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2"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Lst>
  <p:sldSz cy="5143500" cx="9144000"/>
  <p:notesSz cx="6858000" cy="9144000"/>
  <p:embeddedFontLst>
    <p:embeddedFont>
      <p:font typeface="Fjalla One"/>
      <p:regular r:id="rId44"/>
    </p:embeddedFont>
    <p:embeddedFont>
      <p:font typeface="Bebas Neue"/>
      <p:regular r:id="rId45"/>
    </p:embeddedFont>
    <p:embeddedFont>
      <p:font typeface="Pacifico"/>
      <p:regular r:id="rId46"/>
    </p:embeddedFont>
    <p:embeddedFont>
      <p:font typeface="Chivo"/>
      <p:regular r:id="rId47"/>
      <p:bold r:id="rId48"/>
      <p:italic r:id="rId49"/>
      <p:boldItalic r:id="rId50"/>
    </p:embeddedFont>
    <p:embeddedFont>
      <p:font typeface="PT Sans"/>
      <p:regular r:id="rId51"/>
      <p:bold r:id="rId52"/>
      <p:italic r:id="rId53"/>
      <p:boldItalic r:id="rId5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font" Target="fonts/FjallaOne-regular.fntdata"/><Relationship Id="rId43" Type="http://schemas.openxmlformats.org/officeDocument/2006/relationships/slide" Target="slides/slide39.xml"/><Relationship Id="rId46" Type="http://schemas.openxmlformats.org/officeDocument/2006/relationships/font" Target="fonts/Pacifico-regular.fntdata"/><Relationship Id="rId45" Type="http://schemas.openxmlformats.org/officeDocument/2006/relationships/font" Target="fonts/BebasNeue-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Chivo-bold.fntdata"/><Relationship Id="rId47" Type="http://schemas.openxmlformats.org/officeDocument/2006/relationships/font" Target="fonts/Chivo-regular.fntdata"/><Relationship Id="rId49" Type="http://schemas.openxmlformats.org/officeDocument/2006/relationships/font" Target="fonts/Chivo-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font" Target="fonts/PTSans-regular.fntdata"/><Relationship Id="rId50" Type="http://schemas.openxmlformats.org/officeDocument/2006/relationships/font" Target="fonts/Chivo-boldItalic.fntdata"/><Relationship Id="rId53" Type="http://schemas.openxmlformats.org/officeDocument/2006/relationships/font" Target="fonts/PTSans-italic.fntdata"/><Relationship Id="rId52" Type="http://schemas.openxmlformats.org/officeDocument/2006/relationships/font" Target="fonts/PTSans-bold.fntdata"/><Relationship Id="rId11" Type="http://schemas.openxmlformats.org/officeDocument/2006/relationships/slide" Target="slides/slide7.xml"/><Relationship Id="rId10" Type="http://schemas.openxmlformats.org/officeDocument/2006/relationships/slide" Target="slides/slide6.xml"/><Relationship Id="rId54" Type="http://schemas.openxmlformats.org/officeDocument/2006/relationships/font" Target="fonts/PTSans-boldItalic.fntdata"/><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dVUkT12FakajBsye1M2cUKYJFn22bNlWR3PTAO-YEoo/edit"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9" name="Shape 799"/>
        <p:cNvGrpSpPr/>
        <p:nvPr/>
      </p:nvGrpSpPr>
      <p:grpSpPr>
        <a:xfrm>
          <a:off x="0" y="0"/>
          <a:ext cx="0" cy="0"/>
          <a:chOff x="0" y="0"/>
          <a:chExt cx="0" cy="0"/>
        </a:xfrm>
      </p:grpSpPr>
      <p:sp>
        <p:nvSpPr>
          <p:cNvPr id="800" name="Google Shape;800;g4dfce81f19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1" name="Google Shape;801;g4dfce81f19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8" name="Shape 1248"/>
        <p:cNvGrpSpPr/>
        <p:nvPr/>
      </p:nvGrpSpPr>
      <p:grpSpPr>
        <a:xfrm>
          <a:off x="0" y="0"/>
          <a:ext cx="0" cy="0"/>
          <a:chOff x="0" y="0"/>
          <a:chExt cx="0" cy="0"/>
        </a:xfrm>
      </p:grpSpPr>
      <p:sp>
        <p:nvSpPr>
          <p:cNvPr id="1249" name="Google Shape;1249;g107095e0a1a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0" name="Google Shape;1250;g107095e0a1a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Forex</a:t>
            </a:r>
            <a:endParaRPr/>
          </a:p>
          <a:p>
            <a:pPr indent="0" lvl="0" marL="0" rtl="0" algn="l">
              <a:spcBef>
                <a:spcPts val="0"/>
              </a:spcBef>
              <a:spcAft>
                <a:spcPts val="0"/>
              </a:spcAft>
              <a:buNone/>
            </a:pPr>
            <a:r>
              <a:rPr lang="en"/>
              <a:t>Paper trade game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2" name="Shape 1262"/>
        <p:cNvGrpSpPr/>
        <p:nvPr/>
      </p:nvGrpSpPr>
      <p:grpSpPr>
        <a:xfrm>
          <a:off x="0" y="0"/>
          <a:ext cx="0" cy="0"/>
          <a:chOff x="0" y="0"/>
          <a:chExt cx="0" cy="0"/>
        </a:xfrm>
      </p:grpSpPr>
      <p:sp>
        <p:nvSpPr>
          <p:cNvPr id="1263" name="Google Shape;1263;g107095e0a1a_0_3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4" name="Google Shape;1264;g107095e0a1a_0_3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Student misconceptions: relationship b/t taxing/spending and the greater economy and the difference b/t discretionary fiscal </a:t>
            </a:r>
            <a:r>
              <a:rPr lang="en"/>
              <a:t>policy</a:t>
            </a:r>
            <a:r>
              <a:rPr lang="en"/>
              <a:t> and non, aka automatic stablizers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6" name="Shape 1316"/>
        <p:cNvGrpSpPr/>
        <p:nvPr/>
      </p:nvGrpSpPr>
      <p:grpSpPr>
        <a:xfrm>
          <a:off x="0" y="0"/>
          <a:ext cx="0" cy="0"/>
          <a:chOff x="0" y="0"/>
          <a:chExt cx="0" cy="0"/>
        </a:xfrm>
      </p:grpSpPr>
      <p:sp>
        <p:nvSpPr>
          <p:cNvPr id="1317" name="Google Shape;1317;g107095e0a1a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8" name="Google Shape;1318;g107095e0a1a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5" name="Shape 1335"/>
        <p:cNvGrpSpPr/>
        <p:nvPr/>
      </p:nvGrpSpPr>
      <p:grpSpPr>
        <a:xfrm>
          <a:off x="0" y="0"/>
          <a:ext cx="0" cy="0"/>
          <a:chOff x="0" y="0"/>
          <a:chExt cx="0" cy="0"/>
        </a:xfrm>
      </p:grpSpPr>
      <p:sp>
        <p:nvSpPr>
          <p:cNvPr id="1336" name="Google Shape;1336;g107095e0a1a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7" name="Google Shape;1337;g107095e0a1a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1" name="Shape 1351"/>
        <p:cNvGrpSpPr/>
        <p:nvPr/>
      </p:nvGrpSpPr>
      <p:grpSpPr>
        <a:xfrm>
          <a:off x="0" y="0"/>
          <a:ext cx="0" cy="0"/>
          <a:chOff x="0" y="0"/>
          <a:chExt cx="0" cy="0"/>
        </a:xfrm>
      </p:grpSpPr>
      <p:sp>
        <p:nvSpPr>
          <p:cNvPr id="1352" name="Google Shape;1352;g107095e0a1a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3" name="Google Shape;1353;g107095e0a1a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4" name="Shape 1374"/>
        <p:cNvGrpSpPr/>
        <p:nvPr/>
      </p:nvGrpSpPr>
      <p:grpSpPr>
        <a:xfrm>
          <a:off x="0" y="0"/>
          <a:ext cx="0" cy="0"/>
          <a:chOff x="0" y="0"/>
          <a:chExt cx="0" cy="0"/>
        </a:xfrm>
      </p:grpSpPr>
      <p:sp>
        <p:nvSpPr>
          <p:cNvPr id="1375" name="Google Shape;1375;g107095e0a1a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6" name="Google Shape;1376;g107095e0a1a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Debt as a necessary evil?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0" name="Shape 1390"/>
        <p:cNvGrpSpPr/>
        <p:nvPr/>
      </p:nvGrpSpPr>
      <p:grpSpPr>
        <a:xfrm>
          <a:off x="0" y="0"/>
          <a:ext cx="0" cy="0"/>
          <a:chOff x="0" y="0"/>
          <a:chExt cx="0" cy="0"/>
        </a:xfrm>
      </p:grpSpPr>
      <p:sp>
        <p:nvSpPr>
          <p:cNvPr id="1391" name="Google Shape;1391;g107095e0a1a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2" name="Google Shape;1392;g107095e0a1a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1" name="Shape 1431"/>
        <p:cNvGrpSpPr/>
        <p:nvPr/>
      </p:nvGrpSpPr>
      <p:grpSpPr>
        <a:xfrm>
          <a:off x="0" y="0"/>
          <a:ext cx="0" cy="0"/>
          <a:chOff x="0" y="0"/>
          <a:chExt cx="0" cy="0"/>
        </a:xfrm>
      </p:grpSpPr>
      <p:sp>
        <p:nvSpPr>
          <p:cNvPr id="1432" name="Google Shape;1432;g107095e0a1a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3" name="Google Shape;1433;g107095e0a1a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8" name="Shape 1448"/>
        <p:cNvGrpSpPr/>
        <p:nvPr/>
      </p:nvGrpSpPr>
      <p:grpSpPr>
        <a:xfrm>
          <a:off x="0" y="0"/>
          <a:ext cx="0" cy="0"/>
          <a:chOff x="0" y="0"/>
          <a:chExt cx="0" cy="0"/>
        </a:xfrm>
      </p:grpSpPr>
      <p:sp>
        <p:nvSpPr>
          <p:cNvPr id="1449" name="Google Shape;1449;g107095e0a1a_0_2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0" name="Google Shape;1450;g107095e0a1a_0_2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3" name="Shape 1473"/>
        <p:cNvGrpSpPr/>
        <p:nvPr/>
      </p:nvGrpSpPr>
      <p:grpSpPr>
        <a:xfrm>
          <a:off x="0" y="0"/>
          <a:ext cx="0" cy="0"/>
          <a:chOff x="0" y="0"/>
          <a:chExt cx="0" cy="0"/>
        </a:xfrm>
      </p:grpSpPr>
      <p:sp>
        <p:nvSpPr>
          <p:cNvPr id="1474" name="Google Shape;1474;g114a724070e_0_10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5" name="Google Shape;1475;g114a724070e_0_10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Answer one question in the chat.</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Monetary Policy</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Brain break (money)</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Fractional reserve banking simulation</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FOMC simulation</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4" name="Shape 864"/>
        <p:cNvGrpSpPr/>
        <p:nvPr/>
      </p:nvGrpSpPr>
      <p:grpSpPr>
        <a:xfrm>
          <a:off x="0" y="0"/>
          <a:ext cx="0" cy="0"/>
          <a:chOff x="0" y="0"/>
          <a:chExt cx="0" cy="0"/>
        </a:xfrm>
      </p:grpSpPr>
      <p:sp>
        <p:nvSpPr>
          <p:cNvPr id="865" name="Google Shape;865;g114a724070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6" name="Google Shape;866;g114a724070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Introduction and tell me who you teach</a:t>
            </a:r>
            <a:endParaRPr/>
          </a:p>
          <a:p>
            <a:pPr indent="0" lvl="0" marL="0" rtl="0" algn="l">
              <a:spcBef>
                <a:spcPts val="0"/>
              </a:spcBef>
              <a:spcAft>
                <a:spcPts val="0"/>
              </a:spcAft>
              <a:buNone/>
            </a:pPr>
            <a:r>
              <a:rPr lang="en"/>
              <a:t>Review game strat</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3" name="Shape 1523"/>
        <p:cNvGrpSpPr/>
        <p:nvPr/>
      </p:nvGrpSpPr>
      <p:grpSpPr>
        <a:xfrm>
          <a:off x="0" y="0"/>
          <a:ext cx="0" cy="0"/>
          <a:chOff x="0" y="0"/>
          <a:chExt cx="0" cy="0"/>
        </a:xfrm>
      </p:grpSpPr>
      <p:sp>
        <p:nvSpPr>
          <p:cNvPr id="1524" name="Google Shape;1524;g114a724070e_0_10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5" name="Google Shape;1525;g114a724070e_0_10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Is my money safe? Good intro to banking, FDIC</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5" name="Shape 1535"/>
        <p:cNvGrpSpPr/>
        <p:nvPr/>
      </p:nvGrpSpPr>
      <p:grpSpPr>
        <a:xfrm>
          <a:off x="0" y="0"/>
          <a:ext cx="0" cy="0"/>
          <a:chOff x="0" y="0"/>
          <a:chExt cx="0" cy="0"/>
        </a:xfrm>
      </p:grpSpPr>
      <p:sp>
        <p:nvSpPr>
          <p:cNvPr id="1536" name="Google Shape;1536;g114a724070e_0_1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7" name="Google Shape;1537;g114a724070e_0_1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Student misconceptions: how the purchase and sale of bonds by the fed influence the money supply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6" name="Shape 1586"/>
        <p:cNvGrpSpPr/>
        <p:nvPr/>
      </p:nvGrpSpPr>
      <p:grpSpPr>
        <a:xfrm>
          <a:off x="0" y="0"/>
          <a:ext cx="0" cy="0"/>
          <a:chOff x="0" y="0"/>
          <a:chExt cx="0" cy="0"/>
        </a:xfrm>
      </p:grpSpPr>
      <p:sp>
        <p:nvSpPr>
          <p:cNvPr id="1587" name="Google Shape;1587;g114a724070e_0_1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8" name="Google Shape;1588;g114a724070e_0_1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5" name="Shape 1605"/>
        <p:cNvGrpSpPr/>
        <p:nvPr/>
      </p:nvGrpSpPr>
      <p:grpSpPr>
        <a:xfrm>
          <a:off x="0" y="0"/>
          <a:ext cx="0" cy="0"/>
          <a:chOff x="0" y="0"/>
          <a:chExt cx="0" cy="0"/>
        </a:xfrm>
      </p:grpSpPr>
      <p:sp>
        <p:nvSpPr>
          <p:cNvPr id="1606" name="Google Shape;1606;g107095e0a1a_0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7" name="Google Shape;1607;g107095e0a1a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Include quant easing as a current event</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7" name="Shape 1627"/>
        <p:cNvGrpSpPr/>
        <p:nvPr/>
      </p:nvGrpSpPr>
      <p:grpSpPr>
        <a:xfrm>
          <a:off x="0" y="0"/>
          <a:ext cx="0" cy="0"/>
          <a:chOff x="0" y="0"/>
          <a:chExt cx="0" cy="0"/>
        </a:xfrm>
      </p:grpSpPr>
      <p:sp>
        <p:nvSpPr>
          <p:cNvPr id="1628" name="Google Shape;1628;g114a724070e_0_1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9" name="Google Shape;1629;g114a724070e_0_1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2" name="Shape 1632"/>
        <p:cNvGrpSpPr/>
        <p:nvPr/>
      </p:nvGrpSpPr>
      <p:grpSpPr>
        <a:xfrm>
          <a:off x="0" y="0"/>
          <a:ext cx="0" cy="0"/>
          <a:chOff x="0" y="0"/>
          <a:chExt cx="0" cy="0"/>
        </a:xfrm>
      </p:grpSpPr>
      <p:sp>
        <p:nvSpPr>
          <p:cNvPr id="1633" name="Google Shape;1633;g107095e0a1a_0_2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4" name="Google Shape;1634;g107095e0a1a_0_2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9" name="Shape 1739"/>
        <p:cNvGrpSpPr/>
        <p:nvPr/>
      </p:nvGrpSpPr>
      <p:grpSpPr>
        <a:xfrm>
          <a:off x="0" y="0"/>
          <a:ext cx="0" cy="0"/>
          <a:chOff x="0" y="0"/>
          <a:chExt cx="0" cy="0"/>
        </a:xfrm>
      </p:grpSpPr>
      <p:sp>
        <p:nvSpPr>
          <p:cNvPr id="1740" name="Google Shape;1740;g107095e0a1a_0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1" name="Google Shape;1741;g107095e0a1a_0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7" name="Shape 1817"/>
        <p:cNvGrpSpPr/>
        <p:nvPr/>
      </p:nvGrpSpPr>
      <p:grpSpPr>
        <a:xfrm>
          <a:off x="0" y="0"/>
          <a:ext cx="0" cy="0"/>
          <a:chOff x="0" y="0"/>
          <a:chExt cx="0" cy="0"/>
        </a:xfrm>
      </p:grpSpPr>
      <p:sp>
        <p:nvSpPr>
          <p:cNvPr id="1818" name="Google Shape;1818;g114a724070e_0_11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9" name="Google Shape;1819;g114a724070e_0_1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0" name="Shape 1930"/>
        <p:cNvGrpSpPr/>
        <p:nvPr/>
      </p:nvGrpSpPr>
      <p:grpSpPr>
        <a:xfrm>
          <a:off x="0" y="0"/>
          <a:ext cx="0" cy="0"/>
          <a:chOff x="0" y="0"/>
          <a:chExt cx="0" cy="0"/>
        </a:xfrm>
      </p:grpSpPr>
      <p:sp>
        <p:nvSpPr>
          <p:cNvPr id="1931" name="Google Shape;1931;g114a724070e_0_13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2" name="Google Shape;1932;g114a724070e_0_13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7" name="Shape 1937"/>
        <p:cNvGrpSpPr/>
        <p:nvPr/>
      </p:nvGrpSpPr>
      <p:grpSpPr>
        <a:xfrm>
          <a:off x="0" y="0"/>
          <a:ext cx="0" cy="0"/>
          <a:chOff x="0" y="0"/>
          <a:chExt cx="0" cy="0"/>
        </a:xfrm>
      </p:grpSpPr>
      <p:sp>
        <p:nvSpPr>
          <p:cNvPr id="1938" name="Google Shape;1938;g116f25a358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9" name="Google Shape;1939;g116f25a358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1" name="Shape 891"/>
        <p:cNvGrpSpPr/>
        <p:nvPr/>
      </p:nvGrpSpPr>
      <p:grpSpPr>
        <a:xfrm>
          <a:off x="0" y="0"/>
          <a:ext cx="0" cy="0"/>
          <a:chOff x="0" y="0"/>
          <a:chExt cx="0" cy="0"/>
        </a:xfrm>
      </p:grpSpPr>
      <p:sp>
        <p:nvSpPr>
          <p:cNvPr id="892" name="Google Shape;892;g114a724070e_0_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3" name="Google Shape;893;g114a724070e_0_3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i="1"/>
          </a:p>
        </p:txBody>
      </p:sp>
      <p:sp>
        <p:nvSpPr>
          <p:cNvPr id="894" name="Google Shape;894;g114a724070e_0_3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2" name="Shape 1962"/>
        <p:cNvGrpSpPr/>
        <p:nvPr/>
      </p:nvGrpSpPr>
      <p:grpSpPr>
        <a:xfrm>
          <a:off x="0" y="0"/>
          <a:ext cx="0" cy="0"/>
          <a:chOff x="0" y="0"/>
          <a:chExt cx="0" cy="0"/>
        </a:xfrm>
      </p:grpSpPr>
      <p:sp>
        <p:nvSpPr>
          <p:cNvPr id="1963" name="Google Shape;1963;g116f25a3582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4" name="Google Shape;1964;g116f25a3582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Answer one question in the chat.</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Monetary Policy</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Brain break (money)</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Fractional reserve banking simulation</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FOMC simulation</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2" name="Shape 2012"/>
        <p:cNvGrpSpPr/>
        <p:nvPr/>
      </p:nvGrpSpPr>
      <p:grpSpPr>
        <a:xfrm>
          <a:off x="0" y="0"/>
          <a:ext cx="0" cy="0"/>
          <a:chOff x="0" y="0"/>
          <a:chExt cx="0" cy="0"/>
        </a:xfrm>
      </p:grpSpPr>
      <p:sp>
        <p:nvSpPr>
          <p:cNvPr id="2013" name="Google Shape;2013;g116f25a3582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4" name="Google Shape;2014;g116f25a3582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4" name="Shape 2024"/>
        <p:cNvGrpSpPr/>
        <p:nvPr/>
      </p:nvGrpSpPr>
      <p:grpSpPr>
        <a:xfrm>
          <a:off x="0" y="0"/>
          <a:ext cx="0" cy="0"/>
          <a:chOff x="0" y="0"/>
          <a:chExt cx="0" cy="0"/>
        </a:xfrm>
      </p:grpSpPr>
      <p:sp>
        <p:nvSpPr>
          <p:cNvPr id="2025" name="Google Shape;2025;g116f25a3582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6" name="Google Shape;2026;g116f25a3582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Student</a:t>
            </a:r>
            <a:r>
              <a:rPr lang="en"/>
              <a:t> misconceptions: appreciation vs </a:t>
            </a:r>
            <a:r>
              <a:rPr lang="en"/>
              <a:t>depreciation</a:t>
            </a:r>
            <a:r>
              <a:rPr lang="en"/>
              <a:t>, terms of trade, supply and demand graphs of two countries currencies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5" name="Shape 2075"/>
        <p:cNvGrpSpPr/>
        <p:nvPr/>
      </p:nvGrpSpPr>
      <p:grpSpPr>
        <a:xfrm>
          <a:off x="0" y="0"/>
          <a:ext cx="0" cy="0"/>
          <a:chOff x="0" y="0"/>
          <a:chExt cx="0" cy="0"/>
        </a:xfrm>
      </p:grpSpPr>
      <p:sp>
        <p:nvSpPr>
          <p:cNvPr id="2076" name="Google Shape;2076;g116f25a3582_0_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7" name="Google Shape;2077;g116f25a3582_0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9" name="Shape 2109"/>
        <p:cNvGrpSpPr/>
        <p:nvPr/>
      </p:nvGrpSpPr>
      <p:grpSpPr>
        <a:xfrm>
          <a:off x="0" y="0"/>
          <a:ext cx="0" cy="0"/>
          <a:chOff x="0" y="0"/>
          <a:chExt cx="0" cy="0"/>
        </a:xfrm>
      </p:grpSpPr>
      <p:sp>
        <p:nvSpPr>
          <p:cNvPr id="2110" name="Google Shape;2110;g107095e0a1a_0_3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1" name="Google Shape;2111;g107095e0a1a_0_3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7" name="Shape 2207"/>
        <p:cNvGrpSpPr/>
        <p:nvPr/>
      </p:nvGrpSpPr>
      <p:grpSpPr>
        <a:xfrm>
          <a:off x="0" y="0"/>
          <a:ext cx="0" cy="0"/>
          <a:chOff x="0" y="0"/>
          <a:chExt cx="0" cy="0"/>
        </a:xfrm>
      </p:grpSpPr>
      <p:sp>
        <p:nvSpPr>
          <p:cNvPr id="2208" name="Google Shape;2208;g116f25a3582_0_2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9" name="Google Shape;2209;g116f25a3582_0_2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0" name="Shape 2270"/>
        <p:cNvGrpSpPr/>
        <p:nvPr/>
      </p:nvGrpSpPr>
      <p:grpSpPr>
        <a:xfrm>
          <a:off x="0" y="0"/>
          <a:ext cx="0" cy="0"/>
          <a:chOff x="0" y="0"/>
          <a:chExt cx="0" cy="0"/>
        </a:xfrm>
      </p:grpSpPr>
      <p:sp>
        <p:nvSpPr>
          <p:cNvPr id="2271" name="Google Shape;2271;g116f25a3582_0_3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2" name="Google Shape;2272;g116f25a3582_0_3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5" name="Shape 2365"/>
        <p:cNvGrpSpPr/>
        <p:nvPr/>
      </p:nvGrpSpPr>
      <p:grpSpPr>
        <a:xfrm>
          <a:off x="0" y="0"/>
          <a:ext cx="0" cy="0"/>
          <a:chOff x="0" y="0"/>
          <a:chExt cx="0" cy="0"/>
        </a:xfrm>
      </p:grpSpPr>
      <p:sp>
        <p:nvSpPr>
          <p:cNvPr id="2366" name="Google Shape;2366;g116f25a3582_0_5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7" name="Google Shape;2367;g116f25a3582_0_5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2" name="Shape 2382"/>
        <p:cNvGrpSpPr/>
        <p:nvPr/>
      </p:nvGrpSpPr>
      <p:grpSpPr>
        <a:xfrm>
          <a:off x="0" y="0"/>
          <a:ext cx="0" cy="0"/>
          <a:chOff x="0" y="0"/>
          <a:chExt cx="0" cy="0"/>
        </a:xfrm>
      </p:grpSpPr>
      <p:sp>
        <p:nvSpPr>
          <p:cNvPr id="2383" name="Google Shape;2383;g116f25a3582_0_5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4" name="Google Shape;2384;g116f25a3582_0_5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7" name="Shape 2407"/>
        <p:cNvGrpSpPr/>
        <p:nvPr/>
      </p:nvGrpSpPr>
      <p:grpSpPr>
        <a:xfrm>
          <a:off x="0" y="0"/>
          <a:ext cx="0" cy="0"/>
          <a:chOff x="0" y="0"/>
          <a:chExt cx="0" cy="0"/>
        </a:xfrm>
      </p:grpSpPr>
      <p:sp>
        <p:nvSpPr>
          <p:cNvPr id="2408" name="Google Shape;2408;g107095e0a1a_0_3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9" name="Google Shape;2409;g107095e0a1a_0_3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0" name="Shape 900"/>
        <p:cNvGrpSpPr/>
        <p:nvPr/>
      </p:nvGrpSpPr>
      <p:grpSpPr>
        <a:xfrm>
          <a:off x="0" y="0"/>
          <a:ext cx="0" cy="0"/>
          <a:chOff x="0" y="0"/>
          <a:chExt cx="0" cy="0"/>
        </a:xfrm>
      </p:grpSpPr>
      <p:sp>
        <p:nvSpPr>
          <p:cNvPr id="901" name="Google Shape;901;g1068b5eb213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2" name="Google Shape;902;g1068b5eb213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9" name="Shape 949"/>
        <p:cNvGrpSpPr/>
        <p:nvPr/>
      </p:nvGrpSpPr>
      <p:grpSpPr>
        <a:xfrm>
          <a:off x="0" y="0"/>
          <a:ext cx="0" cy="0"/>
          <a:chOff x="0" y="0"/>
          <a:chExt cx="0" cy="0"/>
        </a:xfrm>
      </p:grpSpPr>
      <p:sp>
        <p:nvSpPr>
          <p:cNvPr id="950" name="Google Shape;950;g107095e0a1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1" name="Google Shape;951;g107095e0a1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0" name="Shape 970"/>
        <p:cNvGrpSpPr/>
        <p:nvPr/>
      </p:nvGrpSpPr>
      <p:grpSpPr>
        <a:xfrm>
          <a:off x="0" y="0"/>
          <a:ext cx="0" cy="0"/>
          <a:chOff x="0" y="0"/>
          <a:chExt cx="0" cy="0"/>
        </a:xfrm>
      </p:grpSpPr>
      <p:sp>
        <p:nvSpPr>
          <p:cNvPr id="971" name="Google Shape;971;g114a724070e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2" name="Google Shape;972;g114a724070e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What’s a positive/success you’re having in a current situation and one stressor?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2" name="Shape 1002"/>
        <p:cNvGrpSpPr/>
        <p:nvPr/>
      </p:nvGrpSpPr>
      <p:grpSpPr>
        <a:xfrm>
          <a:off x="0" y="0"/>
          <a:ext cx="0" cy="0"/>
          <a:chOff x="0" y="0"/>
          <a:chExt cx="0" cy="0"/>
        </a:xfrm>
      </p:grpSpPr>
      <p:sp>
        <p:nvSpPr>
          <p:cNvPr id="1003" name="Google Shape;1003;g54dda1946d_6_3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4" name="Google Shape;1004;g54dda1946d_6_3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Overview of my class strategies, </a:t>
            </a:r>
            <a:r>
              <a:rPr lang="en"/>
              <a:t>fiscal</a:t>
            </a:r>
            <a:r>
              <a:rPr lang="en"/>
              <a:t> policy, monetary </a:t>
            </a:r>
            <a:r>
              <a:rPr lang="en"/>
              <a:t>policy</a:t>
            </a:r>
            <a:r>
              <a:rPr lang="en"/>
              <a:t> and international, with breaks and open space for questions after each content session. </a:t>
            </a:r>
            <a:r>
              <a:rPr lang="en"/>
              <a:t>Participate</a:t>
            </a:r>
            <a:r>
              <a:rPr lang="en"/>
              <a:t> frequently whenever!</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2" name="Shape 1072"/>
        <p:cNvGrpSpPr/>
        <p:nvPr/>
      </p:nvGrpSpPr>
      <p:grpSpPr>
        <a:xfrm>
          <a:off x="0" y="0"/>
          <a:ext cx="0" cy="0"/>
          <a:chOff x="0" y="0"/>
          <a:chExt cx="0" cy="0"/>
        </a:xfrm>
      </p:grpSpPr>
      <p:sp>
        <p:nvSpPr>
          <p:cNvPr id="1073" name="Google Shape;1073;g107095e0a1a_0_2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4" name="Google Shape;1074;g107095e0a1a_0_2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Show examples of playlist and practice problems </a:t>
            </a:r>
            <a:r>
              <a:rPr lang="en" u="sng">
                <a:solidFill>
                  <a:schemeClr val="hlink"/>
                </a:solidFill>
                <a:hlinkClick r:id="rId2"/>
              </a:rPr>
              <a:t>here</a:t>
            </a:r>
            <a:endParaRPr/>
          </a:p>
          <a:p>
            <a:pPr indent="0" lvl="0" marL="0" rtl="0" algn="l">
              <a:spcBef>
                <a:spcPts val="0"/>
              </a:spcBef>
              <a:spcAft>
                <a:spcPts val="0"/>
              </a:spcAft>
              <a:buNone/>
            </a:pPr>
            <a:r>
              <a:rPr lang="en"/>
              <a:t>More of these strategies have lead to higher passing rate, increasing enrollments, positive student behaviors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8" name="Shape 1198"/>
        <p:cNvGrpSpPr/>
        <p:nvPr/>
      </p:nvGrpSpPr>
      <p:grpSpPr>
        <a:xfrm>
          <a:off x="0" y="0"/>
          <a:ext cx="0" cy="0"/>
          <a:chOff x="0" y="0"/>
          <a:chExt cx="0" cy="0"/>
        </a:xfrm>
      </p:grpSpPr>
      <p:sp>
        <p:nvSpPr>
          <p:cNvPr id="1199" name="Google Shape;1199;gfb74c86f7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0" name="Google Shape;1200;gfb74c86f7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Answer one question in the chat.</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 Id="rId3" Type="http://schemas.openxmlformats.org/officeDocument/2006/relationships/image" Target="../media/image5.png"/><Relationship Id="rId4"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jpg"/><Relationship Id="rId3" Type="http://schemas.openxmlformats.org/officeDocument/2006/relationships/image" Target="../media/image1.png"/><Relationship Id="rId4" Type="http://schemas.openxmlformats.org/officeDocument/2006/relationships/image" Target="../media/image17.png"/><Relationship Id="rId5"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jpg"/><Relationship Id="rId3" Type="http://schemas.openxmlformats.org/officeDocument/2006/relationships/image" Target="../media/image8.png"/><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jpg"/><Relationship Id="rId3"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 Id="rId3" Type="http://schemas.openxmlformats.org/officeDocument/2006/relationships/image" Target="../media/image16.png"/><Relationship Id="rId4" Type="http://schemas.openxmlformats.org/officeDocument/2006/relationships/image" Target="../media/image7.png"/><Relationship Id="rId5"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 Id="rId3" Type="http://schemas.openxmlformats.org/officeDocument/2006/relationships/image" Target="../media/image16.png"/><Relationship Id="rId4" Type="http://schemas.openxmlformats.org/officeDocument/2006/relationships/image" Target="../media/image10.png"/><Relationship Id="rId5"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 Id="rId3"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 Id="rId3" Type="http://schemas.openxmlformats.org/officeDocument/2006/relationships/image" Target="../media/image12.png"/><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jpg"/><Relationship Id="rId3" Type="http://schemas.openxmlformats.org/officeDocument/2006/relationships/image" Target="../media/image5.png"/><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 Id="rId3" Type="http://schemas.openxmlformats.org/officeDocument/2006/relationships/image" Target="../media/image1.png"/><Relationship Id="rId4"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8.jpg"/><Relationship Id="rId3" Type="http://schemas.openxmlformats.org/officeDocument/2006/relationships/image" Target="../media/image5.png"/><Relationship Id="rId4" Type="http://schemas.openxmlformats.org/officeDocument/2006/relationships/image" Target="../media/image8.png"/><Relationship Id="rId5" Type="http://schemas.openxmlformats.org/officeDocument/2006/relationships/image" Target="../media/image16.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 Id="rId3"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 Id="rId3" Type="http://schemas.openxmlformats.org/officeDocument/2006/relationships/image" Target="../media/image1.png"/><Relationship Id="rId4" Type="http://schemas.openxmlformats.org/officeDocument/2006/relationships/image" Target="../media/image16.png"/><Relationship Id="rId5"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 Id="rId3" Type="http://schemas.openxmlformats.org/officeDocument/2006/relationships/image" Target="../media/image16.png"/><Relationship Id="rId4" Type="http://schemas.openxmlformats.org/officeDocument/2006/relationships/image" Target="../media/image8.png"/><Relationship Id="rId5"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 Id="rId3" Type="http://schemas.openxmlformats.org/officeDocument/2006/relationships/image" Target="../media/image8.png"/><Relationship Id="rId4" Type="http://schemas.openxmlformats.org/officeDocument/2006/relationships/image" Target="../media/image16.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 Id="rId3" Type="http://schemas.openxmlformats.org/officeDocument/2006/relationships/image" Target="../media/image7.png"/><Relationship Id="rId4" Type="http://schemas.openxmlformats.org/officeDocument/2006/relationships/image" Target="../media/image6.png"/><Relationship Id="rId5"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3.jpg"/><Relationship Id="rId3" Type="http://schemas.openxmlformats.org/officeDocument/2006/relationships/image" Target="../media/image1.png"/><Relationship Id="rId4" Type="http://schemas.openxmlformats.org/officeDocument/2006/relationships/image" Target="../media/image20.png"/><Relationship Id="rId10" Type="http://schemas.openxmlformats.org/officeDocument/2006/relationships/hyperlink" Target="http://bit.ly/2TtBDfr" TargetMode="External"/><Relationship Id="rId9" Type="http://schemas.openxmlformats.org/officeDocument/2006/relationships/hyperlink" Target="http://bit.ly/2TyoMsr" TargetMode="External"/><Relationship Id="rId5" Type="http://schemas.openxmlformats.org/officeDocument/2006/relationships/image" Target="../media/image26.png"/><Relationship Id="rId6" Type="http://schemas.openxmlformats.org/officeDocument/2006/relationships/image" Target="../media/image8.png"/><Relationship Id="rId7" Type="http://schemas.openxmlformats.org/officeDocument/2006/relationships/image" Target="../media/image6.png"/><Relationship Id="rId8" Type="http://schemas.openxmlformats.org/officeDocument/2006/relationships/hyperlink" Target="http://bit.ly/2Tynxth"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3.jpg"/><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10.png"/><Relationship Id="rId6" Type="http://schemas.openxmlformats.org/officeDocument/2006/relationships/image" Target="../media/image12.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3.jpg"/><Relationship Id="rId3" Type="http://schemas.openxmlformats.org/officeDocument/2006/relationships/image" Target="../media/image5.png"/><Relationship Id="rId4" Type="http://schemas.openxmlformats.org/officeDocument/2006/relationships/image" Target="../media/image12.png"/><Relationship Id="rId5" Type="http://schemas.openxmlformats.org/officeDocument/2006/relationships/image" Target="../media/image20.png"/><Relationship Id="rId6" Type="http://schemas.openxmlformats.org/officeDocument/2006/relationships/image" Target="../media/image6.png"/><Relationship Id="rId7" Type="http://schemas.openxmlformats.org/officeDocument/2006/relationships/image" Target="../media/image10.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 Id="rId3" Type="http://schemas.openxmlformats.org/officeDocument/2006/relationships/image" Target="../media/image1.pn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 Id="rId3" Type="http://schemas.openxmlformats.org/officeDocument/2006/relationships/image" Target="../media/image8.png"/><Relationship Id="rId4" Type="http://schemas.openxmlformats.org/officeDocument/2006/relationships/image" Target="../media/image6.png"/><Relationship Id="rId5"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 Id="rId3" Type="http://schemas.openxmlformats.org/officeDocument/2006/relationships/image" Target="../media/image3.jpg"/><Relationship Id="rId4" Type="http://schemas.openxmlformats.org/officeDocument/2006/relationships/image" Target="../media/image4.png"/><Relationship Id="rId5" Type="http://schemas.openxmlformats.org/officeDocument/2006/relationships/image" Target="../media/image16.png"/><Relationship Id="rId6" Type="http://schemas.openxmlformats.org/officeDocument/2006/relationships/image" Target="../media/image7.png"/><Relationship Id="rId7"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jpg"/><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12.png"/><Relationship Id="rId7"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jpg"/><Relationship Id="rId3" Type="http://schemas.openxmlformats.org/officeDocument/2006/relationships/image" Target="../media/image3.jpg"/><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0" y="0"/>
            <a:ext cx="9144000" cy="5143500"/>
          </a:xfrm>
          <a:prstGeom prst="rect">
            <a:avLst/>
          </a:prstGeom>
          <a:noFill/>
          <a:ln>
            <a:noFill/>
          </a:ln>
        </p:spPr>
      </p:pic>
      <p:sp>
        <p:nvSpPr>
          <p:cNvPr id="10" name="Google Shape;10;p2"/>
          <p:cNvSpPr txBox="1"/>
          <p:nvPr>
            <p:ph type="ctrTitle"/>
          </p:nvPr>
        </p:nvSpPr>
        <p:spPr>
          <a:xfrm>
            <a:off x="723375" y="1208550"/>
            <a:ext cx="5193900" cy="2446200"/>
          </a:xfrm>
          <a:prstGeom prst="rect">
            <a:avLst/>
          </a:prstGeom>
        </p:spPr>
        <p:txBody>
          <a:bodyPr anchorCtr="0" anchor="ctr" bIns="91425" lIns="91425" spcFirstLastPara="1" rIns="91425" wrap="square" tIns="91425">
            <a:noAutofit/>
          </a:bodyPr>
          <a:lstStyle>
            <a:lvl1pPr lvl="0" algn="l">
              <a:lnSpc>
                <a:spcPct val="80000"/>
              </a:lnSpc>
              <a:spcBef>
                <a:spcPts val="0"/>
              </a:spcBef>
              <a:spcAft>
                <a:spcPts val="0"/>
              </a:spcAft>
              <a:buClr>
                <a:schemeClr val="lt1"/>
              </a:buClr>
              <a:buSzPts val="5200"/>
              <a:buNone/>
              <a:defRPr sz="65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p:txBody>
      </p:sp>
      <p:sp>
        <p:nvSpPr>
          <p:cNvPr id="11" name="Google Shape;11;p2"/>
          <p:cNvSpPr txBox="1"/>
          <p:nvPr>
            <p:ph idx="1" type="subTitle"/>
          </p:nvPr>
        </p:nvSpPr>
        <p:spPr>
          <a:xfrm>
            <a:off x="718325" y="3569250"/>
            <a:ext cx="4212000" cy="365700"/>
          </a:xfrm>
          <a:prstGeom prst="rect">
            <a:avLst/>
          </a:prstGeom>
        </p:spPr>
        <p:txBody>
          <a:bodyPr anchorCtr="0" anchor="ctr" bIns="91425" lIns="91425" spcFirstLastPara="1" rIns="91425" wrap="square" tIns="91425">
            <a:noAutofit/>
          </a:bodyPr>
          <a:lstStyle>
            <a:lvl1pPr lvl="0" algn="ctr">
              <a:lnSpc>
                <a:spcPct val="100000"/>
              </a:lnSpc>
              <a:spcBef>
                <a:spcPts val="0"/>
              </a:spcBef>
              <a:spcAft>
                <a:spcPts val="0"/>
              </a:spcAft>
              <a:buSzPts val="15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pic>
        <p:nvPicPr>
          <p:cNvPr id="12" name="Google Shape;12;p2"/>
          <p:cNvPicPr preferRelativeResize="0"/>
          <p:nvPr/>
        </p:nvPicPr>
        <p:blipFill rotWithShape="1">
          <a:blip r:embed="rId3">
            <a:alphaModFix/>
          </a:blip>
          <a:srcRect b="0" l="59110" r="0" t="0"/>
          <a:stretch/>
        </p:blipFill>
        <p:spPr>
          <a:xfrm flipH="1">
            <a:off x="8768050" y="819550"/>
            <a:ext cx="368975" cy="30718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70" name="Shape 170"/>
        <p:cNvGrpSpPr/>
        <p:nvPr/>
      </p:nvGrpSpPr>
      <p:grpSpPr>
        <a:xfrm>
          <a:off x="0" y="0"/>
          <a:ext cx="0" cy="0"/>
          <a:chOff x="0" y="0"/>
          <a:chExt cx="0" cy="0"/>
        </a:xfrm>
      </p:grpSpPr>
      <p:pic>
        <p:nvPicPr>
          <p:cNvPr id="171" name="Google Shape;171;p11"/>
          <p:cNvPicPr preferRelativeResize="0"/>
          <p:nvPr/>
        </p:nvPicPr>
        <p:blipFill>
          <a:blip r:embed="rId2">
            <a:alphaModFix/>
          </a:blip>
          <a:stretch>
            <a:fillRect/>
          </a:stretch>
        </p:blipFill>
        <p:spPr>
          <a:xfrm flipH="1">
            <a:off x="0" y="0"/>
            <a:ext cx="9144000" cy="5143500"/>
          </a:xfrm>
          <a:prstGeom prst="rect">
            <a:avLst/>
          </a:prstGeom>
          <a:noFill/>
          <a:ln>
            <a:noFill/>
          </a:ln>
        </p:spPr>
      </p:pic>
      <p:pic>
        <p:nvPicPr>
          <p:cNvPr id="172" name="Google Shape;172;p11"/>
          <p:cNvPicPr preferRelativeResize="0"/>
          <p:nvPr/>
        </p:nvPicPr>
        <p:blipFill rotWithShape="1">
          <a:blip r:embed="rId3">
            <a:alphaModFix/>
          </a:blip>
          <a:srcRect b="0" l="33669" r="0" t="0"/>
          <a:stretch/>
        </p:blipFill>
        <p:spPr>
          <a:xfrm>
            <a:off x="0" y="920500"/>
            <a:ext cx="600500" cy="3081775"/>
          </a:xfrm>
          <a:prstGeom prst="rect">
            <a:avLst/>
          </a:prstGeom>
          <a:noFill/>
          <a:ln>
            <a:noFill/>
          </a:ln>
        </p:spPr>
      </p:pic>
      <p:sp>
        <p:nvSpPr>
          <p:cNvPr id="173" name="Google Shape;173;p11"/>
          <p:cNvSpPr txBox="1"/>
          <p:nvPr>
            <p:ph hasCustomPrompt="1" type="title"/>
          </p:nvPr>
        </p:nvSpPr>
        <p:spPr>
          <a:xfrm>
            <a:off x="998550" y="1700519"/>
            <a:ext cx="7146900" cy="1134300"/>
          </a:xfrm>
          <a:prstGeom prst="rect">
            <a:avLst/>
          </a:prstGeom>
        </p:spPr>
        <p:txBody>
          <a:bodyPr anchorCtr="0" anchor="ctr" bIns="91425" lIns="91425" spcFirstLastPara="1" rIns="91425" wrap="square" tIns="91425">
            <a:noAutofit/>
          </a:bodyPr>
          <a:lstStyle>
            <a:lvl1pPr lvl="0" algn="ctr">
              <a:spcBef>
                <a:spcPts val="0"/>
              </a:spcBef>
              <a:spcAft>
                <a:spcPts val="0"/>
              </a:spcAft>
              <a:buSzPts val="9600"/>
              <a:buNone/>
              <a:defRPr sz="75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74" name="Google Shape;174;p11"/>
          <p:cNvSpPr txBox="1"/>
          <p:nvPr>
            <p:ph idx="1" type="subTitle"/>
          </p:nvPr>
        </p:nvSpPr>
        <p:spPr>
          <a:xfrm>
            <a:off x="2327550" y="2916347"/>
            <a:ext cx="4488900" cy="497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600"/>
              <a:buNone/>
              <a:defRPr>
                <a:solidFill>
                  <a:schemeClr val="lt1"/>
                </a:solidFill>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grpSp>
        <p:nvGrpSpPr>
          <p:cNvPr id="175" name="Google Shape;175;p11"/>
          <p:cNvGrpSpPr/>
          <p:nvPr/>
        </p:nvGrpSpPr>
        <p:grpSpPr>
          <a:xfrm>
            <a:off x="4665496" y="0"/>
            <a:ext cx="689309" cy="773883"/>
            <a:chOff x="289713" y="0"/>
            <a:chExt cx="847025" cy="950950"/>
          </a:xfrm>
        </p:grpSpPr>
        <p:sp>
          <p:nvSpPr>
            <p:cNvPr id="176" name="Google Shape;176;p11"/>
            <p:cNvSpPr/>
            <p:nvPr/>
          </p:nvSpPr>
          <p:spPr>
            <a:xfrm>
              <a:off x="289713" y="556700"/>
              <a:ext cx="847025" cy="378250"/>
            </a:xfrm>
            <a:custGeom>
              <a:rect b="b" l="l" r="r" t="t"/>
              <a:pathLst>
                <a:path extrusionOk="0" h="15130" w="33881">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1"/>
            <p:cNvSpPr/>
            <p:nvPr/>
          </p:nvSpPr>
          <p:spPr>
            <a:xfrm>
              <a:off x="334988" y="886975"/>
              <a:ext cx="759150" cy="63975"/>
            </a:xfrm>
            <a:custGeom>
              <a:rect b="b" l="l" r="r" t="t"/>
              <a:pathLst>
                <a:path extrusionOk="0" h="2559" w="30366">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1"/>
            <p:cNvSpPr/>
            <p:nvPr/>
          </p:nvSpPr>
          <p:spPr>
            <a:xfrm>
              <a:off x="390913" y="900300"/>
              <a:ext cx="668600" cy="45300"/>
            </a:xfrm>
            <a:custGeom>
              <a:rect b="b" l="l" r="r" t="t"/>
              <a:pathLst>
                <a:path extrusionOk="0" h="1812" w="26744">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1"/>
            <p:cNvSpPr/>
            <p:nvPr/>
          </p:nvSpPr>
          <p:spPr>
            <a:xfrm>
              <a:off x="585363" y="479450"/>
              <a:ext cx="282350" cy="90600"/>
            </a:xfrm>
            <a:custGeom>
              <a:rect b="b" l="l" r="r" t="t"/>
              <a:pathLst>
                <a:path extrusionOk="0" h="3624" w="11294">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1"/>
            <p:cNvSpPr/>
            <p:nvPr/>
          </p:nvSpPr>
          <p:spPr>
            <a:xfrm>
              <a:off x="713213" y="0"/>
              <a:ext cx="21325" cy="479475"/>
            </a:xfrm>
            <a:custGeom>
              <a:rect b="b" l="l" r="r" t="t"/>
              <a:pathLst>
                <a:path extrusionOk="0" h="19179" w="853">
                  <a:moveTo>
                    <a:pt x="0" y="1"/>
                  </a:moveTo>
                  <a:lnTo>
                    <a:pt x="427" y="19179"/>
                  </a:lnTo>
                  <a:lnTo>
                    <a:pt x="853" y="19179"/>
                  </a:lnTo>
                  <a:lnTo>
                    <a:pt x="427" y="1"/>
                  </a:lnTo>
                  <a:close/>
                </a:path>
              </a:pathLst>
            </a:cu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1"/>
            <p:cNvSpPr/>
            <p:nvPr/>
          </p:nvSpPr>
          <p:spPr>
            <a:xfrm>
              <a:off x="630638" y="900300"/>
              <a:ext cx="186475" cy="39975"/>
            </a:xfrm>
            <a:custGeom>
              <a:rect b="b" l="l" r="r" t="t"/>
              <a:pathLst>
                <a:path extrusionOk="0" h="1599" w="7459">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1"/>
            <p:cNvSpPr/>
            <p:nvPr/>
          </p:nvSpPr>
          <p:spPr>
            <a:xfrm>
              <a:off x="289713" y="556700"/>
              <a:ext cx="847025" cy="378250"/>
            </a:xfrm>
            <a:custGeom>
              <a:rect b="b" l="l" r="r" t="t"/>
              <a:pathLst>
                <a:path extrusionOk="0" h="15130" w="33881">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1"/>
            <p:cNvSpPr/>
            <p:nvPr/>
          </p:nvSpPr>
          <p:spPr>
            <a:xfrm>
              <a:off x="289713" y="559375"/>
              <a:ext cx="847025" cy="143850"/>
            </a:xfrm>
            <a:custGeom>
              <a:rect b="b" l="l" r="r" t="t"/>
              <a:pathLst>
                <a:path extrusionOk="0" h="5754" w="33881">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1"/>
            <p:cNvSpPr/>
            <p:nvPr/>
          </p:nvSpPr>
          <p:spPr>
            <a:xfrm>
              <a:off x="585363" y="479450"/>
              <a:ext cx="282350" cy="90600"/>
            </a:xfrm>
            <a:custGeom>
              <a:rect b="b" l="l" r="r" t="t"/>
              <a:pathLst>
                <a:path extrusionOk="0" h="3624" w="11294">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5" name="Google Shape;185;p11"/>
          <p:cNvGrpSpPr/>
          <p:nvPr/>
        </p:nvGrpSpPr>
        <p:grpSpPr>
          <a:xfrm>
            <a:off x="3789196" y="0"/>
            <a:ext cx="689309" cy="773883"/>
            <a:chOff x="289713" y="0"/>
            <a:chExt cx="847025" cy="950950"/>
          </a:xfrm>
        </p:grpSpPr>
        <p:sp>
          <p:nvSpPr>
            <p:cNvPr id="186" name="Google Shape;186;p11"/>
            <p:cNvSpPr/>
            <p:nvPr/>
          </p:nvSpPr>
          <p:spPr>
            <a:xfrm>
              <a:off x="289713" y="556700"/>
              <a:ext cx="847025" cy="378250"/>
            </a:xfrm>
            <a:custGeom>
              <a:rect b="b" l="l" r="r" t="t"/>
              <a:pathLst>
                <a:path extrusionOk="0" h="15130" w="33881">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1"/>
            <p:cNvSpPr/>
            <p:nvPr/>
          </p:nvSpPr>
          <p:spPr>
            <a:xfrm>
              <a:off x="334988" y="886975"/>
              <a:ext cx="759150" cy="63975"/>
            </a:xfrm>
            <a:custGeom>
              <a:rect b="b" l="l" r="r" t="t"/>
              <a:pathLst>
                <a:path extrusionOk="0" h="2559" w="30366">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1"/>
            <p:cNvSpPr/>
            <p:nvPr/>
          </p:nvSpPr>
          <p:spPr>
            <a:xfrm>
              <a:off x="390913" y="900300"/>
              <a:ext cx="668600" cy="45300"/>
            </a:xfrm>
            <a:custGeom>
              <a:rect b="b" l="l" r="r" t="t"/>
              <a:pathLst>
                <a:path extrusionOk="0" h="1812" w="26744">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1"/>
            <p:cNvSpPr/>
            <p:nvPr/>
          </p:nvSpPr>
          <p:spPr>
            <a:xfrm>
              <a:off x="585363" y="479450"/>
              <a:ext cx="282350" cy="90600"/>
            </a:xfrm>
            <a:custGeom>
              <a:rect b="b" l="l" r="r" t="t"/>
              <a:pathLst>
                <a:path extrusionOk="0" h="3624" w="11294">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1"/>
            <p:cNvSpPr/>
            <p:nvPr/>
          </p:nvSpPr>
          <p:spPr>
            <a:xfrm>
              <a:off x="713213" y="0"/>
              <a:ext cx="21325" cy="479475"/>
            </a:xfrm>
            <a:custGeom>
              <a:rect b="b" l="l" r="r" t="t"/>
              <a:pathLst>
                <a:path extrusionOk="0" h="19179" w="853">
                  <a:moveTo>
                    <a:pt x="0" y="1"/>
                  </a:moveTo>
                  <a:lnTo>
                    <a:pt x="427" y="19179"/>
                  </a:lnTo>
                  <a:lnTo>
                    <a:pt x="853" y="19179"/>
                  </a:lnTo>
                  <a:lnTo>
                    <a:pt x="427" y="1"/>
                  </a:lnTo>
                  <a:close/>
                </a:path>
              </a:pathLst>
            </a:cu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1"/>
            <p:cNvSpPr/>
            <p:nvPr/>
          </p:nvSpPr>
          <p:spPr>
            <a:xfrm>
              <a:off x="630638" y="900300"/>
              <a:ext cx="186475" cy="39975"/>
            </a:xfrm>
            <a:custGeom>
              <a:rect b="b" l="l" r="r" t="t"/>
              <a:pathLst>
                <a:path extrusionOk="0" h="1599" w="7459">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1"/>
            <p:cNvSpPr/>
            <p:nvPr/>
          </p:nvSpPr>
          <p:spPr>
            <a:xfrm>
              <a:off x="289713" y="556700"/>
              <a:ext cx="847025" cy="378250"/>
            </a:xfrm>
            <a:custGeom>
              <a:rect b="b" l="l" r="r" t="t"/>
              <a:pathLst>
                <a:path extrusionOk="0" h="15130" w="33881">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1"/>
            <p:cNvSpPr/>
            <p:nvPr/>
          </p:nvSpPr>
          <p:spPr>
            <a:xfrm>
              <a:off x="289713" y="559375"/>
              <a:ext cx="847025" cy="143850"/>
            </a:xfrm>
            <a:custGeom>
              <a:rect b="b" l="l" r="r" t="t"/>
              <a:pathLst>
                <a:path extrusionOk="0" h="5754" w="33881">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11"/>
            <p:cNvSpPr/>
            <p:nvPr/>
          </p:nvSpPr>
          <p:spPr>
            <a:xfrm>
              <a:off x="585363" y="479450"/>
              <a:ext cx="282350" cy="90600"/>
            </a:xfrm>
            <a:custGeom>
              <a:rect b="b" l="l" r="r" t="t"/>
              <a:pathLst>
                <a:path extrusionOk="0" h="3624" w="11294">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5" name="Google Shape;195;p11"/>
          <p:cNvGrpSpPr/>
          <p:nvPr/>
        </p:nvGrpSpPr>
        <p:grpSpPr>
          <a:xfrm>
            <a:off x="225795" y="2156866"/>
            <a:ext cx="1326199" cy="2780723"/>
            <a:chOff x="8136352" y="2627725"/>
            <a:chExt cx="1083850" cy="2272575"/>
          </a:xfrm>
        </p:grpSpPr>
        <p:sp>
          <p:nvSpPr>
            <p:cNvPr id="196" name="Google Shape;196;p11"/>
            <p:cNvSpPr/>
            <p:nvPr/>
          </p:nvSpPr>
          <p:spPr>
            <a:xfrm>
              <a:off x="8316777" y="4789900"/>
              <a:ext cx="723000" cy="110400"/>
            </a:xfrm>
            <a:prstGeom prst="ellipse">
              <a:avLst/>
            </a:prstGeom>
            <a:solidFill>
              <a:srgbClr val="000000">
                <a:alpha val="781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7" name="Google Shape;197;p11"/>
            <p:cNvPicPr preferRelativeResize="0"/>
            <p:nvPr/>
          </p:nvPicPr>
          <p:blipFill>
            <a:blip r:embed="rId4">
              <a:alphaModFix/>
            </a:blip>
            <a:stretch>
              <a:fillRect/>
            </a:stretch>
          </p:blipFill>
          <p:spPr>
            <a:xfrm>
              <a:off x="8136352" y="2627725"/>
              <a:ext cx="1083850" cy="2219325"/>
            </a:xfrm>
            <a:prstGeom prst="rect">
              <a:avLst/>
            </a:prstGeom>
            <a:noFill/>
            <a:ln>
              <a:noFill/>
            </a:ln>
          </p:spPr>
        </p:pic>
      </p:grpSp>
      <p:grpSp>
        <p:nvGrpSpPr>
          <p:cNvPr id="198" name="Google Shape;198;p11"/>
          <p:cNvGrpSpPr/>
          <p:nvPr/>
        </p:nvGrpSpPr>
        <p:grpSpPr>
          <a:xfrm flipH="1">
            <a:off x="6733028" y="768546"/>
            <a:ext cx="1591871" cy="525727"/>
            <a:chOff x="583503" y="585996"/>
            <a:chExt cx="1591871" cy="525727"/>
          </a:xfrm>
        </p:grpSpPr>
        <p:sp>
          <p:nvSpPr>
            <p:cNvPr id="199" name="Google Shape;199;p11"/>
            <p:cNvSpPr/>
            <p:nvPr/>
          </p:nvSpPr>
          <p:spPr>
            <a:xfrm>
              <a:off x="583503" y="854351"/>
              <a:ext cx="1246286" cy="257373"/>
            </a:xfrm>
            <a:custGeom>
              <a:rect b="b" l="l" r="r" t="t"/>
              <a:pathLst>
                <a:path extrusionOk="0" h="7459" w="36119">
                  <a:moveTo>
                    <a:pt x="1385" y="1"/>
                  </a:moveTo>
                  <a:lnTo>
                    <a:pt x="0" y="5221"/>
                  </a:lnTo>
                  <a:lnTo>
                    <a:pt x="0" y="7139"/>
                  </a:lnTo>
                  <a:lnTo>
                    <a:pt x="33881" y="7459"/>
                  </a:lnTo>
                  <a:lnTo>
                    <a:pt x="36118" y="1066"/>
                  </a:lnTo>
                  <a:lnTo>
                    <a:pt x="1385" y="1"/>
                  </a:lnTo>
                  <a:close/>
                </a:path>
              </a:pathLst>
            </a:custGeom>
            <a:solidFill>
              <a:srgbClr val="191919">
                <a:alpha val="26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1"/>
            <p:cNvSpPr/>
            <p:nvPr/>
          </p:nvSpPr>
          <p:spPr>
            <a:xfrm>
              <a:off x="1645989" y="891134"/>
              <a:ext cx="238982" cy="165451"/>
            </a:xfrm>
            <a:custGeom>
              <a:rect b="b" l="l" r="r" t="t"/>
              <a:pathLst>
                <a:path extrusionOk="0" h="4795" w="6926">
                  <a:moveTo>
                    <a:pt x="5327" y="0"/>
                  </a:moveTo>
                  <a:lnTo>
                    <a:pt x="0" y="4795"/>
                  </a:lnTo>
                  <a:lnTo>
                    <a:pt x="1492" y="4795"/>
                  </a:lnTo>
                  <a:lnTo>
                    <a:pt x="6926" y="107"/>
                  </a:lnTo>
                  <a:lnTo>
                    <a:pt x="5327"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1"/>
            <p:cNvSpPr/>
            <p:nvPr/>
          </p:nvSpPr>
          <p:spPr>
            <a:xfrm>
              <a:off x="1634947" y="891134"/>
              <a:ext cx="194884" cy="165451"/>
            </a:xfrm>
            <a:custGeom>
              <a:rect b="b" l="l" r="r" t="t"/>
              <a:pathLst>
                <a:path extrusionOk="0" h="4795" w="5648">
                  <a:moveTo>
                    <a:pt x="5647" y="0"/>
                  </a:moveTo>
                  <a:lnTo>
                    <a:pt x="1" y="107"/>
                  </a:lnTo>
                  <a:lnTo>
                    <a:pt x="320" y="4795"/>
                  </a:lnTo>
                  <a:lnTo>
                    <a:pt x="5647" y="0"/>
                  </a:lnTo>
                  <a:close/>
                </a:path>
              </a:pathLst>
            </a:custGeom>
            <a:solidFill>
              <a:srgbClr val="FFE8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1"/>
            <p:cNvSpPr/>
            <p:nvPr/>
          </p:nvSpPr>
          <p:spPr>
            <a:xfrm>
              <a:off x="1645989" y="891134"/>
              <a:ext cx="238982" cy="165451"/>
            </a:xfrm>
            <a:custGeom>
              <a:rect b="b" l="l" r="r" t="t"/>
              <a:pathLst>
                <a:path extrusionOk="0" h="4795" w="6926">
                  <a:moveTo>
                    <a:pt x="5327" y="0"/>
                  </a:moveTo>
                  <a:lnTo>
                    <a:pt x="0" y="4795"/>
                  </a:lnTo>
                  <a:lnTo>
                    <a:pt x="1492" y="4795"/>
                  </a:lnTo>
                  <a:lnTo>
                    <a:pt x="6926" y="107"/>
                  </a:lnTo>
                  <a:lnTo>
                    <a:pt x="5327" y="0"/>
                  </a:lnTo>
                  <a:close/>
                </a:path>
              </a:pathLst>
            </a:custGeom>
            <a:solidFill>
              <a:srgbClr val="191919">
                <a:alpha val="26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1"/>
            <p:cNvSpPr/>
            <p:nvPr/>
          </p:nvSpPr>
          <p:spPr>
            <a:xfrm>
              <a:off x="1634947" y="891134"/>
              <a:ext cx="194884" cy="165451"/>
            </a:xfrm>
            <a:custGeom>
              <a:rect b="b" l="l" r="r" t="t"/>
              <a:pathLst>
                <a:path extrusionOk="0" h="4795" w="5648">
                  <a:moveTo>
                    <a:pt x="5647" y="0"/>
                  </a:moveTo>
                  <a:lnTo>
                    <a:pt x="1" y="107"/>
                  </a:lnTo>
                  <a:lnTo>
                    <a:pt x="320" y="4795"/>
                  </a:lnTo>
                  <a:lnTo>
                    <a:pt x="5647"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11"/>
            <p:cNvSpPr/>
            <p:nvPr/>
          </p:nvSpPr>
          <p:spPr>
            <a:xfrm>
              <a:off x="723185" y="887442"/>
              <a:ext cx="246366" cy="169144"/>
            </a:xfrm>
            <a:custGeom>
              <a:rect b="b" l="l" r="r" t="t"/>
              <a:pathLst>
                <a:path extrusionOk="0" h="4902" w="7140">
                  <a:moveTo>
                    <a:pt x="7139" y="1"/>
                  </a:moveTo>
                  <a:lnTo>
                    <a:pt x="5328" y="107"/>
                  </a:lnTo>
                  <a:lnTo>
                    <a:pt x="1" y="4902"/>
                  </a:lnTo>
                  <a:lnTo>
                    <a:pt x="1492" y="4902"/>
                  </a:lnTo>
                  <a:lnTo>
                    <a:pt x="7139"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1"/>
            <p:cNvSpPr/>
            <p:nvPr/>
          </p:nvSpPr>
          <p:spPr>
            <a:xfrm>
              <a:off x="712177" y="891134"/>
              <a:ext cx="194850" cy="165451"/>
            </a:xfrm>
            <a:custGeom>
              <a:rect b="b" l="l" r="r" t="t"/>
              <a:pathLst>
                <a:path extrusionOk="0" h="4795" w="5647">
                  <a:moveTo>
                    <a:pt x="5647" y="0"/>
                  </a:moveTo>
                  <a:lnTo>
                    <a:pt x="0" y="107"/>
                  </a:lnTo>
                  <a:lnTo>
                    <a:pt x="320" y="4795"/>
                  </a:lnTo>
                  <a:lnTo>
                    <a:pt x="5647" y="0"/>
                  </a:lnTo>
                  <a:close/>
                </a:path>
              </a:pathLst>
            </a:custGeom>
            <a:solidFill>
              <a:srgbClr val="FFE8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1"/>
            <p:cNvSpPr/>
            <p:nvPr/>
          </p:nvSpPr>
          <p:spPr>
            <a:xfrm>
              <a:off x="583503" y="854351"/>
              <a:ext cx="1246286" cy="257373"/>
            </a:xfrm>
            <a:custGeom>
              <a:rect b="b" l="l" r="r" t="t"/>
              <a:pathLst>
                <a:path extrusionOk="0" fill="none" h="7459" w="36119">
                  <a:moveTo>
                    <a:pt x="1385" y="1"/>
                  </a:moveTo>
                  <a:lnTo>
                    <a:pt x="0" y="5221"/>
                  </a:lnTo>
                  <a:lnTo>
                    <a:pt x="0" y="7139"/>
                  </a:lnTo>
                  <a:lnTo>
                    <a:pt x="33881" y="7459"/>
                  </a:lnTo>
                  <a:lnTo>
                    <a:pt x="36118" y="1066"/>
                  </a:lnTo>
                  <a:lnTo>
                    <a:pt x="1385"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1"/>
            <p:cNvSpPr/>
            <p:nvPr/>
          </p:nvSpPr>
          <p:spPr>
            <a:xfrm>
              <a:off x="1043059" y="681578"/>
              <a:ext cx="371308" cy="158102"/>
            </a:xfrm>
            <a:custGeom>
              <a:rect b="b" l="l" r="r" t="t"/>
              <a:pathLst>
                <a:path extrusionOk="0" h="4582" w="10761">
                  <a:moveTo>
                    <a:pt x="10761" y="4582"/>
                  </a:moveTo>
                  <a:lnTo>
                    <a:pt x="10122" y="0"/>
                  </a:lnTo>
                  <a:lnTo>
                    <a:pt x="0" y="2344"/>
                  </a:lnTo>
                  <a:lnTo>
                    <a:pt x="0" y="2664"/>
                  </a:lnTo>
                  <a:lnTo>
                    <a:pt x="1065" y="2557"/>
                  </a:lnTo>
                  <a:lnTo>
                    <a:pt x="1172" y="4155"/>
                  </a:lnTo>
                  <a:lnTo>
                    <a:pt x="0" y="4155"/>
                  </a:lnTo>
                  <a:lnTo>
                    <a:pt x="0" y="4582"/>
                  </a:lnTo>
                  <a:lnTo>
                    <a:pt x="10761" y="4582"/>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11"/>
            <p:cNvSpPr/>
            <p:nvPr/>
          </p:nvSpPr>
          <p:spPr>
            <a:xfrm>
              <a:off x="1392298" y="677886"/>
              <a:ext cx="352952" cy="169144"/>
            </a:xfrm>
            <a:custGeom>
              <a:rect b="b" l="l" r="r" t="t"/>
              <a:pathLst>
                <a:path extrusionOk="0" h="4902" w="10229">
                  <a:moveTo>
                    <a:pt x="10229" y="4902"/>
                  </a:moveTo>
                  <a:lnTo>
                    <a:pt x="8844" y="1"/>
                  </a:lnTo>
                  <a:lnTo>
                    <a:pt x="1" y="107"/>
                  </a:lnTo>
                  <a:lnTo>
                    <a:pt x="640" y="4689"/>
                  </a:lnTo>
                  <a:lnTo>
                    <a:pt x="10229" y="4902"/>
                  </a:lnTo>
                  <a:close/>
                </a:path>
              </a:pathLst>
            </a:custGeom>
            <a:solidFill>
              <a:srgbClr val="FFB3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1"/>
            <p:cNvSpPr/>
            <p:nvPr/>
          </p:nvSpPr>
          <p:spPr>
            <a:xfrm>
              <a:off x="1079808" y="710978"/>
              <a:ext cx="312512" cy="114005"/>
            </a:xfrm>
            <a:custGeom>
              <a:rect b="b" l="l" r="r" t="t"/>
              <a:pathLst>
                <a:path extrusionOk="0" h="3304" w="9057">
                  <a:moveTo>
                    <a:pt x="0" y="1705"/>
                  </a:moveTo>
                  <a:lnTo>
                    <a:pt x="8311" y="1"/>
                  </a:lnTo>
                  <a:lnTo>
                    <a:pt x="9057" y="3197"/>
                  </a:lnTo>
                  <a:lnTo>
                    <a:pt x="107" y="3303"/>
                  </a:lnTo>
                  <a:lnTo>
                    <a:pt x="0" y="1705"/>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1"/>
            <p:cNvSpPr/>
            <p:nvPr/>
          </p:nvSpPr>
          <p:spPr>
            <a:xfrm>
              <a:off x="1054066" y="585996"/>
              <a:ext cx="628681" cy="176493"/>
            </a:xfrm>
            <a:custGeom>
              <a:rect b="b" l="l" r="r" t="t"/>
              <a:pathLst>
                <a:path extrusionOk="0" h="5115" w="18220">
                  <a:moveTo>
                    <a:pt x="18220" y="2664"/>
                  </a:moveTo>
                  <a:lnTo>
                    <a:pt x="18220" y="2344"/>
                  </a:lnTo>
                  <a:lnTo>
                    <a:pt x="17580" y="2344"/>
                  </a:lnTo>
                  <a:lnTo>
                    <a:pt x="17580" y="1066"/>
                  </a:lnTo>
                  <a:lnTo>
                    <a:pt x="18220" y="1066"/>
                  </a:lnTo>
                  <a:lnTo>
                    <a:pt x="18220" y="746"/>
                  </a:lnTo>
                  <a:lnTo>
                    <a:pt x="9377" y="0"/>
                  </a:lnTo>
                  <a:lnTo>
                    <a:pt x="1" y="0"/>
                  </a:lnTo>
                  <a:lnTo>
                    <a:pt x="214" y="5114"/>
                  </a:lnTo>
                  <a:lnTo>
                    <a:pt x="9803" y="2770"/>
                  </a:lnTo>
                  <a:lnTo>
                    <a:pt x="18220" y="2664"/>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1"/>
            <p:cNvSpPr/>
            <p:nvPr/>
          </p:nvSpPr>
          <p:spPr>
            <a:xfrm>
              <a:off x="1054066" y="585996"/>
              <a:ext cx="330903" cy="176493"/>
            </a:xfrm>
            <a:custGeom>
              <a:rect b="b" l="l" r="r" t="t"/>
              <a:pathLst>
                <a:path extrusionOk="0" h="5115" w="9590">
                  <a:moveTo>
                    <a:pt x="9377" y="0"/>
                  </a:moveTo>
                  <a:lnTo>
                    <a:pt x="9590" y="2877"/>
                  </a:lnTo>
                  <a:lnTo>
                    <a:pt x="214" y="5114"/>
                  </a:lnTo>
                  <a:lnTo>
                    <a:pt x="1" y="0"/>
                  </a:lnTo>
                  <a:lnTo>
                    <a:pt x="9377" y="0"/>
                  </a:lnTo>
                  <a:close/>
                </a:path>
              </a:pathLst>
            </a:custGeom>
            <a:solidFill>
              <a:srgbClr val="FFBD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1"/>
            <p:cNvSpPr/>
            <p:nvPr/>
          </p:nvSpPr>
          <p:spPr>
            <a:xfrm>
              <a:off x="1072458" y="604354"/>
              <a:ext cx="312512" cy="128704"/>
            </a:xfrm>
            <a:custGeom>
              <a:rect b="b" l="l" r="r" t="t"/>
              <a:pathLst>
                <a:path extrusionOk="0" h="3730" w="9057">
                  <a:moveTo>
                    <a:pt x="8844" y="1"/>
                  </a:moveTo>
                  <a:lnTo>
                    <a:pt x="0" y="1"/>
                  </a:lnTo>
                  <a:lnTo>
                    <a:pt x="213" y="3730"/>
                  </a:lnTo>
                  <a:lnTo>
                    <a:pt x="9057" y="2025"/>
                  </a:lnTo>
                  <a:lnTo>
                    <a:pt x="8844"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1"/>
            <p:cNvSpPr/>
            <p:nvPr/>
          </p:nvSpPr>
          <p:spPr>
            <a:xfrm>
              <a:off x="1377598" y="604354"/>
              <a:ext cx="283114" cy="69907"/>
            </a:xfrm>
            <a:custGeom>
              <a:rect b="b" l="l" r="r" t="t"/>
              <a:pathLst>
                <a:path extrusionOk="0" h="2026" w="8205">
                  <a:moveTo>
                    <a:pt x="1" y="1"/>
                  </a:moveTo>
                  <a:lnTo>
                    <a:pt x="8204" y="534"/>
                  </a:lnTo>
                  <a:lnTo>
                    <a:pt x="8204" y="1812"/>
                  </a:lnTo>
                  <a:lnTo>
                    <a:pt x="214" y="2025"/>
                  </a:lnTo>
                  <a:lnTo>
                    <a:pt x="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1"/>
            <p:cNvSpPr/>
            <p:nvPr/>
          </p:nvSpPr>
          <p:spPr>
            <a:xfrm>
              <a:off x="631294" y="839651"/>
              <a:ext cx="389699" cy="58866"/>
            </a:xfrm>
            <a:custGeom>
              <a:rect b="b" l="l" r="r" t="t"/>
              <a:pathLst>
                <a:path extrusionOk="0" h="1706" w="11294">
                  <a:moveTo>
                    <a:pt x="11294" y="1"/>
                  </a:moveTo>
                  <a:lnTo>
                    <a:pt x="0" y="427"/>
                  </a:lnTo>
                  <a:lnTo>
                    <a:pt x="0" y="1705"/>
                  </a:lnTo>
                  <a:lnTo>
                    <a:pt x="11294" y="1386"/>
                  </a:lnTo>
                  <a:lnTo>
                    <a:pt x="11294"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11"/>
            <p:cNvSpPr/>
            <p:nvPr/>
          </p:nvSpPr>
          <p:spPr>
            <a:xfrm>
              <a:off x="1020975" y="839651"/>
              <a:ext cx="1154399" cy="66215"/>
            </a:xfrm>
            <a:custGeom>
              <a:rect b="b" l="l" r="r" t="t"/>
              <a:pathLst>
                <a:path extrusionOk="0" h="1919" w="33456">
                  <a:moveTo>
                    <a:pt x="1" y="1"/>
                  </a:moveTo>
                  <a:lnTo>
                    <a:pt x="1" y="1386"/>
                  </a:lnTo>
                  <a:lnTo>
                    <a:pt x="33455" y="1918"/>
                  </a:lnTo>
                  <a:lnTo>
                    <a:pt x="33455"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1"/>
            <p:cNvSpPr/>
            <p:nvPr/>
          </p:nvSpPr>
          <p:spPr>
            <a:xfrm>
              <a:off x="1921695" y="600696"/>
              <a:ext cx="194884" cy="227975"/>
            </a:xfrm>
            <a:custGeom>
              <a:rect b="b" l="l" r="r" t="t"/>
              <a:pathLst>
                <a:path extrusionOk="0" h="6607" w="5648">
                  <a:moveTo>
                    <a:pt x="5648" y="0"/>
                  </a:moveTo>
                  <a:lnTo>
                    <a:pt x="1" y="107"/>
                  </a:lnTo>
                  <a:lnTo>
                    <a:pt x="321" y="6606"/>
                  </a:lnTo>
                  <a:lnTo>
                    <a:pt x="5328" y="6499"/>
                  </a:lnTo>
                  <a:lnTo>
                    <a:pt x="5648"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1"/>
            <p:cNvSpPr/>
            <p:nvPr/>
          </p:nvSpPr>
          <p:spPr>
            <a:xfrm>
              <a:off x="1921695" y="600696"/>
              <a:ext cx="194884" cy="227975"/>
            </a:xfrm>
            <a:custGeom>
              <a:rect b="b" l="l" r="r" t="t"/>
              <a:pathLst>
                <a:path extrusionOk="0" fill="none" h="6607" w="5648">
                  <a:moveTo>
                    <a:pt x="321" y="6606"/>
                  </a:moveTo>
                  <a:lnTo>
                    <a:pt x="1" y="107"/>
                  </a:lnTo>
                  <a:lnTo>
                    <a:pt x="5648" y="0"/>
                  </a:lnTo>
                  <a:lnTo>
                    <a:pt x="5328" y="6499"/>
                  </a:lnTo>
                  <a:lnTo>
                    <a:pt x="321" y="6606"/>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1"/>
            <p:cNvSpPr/>
            <p:nvPr/>
          </p:nvSpPr>
          <p:spPr>
            <a:xfrm>
              <a:off x="1932737" y="810252"/>
              <a:ext cx="172836" cy="29433"/>
            </a:xfrm>
            <a:custGeom>
              <a:rect b="b" l="l" r="r" t="t"/>
              <a:pathLst>
                <a:path extrusionOk="0" h="853" w="5009">
                  <a:moveTo>
                    <a:pt x="5008" y="0"/>
                  </a:moveTo>
                  <a:lnTo>
                    <a:pt x="1" y="213"/>
                  </a:lnTo>
                  <a:lnTo>
                    <a:pt x="1" y="746"/>
                  </a:lnTo>
                  <a:lnTo>
                    <a:pt x="640" y="746"/>
                  </a:lnTo>
                  <a:lnTo>
                    <a:pt x="853" y="533"/>
                  </a:lnTo>
                  <a:lnTo>
                    <a:pt x="1812" y="533"/>
                  </a:lnTo>
                  <a:lnTo>
                    <a:pt x="2025" y="746"/>
                  </a:lnTo>
                  <a:lnTo>
                    <a:pt x="2771" y="746"/>
                  </a:lnTo>
                  <a:lnTo>
                    <a:pt x="2877" y="533"/>
                  </a:lnTo>
                  <a:lnTo>
                    <a:pt x="4262" y="533"/>
                  </a:lnTo>
                  <a:lnTo>
                    <a:pt x="4582" y="853"/>
                  </a:lnTo>
                  <a:lnTo>
                    <a:pt x="5008" y="853"/>
                  </a:lnTo>
                  <a:lnTo>
                    <a:pt x="500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1"/>
            <p:cNvSpPr/>
            <p:nvPr/>
          </p:nvSpPr>
          <p:spPr>
            <a:xfrm>
              <a:off x="1998920" y="608046"/>
              <a:ext cx="77222" cy="191192"/>
            </a:xfrm>
            <a:custGeom>
              <a:rect b="b" l="l" r="r" t="t"/>
              <a:pathLst>
                <a:path extrusionOk="0" fill="none" h="5541" w="2238">
                  <a:moveTo>
                    <a:pt x="1066" y="0"/>
                  </a:moveTo>
                  <a:lnTo>
                    <a:pt x="1066" y="0"/>
                  </a:lnTo>
                  <a:lnTo>
                    <a:pt x="533" y="0"/>
                  </a:lnTo>
                  <a:lnTo>
                    <a:pt x="107" y="214"/>
                  </a:lnTo>
                  <a:lnTo>
                    <a:pt x="107" y="214"/>
                  </a:lnTo>
                  <a:lnTo>
                    <a:pt x="0" y="427"/>
                  </a:lnTo>
                  <a:lnTo>
                    <a:pt x="0" y="1066"/>
                  </a:lnTo>
                  <a:lnTo>
                    <a:pt x="0" y="2771"/>
                  </a:lnTo>
                  <a:lnTo>
                    <a:pt x="320" y="4475"/>
                  </a:lnTo>
                  <a:lnTo>
                    <a:pt x="427" y="5114"/>
                  </a:lnTo>
                  <a:lnTo>
                    <a:pt x="640" y="5434"/>
                  </a:lnTo>
                  <a:lnTo>
                    <a:pt x="640" y="5434"/>
                  </a:lnTo>
                  <a:lnTo>
                    <a:pt x="959" y="5541"/>
                  </a:lnTo>
                  <a:lnTo>
                    <a:pt x="1172" y="5541"/>
                  </a:lnTo>
                  <a:lnTo>
                    <a:pt x="1172" y="5541"/>
                  </a:lnTo>
                  <a:lnTo>
                    <a:pt x="1492" y="5541"/>
                  </a:lnTo>
                  <a:lnTo>
                    <a:pt x="1812" y="5434"/>
                  </a:lnTo>
                  <a:lnTo>
                    <a:pt x="2025" y="5221"/>
                  </a:lnTo>
                  <a:lnTo>
                    <a:pt x="2131" y="5114"/>
                  </a:lnTo>
                  <a:lnTo>
                    <a:pt x="2131" y="5114"/>
                  </a:lnTo>
                  <a:lnTo>
                    <a:pt x="2238" y="2771"/>
                  </a:lnTo>
                  <a:lnTo>
                    <a:pt x="2238" y="1172"/>
                  </a:lnTo>
                  <a:lnTo>
                    <a:pt x="2131" y="320"/>
                  </a:lnTo>
                  <a:lnTo>
                    <a:pt x="2131" y="320"/>
                  </a:lnTo>
                  <a:lnTo>
                    <a:pt x="1918" y="107"/>
                  </a:lnTo>
                  <a:lnTo>
                    <a:pt x="1705" y="0"/>
                  </a:lnTo>
                  <a:lnTo>
                    <a:pt x="1066" y="0"/>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1"/>
            <p:cNvSpPr/>
            <p:nvPr/>
          </p:nvSpPr>
          <p:spPr>
            <a:xfrm>
              <a:off x="712177" y="891134"/>
              <a:ext cx="194850" cy="165451"/>
            </a:xfrm>
            <a:custGeom>
              <a:rect b="b" l="l" r="r" t="t"/>
              <a:pathLst>
                <a:path extrusionOk="0" h="4795" w="5647">
                  <a:moveTo>
                    <a:pt x="5647" y="0"/>
                  </a:moveTo>
                  <a:lnTo>
                    <a:pt x="0" y="107"/>
                  </a:lnTo>
                  <a:lnTo>
                    <a:pt x="320" y="4795"/>
                  </a:lnTo>
                  <a:lnTo>
                    <a:pt x="5647"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1"/>
            <p:cNvSpPr/>
            <p:nvPr/>
          </p:nvSpPr>
          <p:spPr>
            <a:xfrm>
              <a:off x="1020975" y="839651"/>
              <a:ext cx="1154399" cy="66215"/>
            </a:xfrm>
            <a:custGeom>
              <a:rect b="b" l="l" r="r" t="t"/>
              <a:pathLst>
                <a:path extrusionOk="0" h="1919" w="33456">
                  <a:moveTo>
                    <a:pt x="1" y="1"/>
                  </a:moveTo>
                  <a:lnTo>
                    <a:pt x="1" y="1386"/>
                  </a:lnTo>
                  <a:lnTo>
                    <a:pt x="33455" y="1918"/>
                  </a:lnTo>
                  <a:lnTo>
                    <a:pt x="33455" y="1"/>
                  </a:lnTo>
                  <a:close/>
                </a:path>
              </a:pathLst>
            </a:custGeom>
            <a:solidFill>
              <a:srgbClr val="191919">
                <a:alpha val="13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1"/>
            <p:cNvSpPr/>
            <p:nvPr/>
          </p:nvSpPr>
          <p:spPr>
            <a:xfrm>
              <a:off x="723185" y="887442"/>
              <a:ext cx="246366" cy="169144"/>
            </a:xfrm>
            <a:custGeom>
              <a:rect b="b" l="l" r="r" t="t"/>
              <a:pathLst>
                <a:path extrusionOk="0" h="4902" w="7140">
                  <a:moveTo>
                    <a:pt x="7139" y="1"/>
                  </a:moveTo>
                  <a:lnTo>
                    <a:pt x="5328" y="107"/>
                  </a:lnTo>
                  <a:lnTo>
                    <a:pt x="1" y="4902"/>
                  </a:lnTo>
                  <a:lnTo>
                    <a:pt x="1492" y="4902"/>
                  </a:lnTo>
                  <a:lnTo>
                    <a:pt x="7139" y="1"/>
                  </a:lnTo>
                  <a:close/>
                </a:path>
              </a:pathLst>
            </a:custGeom>
            <a:solidFill>
              <a:srgbClr val="191919">
                <a:alpha val="26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11"/>
            <p:cNvSpPr/>
            <p:nvPr/>
          </p:nvSpPr>
          <p:spPr>
            <a:xfrm>
              <a:off x="1392298" y="677886"/>
              <a:ext cx="352952" cy="169144"/>
            </a:xfrm>
            <a:custGeom>
              <a:rect b="b" l="l" r="r" t="t"/>
              <a:pathLst>
                <a:path extrusionOk="0" h="4902" w="10229">
                  <a:moveTo>
                    <a:pt x="10229" y="4902"/>
                  </a:moveTo>
                  <a:lnTo>
                    <a:pt x="8844" y="1"/>
                  </a:lnTo>
                  <a:lnTo>
                    <a:pt x="1" y="107"/>
                  </a:lnTo>
                  <a:lnTo>
                    <a:pt x="640" y="4689"/>
                  </a:lnTo>
                  <a:lnTo>
                    <a:pt x="10229" y="4902"/>
                  </a:lnTo>
                  <a:close/>
                </a:path>
              </a:pathLst>
            </a:custGeom>
            <a:solidFill>
              <a:srgbClr val="191919">
                <a:alpha val="13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11"/>
            <p:cNvSpPr/>
            <p:nvPr/>
          </p:nvSpPr>
          <p:spPr>
            <a:xfrm>
              <a:off x="1054066" y="585996"/>
              <a:ext cx="330903" cy="176493"/>
            </a:xfrm>
            <a:custGeom>
              <a:rect b="b" l="l" r="r" t="t"/>
              <a:pathLst>
                <a:path extrusionOk="0" h="5115" w="9590">
                  <a:moveTo>
                    <a:pt x="9377" y="0"/>
                  </a:moveTo>
                  <a:lnTo>
                    <a:pt x="9590" y="2877"/>
                  </a:lnTo>
                  <a:lnTo>
                    <a:pt x="214" y="5114"/>
                  </a:lnTo>
                  <a:lnTo>
                    <a:pt x="1" y="0"/>
                  </a:lnTo>
                  <a:lnTo>
                    <a:pt x="9377" y="0"/>
                  </a:lnTo>
                  <a:close/>
                </a:path>
              </a:pathLst>
            </a:custGeom>
            <a:solidFill>
              <a:srgbClr val="191919">
                <a:alpha val="13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lt1"/>
        </a:solidFill>
      </p:bgPr>
    </p:bg>
    <p:spTree>
      <p:nvGrpSpPr>
        <p:cNvPr id="225" name="Shape 225"/>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_1_1_1_1_1">
    <p:spTree>
      <p:nvGrpSpPr>
        <p:cNvPr id="226" name="Shape 226"/>
        <p:cNvGrpSpPr/>
        <p:nvPr/>
      </p:nvGrpSpPr>
      <p:grpSpPr>
        <a:xfrm>
          <a:off x="0" y="0"/>
          <a:ext cx="0" cy="0"/>
          <a:chOff x="0" y="0"/>
          <a:chExt cx="0" cy="0"/>
        </a:xfrm>
      </p:grpSpPr>
      <p:pic>
        <p:nvPicPr>
          <p:cNvPr id="227" name="Google Shape;227;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28" name="Google Shape;228;p13"/>
          <p:cNvSpPr txBox="1"/>
          <p:nvPr>
            <p:ph type="title"/>
          </p:nvPr>
        </p:nvSpPr>
        <p:spPr>
          <a:xfrm>
            <a:off x="1623901" y="1387865"/>
            <a:ext cx="3569100" cy="365700"/>
          </a:xfrm>
          <a:prstGeom prst="rect">
            <a:avLst/>
          </a:prstGeom>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lvl1pPr lvl="0" rtl="0" algn="l">
              <a:spcBef>
                <a:spcPts val="0"/>
              </a:spcBef>
              <a:spcAft>
                <a:spcPts val="0"/>
              </a:spcAft>
              <a:buSzPts val="2500"/>
              <a:buNone/>
              <a:defRPr sz="2200">
                <a:latin typeface="Fjalla One"/>
                <a:ea typeface="Fjalla One"/>
                <a:cs typeface="Fjalla One"/>
                <a:sym typeface="Fjalla One"/>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29" name="Google Shape;229;p13"/>
          <p:cNvSpPr txBox="1"/>
          <p:nvPr>
            <p:ph idx="1" type="subTitle"/>
          </p:nvPr>
        </p:nvSpPr>
        <p:spPr>
          <a:xfrm>
            <a:off x="1623898" y="1737466"/>
            <a:ext cx="2609400" cy="484800"/>
          </a:xfrm>
          <a:prstGeom prst="rect">
            <a:avLst/>
          </a:prstGeom>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500"/>
            </a:lvl1pPr>
            <a:lvl2pPr lvl="1" rtl="0" algn="ctr">
              <a:lnSpc>
                <a:spcPct val="100000"/>
              </a:lnSpc>
              <a:spcBef>
                <a:spcPts val="0"/>
              </a:spcBef>
              <a:spcAft>
                <a:spcPts val="0"/>
              </a:spcAft>
              <a:buSzPts val="1500"/>
              <a:buNone/>
              <a:defRPr/>
            </a:lvl2pPr>
            <a:lvl3pPr lvl="2" rtl="0" algn="ctr">
              <a:lnSpc>
                <a:spcPct val="100000"/>
              </a:lnSpc>
              <a:spcBef>
                <a:spcPts val="0"/>
              </a:spcBef>
              <a:spcAft>
                <a:spcPts val="0"/>
              </a:spcAft>
              <a:buSzPts val="1500"/>
              <a:buNone/>
              <a:defRPr/>
            </a:lvl3pPr>
            <a:lvl4pPr lvl="3" rtl="0" algn="ctr">
              <a:lnSpc>
                <a:spcPct val="100000"/>
              </a:lnSpc>
              <a:spcBef>
                <a:spcPts val="0"/>
              </a:spcBef>
              <a:spcAft>
                <a:spcPts val="0"/>
              </a:spcAft>
              <a:buSzPts val="1500"/>
              <a:buNone/>
              <a:defRPr/>
            </a:lvl4pPr>
            <a:lvl5pPr lvl="4" rtl="0" algn="ctr">
              <a:lnSpc>
                <a:spcPct val="100000"/>
              </a:lnSpc>
              <a:spcBef>
                <a:spcPts val="0"/>
              </a:spcBef>
              <a:spcAft>
                <a:spcPts val="0"/>
              </a:spcAft>
              <a:buSzPts val="1500"/>
              <a:buNone/>
              <a:defRPr/>
            </a:lvl5pPr>
            <a:lvl6pPr lvl="5" rtl="0" algn="ctr">
              <a:lnSpc>
                <a:spcPct val="100000"/>
              </a:lnSpc>
              <a:spcBef>
                <a:spcPts val="0"/>
              </a:spcBef>
              <a:spcAft>
                <a:spcPts val="0"/>
              </a:spcAft>
              <a:buSzPts val="1500"/>
              <a:buNone/>
              <a:defRPr/>
            </a:lvl6pPr>
            <a:lvl7pPr lvl="6" rtl="0" algn="ctr">
              <a:lnSpc>
                <a:spcPct val="100000"/>
              </a:lnSpc>
              <a:spcBef>
                <a:spcPts val="0"/>
              </a:spcBef>
              <a:spcAft>
                <a:spcPts val="0"/>
              </a:spcAft>
              <a:buSzPts val="1500"/>
              <a:buNone/>
              <a:defRPr/>
            </a:lvl7pPr>
            <a:lvl8pPr lvl="7" rtl="0" algn="ctr">
              <a:lnSpc>
                <a:spcPct val="100000"/>
              </a:lnSpc>
              <a:spcBef>
                <a:spcPts val="0"/>
              </a:spcBef>
              <a:spcAft>
                <a:spcPts val="0"/>
              </a:spcAft>
              <a:buSzPts val="1500"/>
              <a:buNone/>
              <a:defRPr/>
            </a:lvl8pPr>
            <a:lvl9pPr lvl="8" rtl="0" algn="ctr">
              <a:lnSpc>
                <a:spcPct val="100000"/>
              </a:lnSpc>
              <a:spcBef>
                <a:spcPts val="0"/>
              </a:spcBef>
              <a:spcAft>
                <a:spcPts val="0"/>
              </a:spcAft>
              <a:buSzPts val="1500"/>
              <a:buNone/>
              <a:defRPr/>
            </a:lvl9pPr>
          </a:lstStyle>
          <a:p/>
        </p:txBody>
      </p:sp>
      <p:sp>
        <p:nvSpPr>
          <p:cNvPr id="230" name="Google Shape;230;p13"/>
          <p:cNvSpPr txBox="1"/>
          <p:nvPr>
            <p:ph idx="2" type="title"/>
          </p:nvPr>
        </p:nvSpPr>
        <p:spPr>
          <a:xfrm>
            <a:off x="1623901" y="2482459"/>
            <a:ext cx="3569100" cy="365700"/>
          </a:xfrm>
          <a:prstGeom prst="rect">
            <a:avLst/>
          </a:prstGeom>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lvl1pPr lvl="0" rtl="0" algn="l">
              <a:spcBef>
                <a:spcPts val="0"/>
              </a:spcBef>
              <a:spcAft>
                <a:spcPts val="0"/>
              </a:spcAft>
              <a:buSzPts val="2500"/>
              <a:buNone/>
              <a:defRPr sz="2200">
                <a:latin typeface="Fjalla One"/>
                <a:ea typeface="Fjalla One"/>
                <a:cs typeface="Fjalla One"/>
                <a:sym typeface="Fjalla One"/>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31" name="Google Shape;231;p13"/>
          <p:cNvSpPr txBox="1"/>
          <p:nvPr>
            <p:ph idx="3" type="subTitle"/>
          </p:nvPr>
        </p:nvSpPr>
        <p:spPr>
          <a:xfrm>
            <a:off x="1623898" y="2832061"/>
            <a:ext cx="2609400" cy="484800"/>
          </a:xfrm>
          <a:prstGeom prst="rect">
            <a:avLst/>
          </a:prstGeom>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500"/>
            </a:lvl1pPr>
            <a:lvl2pPr lvl="1" rtl="0" algn="ctr">
              <a:lnSpc>
                <a:spcPct val="100000"/>
              </a:lnSpc>
              <a:spcBef>
                <a:spcPts val="0"/>
              </a:spcBef>
              <a:spcAft>
                <a:spcPts val="0"/>
              </a:spcAft>
              <a:buSzPts val="1500"/>
              <a:buNone/>
              <a:defRPr/>
            </a:lvl2pPr>
            <a:lvl3pPr lvl="2" rtl="0" algn="ctr">
              <a:lnSpc>
                <a:spcPct val="100000"/>
              </a:lnSpc>
              <a:spcBef>
                <a:spcPts val="0"/>
              </a:spcBef>
              <a:spcAft>
                <a:spcPts val="0"/>
              </a:spcAft>
              <a:buSzPts val="1500"/>
              <a:buNone/>
              <a:defRPr/>
            </a:lvl3pPr>
            <a:lvl4pPr lvl="3" rtl="0" algn="ctr">
              <a:lnSpc>
                <a:spcPct val="100000"/>
              </a:lnSpc>
              <a:spcBef>
                <a:spcPts val="0"/>
              </a:spcBef>
              <a:spcAft>
                <a:spcPts val="0"/>
              </a:spcAft>
              <a:buSzPts val="1500"/>
              <a:buNone/>
              <a:defRPr/>
            </a:lvl4pPr>
            <a:lvl5pPr lvl="4" rtl="0" algn="ctr">
              <a:lnSpc>
                <a:spcPct val="100000"/>
              </a:lnSpc>
              <a:spcBef>
                <a:spcPts val="0"/>
              </a:spcBef>
              <a:spcAft>
                <a:spcPts val="0"/>
              </a:spcAft>
              <a:buSzPts val="1500"/>
              <a:buNone/>
              <a:defRPr/>
            </a:lvl5pPr>
            <a:lvl6pPr lvl="5" rtl="0" algn="ctr">
              <a:lnSpc>
                <a:spcPct val="100000"/>
              </a:lnSpc>
              <a:spcBef>
                <a:spcPts val="0"/>
              </a:spcBef>
              <a:spcAft>
                <a:spcPts val="0"/>
              </a:spcAft>
              <a:buSzPts val="1500"/>
              <a:buNone/>
              <a:defRPr/>
            </a:lvl6pPr>
            <a:lvl7pPr lvl="6" rtl="0" algn="ctr">
              <a:lnSpc>
                <a:spcPct val="100000"/>
              </a:lnSpc>
              <a:spcBef>
                <a:spcPts val="0"/>
              </a:spcBef>
              <a:spcAft>
                <a:spcPts val="0"/>
              </a:spcAft>
              <a:buSzPts val="1500"/>
              <a:buNone/>
              <a:defRPr/>
            </a:lvl7pPr>
            <a:lvl8pPr lvl="7" rtl="0" algn="ctr">
              <a:lnSpc>
                <a:spcPct val="100000"/>
              </a:lnSpc>
              <a:spcBef>
                <a:spcPts val="0"/>
              </a:spcBef>
              <a:spcAft>
                <a:spcPts val="0"/>
              </a:spcAft>
              <a:buSzPts val="1500"/>
              <a:buNone/>
              <a:defRPr/>
            </a:lvl8pPr>
            <a:lvl9pPr lvl="8" rtl="0" algn="ctr">
              <a:lnSpc>
                <a:spcPct val="100000"/>
              </a:lnSpc>
              <a:spcBef>
                <a:spcPts val="0"/>
              </a:spcBef>
              <a:spcAft>
                <a:spcPts val="0"/>
              </a:spcAft>
              <a:buSzPts val="1500"/>
              <a:buNone/>
              <a:defRPr/>
            </a:lvl9pPr>
          </a:lstStyle>
          <a:p/>
        </p:txBody>
      </p:sp>
      <p:sp>
        <p:nvSpPr>
          <p:cNvPr id="232" name="Google Shape;232;p13"/>
          <p:cNvSpPr txBox="1"/>
          <p:nvPr>
            <p:ph idx="4" type="title"/>
          </p:nvPr>
        </p:nvSpPr>
        <p:spPr>
          <a:xfrm>
            <a:off x="1623901" y="3582374"/>
            <a:ext cx="3569100" cy="365700"/>
          </a:xfrm>
          <a:prstGeom prst="rect">
            <a:avLst/>
          </a:prstGeom>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lvl1pPr lvl="0" rtl="0" algn="l">
              <a:spcBef>
                <a:spcPts val="0"/>
              </a:spcBef>
              <a:spcAft>
                <a:spcPts val="0"/>
              </a:spcAft>
              <a:buSzPts val="2500"/>
              <a:buNone/>
              <a:defRPr sz="2200">
                <a:latin typeface="Fjalla One"/>
                <a:ea typeface="Fjalla One"/>
                <a:cs typeface="Fjalla One"/>
                <a:sym typeface="Fjalla One"/>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33" name="Google Shape;233;p13"/>
          <p:cNvSpPr txBox="1"/>
          <p:nvPr>
            <p:ph idx="5" type="subTitle"/>
          </p:nvPr>
        </p:nvSpPr>
        <p:spPr>
          <a:xfrm>
            <a:off x="1623898" y="3926084"/>
            <a:ext cx="2609400" cy="484800"/>
          </a:xfrm>
          <a:prstGeom prst="rect">
            <a:avLst/>
          </a:prstGeom>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500"/>
            </a:lvl1pPr>
            <a:lvl2pPr lvl="1" rtl="0" algn="ctr">
              <a:lnSpc>
                <a:spcPct val="100000"/>
              </a:lnSpc>
              <a:spcBef>
                <a:spcPts val="0"/>
              </a:spcBef>
              <a:spcAft>
                <a:spcPts val="0"/>
              </a:spcAft>
              <a:buSzPts val="1500"/>
              <a:buNone/>
              <a:defRPr/>
            </a:lvl2pPr>
            <a:lvl3pPr lvl="2" rtl="0" algn="ctr">
              <a:lnSpc>
                <a:spcPct val="100000"/>
              </a:lnSpc>
              <a:spcBef>
                <a:spcPts val="0"/>
              </a:spcBef>
              <a:spcAft>
                <a:spcPts val="0"/>
              </a:spcAft>
              <a:buSzPts val="1500"/>
              <a:buNone/>
              <a:defRPr/>
            </a:lvl3pPr>
            <a:lvl4pPr lvl="3" rtl="0" algn="ctr">
              <a:lnSpc>
                <a:spcPct val="100000"/>
              </a:lnSpc>
              <a:spcBef>
                <a:spcPts val="0"/>
              </a:spcBef>
              <a:spcAft>
                <a:spcPts val="0"/>
              </a:spcAft>
              <a:buSzPts val="1500"/>
              <a:buNone/>
              <a:defRPr/>
            </a:lvl4pPr>
            <a:lvl5pPr lvl="4" rtl="0" algn="ctr">
              <a:lnSpc>
                <a:spcPct val="100000"/>
              </a:lnSpc>
              <a:spcBef>
                <a:spcPts val="0"/>
              </a:spcBef>
              <a:spcAft>
                <a:spcPts val="0"/>
              </a:spcAft>
              <a:buSzPts val="1500"/>
              <a:buNone/>
              <a:defRPr/>
            </a:lvl5pPr>
            <a:lvl6pPr lvl="5" rtl="0" algn="ctr">
              <a:lnSpc>
                <a:spcPct val="100000"/>
              </a:lnSpc>
              <a:spcBef>
                <a:spcPts val="0"/>
              </a:spcBef>
              <a:spcAft>
                <a:spcPts val="0"/>
              </a:spcAft>
              <a:buSzPts val="1500"/>
              <a:buNone/>
              <a:defRPr/>
            </a:lvl6pPr>
            <a:lvl7pPr lvl="6" rtl="0" algn="ctr">
              <a:lnSpc>
                <a:spcPct val="100000"/>
              </a:lnSpc>
              <a:spcBef>
                <a:spcPts val="0"/>
              </a:spcBef>
              <a:spcAft>
                <a:spcPts val="0"/>
              </a:spcAft>
              <a:buSzPts val="1500"/>
              <a:buNone/>
              <a:defRPr/>
            </a:lvl7pPr>
            <a:lvl8pPr lvl="7" rtl="0" algn="ctr">
              <a:lnSpc>
                <a:spcPct val="100000"/>
              </a:lnSpc>
              <a:spcBef>
                <a:spcPts val="0"/>
              </a:spcBef>
              <a:spcAft>
                <a:spcPts val="0"/>
              </a:spcAft>
              <a:buSzPts val="1500"/>
              <a:buNone/>
              <a:defRPr/>
            </a:lvl8pPr>
            <a:lvl9pPr lvl="8" rtl="0" algn="ctr">
              <a:lnSpc>
                <a:spcPct val="100000"/>
              </a:lnSpc>
              <a:spcBef>
                <a:spcPts val="0"/>
              </a:spcBef>
              <a:spcAft>
                <a:spcPts val="0"/>
              </a:spcAft>
              <a:buSzPts val="1500"/>
              <a:buNone/>
              <a:defRPr/>
            </a:lvl9pPr>
          </a:lstStyle>
          <a:p/>
        </p:txBody>
      </p:sp>
      <p:sp>
        <p:nvSpPr>
          <p:cNvPr id="234" name="Google Shape;234;p13"/>
          <p:cNvSpPr txBox="1"/>
          <p:nvPr>
            <p:ph hasCustomPrompt="1" idx="6" type="title"/>
          </p:nvPr>
        </p:nvSpPr>
        <p:spPr>
          <a:xfrm>
            <a:off x="738333" y="1566995"/>
            <a:ext cx="734700" cy="4476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sz="25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35" name="Google Shape;235;p13"/>
          <p:cNvSpPr txBox="1"/>
          <p:nvPr>
            <p:ph hasCustomPrompt="1" idx="7" type="title"/>
          </p:nvPr>
        </p:nvSpPr>
        <p:spPr>
          <a:xfrm>
            <a:off x="738333" y="3756650"/>
            <a:ext cx="734700" cy="4476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sz="25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36" name="Google Shape;236;p13"/>
          <p:cNvSpPr txBox="1"/>
          <p:nvPr>
            <p:ph hasCustomPrompt="1" idx="8" type="title"/>
          </p:nvPr>
        </p:nvSpPr>
        <p:spPr>
          <a:xfrm>
            <a:off x="738333" y="2670888"/>
            <a:ext cx="734700" cy="4476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sz="25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37" name="Google Shape;237;p13"/>
          <p:cNvSpPr txBox="1"/>
          <p:nvPr>
            <p:ph idx="9" type="title"/>
          </p:nvPr>
        </p:nvSpPr>
        <p:spPr>
          <a:xfrm>
            <a:off x="720000" y="539500"/>
            <a:ext cx="7704000" cy="457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800"/>
              <a:buNone/>
              <a:defRPr>
                <a:solidFill>
                  <a:schemeClr val="lt1"/>
                </a:solidFill>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pic>
        <p:nvPicPr>
          <p:cNvPr id="238" name="Google Shape;238;p13"/>
          <p:cNvPicPr preferRelativeResize="0"/>
          <p:nvPr/>
        </p:nvPicPr>
        <p:blipFill rotWithShape="1">
          <a:blip r:embed="rId3">
            <a:alphaModFix/>
          </a:blip>
          <a:srcRect b="0" l="59110" r="0" t="0"/>
          <a:stretch/>
        </p:blipFill>
        <p:spPr>
          <a:xfrm flipH="1">
            <a:off x="8768050" y="819550"/>
            <a:ext cx="368975" cy="3071800"/>
          </a:xfrm>
          <a:prstGeom prst="rect">
            <a:avLst/>
          </a:prstGeom>
          <a:noFill/>
          <a:ln>
            <a:noFill/>
          </a:ln>
        </p:spPr>
      </p:pic>
      <p:pic>
        <p:nvPicPr>
          <p:cNvPr id="239" name="Google Shape;239;p13"/>
          <p:cNvPicPr preferRelativeResize="0"/>
          <p:nvPr/>
        </p:nvPicPr>
        <p:blipFill rotWithShape="1">
          <a:blip r:embed="rId4">
            <a:alphaModFix/>
          </a:blip>
          <a:srcRect b="0" l="62732" r="0" t="0"/>
          <a:stretch/>
        </p:blipFill>
        <p:spPr>
          <a:xfrm>
            <a:off x="-4" y="460375"/>
            <a:ext cx="663650" cy="1347775"/>
          </a:xfrm>
          <a:prstGeom prst="rect">
            <a:avLst/>
          </a:prstGeom>
          <a:noFill/>
          <a:ln>
            <a:noFill/>
          </a:ln>
        </p:spPr>
      </p:pic>
      <p:grpSp>
        <p:nvGrpSpPr>
          <p:cNvPr id="240" name="Google Shape;240;p13"/>
          <p:cNvGrpSpPr/>
          <p:nvPr/>
        </p:nvGrpSpPr>
        <p:grpSpPr>
          <a:xfrm>
            <a:off x="8086125" y="0"/>
            <a:ext cx="689309" cy="773883"/>
            <a:chOff x="289713" y="0"/>
            <a:chExt cx="847025" cy="950950"/>
          </a:xfrm>
        </p:grpSpPr>
        <p:sp>
          <p:nvSpPr>
            <p:cNvPr id="241" name="Google Shape;241;p13"/>
            <p:cNvSpPr/>
            <p:nvPr/>
          </p:nvSpPr>
          <p:spPr>
            <a:xfrm>
              <a:off x="289713" y="556700"/>
              <a:ext cx="847025" cy="378250"/>
            </a:xfrm>
            <a:custGeom>
              <a:rect b="b" l="l" r="r" t="t"/>
              <a:pathLst>
                <a:path extrusionOk="0" h="15130" w="33881">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3"/>
            <p:cNvSpPr/>
            <p:nvPr/>
          </p:nvSpPr>
          <p:spPr>
            <a:xfrm>
              <a:off x="334988" y="886975"/>
              <a:ext cx="759150" cy="63975"/>
            </a:xfrm>
            <a:custGeom>
              <a:rect b="b" l="l" r="r" t="t"/>
              <a:pathLst>
                <a:path extrusionOk="0" h="2559" w="30366">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3"/>
            <p:cNvSpPr/>
            <p:nvPr/>
          </p:nvSpPr>
          <p:spPr>
            <a:xfrm>
              <a:off x="390913" y="900300"/>
              <a:ext cx="668600" cy="45300"/>
            </a:xfrm>
            <a:custGeom>
              <a:rect b="b" l="l" r="r" t="t"/>
              <a:pathLst>
                <a:path extrusionOk="0" h="1812" w="26744">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3"/>
            <p:cNvSpPr/>
            <p:nvPr/>
          </p:nvSpPr>
          <p:spPr>
            <a:xfrm>
              <a:off x="585363" y="479450"/>
              <a:ext cx="282350" cy="90600"/>
            </a:xfrm>
            <a:custGeom>
              <a:rect b="b" l="l" r="r" t="t"/>
              <a:pathLst>
                <a:path extrusionOk="0" h="3624" w="11294">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3"/>
            <p:cNvSpPr/>
            <p:nvPr/>
          </p:nvSpPr>
          <p:spPr>
            <a:xfrm>
              <a:off x="713213" y="0"/>
              <a:ext cx="21325" cy="479475"/>
            </a:xfrm>
            <a:custGeom>
              <a:rect b="b" l="l" r="r" t="t"/>
              <a:pathLst>
                <a:path extrusionOk="0" h="19179" w="853">
                  <a:moveTo>
                    <a:pt x="0" y="1"/>
                  </a:moveTo>
                  <a:lnTo>
                    <a:pt x="427" y="19179"/>
                  </a:lnTo>
                  <a:lnTo>
                    <a:pt x="853" y="19179"/>
                  </a:lnTo>
                  <a:lnTo>
                    <a:pt x="427" y="1"/>
                  </a:lnTo>
                  <a:close/>
                </a:path>
              </a:pathLst>
            </a:cu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3"/>
            <p:cNvSpPr/>
            <p:nvPr/>
          </p:nvSpPr>
          <p:spPr>
            <a:xfrm>
              <a:off x="630638" y="900300"/>
              <a:ext cx="186475" cy="39975"/>
            </a:xfrm>
            <a:custGeom>
              <a:rect b="b" l="l" r="r" t="t"/>
              <a:pathLst>
                <a:path extrusionOk="0" h="1599" w="7459">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3"/>
            <p:cNvSpPr/>
            <p:nvPr/>
          </p:nvSpPr>
          <p:spPr>
            <a:xfrm>
              <a:off x="289713" y="556700"/>
              <a:ext cx="847025" cy="378250"/>
            </a:xfrm>
            <a:custGeom>
              <a:rect b="b" l="l" r="r" t="t"/>
              <a:pathLst>
                <a:path extrusionOk="0" h="15130" w="33881">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3"/>
            <p:cNvSpPr/>
            <p:nvPr/>
          </p:nvSpPr>
          <p:spPr>
            <a:xfrm>
              <a:off x="289713" y="559375"/>
              <a:ext cx="847025" cy="143850"/>
            </a:xfrm>
            <a:custGeom>
              <a:rect b="b" l="l" r="r" t="t"/>
              <a:pathLst>
                <a:path extrusionOk="0" h="5754" w="33881">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3"/>
            <p:cNvSpPr/>
            <p:nvPr/>
          </p:nvSpPr>
          <p:spPr>
            <a:xfrm>
              <a:off x="585363" y="479450"/>
              <a:ext cx="282350" cy="90600"/>
            </a:xfrm>
            <a:custGeom>
              <a:rect b="b" l="l" r="r" t="t"/>
              <a:pathLst>
                <a:path extrusionOk="0" h="3624" w="11294">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0" name="Google Shape;250;p13"/>
          <p:cNvGrpSpPr/>
          <p:nvPr/>
        </p:nvGrpSpPr>
        <p:grpSpPr>
          <a:xfrm flipH="1">
            <a:off x="-287400" y="2629450"/>
            <a:ext cx="903427" cy="2272575"/>
            <a:chOff x="8136350" y="2627725"/>
            <a:chExt cx="903427" cy="2272575"/>
          </a:xfrm>
        </p:grpSpPr>
        <p:sp>
          <p:nvSpPr>
            <p:cNvPr id="251" name="Google Shape;251;p13"/>
            <p:cNvSpPr/>
            <p:nvPr/>
          </p:nvSpPr>
          <p:spPr>
            <a:xfrm>
              <a:off x="8316777" y="4789900"/>
              <a:ext cx="723000" cy="110400"/>
            </a:xfrm>
            <a:prstGeom prst="ellipse">
              <a:avLst/>
            </a:prstGeom>
            <a:solidFill>
              <a:srgbClr val="000000">
                <a:alpha val="781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52" name="Google Shape;252;p13"/>
            <p:cNvPicPr preferRelativeResize="0"/>
            <p:nvPr/>
          </p:nvPicPr>
          <p:blipFill rotWithShape="1">
            <a:blip r:embed="rId5">
              <a:alphaModFix/>
            </a:blip>
            <a:srcRect b="0" l="0" r="42179" t="0"/>
            <a:stretch/>
          </p:blipFill>
          <p:spPr>
            <a:xfrm>
              <a:off x="8136350" y="2627725"/>
              <a:ext cx="626650" cy="2219325"/>
            </a:xfrm>
            <a:prstGeom prst="rect">
              <a:avLst/>
            </a:prstGeom>
            <a:noFill/>
            <a:ln>
              <a:noFill/>
            </a:ln>
          </p:spPr>
        </p:pic>
      </p:gr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BLANK_1_1">
    <p:spTree>
      <p:nvGrpSpPr>
        <p:cNvPr id="253" name="Shape 253"/>
        <p:cNvGrpSpPr/>
        <p:nvPr/>
      </p:nvGrpSpPr>
      <p:grpSpPr>
        <a:xfrm>
          <a:off x="0" y="0"/>
          <a:ext cx="0" cy="0"/>
          <a:chOff x="0" y="0"/>
          <a:chExt cx="0" cy="0"/>
        </a:xfrm>
      </p:grpSpPr>
      <p:pic>
        <p:nvPicPr>
          <p:cNvPr id="254" name="Google Shape;254;p14"/>
          <p:cNvPicPr preferRelativeResize="0"/>
          <p:nvPr/>
        </p:nvPicPr>
        <p:blipFill>
          <a:blip r:embed="rId2">
            <a:alphaModFix/>
          </a:blip>
          <a:stretch>
            <a:fillRect/>
          </a:stretch>
        </p:blipFill>
        <p:spPr>
          <a:xfrm flipH="1">
            <a:off x="0" y="0"/>
            <a:ext cx="9144000" cy="5143481"/>
          </a:xfrm>
          <a:prstGeom prst="rect">
            <a:avLst/>
          </a:prstGeom>
          <a:noFill/>
          <a:ln>
            <a:noFill/>
          </a:ln>
        </p:spPr>
      </p:pic>
      <p:sp>
        <p:nvSpPr>
          <p:cNvPr id="255" name="Google Shape;255;p14"/>
          <p:cNvSpPr txBox="1"/>
          <p:nvPr>
            <p:ph type="title"/>
          </p:nvPr>
        </p:nvSpPr>
        <p:spPr>
          <a:xfrm>
            <a:off x="5046782" y="3398500"/>
            <a:ext cx="3296700" cy="5319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sz="2800">
                <a:solidFill>
                  <a:schemeClr val="lt1"/>
                </a:solidFill>
              </a:defRPr>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p:txBody>
      </p:sp>
      <p:sp>
        <p:nvSpPr>
          <p:cNvPr id="256" name="Google Shape;256;p14"/>
          <p:cNvSpPr txBox="1"/>
          <p:nvPr>
            <p:ph idx="1" type="subTitle"/>
          </p:nvPr>
        </p:nvSpPr>
        <p:spPr>
          <a:xfrm>
            <a:off x="2153800" y="1089900"/>
            <a:ext cx="6265800" cy="19260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3000"/>
              <a:buNone/>
              <a:defRPr sz="3300"/>
            </a:lvl1pPr>
            <a:lvl2pPr lvl="1" rtl="0" algn="ctr">
              <a:lnSpc>
                <a:spcPct val="100000"/>
              </a:lnSpc>
              <a:spcBef>
                <a:spcPts val="0"/>
              </a:spcBef>
              <a:spcAft>
                <a:spcPts val="0"/>
              </a:spcAft>
              <a:buSzPts val="3000"/>
              <a:buNone/>
              <a:defRPr sz="3000"/>
            </a:lvl2pPr>
            <a:lvl3pPr lvl="2" rtl="0" algn="ctr">
              <a:lnSpc>
                <a:spcPct val="100000"/>
              </a:lnSpc>
              <a:spcBef>
                <a:spcPts val="0"/>
              </a:spcBef>
              <a:spcAft>
                <a:spcPts val="0"/>
              </a:spcAft>
              <a:buSzPts val="3000"/>
              <a:buNone/>
              <a:defRPr sz="3000"/>
            </a:lvl3pPr>
            <a:lvl4pPr lvl="3" rtl="0" algn="ctr">
              <a:lnSpc>
                <a:spcPct val="100000"/>
              </a:lnSpc>
              <a:spcBef>
                <a:spcPts val="0"/>
              </a:spcBef>
              <a:spcAft>
                <a:spcPts val="0"/>
              </a:spcAft>
              <a:buSzPts val="3000"/>
              <a:buNone/>
              <a:defRPr sz="3000"/>
            </a:lvl4pPr>
            <a:lvl5pPr lvl="4" rtl="0" algn="ctr">
              <a:lnSpc>
                <a:spcPct val="100000"/>
              </a:lnSpc>
              <a:spcBef>
                <a:spcPts val="0"/>
              </a:spcBef>
              <a:spcAft>
                <a:spcPts val="0"/>
              </a:spcAft>
              <a:buSzPts val="3000"/>
              <a:buNone/>
              <a:defRPr sz="3000"/>
            </a:lvl5pPr>
            <a:lvl6pPr lvl="5" rtl="0" algn="ctr">
              <a:lnSpc>
                <a:spcPct val="100000"/>
              </a:lnSpc>
              <a:spcBef>
                <a:spcPts val="0"/>
              </a:spcBef>
              <a:spcAft>
                <a:spcPts val="0"/>
              </a:spcAft>
              <a:buSzPts val="3000"/>
              <a:buNone/>
              <a:defRPr sz="3000"/>
            </a:lvl6pPr>
            <a:lvl7pPr lvl="6" rtl="0" algn="ctr">
              <a:lnSpc>
                <a:spcPct val="100000"/>
              </a:lnSpc>
              <a:spcBef>
                <a:spcPts val="0"/>
              </a:spcBef>
              <a:spcAft>
                <a:spcPts val="0"/>
              </a:spcAft>
              <a:buSzPts val="3000"/>
              <a:buNone/>
              <a:defRPr sz="3000"/>
            </a:lvl7pPr>
            <a:lvl8pPr lvl="7" rtl="0" algn="ctr">
              <a:lnSpc>
                <a:spcPct val="100000"/>
              </a:lnSpc>
              <a:spcBef>
                <a:spcPts val="0"/>
              </a:spcBef>
              <a:spcAft>
                <a:spcPts val="0"/>
              </a:spcAft>
              <a:buSzPts val="3000"/>
              <a:buNone/>
              <a:defRPr sz="3000"/>
            </a:lvl8pPr>
            <a:lvl9pPr lvl="8" rtl="0" algn="ctr">
              <a:lnSpc>
                <a:spcPct val="100000"/>
              </a:lnSpc>
              <a:spcBef>
                <a:spcPts val="0"/>
              </a:spcBef>
              <a:spcAft>
                <a:spcPts val="0"/>
              </a:spcAft>
              <a:buSzPts val="3000"/>
              <a:buNone/>
              <a:defRPr sz="3000"/>
            </a:lvl9pPr>
          </a:lstStyle>
          <a:p/>
        </p:txBody>
      </p:sp>
      <p:grpSp>
        <p:nvGrpSpPr>
          <p:cNvPr id="257" name="Google Shape;257;p14"/>
          <p:cNvGrpSpPr/>
          <p:nvPr/>
        </p:nvGrpSpPr>
        <p:grpSpPr>
          <a:xfrm>
            <a:off x="6114750" y="0"/>
            <a:ext cx="689309" cy="773883"/>
            <a:chOff x="289713" y="0"/>
            <a:chExt cx="847025" cy="950950"/>
          </a:xfrm>
        </p:grpSpPr>
        <p:sp>
          <p:nvSpPr>
            <p:cNvPr id="258" name="Google Shape;258;p14"/>
            <p:cNvSpPr/>
            <p:nvPr/>
          </p:nvSpPr>
          <p:spPr>
            <a:xfrm>
              <a:off x="289713" y="556700"/>
              <a:ext cx="847025" cy="378250"/>
            </a:xfrm>
            <a:custGeom>
              <a:rect b="b" l="l" r="r" t="t"/>
              <a:pathLst>
                <a:path extrusionOk="0" h="15130" w="33881">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4"/>
            <p:cNvSpPr/>
            <p:nvPr/>
          </p:nvSpPr>
          <p:spPr>
            <a:xfrm>
              <a:off x="334988" y="886975"/>
              <a:ext cx="759150" cy="63975"/>
            </a:xfrm>
            <a:custGeom>
              <a:rect b="b" l="l" r="r" t="t"/>
              <a:pathLst>
                <a:path extrusionOk="0" h="2559" w="30366">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14"/>
            <p:cNvSpPr/>
            <p:nvPr/>
          </p:nvSpPr>
          <p:spPr>
            <a:xfrm>
              <a:off x="390913" y="900300"/>
              <a:ext cx="668600" cy="45300"/>
            </a:xfrm>
            <a:custGeom>
              <a:rect b="b" l="l" r="r" t="t"/>
              <a:pathLst>
                <a:path extrusionOk="0" h="1812" w="26744">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4"/>
            <p:cNvSpPr/>
            <p:nvPr/>
          </p:nvSpPr>
          <p:spPr>
            <a:xfrm>
              <a:off x="585363" y="479450"/>
              <a:ext cx="282350" cy="90600"/>
            </a:xfrm>
            <a:custGeom>
              <a:rect b="b" l="l" r="r" t="t"/>
              <a:pathLst>
                <a:path extrusionOk="0" h="3624" w="11294">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4"/>
            <p:cNvSpPr/>
            <p:nvPr/>
          </p:nvSpPr>
          <p:spPr>
            <a:xfrm>
              <a:off x="713213" y="0"/>
              <a:ext cx="21325" cy="479475"/>
            </a:xfrm>
            <a:custGeom>
              <a:rect b="b" l="l" r="r" t="t"/>
              <a:pathLst>
                <a:path extrusionOk="0" h="19179" w="853">
                  <a:moveTo>
                    <a:pt x="0" y="1"/>
                  </a:moveTo>
                  <a:lnTo>
                    <a:pt x="427" y="19179"/>
                  </a:lnTo>
                  <a:lnTo>
                    <a:pt x="853" y="19179"/>
                  </a:lnTo>
                  <a:lnTo>
                    <a:pt x="427" y="1"/>
                  </a:lnTo>
                  <a:close/>
                </a:path>
              </a:pathLst>
            </a:cu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14"/>
            <p:cNvSpPr/>
            <p:nvPr/>
          </p:nvSpPr>
          <p:spPr>
            <a:xfrm>
              <a:off x="630638" y="900300"/>
              <a:ext cx="186475" cy="39975"/>
            </a:xfrm>
            <a:custGeom>
              <a:rect b="b" l="l" r="r" t="t"/>
              <a:pathLst>
                <a:path extrusionOk="0" h="1599" w="7459">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14"/>
            <p:cNvSpPr/>
            <p:nvPr/>
          </p:nvSpPr>
          <p:spPr>
            <a:xfrm>
              <a:off x="289713" y="556700"/>
              <a:ext cx="847025" cy="378250"/>
            </a:xfrm>
            <a:custGeom>
              <a:rect b="b" l="l" r="r" t="t"/>
              <a:pathLst>
                <a:path extrusionOk="0" h="15130" w="33881">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4"/>
            <p:cNvSpPr/>
            <p:nvPr/>
          </p:nvSpPr>
          <p:spPr>
            <a:xfrm>
              <a:off x="289713" y="559375"/>
              <a:ext cx="847025" cy="143850"/>
            </a:xfrm>
            <a:custGeom>
              <a:rect b="b" l="l" r="r" t="t"/>
              <a:pathLst>
                <a:path extrusionOk="0" h="5754" w="33881">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4"/>
            <p:cNvSpPr/>
            <p:nvPr/>
          </p:nvSpPr>
          <p:spPr>
            <a:xfrm>
              <a:off x="585363" y="479450"/>
              <a:ext cx="282350" cy="90600"/>
            </a:xfrm>
            <a:custGeom>
              <a:rect b="b" l="l" r="r" t="t"/>
              <a:pathLst>
                <a:path extrusionOk="0" h="3624" w="11294">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7" name="Google Shape;267;p14"/>
          <p:cNvGrpSpPr/>
          <p:nvPr/>
        </p:nvGrpSpPr>
        <p:grpSpPr>
          <a:xfrm>
            <a:off x="304457" y="1826129"/>
            <a:ext cx="1427648" cy="2993436"/>
            <a:chOff x="8136352" y="2627725"/>
            <a:chExt cx="1083850" cy="2272575"/>
          </a:xfrm>
        </p:grpSpPr>
        <p:sp>
          <p:nvSpPr>
            <p:cNvPr id="268" name="Google Shape;268;p14"/>
            <p:cNvSpPr/>
            <p:nvPr/>
          </p:nvSpPr>
          <p:spPr>
            <a:xfrm>
              <a:off x="8316777" y="4789900"/>
              <a:ext cx="723000" cy="110400"/>
            </a:xfrm>
            <a:prstGeom prst="ellipse">
              <a:avLst/>
            </a:prstGeom>
            <a:solidFill>
              <a:srgbClr val="000000">
                <a:alpha val="781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9" name="Google Shape;269;p14"/>
            <p:cNvPicPr preferRelativeResize="0"/>
            <p:nvPr/>
          </p:nvPicPr>
          <p:blipFill>
            <a:blip r:embed="rId3">
              <a:alphaModFix/>
            </a:blip>
            <a:stretch>
              <a:fillRect/>
            </a:stretch>
          </p:blipFill>
          <p:spPr>
            <a:xfrm>
              <a:off x="8136352" y="2627725"/>
              <a:ext cx="1083850" cy="2219325"/>
            </a:xfrm>
            <a:prstGeom prst="rect">
              <a:avLst/>
            </a:prstGeom>
            <a:noFill/>
            <a:ln>
              <a:noFill/>
            </a:ln>
          </p:spPr>
        </p:pic>
      </p:grpSp>
      <p:pic>
        <p:nvPicPr>
          <p:cNvPr id="270" name="Google Shape;270;p14"/>
          <p:cNvPicPr preferRelativeResize="0"/>
          <p:nvPr/>
        </p:nvPicPr>
        <p:blipFill rotWithShape="1">
          <a:blip r:embed="rId4">
            <a:alphaModFix/>
          </a:blip>
          <a:srcRect b="0" l="59110" r="0" t="0"/>
          <a:stretch/>
        </p:blipFill>
        <p:spPr>
          <a:xfrm flipH="1">
            <a:off x="8768050" y="819550"/>
            <a:ext cx="368975" cy="3071800"/>
          </a:xfrm>
          <a:prstGeom prst="rect">
            <a:avLst/>
          </a:prstGeom>
          <a:noFill/>
          <a:ln>
            <a:noFill/>
          </a:ln>
        </p:spPr>
      </p:pic>
      <p:grpSp>
        <p:nvGrpSpPr>
          <p:cNvPr id="271" name="Google Shape;271;p14"/>
          <p:cNvGrpSpPr/>
          <p:nvPr/>
        </p:nvGrpSpPr>
        <p:grpSpPr>
          <a:xfrm>
            <a:off x="1018028" y="682821"/>
            <a:ext cx="1591871" cy="525727"/>
            <a:chOff x="583503" y="585996"/>
            <a:chExt cx="1591871" cy="525727"/>
          </a:xfrm>
        </p:grpSpPr>
        <p:sp>
          <p:nvSpPr>
            <p:cNvPr id="272" name="Google Shape;272;p14"/>
            <p:cNvSpPr/>
            <p:nvPr/>
          </p:nvSpPr>
          <p:spPr>
            <a:xfrm>
              <a:off x="583503" y="854351"/>
              <a:ext cx="1246286" cy="257373"/>
            </a:xfrm>
            <a:custGeom>
              <a:rect b="b" l="l" r="r" t="t"/>
              <a:pathLst>
                <a:path extrusionOk="0" h="7459" w="36119">
                  <a:moveTo>
                    <a:pt x="1385" y="1"/>
                  </a:moveTo>
                  <a:lnTo>
                    <a:pt x="0" y="5221"/>
                  </a:lnTo>
                  <a:lnTo>
                    <a:pt x="0" y="7139"/>
                  </a:lnTo>
                  <a:lnTo>
                    <a:pt x="33881" y="7459"/>
                  </a:lnTo>
                  <a:lnTo>
                    <a:pt x="36118" y="1066"/>
                  </a:lnTo>
                  <a:lnTo>
                    <a:pt x="1385" y="1"/>
                  </a:lnTo>
                  <a:close/>
                </a:path>
              </a:pathLst>
            </a:custGeom>
            <a:solidFill>
              <a:srgbClr val="191919">
                <a:alpha val="26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4"/>
            <p:cNvSpPr/>
            <p:nvPr/>
          </p:nvSpPr>
          <p:spPr>
            <a:xfrm>
              <a:off x="1645989" y="891134"/>
              <a:ext cx="238982" cy="165451"/>
            </a:xfrm>
            <a:custGeom>
              <a:rect b="b" l="l" r="r" t="t"/>
              <a:pathLst>
                <a:path extrusionOk="0" h="4795" w="6926">
                  <a:moveTo>
                    <a:pt x="5327" y="0"/>
                  </a:moveTo>
                  <a:lnTo>
                    <a:pt x="0" y="4795"/>
                  </a:lnTo>
                  <a:lnTo>
                    <a:pt x="1492" y="4795"/>
                  </a:lnTo>
                  <a:lnTo>
                    <a:pt x="6926" y="107"/>
                  </a:lnTo>
                  <a:lnTo>
                    <a:pt x="5327"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14"/>
            <p:cNvSpPr/>
            <p:nvPr/>
          </p:nvSpPr>
          <p:spPr>
            <a:xfrm>
              <a:off x="1634947" y="891134"/>
              <a:ext cx="194884" cy="165451"/>
            </a:xfrm>
            <a:custGeom>
              <a:rect b="b" l="l" r="r" t="t"/>
              <a:pathLst>
                <a:path extrusionOk="0" h="4795" w="5648">
                  <a:moveTo>
                    <a:pt x="5647" y="0"/>
                  </a:moveTo>
                  <a:lnTo>
                    <a:pt x="1" y="107"/>
                  </a:lnTo>
                  <a:lnTo>
                    <a:pt x="320" y="4795"/>
                  </a:lnTo>
                  <a:lnTo>
                    <a:pt x="5647" y="0"/>
                  </a:lnTo>
                  <a:close/>
                </a:path>
              </a:pathLst>
            </a:custGeom>
            <a:solidFill>
              <a:srgbClr val="FFE8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14"/>
            <p:cNvSpPr/>
            <p:nvPr/>
          </p:nvSpPr>
          <p:spPr>
            <a:xfrm>
              <a:off x="1645989" y="891134"/>
              <a:ext cx="238982" cy="165451"/>
            </a:xfrm>
            <a:custGeom>
              <a:rect b="b" l="l" r="r" t="t"/>
              <a:pathLst>
                <a:path extrusionOk="0" h="4795" w="6926">
                  <a:moveTo>
                    <a:pt x="5327" y="0"/>
                  </a:moveTo>
                  <a:lnTo>
                    <a:pt x="0" y="4795"/>
                  </a:lnTo>
                  <a:lnTo>
                    <a:pt x="1492" y="4795"/>
                  </a:lnTo>
                  <a:lnTo>
                    <a:pt x="6926" y="107"/>
                  </a:lnTo>
                  <a:lnTo>
                    <a:pt x="5327" y="0"/>
                  </a:lnTo>
                  <a:close/>
                </a:path>
              </a:pathLst>
            </a:custGeom>
            <a:solidFill>
              <a:srgbClr val="191919">
                <a:alpha val="26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14"/>
            <p:cNvSpPr/>
            <p:nvPr/>
          </p:nvSpPr>
          <p:spPr>
            <a:xfrm>
              <a:off x="1634947" y="891134"/>
              <a:ext cx="194884" cy="165451"/>
            </a:xfrm>
            <a:custGeom>
              <a:rect b="b" l="l" r="r" t="t"/>
              <a:pathLst>
                <a:path extrusionOk="0" h="4795" w="5648">
                  <a:moveTo>
                    <a:pt x="5647" y="0"/>
                  </a:moveTo>
                  <a:lnTo>
                    <a:pt x="1" y="107"/>
                  </a:lnTo>
                  <a:lnTo>
                    <a:pt x="320" y="4795"/>
                  </a:lnTo>
                  <a:lnTo>
                    <a:pt x="5647"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4"/>
            <p:cNvSpPr/>
            <p:nvPr/>
          </p:nvSpPr>
          <p:spPr>
            <a:xfrm>
              <a:off x="723185" y="887442"/>
              <a:ext cx="246366" cy="169144"/>
            </a:xfrm>
            <a:custGeom>
              <a:rect b="b" l="l" r="r" t="t"/>
              <a:pathLst>
                <a:path extrusionOk="0" h="4902" w="7140">
                  <a:moveTo>
                    <a:pt x="7139" y="1"/>
                  </a:moveTo>
                  <a:lnTo>
                    <a:pt x="5328" y="107"/>
                  </a:lnTo>
                  <a:lnTo>
                    <a:pt x="1" y="4902"/>
                  </a:lnTo>
                  <a:lnTo>
                    <a:pt x="1492" y="4902"/>
                  </a:lnTo>
                  <a:lnTo>
                    <a:pt x="7139"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4"/>
            <p:cNvSpPr/>
            <p:nvPr/>
          </p:nvSpPr>
          <p:spPr>
            <a:xfrm>
              <a:off x="712177" y="891134"/>
              <a:ext cx="194850" cy="165451"/>
            </a:xfrm>
            <a:custGeom>
              <a:rect b="b" l="l" r="r" t="t"/>
              <a:pathLst>
                <a:path extrusionOk="0" h="4795" w="5647">
                  <a:moveTo>
                    <a:pt x="5647" y="0"/>
                  </a:moveTo>
                  <a:lnTo>
                    <a:pt x="0" y="107"/>
                  </a:lnTo>
                  <a:lnTo>
                    <a:pt x="320" y="4795"/>
                  </a:lnTo>
                  <a:lnTo>
                    <a:pt x="5647" y="0"/>
                  </a:lnTo>
                  <a:close/>
                </a:path>
              </a:pathLst>
            </a:custGeom>
            <a:solidFill>
              <a:srgbClr val="FFE8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14"/>
            <p:cNvSpPr/>
            <p:nvPr/>
          </p:nvSpPr>
          <p:spPr>
            <a:xfrm>
              <a:off x="583503" y="854351"/>
              <a:ext cx="1246286" cy="257373"/>
            </a:xfrm>
            <a:custGeom>
              <a:rect b="b" l="l" r="r" t="t"/>
              <a:pathLst>
                <a:path extrusionOk="0" fill="none" h="7459" w="36119">
                  <a:moveTo>
                    <a:pt x="1385" y="1"/>
                  </a:moveTo>
                  <a:lnTo>
                    <a:pt x="0" y="5221"/>
                  </a:lnTo>
                  <a:lnTo>
                    <a:pt x="0" y="7139"/>
                  </a:lnTo>
                  <a:lnTo>
                    <a:pt x="33881" y="7459"/>
                  </a:lnTo>
                  <a:lnTo>
                    <a:pt x="36118" y="1066"/>
                  </a:lnTo>
                  <a:lnTo>
                    <a:pt x="1385"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14"/>
            <p:cNvSpPr/>
            <p:nvPr/>
          </p:nvSpPr>
          <p:spPr>
            <a:xfrm>
              <a:off x="1043059" y="681578"/>
              <a:ext cx="371308" cy="158102"/>
            </a:xfrm>
            <a:custGeom>
              <a:rect b="b" l="l" r="r" t="t"/>
              <a:pathLst>
                <a:path extrusionOk="0" h="4582" w="10761">
                  <a:moveTo>
                    <a:pt x="10761" y="4582"/>
                  </a:moveTo>
                  <a:lnTo>
                    <a:pt x="10122" y="0"/>
                  </a:lnTo>
                  <a:lnTo>
                    <a:pt x="0" y="2344"/>
                  </a:lnTo>
                  <a:lnTo>
                    <a:pt x="0" y="2664"/>
                  </a:lnTo>
                  <a:lnTo>
                    <a:pt x="1065" y="2557"/>
                  </a:lnTo>
                  <a:lnTo>
                    <a:pt x="1172" y="4155"/>
                  </a:lnTo>
                  <a:lnTo>
                    <a:pt x="0" y="4155"/>
                  </a:lnTo>
                  <a:lnTo>
                    <a:pt x="0" y="4582"/>
                  </a:lnTo>
                  <a:lnTo>
                    <a:pt x="10761" y="4582"/>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14"/>
            <p:cNvSpPr/>
            <p:nvPr/>
          </p:nvSpPr>
          <p:spPr>
            <a:xfrm>
              <a:off x="1392298" y="677886"/>
              <a:ext cx="352952" cy="169144"/>
            </a:xfrm>
            <a:custGeom>
              <a:rect b="b" l="l" r="r" t="t"/>
              <a:pathLst>
                <a:path extrusionOk="0" h="4902" w="10229">
                  <a:moveTo>
                    <a:pt x="10229" y="4902"/>
                  </a:moveTo>
                  <a:lnTo>
                    <a:pt x="8844" y="1"/>
                  </a:lnTo>
                  <a:lnTo>
                    <a:pt x="1" y="107"/>
                  </a:lnTo>
                  <a:lnTo>
                    <a:pt x="640" y="4689"/>
                  </a:lnTo>
                  <a:lnTo>
                    <a:pt x="10229" y="4902"/>
                  </a:lnTo>
                  <a:close/>
                </a:path>
              </a:pathLst>
            </a:custGeom>
            <a:solidFill>
              <a:srgbClr val="FFB3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4"/>
            <p:cNvSpPr/>
            <p:nvPr/>
          </p:nvSpPr>
          <p:spPr>
            <a:xfrm>
              <a:off x="1079808" y="710978"/>
              <a:ext cx="312512" cy="114005"/>
            </a:xfrm>
            <a:custGeom>
              <a:rect b="b" l="l" r="r" t="t"/>
              <a:pathLst>
                <a:path extrusionOk="0" h="3304" w="9057">
                  <a:moveTo>
                    <a:pt x="0" y="1705"/>
                  </a:moveTo>
                  <a:lnTo>
                    <a:pt x="8311" y="1"/>
                  </a:lnTo>
                  <a:lnTo>
                    <a:pt x="9057" y="3197"/>
                  </a:lnTo>
                  <a:lnTo>
                    <a:pt x="107" y="3303"/>
                  </a:lnTo>
                  <a:lnTo>
                    <a:pt x="0" y="1705"/>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14"/>
            <p:cNvSpPr/>
            <p:nvPr/>
          </p:nvSpPr>
          <p:spPr>
            <a:xfrm>
              <a:off x="1054066" y="585996"/>
              <a:ext cx="628681" cy="176493"/>
            </a:xfrm>
            <a:custGeom>
              <a:rect b="b" l="l" r="r" t="t"/>
              <a:pathLst>
                <a:path extrusionOk="0" h="5115" w="18220">
                  <a:moveTo>
                    <a:pt x="18220" y="2664"/>
                  </a:moveTo>
                  <a:lnTo>
                    <a:pt x="18220" y="2344"/>
                  </a:lnTo>
                  <a:lnTo>
                    <a:pt x="17580" y="2344"/>
                  </a:lnTo>
                  <a:lnTo>
                    <a:pt x="17580" y="1066"/>
                  </a:lnTo>
                  <a:lnTo>
                    <a:pt x="18220" y="1066"/>
                  </a:lnTo>
                  <a:lnTo>
                    <a:pt x="18220" y="746"/>
                  </a:lnTo>
                  <a:lnTo>
                    <a:pt x="9377" y="0"/>
                  </a:lnTo>
                  <a:lnTo>
                    <a:pt x="1" y="0"/>
                  </a:lnTo>
                  <a:lnTo>
                    <a:pt x="214" y="5114"/>
                  </a:lnTo>
                  <a:lnTo>
                    <a:pt x="9803" y="2770"/>
                  </a:lnTo>
                  <a:lnTo>
                    <a:pt x="18220" y="2664"/>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4"/>
            <p:cNvSpPr/>
            <p:nvPr/>
          </p:nvSpPr>
          <p:spPr>
            <a:xfrm>
              <a:off x="1054066" y="585996"/>
              <a:ext cx="330903" cy="176493"/>
            </a:xfrm>
            <a:custGeom>
              <a:rect b="b" l="l" r="r" t="t"/>
              <a:pathLst>
                <a:path extrusionOk="0" h="5115" w="9590">
                  <a:moveTo>
                    <a:pt x="9377" y="0"/>
                  </a:moveTo>
                  <a:lnTo>
                    <a:pt x="9590" y="2877"/>
                  </a:lnTo>
                  <a:lnTo>
                    <a:pt x="214" y="5114"/>
                  </a:lnTo>
                  <a:lnTo>
                    <a:pt x="1" y="0"/>
                  </a:lnTo>
                  <a:lnTo>
                    <a:pt x="9377" y="0"/>
                  </a:lnTo>
                  <a:close/>
                </a:path>
              </a:pathLst>
            </a:custGeom>
            <a:solidFill>
              <a:srgbClr val="FFBD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4"/>
            <p:cNvSpPr/>
            <p:nvPr/>
          </p:nvSpPr>
          <p:spPr>
            <a:xfrm>
              <a:off x="1072458" y="604354"/>
              <a:ext cx="312512" cy="128704"/>
            </a:xfrm>
            <a:custGeom>
              <a:rect b="b" l="l" r="r" t="t"/>
              <a:pathLst>
                <a:path extrusionOk="0" h="3730" w="9057">
                  <a:moveTo>
                    <a:pt x="8844" y="1"/>
                  </a:moveTo>
                  <a:lnTo>
                    <a:pt x="0" y="1"/>
                  </a:lnTo>
                  <a:lnTo>
                    <a:pt x="213" y="3730"/>
                  </a:lnTo>
                  <a:lnTo>
                    <a:pt x="9057" y="2025"/>
                  </a:lnTo>
                  <a:lnTo>
                    <a:pt x="8844"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14"/>
            <p:cNvSpPr/>
            <p:nvPr/>
          </p:nvSpPr>
          <p:spPr>
            <a:xfrm>
              <a:off x="1377598" y="604354"/>
              <a:ext cx="283114" cy="69907"/>
            </a:xfrm>
            <a:custGeom>
              <a:rect b="b" l="l" r="r" t="t"/>
              <a:pathLst>
                <a:path extrusionOk="0" h="2026" w="8205">
                  <a:moveTo>
                    <a:pt x="1" y="1"/>
                  </a:moveTo>
                  <a:lnTo>
                    <a:pt x="8204" y="534"/>
                  </a:lnTo>
                  <a:lnTo>
                    <a:pt x="8204" y="1812"/>
                  </a:lnTo>
                  <a:lnTo>
                    <a:pt x="214" y="2025"/>
                  </a:lnTo>
                  <a:lnTo>
                    <a:pt x="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4"/>
            <p:cNvSpPr/>
            <p:nvPr/>
          </p:nvSpPr>
          <p:spPr>
            <a:xfrm>
              <a:off x="631294" y="839651"/>
              <a:ext cx="389699" cy="58866"/>
            </a:xfrm>
            <a:custGeom>
              <a:rect b="b" l="l" r="r" t="t"/>
              <a:pathLst>
                <a:path extrusionOk="0" h="1706" w="11294">
                  <a:moveTo>
                    <a:pt x="11294" y="1"/>
                  </a:moveTo>
                  <a:lnTo>
                    <a:pt x="0" y="427"/>
                  </a:lnTo>
                  <a:lnTo>
                    <a:pt x="0" y="1705"/>
                  </a:lnTo>
                  <a:lnTo>
                    <a:pt x="11294" y="1386"/>
                  </a:lnTo>
                  <a:lnTo>
                    <a:pt x="11294"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4"/>
            <p:cNvSpPr/>
            <p:nvPr/>
          </p:nvSpPr>
          <p:spPr>
            <a:xfrm>
              <a:off x="1020975" y="839651"/>
              <a:ext cx="1154399" cy="66215"/>
            </a:xfrm>
            <a:custGeom>
              <a:rect b="b" l="l" r="r" t="t"/>
              <a:pathLst>
                <a:path extrusionOk="0" h="1919" w="33456">
                  <a:moveTo>
                    <a:pt x="1" y="1"/>
                  </a:moveTo>
                  <a:lnTo>
                    <a:pt x="1" y="1386"/>
                  </a:lnTo>
                  <a:lnTo>
                    <a:pt x="33455" y="1918"/>
                  </a:lnTo>
                  <a:lnTo>
                    <a:pt x="33455"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14"/>
            <p:cNvSpPr/>
            <p:nvPr/>
          </p:nvSpPr>
          <p:spPr>
            <a:xfrm>
              <a:off x="1921695" y="600696"/>
              <a:ext cx="194884" cy="227975"/>
            </a:xfrm>
            <a:custGeom>
              <a:rect b="b" l="l" r="r" t="t"/>
              <a:pathLst>
                <a:path extrusionOk="0" h="6607" w="5648">
                  <a:moveTo>
                    <a:pt x="5648" y="0"/>
                  </a:moveTo>
                  <a:lnTo>
                    <a:pt x="1" y="107"/>
                  </a:lnTo>
                  <a:lnTo>
                    <a:pt x="321" y="6606"/>
                  </a:lnTo>
                  <a:lnTo>
                    <a:pt x="5328" y="6499"/>
                  </a:lnTo>
                  <a:lnTo>
                    <a:pt x="5648"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4"/>
            <p:cNvSpPr/>
            <p:nvPr/>
          </p:nvSpPr>
          <p:spPr>
            <a:xfrm>
              <a:off x="1921695" y="600696"/>
              <a:ext cx="194884" cy="227975"/>
            </a:xfrm>
            <a:custGeom>
              <a:rect b="b" l="l" r="r" t="t"/>
              <a:pathLst>
                <a:path extrusionOk="0" fill="none" h="6607" w="5648">
                  <a:moveTo>
                    <a:pt x="321" y="6606"/>
                  </a:moveTo>
                  <a:lnTo>
                    <a:pt x="1" y="107"/>
                  </a:lnTo>
                  <a:lnTo>
                    <a:pt x="5648" y="0"/>
                  </a:lnTo>
                  <a:lnTo>
                    <a:pt x="5328" y="6499"/>
                  </a:lnTo>
                  <a:lnTo>
                    <a:pt x="321" y="6606"/>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4"/>
            <p:cNvSpPr/>
            <p:nvPr/>
          </p:nvSpPr>
          <p:spPr>
            <a:xfrm>
              <a:off x="1932737" y="810252"/>
              <a:ext cx="172836" cy="29433"/>
            </a:xfrm>
            <a:custGeom>
              <a:rect b="b" l="l" r="r" t="t"/>
              <a:pathLst>
                <a:path extrusionOk="0" h="853" w="5009">
                  <a:moveTo>
                    <a:pt x="5008" y="0"/>
                  </a:moveTo>
                  <a:lnTo>
                    <a:pt x="1" y="213"/>
                  </a:lnTo>
                  <a:lnTo>
                    <a:pt x="1" y="746"/>
                  </a:lnTo>
                  <a:lnTo>
                    <a:pt x="640" y="746"/>
                  </a:lnTo>
                  <a:lnTo>
                    <a:pt x="853" y="533"/>
                  </a:lnTo>
                  <a:lnTo>
                    <a:pt x="1812" y="533"/>
                  </a:lnTo>
                  <a:lnTo>
                    <a:pt x="2025" y="746"/>
                  </a:lnTo>
                  <a:lnTo>
                    <a:pt x="2771" y="746"/>
                  </a:lnTo>
                  <a:lnTo>
                    <a:pt x="2877" y="533"/>
                  </a:lnTo>
                  <a:lnTo>
                    <a:pt x="4262" y="533"/>
                  </a:lnTo>
                  <a:lnTo>
                    <a:pt x="4582" y="853"/>
                  </a:lnTo>
                  <a:lnTo>
                    <a:pt x="5008" y="853"/>
                  </a:lnTo>
                  <a:lnTo>
                    <a:pt x="500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4"/>
            <p:cNvSpPr/>
            <p:nvPr/>
          </p:nvSpPr>
          <p:spPr>
            <a:xfrm>
              <a:off x="1998920" y="608046"/>
              <a:ext cx="77222" cy="191192"/>
            </a:xfrm>
            <a:custGeom>
              <a:rect b="b" l="l" r="r" t="t"/>
              <a:pathLst>
                <a:path extrusionOk="0" fill="none" h="5541" w="2238">
                  <a:moveTo>
                    <a:pt x="1066" y="0"/>
                  </a:moveTo>
                  <a:lnTo>
                    <a:pt x="1066" y="0"/>
                  </a:lnTo>
                  <a:lnTo>
                    <a:pt x="533" y="0"/>
                  </a:lnTo>
                  <a:lnTo>
                    <a:pt x="107" y="214"/>
                  </a:lnTo>
                  <a:lnTo>
                    <a:pt x="107" y="214"/>
                  </a:lnTo>
                  <a:lnTo>
                    <a:pt x="0" y="427"/>
                  </a:lnTo>
                  <a:lnTo>
                    <a:pt x="0" y="1066"/>
                  </a:lnTo>
                  <a:lnTo>
                    <a:pt x="0" y="2771"/>
                  </a:lnTo>
                  <a:lnTo>
                    <a:pt x="320" y="4475"/>
                  </a:lnTo>
                  <a:lnTo>
                    <a:pt x="427" y="5114"/>
                  </a:lnTo>
                  <a:lnTo>
                    <a:pt x="640" y="5434"/>
                  </a:lnTo>
                  <a:lnTo>
                    <a:pt x="640" y="5434"/>
                  </a:lnTo>
                  <a:lnTo>
                    <a:pt x="959" y="5541"/>
                  </a:lnTo>
                  <a:lnTo>
                    <a:pt x="1172" y="5541"/>
                  </a:lnTo>
                  <a:lnTo>
                    <a:pt x="1172" y="5541"/>
                  </a:lnTo>
                  <a:lnTo>
                    <a:pt x="1492" y="5541"/>
                  </a:lnTo>
                  <a:lnTo>
                    <a:pt x="1812" y="5434"/>
                  </a:lnTo>
                  <a:lnTo>
                    <a:pt x="2025" y="5221"/>
                  </a:lnTo>
                  <a:lnTo>
                    <a:pt x="2131" y="5114"/>
                  </a:lnTo>
                  <a:lnTo>
                    <a:pt x="2131" y="5114"/>
                  </a:lnTo>
                  <a:lnTo>
                    <a:pt x="2238" y="2771"/>
                  </a:lnTo>
                  <a:lnTo>
                    <a:pt x="2238" y="1172"/>
                  </a:lnTo>
                  <a:lnTo>
                    <a:pt x="2131" y="320"/>
                  </a:lnTo>
                  <a:lnTo>
                    <a:pt x="2131" y="320"/>
                  </a:lnTo>
                  <a:lnTo>
                    <a:pt x="1918" y="107"/>
                  </a:lnTo>
                  <a:lnTo>
                    <a:pt x="1705" y="0"/>
                  </a:lnTo>
                  <a:lnTo>
                    <a:pt x="1066" y="0"/>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4"/>
            <p:cNvSpPr/>
            <p:nvPr/>
          </p:nvSpPr>
          <p:spPr>
            <a:xfrm>
              <a:off x="712177" y="891134"/>
              <a:ext cx="194850" cy="165451"/>
            </a:xfrm>
            <a:custGeom>
              <a:rect b="b" l="l" r="r" t="t"/>
              <a:pathLst>
                <a:path extrusionOk="0" h="4795" w="5647">
                  <a:moveTo>
                    <a:pt x="5647" y="0"/>
                  </a:moveTo>
                  <a:lnTo>
                    <a:pt x="0" y="107"/>
                  </a:lnTo>
                  <a:lnTo>
                    <a:pt x="320" y="4795"/>
                  </a:lnTo>
                  <a:lnTo>
                    <a:pt x="5647"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14"/>
            <p:cNvSpPr/>
            <p:nvPr/>
          </p:nvSpPr>
          <p:spPr>
            <a:xfrm>
              <a:off x="1020975" y="839651"/>
              <a:ext cx="1154399" cy="66215"/>
            </a:xfrm>
            <a:custGeom>
              <a:rect b="b" l="l" r="r" t="t"/>
              <a:pathLst>
                <a:path extrusionOk="0" h="1919" w="33456">
                  <a:moveTo>
                    <a:pt x="1" y="1"/>
                  </a:moveTo>
                  <a:lnTo>
                    <a:pt x="1" y="1386"/>
                  </a:lnTo>
                  <a:lnTo>
                    <a:pt x="33455" y="1918"/>
                  </a:lnTo>
                  <a:lnTo>
                    <a:pt x="33455" y="1"/>
                  </a:lnTo>
                  <a:close/>
                </a:path>
              </a:pathLst>
            </a:custGeom>
            <a:solidFill>
              <a:srgbClr val="191919">
                <a:alpha val="13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14"/>
            <p:cNvSpPr/>
            <p:nvPr/>
          </p:nvSpPr>
          <p:spPr>
            <a:xfrm>
              <a:off x="723185" y="887442"/>
              <a:ext cx="246366" cy="169144"/>
            </a:xfrm>
            <a:custGeom>
              <a:rect b="b" l="l" r="r" t="t"/>
              <a:pathLst>
                <a:path extrusionOk="0" h="4902" w="7140">
                  <a:moveTo>
                    <a:pt x="7139" y="1"/>
                  </a:moveTo>
                  <a:lnTo>
                    <a:pt x="5328" y="107"/>
                  </a:lnTo>
                  <a:lnTo>
                    <a:pt x="1" y="4902"/>
                  </a:lnTo>
                  <a:lnTo>
                    <a:pt x="1492" y="4902"/>
                  </a:lnTo>
                  <a:lnTo>
                    <a:pt x="7139" y="1"/>
                  </a:lnTo>
                  <a:close/>
                </a:path>
              </a:pathLst>
            </a:custGeom>
            <a:solidFill>
              <a:srgbClr val="191919">
                <a:alpha val="26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4"/>
            <p:cNvSpPr/>
            <p:nvPr/>
          </p:nvSpPr>
          <p:spPr>
            <a:xfrm>
              <a:off x="1392298" y="677886"/>
              <a:ext cx="352952" cy="169144"/>
            </a:xfrm>
            <a:custGeom>
              <a:rect b="b" l="l" r="r" t="t"/>
              <a:pathLst>
                <a:path extrusionOk="0" h="4902" w="10229">
                  <a:moveTo>
                    <a:pt x="10229" y="4902"/>
                  </a:moveTo>
                  <a:lnTo>
                    <a:pt x="8844" y="1"/>
                  </a:lnTo>
                  <a:lnTo>
                    <a:pt x="1" y="107"/>
                  </a:lnTo>
                  <a:lnTo>
                    <a:pt x="640" y="4689"/>
                  </a:lnTo>
                  <a:lnTo>
                    <a:pt x="10229" y="4902"/>
                  </a:lnTo>
                  <a:close/>
                </a:path>
              </a:pathLst>
            </a:custGeom>
            <a:solidFill>
              <a:srgbClr val="191919">
                <a:alpha val="13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14"/>
            <p:cNvSpPr/>
            <p:nvPr/>
          </p:nvSpPr>
          <p:spPr>
            <a:xfrm>
              <a:off x="1054066" y="585996"/>
              <a:ext cx="330903" cy="176493"/>
            </a:xfrm>
            <a:custGeom>
              <a:rect b="b" l="l" r="r" t="t"/>
              <a:pathLst>
                <a:path extrusionOk="0" h="5115" w="9590">
                  <a:moveTo>
                    <a:pt x="9377" y="0"/>
                  </a:moveTo>
                  <a:lnTo>
                    <a:pt x="9590" y="2877"/>
                  </a:lnTo>
                  <a:lnTo>
                    <a:pt x="214" y="5114"/>
                  </a:lnTo>
                  <a:lnTo>
                    <a:pt x="1" y="0"/>
                  </a:lnTo>
                  <a:lnTo>
                    <a:pt x="9377" y="0"/>
                  </a:lnTo>
                  <a:close/>
                </a:path>
              </a:pathLst>
            </a:custGeom>
            <a:solidFill>
              <a:srgbClr val="191919">
                <a:alpha val="13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CUSTOM_21">
    <p:spTree>
      <p:nvGrpSpPr>
        <p:cNvPr id="298" name="Shape 298"/>
        <p:cNvGrpSpPr/>
        <p:nvPr/>
      </p:nvGrpSpPr>
      <p:grpSpPr>
        <a:xfrm>
          <a:off x="0" y="0"/>
          <a:ext cx="0" cy="0"/>
          <a:chOff x="0" y="0"/>
          <a:chExt cx="0" cy="0"/>
        </a:xfrm>
      </p:grpSpPr>
      <p:pic>
        <p:nvPicPr>
          <p:cNvPr id="299" name="Google Shape;299;p15"/>
          <p:cNvPicPr preferRelativeResize="0"/>
          <p:nvPr/>
        </p:nvPicPr>
        <p:blipFill>
          <a:blip r:embed="rId2">
            <a:alphaModFix/>
          </a:blip>
          <a:stretch>
            <a:fillRect/>
          </a:stretch>
        </p:blipFill>
        <p:spPr>
          <a:xfrm flipH="1">
            <a:off x="0" y="1"/>
            <a:ext cx="9144000" cy="5143497"/>
          </a:xfrm>
          <a:prstGeom prst="rect">
            <a:avLst/>
          </a:prstGeom>
          <a:noFill/>
          <a:ln>
            <a:noFill/>
          </a:ln>
        </p:spPr>
      </p:pic>
      <p:sp>
        <p:nvSpPr>
          <p:cNvPr id="300" name="Google Shape;300;p15"/>
          <p:cNvSpPr txBox="1"/>
          <p:nvPr>
            <p:ph type="title"/>
          </p:nvPr>
        </p:nvSpPr>
        <p:spPr>
          <a:xfrm>
            <a:off x="1014000" y="2608709"/>
            <a:ext cx="7116000" cy="841800"/>
          </a:xfrm>
          <a:prstGeom prst="rect">
            <a:avLst/>
          </a:prstGeom>
        </p:spPr>
        <p:txBody>
          <a:bodyPr anchorCtr="0" anchor="ctr" bIns="91425" lIns="91425" spcFirstLastPara="1" rIns="91425" wrap="square" tIns="91425">
            <a:noAutofit/>
          </a:bodyPr>
          <a:lstStyle>
            <a:lvl1pPr lvl="0" rtl="0">
              <a:spcBef>
                <a:spcPts val="0"/>
              </a:spcBef>
              <a:spcAft>
                <a:spcPts val="0"/>
              </a:spcAft>
              <a:buSzPts val="3600"/>
              <a:buNone/>
              <a:defRPr sz="50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301" name="Google Shape;301;p15"/>
          <p:cNvSpPr txBox="1"/>
          <p:nvPr>
            <p:ph hasCustomPrompt="1" idx="2" type="title"/>
          </p:nvPr>
        </p:nvSpPr>
        <p:spPr>
          <a:xfrm>
            <a:off x="4129766" y="1413249"/>
            <a:ext cx="914400" cy="9144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6000"/>
              <a:buNone/>
              <a:defRPr sz="4500">
                <a:solidFill>
                  <a:schemeClr val="lt1"/>
                </a:solidFill>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302" name="Google Shape;302;p15"/>
          <p:cNvSpPr txBox="1"/>
          <p:nvPr>
            <p:ph idx="1" type="subTitle"/>
          </p:nvPr>
        </p:nvSpPr>
        <p:spPr>
          <a:xfrm>
            <a:off x="2542200" y="3414857"/>
            <a:ext cx="4059600" cy="365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500"/>
              <a:buNone/>
              <a:defRPr/>
            </a:lvl1pPr>
            <a:lvl2pPr lvl="1" rtl="0" algn="ctr">
              <a:lnSpc>
                <a:spcPct val="100000"/>
              </a:lnSpc>
              <a:spcBef>
                <a:spcPts val="0"/>
              </a:spcBef>
              <a:spcAft>
                <a:spcPts val="0"/>
              </a:spcAft>
              <a:buSzPts val="1500"/>
              <a:buNone/>
              <a:defRPr/>
            </a:lvl2pPr>
            <a:lvl3pPr lvl="2" rtl="0" algn="ctr">
              <a:lnSpc>
                <a:spcPct val="100000"/>
              </a:lnSpc>
              <a:spcBef>
                <a:spcPts val="0"/>
              </a:spcBef>
              <a:spcAft>
                <a:spcPts val="0"/>
              </a:spcAft>
              <a:buSzPts val="1500"/>
              <a:buNone/>
              <a:defRPr/>
            </a:lvl3pPr>
            <a:lvl4pPr lvl="3" rtl="0" algn="ctr">
              <a:lnSpc>
                <a:spcPct val="100000"/>
              </a:lnSpc>
              <a:spcBef>
                <a:spcPts val="0"/>
              </a:spcBef>
              <a:spcAft>
                <a:spcPts val="0"/>
              </a:spcAft>
              <a:buSzPts val="1500"/>
              <a:buNone/>
              <a:defRPr/>
            </a:lvl4pPr>
            <a:lvl5pPr lvl="4" rtl="0" algn="ctr">
              <a:lnSpc>
                <a:spcPct val="100000"/>
              </a:lnSpc>
              <a:spcBef>
                <a:spcPts val="0"/>
              </a:spcBef>
              <a:spcAft>
                <a:spcPts val="0"/>
              </a:spcAft>
              <a:buSzPts val="1500"/>
              <a:buNone/>
              <a:defRPr/>
            </a:lvl5pPr>
            <a:lvl6pPr lvl="5" rtl="0" algn="ctr">
              <a:lnSpc>
                <a:spcPct val="100000"/>
              </a:lnSpc>
              <a:spcBef>
                <a:spcPts val="0"/>
              </a:spcBef>
              <a:spcAft>
                <a:spcPts val="0"/>
              </a:spcAft>
              <a:buSzPts val="1500"/>
              <a:buNone/>
              <a:defRPr/>
            </a:lvl6pPr>
            <a:lvl7pPr lvl="6" rtl="0" algn="ctr">
              <a:lnSpc>
                <a:spcPct val="100000"/>
              </a:lnSpc>
              <a:spcBef>
                <a:spcPts val="0"/>
              </a:spcBef>
              <a:spcAft>
                <a:spcPts val="0"/>
              </a:spcAft>
              <a:buSzPts val="1500"/>
              <a:buNone/>
              <a:defRPr/>
            </a:lvl7pPr>
            <a:lvl8pPr lvl="7" rtl="0" algn="ctr">
              <a:lnSpc>
                <a:spcPct val="100000"/>
              </a:lnSpc>
              <a:spcBef>
                <a:spcPts val="0"/>
              </a:spcBef>
              <a:spcAft>
                <a:spcPts val="0"/>
              </a:spcAft>
              <a:buSzPts val="1500"/>
              <a:buNone/>
              <a:defRPr/>
            </a:lvl8pPr>
            <a:lvl9pPr lvl="8" rtl="0" algn="ctr">
              <a:lnSpc>
                <a:spcPct val="100000"/>
              </a:lnSpc>
              <a:spcBef>
                <a:spcPts val="0"/>
              </a:spcBef>
              <a:spcAft>
                <a:spcPts val="0"/>
              </a:spcAft>
              <a:buSzPts val="1500"/>
              <a:buNone/>
              <a:defRPr/>
            </a:lvl9pPr>
          </a:lstStyle>
          <a:p/>
        </p:txBody>
      </p:sp>
      <p:grpSp>
        <p:nvGrpSpPr>
          <p:cNvPr id="303" name="Google Shape;303;p15"/>
          <p:cNvGrpSpPr/>
          <p:nvPr/>
        </p:nvGrpSpPr>
        <p:grpSpPr>
          <a:xfrm>
            <a:off x="4665496" y="0"/>
            <a:ext cx="689309" cy="773883"/>
            <a:chOff x="289713" y="0"/>
            <a:chExt cx="847025" cy="950950"/>
          </a:xfrm>
        </p:grpSpPr>
        <p:sp>
          <p:nvSpPr>
            <p:cNvPr id="304" name="Google Shape;304;p15"/>
            <p:cNvSpPr/>
            <p:nvPr/>
          </p:nvSpPr>
          <p:spPr>
            <a:xfrm>
              <a:off x="289713" y="556700"/>
              <a:ext cx="847025" cy="378250"/>
            </a:xfrm>
            <a:custGeom>
              <a:rect b="b" l="l" r="r" t="t"/>
              <a:pathLst>
                <a:path extrusionOk="0" h="15130" w="33881">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5"/>
            <p:cNvSpPr/>
            <p:nvPr/>
          </p:nvSpPr>
          <p:spPr>
            <a:xfrm>
              <a:off x="334988" y="886975"/>
              <a:ext cx="759150" cy="63975"/>
            </a:xfrm>
            <a:custGeom>
              <a:rect b="b" l="l" r="r" t="t"/>
              <a:pathLst>
                <a:path extrusionOk="0" h="2559" w="30366">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15"/>
            <p:cNvSpPr/>
            <p:nvPr/>
          </p:nvSpPr>
          <p:spPr>
            <a:xfrm>
              <a:off x="390913" y="900300"/>
              <a:ext cx="668600" cy="45300"/>
            </a:xfrm>
            <a:custGeom>
              <a:rect b="b" l="l" r="r" t="t"/>
              <a:pathLst>
                <a:path extrusionOk="0" h="1812" w="26744">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5"/>
            <p:cNvSpPr/>
            <p:nvPr/>
          </p:nvSpPr>
          <p:spPr>
            <a:xfrm>
              <a:off x="585363" y="479450"/>
              <a:ext cx="282350" cy="90600"/>
            </a:xfrm>
            <a:custGeom>
              <a:rect b="b" l="l" r="r" t="t"/>
              <a:pathLst>
                <a:path extrusionOk="0" h="3624" w="11294">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15"/>
            <p:cNvSpPr/>
            <p:nvPr/>
          </p:nvSpPr>
          <p:spPr>
            <a:xfrm>
              <a:off x="713213" y="0"/>
              <a:ext cx="21325" cy="479475"/>
            </a:xfrm>
            <a:custGeom>
              <a:rect b="b" l="l" r="r" t="t"/>
              <a:pathLst>
                <a:path extrusionOk="0" h="19179" w="853">
                  <a:moveTo>
                    <a:pt x="0" y="1"/>
                  </a:moveTo>
                  <a:lnTo>
                    <a:pt x="427" y="19179"/>
                  </a:lnTo>
                  <a:lnTo>
                    <a:pt x="853" y="19179"/>
                  </a:lnTo>
                  <a:lnTo>
                    <a:pt x="427" y="1"/>
                  </a:lnTo>
                  <a:close/>
                </a:path>
              </a:pathLst>
            </a:cu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15"/>
            <p:cNvSpPr/>
            <p:nvPr/>
          </p:nvSpPr>
          <p:spPr>
            <a:xfrm>
              <a:off x="630638" y="900300"/>
              <a:ext cx="186475" cy="39975"/>
            </a:xfrm>
            <a:custGeom>
              <a:rect b="b" l="l" r="r" t="t"/>
              <a:pathLst>
                <a:path extrusionOk="0" h="1599" w="7459">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15"/>
            <p:cNvSpPr/>
            <p:nvPr/>
          </p:nvSpPr>
          <p:spPr>
            <a:xfrm>
              <a:off x="289713" y="556700"/>
              <a:ext cx="847025" cy="378250"/>
            </a:xfrm>
            <a:custGeom>
              <a:rect b="b" l="l" r="r" t="t"/>
              <a:pathLst>
                <a:path extrusionOk="0" h="15130" w="33881">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15"/>
            <p:cNvSpPr/>
            <p:nvPr/>
          </p:nvSpPr>
          <p:spPr>
            <a:xfrm>
              <a:off x="289713" y="559375"/>
              <a:ext cx="847025" cy="143850"/>
            </a:xfrm>
            <a:custGeom>
              <a:rect b="b" l="l" r="r" t="t"/>
              <a:pathLst>
                <a:path extrusionOk="0" h="5754" w="33881">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15"/>
            <p:cNvSpPr/>
            <p:nvPr/>
          </p:nvSpPr>
          <p:spPr>
            <a:xfrm>
              <a:off x="585363" y="479450"/>
              <a:ext cx="282350" cy="90600"/>
            </a:xfrm>
            <a:custGeom>
              <a:rect b="b" l="l" r="r" t="t"/>
              <a:pathLst>
                <a:path extrusionOk="0" h="3624" w="11294">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3" name="Google Shape;313;p15"/>
          <p:cNvGrpSpPr/>
          <p:nvPr/>
        </p:nvGrpSpPr>
        <p:grpSpPr>
          <a:xfrm>
            <a:off x="3789196" y="0"/>
            <a:ext cx="689309" cy="773883"/>
            <a:chOff x="289713" y="0"/>
            <a:chExt cx="847025" cy="950950"/>
          </a:xfrm>
        </p:grpSpPr>
        <p:sp>
          <p:nvSpPr>
            <p:cNvPr id="314" name="Google Shape;314;p15"/>
            <p:cNvSpPr/>
            <p:nvPr/>
          </p:nvSpPr>
          <p:spPr>
            <a:xfrm>
              <a:off x="289713" y="556700"/>
              <a:ext cx="847025" cy="378250"/>
            </a:xfrm>
            <a:custGeom>
              <a:rect b="b" l="l" r="r" t="t"/>
              <a:pathLst>
                <a:path extrusionOk="0" h="15130" w="33881">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5"/>
            <p:cNvSpPr/>
            <p:nvPr/>
          </p:nvSpPr>
          <p:spPr>
            <a:xfrm>
              <a:off x="334988" y="886975"/>
              <a:ext cx="759150" cy="63975"/>
            </a:xfrm>
            <a:custGeom>
              <a:rect b="b" l="l" r="r" t="t"/>
              <a:pathLst>
                <a:path extrusionOk="0" h="2559" w="30366">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15"/>
            <p:cNvSpPr/>
            <p:nvPr/>
          </p:nvSpPr>
          <p:spPr>
            <a:xfrm>
              <a:off x="390913" y="900300"/>
              <a:ext cx="668600" cy="45300"/>
            </a:xfrm>
            <a:custGeom>
              <a:rect b="b" l="l" r="r" t="t"/>
              <a:pathLst>
                <a:path extrusionOk="0" h="1812" w="26744">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15"/>
            <p:cNvSpPr/>
            <p:nvPr/>
          </p:nvSpPr>
          <p:spPr>
            <a:xfrm>
              <a:off x="585363" y="479450"/>
              <a:ext cx="282350" cy="90600"/>
            </a:xfrm>
            <a:custGeom>
              <a:rect b="b" l="l" r="r" t="t"/>
              <a:pathLst>
                <a:path extrusionOk="0" h="3624" w="11294">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15"/>
            <p:cNvSpPr/>
            <p:nvPr/>
          </p:nvSpPr>
          <p:spPr>
            <a:xfrm>
              <a:off x="713213" y="0"/>
              <a:ext cx="21325" cy="479475"/>
            </a:xfrm>
            <a:custGeom>
              <a:rect b="b" l="l" r="r" t="t"/>
              <a:pathLst>
                <a:path extrusionOk="0" h="19179" w="853">
                  <a:moveTo>
                    <a:pt x="0" y="1"/>
                  </a:moveTo>
                  <a:lnTo>
                    <a:pt x="427" y="19179"/>
                  </a:lnTo>
                  <a:lnTo>
                    <a:pt x="853" y="19179"/>
                  </a:lnTo>
                  <a:lnTo>
                    <a:pt x="427" y="1"/>
                  </a:lnTo>
                  <a:close/>
                </a:path>
              </a:pathLst>
            </a:cu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15"/>
            <p:cNvSpPr/>
            <p:nvPr/>
          </p:nvSpPr>
          <p:spPr>
            <a:xfrm>
              <a:off x="630638" y="900300"/>
              <a:ext cx="186475" cy="39975"/>
            </a:xfrm>
            <a:custGeom>
              <a:rect b="b" l="l" r="r" t="t"/>
              <a:pathLst>
                <a:path extrusionOk="0" h="1599" w="7459">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15"/>
            <p:cNvSpPr/>
            <p:nvPr/>
          </p:nvSpPr>
          <p:spPr>
            <a:xfrm>
              <a:off x="289713" y="556700"/>
              <a:ext cx="847025" cy="378250"/>
            </a:xfrm>
            <a:custGeom>
              <a:rect b="b" l="l" r="r" t="t"/>
              <a:pathLst>
                <a:path extrusionOk="0" h="15130" w="33881">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15"/>
            <p:cNvSpPr/>
            <p:nvPr/>
          </p:nvSpPr>
          <p:spPr>
            <a:xfrm>
              <a:off x="289713" y="559375"/>
              <a:ext cx="847025" cy="143850"/>
            </a:xfrm>
            <a:custGeom>
              <a:rect b="b" l="l" r="r" t="t"/>
              <a:pathLst>
                <a:path extrusionOk="0" h="5754" w="33881">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15"/>
            <p:cNvSpPr/>
            <p:nvPr/>
          </p:nvSpPr>
          <p:spPr>
            <a:xfrm>
              <a:off x="585363" y="479450"/>
              <a:ext cx="282350" cy="90600"/>
            </a:xfrm>
            <a:custGeom>
              <a:rect b="b" l="l" r="r" t="t"/>
              <a:pathLst>
                <a:path extrusionOk="0" h="3624" w="11294">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23" name="Google Shape;323;p15"/>
          <p:cNvPicPr preferRelativeResize="0"/>
          <p:nvPr/>
        </p:nvPicPr>
        <p:blipFill rotWithShape="1">
          <a:blip r:embed="rId3">
            <a:alphaModFix/>
          </a:blip>
          <a:srcRect b="0" l="59110" r="0" t="0"/>
          <a:stretch/>
        </p:blipFill>
        <p:spPr>
          <a:xfrm>
            <a:off x="0" y="819550"/>
            <a:ext cx="368975" cy="3071800"/>
          </a:xfrm>
          <a:prstGeom prst="rect">
            <a:avLst/>
          </a:prstGeom>
          <a:noFill/>
          <a:ln>
            <a:noFill/>
          </a:ln>
        </p:spPr>
      </p:pic>
      <p:grpSp>
        <p:nvGrpSpPr>
          <p:cNvPr id="324" name="Google Shape;324;p15"/>
          <p:cNvGrpSpPr/>
          <p:nvPr/>
        </p:nvGrpSpPr>
        <p:grpSpPr>
          <a:xfrm flipH="1">
            <a:off x="6637778" y="1073346"/>
            <a:ext cx="1591871" cy="525727"/>
            <a:chOff x="583503" y="585996"/>
            <a:chExt cx="1591871" cy="525727"/>
          </a:xfrm>
        </p:grpSpPr>
        <p:sp>
          <p:nvSpPr>
            <p:cNvPr id="325" name="Google Shape;325;p15"/>
            <p:cNvSpPr/>
            <p:nvPr/>
          </p:nvSpPr>
          <p:spPr>
            <a:xfrm>
              <a:off x="583503" y="854351"/>
              <a:ext cx="1246286" cy="257373"/>
            </a:xfrm>
            <a:custGeom>
              <a:rect b="b" l="l" r="r" t="t"/>
              <a:pathLst>
                <a:path extrusionOk="0" h="7459" w="36119">
                  <a:moveTo>
                    <a:pt x="1385" y="1"/>
                  </a:moveTo>
                  <a:lnTo>
                    <a:pt x="0" y="5221"/>
                  </a:lnTo>
                  <a:lnTo>
                    <a:pt x="0" y="7139"/>
                  </a:lnTo>
                  <a:lnTo>
                    <a:pt x="33881" y="7459"/>
                  </a:lnTo>
                  <a:lnTo>
                    <a:pt x="36118" y="1066"/>
                  </a:lnTo>
                  <a:lnTo>
                    <a:pt x="1385" y="1"/>
                  </a:lnTo>
                  <a:close/>
                </a:path>
              </a:pathLst>
            </a:custGeom>
            <a:solidFill>
              <a:srgbClr val="191919">
                <a:alpha val="26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15"/>
            <p:cNvSpPr/>
            <p:nvPr/>
          </p:nvSpPr>
          <p:spPr>
            <a:xfrm>
              <a:off x="1645989" y="891134"/>
              <a:ext cx="238982" cy="165451"/>
            </a:xfrm>
            <a:custGeom>
              <a:rect b="b" l="l" r="r" t="t"/>
              <a:pathLst>
                <a:path extrusionOk="0" h="4795" w="6926">
                  <a:moveTo>
                    <a:pt x="5327" y="0"/>
                  </a:moveTo>
                  <a:lnTo>
                    <a:pt x="0" y="4795"/>
                  </a:lnTo>
                  <a:lnTo>
                    <a:pt x="1492" y="4795"/>
                  </a:lnTo>
                  <a:lnTo>
                    <a:pt x="6926" y="107"/>
                  </a:lnTo>
                  <a:lnTo>
                    <a:pt x="5327"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15"/>
            <p:cNvSpPr/>
            <p:nvPr/>
          </p:nvSpPr>
          <p:spPr>
            <a:xfrm>
              <a:off x="1634947" y="891134"/>
              <a:ext cx="194884" cy="165451"/>
            </a:xfrm>
            <a:custGeom>
              <a:rect b="b" l="l" r="r" t="t"/>
              <a:pathLst>
                <a:path extrusionOk="0" h="4795" w="5648">
                  <a:moveTo>
                    <a:pt x="5647" y="0"/>
                  </a:moveTo>
                  <a:lnTo>
                    <a:pt x="1" y="107"/>
                  </a:lnTo>
                  <a:lnTo>
                    <a:pt x="320" y="4795"/>
                  </a:lnTo>
                  <a:lnTo>
                    <a:pt x="5647" y="0"/>
                  </a:lnTo>
                  <a:close/>
                </a:path>
              </a:pathLst>
            </a:custGeom>
            <a:solidFill>
              <a:srgbClr val="FFE8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15"/>
            <p:cNvSpPr/>
            <p:nvPr/>
          </p:nvSpPr>
          <p:spPr>
            <a:xfrm>
              <a:off x="1645989" y="891134"/>
              <a:ext cx="238982" cy="165451"/>
            </a:xfrm>
            <a:custGeom>
              <a:rect b="b" l="l" r="r" t="t"/>
              <a:pathLst>
                <a:path extrusionOk="0" h="4795" w="6926">
                  <a:moveTo>
                    <a:pt x="5327" y="0"/>
                  </a:moveTo>
                  <a:lnTo>
                    <a:pt x="0" y="4795"/>
                  </a:lnTo>
                  <a:lnTo>
                    <a:pt x="1492" y="4795"/>
                  </a:lnTo>
                  <a:lnTo>
                    <a:pt x="6926" y="107"/>
                  </a:lnTo>
                  <a:lnTo>
                    <a:pt x="5327" y="0"/>
                  </a:lnTo>
                  <a:close/>
                </a:path>
              </a:pathLst>
            </a:custGeom>
            <a:solidFill>
              <a:srgbClr val="191919">
                <a:alpha val="26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15"/>
            <p:cNvSpPr/>
            <p:nvPr/>
          </p:nvSpPr>
          <p:spPr>
            <a:xfrm>
              <a:off x="1634947" y="891134"/>
              <a:ext cx="194884" cy="165451"/>
            </a:xfrm>
            <a:custGeom>
              <a:rect b="b" l="l" r="r" t="t"/>
              <a:pathLst>
                <a:path extrusionOk="0" h="4795" w="5648">
                  <a:moveTo>
                    <a:pt x="5647" y="0"/>
                  </a:moveTo>
                  <a:lnTo>
                    <a:pt x="1" y="107"/>
                  </a:lnTo>
                  <a:lnTo>
                    <a:pt x="320" y="4795"/>
                  </a:lnTo>
                  <a:lnTo>
                    <a:pt x="5647"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15"/>
            <p:cNvSpPr/>
            <p:nvPr/>
          </p:nvSpPr>
          <p:spPr>
            <a:xfrm>
              <a:off x="723185" y="887442"/>
              <a:ext cx="246366" cy="169144"/>
            </a:xfrm>
            <a:custGeom>
              <a:rect b="b" l="l" r="r" t="t"/>
              <a:pathLst>
                <a:path extrusionOk="0" h="4902" w="7140">
                  <a:moveTo>
                    <a:pt x="7139" y="1"/>
                  </a:moveTo>
                  <a:lnTo>
                    <a:pt x="5328" y="107"/>
                  </a:lnTo>
                  <a:lnTo>
                    <a:pt x="1" y="4902"/>
                  </a:lnTo>
                  <a:lnTo>
                    <a:pt x="1492" y="4902"/>
                  </a:lnTo>
                  <a:lnTo>
                    <a:pt x="7139"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15"/>
            <p:cNvSpPr/>
            <p:nvPr/>
          </p:nvSpPr>
          <p:spPr>
            <a:xfrm>
              <a:off x="712177" y="891134"/>
              <a:ext cx="194850" cy="165451"/>
            </a:xfrm>
            <a:custGeom>
              <a:rect b="b" l="l" r="r" t="t"/>
              <a:pathLst>
                <a:path extrusionOk="0" h="4795" w="5647">
                  <a:moveTo>
                    <a:pt x="5647" y="0"/>
                  </a:moveTo>
                  <a:lnTo>
                    <a:pt x="0" y="107"/>
                  </a:lnTo>
                  <a:lnTo>
                    <a:pt x="320" y="4795"/>
                  </a:lnTo>
                  <a:lnTo>
                    <a:pt x="5647" y="0"/>
                  </a:lnTo>
                  <a:close/>
                </a:path>
              </a:pathLst>
            </a:custGeom>
            <a:solidFill>
              <a:srgbClr val="FFE8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15"/>
            <p:cNvSpPr/>
            <p:nvPr/>
          </p:nvSpPr>
          <p:spPr>
            <a:xfrm>
              <a:off x="583503" y="854351"/>
              <a:ext cx="1246286" cy="257373"/>
            </a:xfrm>
            <a:custGeom>
              <a:rect b="b" l="l" r="r" t="t"/>
              <a:pathLst>
                <a:path extrusionOk="0" fill="none" h="7459" w="36119">
                  <a:moveTo>
                    <a:pt x="1385" y="1"/>
                  </a:moveTo>
                  <a:lnTo>
                    <a:pt x="0" y="5221"/>
                  </a:lnTo>
                  <a:lnTo>
                    <a:pt x="0" y="7139"/>
                  </a:lnTo>
                  <a:lnTo>
                    <a:pt x="33881" y="7459"/>
                  </a:lnTo>
                  <a:lnTo>
                    <a:pt x="36118" y="1066"/>
                  </a:lnTo>
                  <a:lnTo>
                    <a:pt x="1385"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15"/>
            <p:cNvSpPr/>
            <p:nvPr/>
          </p:nvSpPr>
          <p:spPr>
            <a:xfrm>
              <a:off x="1043059" y="681578"/>
              <a:ext cx="371308" cy="158102"/>
            </a:xfrm>
            <a:custGeom>
              <a:rect b="b" l="l" r="r" t="t"/>
              <a:pathLst>
                <a:path extrusionOk="0" h="4582" w="10761">
                  <a:moveTo>
                    <a:pt x="10761" y="4582"/>
                  </a:moveTo>
                  <a:lnTo>
                    <a:pt x="10122" y="0"/>
                  </a:lnTo>
                  <a:lnTo>
                    <a:pt x="0" y="2344"/>
                  </a:lnTo>
                  <a:lnTo>
                    <a:pt x="0" y="2664"/>
                  </a:lnTo>
                  <a:lnTo>
                    <a:pt x="1065" y="2557"/>
                  </a:lnTo>
                  <a:lnTo>
                    <a:pt x="1172" y="4155"/>
                  </a:lnTo>
                  <a:lnTo>
                    <a:pt x="0" y="4155"/>
                  </a:lnTo>
                  <a:lnTo>
                    <a:pt x="0" y="4582"/>
                  </a:lnTo>
                  <a:lnTo>
                    <a:pt x="10761" y="4582"/>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15"/>
            <p:cNvSpPr/>
            <p:nvPr/>
          </p:nvSpPr>
          <p:spPr>
            <a:xfrm>
              <a:off x="1392298" y="677886"/>
              <a:ext cx="352952" cy="169144"/>
            </a:xfrm>
            <a:custGeom>
              <a:rect b="b" l="l" r="r" t="t"/>
              <a:pathLst>
                <a:path extrusionOk="0" h="4902" w="10229">
                  <a:moveTo>
                    <a:pt x="10229" y="4902"/>
                  </a:moveTo>
                  <a:lnTo>
                    <a:pt x="8844" y="1"/>
                  </a:lnTo>
                  <a:lnTo>
                    <a:pt x="1" y="107"/>
                  </a:lnTo>
                  <a:lnTo>
                    <a:pt x="640" y="4689"/>
                  </a:lnTo>
                  <a:lnTo>
                    <a:pt x="10229" y="4902"/>
                  </a:lnTo>
                  <a:close/>
                </a:path>
              </a:pathLst>
            </a:custGeom>
            <a:solidFill>
              <a:srgbClr val="FFB3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15"/>
            <p:cNvSpPr/>
            <p:nvPr/>
          </p:nvSpPr>
          <p:spPr>
            <a:xfrm>
              <a:off x="1079808" y="710978"/>
              <a:ext cx="312512" cy="114005"/>
            </a:xfrm>
            <a:custGeom>
              <a:rect b="b" l="l" r="r" t="t"/>
              <a:pathLst>
                <a:path extrusionOk="0" h="3304" w="9057">
                  <a:moveTo>
                    <a:pt x="0" y="1705"/>
                  </a:moveTo>
                  <a:lnTo>
                    <a:pt x="8311" y="1"/>
                  </a:lnTo>
                  <a:lnTo>
                    <a:pt x="9057" y="3197"/>
                  </a:lnTo>
                  <a:lnTo>
                    <a:pt x="107" y="3303"/>
                  </a:lnTo>
                  <a:lnTo>
                    <a:pt x="0" y="1705"/>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15"/>
            <p:cNvSpPr/>
            <p:nvPr/>
          </p:nvSpPr>
          <p:spPr>
            <a:xfrm>
              <a:off x="1054066" y="585996"/>
              <a:ext cx="628681" cy="176493"/>
            </a:xfrm>
            <a:custGeom>
              <a:rect b="b" l="l" r="r" t="t"/>
              <a:pathLst>
                <a:path extrusionOk="0" h="5115" w="18220">
                  <a:moveTo>
                    <a:pt x="18220" y="2664"/>
                  </a:moveTo>
                  <a:lnTo>
                    <a:pt x="18220" y="2344"/>
                  </a:lnTo>
                  <a:lnTo>
                    <a:pt x="17580" y="2344"/>
                  </a:lnTo>
                  <a:lnTo>
                    <a:pt x="17580" y="1066"/>
                  </a:lnTo>
                  <a:lnTo>
                    <a:pt x="18220" y="1066"/>
                  </a:lnTo>
                  <a:lnTo>
                    <a:pt x="18220" y="746"/>
                  </a:lnTo>
                  <a:lnTo>
                    <a:pt x="9377" y="0"/>
                  </a:lnTo>
                  <a:lnTo>
                    <a:pt x="1" y="0"/>
                  </a:lnTo>
                  <a:lnTo>
                    <a:pt x="214" y="5114"/>
                  </a:lnTo>
                  <a:lnTo>
                    <a:pt x="9803" y="2770"/>
                  </a:lnTo>
                  <a:lnTo>
                    <a:pt x="18220" y="2664"/>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15"/>
            <p:cNvSpPr/>
            <p:nvPr/>
          </p:nvSpPr>
          <p:spPr>
            <a:xfrm>
              <a:off x="1054066" y="585996"/>
              <a:ext cx="330903" cy="176493"/>
            </a:xfrm>
            <a:custGeom>
              <a:rect b="b" l="l" r="r" t="t"/>
              <a:pathLst>
                <a:path extrusionOk="0" h="5115" w="9590">
                  <a:moveTo>
                    <a:pt x="9377" y="0"/>
                  </a:moveTo>
                  <a:lnTo>
                    <a:pt x="9590" y="2877"/>
                  </a:lnTo>
                  <a:lnTo>
                    <a:pt x="214" y="5114"/>
                  </a:lnTo>
                  <a:lnTo>
                    <a:pt x="1" y="0"/>
                  </a:lnTo>
                  <a:lnTo>
                    <a:pt x="9377" y="0"/>
                  </a:lnTo>
                  <a:close/>
                </a:path>
              </a:pathLst>
            </a:custGeom>
            <a:solidFill>
              <a:srgbClr val="FFBD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15"/>
            <p:cNvSpPr/>
            <p:nvPr/>
          </p:nvSpPr>
          <p:spPr>
            <a:xfrm>
              <a:off x="1072458" y="604354"/>
              <a:ext cx="312512" cy="128704"/>
            </a:xfrm>
            <a:custGeom>
              <a:rect b="b" l="l" r="r" t="t"/>
              <a:pathLst>
                <a:path extrusionOk="0" h="3730" w="9057">
                  <a:moveTo>
                    <a:pt x="8844" y="1"/>
                  </a:moveTo>
                  <a:lnTo>
                    <a:pt x="0" y="1"/>
                  </a:lnTo>
                  <a:lnTo>
                    <a:pt x="213" y="3730"/>
                  </a:lnTo>
                  <a:lnTo>
                    <a:pt x="9057" y="2025"/>
                  </a:lnTo>
                  <a:lnTo>
                    <a:pt x="8844"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15"/>
            <p:cNvSpPr/>
            <p:nvPr/>
          </p:nvSpPr>
          <p:spPr>
            <a:xfrm>
              <a:off x="1377598" y="604354"/>
              <a:ext cx="283114" cy="69907"/>
            </a:xfrm>
            <a:custGeom>
              <a:rect b="b" l="l" r="r" t="t"/>
              <a:pathLst>
                <a:path extrusionOk="0" h="2026" w="8205">
                  <a:moveTo>
                    <a:pt x="1" y="1"/>
                  </a:moveTo>
                  <a:lnTo>
                    <a:pt x="8204" y="534"/>
                  </a:lnTo>
                  <a:lnTo>
                    <a:pt x="8204" y="1812"/>
                  </a:lnTo>
                  <a:lnTo>
                    <a:pt x="214" y="2025"/>
                  </a:lnTo>
                  <a:lnTo>
                    <a:pt x="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15"/>
            <p:cNvSpPr/>
            <p:nvPr/>
          </p:nvSpPr>
          <p:spPr>
            <a:xfrm>
              <a:off x="631294" y="839651"/>
              <a:ext cx="389699" cy="58866"/>
            </a:xfrm>
            <a:custGeom>
              <a:rect b="b" l="l" r="r" t="t"/>
              <a:pathLst>
                <a:path extrusionOk="0" h="1706" w="11294">
                  <a:moveTo>
                    <a:pt x="11294" y="1"/>
                  </a:moveTo>
                  <a:lnTo>
                    <a:pt x="0" y="427"/>
                  </a:lnTo>
                  <a:lnTo>
                    <a:pt x="0" y="1705"/>
                  </a:lnTo>
                  <a:lnTo>
                    <a:pt x="11294" y="1386"/>
                  </a:lnTo>
                  <a:lnTo>
                    <a:pt x="11294"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15"/>
            <p:cNvSpPr/>
            <p:nvPr/>
          </p:nvSpPr>
          <p:spPr>
            <a:xfrm>
              <a:off x="1020975" y="839651"/>
              <a:ext cx="1154399" cy="66215"/>
            </a:xfrm>
            <a:custGeom>
              <a:rect b="b" l="l" r="r" t="t"/>
              <a:pathLst>
                <a:path extrusionOk="0" h="1919" w="33456">
                  <a:moveTo>
                    <a:pt x="1" y="1"/>
                  </a:moveTo>
                  <a:lnTo>
                    <a:pt x="1" y="1386"/>
                  </a:lnTo>
                  <a:lnTo>
                    <a:pt x="33455" y="1918"/>
                  </a:lnTo>
                  <a:lnTo>
                    <a:pt x="33455"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15"/>
            <p:cNvSpPr/>
            <p:nvPr/>
          </p:nvSpPr>
          <p:spPr>
            <a:xfrm>
              <a:off x="1921695" y="600696"/>
              <a:ext cx="194884" cy="227975"/>
            </a:xfrm>
            <a:custGeom>
              <a:rect b="b" l="l" r="r" t="t"/>
              <a:pathLst>
                <a:path extrusionOk="0" h="6607" w="5648">
                  <a:moveTo>
                    <a:pt x="5648" y="0"/>
                  </a:moveTo>
                  <a:lnTo>
                    <a:pt x="1" y="107"/>
                  </a:lnTo>
                  <a:lnTo>
                    <a:pt x="321" y="6606"/>
                  </a:lnTo>
                  <a:lnTo>
                    <a:pt x="5328" y="6499"/>
                  </a:lnTo>
                  <a:lnTo>
                    <a:pt x="5648"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15"/>
            <p:cNvSpPr/>
            <p:nvPr/>
          </p:nvSpPr>
          <p:spPr>
            <a:xfrm>
              <a:off x="1921695" y="600696"/>
              <a:ext cx="194884" cy="227975"/>
            </a:xfrm>
            <a:custGeom>
              <a:rect b="b" l="l" r="r" t="t"/>
              <a:pathLst>
                <a:path extrusionOk="0" fill="none" h="6607" w="5648">
                  <a:moveTo>
                    <a:pt x="321" y="6606"/>
                  </a:moveTo>
                  <a:lnTo>
                    <a:pt x="1" y="107"/>
                  </a:lnTo>
                  <a:lnTo>
                    <a:pt x="5648" y="0"/>
                  </a:lnTo>
                  <a:lnTo>
                    <a:pt x="5328" y="6499"/>
                  </a:lnTo>
                  <a:lnTo>
                    <a:pt x="321" y="6606"/>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15"/>
            <p:cNvSpPr/>
            <p:nvPr/>
          </p:nvSpPr>
          <p:spPr>
            <a:xfrm>
              <a:off x="1932737" y="810252"/>
              <a:ext cx="172836" cy="29433"/>
            </a:xfrm>
            <a:custGeom>
              <a:rect b="b" l="l" r="r" t="t"/>
              <a:pathLst>
                <a:path extrusionOk="0" h="853" w="5009">
                  <a:moveTo>
                    <a:pt x="5008" y="0"/>
                  </a:moveTo>
                  <a:lnTo>
                    <a:pt x="1" y="213"/>
                  </a:lnTo>
                  <a:lnTo>
                    <a:pt x="1" y="746"/>
                  </a:lnTo>
                  <a:lnTo>
                    <a:pt x="640" y="746"/>
                  </a:lnTo>
                  <a:lnTo>
                    <a:pt x="853" y="533"/>
                  </a:lnTo>
                  <a:lnTo>
                    <a:pt x="1812" y="533"/>
                  </a:lnTo>
                  <a:lnTo>
                    <a:pt x="2025" y="746"/>
                  </a:lnTo>
                  <a:lnTo>
                    <a:pt x="2771" y="746"/>
                  </a:lnTo>
                  <a:lnTo>
                    <a:pt x="2877" y="533"/>
                  </a:lnTo>
                  <a:lnTo>
                    <a:pt x="4262" y="533"/>
                  </a:lnTo>
                  <a:lnTo>
                    <a:pt x="4582" y="853"/>
                  </a:lnTo>
                  <a:lnTo>
                    <a:pt x="5008" y="853"/>
                  </a:lnTo>
                  <a:lnTo>
                    <a:pt x="500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15"/>
            <p:cNvSpPr/>
            <p:nvPr/>
          </p:nvSpPr>
          <p:spPr>
            <a:xfrm>
              <a:off x="1998920" y="608046"/>
              <a:ext cx="77222" cy="191192"/>
            </a:xfrm>
            <a:custGeom>
              <a:rect b="b" l="l" r="r" t="t"/>
              <a:pathLst>
                <a:path extrusionOk="0" fill="none" h="5541" w="2238">
                  <a:moveTo>
                    <a:pt x="1066" y="0"/>
                  </a:moveTo>
                  <a:lnTo>
                    <a:pt x="1066" y="0"/>
                  </a:lnTo>
                  <a:lnTo>
                    <a:pt x="533" y="0"/>
                  </a:lnTo>
                  <a:lnTo>
                    <a:pt x="107" y="214"/>
                  </a:lnTo>
                  <a:lnTo>
                    <a:pt x="107" y="214"/>
                  </a:lnTo>
                  <a:lnTo>
                    <a:pt x="0" y="427"/>
                  </a:lnTo>
                  <a:lnTo>
                    <a:pt x="0" y="1066"/>
                  </a:lnTo>
                  <a:lnTo>
                    <a:pt x="0" y="2771"/>
                  </a:lnTo>
                  <a:lnTo>
                    <a:pt x="320" y="4475"/>
                  </a:lnTo>
                  <a:lnTo>
                    <a:pt x="427" y="5114"/>
                  </a:lnTo>
                  <a:lnTo>
                    <a:pt x="640" y="5434"/>
                  </a:lnTo>
                  <a:lnTo>
                    <a:pt x="640" y="5434"/>
                  </a:lnTo>
                  <a:lnTo>
                    <a:pt x="959" y="5541"/>
                  </a:lnTo>
                  <a:lnTo>
                    <a:pt x="1172" y="5541"/>
                  </a:lnTo>
                  <a:lnTo>
                    <a:pt x="1172" y="5541"/>
                  </a:lnTo>
                  <a:lnTo>
                    <a:pt x="1492" y="5541"/>
                  </a:lnTo>
                  <a:lnTo>
                    <a:pt x="1812" y="5434"/>
                  </a:lnTo>
                  <a:lnTo>
                    <a:pt x="2025" y="5221"/>
                  </a:lnTo>
                  <a:lnTo>
                    <a:pt x="2131" y="5114"/>
                  </a:lnTo>
                  <a:lnTo>
                    <a:pt x="2131" y="5114"/>
                  </a:lnTo>
                  <a:lnTo>
                    <a:pt x="2238" y="2771"/>
                  </a:lnTo>
                  <a:lnTo>
                    <a:pt x="2238" y="1172"/>
                  </a:lnTo>
                  <a:lnTo>
                    <a:pt x="2131" y="320"/>
                  </a:lnTo>
                  <a:lnTo>
                    <a:pt x="2131" y="320"/>
                  </a:lnTo>
                  <a:lnTo>
                    <a:pt x="1918" y="107"/>
                  </a:lnTo>
                  <a:lnTo>
                    <a:pt x="1705" y="0"/>
                  </a:lnTo>
                  <a:lnTo>
                    <a:pt x="1066" y="0"/>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15"/>
            <p:cNvSpPr/>
            <p:nvPr/>
          </p:nvSpPr>
          <p:spPr>
            <a:xfrm>
              <a:off x="712177" y="891134"/>
              <a:ext cx="194850" cy="165451"/>
            </a:xfrm>
            <a:custGeom>
              <a:rect b="b" l="l" r="r" t="t"/>
              <a:pathLst>
                <a:path extrusionOk="0" h="4795" w="5647">
                  <a:moveTo>
                    <a:pt x="5647" y="0"/>
                  </a:moveTo>
                  <a:lnTo>
                    <a:pt x="0" y="107"/>
                  </a:lnTo>
                  <a:lnTo>
                    <a:pt x="320" y="4795"/>
                  </a:lnTo>
                  <a:lnTo>
                    <a:pt x="5647"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15"/>
            <p:cNvSpPr/>
            <p:nvPr/>
          </p:nvSpPr>
          <p:spPr>
            <a:xfrm>
              <a:off x="1020975" y="839651"/>
              <a:ext cx="1154399" cy="66215"/>
            </a:xfrm>
            <a:custGeom>
              <a:rect b="b" l="l" r="r" t="t"/>
              <a:pathLst>
                <a:path extrusionOk="0" h="1919" w="33456">
                  <a:moveTo>
                    <a:pt x="1" y="1"/>
                  </a:moveTo>
                  <a:lnTo>
                    <a:pt x="1" y="1386"/>
                  </a:lnTo>
                  <a:lnTo>
                    <a:pt x="33455" y="1918"/>
                  </a:lnTo>
                  <a:lnTo>
                    <a:pt x="33455" y="1"/>
                  </a:lnTo>
                  <a:close/>
                </a:path>
              </a:pathLst>
            </a:custGeom>
            <a:solidFill>
              <a:srgbClr val="191919">
                <a:alpha val="13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15"/>
            <p:cNvSpPr/>
            <p:nvPr/>
          </p:nvSpPr>
          <p:spPr>
            <a:xfrm>
              <a:off x="723185" y="887442"/>
              <a:ext cx="246366" cy="169144"/>
            </a:xfrm>
            <a:custGeom>
              <a:rect b="b" l="l" r="r" t="t"/>
              <a:pathLst>
                <a:path extrusionOk="0" h="4902" w="7140">
                  <a:moveTo>
                    <a:pt x="7139" y="1"/>
                  </a:moveTo>
                  <a:lnTo>
                    <a:pt x="5328" y="107"/>
                  </a:lnTo>
                  <a:lnTo>
                    <a:pt x="1" y="4902"/>
                  </a:lnTo>
                  <a:lnTo>
                    <a:pt x="1492" y="4902"/>
                  </a:lnTo>
                  <a:lnTo>
                    <a:pt x="7139" y="1"/>
                  </a:lnTo>
                  <a:close/>
                </a:path>
              </a:pathLst>
            </a:custGeom>
            <a:solidFill>
              <a:srgbClr val="191919">
                <a:alpha val="26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15"/>
            <p:cNvSpPr/>
            <p:nvPr/>
          </p:nvSpPr>
          <p:spPr>
            <a:xfrm>
              <a:off x="1392298" y="677886"/>
              <a:ext cx="352952" cy="169144"/>
            </a:xfrm>
            <a:custGeom>
              <a:rect b="b" l="l" r="r" t="t"/>
              <a:pathLst>
                <a:path extrusionOk="0" h="4902" w="10229">
                  <a:moveTo>
                    <a:pt x="10229" y="4902"/>
                  </a:moveTo>
                  <a:lnTo>
                    <a:pt x="8844" y="1"/>
                  </a:lnTo>
                  <a:lnTo>
                    <a:pt x="1" y="107"/>
                  </a:lnTo>
                  <a:lnTo>
                    <a:pt x="640" y="4689"/>
                  </a:lnTo>
                  <a:lnTo>
                    <a:pt x="10229" y="4902"/>
                  </a:lnTo>
                  <a:close/>
                </a:path>
              </a:pathLst>
            </a:custGeom>
            <a:solidFill>
              <a:srgbClr val="191919">
                <a:alpha val="13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15"/>
            <p:cNvSpPr/>
            <p:nvPr/>
          </p:nvSpPr>
          <p:spPr>
            <a:xfrm>
              <a:off x="1054066" y="585996"/>
              <a:ext cx="330903" cy="176493"/>
            </a:xfrm>
            <a:custGeom>
              <a:rect b="b" l="l" r="r" t="t"/>
              <a:pathLst>
                <a:path extrusionOk="0" h="5115" w="9590">
                  <a:moveTo>
                    <a:pt x="9377" y="0"/>
                  </a:moveTo>
                  <a:lnTo>
                    <a:pt x="9590" y="2877"/>
                  </a:lnTo>
                  <a:lnTo>
                    <a:pt x="214" y="5114"/>
                  </a:lnTo>
                  <a:lnTo>
                    <a:pt x="1" y="0"/>
                  </a:lnTo>
                  <a:lnTo>
                    <a:pt x="9377" y="0"/>
                  </a:lnTo>
                  <a:close/>
                </a:path>
              </a:pathLst>
            </a:custGeom>
            <a:solidFill>
              <a:srgbClr val="191919">
                <a:alpha val="13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22">
    <p:spTree>
      <p:nvGrpSpPr>
        <p:cNvPr id="351" name="Shape 351"/>
        <p:cNvGrpSpPr/>
        <p:nvPr/>
      </p:nvGrpSpPr>
      <p:grpSpPr>
        <a:xfrm>
          <a:off x="0" y="0"/>
          <a:ext cx="0" cy="0"/>
          <a:chOff x="0" y="0"/>
          <a:chExt cx="0" cy="0"/>
        </a:xfrm>
      </p:grpSpPr>
      <p:pic>
        <p:nvPicPr>
          <p:cNvPr id="352" name="Google Shape;352;p16"/>
          <p:cNvPicPr preferRelativeResize="0"/>
          <p:nvPr/>
        </p:nvPicPr>
        <p:blipFill>
          <a:blip r:embed="rId2">
            <a:alphaModFix/>
          </a:blip>
          <a:stretch>
            <a:fillRect/>
          </a:stretch>
        </p:blipFill>
        <p:spPr>
          <a:xfrm>
            <a:off x="0" y="0"/>
            <a:ext cx="9144000" cy="5143500"/>
          </a:xfrm>
          <a:prstGeom prst="rect">
            <a:avLst/>
          </a:prstGeom>
          <a:noFill/>
          <a:ln>
            <a:noFill/>
          </a:ln>
        </p:spPr>
      </p:pic>
      <p:sp>
        <p:nvSpPr>
          <p:cNvPr id="353" name="Google Shape;353;p16"/>
          <p:cNvSpPr txBox="1"/>
          <p:nvPr>
            <p:ph type="title"/>
          </p:nvPr>
        </p:nvSpPr>
        <p:spPr>
          <a:xfrm>
            <a:off x="720000" y="539500"/>
            <a:ext cx="7704000" cy="457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800"/>
              <a:buNone/>
              <a:defRPr>
                <a:solidFill>
                  <a:schemeClr val="lt1"/>
                </a:solidFill>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grpSp>
        <p:nvGrpSpPr>
          <p:cNvPr id="354" name="Google Shape;354;p16"/>
          <p:cNvGrpSpPr/>
          <p:nvPr/>
        </p:nvGrpSpPr>
        <p:grpSpPr>
          <a:xfrm>
            <a:off x="368575" y="0"/>
            <a:ext cx="689309" cy="773883"/>
            <a:chOff x="289713" y="0"/>
            <a:chExt cx="847025" cy="950950"/>
          </a:xfrm>
        </p:grpSpPr>
        <p:sp>
          <p:nvSpPr>
            <p:cNvPr id="355" name="Google Shape;355;p16"/>
            <p:cNvSpPr/>
            <p:nvPr/>
          </p:nvSpPr>
          <p:spPr>
            <a:xfrm>
              <a:off x="289713" y="556700"/>
              <a:ext cx="847025" cy="378250"/>
            </a:xfrm>
            <a:custGeom>
              <a:rect b="b" l="l" r="r" t="t"/>
              <a:pathLst>
                <a:path extrusionOk="0" h="15130" w="33881">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16"/>
            <p:cNvSpPr/>
            <p:nvPr/>
          </p:nvSpPr>
          <p:spPr>
            <a:xfrm>
              <a:off x="334988" y="886975"/>
              <a:ext cx="759150" cy="63975"/>
            </a:xfrm>
            <a:custGeom>
              <a:rect b="b" l="l" r="r" t="t"/>
              <a:pathLst>
                <a:path extrusionOk="0" h="2559" w="30366">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16"/>
            <p:cNvSpPr/>
            <p:nvPr/>
          </p:nvSpPr>
          <p:spPr>
            <a:xfrm>
              <a:off x="390913" y="900300"/>
              <a:ext cx="668600" cy="45300"/>
            </a:xfrm>
            <a:custGeom>
              <a:rect b="b" l="l" r="r" t="t"/>
              <a:pathLst>
                <a:path extrusionOk="0" h="1812" w="26744">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16"/>
            <p:cNvSpPr/>
            <p:nvPr/>
          </p:nvSpPr>
          <p:spPr>
            <a:xfrm>
              <a:off x="585363" y="479450"/>
              <a:ext cx="282350" cy="90600"/>
            </a:xfrm>
            <a:custGeom>
              <a:rect b="b" l="l" r="r" t="t"/>
              <a:pathLst>
                <a:path extrusionOk="0" h="3624" w="11294">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16"/>
            <p:cNvSpPr/>
            <p:nvPr/>
          </p:nvSpPr>
          <p:spPr>
            <a:xfrm>
              <a:off x="713213" y="0"/>
              <a:ext cx="21325" cy="479475"/>
            </a:xfrm>
            <a:custGeom>
              <a:rect b="b" l="l" r="r" t="t"/>
              <a:pathLst>
                <a:path extrusionOk="0" h="19179" w="853">
                  <a:moveTo>
                    <a:pt x="0" y="1"/>
                  </a:moveTo>
                  <a:lnTo>
                    <a:pt x="427" y="19179"/>
                  </a:lnTo>
                  <a:lnTo>
                    <a:pt x="853" y="19179"/>
                  </a:lnTo>
                  <a:lnTo>
                    <a:pt x="427" y="1"/>
                  </a:lnTo>
                  <a:close/>
                </a:path>
              </a:pathLst>
            </a:cu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16"/>
            <p:cNvSpPr/>
            <p:nvPr/>
          </p:nvSpPr>
          <p:spPr>
            <a:xfrm>
              <a:off x="630638" y="900300"/>
              <a:ext cx="186475" cy="39975"/>
            </a:xfrm>
            <a:custGeom>
              <a:rect b="b" l="l" r="r" t="t"/>
              <a:pathLst>
                <a:path extrusionOk="0" h="1599" w="7459">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16"/>
            <p:cNvSpPr/>
            <p:nvPr/>
          </p:nvSpPr>
          <p:spPr>
            <a:xfrm>
              <a:off x="289713" y="556700"/>
              <a:ext cx="847025" cy="378250"/>
            </a:xfrm>
            <a:custGeom>
              <a:rect b="b" l="l" r="r" t="t"/>
              <a:pathLst>
                <a:path extrusionOk="0" h="15130" w="33881">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16"/>
            <p:cNvSpPr/>
            <p:nvPr/>
          </p:nvSpPr>
          <p:spPr>
            <a:xfrm>
              <a:off x="289713" y="559375"/>
              <a:ext cx="847025" cy="143850"/>
            </a:xfrm>
            <a:custGeom>
              <a:rect b="b" l="l" r="r" t="t"/>
              <a:pathLst>
                <a:path extrusionOk="0" h="5754" w="33881">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16"/>
            <p:cNvSpPr/>
            <p:nvPr/>
          </p:nvSpPr>
          <p:spPr>
            <a:xfrm>
              <a:off x="585363" y="479450"/>
              <a:ext cx="282350" cy="90600"/>
            </a:xfrm>
            <a:custGeom>
              <a:rect b="b" l="l" r="r" t="t"/>
              <a:pathLst>
                <a:path extrusionOk="0" h="3624" w="11294">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4" name="Google Shape;364;p16"/>
          <p:cNvGrpSpPr/>
          <p:nvPr/>
        </p:nvGrpSpPr>
        <p:grpSpPr>
          <a:xfrm>
            <a:off x="8474125" y="3813350"/>
            <a:ext cx="1444500" cy="1223875"/>
            <a:chOff x="1739950" y="3665925"/>
            <a:chExt cx="1444500" cy="1223875"/>
          </a:xfrm>
        </p:grpSpPr>
        <p:sp>
          <p:nvSpPr>
            <p:cNvPr id="365" name="Google Shape;365;p16"/>
            <p:cNvSpPr/>
            <p:nvPr/>
          </p:nvSpPr>
          <p:spPr>
            <a:xfrm>
              <a:off x="1739950" y="4779400"/>
              <a:ext cx="1444500" cy="110400"/>
            </a:xfrm>
            <a:prstGeom prst="ellipse">
              <a:avLst/>
            </a:prstGeom>
            <a:solidFill>
              <a:srgbClr val="000000">
                <a:alpha val="781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66" name="Google Shape;366;p16"/>
            <p:cNvPicPr preferRelativeResize="0"/>
            <p:nvPr/>
          </p:nvPicPr>
          <p:blipFill rotWithShape="1">
            <a:blip r:embed="rId3">
              <a:alphaModFix/>
            </a:blip>
            <a:srcRect b="0" l="0" r="50794" t="0"/>
            <a:stretch/>
          </p:blipFill>
          <p:spPr>
            <a:xfrm>
              <a:off x="1815052" y="3665925"/>
              <a:ext cx="609601" cy="1185475"/>
            </a:xfrm>
            <a:prstGeom prst="rect">
              <a:avLst/>
            </a:prstGeom>
            <a:noFill/>
            <a:ln>
              <a:noFill/>
            </a:ln>
          </p:spPr>
        </p:pic>
      </p:grpSp>
      <p:grpSp>
        <p:nvGrpSpPr>
          <p:cNvPr id="367" name="Google Shape;367;p16"/>
          <p:cNvGrpSpPr/>
          <p:nvPr/>
        </p:nvGrpSpPr>
        <p:grpSpPr>
          <a:xfrm>
            <a:off x="-450169" y="4329110"/>
            <a:ext cx="1275364" cy="637481"/>
            <a:chOff x="131176" y="4137775"/>
            <a:chExt cx="1427700" cy="713625"/>
          </a:xfrm>
        </p:grpSpPr>
        <p:sp>
          <p:nvSpPr>
            <p:cNvPr id="368" name="Google Shape;368;p16"/>
            <p:cNvSpPr/>
            <p:nvPr/>
          </p:nvSpPr>
          <p:spPr>
            <a:xfrm>
              <a:off x="131176" y="4751800"/>
              <a:ext cx="1427700" cy="99600"/>
            </a:xfrm>
            <a:prstGeom prst="ellipse">
              <a:avLst/>
            </a:prstGeom>
            <a:solidFill>
              <a:srgbClr val="000000">
                <a:alpha val="781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69" name="Google Shape;369;p16"/>
            <p:cNvPicPr preferRelativeResize="0"/>
            <p:nvPr/>
          </p:nvPicPr>
          <p:blipFill>
            <a:blip r:embed="rId4">
              <a:alphaModFix/>
            </a:blip>
            <a:stretch>
              <a:fillRect/>
            </a:stretch>
          </p:blipFill>
          <p:spPr>
            <a:xfrm>
              <a:off x="266500" y="4137775"/>
              <a:ext cx="1235275" cy="660125"/>
            </a:xfrm>
            <a:prstGeom prst="rect">
              <a:avLst/>
            </a:prstGeom>
            <a:noFill/>
            <a:ln>
              <a:noFill/>
            </a:ln>
          </p:spPr>
        </p:pic>
      </p:grpSp>
      <p:pic>
        <p:nvPicPr>
          <p:cNvPr id="370" name="Google Shape;370;p16"/>
          <p:cNvPicPr preferRelativeResize="0"/>
          <p:nvPr/>
        </p:nvPicPr>
        <p:blipFill rotWithShape="1">
          <a:blip r:embed="rId5">
            <a:alphaModFix/>
          </a:blip>
          <a:srcRect b="0" l="0" r="58965" t="0"/>
          <a:stretch/>
        </p:blipFill>
        <p:spPr>
          <a:xfrm>
            <a:off x="8325651" y="393700"/>
            <a:ext cx="818350" cy="150940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22_1">
    <p:spTree>
      <p:nvGrpSpPr>
        <p:cNvPr id="371" name="Shape 371"/>
        <p:cNvGrpSpPr/>
        <p:nvPr/>
      </p:nvGrpSpPr>
      <p:grpSpPr>
        <a:xfrm>
          <a:off x="0" y="0"/>
          <a:ext cx="0" cy="0"/>
          <a:chOff x="0" y="0"/>
          <a:chExt cx="0" cy="0"/>
        </a:xfrm>
      </p:grpSpPr>
      <p:pic>
        <p:nvPicPr>
          <p:cNvPr id="372" name="Google Shape;372;p17"/>
          <p:cNvPicPr preferRelativeResize="0"/>
          <p:nvPr/>
        </p:nvPicPr>
        <p:blipFill>
          <a:blip r:embed="rId2">
            <a:alphaModFix/>
          </a:blip>
          <a:stretch>
            <a:fillRect/>
          </a:stretch>
        </p:blipFill>
        <p:spPr>
          <a:xfrm flipH="1">
            <a:off x="0" y="0"/>
            <a:ext cx="9144000" cy="5143500"/>
          </a:xfrm>
          <a:prstGeom prst="rect">
            <a:avLst/>
          </a:prstGeom>
          <a:noFill/>
          <a:ln>
            <a:noFill/>
          </a:ln>
        </p:spPr>
      </p:pic>
      <p:sp>
        <p:nvSpPr>
          <p:cNvPr id="373" name="Google Shape;373;p17"/>
          <p:cNvSpPr txBox="1"/>
          <p:nvPr>
            <p:ph type="title"/>
          </p:nvPr>
        </p:nvSpPr>
        <p:spPr>
          <a:xfrm>
            <a:off x="720000" y="539500"/>
            <a:ext cx="7704000" cy="457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800"/>
              <a:buNone/>
              <a:defRPr>
                <a:solidFill>
                  <a:schemeClr val="lt1"/>
                </a:solidFill>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grpSp>
        <p:nvGrpSpPr>
          <p:cNvPr id="374" name="Google Shape;374;p17"/>
          <p:cNvGrpSpPr/>
          <p:nvPr/>
        </p:nvGrpSpPr>
        <p:grpSpPr>
          <a:xfrm flipH="1">
            <a:off x="8084318" y="0"/>
            <a:ext cx="689309" cy="773883"/>
            <a:chOff x="289713" y="0"/>
            <a:chExt cx="847025" cy="950950"/>
          </a:xfrm>
        </p:grpSpPr>
        <p:sp>
          <p:nvSpPr>
            <p:cNvPr id="375" name="Google Shape;375;p17"/>
            <p:cNvSpPr/>
            <p:nvPr/>
          </p:nvSpPr>
          <p:spPr>
            <a:xfrm>
              <a:off x="289713" y="556700"/>
              <a:ext cx="847025" cy="378250"/>
            </a:xfrm>
            <a:custGeom>
              <a:rect b="b" l="l" r="r" t="t"/>
              <a:pathLst>
                <a:path extrusionOk="0" h="15130" w="33881">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17"/>
            <p:cNvSpPr/>
            <p:nvPr/>
          </p:nvSpPr>
          <p:spPr>
            <a:xfrm>
              <a:off x="334988" y="886975"/>
              <a:ext cx="759150" cy="63975"/>
            </a:xfrm>
            <a:custGeom>
              <a:rect b="b" l="l" r="r" t="t"/>
              <a:pathLst>
                <a:path extrusionOk="0" h="2559" w="30366">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17"/>
            <p:cNvSpPr/>
            <p:nvPr/>
          </p:nvSpPr>
          <p:spPr>
            <a:xfrm>
              <a:off x="390913" y="900300"/>
              <a:ext cx="668600" cy="45300"/>
            </a:xfrm>
            <a:custGeom>
              <a:rect b="b" l="l" r="r" t="t"/>
              <a:pathLst>
                <a:path extrusionOk="0" h="1812" w="26744">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17"/>
            <p:cNvSpPr/>
            <p:nvPr/>
          </p:nvSpPr>
          <p:spPr>
            <a:xfrm>
              <a:off x="585363" y="479450"/>
              <a:ext cx="282350" cy="90600"/>
            </a:xfrm>
            <a:custGeom>
              <a:rect b="b" l="l" r="r" t="t"/>
              <a:pathLst>
                <a:path extrusionOk="0" h="3624" w="11294">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17"/>
            <p:cNvSpPr/>
            <p:nvPr/>
          </p:nvSpPr>
          <p:spPr>
            <a:xfrm>
              <a:off x="713213" y="0"/>
              <a:ext cx="21325" cy="479475"/>
            </a:xfrm>
            <a:custGeom>
              <a:rect b="b" l="l" r="r" t="t"/>
              <a:pathLst>
                <a:path extrusionOk="0" h="19179" w="853">
                  <a:moveTo>
                    <a:pt x="0" y="1"/>
                  </a:moveTo>
                  <a:lnTo>
                    <a:pt x="427" y="19179"/>
                  </a:lnTo>
                  <a:lnTo>
                    <a:pt x="853" y="19179"/>
                  </a:lnTo>
                  <a:lnTo>
                    <a:pt x="427" y="1"/>
                  </a:lnTo>
                  <a:close/>
                </a:path>
              </a:pathLst>
            </a:cu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17"/>
            <p:cNvSpPr/>
            <p:nvPr/>
          </p:nvSpPr>
          <p:spPr>
            <a:xfrm>
              <a:off x="630638" y="900300"/>
              <a:ext cx="186475" cy="39975"/>
            </a:xfrm>
            <a:custGeom>
              <a:rect b="b" l="l" r="r" t="t"/>
              <a:pathLst>
                <a:path extrusionOk="0" h="1599" w="7459">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17"/>
            <p:cNvSpPr/>
            <p:nvPr/>
          </p:nvSpPr>
          <p:spPr>
            <a:xfrm>
              <a:off x="289713" y="556700"/>
              <a:ext cx="847025" cy="378250"/>
            </a:xfrm>
            <a:custGeom>
              <a:rect b="b" l="l" r="r" t="t"/>
              <a:pathLst>
                <a:path extrusionOk="0" h="15130" w="33881">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17"/>
            <p:cNvSpPr/>
            <p:nvPr/>
          </p:nvSpPr>
          <p:spPr>
            <a:xfrm>
              <a:off x="289713" y="559375"/>
              <a:ext cx="847025" cy="143850"/>
            </a:xfrm>
            <a:custGeom>
              <a:rect b="b" l="l" r="r" t="t"/>
              <a:pathLst>
                <a:path extrusionOk="0" h="5754" w="33881">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17"/>
            <p:cNvSpPr/>
            <p:nvPr/>
          </p:nvSpPr>
          <p:spPr>
            <a:xfrm>
              <a:off x="585363" y="479450"/>
              <a:ext cx="282350" cy="90600"/>
            </a:xfrm>
            <a:custGeom>
              <a:rect b="b" l="l" r="r" t="t"/>
              <a:pathLst>
                <a:path extrusionOk="0" h="3624" w="11294">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4" name="Google Shape;384;p17"/>
          <p:cNvGrpSpPr/>
          <p:nvPr/>
        </p:nvGrpSpPr>
        <p:grpSpPr>
          <a:xfrm flipH="1">
            <a:off x="-776423" y="3813350"/>
            <a:ext cx="1444500" cy="1223875"/>
            <a:chOff x="1739950" y="3665925"/>
            <a:chExt cx="1444500" cy="1223875"/>
          </a:xfrm>
        </p:grpSpPr>
        <p:sp>
          <p:nvSpPr>
            <p:cNvPr id="385" name="Google Shape;385;p17"/>
            <p:cNvSpPr/>
            <p:nvPr/>
          </p:nvSpPr>
          <p:spPr>
            <a:xfrm>
              <a:off x="1739950" y="4779400"/>
              <a:ext cx="1444500" cy="110400"/>
            </a:xfrm>
            <a:prstGeom prst="ellipse">
              <a:avLst/>
            </a:prstGeom>
            <a:solidFill>
              <a:srgbClr val="000000">
                <a:alpha val="781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86" name="Google Shape;386;p17"/>
            <p:cNvPicPr preferRelativeResize="0"/>
            <p:nvPr/>
          </p:nvPicPr>
          <p:blipFill rotWithShape="1">
            <a:blip r:embed="rId3">
              <a:alphaModFix/>
            </a:blip>
            <a:srcRect b="0" l="0" r="50794" t="0"/>
            <a:stretch/>
          </p:blipFill>
          <p:spPr>
            <a:xfrm>
              <a:off x="1815052" y="3665925"/>
              <a:ext cx="609601" cy="1185475"/>
            </a:xfrm>
            <a:prstGeom prst="rect">
              <a:avLst/>
            </a:prstGeom>
            <a:noFill/>
            <a:ln>
              <a:noFill/>
            </a:ln>
          </p:spPr>
        </p:pic>
      </p:grpSp>
      <p:pic>
        <p:nvPicPr>
          <p:cNvPr id="387" name="Google Shape;387;p17"/>
          <p:cNvPicPr preferRelativeResize="0"/>
          <p:nvPr/>
        </p:nvPicPr>
        <p:blipFill rotWithShape="1">
          <a:blip r:embed="rId4">
            <a:alphaModFix/>
          </a:blip>
          <a:srcRect b="0" l="0" r="58965" t="0"/>
          <a:stretch/>
        </p:blipFill>
        <p:spPr>
          <a:xfrm flipH="1">
            <a:off x="-1799" y="393700"/>
            <a:ext cx="818350" cy="1509400"/>
          </a:xfrm>
          <a:prstGeom prst="rect">
            <a:avLst/>
          </a:prstGeom>
          <a:noFill/>
          <a:ln>
            <a:noFill/>
          </a:ln>
        </p:spPr>
      </p:pic>
      <p:grpSp>
        <p:nvGrpSpPr>
          <p:cNvPr id="388" name="Google Shape;388;p17"/>
          <p:cNvGrpSpPr/>
          <p:nvPr/>
        </p:nvGrpSpPr>
        <p:grpSpPr>
          <a:xfrm>
            <a:off x="8545345" y="4238555"/>
            <a:ext cx="513649" cy="633658"/>
            <a:chOff x="3184450" y="4137773"/>
            <a:chExt cx="609600" cy="752027"/>
          </a:xfrm>
        </p:grpSpPr>
        <p:sp>
          <p:nvSpPr>
            <p:cNvPr id="389" name="Google Shape;389;p17"/>
            <p:cNvSpPr/>
            <p:nvPr/>
          </p:nvSpPr>
          <p:spPr>
            <a:xfrm>
              <a:off x="3184450" y="4779400"/>
              <a:ext cx="609600" cy="110400"/>
            </a:xfrm>
            <a:prstGeom prst="ellipse">
              <a:avLst/>
            </a:prstGeom>
            <a:solidFill>
              <a:srgbClr val="000000">
                <a:alpha val="781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90" name="Google Shape;390;p17"/>
            <p:cNvPicPr preferRelativeResize="0"/>
            <p:nvPr/>
          </p:nvPicPr>
          <p:blipFill>
            <a:blip r:embed="rId5">
              <a:alphaModFix/>
            </a:blip>
            <a:stretch>
              <a:fillRect/>
            </a:stretch>
          </p:blipFill>
          <p:spPr>
            <a:xfrm>
              <a:off x="3219477" y="4137773"/>
              <a:ext cx="566051" cy="713625"/>
            </a:xfrm>
            <a:prstGeom prst="rect">
              <a:avLst/>
            </a:prstGeom>
            <a:noFill/>
            <a:ln>
              <a:noFill/>
            </a:ln>
          </p:spPr>
        </p:pic>
      </p:gr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15">
    <p:spTree>
      <p:nvGrpSpPr>
        <p:cNvPr id="391" name="Shape 391"/>
        <p:cNvGrpSpPr/>
        <p:nvPr/>
      </p:nvGrpSpPr>
      <p:grpSpPr>
        <a:xfrm>
          <a:off x="0" y="0"/>
          <a:ext cx="0" cy="0"/>
          <a:chOff x="0" y="0"/>
          <a:chExt cx="0" cy="0"/>
        </a:xfrm>
      </p:grpSpPr>
      <p:pic>
        <p:nvPicPr>
          <p:cNvPr id="392" name="Google Shape;392;p18"/>
          <p:cNvPicPr preferRelativeResize="0"/>
          <p:nvPr/>
        </p:nvPicPr>
        <p:blipFill>
          <a:blip r:embed="rId2">
            <a:alphaModFix/>
          </a:blip>
          <a:stretch>
            <a:fillRect/>
          </a:stretch>
        </p:blipFill>
        <p:spPr>
          <a:xfrm>
            <a:off x="0" y="0"/>
            <a:ext cx="9144000" cy="5143500"/>
          </a:xfrm>
          <a:prstGeom prst="rect">
            <a:avLst/>
          </a:prstGeom>
          <a:noFill/>
          <a:ln>
            <a:noFill/>
          </a:ln>
        </p:spPr>
      </p:pic>
      <p:sp>
        <p:nvSpPr>
          <p:cNvPr id="393" name="Google Shape;393;p18"/>
          <p:cNvSpPr txBox="1"/>
          <p:nvPr>
            <p:ph type="title"/>
          </p:nvPr>
        </p:nvSpPr>
        <p:spPr>
          <a:xfrm>
            <a:off x="722376" y="539496"/>
            <a:ext cx="7708500" cy="457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200"/>
              <a:buNone/>
              <a:defRPr>
                <a:solidFill>
                  <a:schemeClr val="lt1"/>
                </a:solidFill>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sp>
        <p:nvSpPr>
          <p:cNvPr id="394" name="Google Shape;394;p18"/>
          <p:cNvSpPr txBox="1"/>
          <p:nvPr>
            <p:ph idx="1" type="subTitle"/>
          </p:nvPr>
        </p:nvSpPr>
        <p:spPr>
          <a:xfrm>
            <a:off x="2135550" y="3104543"/>
            <a:ext cx="4872900" cy="731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500"/>
              <a:buNone/>
              <a:defRPr/>
            </a:lvl1pPr>
            <a:lvl2pPr lvl="1" rtl="0" algn="ctr">
              <a:lnSpc>
                <a:spcPct val="100000"/>
              </a:lnSpc>
              <a:spcBef>
                <a:spcPts val="0"/>
              </a:spcBef>
              <a:spcAft>
                <a:spcPts val="0"/>
              </a:spcAft>
              <a:buSzPts val="1500"/>
              <a:buNone/>
              <a:defRPr/>
            </a:lvl2pPr>
            <a:lvl3pPr lvl="2" rtl="0" algn="ctr">
              <a:lnSpc>
                <a:spcPct val="100000"/>
              </a:lnSpc>
              <a:spcBef>
                <a:spcPts val="0"/>
              </a:spcBef>
              <a:spcAft>
                <a:spcPts val="0"/>
              </a:spcAft>
              <a:buSzPts val="1500"/>
              <a:buNone/>
              <a:defRPr/>
            </a:lvl3pPr>
            <a:lvl4pPr lvl="3" rtl="0" algn="ctr">
              <a:lnSpc>
                <a:spcPct val="100000"/>
              </a:lnSpc>
              <a:spcBef>
                <a:spcPts val="0"/>
              </a:spcBef>
              <a:spcAft>
                <a:spcPts val="0"/>
              </a:spcAft>
              <a:buSzPts val="1500"/>
              <a:buNone/>
              <a:defRPr/>
            </a:lvl4pPr>
            <a:lvl5pPr lvl="4" rtl="0" algn="ctr">
              <a:lnSpc>
                <a:spcPct val="100000"/>
              </a:lnSpc>
              <a:spcBef>
                <a:spcPts val="0"/>
              </a:spcBef>
              <a:spcAft>
                <a:spcPts val="0"/>
              </a:spcAft>
              <a:buSzPts val="1500"/>
              <a:buNone/>
              <a:defRPr/>
            </a:lvl5pPr>
            <a:lvl6pPr lvl="5" rtl="0" algn="ctr">
              <a:lnSpc>
                <a:spcPct val="100000"/>
              </a:lnSpc>
              <a:spcBef>
                <a:spcPts val="0"/>
              </a:spcBef>
              <a:spcAft>
                <a:spcPts val="0"/>
              </a:spcAft>
              <a:buSzPts val="1500"/>
              <a:buNone/>
              <a:defRPr/>
            </a:lvl6pPr>
            <a:lvl7pPr lvl="6" rtl="0" algn="ctr">
              <a:lnSpc>
                <a:spcPct val="100000"/>
              </a:lnSpc>
              <a:spcBef>
                <a:spcPts val="0"/>
              </a:spcBef>
              <a:spcAft>
                <a:spcPts val="0"/>
              </a:spcAft>
              <a:buSzPts val="1500"/>
              <a:buNone/>
              <a:defRPr/>
            </a:lvl7pPr>
            <a:lvl8pPr lvl="7" rtl="0" algn="ctr">
              <a:lnSpc>
                <a:spcPct val="100000"/>
              </a:lnSpc>
              <a:spcBef>
                <a:spcPts val="0"/>
              </a:spcBef>
              <a:spcAft>
                <a:spcPts val="0"/>
              </a:spcAft>
              <a:buSzPts val="1500"/>
              <a:buNone/>
              <a:defRPr/>
            </a:lvl8pPr>
            <a:lvl9pPr lvl="8" rtl="0" algn="ctr">
              <a:lnSpc>
                <a:spcPct val="100000"/>
              </a:lnSpc>
              <a:spcBef>
                <a:spcPts val="0"/>
              </a:spcBef>
              <a:spcAft>
                <a:spcPts val="0"/>
              </a:spcAft>
              <a:buSzPts val="1500"/>
              <a:buNone/>
              <a:defRPr/>
            </a:lvl9pPr>
          </a:lstStyle>
          <a:p/>
        </p:txBody>
      </p:sp>
      <p:grpSp>
        <p:nvGrpSpPr>
          <p:cNvPr id="395" name="Google Shape;395;p18"/>
          <p:cNvGrpSpPr/>
          <p:nvPr/>
        </p:nvGrpSpPr>
        <p:grpSpPr>
          <a:xfrm>
            <a:off x="368575" y="-978"/>
            <a:ext cx="689309" cy="1398711"/>
            <a:chOff x="289713" y="-767790"/>
            <a:chExt cx="847025" cy="1718740"/>
          </a:xfrm>
        </p:grpSpPr>
        <p:sp>
          <p:nvSpPr>
            <p:cNvPr id="396" name="Google Shape;396;p18"/>
            <p:cNvSpPr/>
            <p:nvPr/>
          </p:nvSpPr>
          <p:spPr>
            <a:xfrm>
              <a:off x="289713" y="556700"/>
              <a:ext cx="847025" cy="378250"/>
            </a:xfrm>
            <a:custGeom>
              <a:rect b="b" l="l" r="r" t="t"/>
              <a:pathLst>
                <a:path extrusionOk="0" h="15130" w="33881">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18"/>
            <p:cNvSpPr/>
            <p:nvPr/>
          </p:nvSpPr>
          <p:spPr>
            <a:xfrm>
              <a:off x="334988" y="886975"/>
              <a:ext cx="759150" cy="63975"/>
            </a:xfrm>
            <a:custGeom>
              <a:rect b="b" l="l" r="r" t="t"/>
              <a:pathLst>
                <a:path extrusionOk="0" h="2559" w="30366">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18"/>
            <p:cNvSpPr/>
            <p:nvPr/>
          </p:nvSpPr>
          <p:spPr>
            <a:xfrm>
              <a:off x="390913" y="900300"/>
              <a:ext cx="668600" cy="45300"/>
            </a:xfrm>
            <a:custGeom>
              <a:rect b="b" l="l" r="r" t="t"/>
              <a:pathLst>
                <a:path extrusionOk="0" h="1812" w="26744">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18"/>
            <p:cNvSpPr/>
            <p:nvPr/>
          </p:nvSpPr>
          <p:spPr>
            <a:xfrm>
              <a:off x="585363" y="479450"/>
              <a:ext cx="282350" cy="90600"/>
            </a:xfrm>
            <a:custGeom>
              <a:rect b="b" l="l" r="r" t="t"/>
              <a:pathLst>
                <a:path extrusionOk="0" h="3624" w="11294">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18"/>
            <p:cNvSpPr/>
            <p:nvPr/>
          </p:nvSpPr>
          <p:spPr>
            <a:xfrm>
              <a:off x="713219" y="-767790"/>
              <a:ext cx="21321" cy="1247258"/>
            </a:xfrm>
            <a:custGeom>
              <a:rect b="b" l="l" r="r" t="t"/>
              <a:pathLst>
                <a:path extrusionOk="0" h="19179" w="853">
                  <a:moveTo>
                    <a:pt x="0" y="1"/>
                  </a:moveTo>
                  <a:lnTo>
                    <a:pt x="427" y="19179"/>
                  </a:lnTo>
                  <a:lnTo>
                    <a:pt x="853" y="19179"/>
                  </a:lnTo>
                  <a:lnTo>
                    <a:pt x="427" y="1"/>
                  </a:lnTo>
                  <a:close/>
                </a:path>
              </a:pathLst>
            </a:cu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18"/>
            <p:cNvSpPr/>
            <p:nvPr/>
          </p:nvSpPr>
          <p:spPr>
            <a:xfrm>
              <a:off x="630638" y="900300"/>
              <a:ext cx="186475" cy="39975"/>
            </a:xfrm>
            <a:custGeom>
              <a:rect b="b" l="l" r="r" t="t"/>
              <a:pathLst>
                <a:path extrusionOk="0" h="1599" w="7459">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18"/>
            <p:cNvSpPr/>
            <p:nvPr/>
          </p:nvSpPr>
          <p:spPr>
            <a:xfrm>
              <a:off x="289713" y="556700"/>
              <a:ext cx="847025" cy="378250"/>
            </a:xfrm>
            <a:custGeom>
              <a:rect b="b" l="l" r="r" t="t"/>
              <a:pathLst>
                <a:path extrusionOk="0" h="15130" w="33881">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18"/>
            <p:cNvSpPr/>
            <p:nvPr/>
          </p:nvSpPr>
          <p:spPr>
            <a:xfrm>
              <a:off x="289713" y="559375"/>
              <a:ext cx="847025" cy="143850"/>
            </a:xfrm>
            <a:custGeom>
              <a:rect b="b" l="l" r="r" t="t"/>
              <a:pathLst>
                <a:path extrusionOk="0" h="5754" w="33881">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18"/>
            <p:cNvSpPr/>
            <p:nvPr/>
          </p:nvSpPr>
          <p:spPr>
            <a:xfrm>
              <a:off x="585363" y="479450"/>
              <a:ext cx="282350" cy="90600"/>
            </a:xfrm>
            <a:custGeom>
              <a:rect b="b" l="l" r="r" t="t"/>
              <a:pathLst>
                <a:path extrusionOk="0" h="3624" w="11294">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5" name="Google Shape;405;p18"/>
          <p:cNvGrpSpPr/>
          <p:nvPr/>
        </p:nvGrpSpPr>
        <p:grpSpPr>
          <a:xfrm>
            <a:off x="132238" y="2156078"/>
            <a:ext cx="1326199" cy="2780723"/>
            <a:chOff x="8136352" y="2627725"/>
            <a:chExt cx="1083850" cy="2272575"/>
          </a:xfrm>
        </p:grpSpPr>
        <p:sp>
          <p:nvSpPr>
            <p:cNvPr id="406" name="Google Shape;406;p18"/>
            <p:cNvSpPr/>
            <p:nvPr/>
          </p:nvSpPr>
          <p:spPr>
            <a:xfrm>
              <a:off x="8316777" y="4789900"/>
              <a:ext cx="723000" cy="110400"/>
            </a:xfrm>
            <a:prstGeom prst="ellipse">
              <a:avLst/>
            </a:prstGeom>
            <a:solidFill>
              <a:srgbClr val="000000">
                <a:alpha val="781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07" name="Google Shape;407;p18"/>
            <p:cNvPicPr preferRelativeResize="0"/>
            <p:nvPr/>
          </p:nvPicPr>
          <p:blipFill>
            <a:blip r:embed="rId3">
              <a:alphaModFix/>
            </a:blip>
            <a:stretch>
              <a:fillRect/>
            </a:stretch>
          </p:blipFill>
          <p:spPr>
            <a:xfrm>
              <a:off x="8136352" y="2627725"/>
              <a:ext cx="1083850" cy="2219325"/>
            </a:xfrm>
            <a:prstGeom prst="rect">
              <a:avLst/>
            </a:prstGeom>
            <a:noFill/>
            <a:ln>
              <a:noFill/>
            </a:ln>
          </p:spPr>
        </p:pic>
      </p:gr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13">
    <p:spTree>
      <p:nvGrpSpPr>
        <p:cNvPr id="408" name="Shape 408"/>
        <p:cNvGrpSpPr/>
        <p:nvPr/>
      </p:nvGrpSpPr>
      <p:grpSpPr>
        <a:xfrm>
          <a:off x="0" y="0"/>
          <a:ext cx="0" cy="0"/>
          <a:chOff x="0" y="0"/>
          <a:chExt cx="0" cy="0"/>
        </a:xfrm>
      </p:grpSpPr>
      <p:pic>
        <p:nvPicPr>
          <p:cNvPr id="409" name="Google Shape;409;p19"/>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410" name="Google Shape;410;p19"/>
          <p:cNvPicPr preferRelativeResize="0"/>
          <p:nvPr/>
        </p:nvPicPr>
        <p:blipFill>
          <a:blip r:embed="rId3">
            <a:alphaModFix/>
          </a:blip>
          <a:stretch>
            <a:fillRect/>
          </a:stretch>
        </p:blipFill>
        <p:spPr>
          <a:xfrm flipH="1">
            <a:off x="0" y="3611950"/>
            <a:ext cx="1661675" cy="1531550"/>
          </a:xfrm>
          <a:prstGeom prst="rect">
            <a:avLst/>
          </a:prstGeom>
          <a:noFill/>
          <a:ln>
            <a:noFill/>
          </a:ln>
        </p:spPr>
      </p:pic>
      <p:sp>
        <p:nvSpPr>
          <p:cNvPr id="411" name="Google Shape;411;p19"/>
          <p:cNvSpPr txBox="1"/>
          <p:nvPr>
            <p:ph type="title"/>
          </p:nvPr>
        </p:nvSpPr>
        <p:spPr>
          <a:xfrm>
            <a:off x="1076600" y="1522950"/>
            <a:ext cx="4192800" cy="12042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SzPts val="3200"/>
              <a:buNone/>
              <a:defRPr>
                <a:solidFill>
                  <a:schemeClr val="l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412" name="Google Shape;412;p19"/>
          <p:cNvSpPr txBox="1"/>
          <p:nvPr>
            <p:ph idx="1" type="subTitle"/>
          </p:nvPr>
        </p:nvSpPr>
        <p:spPr>
          <a:xfrm>
            <a:off x="1076625" y="2913050"/>
            <a:ext cx="4192800" cy="811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500"/>
              <a:buNone/>
              <a:defRPr sz="1600"/>
            </a:lvl1pPr>
            <a:lvl2pPr lvl="1" rtl="0" algn="ctr">
              <a:lnSpc>
                <a:spcPct val="100000"/>
              </a:lnSpc>
              <a:spcBef>
                <a:spcPts val="0"/>
              </a:spcBef>
              <a:spcAft>
                <a:spcPts val="0"/>
              </a:spcAft>
              <a:buSzPts val="1500"/>
              <a:buNone/>
              <a:defRPr/>
            </a:lvl2pPr>
            <a:lvl3pPr lvl="2" rtl="0" algn="ctr">
              <a:lnSpc>
                <a:spcPct val="100000"/>
              </a:lnSpc>
              <a:spcBef>
                <a:spcPts val="0"/>
              </a:spcBef>
              <a:spcAft>
                <a:spcPts val="0"/>
              </a:spcAft>
              <a:buSzPts val="1500"/>
              <a:buNone/>
              <a:defRPr/>
            </a:lvl3pPr>
            <a:lvl4pPr lvl="3" rtl="0" algn="ctr">
              <a:lnSpc>
                <a:spcPct val="100000"/>
              </a:lnSpc>
              <a:spcBef>
                <a:spcPts val="0"/>
              </a:spcBef>
              <a:spcAft>
                <a:spcPts val="0"/>
              </a:spcAft>
              <a:buSzPts val="1500"/>
              <a:buNone/>
              <a:defRPr/>
            </a:lvl4pPr>
            <a:lvl5pPr lvl="4" rtl="0" algn="ctr">
              <a:lnSpc>
                <a:spcPct val="100000"/>
              </a:lnSpc>
              <a:spcBef>
                <a:spcPts val="0"/>
              </a:spcBef>
              <a:spcAft>
                <a:spcPts val="0"/>
              </a:spcAft>
              <a:buSzPts val="1500"/>
              <a:buNone/>
              <a:defRPr/>
            </a:lvl5pPr>
            <a:lvl6pPr lvl="5" rtl="0" algn="ctr">
              <a:lnSpc>
                <a:spcPct val="100000"/>
              </a:lnSpc>
              <a:spcBef>
                <a:spcPts val="0"/>
              </a:spcBef>
              <a:spcAft>
                <a:spcPts val="0"/>
              </a:spcAft>
              <a:buSzPts val="1500"/>
              <a:buNone/>
              <a:defRPr/>
            </a:lvl6pPr>
            <a:lvl7pPr lvl="6" rtl="0" algn="ctr">
              <a:lnSpc>
                <a:spcPct val="100000"/>
              </a:lnSpc>
              <a:spcBef>
                <a:spcPts val="0"/>
              </a:spcBef>
              <a:spcAft>
                <a:spcPts val="0"/>
              </a:spcAft>
              <a:buSzPts val="1500"/>
              <a:buNone/>
              <a:defRPr/>
            </a:lvl7pPr>
            <a:lvl8pPr lvl="7" rtl="0" algn="ctr">
              <a:lnSpc>
                <a:spcPct val="100000"/>
              </a:lnSpc>
              <a:spcBef>
                <a:spcPts val="0"/>
              </a:spcBef>
              <a:spcAft>
                <a:spcPts val="0"/>
              </a:spcAft>
              <a:buSzPts val="1500"/>
              <a:buNone/>
              <a:defRPr/>
            </a:lvl8pPr>
            <a:lvl9pPr lvl="8" rtl="0" algn="ctr">
              <a:lnSpc>
                <a:spcPct val="100000"/>
              </a:lnSpc>
              <a:spcBef>
                <a:spcPts val="0"/>
              </a:spcBef>
              <a:spcAft>
                <a:spcPts val="0"/>
              </a:spcAft>
              <a:buSzPts val="1500"/>
              <a:buNone/>
              <a:defRPr/>
            </a:lvl9pPr>
          </a:lstStyle>
          <a:p/>
        </p:txBody>
      </p:sp>
      <p:grpSp>
        <p:nvGrpSpPr>
          <p:cNvPr id="413" name="Google Shape;413;p19"/>
          <p:cNvGrpSpPr/>
          <p:nvPr/>
        </p:nvGrpSpPr>
        <p:grpSpPr>
          <a:xfrm>
            <a:off x="3235475" y="0"/>
            <a:ext cx="689309" cy="773883"/>
            <a:chOff x="289713" y="0"/>
            <a:chExt cx="847025" cy="950950"/>
          </a:xfrm>
        </p:grpSpPr>
        <p:sp>
          <p:nvSpPr>
            <p:cNvPr id="414" name="Google Shape;414;p19"/>
            <p:cNvSpPr/>
            <p:nvPr/>
          </p:nvSpPr>
          <p:spPr>
            <a:xfrm>
              <a:off x="289713" y="556700"/>
              <a:ext cx="847025" cy="378250"/>
            </a:xfrm>
            <a:custGeom>
              <a:rect b="b" l="l" r="r" t="t"/>
              <a:pathLst>
                <a:path extrusionOk="0" h="15130" w="33881">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19"/>
            <p:cNvSpPr/>
            <p:nvPr/>
          </p:nvSpPr>
          <p:spPr>
            <a:xfrm>
              <a:off x="334988" y="886975"/>
              <a:ext cx="759150" cy="63975"/>
            </a:xfrm>
            <a:custGeom>
              <a:rect b="b" l="l" r="r" t="t"/>
              <a:pathLst>
                <a:path extrusionOk="0" h="2559" w="30366">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19"/>
            <p:cNvSpPr/>
            <p:nvPr/>
          </p:nvSpPr>
          <p:spPr>
            <a:xfrm>
              <a:off x="390913" y="900300"/>
              <a:ext cx="668600" cy="45300"/>
            </a:xfrm>
            <a:custGeom>
              <a:rect b="b" l="l" r="r" t="t"/>
              <a:pathLst>
                <a:path extrusionOk="0" h="1812" w="26744">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19"/>
            <p:cNvSpPr/>
            <p:nvPr/>
          </p:nvSpPr>
          <p:spPr>
            <a:xfrm>
              <a:off x="585363" y="479450"/>
              <a:ext cx="282350" cy="90600"/>
            </a:xfrm>
            <a:custGeom>
              <a:rect b="b" l="l" r="r" t="t"/>
              <a:pathLst>
                <a:path extrusionOk="0" h="3624" w="11294">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19"/>
            <p:cNvSpPr/>
            <p:nvPr/>
          </p:nvSpPr>
          <p:spPr>
            <a:xfrm>
              <a:off x="713213" y="0"/>
              <a:ext cx="21325" cy="479475"/>
            </a:xfrm>
            <a:custGeom>
              <a:rect b="b" l="l" r="r" t="t"/>
              <a:pathLst>
                <a:path extrusionOk="0" h="19179" w="853">
                  <a:moveTo>
                    <a:pt x="0" y="1"/>
                  </a:moveTo>
                  <a:lnTo>
                    <a:pt x="427" y="19179"/>
                  </a:lnTo>
                  <a:lnTo>
                    <a:pt x="853" y="19179"/>
                  </a:lnTo>
                  <a:lnTo>
                    <a:pt x="427" y="1"/>
                  </a:lnTo>
                  <a:close/>
                </a:path>
              </a:pathLst>
            </a:cu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19"/>
            <p:cNvSpPr/>
            <p:nvPr/>
          </p:nvSpPr>
          <p:spPr>
            <a:xfrm>
              <a:off x="630638" y="900300"/>
              <a:ext cx="186475" cy="39975"/>
            </a:xfrm>
            <a:custGeom>
              <a:rect b="b" l="l" r="r" t="t"/>
              <a:pathLst>
                <a:path extrusionOk="0" h="1599" w="7459">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19"/>
            <p:cNvSpPr/>
            <p:nvPr/>
          </p:nvSpPr>
          <p:spPr>
            <a:xfrm>
              <a:off x="289713" y="556700"/>
              <a:ext cx="847025" cy="378250"/>
            </a:xfrm>
            <a:custGeom>
              <a:rect b="b" l="l" r="r" t="t"/>
              <a:pathLst>
                <a:path extrusionOk="0" h="15130" w="33881">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19"/>
            <p:cNvSpPr/>
            <p:nvPr/>
          </p:nvSpPr>
          <p:spPr>
            <a:xfrm>
              <a:off x="289713" y="559375"/>
              <a:ext cx="847025" cy="143850"/>
            </a:xfrm>
            <a:custGeom>
              <a:rect b="b" l="l" r="r" t="t"/>
              <a:pathLst>
                <a:path extrusionOk="0" h="5754" w="33881">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19"/>
            <p:cNvSpPr/>
            <p:nvPr/>
          </p:nvSpPr>
          <p:spPr>
            <a:xfrm>
              <a:off x="585363" y="479450"/>
              <a:ext cx="282350" cy="90600"/>
            </a:xfrm>
            <a:custGeom>
              <a:rect b="b" l="l" r="r" t="t"/>
              <a:pathLst>
                <a:path extrusionOk="0" h="3624" w="11294">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3" name="Google Shape;423;p19"/>
          <p:cNvGrpSpPr/>
          <p:nvPr/>
        </p:nvGrpSpPr>
        <p:grpSpPr>
          <a:xfrm>
            <a:off x="2359175" y="0"/>
            <a:ext cx="689309" cy="773883"/>
            <a:chOff x="289713" y="0"/>
            <a:chExt cx="847025" cy="950950"/>
          </a:xfrm>
        </p:grpSpPr>
        <p:sp>
          <p:nvSpPr>
            <p:cNvPr id="424" name="Google Shape;424;p19"/>
            <p:cNvSpPr/>
            <p:nvPr/>
          </p:nvSpPr>
          <p:spPr>
            <a:xfrm>
              <a:off x="289713" y="556700"/>
              <a:ext cx="847025" cy="378250"/>
            </a:xfrm>
            <a:custGeom>
              <a:rect b="b" l="l" r="r" t="t"/>
              <a:pathLst>
                <a:path extrusionOk="0" h="15130" w="33881">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19"/>
            <p:cNvSpPr/>
            <p:nvPr/>
          </p:nvSpPr>
          <p:spPr>
            <a:xfrm>
              <a:off x="334988" y="886975"/>
              <a:ext cx="759150" cy="63975"/>
            </a:xfrm>
            <a:custGeom>
              <a:rect b="b" l="l" r="r" t="t"/>
              <a:pathLst>
                <a:path extrusionOk="0" h="2559" w="30366">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19"/>
            <p:cNvSpPr/>
            <p:nvPr/>
          </p:nvSpPr>
          <p:spPr>
            <a:xfrm>
              <a:off x="390913" y="900300"/>
              <a:ext cx="668600" cy="45300"/>
            </a:xfrm>
            <a:custGeom>
              <a:rect b="b" l="l" r="r" t="t"/>
              <a:pathLst>
                <a:path extrusionOk="0" h="1812" w="26744">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19"/>
            <p:cNvSpPr/>
            <p:nvPr/>
          </p:nvSpPr>
          <p:spPr>
            <a:xfrm>
              <a:off x="585363" y="479450"/>
              <a:ext cx="282350" cy="90600"/>
            </a:xfrm>
            <a:custGeom>
              <a:rect b="b" l="l" r="r" t="t"/>
              <a:pathLst>
                <a:path extrusionOk="0" h="3624" w="11294">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19"/>
            <p:cNvSpPr/>
            <p:nvPr/>
          </p:nvSpPr>
          <p:spPr>
            <a:xfrm>
              <a:off x="713213" y="0"/>
              <a:ext cx="21325" cy="479475"/>
            </a:xfrm>
            <a:custGeom>
              <a:rect b="b" l="l" r="r" t="t"/>
              <a:pathLst>
                <a:path extrusionOk="0" h="19179" w="853">
                  <a:moveTo>
                    <a:pt x="0" y="1"/>
                  </a:moveTo>
                  <a:lnTo>
                    <a:pt x="427" y="19179"/>
                  </a:lnTo>
                  <a:lnTo>
                    <a:pt x="853" y="19179"/>
                  </a:lnTo>
                  <a:lnTo>
                    <a:pt x="427" y="1"/>
                  </a:lnTo>
                  <a:close/>
                </a:path>
              </a:pathLst>
            </a:cu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19"/>
            <p:cNvSpPr/>
            <p:nvPr/>
          </p:nvSpPr>
          <p:spPr>
            <a:xfrm>
              <a:off x="630638" y="900300"/>
              <a:ext cx="186475" cy="39975"/>
            </a:xfrm>
            <a:custGeom>
              <a:rect b="b" l="l" r="r" t="t"/>
              <a:pathLst>
                <a:path extrusionOk="0" h="1599" w="7459">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19"/>
            <p:cNvSpPr/>
            <p:nvPr/>
          </p:nvSpPr>
          <p:spPr>
            <a:xfrm>
              <a:off x="289713" y="556700"/>
              <a:ext cx="847025" cy="378250"/>
            </a:xfrm>
            <a:custGeom>
              <a:rect b="b" l="l" r="r" t="t"/>
              <a:pathLst>
                <a:path extrusionOk="0" h="15130" w="33881">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19"/>
            <p:cNvSpPr/>
            <p:nvPr/>
          </p:nvSpPr>
          <p:spPr>
            <a:xfrm>
              <a:off x="289713" y="559375"/>
              <a:ext cx="847025" cy="143850"/>
            </a:xfrm>
            <a:custGeom>
              <a:rect b="b" l="l" r="r" t="t"/>
              <a:pathLst>
                <a:path extrusionOk="0" h="5754" w="33881">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19"/>
            <p:cNvSpPr/>
            <p:nvPr/>
          </p:nvSpPr>
          <p:spPr>
            <a:xfrm>
              <a:off x="585363" y="479450"/>
              <a:ext cx="282350" cy="90600"/>
            </a:xfrm>
            <a:custGeom>
              <a:rect b="b" l="l" r="r" t="t"/>
              <a:pathLst>
                <a:path extrusionOk="0" h="3624" w="11294">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3" name="Google Shape;433;p19"/>
          <p:cNvGrpSpPr/>
          <p:nvPr/>
        </p:nvGrpSpPr>
        <p:grpSpPr>
          <a:xfrm>
            <a:off x="1759951" y="4270550"/>
            <a:ext cx="1427700" cy="713625"/>
            <a:chOff x="131176" y="4137775"/>
            <a:chExt cx="1427700" cy="713625"/>
          </a:xfrm>
        </p:grpSpPr>
        <p:sp>
          <p:nvSpPr>
            <p:cNvPr id="434" name="Google Shape;434;p19"/>
            <p:cNvSpPr/>
            <p:nvPr/>
          </p:nvSpPr>
          <p:spPr>
            <a:xfrm>
              <a:off x="131176" y="4751800"/>
              <a:ext cx="1427700" cy="99600"/>
            </a:xfrm>
            <a:prstGeom prst="ellipse">
              <a:avLst/>
            </a:prstGeom>
            <a:solidFill>
              <a:srgbClr val="000000">
                <a:alpha val="781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35" name="Google Shape;435;p19"/>
            <p:cNvPicPr preferRelativeResize="0"/>
            <p:nvPr/>
          </p:nvPicPr>
          <p:blipFill>
            <a:blip r:embed="rId4">
              <a:alphaModFix/>
            </a:blip>
            <a:stretch>
              <a:fillRect/>
            </a:stretch>
          </p:blipFill>
          <p:spPr>
            <a:xfrm>
              <a:off x="266500" y="4137775"/>
              <a:ext cx="1235275" cy="660125"/>
            </a:xfrm>
            <a:prstGeom prst="rect">
              <a:avLst/>
            </a:prstGeom>
            <a:noFill/>
            <a:ln>
              <a:noFill/>
            </a:ln>
          </p:spPr>
        </p:pic>
      </p:gr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4">
    <p:spTree>
      <p:nvGrpSpPr>
        <p:cNvPr id="436" name="Shape 436"/>
        <p:cNvGrpSpPr/>
        <p:nvPr/>
      </p:nvGrpSpPr>
      <p:grpSpPr>
        <a:xfrm>
          <a:off x="0" y="0"/>
          <a:ext cx="0" cy="0"/>
          <a:chOff x="0" y="0"/>
          <a:chExt cx="0" cy="0"/>
        </a:xfrm>
      </p:grpSpPr>
      <p:pic>
        <p:nvPicPr>
          <p:cNvPr id="437" name="Google Shape;437;p20"/>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438" name="Google Shape;438;p20"/>
          <p:cNvPicPr preferRelativeResize="0"/>
          <p:nvPr/>
        </p:nvPicPr>
        <p:blipFill rotWithShape="1">
          <a:blip r:embed="rId3">
            <a:alphaModFix/>
          </a:blip>
          <a:srcRect b="0" l="33669" r="0" t="0"/>
          <a:stretch/>
        </p:blipFill>
        <p:spPr>
          <a:xfrm>
            <a:off x="0" y="920500"/>
            <a:ext cx="600500" cy="3081775"/>
          </a:xfrm>
          <a:prstGeom prst="rect">
            <a:avLst/>
          </a:prstGeom>
          <a:noFill/>
          <a:ln>
            <a:noFill/>
          </a:ln>
        </p:spPr>
      </p:pic>
      <p:sp>
        <p:nvSpPr>
          <p:cNvPr id="439" name="Google Shape;439;p20"/>
          <p:cNvSpPr txBox="1"/>
          <p:nvPr>
            <p:ph type="title"/>
          </p:nvPr>
        </p:nvSpPr>
        <p:spPr>
          <a:xfrm>
            <a:off x="1025934" y="1743850"/>
            <a:ext cx="34722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200"/>
              <a:buNone/>
              <a:defRPr>
                <a:solidFill>
                  <a:schemeClr val="l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440" name="Google Shape;440;p20"/>
          <p:cNvSpPr txBox="1"/>
          <p:nvPr>
            <p:ph idx="1" type="subTitle"/>
          </p:nvPr>
        </p:nvSpPr>
        <p:spPr>
          <a:xfrm>
            <a:off x="1145484" y="2602450"/>
            <a:ext cx="3233100" cy="900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500"/>
              <a:buNone/>
              <a:defRPr/>
            </a:lvl1pPr>
            <a:lvl2pPr lvl="1" rtl="0" algn="ctr">
              <a:lnSpc>
                <a:spcPct val="100000"/>
              </a:lnSpc>
              <a:spcBef>
                <a:spcPts val="0"/>
              </a:spcBef>
              <a:spcAft>
                <a:spcPts val="0"/>
              </a:spcAft>
              <a:buSzPts val="1500"/>
              <a:buNone/>
              <a:defRPr/>
            </a:lvl2pPr>
            <a:lvl3pPr lvl="2" rtl="0" algn="ctr">
              <a:lnSpc>
                <a:spcPct val="100000"/>
              </a:lnSpc>
              <a:spcBef>
                <a:spcPts val="0"/>
              </a:spcBef>
              <a:spcAft>
                <a:spcPts val="0"/>
              </a:spcAft>
              <a:buSzPts val="1500"/>
              <a:buNone/>
              <a:defRPr/>
            </a:lvl3pPr>
            <a:lvl4pPr lvl="3" rtl="0" algn="ctr">
              <a:lnSpc>
                <a:spcPct val="100000"/>
              </a:lnSpc>
              <a:spcBef>
                <a:spcPts val="0"/>
              </a:spcBef>
              <a:spcAft>
                <a:spcPts val="0"/>
              </a:spcAft>
              <a:buSzPts val="1500"/>
              <a:buNone/>
              <a:defRPr/>
            </a:lvl4pPr>
            <a:lvl5pPr lvl="4" rtl="0" algn="ctr">
              <a:lnSpc>
                <a:spcPct val="100000"/>
              </a:lnSpc>
              <a:spcBef>
                <a:spcPts val="0"/>
              </a:spcBef>
              <a:spcAft>
                <a:spcPts val="0"/>
              </a:spcAft>
              <a:buSzPts val="1500"/>
              <a:buNone/>
              <a:defRPr/>
            </a:lvl5pPr>
            <a:lvl6pPr lvl="5" rtl="0" algn="ctr">
              <a:lnSpc>
                <a:spcPct val="100000"/>
              </a:lnSpc>
              <a:spcBef>
                <a:spcPts val="0"/>
              </a:spcBef>
              <a:spcAft>
                <a:spcPts val="0"/>
              </a:spcAft>
              <a:buSzPts val="1500"/>
              <a:buNone/>
              <a:defRPr/>
            </a:lvl6pPr>
            <a:lvl7pPr lvl="6" rtl="0" algn="ctr">
              <a:lnSpc>
                <a:spcPct val="100000"/>
              </a:lnSpc>
              <a:spcBef>
                <a:spcPts val="0"/>
              </a:spcBef>
              <a:spcAft>
                <a:spcPts val="0"/>
              </a:spcAft>
              <a:buSzPts val="1500"/>
              <a:buNone/>
              <a:defRPr/>
            </a:lvl7pPr>
            <a:lvl8pPr lvl="7" rtl="0" algn="ctr">
              <a:lnSpc>
                <a:spcPct val="100000"/>
              </a:lnSpc>
              <a:spcBef>
                <a:spcPts val="0"/>
              </a:spcBef>
              <a:spcAft>
                <a:spcPts val="0"/>
              </a:spcAft>
              <a:buSzPts val="1500"/>
              <a:buNone/>
              <a:defRPr/>
            </a:lvl8pPr>
            <a:lvl9pPr lvl="8" rtl="0" algn="ctr">
              <a:lnSpc>
                <a:spcPct val="100000"/>
              </a:lnSpc>
              <a:spcBef>
                <a:spcPts val="0"/>
              </a:spcBef>
              <a:spcAft>
                <a:spcPts val="0"/>
              </a:spcAft>
              <a:buSzPts val="1500"/>
              <a:buNone/>
              <a:defRPr/>
            </a:lvl9pPr>
          </a:lstStyle>
          <a:p/>
        </p:txBody>
      </p:sp>
      <p:grpSp>
        <p:nvGrpSpPr>
          <p:cNvPr id="441" name="Google Shape;441;p20"/>
          <p:cNvGrpSpPr/>
          <p:nvPr/>
        </p:nvGrpSpPr>
        <p:grpSpPr>
          <a:xfrm>
            <a:off x="2739888" y="0"/>
            <a:ext cx="689309" cy="773883"/>
            <a:chOff x="289713" y="0"/>
            <a:chExt cx="847025" cy="950950"/>
          </a:xfrm>
        </p:grpSpPr>
        <p:sp>
          <p:nvSpPr>
            <p:cNvPr id="442" name="Google Shape;442;p20"/>
            <p:cNvSpPr/>
            <p:nvPr/>
          </p:nvSpPr>
          <p:spPr>
            <a:xfrm>
              <a:off x="289713" y="556700"/>
              <a:ext cx="847025" cy="378250"/>
            </a:xfrm>
            <a:custGeom>
              <a:rect b="b" l="l" r="r" t="t"/>
              <a:pathLst>
                <a:path extrusionOk="0" h="15130" w="33881">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20"/>
            <p:cNvSpPr/>
            <p:nvPr/>
          </p:nvSpPr>
          <p:spPr>
            <a:xfrm>
              <a:off x="334988" y="886975"/>
              <a:ext cx="759150" cy="63975"/>
            </a:xfrm>
            <a:custGeom>
              <a:rect b="b" l="l" r="r" t="t"/>
              <a:pathLst>
                <a:path extrusionOk="0" h="2559" w="30366">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20"/>
            <p:cNvSpPr/>
            <p:nvPr/>
          </p:nvSpPr>
          <p:spPr>
            <a:xfrm>
              <a:off x="390913" y="900300"/>
              <a:ext cx="668600" cy="45300"/>
            </a:xfrm>
            <a:custGeom>
              <a:rect b="b" l="l" r="r" t="t"/>
              <a:pathLst>
                <a:path extrusionOk="0" h="1812" w="26744">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20"/>
            <p:cNvSpPr/>
            <p:nvPr/>
          </p:nvSpPr>
          <p:spPr>
            <a:xfrm>
              <a:off x="585363" y="479450"/>
              <a:ext cx="282350" cy="90600"/>
            </a:xfrm>
            <a:custGeom>
              <a:rect b="b" l="l" r="r" t="t"/>
              <a:pathLst>
                <a:path extrusionOk="0" h="3624" w="11294">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20"/>
            <p:cNvSpPr/>
            <p:nvPr/>
          </p:nvSpPr>
          <p:spPr>
            <a:xfrm>
              <a:off x="713213" y="0"/>
              <a:ext cx="21325" cy="479475"/>
            </a:xfrm>
            <a:custGeom>
              <a:rect b="b" l="l" r="r" t="t"/>
              <a:pathLst>
                <a:path extrusionOk="0" h="19179" w="853">
                  <a:moveTo>
                    <a:pt x="0" y="1"/>
                  </a:moveTo>
                  <a:lnTo>
                    <a:pt x="427" y="19179"/>
                  </a:lnTo>
                  <a:lnTo>
                    <a:pt x="853" y="19179"/>
                  </a:lnTo>
                  <a:lnTo>
                    <a:pt x="427" y="1"/>
                  </a:lnTo>
                  <a:close/>
                </a:path>
              </a:pathLst>
            </a:cu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20"/>
            <p:cNvSpPr/>
            <p:nvPr/>
          </p:nvSpPr>
          <p:spPr>
            <a:xfrm>
              <a:off x="630638" y="900300"/>
              <a:ext cx="186475" cy="39975"/>
            </a:xfrm>
            <a:custGeom>
              <a:rect b="b" l="l" r="r" t="t"/>
              <a:pathLst>
                <a:path extrusionOk="0" h="1599" w="7459">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20"/>
            <p:cNvSpPr/>
            <p:nvPr/>
          </p:nvSpPr>
          <p:spPr>
            <a:xfrm>
              <a:off x="289713" y="556700"/>
              <a:ext cx="847025" cy="378250"/>
            </a:xfrm>
            <a:custGeom>
              <a:rect b="b" l="l" r="r" t="t"/>
              <a:pathLst>
                <a:path extrusionOk="0" h="15130" w="33881">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20"/>
            <p:cNvSpPr/>
            <p:nvPr/>
          </p:nvSpPr>
          <p:spPr>
            <a:xfrm>
              <a:off x="289713" y="559375"/>
              <a:ext cx="847025" cy="143850"/>
            </a:xfrm>
            <a:custGeom>
              <a:rect b="b" l="l" r="r" t="t"/>
              <a:pathLst>
                <a:path extrusionOk="0" h="5754" w="33881">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20"/>
            <p:cNvSpPr/>
            <p:nvPr/>
          </p:nvSpPr>
          <p:spPr>
            <a:xfrm>
              <a:off x="585363" y="479450"/>
              <a:ext cx="282350" cy="90600"/>
            </a:xfrm>
            <a:custGeom>
              <a:rect b="b" l="l" r="r" t="t"/>
              <a:pathLst>
                <a:path extrusionOk="0" h="3624" w="11294">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51" name="Google Shape;451;p20"/>
          <p:cNvGrpSpPr/>
          <p:nvPr/>
        </p:nvGrpSpPr>
        <p:grpSpPr>
          <a:xfrm>
            <a:off x="1863588" y="0"/>
            <a:ext cx="689309" cy="773883"/>
            <a:chOff x="289713" y="0"/>
            <a:chExt cx="847025" cy="950950"/>
          </a:xfrm>
        </p:grpSpPr>
        <p:sp>
          <p:nvSpPr>
            <p:cNvPr id="452" name="Google Shape;452;p20"/>
            <p:cNvSpPr/>
            <p:nvPr/>
          </p:nvSpPr>
          <p:spPr>
            <a:xfrm>
              <a:off x="289713" y="556700"/>
              <a:ext cx="847025" cy="378250"/>
            </a:xfrm>
            <a:custGeom>
              <a:rect b="b" l="l" r="r" t="t"/>
              <a:pathLst>
                <a:path extrusionOk="0" h="15130" w="33881">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20"/>
            <p:cNvSpPr/>
            <p:nvPr/>
          </p:nvSpPr>
          <p:spPr>
            <a:xfrm>
              <a:off x="334988" y="886975"/>
              <a:ext cx="759150" cy="63975"/>
            </a:xfrm>
            <a:custGeom>
              <a:rect b="b" l="l" r="r" t="t"/>
              <a:pathLst>
                <a:path extrusionOk="0" h="2559" w="30366">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20"/>
            <p:cNvSpPr/>
            <p:nvPr/>
          </p:nvSpPr>
          <p:spPr>
            <a:xfrm>
              <a:off x="390913" y="900300"/>
              <a:ext cx="668600" cy="45300"/>
            </a:xfrm>
            <a:custGeom>
              <a:rect b="b" l="l" r="r" t="t"/>
              <a:pathLst>
                <a:path extrusionOk="0" h="1812" w="26744">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20"/>
            <p:cNvSpPr/>
            <p:nvPr/>
          </p:nvSpPr>
          <p:spPr>
            <a:xfrm>
              <a:off x="585363" y="479450"/>
              <a:ext cx="282350" cy="90600"/>
            </a:xfrm>
            <a:custGeom>
              <a:rect b="b" l="l" r="r" t="t"/>
              <a:pathLst>
                <a:path extrusionOk="0" h="3624" w="11294">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20"/>
            <p:cNvSpPr/>
            <p:nvPr/>
          </p:nvSpPr>
          <p:spPr>
            <a:xfrm>
              <a:off x="713213" y="0"/>
              <a:ext cx="21325" cy="479475"/>
            </a:xfrm>
            <a:custGeom>
              <a:rect b="b" l="l" r="r" t="t"/>
              <a:pathLst>
                <a:path extrusionOk="0" h="19179" w="853">
                  <a:moveTo>
                    <a:pt x="0" y="1"/>
                  </a:moveTo>
                  <a:lnTo>
                    <a:pt x="427" y="19179"/>
                  </a:lnTo>
                  <a:lnTo>
                    <a:pt x="853" y="19179"/>
                  </a:lnTo>
                  <a:lnTo>
                    <a:pt x="427" y="1"/>
                  </a:lnTo>
                  <a:close/>
                </a:path>
              </a:pathLst>
            </a:cu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20"/>
            <p:cNvSpPr/>
            <p:nvPr/>
          </p:nvSpPr>
          <p:spPr>
            <a:xfrm>
              <a:off x="630638" y="900300"/>
              <a:ext cx="186475" cy="39975"/>
            </a:xfrm>
            <a:custGeom>
              <a:rect b="b" l="l" r="r" t="t"/>
              <a:pathLst>
                <a:path extrusionOk="0" h="1599" w="7459">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20"/>
            <p:cNvSpPr/>
            <p:nvPr/>
          </p:nvSpPr>
          <p:spPr>
            <a:xfrm>
              <a:off x="289713" y="556700"/>
              <a:ext cx="847025" cy="378250"/>
            </a:xfrm>
            <a:custGeom>
              <a:rect b="b" l="l" r="r" t="t"/>
              <a:pathLst>
                <a:path extrusionOk="0" h="15130" w="33881">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20"/>
            <p:cNvSpPr/>
            <p:nvPr/>
          </p:nvSpPr>
          <p:spPr>
            <a:xfrm>
              <a:off x="289713" y="559375"/>
              <a:ext cx="847025" cy="143850"/>
            </a:xfrm>
            <a:custGeom>
              <a:rect b="b" l="l" r="r" t="t"/>
              <a:pathLst>
                <a:path extrusionOk="0" h="5754" w="33881">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20"/>
            <p:cNvSpPr/>
            <p:nvPr/>
          </p:nvSpPr>
          <p:spPr>
            <a:xfrm>
              <a:off x="585363" y="479450"/>
              <a:ext cx="282350" cy="90600"/>
            </a:xfrm>
            <a:custGeom>
              <a:rect b="b" l="l" r="r" t="t"/>
              <a:pathLst>
                <a:path extrusionOk="0" h="3624" w="11294">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1" name="Google Shape;461;p20"/>
          <p:cNvGrpSpPr/>
          <p:nvPr/>
        </p:nvGrpSpPr>
        <p:grpSpPr>
          <a:xfrm>
            <a:off x="-372555" y="2071141"/>
            <a:ext cx="1326199" cy="2780723"/>
            <a:chOff x="8136352" y="2627725"/>
            <a:chExt cx="1083850" cy="2272575"/>
          </a:xfrm>
        </p:grpSpPr>
        <p:sp>
          <p:nvSpPr>
            <p:cNvPr id="462" name="Google Shape;462;p20"/>
            <p:cNvSpPr/>
            <p:nvPr/>
          </p:nvSpPr>
          <p:spPr>
            <a:xfrm>
              <a:off x="8316777" y="4789900"/>
              <a:ext cx="723000" cy="110400"/>
            </a:xfrm>
            <a:prstGeom prst="ellipse">
              <a:avLst/>
            </a:prstGeom>
            <a:solidFill>
              <a:srgbClr val="000000">
                <a:alpha val="781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63" name="Google Shape;463;p20"/>
            <p:cNvPicPr preferRelativeResize="0"/>
            <p:nvPr/>
          </p:nvPicPr>
          <p:blipFill>
            <a:blip r:embed="rId4">
              <a:alphaModFix/>
            </a:blip>
            <a:stretch>
              <a:fillRect/>
            </a:stretch>
          </p:blipFill>
          <p:spPr>
            <a:xfrm>
              <a:off x="8136352" y="2627725"/>
              <a:ext cx="1083850" cy="2219325"/>
            </a:xfrm>
            <a:prstGeom prst="rect">
              <a:avLst/>
            </a:prstGeom>
            <a:noFill/>
            <a:ln>
              <a:noFill/>
            </a:ln>
          </p:spPr>
        </p:pic>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pic>
        <p:nvPicPr>
          <p:cNvPr id="14" name="Google Shape;14;p3"/>
          <p:cNvPicPr preferRelativeResize="0"/>
          <p:nvPr/>
        </p:nvPicPr>
        <p:blipFill>
          <a:blip r:embed="rId2">
            <a:alphaModFix/>
          </a:blip>
          <a:stretch>
            <a:fillRect/>
          </a:stretch>
        </p:blipFill>
        <p:spPr>
          <a:xfrm>
            <a:off x="0" y="0"/>
            <a:ext cx="9144000" cy="5143500"/>
          </a:xfrm>
          <a:prstGeom prst="rect">
            <a:avLst/>
          </a:prstGeom>
          <a:noFill/>
          <a:ln>
            <a:noFill/>
          </a:ln>
        </p:spPr>
      </p:pic>
      <p:sp>
        <p:nvSpPr>
          <p:cNvPr id="15" name="Google Shape;15;p3"/>
          <p:cNvSpPr txBox="1"/>
          <p:nvPr>
            <p:ph type="title"/>
          </p:nvPr>
        </p:nvSpPr>
        <p:spPr>
          <a:xfrm>
            <a:off x="3944725" y="2234750"/>
            <a:ext cx="3830400" cy="1484700"/>
          </a:xfrm>
          <a:prstGeom prst="rect">
            <a:avLst/>
          </a:prstGeom>
        </p:spPr>
        <p:txBody>
          <a:bodyPr anchorCtr="0" anchor="ctr" bIns="91425" lIns="91425" spcFirstLastPara="1" rIns="91425" wrap="square" tIns="91425">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6" name="Google Shape;16;p3"/>
          <p:cNvSpPr txBox="1"/>
          <p:nvPr>
            <p:ph hasCustomPrompt="1" idx="2" type="title"/>
          </p:nvPr>
        </p:nvSpPr>
        <p:spPr>
          <a:xfrm>
            <a:off x="5402725" y="1372506"/>
            <a:ext cx="914400" cy="4107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6000"/>
              <a:buNone/>
              <a:defRPr sz="4500">
                <a:solidFill>
                  <a:schemeClr val="lt1"/>
                </a:solidFill>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17" name="Google Shape;17;p3"/>
          <p:cNvSpPr txBox="1"/>
          <p:nvPr>
            <p:ph idx="1" type="subTitle"/>
          </p:nvPr>
        </p:nvSpPr>
        <p:spPr>
          <a:xfrm>
            <a:off x="3607975" y="3707455"/>
            <a:ext cx="4503900" cy="365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500"/>
              <a:buNone/>
              <a:defRPr sz="1500"/>
            </a:lvl1pPr>
            <a:lvl2pPr lvl="1" rtl="0" algn="ctr">
              <a:lnSpc>
                <a:spcPct val="100000"/>
              </a:lnSpc>
              <a:spcBef>
                <a:spcPts val="0"/>
              </a:spcBef>
              <a:spcAft>
                <a:spcPts val="0"/>
              </a:spcAft>
              <a:buSzPts val="1500"/>
              <a:buNone/>
              <a:defRPr/>
            </a:lvl2pPr>
            <a:lvl3pPr lvl="2" rtl="0" algn="ctr">
              <a:lnSpc>
                <a:spcPct val="100000"/>
              </a:lnSpc>
              <a:spcBef>
                <a:spcPts val="0"/>
              </a:spcBef>
              <a:spcAft>
                <a:spcPts val="0"/>
              </a:spcAft>
              <a:buSzPts val="1500"/>
              <a:buNone/>
              <a:defRPr/>
            </a:lvl3pPr>
            <a:lvl4pPr lvl="3" rtl="0" algn="ctr">
              <a:lnSpc>
                <a:spcPct val="100000"/>
              </a:lnSpc>
              <a:spcBef>
                <a:spcPts val="0"/>
              </a:spcBef>
              <a:spcAft>
                <a:spcPts val="0"/>
              </a:spcAft>
              <a:buSzPts val="1500"/>
              <a:buNone/>
              <a:defRPr/>
            </a:lvl4pPr>
            <a:lvl5pPr lvl="4" rtl="0" algn="ctr">
              <a:lnSpc>
                <a:spcPct val="100000"/>
              </a:lnSpc>
              <a:spcBef>
                <a:spcPts val="0"/>
              </a:spcBef>
              <a:spcAft>
                <a:spcPts val="0"/>
              </a:spcAft>
              <a:buSzPts val="1500"/>
              <a:buNone/>
              <a:defRPr/>
            </a:lvl5pPr>
            <a:lvl6pPr lvl="5" rtl="0" algn="ctr">
              <a:lnSpc>
                <a:spcPct val="100000"/>
              </a:lnSpc>
              <a:spcBef>
                <a:spcPts val="0"/>
              </a:spcBef>
              <a:spcAft>
                <a:spcPts val="0"/>
              </a:spcAft>
              <a:buSzPts val="1500"/>
              <a:buNone/>
              <a:defRPr/>
            </a:lvl6pPr>
            <a:lvl7pPr lvl="6" rtl="0" algn="ctr">
              <a:lnSpc>
                <a:spcPct val="100000"/>
              </a:lnSpc>
              <a:spcBef>
                <a:spcPts val="0"/>
              </a:spcBef>
              <a:spcAft>
                <a:spcPts val="0"/>
              </a:spcAft>
              <a:buSzPts val="1500"/>
              <a:buNone/>
              <a:defRPr/>
            </a:lvl7pPr>
            <a:lvl8pPr lvl="7" rtl="0" algn="ctr">
              <a:lnSpc>
                <a:spcPct val="100000"/>
              </a:lnSpc>
              <a:spcBef>
                <a:spcPts val="0"/>
              </a:spcBef>
              <a:spcAft>
                <a:spcPts val="0"/>
              </a:spcAft>
              <a:buSzPts val="1500"/>
              <a:buNone/>
              <a:defRPr/>
            </a:lvl8pPr>
            <a:lvl9pPr lvl="8" rtl="0" algn="ctr">
              <a:lnSpc>
                <a:spcPct val="100000"/>
              </a:lnSpc>
              <a:spcBef>
                <a:spcPts val="0"/>
              </a:spcBef>
              <a:spcAft>
                <a:spcPts val="0"/>
              </a:spcAft>
              <a:buSzPts val="1500"/>
              <a:buNone/>
              <a:defRPr/>
            </a:lvl9pPr>
          </a:lstStyle>
          <a:p/>
        </p:txBody>
      </p:sp>
      <p:grpSp>
        <p:nvGrpSpPr>
          <p:cNvPr id="18" name="Google Shape;18;p3"/>
          <p:cNvGrpSpPr/>
          <p:nvPr/>
        </p:nvGrpSpPr>
        <p:grpSpPr>
          <a:xfrm>
            <a:off x="5591475" y="0"/>
            <a:ext cx="689309" cy="773883"/>
            <a:chOff x="289713" y="0"/>
            <a:chExt cx="847025" cy="950950"/>
          </a:xfrm>
        </p:grpSpPr>
        <p:sp>
          <p:nvSpPr>
            <p:cNvPr id="19" name="Google Shape;19;p3"/>
            <p:cNvSpPr/>
            <p:nvPr/>
          </p:nvSpPr>
          <p:spPr>
            <a:xfrm>
              <a:off x="289713" y="556700"/>
              <a:ext cx="847025" cy="378250"/>
            </a:xfrm>
            <a:custGeom>
              <a:rect b="b" l="l" r="r" t="t"/>
              <a:pathLst>
                <a:path extrusionOk="0" h="15130" w="33881">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p:nvPr/>
          </p:nvSpPr>
          <p:spPr>
            <a:xfrm>
              <a:off x="334988" y="886975"/>
              <a:ext cx="759150" cy="63975"/>
            </a:xfrm>
            <a:custGeom>
              <a:rect b="b" l="l" r="r" t="t"/>
              <a:pathLst>
                <a:path extrusionOk="0" h="2559" w="30366">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3"/>
            <p:cNvSpPr/>
            <p:nvPr/>
          </p:nvSpPr>
          <p:spPr>
            <a:xfrm>
              <a:off x="390913" y="900300"/>
              <a:ext cx="668600" cy="45300"/>
            </a:xfrm>
            <a:custGeom>
              <a:rect b="b" l="l" r="r" t="t"/>
              <a:pathLst>
                <a:path extrusionOk="0" h="1812" w="26744">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3"/>
            <p:cNvSpPr/>
            <p:nvPr/>
          </p:nvSpPr>
          <p:spPr>
            <a:xfrm>
              <a:off x="585363" y="479450"/>
              <a:ext cx="282350" cy="90600"/>
            </a:xfrm>
            <a:custGeom>
              <a:rect b="b" l="l" r="r" t="t"/>
              <a:pathLst>
                <a:path extrusionOk="0" h="3624" w="11294">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p:nvPr/>
          </p:nvSpPr>
          <p:spPr>
            <a:xfrm>
              <a:off x="713213" y="0"/>
              <a:ext cx="21325" cy="479475"/>
            </a:xfrm>
            <a:custGeom>
              <a:rect b="b" l="l" r="r" t="t"/>
              <a:pathLst>
                <a:path extrusionOk="0" h="19179" w="853">
                  <a:moveTo>
                    <a:pt x="0" y="1"/>
                  </a:moveTo>
                  <a:lnTo>
                    <a:pt x="427" y="19179"/>
                  </a:lnTo>
                  <a:lnTo>
                    <a:pt x="853" y="19179"/>
                  </a:lnTo>
                  <a:lnTo>
                    <a:pt x="427" y="1"/>
                  </a:lnTo>
                  <a:close/>
                </a:path>
              </a:pathLst>
            </a:cu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3"/>
            <p:cNvSpPr/>
            <p:nvPr/>
          </p:nvSpPr>
          <p:spPr>
            <a:xfrm>
              <a:off x="630638" y="900300"/>
              <a:ext cx="186475" cy="39975"/>
            </a:xfrm>
            <a:custGeom>
              <a:rect b="b" l="l" r="r" t="t"/>
              <a:pathLst>
                <a:path extrusionOk="0" h="1599" w="7459">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3"/>
            <p:cNvSpPr/>
            <p:nvPr/>
          </p:nvSpPr>
          <p:spPr>
            <a:xfrm>
              <a:off x="289713" y="556700"/>
              <a:ext cx="847025" cy="378250"/>
            </a:xfrm>
            <a:custGeom>
              <a:rect b="b" l="l" r="r" t="t"/>
              <a:pathLst>
                <a:path extrusionOk="0" h="15130" w="33881">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3"/>
            <p:cNvSpPr/>
            <p:nvPr/>
          </p:nvSpPr>
          <p:spPr>
            <a:xfrm>
              <a:off x="289713" y="559375"/>
              <a:ext cx="847025" cy="143850"/>
            </a:xfrm>
            <a:custGeom>
              <a:rect b="b" l="l" r="r" t="t"/>
              <a:pathLst>
                <a:path extrusionOk="0" h="5754" w="33881">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3"/>
            <p:cNvSpPr/>
            <p:nvPr/>
          </p:nvSpPr>
          <p:spPr>
            <a:xfrm>
              <a:off x="585363" y="479450"/>
              <a:ext cx="282350" cy="90600"/>
            </a:xfrm>
            <a:custGeom>
              <a:rect b="b" l="l" r="r" t="t"/>
              <a:pathLst>
                <a:path extrusionOk="0" h="3624" w="11294">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8" name="Google Shape;28;p3"/>
          <p:cNvPicPr preferRelativeResize="0"/>
          <p:nvPr/>
        </p:nvPicPr>
        <p:blipFill>
          <a:blip r:embed="rId3">
            <a:alphaModFix/>
          </a:blip>
          <a:stretch>
            <a:fillRect/>
          </a:stretch>
        </p:blipFill>
        <p:spPr>
          <a:xfrm>
            <a:off x="0" y="654850"/>
            <a:ext cx="902375" cy="3071800"/>
          </a:xfrm>
          <a:prstGeom prst="rect">
            <a:avLst/>
          </a:prstGeom>
          <a:noFill/>
          <a:ln>
            <a:noFill/>
          </a:ln>
        </p:spPr>
      </p:pic>
      <p:grpSp>
        <p:nvGrpSpPr>
          <p:cNvPr id="29" name="Google Shape;29;p3"/>
          <p:cNvGrpSpPr/>
          <p:nvPr/>
        </p:nvGrpSpPr>
        <p:grpSpPr>
          <a:xfrm>
            <a:off x="8310223" y="1818599"/>
            <a:ext cx="1225138" cy="3081839"/>
            <a:chOff x="8136350" y="2627725"/>
            <a:chExt cx="903427" cy="2272575"/>
          </a:xfrm>
        </p:grpSpPr>
        <p:sp>
          <p:nvSpPr>
            <p:cNvPr id="30" name="Google Shape;30;p3"/>
            <p:cNvSpPr/>
            <p:nvPr/>
          </p:nvSpPr>
          <p:spPr>
            <a:xfrm>
              <a:off x="8316777" y="4789900"/>
              <a:ext cx="723000" cy="110400"/>
            </a:xfrm>
            <a:prstGeom prst="ellipse">
              <a:avLst/>
            </a:prstGeom>
            <a:solidFill>
              <a:srgbClr val="000000">
                <a:alpha val="781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1" name="Google Shape;31;p3"/>
            <p:cNvPicPr preferRelativeResize="0"/>
            <p:nvPr/>
          </p:nvPicPr>
          <p:blipFill rotWithShape="1">
            <a:blip r:embed="rId4">
              <a:alphaModFix/>
            </a:blip>
            <a:srcRect b="0" l="0" r="42179" t="0"/>
            <a:stretch/>
          </p:blipFill>
          <p:spPr>
            <a:xfrm>
              <a:off x="8136350" y="2627725"/>
              <a:ext cx="626650" cy="2219325"/>
            </a:xfrm>
            <a:prstGeom prst="rect">
              <a:avLst/>
            </a:prstGeom>
            <a:noFill/>
            <a:ln>
              <a:noFill/>
            </a:ln>
          </p:spPr>
        </p:pic>
      </p:gr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4_1">
    <p:spTree>
      <p:nvGrpSpPr>
        <p:cNvPr id="464" name="Shape 464"/>
        <p:cNvGrpSpPr/>
        <p:nvPr/>
      </p:nvGrpSpPr>
      <p:grpSpPr>
        <a:xfrm>
          <a:off x="0" y="0"/>
          <a:ext cx="0" cy="0"/>
          <a:chOff x="0" y="0"/>
          <a:chExt cx="0" cy="0"/>
        </a:xfrm>
      </p:grpSpPr>
      <p:pic>
        <p:nvPicPr>
          <p:cNvPr id="465" name="Google Shape;465;p21"/>
          <p:cNvPicPr preferRelativeResize="0"/>
          <p:nvPr/>
        </p:nvPicPr>
        <p:blipFill>
          <a:blip r:embed="rId2">
            <a:alphaModFix/>
          </a:blip>
          <a:stretch>
            <a:fillRect/>
          </a:stretch>
        </p:blipFill>
        <p:spPr>
          <a:xfrm flipH="1">
            <a:off x="0" y="0"/>
            <a:ext cx="9144000" cy="5143500"/>
          </a:xfrm>
          <a:prstGeom prst="rect">
            <a:avLst/>
          </a:prstGeom>
          <a:noFill/>
          <a:ln>
            <a:noFill/>
          </a:ln>
        </p:spPr>
      </p:pic>
      <p:pic>
        <p:nvPicPr>
          <p:cNvPr id="466" name="Google Shape;466;p21"/>
          <p:cNvPicPr preferRelativeResize="0"/>
          <p:nvPr/>
        </p:nvPicPr>
        <p:blipFill rotWithShape="1">
          <a:blip r:embed="rId3">
            <a:alphaModFix/>
          </a:blip>
          <a:srcRect b="0" l="33669" r="0" t="0"/>
          <a:stretch/>
        </p:blipFill>
        <p:spPr>
          <a:xfrm flipH="1">
            <a:off x="8546050" y="920500"/>
            <a:ext cx="600500" cy="3081775"/>
          </a:xfrm>
          <a:prstGeom prst="rect">
            <a:avLst/>
          </a:prstGeom>
          <a:noFill/>
          <a:ln>
            <a:noFill/>
          </a:ln>
        </p:spPr>
      </p:pic>
      <p:sp>
        <p:nvSpPr>
          <p:cNvPr id="467" name="Google Shape;467;p21"/>
          <p:cNvSpPr txBox="1"/>
          <p:nvPr>
            <p:ph type="title"/>
          </p:nvPr>
        </p:nvSpPr>
        <p:spPr>
          <a:xfrm>
            <a:off x="5186754" y="1746504"/>
            <a:ext cx="26304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200"/>
              <a:buNone/>
              <a:defRPr>
                <a:solidFill>
                  <a:schemeClr val="l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468" name="Google Shape;468;p21"/>
          <p:cNvSpPr txBox="1"/>
          <p:nvPr>
            <p:ph idx="1" type="subTitle"/>
          </p:nvPr>
        </p:nvSpPr>
        <p:spPr>
          <a:xfrm>
            <a:off x="4883454" y="2606040"/>
            <a:ext cx="3237000" cy="896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500"/>
              <a:buNone/>
              <a:defRPr/>
            </a:lvl1pPr>
            <a:lvl2pPr lvl="1" rtl="0" algn="ctr">
              <a:lnSpc>
                <a:spcPct val="100000"/>
              </a:lnSpc>
              <a:spcBef>
                <a:spcPts val="0"/>
              </a:spcBef>
              <a:spcAft>
                <a:spcPts val="0"/>
              </a:spcAft>
              <a:buSzPts val="1500"/>
              <a:buNone/>
              <a:defRPr/>
            </a:lvl2pPr>
            <a:lvl3pPr lvl="2" rtl="0" algn="ctr">
              <a:lnSpc>
                <a:spcPct val="100000"/>
              </a:lnSpc>
              <a:spcBef>
                <a:spcPts val="0"/>
              </a:spcBef>
              <a:spcAft>
                <a:spcPts val="0"/>
              </a:spcAft>
              <a:buSzPts val="1500"/>
              <a:buNone/>
              <a:defRPr/>
            </a:lvl3pPr>
            <a:lvl4pPr lvl="3" rtl="0" algn="ctr">
              <a:lnSpc>
                <a:spcPct val="100000"/>
              </a:lnSpc>
              <a:spcBef>
                <a:spcPts val="0"/>
              </a:spcBef>
              <a:spcAft>
                <a:spcPts val="0"/>
              </a:spcAft>
              <a:buSzPts val="1500"/>
              <a:buNone/>
              <a:defRPr/>
            </a:lvl4pPr>
            <a:lvl5pPr lvl="4" rtl="0" algn="ctr">
              <a:lnSpc>
                <a:spcPct val="100000"/>
              </a:lnSpc>
              <a:spcBef>
                <a:spcPts val="0"/>
              </a:spcBef>
              <a:spcAft>
                <a:spcPts val="0"/>
              </a:spcAft>
              <a:buSzPts val="1500"/>
              <a:buNone/>
              <a:defRPr/>
            </a:lvl5pPr>
            <a:lvl6pPr lvl="5" rtl="0" algn="ctr">
              <a:lnSpc>
                <a:spcPct val="100000"/>
              </a:lnSpc>
              <a:spcBef>
                <a:spcPts val="0"/>
              </a:spcBef>
              <a:spcAft>
                <a:spcPts val="0"/>
              </a:spcAft>
              <a:buSzPts val="1500"/>
              <a:buNone/>
              <a:defRPr/>
            </a:lvl6pPr>
            <a:lvl7pPr lvl="6" rtl="0" algn="ctr">
              <a:lnSpc>
                <a:spcPct val="100000"/>
              </a:lnSpc>
              <a:spcBef>
                <a:spcPts val="0"/>
              </a:spcBef>
              <a:spcAft>
                <a:spcPts val="0"/>
              </a:spcAft>
              <a:buSzPts val="1500"/>
              <a:buNone/>
              <a:defRPr/>
            </a:lvl7pPr>
            <a:lvl8pPr lvl="7" rtl="0" algn="ctr">
              <a:lnSpc>
                <a:spcPct val="100000"/>
              </a:lnSpc>
              <a:spcBef>
                <a:spcPts val="0"/>
              </a:spcBef>
              <a:spcAft>
                <a:spcPts val="0"/>
              </a:spcAft>
              <a:buSzPts val="1500"/>
              <a:buNone/>
              <a:defRPr/>
            </a:lvl8pPr>
            <a:lvl9pPr lvl="8" rtl="0" algn="ctr">
              <a:lnSpc>
                <a:spcPct val="100000"/>
              </a:lnSpc>
              <a:spcBef>
                <a:spcPts val="0"/>
              </a:spcBef>
              <a:spcAft>
                <a:spcPts val="0"/>
              </a:spcAft>
              <a:buSzPts val="1500"/>
              <a:buNone/>
              <a:defRPr/>
            </a:lvl9pPr>
          </a:lstStyle>
          <a:p/>
        </p:txBody>
      </p:sp>
      <p:grpSp>
        <p:nvGrpSpPr>
          <p:cNvPr id="469" name="Google Shape;469;p21"/>
          <p:cNvGrpSpPr/>
          <p:nvPr/>
        </p:nvGrpSpPr>
        <p:grpSpPr>
          <a:xfrm>
            <a:off x="6595450" y="0"/>
            <a:ext cx="689309" cy="773883"/>
            <a:chOff x="289713" y="0"/>
            <a:chExt cx="847025" cy="950950"/>
          </a:xfrm>
        </p:grpSpPr>
        <p:sp>
          <p:nvSpPr>
            <p:cNvPr id="470" name="Google Shape;470;p21"/>
            <p:cNvSpPr/>
            <p:nvPr/>
          </p:nvSpPr>
          <p:spPr>
            <a:xfrm>
              <a:off x="289713" y="556700"/>
              <a:ext cx="847025" cy="378250"/>
            </a:xfrm>
            <a:custGeom>
              <a:rect b="b" l="l" r="r" t="t"/>
              <a:pathLst>
                <a:path extrusionOk="0" h="15130" w="33881">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21"/>
            <p:cNvSpPr/>
            <p:nvPr/>
          </p:nvSpPr>
          <p:spPr>
            <a:xfrm>
              <a:off x="334988" y="886975"/>
              <a:ext cx="759150" cy="63975"/>
            </a:xfrm>
            <a:custGeom>
              <a:rect b="b" l="l" r="r" t="t"/>
              <a:pathLst>
                <a:path extrusionOk="0" h="2559" w="30366">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21"/>
            <p:cNvSpPr/>
            <p:nvPr/>
          </p:nvSpPr>
          <p:spPr>
            <a:xfrm>
              <a:off x="390913" y="900300"/>
              <a:ext cx="668600" cy="45300"/>
            </a:xfrm>
            <a:custGeom>
              <a:rect b="b" l="l" r="r" t="t"/>
              <a:pathLst>
                <a:path extrusionOk="0" h="1812" w="26744">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21"/>
            <p:cNvSpPr/>
            <p:nvPr/>
          </p:nvSpPr>
          <p:spPr>
            <a:xfrm>
              <a:off x="585363" y="479450"/>
              <a:ext cx="282350" cy="90600"/>
            </a:xfrm>
            <a:custGeom>
              <a:rect b="b" l="l" r="r" t="t"/>
              <a:pathLst>
                <a:path extrusionOk="0" h="3624" w="11294">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21"/>
            <p:cNvSpPr/>
            <p:nvPr/>
          </p:nvSpPr>
          <p:spPr>
            <a:xfrm>
              <a:off x="713213" y="0"/>
              <a:ext cx="21325" cy="479475"/>
            </a:xfrm>
            <a:custGeom>
              <a:rect b="b" l="l" r="r" t="t"/>
              <a:pathLst>
                <a:path extrusionOk="0" h="19179" w="853">
                  <a:moveTo>
                    <a:pt x="0" y="1"/>
                  </a:moveTo>
                  <a:lnTo>
                    <a:pt x="427" y="19179"/>
                  </a:lnTo>
                  <a:lnTo>
                    <a:pt x="853" y="19179"/>
                  </a:lnTo>
                  <a:lnTo>
                    <a:pt x="427" y="1"/>
                  </a:lnTo>
                  <a:close/>
                </a:path>
              </a:pathLst>
            </a:cu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21"/>
            <p:cNvSpPr/>
            <p:nvPr/>
          </p:nvSpPr>
          <p:spPr>
            <a:xfrm>
              <a:off x="630638" y="900300"/>
              <a:ext cx="186475" cy="39975"/>
            </a:xfrm>
            <a:custGeom>
              <a:rect b="b" l="l" r="r" t="t"/>
              <a:pathLst>
                <a:path extrusionOk="0" h="1599" w="7459">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21"/>
            <p:cNvSpPr/>
            <p:nvPr/>
          </p:nvSpPr>
          <p:spPr>
            <a:xfrm>
              <a:off x="289713" y="556700"/>
              <a:ext cx="847025" cy="378250"/>
            </a:xfrm>
            <a:custGeom>
              <a:rect b="b" l="l" r="r" t="t"/>
              <a:pathLst>
                <a:path extrusionOk="0" h="15130" w="33881">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21"/>
            <p:cNvSpPr/>
            <p:nvPr/>
          </p:nvSpPr>
          <p:spPr>
            <a:xfrm>
              <a:off x="289713" y="559375"/>
              <a:ext cx="847025" cy="143850"/>
            </a:xfrm>
            <a:custGeom>
              <a:rect b="b" l="l" r="r" t="t"/>
              <a:pathLst>
                <a:path extrusionOk="0" h="5754" w="33881">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21"/>
            <p:cNvSpPr/>
            <p:nvPr/>
          </p:nvSpPr>
          <p:spPr>
            <a:xfrm>
              <a:off x="585363" y="479450"/>
              <a:ext cx="282350" cy="90600"/>
            </a:xfrm>
            <a:custGeom>
              <a:rect b="b" l="l" r="r" t="t"/>
              <a:pathLst>
                <a:path extrusionOk="0" h="3624" w="11294">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9" name="Google Shape;479;p21"/>
          <p:cNvGrpSpPr/>
          <p:nvPr/>
        </p:nvGrpSpPr>
        <p:grpSpPr>
          <a:xfrm>
            <a:off x="5719150" y="0"/>
            <a:ext cx="689309" cy="773883"/>
            <a:chOff x="289713" y="0"/>
            <a:chExt cx="847025" cy="950950"/>
          </a:xfrm>
        </p:grpSpPr>
        <p:sp>
          <p:nvSpPr>
            <p:cNvPr id="480" name="Google Shape;480;p21"/>
            <p:cNvSpPr/>
            <p:nvPr/>
          </p:nvSpPr>
          <p:spPr>
            <a:xfrm>
              <a:off x="289713" y="556700"/>
              <a:ext cx="847025" cy="378250"/>
            </a:xfrm>
            <a:custGeom>
              <a:rect b="b" l="l" r="r" t="t"/>
              <a:pathLst>
                <a:path extrusionOk="0" h="15130" w="33881">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21"/>
            <p:cNvSpPr/>
            <p:nvPr/>
          </p:nvSpPr>
          <p:spPr>
            <a:xfrm>
              <a:off x="334988" y="886975"/>
              <a:ext cx="759150" cy="63975"/>
            </a:xfrm>
            <a:custGeom>
              <a:rect b="b" l="l" r="r" t="t"/>
              <a:pathLst>
                <a:path extrusionOk="0" h="2559" w="30366">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21"/>
            <p:cNvSpPr/>
            <p:nvPr/>
          </p:nvSpPr>
          <p:spPr>
            <a:xfrm>
              <a:off x="390913" y="900300"/>
              <a:ext cx="668600" cy="45300"/>
            </a:xfrm>
            <a:custGeom>
              <a:rect b="b" l="l" r="r" t="t"/>
              <a:pathLst>
                <a:path extrusionOk="0" h="1812" w="26744">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21"/>
            <p:cNvSpPr/>
            <p:nvPr/>
          </p:nvSpPr>
          <p:spPr>
            <a:xfrm>
              <a:off x="585363" y="479450"/>
              <a:ext cx="282350" cy="90600"/>
            </a:xfrm>
            <a:custGeom>
              <a:rect b="b" l="l" r="r" t="t"/>
              <a:pathLst>
                <a:path extrusionOk="0" h="3624" w="11294">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21"/>
            <p:cNvSpPr/>
            <p:nvPr/>
          </p:nvSpPr>
          <p:spPr>
            <a:xfrm>
              <a:off x="713213" y="0"/>
              <a:ext cx="21325" cy="479475"/>
            </a:xfrm>
            <a:custGeom>
              <a:rect b="b" l="l" r="r" t="t"/>
              <a:pathLst>
                <a:path extrusionOk="0" h="19179" w="853">
                  <a:moveTo>
                    <a:pt x="0" y="1"/>
                  </a:moveTo>
                  <a:lnTo>
                    <a:pt x="427" y="19179"/>
                  </a:lnTo>
                  <a:lnTo>
                    <a:pt x="853" y="19179"/>
                  </a:lnTo>
                  <a:lnTo>
                    <a:pt x="427" y="1"/>
                  </a:lnTo>
                  <a:close/>
                </a:path>
              </a:pathLst>
            </a:cu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21"/>
            <p:cNvSpPr/>
            <p:nvPr/>
          </p:nvSpPr>
          <p:spPr>
            <a:xfrm>
              <a:off x="630638" y="900300"/>
              <a:ext cx="186475" cy="39975"/>
            </a:xfrm>
            <a:custGeom>
              <a:rect b="b" l="l" r="r" t="t"/>
              <a:pathLst>
                <a:path extrusionOk="0" h="1599" w="7459">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21"/>
            <p:cNvSpPr/>
            <p:nvPr/>
          </p:nvSpPr>
          <p:spPr>
            <a:xfrm>
              <a:off x="289713" y="556700"/>
              <a:ext cx="847025" cy="378250"/>
            </a:xfrm>
            <a:custGeom>
              <a:rect b="b" l="l" r="r" t="t"/>
              <a:pathLst>
                <a:path extrusionOk="0" h="15130" w="33881">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21"/>
            <p:cNvSpPr/>
            <p:nvPr/>
          </p:nvSpPr>
          <p:spPr>
            <a:xfrm>
              <a:off x="289713" y="559375"/>
              <a:ext cx="847025" cy="143850"/>
            </a:xfrm>
            <a:custGeom>
              <a:rect b="b" l="l" r="r" t="t"/>
              <a:pathLst>
                <a:path extrusionOk="0" h="5754" w="33881">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21"/>
            <p:cNvSpPr/>
            <p:nvPr/>
          </p:nvSpPr>
          <p:spPr>
            <a:xfrm>
              <a:off x="585363" y="479450"/>
              <a:ext cx="282350" cy="90600"/>
            </a:xfrm>
            <a:custGeom>
              <a:rect b="b" l="l" r="r" t="t"/>
              <a:pathLst>
                <a:path extrusionOk="0" h="3624" w="11294">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9" name="Google Shape;489;p21"/>
          <p:cNvGrpSpPr/>
          <p:nvPr/>
        </p:nvGrpSpPr>
        <p:grpSpPr>
          <a:xfrm>
            <a:off x="8141070" y="2052091"/>
            <a:ext cx="1326199" cy="2780723"/>
            <a:chOff x="8136352" y="2627725"/>
            <a:chExt cx="1083850" cy="2272575"/>
          </a:xfrm>
        </p:grpSpPr>
        <p:sp>
          <p:nvSpPr>
            <p:cNvPr id="490" name="Google Shape;490;p21"/>
            <p:cNvSpPr/>
            <p:nvPr/>
          </p:nvSpPr>
          <p:spPr>
            <a:xfrm>
              <a:off x="8316777" y="4789900"/>
              <a:ext cx="723000" cy="110400"/>
            </a:xfrm>
            <a:prstGeom prst="ellipse">
              <a:avLst/>
            </a:prstGeom>
            <a:solidFill>
              <a:srgbClr val="000000">
                <a:alpha val="781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91" name="Google Shape;491;p21"/>
            <p:cNvPicPr preferRelativeResize="0"/>
            <p:nvPr/>
          </p:nvPicPr>
          <p:blipFill>
            <a:blip r:embed="rId4">
              <a:alphaModFix/>
            </a:blip>
            <a:stretch>
              <a:fillRect/>
            </a:stretch>
          </p:blipFill>
          <p:spPr>
            <a:xfrm>
              <a:off x="8136352" y="2627725"/>
              <a:ext cx="1083850" cy="2219325"/>
            </a:xfrm>
            <a:prstGeom prst="rect">
              <a:avLst/>
            </a:prstGeom>
            <a:noFill/>
            <a:ln>
              <a:noFill/>
            </a:ln>
          </p:spPr>
        </p:pic>
      </p:grpSp>
      <p:grpSp>
        <p:nvGrpSpPr>
          <p:cNvPr id="492" name="Google Shape;492;p21"/>
          <p:cNvGrpSpPr/>
          <p:nvPr/>
        </p:nvGrpSpPr>
        <p:grpSpPr>
          <a:xfrm flipH="1">
            <a:off x="-799600" y="3578350"/>
            <a:ext cx="1444500" cy="1223875"/>
            <a:chOff x="1739950" y="3665925"/>
            <a:chExt cx="1444500" cy="1223875"/>
          </a:xfrm>
        </p:grpSpPr>
        <p:sp>
          <p:nvSpPr>
            <p:cNvPr id="493" name="Google Shape;493;p21"/>
            <p:cNvSpPr/>
            <p:nvPr/>
          </p:nvSpPr>
          <p:spPr>
            <a:xfrm>
              <a:off x="1739950" y="4779400"/>
              <a:ext cx="1444500" cy="110400"/>
            </a:xfrm>
            <a:prstGeom prst="ellipse">
              <a:avLst/>
            </a:prstGeom>
            <a:solidFill>
              <a:srgbClr val="000000">
                <a:alpha val="781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94" name="Google Shape;494;p21"/>
            <p:cNvPicPr preferRelativeResize="0"/>
            <p:nvPr/>
          </p:nvPicPr>
          <p:blipFill rotWithShape="1">
            <a:blip r:embed="rId5">
              <a:alphaModFix/>
            </a:blip>
            <a:srcRect b="0" l="0" r="51529" t="0"/>
            <a:stretch/>
          </p:blipFill>
          <p:spPr>
            <a:xfrm>
              <a:off x="1815052" y="3665925"/>
              <a:ext cx="600500" cy="1185475"/>
            </a:xfrm>
            <a:prstGeom prst="rect">
              <a:avLst/>
            </a:prstGeom>
            <a:noFill/>
            <a:ln>
              <a:noFill/>
            </a:ln>
          </p:spPr>
        </p:pic>
      </p:gr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_AND_TWO_COLUMNS_1">
    <p:spTree>
      <p:nvGrpSpPr>
        <p:cNvPr id="495" name="Shape 495"/>
        <p:cNvGrpSpPr/>
        <p:nvPr/>
      </p:nvGrpSpPr>
      <p:grpSpPr>
        <a:xfrm>
          <a:off x="0" y="0"/>
          <a:ext cx="0" cy="0"/>
          <a:chOff x="0" y="0"/>
          <a:chExt cx="0" cy="0"/>
        </a:xfrm>
      </p:grpSpPr>
      <p:pic>
        <p:nvPicPr>
          <p:cNvPr id="496" name="Google Shape;496;p22"/>
          <p:cNvPicPr preferRelativeResize="0"/>
          <p:nvPr/>
        </p:nvPicPr>
        <p:blipFill>
          <a:blip r:embed="rId2">
            <a:alphaModFix/>
          </a:blip>
          <a:stretch>
            <a:fillRect/>
          </a:stretch>
        </p:blipFill>
        <p:spPr>
          <a:xfrm flipH="1">
            <a:off x="0" y="0"/>
            <a:ext cx="9144000" cy="5143500"/>
          </a:xfrm>
          <a:prstGeom prst="rect">
            <a:avLst/>
          </a:prstGeom>
          <a:noFill/>
          <a:ln>
            <a:noFill/>
          </a:ln>
        </p:spPr>
      </p:pic>
      <p:pic>
        <p:nvPicPr>
          <p:cNvPr id="497" name="Google Shape;497;p22"/>
          <p:cNvPicPr preferRelativeResize="0"/>
          <p:nvPr/>
        </p:nvPicPr>
        <p:blipFill rotWithShape="1">
          <a:blip r:embed="rId3">
            <a:alphaModFix/>
          </a:blip>
          <a:srcRect b="0" l="59110" r="0" t="0"/>
          <a:stretch/>
        </p:blipFill>
        <p:spPr>
          <a:xfrm flipH="1">
            <a:off x="8768050" y="819550"/>
            <a:ext cx="368975" cy="3071800"/>
          </a:xfrm>
          <a:prstGeom prst="rect">
            <a:avLst/>
          </a:prstGeom>
          <a:noFill/>
          <a:ln>
            <a:noFill/>
          </a:ln>
        </p:spPr>
      </p:pic>
      <p:sp>
        <p:nvSpPr>
          <p:cNvPr id="498" name="Google Shape;498;p22"/>
          <p:cNvSpPr txBox="1"/>
          <p:nvPr>
            <p:ph type="title"/>
          </p:nvPr>
        </p:nvSpPr>
        <p:spPr>
          <a:xfrm>
            <a:off x="986684" y="2799487"/>
            <a:ext cx="2742600" cy="365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200"/>
              <a:buNone/>
              <a:defRPr sz="22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499" name="Google Shape;499;p22"/>
          <p:cNvSpPr txBox="1"/>
          <p:nvPr>
            <p:ph idx="2" type="title"/>
          </p:nvPr>
        </p:nvSpPr>
        <p:spPr>
          <a:xfrm>
            <a:off x="5414716" y="2799487"/>
            <a:ext cx="2742600" cy="365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200"/>
              <a:buNone/>
              <a:defRPr sz="22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500" name="Google Shape;500;p22"/>
          <p:cNvSpPr txBox="1"/>
          <p:nvPr>
            <p:ph idx="1" type="subTitle"/>
          </p:nvPr>
        </p:nvSpPr>
        <p:spPr>
          <a:xfrm>
            <a:off x="5234566" y="3157742"/>
            <a:ext cx="3102900" cy="1010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800"/>
              <a:buNone/>
              <a:defRPr b="0" sz="15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01" name="Google Shape;501;p22"/>
          <p:cNvSpPr txBox="1"/>
          <p:nvPr>
            <p:ph idx="3" type="subTitle"/>
          </p:nvPr>
        </p:nvSpPr>
        <p:spPr>
          <a:xfrm>
            <a:off x="806534" y="3157742"/>
            <a:ext cx="3102900" cy="1010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800"/>
              <a:buNone/>
              <a:defRPr b="0" sz="15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02" name="Google Shape;502;p22"/>
          <p:cNvSpPr txBox="1"/>
          <p:nvPr>
            <p:ph idx="4" type="title"/>
          </p:nvPr>
        </p:nvSpPr>
        <p:spPr>
          <a:xfrm>
            <a:off x="720000" y="539498"/>
            <a:ext cx="7704000" cy="457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800"/>
              <a:buNone/>
              <a:defRPr>
                <a:solidFill>
                  <a:schemeClr val="lt1"/>
                </a:solidFill>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grpSp>
        <p:nvGrpSpPr>
          <p:cNvPr id="503" name="Google Shape;503;p22"/>
          <p:cNvGrpSpPr/>
          <p:nvPr/>
        </p:nvGrpSpPr>
        <p:grpSpPr>
          <a:xfrm>
            <a:off x="8086125" y="0"/>
            <a:ext cx="689309" cy="773883"/>
            <a:chOff x="289713" y="0"/>
            <a:chExt cx="847025" cy="950950"/>
          </a:xfrm>
        </p:grpSpPr>
        <p:sp>
          <p:nvSpPr>
            <p:cNvPr id="504" name="Google Shape;504;p22"/>
            <p:cNvSpPr/>
            <p:nvPr/>
          </p:nvSpPr>
          <p:spPr>
            <a:xfrm>
              <a:off x="289713" y="556700"/>
              <a:ext cx="847025" cy="378250"/>
            </a:xfrm>
            <a:custGeom>
              <a:rect b="b" l="l" r="r" t="t"/>
              <a:pathLst>
                <a:path extrusionOk="0" h="15130" w="33881">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22"/>
            <p:cNvSpPr/>
            <p:nvPr/>
          </p:nvSpPr>
          <p:spPr>
            <a:xfrm>
              <a:off x="334988" y="886975"/>
              <a:ext cx="759150" cy="63975"/>
            </a:xfrm>
            <a:custGeom>
              <a:rect b="b" l="l" r="r" t="t"/>
              <a:pathLst>
                <a:path extrusionOk="0" h="2559" w="30366">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22"/>
            <p:cNvSpPr/>
            <p:nvPr/>
          </p:nvSpPr>
          <p:spPr>
            <a:xfrm>
              <a:off x="390913" y="900300"/>
              <a:ext cx="668600" cy="45300"/>
            </a:xfrm>
            <a:custGeom>
              <a:rect b="b" l="l" r="r" t="t"/>
              <a:pathLst>
                <a:path extrusionOk="0" h="1812" w="26744">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22"/>
            <p:cNvSpPr/>
            <p:nvPr/>
          </p:nvSpPr>
          <p:spPr>
            <a:xfrm>
              <a:off x="585363" y="479450"/>
              <a:ext cx="282350" cy="90600"/>
            </a:xfrm>
            <a:custGeom>
              <a:rect b="b" l="l" r="r" t="t"/>
              <a:pathLst>
                <a:path extrusionOk="0" h="3624" w="11294">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22"/>
            <p:cNvSpPr/>
            <p:nvPr/>
          </p:nvSpPr>
          <p:spPr>
            <a:xfrm>
              <a:off x="713213" y="0"/>
              <a:ext cx="21325" cy="479475"/>
            </a:xfrm>
            <a:custGeom>
              <a:rect b="b" l="l" r="r" t="t"/>
              <a:pathLst>
                <a:path extrusionOk="0" h="19179" w="853">
                  <a:moveTo>
                    <a:pt x="0" y="1"/>
                  </a:moveTo>
                  <a:lnTo>
                    <a:pt x="427" y="19179"/>
                  </a:lnTo>
                  <a:lnTo>
                    <a:pt x="853" y="19179"/>
                  </a:lnTo>
                  <a:lnTo>
                    <a:pt x="427" y="1"/>
                  </a:lnTo>
                  <a:close/>
                </a:path>
              </a:pathLst>
            </a:cu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22"/>
            <p:cNvSpPr/>
            <p:nvPr/>
          </p:nvSpPr>
          <p:spPr>
            <a:xfrm>
              <a:off x="630638" y="900300"/>
              <a:ext cx="186475" cy="39975"/>
            </a:xfrm>
            <a:custGeom>
              <a:rect b="b" l="l" r="r" t="t"/>
              <a:pathLst>
                <a:path extrusionOk="0" h="1599" w="7459">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22"/>
            <p:cNvSpPr/>
            <p:nvPr/>
          </p:nvSpPr>
          <p:spPr>
            <a:xfrm>
              <a:off x="289713" y="556700"/>
              <a:ext cx="847025" cy="378250"/>
            </a:xfrm>
            <a:custGeom>
              <a:rect b="b" l="l" r="r" t="t"/>
              <a:pathLst>
                <a:path extrusionOk="0" h="15130" w="33881">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22"/>
            <p:cNvSpPr/>
            <p:nvPr/>
          </p:nvSpPr>
          <p:spPr>
            <a:xfrm>
              <a:off x="289713" y="559375"/>
              <a:ext cx="847025" cy="143850"/>
            </a:xfrm>
            <a:custGeom>
              <a:rect b="b" l="l" r="r" t="t"/>
              <a:pathLst>
                <a:path extrusionOk="0" h="5754" w="33881">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22"/>
            <p:cNvSpPr/>
            <p:nvPr/>
          </p:nvSpPr>
          <p:spPr>
            <a:xfrm>
              <a:off x="585363" y="479450"/>
              <a:ext cx="282350" cy="90600"/>
            </a:xfrm>
            <a:custGeom>
              <a:rect b="b" l="l" r="r" t="t"/>
              <a:pathLst>
                <a:path extrusionOk="0" h="3624" w="11294">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3" name="Google Shape;513;p22"/>
          <p:cNvGrpSpPr/>
          <p:nvPr/>
        </p:nvGrpSpPr>
        <p:grpSpPr>
          <a:xfrm>
            <a:off x="368575" y="0"/>
            <a:ext cx="689309" cy="773883"/>
            <a:chOff x="289713" y="0"/>
            <a:chExt cx="847025" cy="950950"/>
          </a:xfrm>
        </p:grpSpPr>
        <p:sp>
          <p:nvSpPr>
            <p:cNvPr id="514" name="Google Shape;514;p22"/>
            <p:cNvSpPr/>
            <p:nvPr/>
          </p:nvSpPr>
          <p:spPr>
            <a:xfrm>
              <a:off x="289713" y="556700"/>
              <a:ext cx="847025" cy="378250"/>
            </a:xfrm>
            <a:custGeom>
              <a:rect b="b" l="l" r="r" t="t"/>
              <a:pathLst>
                <a:path extrusionOk="0" h="15130" w="33881">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22"/>
            <p:cNvSpPr/>
            <p:nvPr/>
          </p:nvSpPr>
          <p:spPr>
            <a:xfrm>
              <a:off x="334988" y="886975"/>
              <a:ext cx="759150" cy="63975"/>
            </a:xfrm>
            <a:custGeom>
              <a:rect b="b" l="l" r="r" t="t"/>
              <a:pathLst>
                <a:path extrusionOk="0" h="2559" w="30366">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22"/>
            <p:cNvSpPr/>
            <p:nvPr/>
          </p:nvSpPr>
          <p:spPr>
            <a:xfrm>
              <a:off x="390913" y="900300"/>
              <a:ext cx="668600" cy="45300"/>
            </a:xfrm>
            <a:custGeom>
              <a:rect b="b" l="l" r="r" t="t"/>
              <a:pathLst>
                <a:path extrusionOk="0" h="1812" w="26744">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22"/>
            <p:cNvSpPr/>
            <p:nvPr/>
          </p:nvSpPr>
          <p:spPr>
            <a:xfrm>
              <a:off x="585363" y="479450"/>
              <a:ext cx="282350" cy="90600"/>
            </a:xfrm>
            <a:custGeom>
              <a:rect b="b" l="l" r="r" t="t"/>
              <a:pathLst>
                <a:path extrusionOk="0" h="3624" w="11294">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22"/>
            <p:cNvSpPr/>
            <p:nvPr/>
          </p:nvSpPr>
          <p:spPr>
            <a:xfrm>
              <a:off x="713213" y="0"/>
              <a:ext cx="21325" cy="479475"/>
            </a:xfrm>
            <a:custGeom>
              <a:rect b="b" l="l" r="r" t="t"/>
              <a:pathLst>
                <a:path extrusionOk="0" h="19179" w="853">
                  <a:moveTo>
                    <a:pt x="0" y="1"/>
                  </a:moveTo>
                  <a:lnTo>
                    <a:pt x="427" y="19179"/>
                  </a:lnTo>
                  <a:lnTo>
                    <a:pt x="853" y="19179"/>
                  </a:lnTo>
                  <a:lnTo>
                    <a:pt x="427" y="1"/>
                  </a:lnTo>
                  <a:close/>
                </a:path>
              </a:pathLst>
            </a:cu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22"/>
            <p:cNvSpPr/>
            <p:nvPr/>
          </p:nvSpPr>
          <p:spPr>
            <a:xfrm>
              <a:off x="630638" y="900300"/>
              <a:ext cx="186475" cy="39975"/>
            </a:xfrm>
            <a:custGeom>
              <a:rect b="b" l="l" r="r" t="t"/>
              <a:pathLst>
                <a:path extrusionOk="0" h="1599" w="7459">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22"/>
            <p:cNvSpPr/>
            <p:nvPr/>
          </p:nvSpPr>
          <p:spPr>
            <a:xfrm>
              <a:off x="289713" y="556700"/>
              <a:ext cx="847025" cy="378250"/>
            </a:xfrm>
            <a:custGeom>
              <a:rect b="b" l="l" r="r" t="t"/>
              <a:pathLst>
                <a:path extrusionOk="0" h="15130" w="33881">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22"/>
            <p:cNvSpPr/>
            <p:nvPr/>
          </p:nvSpPr>
          <p:spPr>
            <a:xfrm>
              <a:off x="289713" y="559375"/>
              <a:ext cx="847025" cy="143850"/>
            </a:xfrm>
            <a:custGeom>
              <a:rect b="b" l="l" r="r" t="t"/>
              <a:pathLst>
                <a:path extrusionOk="0" h="5754" w="33881">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22"/>
            <p:cNvSpPr/>
            <p:nvPr/>
          </p:nvSpPr>
          <p:spPr>
            <a:xfrm>
              <a:off x="585363" y="479450"/>
              <a:ext cx="282350" cy="90600"/>
            </a:xfrm>
            <a:custGeom>
              <a:rect b="b" l="l" r="r" t="t"/>
              <a:pathLst>
                <a:path extrusionOk="0" h="3624" w="11294">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CUSTOM_14">
    <p:spTree>
      <p:nvGrpSpPr>
        <p:cNvPr id="523" name="Shape 523"/>
        <p:cNvGrpSpPr/>
        <p:nvPr/>
      </p:nvGrpSpPr>
      <p:grpSpPr>
        <a:xfrm>
          <a:off x="0" y="0"/>
          <a:ext cx="0" cy="0"/>
          <a:chOff x="0" y="0"/>
          <a:chExt cx="0" cy="0"/>
        </a:xfrm>
      </p:grpSpPr>
      <p:pic>
        <p:nvPicPr>
          <p:cNvPr id="524" name="Google Shape;524;p23"/>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525" name="Google Shape;525;p23"/>
          <p:cNvPicPr preferRelativeResize="0"/>
          <p:nvPr/>
        </p:nvPicPr>
        <p:blipFill rotWithShape="1">
          <a:blip r:embed="rId3">
            <a:alphaModFix/>
          </a:blip>
          <a:srcRect b="0" l="59110" r="0" t="0"/>
          <a:stretch/>
        </p:blipFill>
        <p:spPr>
          <a:xfrm flipH="1">
            <a:off x="8768050" y="819550"/>
            <a:ext cx="368975" cy="3071800"/>
          </a:xfrm>
          <a:prstGeom prst="rect">
            <a:avLst/>
          </a:prstGeom>
          <a:noFill/>
          <a:ln>
            <a:noFill/>
          </a:ln>
        </p:spPr>
      </p:pic>
      <p:sp>
        <p:nvSpPr>
          <p:cNvPr id="526" name="Google Shape;526;p23"/>
          <p:cNvSpPr txBox="1"/>
          <p:nvPr>
            <p:ph idx="1" type="body"/>
          </p:nvPr>
        </p:nvSpPr>
        <p:spPr>
          <a:xfrm>
            <a:off x="870050" y="1860550"/>
            <a:ext cx="3749400" cy="2476500"/>
          </a:xfrm>
          <a:prstGeom prst="rect">
            <a:avLst/>
          </a:prstGeom>
        </p:spPr>
        <p:txBody>
          <a:bodyPr anchorCtr="0" anchor="t" bIns="91425" lIns="91425" spcFirstLastPara="1" rIns="91425" wrap="square" tIns="91425">
            <a:noAutofit/>
          </a:bodyPr>
          <a:lstStyle>
            <a:lvl1pPr indent="-330200" lvl="0" marL="457200" rtl="0">
              <a:lnSpc>
                <a:spcPct val="100000"/>
              </a:lnSpc>
              <a:spcBef>
                <a:spcPts val="0"/>
              </a:spcBef>
              <a:spcAft>
                <a:spcPts val="0"/>
              </a:spcAft>
              <a:buSzPts val="1600"/>
              <a:buFont typeface="Nunito Light"/>
              <a:buChar char="●"/>
              <a:defRPr sz="1600"/>
            </a:lvl1pPr>
            <a:lvl2pPr indent="-330200" lvl="1" marL="914400" rtl="0">
              <a:lnSpc>
                <a:spcPct val="100000"/>
              </a:lnSpc>
              <a:spcBef>
                <a:spcPts val="0"/>
              </a:spcBef>
              <a:spcAft>
                <a:spcPts val="0"/>
              </a:spcAft>
              <a:buSzPts val="1600"/>
              <a:buFont typeface="Nunito Light"/>
              <a:buChar char="○"/>
              <a:defRPr sz="1600"/>
            </a:lvl2pPr>
            <a:lvl3pPr indent="-330200" lvl="2" marL="1371600" rtl="0">
              <a:lnSpc>
                <a:spcPct val="100000"/>
              </a:lnSpc>
              <a:spcBef>
                <a:spcPts val="0"/>
              </a:spcBef>
              <a:spcAft>
                <a:spcPts val="0"/>
              </a:spcAft>
              <a:buSzPts val="1600"/>
              <a:buFont typeface="Nunito Light"/>
              <a:buChar char="■"/>
              <a:defRPr sz="1600"/>
            </a:lvl3pPr>
            <a:lvl4pPr indent="-330200" lvl="3" marL="1828800" rtl="0">
              <a:lnSpc>
                <a:spcPct val="100000"/>
              </a:lnSpc>
              <a:spcBef>
                <a:spcPts val="0"/>
              </a:spcBef>
              <a:spcAft>
                <a:spcPts val="0"/>
              </a:spcAft>
              <a:buSzPts val="1600"/>
              <a:buFont typeface="Nunito Light"/>
              <a:buChar char="●"/>
              <a:defRPr sz="1600"/>
            </a:lvl4pPr>
            <a:lvl5pPr indent="-330200" lvl="4" marL="2286000" rtl="0">
              <a:lnSpc>
                <a:spcPct val="100000"/>
              </a:lnSpc>
              <a:spcBef>
                <a:spcPts val="0"/>
              </a:spcBef>
              <a:spcAft>
                <a:spcPts val="0"/>
              </a:spcAft>
              <a:buSzPts val="1600"/>
              <a:buFont typeface="Nunito Light"/>
              <a:buChar char="○"/>
              <a:defRPr sz="1600"/>
            </a:lvl5pPr>
            <a:lvl6pPr indent="-330200" lvl="5" marL="2743200" rtl="0">
              <a:lnSpc>
                <a:spcPct val="100000"/>
              </a:lnSpc>
              <a:spcBef>
                <a:spcPts val="0"/>
              </a:spcBef>
              <a:spcAft>
                <a:spcPts val="0"/>
              </a:spcAft>
              <a:buSzPts val="1600"/>
              <a:buFont typeface="Nunito Light"/>
              <a:buChar char="■"/>
              <a:defRPr sz="1600"/>
            </a:lvl6pPr>
            <a:lvl7pPr indent="-330200" lvl="6" marL="3200400" rtl="0">
              <a:lnSpc>
                <a:spcPct val="100000"/>
              </a:lnSpc>
              <a:spcBef>
                <a:spcPts val="0"/>
              </a:spcBef>
              <a:spcAft>
                <a:spcPts val="0"/>
              </a:spcAft>
              <a:buSzPts val="1600"/>
              <a:buFont typeface="Nunito Light"/>
              <a:buChar char="●"/>
              <a:defRPr sz="1600"/>
            </a:lvl7pPr>
            <a:lvl8pPr indent="-330200" lvl="7" marL="3657600" rtl="0">
              <a:lnSpc>
                <a:spcPct val="100000"/>
              </a:lnSpc>
              <a:spcBef>
                <a:spcPts val="0"/>
              </a:spcBef>
              <a:spcAft>
                <a:spcPts val="0"/>
              </a:spcAft>
              <a:buSzPts val="1600"/>
              <a:buFont typeface="Nunito Light"/>
              <a:buChar char="○"/>
              <a:defRPr sz="1600"/>
            </a:lvl8pPr>
            <a:lvl9pPr indent="-330200" lvl="8" marL="4114800" rtl="0">
              <a:lnSpc>
                <a:spcPct val="100000"/>
              </a:lnSpc>
              <a:spcBef>
                <a:spcPts val="0"/>
              </a:spcBef>
              <a:spcAft>
                <a:spcPts val="0"/>
              </a:spcAft>
              <a:buSzPts val="1600"/>
              <a:buFont typeface="Nunito Light"/>
              <a:buChar char="■"/>
              <a:defRPr sz="1600"/>
            </a:lvl9pPr>
          </a:lstStyle>
          <a:p/>
        </p:txBody>
      </p:sp>
      <p:sp>
        <p:nvSpPr>
          <p:cNvPr id="527" name="Google Shape;527;p23"/>
          <p:cNvSpPr txBox="1"/>
          <p:nvPr>
            <p:ph idx="2" type="body"/>
          </p:nvPr>
        </p:nvSpPr>
        <p:spPr>
          <a:xfrm>
            <a:off x="4674750" y="1860550"/>
            <a:ext cx="3749400" cy="2476500"/>
          </a:xfrm>
          <a:prstGeom prst="rect">
            <a:avLst/>
          </a:prstGeom>
        </p:spPr>
        <p:txBody>
          <a:bodyPr anchorCtr="0" anchor="t" bIns="91425" lIns="91425" spcFirstLastPara="1" rIns="91425" wrap="square" tIns="91425">
            <a:noAutofit/>
          </a:bodyPr>
          <a:lstStyle>
            <a:lvl1pPr indent="-330200" lvl="0" marL="457200" rtl="0">
              <a:lnSpc>
                <a:spcPct val="100000"/>
              </a:lnSpc>
              <a:spcBef>
                <a:spcPts val="300"/>
              </a:spcBef>
              <a:spcAft>
                <a:spcPts val="0"/>
              </a:spcAft>
              <a:buSzPts val="1600"/>
              <a:buFont typeface="Nunito Light"/>
              <a:buChar char="●"/>
              <a:defRPr sz="1600"/>
            </a:lvl1pPr>
            <a:lvl2pPr indent="-330200" lvl="1" marL="914400" rtl="0">
              <a:lnSpc>
                <a:spcPct val="100000"/>
              </a:lnSpc>
              <a:spcBef>
                <a:spcPts val="0"/>
              </a:spcBef>
              <a:spcAft>
                <a:spcPts val="0"/>
              </a:spcAft>
              <a:buSzPts val="1600"/>
              <a:buFont typeface="Nunito Light"/>
              <a:buChar char="○"/>
              <a:defRPr sz="1600"/>
            </a:lvl2pPr>
            <a:lvl3pPr indent="-330200" lvl="2" marL="1371600" rtl="0">
              <a:lnSpc>
                <a:spcPct val="100000"/>
              </a:lnSpc>
              <a:spcBef>
                <a:spcPts val="0"/>
              </a:spcBef>
              <a:spcAft>
                <a:spcPts val="0"/>
              </a:spcAft>
              <a:buSzPts val="1600"/>
              <a:buFont typeface="Nunito Light"/>
              <a:buChar char="■"/>
              <a:defRPr sz="1600"/>
            </a:lvl3pPr>
            <a:lvl4pPr indent="-330200" lvl="3" marL="1828800" rtl="0">
              <a:lnSpc>
                <a:spcPct val="100000"/>
              </a:lnSpc>
              <a:spcBef>
                <a:spcPts val="0"/>
              </a:spcBef>
              <a:spcAft>
                <a:spcPts val="0"/>
              </a:spcAft>
              <a:buSzPts val="1600"/>
              <a:buFont typeface="Nunito Light"/>
              <a:buChar char="●"/>
              <a:defRPr sz="1600"/>
            </a:lvl4pPr>
            <a:lvl5pPr indent="-330200" lvl="4" marL="2286000" rtl="0">
              <a:lnSpc>
                <a:spcPct val="100000"/>
              </a:lnSpc>
              <a:spcBef>
                <a:spcPts val="0"/>
              </a:spcBef>
              <a:spcAft>
                <a:spcPts val="0"/>
              </a:spcAft>
              <a:buSzPts val="1600"/>
              <a:buFont typeface="Nunito Light"/>
              <a:buChar char="○"/>
              <a:defRPr sz="1600"/>
            </a:lvl5pPr>
            <a:lvl6pPr indent="-330200" lvl="5" marL="2743200" rtl="0">
              <a:lnSpc>
                <a:spcPct val="100000"/>
              </a:lnSpc>
              <a:spcBef>
                <a:spcPts val="0"/>
              </a:spcBef>
              <a:spcAft>
                <a:spcPts val="0"/>
              </a:spcAft>
              <a:buSzPts val="1600"/>
              <a:buFont typeface="Nunito Light"/>
              <a:buChar char="■"/>
              <a:defRPr sz="1600"/>
            </a:lvl6pPr>
            <a:lvl7pPr indent="-330200" lvl="6" marL="3200400" rtl="0">
              <a:lnSpc>
                <a:spcPct val="100000"/>
              </a:lnSpc>
              <a:spcBef>
                <a:spcPts val="0"/>
              </a:spcBef>
              <a:spcAft>
                <a:spcPts val="0"/>
              </a:spcAft>
              <a:buSzPts val="1600"/>
              <a:buFont typeface="Nunito Light"/>
              <a:buChar char="●"/>
              <a:defRPr sz="1600"/>
            </a:lvl7pPr>
            <a:lvl8pPr indent="-330200" lvl="7" marL="3657600" rtl="0">
              <a:lnSpc>
                <a:spcPct val="100000"/>
              </a:lnSpc>
              <a:spcBef>
                <a:spcPts val="0"/>
              </a:spcBef>
              <a:spcAft>
                <a:spcPts val="0"/>
              </a:spcAft>
              <a:buSzPts val="1600"/>
              <a:buFont typeface="Nunito Light"/>
              <a:buChar char="○"/>
              <a:defRPr sz="1600"/>
            </a:lvl8pPr>
            <a:lvl9pPr indent="-330200" lvl="8" marL="4114800" rtl="0">
              <a:lnSpc>
                <a:spcPct val="100000"/>
              </a:lnSpc>
              <a:spcBef>
                <a:spcPts val="0"/>
              </a:spcBef>
              <a:spcAft>
                <a:spcPts val="0"/>
              </a:spcAft>
              <a:buSzPts val="1600"/>
              <a:buFont typeface="Nunito Light"/>
              <a:buChar char="■"/>
              <a:defRPr sz="1600"/>
            </a:lvl9pPr>
          </a:lstStyle>
          <a:p/>
        </p:txBody>
      </p:sp>
      <p:sp>
        <p:nvSpPr>
          <p:cNvPr id="528" name="Google Shape;528;p23"/>
          <p:cNvSpPr txBox="1"/>
          <p:nvPr>
            <p:ph type="title"/>
          </p:nvPr>
        </p:nvSpPr>
        <p:spPr>
          <a:xfrm>
            <a:off x="720000" y="539500"/>
            <a:ext cx="7704000" cy="457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800"/>
              <a:buNone/>
              <a:defRPr>
                <a:solidFill>
                  <a:schemeClr val="lt1"/>
                </a:solidFill>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sp>
        <p:nvSpPr>
          <p:cNvPr id="529" name="Google Shape;529;p23"/>
          <p:cNvSpPr txBox="1"/>
          <p:nvPr>
            <p:ph idx="3" type="subTitle"/>
          </p:nvPr>
        </p:nvSpPr>
        <p:spPr>
          <a:xfrm>
            <a:off x="2217450" y="1243584"/>
            <a:ext cx="4709100" cy="548700"/>
          </a:xfrm>
          <a:prstGeom prst="rect">
            <a:avLst/>
          </a:prstGeom>
        </p:spPr>
        <p:txBody>
          <a:bodyPr anchorCtr="0" anchor="ctr" bIns="91425" lIns="91425" spcFirstLastPara="1" rIns="91425" wrap="square" tIns="91425">
            <a:noAutofit/>
          </a:bodyPr>
          <a:lstStyle>
            <a:lvl1pPr lvl="0" rtl="0" algn="ctr">
              <a:lnSpc>
                <a:spcPct val="100000"/>
              </a:lnSpc>
              <a:spcBef>
                <a:spcPts val="300"/>
              </a:spcBef>
              <a:spcAft>
                <a:spcPts val="0"/>
              </a:spcAft>
              <a:buSzPts val="2800"/>
              <a:buNone/>
              <a:defRPr b="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grpSp>
        <p:nvGrpSpPr>
          <p:cNvPr id="530" name="Google Shape;530;p23"/>
          <p:cNvGrpSpPr/>
          <p:nvPr/>
        </p:nvGrpSpPr>
        <p:grpSpPr>
          <a:xfrm>
            <a:off x="368575" y="0"/>
            <a:ext cx="689309" cy="773883"/>
            <a:chOff x="289713" y="0"/>
            <a:chExt cx="847025" cy="950950"/>
          </a:xfrm>
        </p:grpSpPr>
        <p:sp>
          <p:nvSpPr>
            <p:cNvPr id="531" name="Google Shape;531;p23"/>
            <p:cNvSpPr/>
            <p:nvPr/>
          </p:nvSpPr>
          <p:spPr>
            <a:xfrm>
              <a:off x="289713" y="556700"/>
              <a:ext cx="847025" cy="378250"/>
            </a:xfrm>
            <a:custGeom>
              <a:rect b="b" l="l" r="r" t="t"/>
              <a:pathLst>
                <a:path extrusionOk="0" h="15130" w="33881">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23"/>
            <p:cNvSpPr/>
            <p:nvPr/>
          </p:nvSpPr>
          <p:spPr>
            <a:xfrm>
              <a:off x="334988" y="886975"/>
              <a:ext cx="759150" cy="63975"/>
            </a:xfrm>
            <a:custGeom>
              <a:rect b="b" l="l" r="r" t="t"/>
              <a:pathLst>
                <a:path extrusionOk="0" h="2559" w="30366">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23"/>
            <p:cNvSpPr/>
            <p:nvPr/>
          </p:nvSpPr>
          <p:spPr>
            <a:xfrm>
              <a:off x="390913" y="900300"/>
              <a:ext cx="668600" cy="45300"/>
            </a:xfrm>
            <a:custGeom>
              <a:rect b="b" l="l" r="r" t="t"/>
              <a:pathLst>
                <a:path extrusionOk="0" h="1812" w="26744">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23"/>
            <p:cNvSpPr/>
            <p:nvPr/>
          </p:nvSpPr>
          <p:spPr>
            <a:xfrm>
              <a:off x="585363" y="479450"/>
              <a:ext cx="282350" cy="90600"/>
            </a:xfrm>
            <a:custGeom>
              <a:rect b="b" l="l" r="r" t="t"/>
              <a:pathLst>
                <a:path extrusionOk="0" h="3624" w="11294">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23"/>
            <p:cNvSpPr/>
            <p:nvPr/>
          </p:nvSpPr>
          <p:spPr>
            <a:xfrm>
              <a:off x="713213" y="0"/>
              <a:ext cx="21325" cy="479475"/>
            </a:xfrm>
            <a:custGeom>
              <a:rect b="b" l="l" r="r" t="t"/>
              <a:pathLst>
                <a:path extrusionOk="0" h="19179" w="853">
                  <a:moveTo>
                    <a:pt x="0" y="1"/>
                  </a:moveTo>
                  <a:lnTo>
                    <a:pt x="427" y="19179"/>
                  </a:lnTo>
                  <a:lnTo>
                    <a:pt x="853" y="19179"/>
                  </a:lnTo>
                  <a:lnTo>
                    <a:pt x="427" y="1"/>
                  </a:lnTo>
                  <a:close/>
                </a:path>
              </a:pathLst>
            </a:cu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23"/>
            <p:cNvSpPr/>
            <p:nvPr/>
          </p:nvSpPr>
          <p:spPr>
            <a:xfrm>
              <a:off x="630638" y="900300"/>
              <a:ext cx="186475" cy="39975"/>
            </a:xfrm>
            <a:custGeom>
              <a:rect b="b" l="l" r="r" t="t"/>
              <a:pathLst>
                <a:path extrusionOk="0" h="1599" w="7459">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23"/>
            <p:cNvSpPr/>
            <p:nvPr/>
          </p:nvSpPr>
          <p:spPr>
            <a:xfrm>
              <a:off x="289713" y="556700"/>
              <a:ext cx="847025" cy="378250"/>
            </a:xfrm>
            <a:custGeom>
              <a:rect b="b" l="l" r="r" t="t"/>
              <a:pathLst>
                <a:path extrusionOk="0" h="15130" w="33881">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23"/>
            <p:cNvSpPr/>
            <p:nvPr/>
          </p:nvSpPr>
          <p:spPr>
            <a:xfrm>
              <a:off x="289713" y="559375"/>
              <a:ext cx="847025" cy="143850"/>
            </a:xfrm>
            <a:custGeom>
              <a:rect b="b" l="l" r="r" t="t"/>
              <a:pathLst>
                <a:path extrusionOk="0" h="5754" w="33881">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23"/>
            <p:cNvSpPr/>
            <p:nvPr/>
          </p:nvSpPr>
          <p:spPr>
            <a:xfrm>
              <a:off x="585363" y="479450"/>
              <a:ext cx="282350" cy="90600"/>
            </a:xfrm>
            <a:custGeom>
              <a:rect b="b" l="l" r="r" t="t"/>
              <a:pathLst>
                <a:path extrusionOk="0" h="3624" w="11294">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0" name="Google Shape;540;p23"/>
          <p:cNvGrpSpPr/>
          <p:nvPr/>
        </p:nvGrpSpPr>
        <p:grpSpPr>
          <a:xfrm flipH="1">
            <a:off x="7226591" y="4365559"/>
            <a:ext cx="1097759" cy="548706"/>
            <a:chOff x="131176" y="4137775"/>
            <a:chExt cx="1427700" cy="713625"/>
          </a:xfrm>
        </p:grpSpPr>
        <p:sp>
          <p:nvSpPr>
            <p:cNvPr id="541" name="Google Shape;541;p23"/>
            <p:cNvSpPr/>
            <p:nvPr/>
          </p:nvSpPr>
          <p:spPr>
            <a:xfrm>
              <a:off x="131176" y="4751800"/>
              <a:ext cx="1427700" cy="99600"/>
            </a:xfrm>
            <a:prstGeom prst="ellipse">
              <a:avLst/>
            </a:prstGeom>
            <a:solidFill>
              <a:srgbClr val="000000">
                <a:alpha val="781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42" name="Google Shape;542;p23"/>
            <p:cNvPicPr preferRelativeResize="0"/>
            <p:nvPr/>
          </p:nvPicPr>
          <p:blipFill>
            <a:blip r:embed="rId4">
              <a:alphaModFix/>
            </a:blip>
            <a:stretch>
              <a:fillRect/>
            </a:stretch>
          </p:blipFill>
          <p:spPr>
            <a:xfrm>
              <a:off x="266500" y="4137775"/>
              <a:ext cx="1235275" cy="660125"/>
            </a:xfrm>
            <a:prstGeom prst="rect">
              <a:avLst/>
            </a:prstGeom>
            <a:noFill/>
            <a:ln>
              <a:noFill/>
            </a:ln>
          </p:spPr>
        </p:pic>
      </p:grpSp>
      <p:grpSp>
        <p:nvGrpSpPr>
          <p:cNvPr id="543" name="Google Shape;543;p23"/>
          <p:cNvGrpSpPr/>
          <p:nvPr/>
        </p:nvGrpSpPr>
        <p:grpSpPr>
          <a:xfrm>
            <a:off x="8345950" y="4156323"/>
            <a:ext cx="609600" cy="752027"/>
            <a:chOff x="3184450" y="4137773"/>
            <a:chExt cx="609600" cy="752027"/>
          </a:xfrm>
        </p:grpSpPr>
        <p:sp>
          <p:nvSpPr>
            <p:cNvPr id="544" name="Google Shape;544;p23"/>
            <p:cNvSpPr/>
            <p:nvPr/>
          </p:nvSpPr>
          <p:spPr>
            <a:xfrm>
              <a:off x="3184450" y="4779400"/>
              <a:ext cx="609600" cy="110400"/>
            </a:xfrm>
            <a:prstGeom prst="ellipse">
              <a:avLst/>
            </a:prstGeom>
            <a:solidFill>
              <a:srgbClr val="000000">
                <a:alpha val="781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45" name="Google Shape;545;p23"/>
            <p:cNvPicPr preferRelativeResize="0"/>
            <p:nvPr/>
          </p:nvPicPr>
          <p:blipFill>
            <a:blip r:embed="rId5">
              <a:alphaModFix/>
            </a:blip>
            <a:stretch>
              <a:fillRect/>
            </a:stretch>
          </p:blipFill>
          <p:spPr>
            <a:xfrm>
              <a:off x="3219477" y="4137773"/>
              <a:ext cx="566051" cy="713625"/>
            </a:xfrm>
            <a:prstGeom prst="rect">
              <a:avLst/>
            </a:prstGeom>
            <a:noFill/>
            <a:ln>
              <a:noFill/>
            </a:ln>
          </p:spPr>
        </p:pic>
      </p:gr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3">
  <p:cSld name="CUSTOM_20">
    <p:spTree>
      <p:nvGrpSpPr>
        <p:cNvPr id="546" name="Shape 546"/>
        <p:cNvGrpSpPr/>
        <p:nvPr/>
      </p:nvGrpSpPr>
      <p:grpSpPr>
        <a:xfrm>
          <a:off x="0" y="0"/>
          <a:ext cx="0" cy="0"/>
          <a:chOff x="0" y="0"/>
          <a:chExt cx="0" cy="0"/>
        </a:xfrm>
      </p:grpSpPr>
      <p:pic>
        <p:nvPicPr>
          <p:cNvPr id="547" name="Google Shape;547;p24"/>
          <p:cNvPicPr preferRelativeResize="0"/>
          <p:nvPr/>
        </p:nvPicPr>
        <p:blipFill>
          <a:blip r:embed="rId2">
            <a:alphaModFix/>
          </a:blip>
          <a:stretch>
            <a:fillRect/>
          </a:stretch>
        </p:blipFill>
        <p:spPr>
          <a:xfrm flipH="1">
            <a:off x="0" y="0"/>
            <a:ext cx="9144000" cy="5143500"/>
          </a:xfrm>
          <a:prstGeom prst="rect">
            <a:avLst/>
          </a:prstGeom>
          <a:noFill/>
          <a:ln>
            <a:noFill/>
          </a:ln>
        </p:spPr>
      </p:pic>
      <p:pic>
        <p:nvPicPr>
          <p:cNvPr id="548" name="Google Shape;548;p24"/>
          <p:cNvPicPr preferRelativeResize="0"/>
          <p:nvPr/>
        </p:nvPicPr>
        <p:blipFill rotWithShape="1">
          <a:blip r:embed="rId3">
            <a:alphaModFix/>
          </a:blip>
          <a:srcRect b="0" l="59110" r="0" t="0"/>
          <a:stretch/>
        </p:blipFill>
        <p:spPr>
          <a:xfrm flipH="1">
            <a:off x="8768050" y="819550"/>
            <a:ext cx="368975" cy="3071800"/>
          </a:xfrm>
          <a:prstGeom prst="rect">
            <a:avLst/>
          </a:prstGeom>
          <a:noFill/>
          <a:ln>
            <a:noFill/>
          </a:ln>
        </p:spPr>
      </p:pic>
      <p:sp>
        <p:nvSpPr>
          <p:cNvPr id="549" name="Google Shape;549;p24"/>
          <p:cNvSpPr txBox="1"/>
          <p:nvPr>
            <p:ph type="title"/>
          </p:nvPr>
        </p:nvSpPr>
        <p:spPr>
          <a:xfrm>
            <a:off x="720000" y="539500"/>
            <a:ext cx="7704000" cy="457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200"/>
              <a:buNone/>
              <a:defRPr>
                <a:solidFill>
                  <a:schemeClr val="lt1"/>
                </a:solidFill>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sp>
        <p:nvSpPr>
          <p:cNvPr id="550" name="Google Shape;550;p24"/>
          <p:cNvSpPr txBox="1"/>
          <p:nvPr>
            <p:ph idx="1" type="subTitle"/>
          </p:nvPr>
        </p:nvSpPr>
        <p:spPr>
          <a:xfrm>
            <a:off x="2601600" y="3494178"/>
            <a:ext cx="1792200" cy="365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Font typeface="Pacifico"/>
              <a:buNone/>
              <a:defRPr b="1" sz="2000">
                <a:latin typeface="Fjalla One"/>
                <a:ea typeface="Fjalla One"/>
                <a:cs typeface="Fjalla One"/>
                <a:sym typeface="Fjalla One"/>
              </a:defRPr>
            </a:lvl1pPr>
            <a:lvl2pPr lvl="1" rtl="0">
              <a:spcBef>
                <a:spcPts val="0"/>
              </a:spcBef>
              <a:spcAft>
                <a:spcPts val="0"/>
              </a:spcAft>
              <a:buSzPts val="1500"/>
              <a:buFont typeface="Pacifico"/>
              <a:buNone/>
              <a:defRPr>
                <a:latin typeface="Pacifico"/>
                <a:ea typeface="Pacifico"/>
                <a:cs typeface="Pacifico"/>
                <a:sym typeface="Pacifico"/>
              </a:defRPr>
            </a:lvl2pPr>
            <a:lvl3pPr lvl="2" rtl="0">
              <a:spcBef>
                <a:spcPts val="0"/>
              </a:spcBef>
              <a:spcAft>
                <a:spcPts val="0"/>
              </a:spcAft>
              <a:buSzPts val="1500"/>
              <a:buFont typeface="Pacifico"/>
              <a:buNone/>
              <a:defRPr>
                <a:latin typeface="Pacifico"/>
                <a:ea typeface="Pacifico"/>
                <a:cs typeface="Pacifico"/>
                <a:sym typeface="Pacifico"/>
              </a:defRPr>
            </a:lvl3pPr>
            <a:lvl4pPr lvl="3" rtl="0">
              <a:spcBef>
                <a:spcPts val="0"/>
              </a:spcBef>
              <a:spcAft>
                <a:spcPts val="0"/>
              </a:spcAft>
              <a:buSzPts val="1500"/>
              <a:buFont typeface="Pacifico"/>
              <a:buNone/>
              <a:defRPr>
                <a:latin typeface="Pacifico"/>
                <a:ea typeface="Pacifico"/>
                <a:cs typeface="Pacifico"/>
                <a:sym typeface="Pacifico"/>
              </a:defRPr>
            </a:lvl4pPr>
            <a:lvl5pPr lvl="4" rtl="0">
              <a:spcBef>
                <a:spcPts val="0"/>
              </a:spcBef>
              <a:spcAft>
                <a:spcPts val="0"/>
              </a:spcAft>
              <a:buSzPts val="1500"/>
              <a:buFont typeface="Pacifico"/>
              <a:buNone/>
              <a:defRPr>
                <a:latin typeface="Pacifico"/>
                <a:ea typeface="Pacifico"/>
                <a:cs typeface="Pacifico"/>
                <a:sym typeface="Pacifico"/>
              </a:defRPr>
            </a:lvl5pPr>
            <a:lvl6pPr lvl="5" rtl="0">
              <a:spcBef>
                <a:spcPts val="0"/>
              </a:spcBef>
              <a:spcAft>
                <a:spcPts val="0"/>
              </a:spcAft>
              <a:buSzPts val="1500"/>
              <a:buFont typeface="Pacifico"/>
              <a:buNone/>
              <a:defRPr>
                <a:latin typeface="Pacifico"/>
                <a:ea typeface="Pacifico"/>
                <a:cs typeface="Pacifico"/>
                <a:sym typeface="Pacifico"/>
              </a:defRPr>
            </a:lvl6pPr>
            <a:lvl7pPr lvl="6" rtl="0">
              <a:spcBef>
                <a:spcPts val="0"/>
              </a:spcBef>
              <a:spcAft>
                <a:spcPts val="0"/>
              </a:spcAft>
              <a:buSzPts val="1500"/>
              <a:buFont typeface="Pacifico"/>
              <a:buNone/>
              <a:defRPr>
                <a:latin typeface="Pacifico"/>
                <a:ea typeface="Pacifico"/>
                <a:cs typeface="Pacifico"/>
                <a:sym typeface="Pacifico"/>
              </a:defRPr>
            </a:lvl7pPr>
            <a:lvl8pPr lvl="7" rtl="0">
              <a:spcBef>
                <a:spcPts val="0"/>
              </a:spcBef>
              <a:spcAft>
                <a:spcPts val="0"/>
              </a:spcAft>
              <a:buSzPts val="1500"/>
              <a:buFont typeface="Pacifico"/>
              <a:buNone/>
              <a:defRPr>
                <a:latin typeface="Pacifico"/>
                <a:ea typeface="Pacifico"/>
                <a:cs typeface="Pacifico"/>
                <a:sym typeface="Pacifico"/>
              </a:defRPr>
            </a:lvl8pPr>
            <a:lvl9pPr lvl="8" rtl="0">
              <a:spcBef>
                <a:spcPts val="0"/>
              </a:spcBef>
              <a:spcAft>
                <a:spcPts val="0"/>
              </a:spcAft>
              <a:buSzPts val="1500"/>
              <a:buFont typeface="Pacifico"/>
              <a:buNone/>
              <a:defRPr>
                <a:latin typeface="Pacifico"/>
                <a:ea typeface="Pacifico"/>
                <a:cs typeface="Pacifico"/>
                <a:sym typeface="Pacifico"/>
              </a:defRPr>
            </a:lvl9pPr>
          </a:lstStyle>
          <a:p/>
        </p:txBody>
      </p:sp>
      <p:sp>
        <p:nvSpPr>
          <p:cNvPr id="551" name="Google Shape;551;p24"/>
          <p:cNvSpPr txBox="1"/>
          <p:nvPr>
            <p:ph idx="2" type="subTitle"/>
          </p:nvPr>
        </p:nvSpPr>
        <p:spPr>
          <a:xfrm>
            <a:off x="2600400" y="3846013"/>
            <a:ext cx="1794600" cy="548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nSpc>
                <a:spcPct val="100000"/>
              </a:lnSpc>
              <a:spcBef>
                <a:spcPts val="0"/>
              </a:spcBef>
              <a:spcAft>
                <a:spcPts val="0"/>
              </a:spcAft>
              <a:buSzPts val="1500"/>
              <a:buNone/>
              <a:defRPr/>
            </a:lvl2pPr>
            <a:lvl3pPr lvl="2" rtl="0">
              <a:lnSpc>
                <a:spcPct val="100000"/>
              </a:lnSpc>
              <a:spcBef>
                <a:spcPts val="0"/>
              </a:spcBef>
              <a:spcAft>
                <a:spcPts val="0"/>
              </a:spcAft>
              <a:buSzPts val="1500"/>
              <a:buNone/>
              <a:defRPr/>
            </a:lvl3pPr>
            <a:lvl4pPr lvl="3" rtl="0">
              <a:lnSpc>
                <a:spcPct val="100000"/>
              </a:lnSpc>
              <a:spcBef>
                <a:spcPts val="0"/>
              </a:spcBef>
              <a:spcAft>
                <a:spcPts val="0"/>
              </a:spcAft>
              <a:buSzPts val="1500"/>
              <a:buNone/>
              <a:defRPr/>
            </a:lvl4pPr>
            <a:lvl5pPr lvl="4" rtl="0">
              <a:lnSpc>
                <a:spcPct val="100000"/>
              </a:lnSpc>
              <a:spcBef>
                <a:spcPts val="0"/>
              </a:spcBef>
              <a:spcAft>
                <a:spcPts val="0"/>
              </a:spcAft>
              <a:buSzPts val="1500"/>
              <a:buNone/>
              <a:defRPr/>
            </a:lvl5pPr>
            <a:lvl6pPr lvl="5" rtl="0">
              <a:lnSpc>
                <a:spcPct val="100000"/>
              </a:lnSpc>
              <a:spcBef>
                <a:spcPts val="0"/>
              </a:spcBef>
              <a:spcAft>
                <a:spcPts val="0"/>
              </a:spcAft>
              <a:buSzPts val="1500"/>
              <a:buNone/>
              <a:defRPr/>
            </a:lvl6pPr>
            <a:lvl7pPr lvl="6" rtl="0">
              <a:lnSpc>
                <a:spcPct val="100000"/>
              </a:lnSpc>
              <a:spcBef>
                <a:spcPts val="0"/>
              </a:spcBef>
              <a:spcAft>
                <a:spcPts val="0"/>
              </a:spcAft>
              <a:buSzPts val="1500"/>
              <a:buNone/>
              <a:defRPr/>
            </a:lvl7pPr>
            <a:lvl8pPr lvl="7" rtl="0">
              <a:lnSpc>
                <a:spcPct val="100000"/>
              </a:lnSpc>
              <a:spcBef>
                <a:spcPts val="0"/>
              </a:spcBef>
              <a:spcAft>
                <a:spcPts val="0"/>
              </a:spcAft>
              <a:buSzPts val="1500"/>
              <a:buNone/>
              <a:defRPr/>
            </a:lvl8pPr>
            <a:lvl9pPr lvl="8" rtl="0">
              <a:lnSpc>
                <a:spcPct val="100000"/>
              </a:lnSpc>
              <a:spcBef>
                <a:spcPts val="0"/>
              </a:spcBef>
              <a:spcAft>
                <a:spcPts val="0"/>
              </a:spcAft>
              <a:buSzPts val="1500"/>
              <a:buNone/>
              <a:defRPr/>
            </a:lvl9pPr>
          </a:lstStyle>
          <a:p/>
        </p:txBody>
      </p:sp>
      <p:sp>
        <p:nvSpPr>
          <p:cNvPr id="552" name="Google Shape;552;p24"/>
          <p:cNvSpPr txBox="1"/>
          <p:nvPr>
            <p:ph idx="3" type="subTitle"/>
          </p:nvPr>
        </p:nvSpPr>
        <p:spPr>
          <a:xfrm>
            <a:off x="4750200" y="3494178"/>
            <a:ext cx="1792200" cy="365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Font typeface="Pacifico"/>
              <a:buNone/>
              <a:defRPr b="1" sz="2000">
                <a:latin typeface="Fjalla One"/>
                <a:ea typeface="Fjalla One"/>
                <a:cs typeface="Fjalla One"/>
                <a:sym typeface="Fjalla One"/>
              </a:defRPr>
            </a:lvl1pPr>
            <a:lvl2pPr lvl="1" rtl="0">
              <a:spcBef>
                <a:spcPts val="0"/>
              </a:spcBef>
              <a:spcAft>
                <a:spcPts val="0"/>
              </a:spcAft>
              <a:buSzPts val="1500"/>
              <a:buFont typeface="Pacifico"/>
              <a:buNone/>
              <a:defRPr>
                <a:latin typeface="Pacifico"/>
                <a:ea typeface="Pacifico"/>
                <a:cs typeface="Pacifico"/>
                <a:sym typeface="Pacifico"/>
              </a:defRPr>
            </a:lvl2pPr>
            <a:lvl3pPr lvl="2" rtl="0">
              <a:spcBef>
                <a:spcPts val="0"/>
              </a:spcBef>
              <a:spcAft>
                <a:spcPts val="0"/>
              </a:spcAft>
              <a:buSzPts val="1500"/>
              <a:buFont typeface="Pacifico"/>
              <a:buNone/>
              <a:defRPr>
                <a:latin typeface="Pacifico"/>
                <a:ea typeface="Pacifico"/>
                <a:cs typeface="Pacifico"/>
                <a:sym typeface="Pacifico"/>
              </a:defRPr>
            </a:lvl3pPr>
            <a:lvl4pPr lvl="3" rtl="0">
              <a:spcBef>
                <a:spcPts val="0"/>
              </a:spcBef>
              <a:spcAft>
                <a:spcPts val="0"/>
              </a:spcAft>
              <a:buSzPts val="1500"/>
              <a:buFont typeface="Pacifico"/>
              <a:buNone/>
              <a:defRPr>
                <a:latin typeface="Pacifico"/>
                <a:ea typeface="Pacifico"/>
                <a:cs typeface="Pacifico"/>
                <a:sym typeface="Pacifico"/>
              </a:defRPr>
            </a:lvl4pPr>
            <a:lvl5pPr lvl="4" rtl="0">
              <a:spcBef>
                <a:spcPts val="0"/>
              </a:spcBef>
              <a:spcAft>
                <a:spcPts val="0"/>
              </a:spcAft>
              <a:buSzPts val="1500"/>
              <a:buFont typeface="Pacifico"/>
              <a:buNone/>
              <a:defRPr>
                <a:latin typeface="Pacifico"/>
                <a:ea typeface="Pacifico"/>
                <a:cs typeface="Pacifico"/>
                <a:sym typeface="Pacifico"/>
              </a:defRPr>
            </a:lvl5pPr>
            <a:lvl6pPr lvl="5" rtl="0">
              <a:spcBef>
                <a:spcPts val="0"/>
              </a:spcBef>
              <a:spcAft>
                <a:spcPts val="0"/>
              </a:spcAft>
              <a:buSzPts val="1500"/>
              <a:buFont typeface="Pacifico"/>
              <a:buNone/>
              <a:defRPr>
                <a:latin typeface="Pacifico"/>
                <a:ea typeface="Pacifico"/>
                <a:cs typeface="Pacifico"/>
                <a:sym typeface="Pacifico"/>
              </a:defRPr>
            </a:lvl6pPr>
            <a:lvl7pPr lvl="6" rtl="0">
              <a:spcBef>
                <a:spcPts val="0"/>
              </a:spcBef>
              <a:spcAft>
                <a:spcPts val="0"/>
              </a:spcAft>
              <a:buSzPts val="1500"/>
              <a:buFont typeface="Pacifico"/>
              <a:buNone/>
              <a:defRPr>
                <a:latin typeface="Pacifico"/>
                <a:ea typeface="Pacifico"/>
                <a:cs typeface="Pacifico"/>
                <a:sym typeface="Pacifico"/>
              </a:defRPr>
            </a:lvl7pPr>
            <a:lvl8pPr lvl="7" rtl="0">
              <a:spcBef>
                <a:spcPts val="0"/>
              </a:spcBef>
              <a:spcAft>
                <a:spcPts val="0"/>
              </a:spcAft>
              <a:buSzPts val="1500"/>
              <a:buFont typeface="Pacifico"/>
              <a:buNone/>
              <a:defRPr>
                <a:latin typeface="Pacifico"/>
                <a:ea typeface="Pacifico"/>
                <a:cs typeface="Pacifico"/>
                <a:sym typeface="Pacifico"/>
              </a:defRPr>
            </a:lvl8pPr>
            <a:lvl9pPr lvl="8" rtl="0">
              <a:spcBef>
                <a:spcPts val="0"/>
              </a:spcBef>
              <a:spcAft>
                <a:spcPts val="0"/>
              </a:spcAft>
              <a:buSzPts val="1500"/>
              <a:buFont typeface="Pacifico"/>
              <a:buNone/>
              <a:defRPr>
                <a:latin typeface="Pacifico"/>
                <a:ea typeface="Pacifico"/>
                <a:cs typeface="Pacifico"/>
                <a:sym typeface="Pacifico"/>
              </a:defRPr>
            </a:lvl9pPr>
          </a:lstStyle>
          <a:p/>
        </p:txBody>
      </p:sp>
      <p:sp>
        <p:nvSpPr>
          <p:cNvPr id="553" name="Google Shape;553;p24"/>
          <p:cNvSpPr txBox="1"/>
          <p:nvPr>
            <p:ph idx="4" type="subTitle"/>
          </p:nvPr>
        </p:nvSpPr>
        <p:spPr>
          <a:xfrm>
            <a:off x="4749000" y="3846013"/>
            <a:ext cx="1794600" cy="548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nSpc>
                <a:spcPct val="100000"/>
              </a:lnSpc>
              <a:spcBef>
                <a:spcPts val="0"/>
              </a:spcBef>
              <a:spcAft>
                <a:spcPts val="0"/>
              </a:spcAft>
              <a:buSzPts val="1500"/>
              <a:buNone/>
              <a:defRPr/>
            </a:lvl2pPr>
            <a:lvl3pPr lvl="2" rtl="0">
              <a:lnSpc>
                <a:spcPct val="100000"/>
              </a:lnSpc>
              <a:spcBef>
                <a:spcPts val="0"/>
              </a:spcBef>
              <a:spcAft>
                <a:spcPts val="0"/>
              </a:spcAft>
              <a:buSzPts val="1500"/>
              <a:buNone/>
              <a:defRPr/>
            </a:lvl3pPr>
            <a:lvl4pPr lvl="3" rtl="0">
              <a:lnSpc>
                <a:spcPct val="100000"/>
              </a:lnSpc>
              <a:spcBef>
                <a:spcPts val="0"/>
              </a:spcBef>
              <a:spcAft>
                <a:spcPts val="0"/>
              </a:spcAft>
              <a:buSzPts val="1500"/>
              <a:buNone/>
              <a:defRPr/>
            </a:lvl4pPr>
            <a:lvl5pPr lvl="4" rtl="0">
              <a:lnSpc>
                <a:spcPct val="100000"/>
              </a:lnSpc>
              <a:spcBef>
                <a:spcPts val="0"/>
              </a:spcBef>
              <a:spcAft>
                <a:spcPts val="0"/>
              </a:spcAft>
              <a:buSzPts val="1500"/>
              <a:buNone/>
              <a:defRPr/>
            </a:lvl5pPr>
            <a:lvl6pPr lvl="5" rtl="0">
              <a:lnSpc>
                <a:spcPct val="100000"/>
              </a:lnSpc>
              <a:spcBef>
                <a:spcPts val="0"/>
              </a:spcBef>
              <a:spcAft>
                <a:spcPts val="0"/>
              </a:spcAft>
              <a:buSzPts val="1500"/>
              <a:buNone/>
              <a:defRPr/>
            </a:lvl6pPr>
            <a:lvl7pPr lvl="6" rtl="0">
              <a:lnSpc>
                <a:spcPct val="100000"/>
              </a:lnSpc>
              <a:spcBef>
                <a:spcPts val="0"/>
              </a:spcBef>
              <a:spcAft>
                <a:spcPts val="0"/>
              </a:spcAft>
              <a:buSzPts val="1500"/>
              <a:buNone/>
              <a:defRPr/>
            </a:lvl7pPr>
            <a:lvl8pPr lvl="7" rtl="0">
              <a:lnSpc>
                <a:spcPct val="100000"/>
              </a:lnSpc>
              <a:spcBef>
                <a:spcPts val="0"/>
              </a:spcBef>
              <a:spcAft>
                <a:spcPts val="0"/>
              </a:spcAft>
              <a:buSzPts val="1500"/>
              <a:buNone/>
              <a:defRPr/>
            </a:lvl8pPr>
            <a:lvl9pPr lvl="8" rtl="0">
              <a:lnSpc>
                <a:spcPct val="100000"/>
              </a:lnSpc>
              <a:spcBef>
                <a:spcPts val="0"/>
              </a:spcBef>
              <a:spcAft>
                <a:spcPts val="0"/>
              </a:spcAft>
              <a:buSzPts val="1500"/>
              <a:buNone/>
              <a:defRPr/>
            </a:lvl9pPr>
          </a:lstStyle>
          <a:p/>
        </p:txBody>
      </p:sp>
      <p:sp>
        <p:nvSpPr>
          <p:cNvPr id="554" name="Google Shape;554;p24"/>
          <p:cNvSpPr txBox="1"/>
          <p:nvPr>
            <p:ph idx="5" type="subTitle"/>
          </p:nvPr>
        </p:nvSpPr>
        <p:spPr>
          <a:xfrm>
            <a:off x="2642550" y="1378060"/>
            <a:ext cx="3858900" cy="613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grpSp>
        <p:nvGrpSpPr>
          <p:cNvPr id="555" name="Google Shape;555;p24"/>
          <p:cNvGrpSpPr/>
          <p:nvPr/>
        </p:nvGrpSpPr>
        <p:grpSpPr>
          <a:xfrm flipH="1">
            <a:off x="125875" y="3675400"/>
            <a:ext cx="1444500" cy="1223875"/>
            <a:chOff x="1739950" y="3665925"/>
            <a:chExt cx="1444500" cy="1223875"/>
          </a:xfrm>
        </p:grpSpPr>
        <p:sp>
          <p:nvSpPr>
            <p:cNvPr id="556" name="Google Shape;556;p24"/>
            <p:cNvSpPr/>
            <p:nvPr/>
          </p:nvSpPr>
          <p:spPr>
            <a:xfrm>
              <a:off x="1739950" y="4779400"/>
              <a:ext cx="1444500" cy="110400"/>
            </a:xfrm>
            <a:prstGeom prst="ellipse">
              <a:avLst/>
            </a:prstGeom>
            <a:solidFill>
              <a:srgbClr val="000000">
                <a:alpha val="781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57" name="Google Shape;557;p24"/>
            <p:cNvPicPr preferRelativeResize="0"/>
            <p:nvPr/>
          </p:nvPicPr>
          <p:blipFill>
            <a:blip r:embed="rId4">
              <a:alphaModFix/>
            </a:blip>
            <a:stretch>
              <a:fillRect/>
            </a:stretch>
          </p:blipFill>
          <p:spPr>
            <a:xfrm>
              <a:off x="1815055" y="3665925"/>
              <a:ext cx="1238891" cy="1185475"/>
            </a:xfrm>
            <a:prstGeom prst="rect">
              <a:avLst/>
            </a:prstGeom>
            <a:noFill/>
            <a:ln>
              <a:noFill/>
            </a:ln>
          </p:spPr>
        </p:pic>
      </p:grpSp>
      <p:grpSp>
        <p:nvGrpSpPr>
          <p:cNvPr id="558" name="Google Shape;558;p24"/>
          <p:cNvGrpSpPr/>
          <p:nvPr/>
        </p:nvGrpSpPr>
        <p:grpSpPr>
          <a:xfrm flipH="1">
            <a:off x="7640726" y="4251763"/>
            <a:ext cx="1427700" cy="713625"/>
            <a:chOff x="131176" y="4137775"/>
            <a:chExt cx="1427700" cy="713625"/>
          </a:xfrm>
        </p:grpSpPr>
        <p:sp>
          <p:nvSpPr>
            <p:cNvPr id="559" name="Google Shape;559;p24"/>
            <p:cNvSpPr/>
            <p:nvPr/>
          </p:nvSpPr>
          <p:spPr>
            <a:xfrm>
              <a:off x="131176" y="4751800"/>
              <a:ext cx="1427700" cy="99600"/>
            </a:xfrm>
            <a:prstGeom prst="ellipse">
              <a:avLst/>
            </a:prstGeom>
            <a:solidFill>
              <a:srgbClr val="000000">
                <a:alpha val="781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60" name="Google Shape;560;p24"/>
            <p:cNvPicPr preferRelativeResize="0"/>
            <p:nvPr/>
          </p:nvPicPr>
          <p:blipFill>
            <a:blip r:embed="rId5">
              <a:alphaModFix/>
            </a:blip>
            <a:stretch>
              <a:fillRect/>
            </a:stretch>
          </p:blipFill>
          <p:spPr>
            <a:xfrm>
              <a:off x="266500" y="4137775"/>
              <a:ext cx="1235275" cy="660125"/>
            </a:xfrm>
            <a:prstGeom prst="rect">
              <a:avLst/>
            </a:prstGeom>
            <a:noFill/>
            <a:ln>
              <a:noFill/>
            </a:ln>
          </p:spPr>
        </p:pic>
      </p:gr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6">
    <p:spTree>
      <p:nvGrpSpPr>
        <p:cNvPr id="561" name="Shape 561"/>
        <p:cNvGrpSpPr/>
        <p:nvPr/>
      </p:nvGrpSpPr>
      <p:grpSpPr>
        <a:xfrm>
          <a:off x="0" y="0"/>
          <a:ext cx="0" cy="0"/>
          <a:chOff x="0" y="0"/>
          <a:chExt cx="0" cy="0"/>
        </a:xfrm>
      </p:grpSpPr>
      <p:pic>
        <p:nvPicPr>
          <p:cNvPr id="562" name="Google Shape;562;p25"/>
          <p:cNvPicPr preferRelativeResize="0"/>
          <p:nvPr/>
        </p:nvPicPr>
        <p:blipFill>
          <a:blip r:embed="rId2">
            <a:alphaModFix/>
          </a:blip>
          <a:stretch>
            <a:fillRect/>
          </a:stretch>
        </p:blipFill>
        <p:spPr>
          <a:xfrm>
            <a:off x="0" y="0"/>
            <a:ext cx="9144000" cy="5143500"/>
          </a:xfrm>
          <a:prstGeom prst="rect">
            <a:avLst/>
          </a:prstGeom>
          <a:noFill/>
          <a:ln>
            <a:noFill/>
          </a:ln>
        </p:spPr>
      </p:pic>
      <p:sp>
        <p:nvSpPr>
          <p:cNvPr id="563" name="Google Shape;563;p25"/>
          <p:cNvSpPr txBox="1"/>
          <p:nvPr>
            <p:ph type="title"/>
          </p:nvPr>
        </p:nvSpPr>
        <p:spPr>
          <a:xfrm>
            <a:off x="789062" y="2798075"/>
            <a:ext cx="2017200" cy="365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2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564" name="Google Shape;564;p25"/>
          <p:cNvSpPr txBox="1"/>
          <p:nvPr>
            <p:ph idx="1" type="subTitle"/>
          </p:nvPr>
        </p:nvSpPr>
        <p:spPr>
          <a:xfrm>
            <a:off x="789060" y="3154680"/>
            <a:ext cx="2017200" cy="1014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500"/>
              <a:buNone/>
              <a:defRPr/>
            </a:lvl2pPr>
            <a:lvl3pPr lvl="2" rtl="0" algn="ctr">
              <a:lnSpc>
                <a:spcPct val="100000"/>
              </a:lnSpc>
              <a:spcBef>
                <a:spcPts val="0"/>
              </a:spcBef>
              <a:spcAft>
                <a:spcPts val="0"/>
              </a:spcAft>
              <a:buSzPts val="1500"/>
              <a:buNone/>
              <a:defRPr/>
            </a:lvl3pPr>
            <a:lvl4pPr lvl="3" rtl="0" algn="ctr">
              <a:lnSpc>
                <a:spcPct val="100000"/>
              </a:lnSpc>
              <a:spcBef>
                <a:spcPts val="0"/>
              </a:spcBef>
              <a:spcAft>
                <a:spcPts val="0"/>
              </a:spcAft>
              <a:buSzPts val="1500"/>
              <a:buNone/>
              <a:defRPr/>
            </a:lvl4pPr>
            <a:lvl5pPr lvl="4" rtl="0" algn="ctr">
              <a:lnSpc>
                <a:spcPct val="100000"/>
              </a:lnSpc>
              <a:spcBef>
                <a:spcPts val="0"/>
              </a:spcBef>
              <a:spcAft>
                <a:spcPts val="0"/>
              </a:spcAft>
              <a:buSzPts val="1500"/>
              <a:buNone/>
              <a:defRPr/>
            </a:lvl5pPr>
            <a:lvl6pPr lvl="5" rtl="0" algn="ctr">
              <a:lnSpc>
                <a:spcPct val="100000"/>
              </a:lnSpc>
              <a:spcBef>
                <a:spcPts val="0"/>
              </a:spcBef>
              <a:spcAft>
                <a:spcPts val="0"/>
              </a:spcAft>
              <a:buSzPts val="1500"/>
              <a:buNone/>
              <a:defRPr/>
            </a:lvl6pPr>
            <a:lvl7pPr lvl="6" rtl="0" algn="ctr">
              <a:lnSpc>
                <a:spcPct val="100000"/>
              </a:lnSpc>
              <a:spcBef>
                <a:spcPts val="0"/>
              </a:spcBef>
              <a:spcAft>
                <a:spcPts val="0"/>
              </a:spcAft>
              <a:buSzPts val="1500"/>
              <a:buNone/>
              <a:defRPr/>
            </a:lvl7pPr>
            <a:lvl8pPr lvl="7" rtl="0" algn="ctr">
              <a:lnSpc>
                <a:spcPct val="100000"/>
              </a:lnSpc>
              <a:spcBef>
                <a:spcPts val="0"/>
              </a:spcBef>
              <a:spcAft>
                <a:spcPts val="0"/>
              </a:spcAft>
              <a:buSzPts val="1500"/>
              <a:buNone/>
              <a:defRPr/>
            </a:lvl8pPr>
            <a:lvl9pPr lvl="8" rtl="0" algn="ctr">
              <a:lnSpc>
                <a:spcPct val="100000"/>
              </a:lnSpc>
              <a:spcBef>
                <a:spcPts val="0"/>
              </a:spcBef>
              <a:spcAft>
                <a:spcPts val="0"/>
              </a:spcAft>
              <a:buSzPts val="1500"/>
              <a:buNone/>
              <a:defRPr/>
            </a:lvl9pPr>
          </a:lstStyle>
          <a:p/>
        </p:txBody>
      </p:sp>
      <p:sp>
        <p:nvSpPr>
          <p:cNvPr id="565" name="Google Shape;565;p25"/>
          <p:cNvSpPr txBox="1"/>
          <p:nvPr>
            <p:ph idx="2" type="title"/>
          </p:nvPr>
        </p:nvSpPr>
        <p:spPr>
          <a:xfrm>
            <a:off x="3563400" y="2798075"/>
            <a:ext cx="2017200" cy="365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2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566" name="Google Shape;566;p25"/>
          <p:cNvSpPr txBox="1"/>
          <p:nvPr>
            <p:ph idx="3" type="subTitle"/>
          </p:nvPr>
        </p:nvSpPr>
        <p:spPr>
          <a:xfrm>
            <a:off x="3563400" y="3154680"/>
            <a:ext cx="2017200" cy="1014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500"/>
              <a:buNone/>
              <a:defRPr/>
            </a:lvl2pPr>
            <a:lvl3pPr lvl="2" rtl="0" algn="ctr">
              <a:lnSpc>
                <a:spcPct val="100000"/>
              </a:lnSpc>
              <a:spcBef>
                <a:spcPts val="0"/>
              </a:spcBef>
              <a:spcAft>
                <a:spcPts val="0"/>
              </a:spcAft>
              <a:buSzPts val="1500"/>
              <a:buNone/>
              <a:defRPr/>
            </a:lvl3pPr>
            <a:lvl4pPr lvl="3" rtl="0" algn="ctr">
              <a:lnSpc>
                <a:spcPct val="100000"/>
              </a:lnSpc>
              <a:spcBef>
                <a:spcPts val="0"/>
              </a:spcBef>
              <a:spcAft>
                <a:spcPts val="0"/>
              </a:spcAft>
              <a:buSzPts val="1500"/>
              <a:buNone/>
              <a:defRPr/>
            </a:lvl4pPr>
            <a:lvl5pPr lvl="4" rtl="0" algn="ctr">
              <a:lnSpc>
                <a:spcPct val="100000"/>
              </a:lnSpc>
              <a:spcBef>
                <a:spcPts val="0"/>
              </a:spcBef>
              <a:spcAft>
                <a:spcPts val="0"/>
              </a:spcAft>
              <a:buSzPts val="1500"/>
              <a:buNone/>
              <a:defRPr/>
            </a:lvl5pPr>
            <a:lvl6pPr lvl="5" rtl="0" algn="ctr">
              <a:lnSpc>
                <a:spcPct val="100000"/>
              </a:lnSpc>
              <a:spcBef>
                <a:spcPts val="0"/>
              </a:spcBef>
              <a:spcAft>
                <a:spcPts val="0"/>
              </a:spcAft>
              <a:buSzPts val="1500"/>
              <a:buNone/>
              <a:defRPr/>
            </a:lvl6pPr>
            <a:lvl7pPr lvl="6" rtl="0" algn="ctr">
              <a:lnSpc>
                <a:spcPct val="100000"/>
              </a:lnSpc>
              <a:spcBef>
                <a:spcPts val="0"/>
              </a:spcBef>
              <a:spcAft>
                <a:spcPts val="0"/>
              </a:spcAft>
              <a:buSzPts val="1500"/>
              <a:buNone/>
              <a:defRPr/>
            </a:lvl7pPr>
            <a:lvl8pPr lvl="7" rtl="0" algn="ctr">
              <a:lnSpc>
                <a:spcPct val="100000"/>
              </a:lnSpc>
              <a:spcBef>
                <a:spcPts val="0"/>
              </a:spcBef>
              <a:spcAft>
                <a:spcPts val="0"/>
              </a:spcAft>
              <a:buSzPts val="1500"/>
              <a:buNone/>
              <a:defRPr/>
            </a:lvl8pPr>
            <a:lvl9pPr lvl="8" rtl="0" algn="ctr">
              <a:lnSpc>
                <a:spcPct val="100000"/>
              </a:lnSpc>
              <a:spcBef>
                <a:spcPts val="0"/>
              </a:spcBef>
              <a:spcAft>
                <a:spcPts val="0"/>
              </a:spcAft>
              <a:buSzPts val="1500"/>
              <a:buNone/>
              <a:defRPr/>
            </a:lvl9pPr>
          </a:lstStyle>
          <a:p/>
        </p:txBody>
      </p:sp>
      <p:sp>
        <p:nvSpPr>
          <p:cNvPr id="567" name="Google Shape;567;p25"/>
          <p:cNvSpPr txBox="1"/>
          <p:nvPr>
            <p:ph idx="4" type="title"/>
          </p:nvPr>
        </p:nvSpPr>
        <p:spPr>
          <a:xfrm>
            <a:off x="6334038" y="2798075"/>
            <a:ext cx="2017200" cy="365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2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568" name="Google Shape;568;p25"/>
          <p:cNvSpPr txBox="1"/>
          <p:nvPr>
            <p:ph idx="5" type="subTitle"/>
          </p:nvPr>
        </p:nvSpPr>
        <p:spPr>
          <a:xfrm>
            <a:off x="6334043" y="3154680"/>
            <a:ext cx="2017200" cy="1014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500"/>
              <a:buNone/>
              <a:defRPr/>
            </a:lvl2pPr>
            <a:lvl3pPr lvl="2" rtl="0" algn="ctr">
              <a:lnSpc>
                <a:spcPct val="100000"/>
              </a:lnSpc>
              <a:spcBef>
                <a:spcPts val="0"/>
              </a:spcBef>
              <a:spcAft>
                <a:spcPts val="0"/>
              </a:spcAft>
              <a:buSzPts val="1500"/>
              <a:buNone/>
              <a:defRPr/>
            </a:lvl3pPr>
            <a:lvl4pPr lvl="3" rtl="0" algn="ctr">
              <a:lnSpc>
                <a:spcPct val="100000"/>
              </a:lnSpc>
              <a:spcBef>
                <a:spcPts val="0"/>
              </a:spcBef>
              <a:spcAft>
                <a:spcPts val="0"/>
              </a:spcAft>
              <a:buSzPts val="1500"/>
              <a:buNone/>
              <a:defRPr/>
            </a:lvl4pPr>
            <a:lvl5pPr lvl="4" rtl="0" algn="ctr">
              <a:lnSpc>
                <a:spcPct val="100000"/>
              </a:lnSpc>
              <a:spcBef>
                <a:spcPts val="0"/>
              </a:spcBef>
              <a:spcAft>
                <a:spcPts val="0"/>
              </a:spcAft>
              <a:buSzPts val="1500"/>
              <a:buNone/>
              <a:defRPr/>
            </a:lvl5pPr>
            <a:lvl6pPr lvl="5" rtl="0" algn="ctr">
              <a:lnSpc>
                <a:spcPct val="100000"/>
              </a:lnSpc>
              <a:spcBef>
                <a:spcPts val="0"/>
              </a:spcBef>
              <a:spcAft>
                <a:spcPts val="0"/>
              </a:spcAft>
              <a:buSzPts val="1500"/>
              <a:buNone/>
              <a:defRPr/>
            </a:lvl6pPr>
            <a:lvl7pPr lvl="6" rtl="0" algn="ctr">
              <a:lnSpc>
                <a:spcPct val="100000"/>
              </a:lnSpc>
              <a:spcBef>
                <a:spcPts val="0"/>
              </a:spcBef>
              <a:spcAft>
                <a:spcPts val="0"/>
              </a:spcAft>
              <a:buSzPts val="1500"/>
              <a:buNone/>
              <a:defRPr/>
            </a:lvl7pPr>
            <a:lvl8pPr lvl="7" rtl="0" algn="ctr">
              <a:lnSpc>
                <a:spcPct val="100000"/>
              </a:lnSpc>
              <a:spcBef>
                <a:spcPts val="0"/>
              </a:spcBef>
              <a:spcAft>
                <a:spcPts val="0"/>
              </a:spcAft>
              <a:buSzPts val="1500"/>
              <a:buNone/>
              <a:defRPr/>
            </a:lvl8pPr>
            <a:lvl9pPr lvl="8" rtl="0" algn="ctr">
              <a:lnSpc>
                <a:spcPct val="100000"/>
              </a:lnSpc>
              <a:spcBef>
                <a:spcPts val="0"/>
              </a:spcBef>
              <a:spcAft>
                <a:spcPts val="0"/>
              </a:spcAft>
              <a:buSzPts val="1500"/>
              <a:buNone/>
              <a:defRPr/>
            </a:lvl9pPr>
          </a:lstStyle>
          <a:p/>
        </p:txBody>
      </p:sp>
      <p:sp>
        <p:nvSpPr>
          <p:cNvPr id="569" name="Google Shape;569;p25"/>
          <p:cNvSpPr txBox="1"/>
          <p:nvPr>
            <p:ph idx="6" type="title"/>
          </p:nvPr>
        </p:nvSpPr>
        <p:spPr>
          <a:xfrm>
            <a:off x="720000" y="539500"/>
            <a:ext cx="7704000" cy="457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800"/>
              <a:buNone/>
              <a:defRPr>
                <a:solidFill>
                  <a:schemeClr val="lt1"/>
                </a:solidFill>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grpSp>
        <p:nvGrpSpPr>
          <p:cNvPr id="570" name="Google Shape;570;p25"/>
          <p:cNvGrpSpPr/>
          <p:nvPr/>
        </p:nvGrpSpPr>
        <p:grpSpPr>
          <a:xfrm>
            <a:off x="368575" y="-3175"/>
            <a:ext cx="689309" cy="1215208"/>
            <a:chOff x="289713" y="-542302"/>
            <a:chExt cx="847025" cy="1493252"/>
          </a:xfrm>
        </p:grpSpPr>
        <p:sp>
          <p:nvSpPr>
            <p:cNvPr id="571" name="Google Shape;571;p25"/>
            <p:cNvSpPr/>
            <p:nvPr/>
          </p:nvSpPr>
          <p:spPr>
            <a:xfrm>
              <a:off x="289713" y="556700"/>
              <a:ext cx="847025" cy="378250"/>
            </a:xfrm>
            <a:custGeom>
              <a:rect b="b" l="l" r="r" t="t"/>
              <a:pathLst>
                <a:path extrusionOk="0" h="15130" w="33881">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25"/>
            <p:cNvSpPr/>
            <p:nvPr/>
          </p:nvSpPr>
          <p:spPr>
            <a:xfrm>
              <a:off x="334988" y="886975"/>
              <a:ext cx="759150" cy="63975"/>
            </a:xfrm>
            <a:custGeom>
              <a:rect b="b" l="l" r="r" t="t"/>
              <a:pathLst>
                <a:path extrusionOk="0" h="2559" w="30366">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25"/>
            <p:cNvSpPr/>
            <p:nvPr/>
          </p:nvSpPr>
          <p:spPr>
            <a:xfrm>
              <a:off x="390913" y="900300"/>
              <a:ext cx="668600" cy="45300"/>
            </a:xfrm>
            <a:custGeom>
              <a:rect b="b" l="l" r="r" t="t"/>
              <a:pathLst>
                <a:path extrusionOk="0" h="1812" w="26744">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25"/>
            <p:cNvSpPr/>
            <p:nvPr/>
          </p:nvSpPr>
          <p:spPr>
            <a:xfrm>
              <a:off x="585363" y="479450"/>
              <a:ext cx="282350" cy="90600"/>
            </a:xfrm>
            <a:custGeom>
              <a:rect b="b" l="l" r="r" t="t"/>
              <a:pathLst>
                <a:path extrusionOk="0" h="3624" w="11294">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25"/>
            <p:cNvSpPr/>
            <p:nvPr/>
          </p:nvSpPr>
          <p:spPr>
            <a:xfrm>
              <a:off x="713219" y="-542302"/>
              <a:ext cx="21321" cy="1021761"/>
            </a:xfrm>
            <a:custGeom>
              <a:rect b="b" l="l" r="r" t="t"/>
              <a:pathLst>
                <a:path extrusionOk="0" h="19179" w="853">
                  <a:moveTo>
                    <a:pt x="0" y="1"/>
                  </a:moveTo>
                  <a:lnTo>
                    <a:pt x="427" y="19179"/>
                  </a:lnTo>
                  <a:lnTo>
                    <a:pt x="853" y="19179"/>
                  </a:lnTo>
                  <a:lnTo>
                    <a:pt x="427" y="1"/>
                  </a:lnTo>
                  <a:close/>
                </a:path>
              </a:pathLst>
            </a:cu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25"/>
            <p:cNvSpPr/>
            <p:nvPr/>
          </p:nvSpPr>
          <p:spPr>
            <a:xfrm>
              <a:off x="630638" y="900300"/>
              <a:ext cx="186475" cy="39975"/>
            </a:xfrm>
            <a:custGeom>
              <a:rect b="b" l="l" r="r" t="t"/>
              <a:pathLst>
                <a:path extrusionOk="0" h="1599" w="7459">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25"/>
            <p:cNvSpPr/>
            <p:nvPr/>
          </p:nvSpPr>
          <p:spPr>
            <a:xfrm>
              <a:off x="289713" y="556700"/>
              <a:ext cx="847025" cy="378250"/>
            </a:xfrm>
            <a:custGeom>
              <a:rect b="b" l="l" r="r" t="t"/>
              <a:pathLst>
                <a:path extrusionOk="0" h="15130" w="33881">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25"/>
            <p:cNvSpPr/>
            <p:nvPr/>
          </p:nvSpPr>
          <p:spPr>
            <a:xfrm>
              <a:off x="289713" y="559375"/>
              <a:ext cx="847025" cy="143850"/>
            </a:xfrm>
            <a:custGeom>
              <a:rect b="b" l="l" r="r" t="t"/>
              <a:pathLst>
                <a:path extrusionOk="0" h="5754" w="33881">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25"/>
            <p:cNvSpPr/>
            <p:nvPr/>
          </p:nvSpPr>
          <p:spPr>
            <a:xfrm>
              <a:off x="585363" y="479450"/>
              <a:ext cx="282350" cy="90600"/>
            </a:xfrm>
            <a:custGeom>
              <a:rect b="b" l="l" r="r" t="t"/>
              <a:pathLst>
                <a:path extrusionOk="0" h="3624" w="11294">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0" name="Google Shape;580;p25"/>
          <p:cNvGrpSpPr/>
          <p:nvPr/>
        </p:nvGrpSpPr>
        <p:grpSpPr>
          <a:xfrm flipH="1">
            <a:off x="-125" y="3734675"/>
            <a:ext cx="908100" cy="1223875"/>
            <a:chOff x="1739950" y="3665925"/>
            <a:chExt cx="908100" cy="1223875"/>
          </a:xfrm>
        </p:grpSpPr>
        <p:sp>
          <p:nvSpPr>
            <p:cNvPr id="581" name="Google Shape;581;p25"/>
            <p:cNvSpPr/>
            <p:nvPr/>
          </p:nvSpPr>
          <p:spPr>
            <a:xfrm>
              <a:off x="1739950" y="4779400"/>
              <a:ext cx="908100" cy="110400"/>
            </a:xfrm>
            <a:prstGeom prst="ellipse">
              <a:avLst/>
            </a:prstGeom>
            <a:solidFill>
              <a:srgbClr val="000000">
                <a:alpha val="781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82" name="Google Shape;582;p25"/>
            <p:cNvPicPr preferRelativeResize="0"/>
            <p:nvPr/>
          </p:nvPicPr>
          <p:blipFill rotWithShape="1">
            <a:blip r:embed="rId3">
              <a:alphaModFix/>
            </a:blip>
            <a:srcRect b="0" l="0" r="32773" t="0"/>
            <a:stretch/>
          </p:blipFill>
          <p:spPr>
            <a:xfrm>
              <a:off x="1815052" y="3665925"/>
              <a:ext cx="832874" cy="1185475"/>
            </a:xfrm>
            <a:prstGeom prst="rect">
              <a:avLst/>
            </a:prstGeom>
            <a:noFill/>
            <a:ln>
              <a:noFill/>
            </a:ln>
          </p:spPr>
        </p:pic>
      </p:grpSp>
      <p:grpSp>
        <p:nvGrpSpPr>
          <p:cNvPr id="583" name="Google Shape;583;p25"/>
          <p:cNvGrpSpPr/>
          <p:nvPr/>
        </p:nvGrpSpPr>
        <p:grpSpPr>
          <a:xfrm>
            <a:off x="8306800" y="2688175"/>
            <a:ext cx="903425" cy="2272575"/>
            <a:chOff x="8136352" y="2627725"/>
            <a:chExt cx="903425" cy="2272575"/>
          </a:xfrm>
        </p:grpSpPr>
        <p:sp>
          <p:nvSpPr>
            <p:cNvPr id="584" name="Google Shape;584;p25"/>
            <p:cNvSpPr/>
            <p:nvPr/>
          </p:nvSpPr>
          <p:spPr>
            <a:xfrm>
              <a:off x="8316777" y="4789900"/>
              <a:ext cx="723000" cy="110400"/>
            </a:xfrm>
            <a:prstGeom prst="ellipse">
              <a:avLst/>
            </a:prstGeom>
            <a:solidFill>
              <a:srgbClr val="000000">
                <a:alpha val="781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85" name="Google Shape;585;p25"/>
            <p:cNvPicPr preferRelativeResize="0"/>
            <p:nvPr/>
          </p:nvPicPr>
          <p:blipFill rotWithShape="1">
            <a:blip r:embed="rId4">
              <a:alphaModFix/>
            </a:blip>
            <a:srcRect b="0" l="0" r="22756" t="0"/>
            <a:stretch/>
          </p:blipFill>
          <p:spPr>
            <a:xfrm>
              <a:off x="8136352" y="2627725"/>
              <a:ext cx="837200" cy="2219325"/>
            </a:xfrm>
            <a:prstGeom prst="rect">
              <a:avLst/>
            </a:prstGeom>
            <a:noFill/>
            <a:ln>
              <a:noFill/>
            </a:ln>
          </p:spPr>
        </p:pic>
      </p:grpSp>
      <p:grpSp>
        <p:nvGrpSpPr>
          <p:cNvPr id="586" name="Google Shape;586;p25"/>
          <p:cNvGrpSpPr/>
          <p:nvPr/>
        </p:nvGrpSpPr>
        <p:grpSpPr>
          <a:xfrm>
            <a:off x="3960873" y="4347607"/>
            <a:ext cx="1222254" cy="610934"/>
            <a:chOff x="131176" y="4137775"/>
            <a:chExt cx="1427700" cy="713625"/>
          </a:xfrm>
        </p:grpSpPr>
        <p:sp>
          <p:nvSpPr>
            <p:cNvPr id="587" name="Google Shape;587;p25"/>
            <p:cNvSpPr/>
            <p:nvPr/>
          </p:nvSpPr>
          <p:spPr>
            <a:xfrm>
              <a:off x="131176" y="4751800"/>
              <a:ext cx="1427700" cy="99600"/>
            </a:xfrm>
            <a:prstGeom prst="ellipse">
              <a:avLst/>
            </a:prstGeom>
            <a:solidFill>
              <a:srgbClr val="000000">
                <a:alpha val="781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88" name="Google Shape;588;p25"/>
            <p:cNvPicPr preferRelativeResize="0"/>
            <p:nvPr/>
          </p:nvPicPr>
          <p:blipFill>
            <a:blip r:embed="rId5">
              <a:alphaModFix/>
            </a:blip>
            <a:stretch>
              <a:fillRect/>
            </a:stretch>
          </p:blipFill>
          <p:spPr>
            <a:xfrm>
              <a:off x="266500" y="4137775"/>
              <a:ext cx="1235275" cy="660125"/>
            </a:xfrm>
            <a:prstGeom prst="rect">
              <a:avLst/>
            </a:prstGeom>
            <a:noFill/>
            <a:ln>
              <a:noFill/>
            </a:ln>
          </p:spPr>
        </p:pic>
      </p:gr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5">
    <p:spTree>
      <p:nvGrpSpPr>
        <p:cNvPr id="589" name="Shape 589"/>
        <p:cNvGrpSpPr/>
        <p:nvPr/>
      </p:nvGrpSpPr>
      <p:grpSpPr>
        <a:xfrm>
          <a:off x="0" y="0"/>
          <a:ext cx="0" cy="0"/>
          <a:chOff x="0" y="0"/>
          <a:chExt cx="0" cy="0"/>
        </a:xfrm>
      </p:grpSpPr>
      <p:pic>
        <p:nvPicPr>
          <p:cNvPr id="590" name="Google Shape;590;p26"/>
          <p:cNvPicPr preferRelativeResize="0"/>
          <p:nvPr/>
        </p:nvPicPr>
        <p:blipFill>
          <a:blip r:embed="rId2">
            <a:alphaModFix/>
          </a:blip>
          <a:stretch>
            <a:fillRect/>
          </a:stretch>
        </p:blipFill>
        <p:spPr>
          <a:xfrm flipH="1">
            <a:off x="0" y="0"/>
            <a:ext cx="9144000" cy="5143500"/>
          </a:xfrm>
          <a:prstGeom prst="rect">
            <a:avLst/>
          </a:prstGeom>
          <a:noFill/>
          <a:ln>
            <a:noFill/>
          </a:ln>
        </p:spPr>
      </p:pic>
      <p:sp>
        <p:nvSpPr>
          <p:cNvPr id="591" name="Google Shape;591;p26"/>
          <p:cNvSpPr txBox="1"/>
          <p:nvPr>
            <p:ph type="title"/>
          </p:nvPr>
        </p:nvSpPr>
        <p:spPr>
          <a:xfrm>
            <a:off x="2257897" y="1537700"/>
            <a:ext cx="2085900" cy="365700"/>
          </a:xfrm>
          <a:prstGeom prst="rect">
            <a:avLst/>
          </a:prstGeom>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lvl1pPr lvl="0" rtl="0" algn="l">
              <a:spcBef>
                <a:spcPts val="0"/>
              </a:spcBef>
              <a:spcAft>
                <a:spcPts val="0"/>
              </a:spcAft>
              <a:buSzPts val="2500"/>
              <a:buNone/>
              <a:defRPr sz="22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592" name="Google Shape;592;p26"/>
          <p:cNvSpPr txBox="1"/>
          <p:nvPr>
            <p:ph idx="1" type="subTitle"/>
          </p:nvPr>
        </p:nvSpPr>
        <p:spPr>
          <a:xfrm>
            <a:off x="2257897" y="1819419"/>
            <a:ext cx="2082900" cy="665400"/>
          </a:xfrm>
          <a:prstGeom prst="rect">
            <a:avLst/>
          </a:prstGeom>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500"/>
              <a:buNone/>
              <a:defRPr/>
            </a:lvl2pPr>
            <a:lvl3pPr lvl="2" rtl="0" algn="ctr">
              <a:lnSpc>
                <a:spcPct val="100000"/>
              </a:lnSpc>
              <a:spcBef>
                <a:spcPts val="0"/>
              </a:spcBef>
              <a:spcAft>
                <a:spcPts val="0"/>
              </a:spcAft>
              <a:buSzPts val="1500"/>
              <a:buNone/>
              <a:defRPr/>
            </a:lvl3pPr>
            <a:lvl4pPr lvl="3" rtl="0" algn="ctr">
              <a:lnSpc>
                <a:spcPct val="100000"/>
              </a:lnSpc>
              <a:spcBef>
                <a:spcPts val="0"/>
              </a:spcBef>
              <a:spcAft>
                <a:spcPts val="0"/>
              </a:spcAft>
              <a:buSzPts val="1500"/>
              <a:buNone/>
              <a:defRPr/>
            </a:lvl4pPr>
            <a:lvl5pPr lvl="4" rtl="0" algn="ctr">
              <a:lnSpc>
                <a:spcPct val="100000"/>
              </a:lnSpc>
              <a:spcBef>
                <a:spcPts val="0"/>
              </a:spcBef>
              <a:spcAft>
                <a:spcPts val="0"/>
              </a:spcAft>
              <a:buSzPts val="1500"/>
              <a:buNone/>
              <a:defRPr/>
            </a:lvl5pPr>
            <a:lvl6pPr lvl="5" rtl="0" algn="ctr">
              <a:lnSpc>
                <a:spcPct val="100000"/>
              </a:lnSpc>
              <a:spcBef>
                <a:spcPts val="0"/>
              </a:spcBef>
              <a:spcAft>
                <a:spcPts val="0"/>
              </a:spcAft>
              <a:buSzPts val="1500"/>
              <a:buNone/>
              <a:defRPr/>
            </a:lvl6pPr>
            <a:lvl7pPr lvl="6" rtl="0" algn="ctr">
              <a:lnSpc>
                <a:spcPct val="100000"/>
              </a:lnSpc>
              <a:spcBef>
                <a:spcPts val="0"/>
              </a:spcBef>
              <a:spcAft>
                <a:spcPts val="0"/>
              </a:spcAft>
              <a:buSzPts val="1500"/>
              <a:buNone/>
              <a:defRPr/>
            </a:lvl7pPr>
            <a:lvl8pPr lvl="7" rtl="0" algn="ctr">
              <a:lnSpc>
                <a:spcPct val="100000"/>
              </a:lnSpc>
              <a:spcBef>
                <a:spcPts val="0"/>
              </a:spcBef>
              <a:spcAft>
                <a:spcPts val="0"/>
              </a:spcAft>
              <a:buSzPts val="1500"/>
              <a:buNone/>
              <a:defRPr/>
            </a:lvl8pPr>
            <a:lvl9pPr lvl="8" rtl="0" algn="ctr">
              <a:lnSpc>
                <a:spcPct val="100000"/>
              </a:lnSpc>
              <a:spcBef>
                <a:spcPts val="0"/>
              </a:spcBef>
              <a:spcAft>
                <a:spcPts val="0"/>
              </a:spcAft>
              <a:buSzPts val="1500"/>
              <a:buNone/>
              <a:defRPr/>
            </a:lvl9pPr>
          </a:lstStyle>
          <a:p/>
        </p:txBody>
      </p:sp>
      <p:sp>
        <p:nvSpPr>
          <p:cNvPr id="593" name="Google Shape;593;p26"/>
          <p:cNvSpPr txBox="1"/>
          <p:nvPr>
            <p:ph idx="2" type="title"/>
          </p:nvPr>
        </p:nvSpPr>
        <p:spPr>
          <a:xfrm>
            <a:off x="5834361" y="1537688"/>
            <a:ext cx="2084700" cy="365700"/>
          </a:xfrm>
          <a:prstGeom prst="rect">
            <a:avLst/>
          </a:prstGeom>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lvl1pPr lvl="0" rtl="0" algn="l">
              <a:spcBef>
                <a:spcPts val="0"/>
              </a:spcBef>
              <a:spcAft>
                <a:spcPts val="0"/>
              </a:spcAft>
              <a:buSzPts val="2500"/>
              <a:buNone/>
              <a:defRPr sz="22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594" name="Google Shape;594;p26"/>
          <p:cNvSpPr txBox="1"/>
          <p:nvPr>
            <p:ph idx="3" type="subTitle"/>
          </p:nvPr>
        </p:nvSpPr>
        <p:spPr>
          <a:xfrm>
            <a:off x="5834361" y="1819408"/>
            <a:ext cx="2081700" cy="665400"/>
          </a:xfrm>
          <a:prstGeom prst="rect">
            <a:avLst/>
          </a:prstGeom>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500"/>
              <a:buNone/>
              <a:defRPr/>
            </a:lvl2pPr>
            <a:lvl3pPr lvl="2" rtl="0" algn="ctr">
              <a:lnSpc>
                <a:spcPct val="100000"/>
              </a:lnSpc>
              <a:spcBef>
                <a:spcPts val="0"/>
              </a:spcBef>
              <a:spcAft>
                <a:spcPts val="0"/>
              </a:spcAft>
              <a:buSzPts val="1500"/>
              <a:buNone/>
              <a:defRPr/>
            </a:lvl3pPr>
            <a:lvl4pPr lvl="3" rtl="0" algn="ctr">
              <a:lnSpc>
                <a:spcPct val="100000"/>
              </a:lnSpc>
              <a:spcBef>
                <a:spcPts val="0"/>
              </a:spcBef>
              <a:spcAft>
                <a:spcPts val="0"/>
              </a:spcAft>
              <a:buSzPts val="1500"/>
              <a:buNone/>
              <a:defRPr/>
            </a:lvl4pPr>
            <a:lvl5pPr lvl="4" rtl="0" algn="ctr">
              <a:lnSpc>
                <a:spcPct val="100000"/>
              </a:lnSpc>
              <a:spcBef>
                <a:spcPts val="0"/>
              </a:spcBef>
              <a:spcAft>
                <a:spcPts val="0"/>
              </a:spcAft>
              <a:buSzPts val="1500"/>
              <a:buNone/>
              <a:defRPr/>
            </a:lvl5pPr>
            <a:lvl6pPr lvl="5" rtl="0" algn="ctr">
              <a:lnSpc>
                <a:spcPct val="100000"/>
              </a:lnSpc>
              <a:spcBef>
                <a:spcPts val="0"/>
              </a:spcBef>
              <a:spcAft>
                <a:spcPts val="0"/>
              </a:spcAft>
              <a:buSzPts val="1500"/>
              <a:buNone/>
              <a:defRPr/>
            </a:lvl6pPr>
            <a:lvl7pPr lvl="6" rtl="0" algn="ctr">
              <a:lnSpc>
                <a:spcPct val="100000"/>
              </a:lnSpc>
              <a:spcBef>
                <a:spcPts val="0"/>
              </a:spcBef>
              <a:spcAft>
                <a:spcPts val="0"/>
              </a:spcAft>
              <a:buSzPts val="1500"/>
              <a:buNone/>
              <a:defRPr/>
            </a:lvl7pPr>
            <a:lvl8pPr lvl="7" rtl="0" algn="ctr">
              <a:lnSpc>
                <a:spcPct val="100000"/>
              </a:lnSpc>
              <a:spcBef>
                <a:spcPts val="0"/>
              </a:spcBef>
              <a:spcAft>
                <a:spcPts val="0"/>
              </a:spcAft>
              <a:buSzPts val="1500"/>
              <a:buNone/>
              <a:defRPr/>
            </a:lvl8pPr>
            <a:lvl9pPr lvl="8" rtl="0" algn="ctr">
              <a:lnSpc>
                <a:spcPct val="100000"/>
              </a:lnSpc>
              <a:spcBef>
                <a:spcPts val="0"/>
              </a:spcBef>
              <a:spcAft>
                <a:spcPts val="0"/>
              </a:spcAft>
              <a:buSzPts val="1500"/>
              <a:buNone/>
              <a:defRPr/>
            </a:lvl9pPr>
          </a:lstStyle>
          <a:p/>
        </p:txBody>
      </p:sp>
      <p:sp>
        <p:nvSpPr>
          <p:cNvPr id="595" name="Google Shape;595;p26"/>
          <p:cNvSpPr txBox="1"/>
          <p:nvPr>
            <p:ph idx="4" type="title"/>
          </p:nvPr>
        </p:nvSpPr>
        <p:spPr>
          <a:xfrm>
            <a:off x="2257897" y="3289223"/>
            <a:ext cx="2082900" cy="365700"/>
          </a:xfrm>
          <a:prstGeom prst="rect">
            <a:avLst/>
          </a:prstGeom>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lvl1pPr lvl="0" rtl="0" algn="l">
              <a:spcBef>
                <a:spcPts val="0"/>
              </a:spcBef>
              <a:spcAft>
                <a:spcPts val="0"/>
              </a:spcAft>
              <a:buSzPts val="2500"/>
              <a:buNone/>
              <a:defRPr sz="22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596" name="Google Shape;596;p26"/>
          <p:cNvSpPr txBox="1"/>
          <p:nvPr>
            <p:ph idx="5" type="subTitle"/>
          </p:nvPr>
        </p:nvSpPr>
        <p:spPr>
          <a:xfrm>
            <a:off x="2257897" y="3570954"/>
            <a:ext cx="2082900" cy="665400"/>
          </a:xfrm>
          <a:prstGeom prst="rect">
            <a:avLst/>
          </a:prstGeom>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500"/>
              <a:buNone/>
              <a:defRPr/>
            </a:lvl2pPr>
            <a:lvl3pPr lvl="2" rtl="0" algn="ctr">
              <a:lnSpc>
                <a:spcPct val="100000"/>
              </a:lnSpc>
              <a:spcBef>
                <a:spcPts val="0"/>
              </a:spcBef>
              <a:spcAft>
                <a:spcPts val="0"/>
              </a:spcAft>
              <a:buSzPts val="1500"/>
              <a:buNone/>
              <a:defRPr/>
            </a:lvl3pPr>
            <a:lvl4pPr lvl="3" rtl="0" algn="ctr">
              <a:lnSpc>
                <a:spcPct val="100000"/>
              </a:lnSpc>
              <a:spcBef>
                <a:spcPts val="0"/>
              </a:spcBef>
              <a:spcAft>
                <a:spcPts val="0"/>
              </a:spcAft>
              <a:buSzPts val="1500"/>
              <a:buNone/>
              <a:defRPr/>
            </a:lvl4pPr>
            <a:lvl5pPr lvl="4" rtl="0" algn="ctr">
              <a:lnSpc>
                <a:spcPct val="100000"/>
              </a:lnSpc>
              <a:spcBef>
                <a:spcPts val="0"/>
              </a:spcBef>
              <a:spcAft>
                <a:spcPts val="0"/>
              </a:spcAft>
              <a:buSzPts val="1500"/>
              <a:buNone/>
              <a:defRPr/>
            </a:lvl5pPr>
            <a:lvl6pPr lvl="5" rtl="0" algn="ctr">
              <a:lnSpc>
                <a:spcPct val="100000"/>
              </a:lnSpc>
              <a:spcBef>
                <a:spcPts val="0"/>
              </a:spcBef>
              <a:spcAft>
                <a:spcPts val="0"/>
              </a:spcAft>
              <a:buSzPts val="1500"/>
              <a:buNone/>
              <a:defRPr/>
            </a:lvl6pPr>
            <a:lvl7pPr lvl="6" rtl="0" algn="ctr">
              <a:lnSpc>
                <a:spcPct val="100000"/>
              </a:lnSpc>
              <a:spcBef>
                <a:spcPts val="0"/>
              </a:spcBef>
              <a:spcAft>
                <a:spcPts val="0"/>
              </a:spcAft>
              <a:buSzPts val="1500"/>
              <a:buNone/>
              <a:defRPr/>
            </a:lvl7pPr>
            <a:lvl8pPr lvl="7" rtl="0" algn="ctr">
              <a:lnSpc>
                <a:spcPct val="100000"/>
              </a:lnSpc>
              <a:spcBef>
                <a:spcPts val="0"/>
              </a:spcBef>
              <a:spcAft>
                <a:spcPts val="0"/>
              </a:spcAft>
              <a:buSzPts val="1500"/>
              <a:buNone/>
              <a:defRPr/>
            </a:lvl8pPr>
            <a:lvl9pPr lvl="8" rtl="0" algn="ctr">
              <a:lnSpc>
                <a:spcPct val="100000"/>
              </a:lnSpc>
              <a:spcBef>
                <a:spcPts val="0"/>
              </a:spcBef>
              <a:spcAft>
                <a:spcPts val="0"/>
              </a:spcAft>
              <a:buSzPts val="1500"/>
              <a:buNone/>
              <a:defRPr/>
            </a:lvl9pPr>
          </a:lstStyle>
          <a:p/>
        </p:txBody>
      </p:sp>
      <p:sp>
        <p:nvSpPr>
          <p:cNvPr id="597" name="Google Shape;597;p26"/>
          <p:cNvSpPr txBox="1"/>
          <p:nvPr>
            <p:ph idx="6" type="title"/>
          </p:nvPr>
        </p:nvSpPr>
        <p:spPr>
          <a:xfrm>
            <a:off x="5834361" y="3289221"/>
            <a:ext cx="2081700" cy="365700"/>
          </a:xfrm>
          <a:prstGeom prst="rect">
            <a:avLst/>
          </a:prstGeom>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lvl1pPr lvl="0" rtl="0" algn="l">
              <a:spcBef>
                <a:spcPts val="0"/>
              </a:spcBef>
              <a:spcAft>
                <a:spcPts val="0"/>
              </a:spcAft>
              <a:buSzPts val="2500"/>
              <a:buNone/>
              <a:defRPr sz="22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598" name="Google Shape;598;p26"/>
          <p:cNvSpPr txBox="1"/>
          <p:nvPr>
            <p:ph idx="7" type="subTitle"/>
          </p:nvPr>
        </p:nvSpPr>
        <p:spPr>
          <a:xfrm>
            <a:off x="5834361" y="3570954"/>
            <a:ext cx="2081700" cy="665400"/>
          </a:xfrm>
          <a:prstGeom prst="rect">
            <a:avLst/>
          </a:prstGeom>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500"/>
              <a:buNone/>
              <a:defRPr/>
            </a:lvl2pPr>
            <a:lvl3pPr lvl="2" rtl="0" algn="ctr">
              <a:lnSpc>
                <a:spcPct val="100000"/>
              </a:lnSpc>
              <a:spcBef>
                <a:spcPts val="0"/>
              </a:spcBef>
              <a:spcAft>
                <a:spcPts val="0"/>
              </a:spcAft>
              <a:buSzPts val="1500"/>
              <a:buNone/>
              <a:defRPr/>
            </a:lvl3pPr>
            <a:lvl4pPr lvl="3" rtl="0" algn="ctr">
              <a:lnSpc>
                <a:spcPct val="100000"/>
              </a:lnSpc>
              <a:spcBef>
                <a:spcPts val="0"/>
              </a:spcBef>
              <a:spcAft>
                <a:spcPts val="0"/>
              </a:spcAft>
              <a:buSzPts val="1500"/>
              <a:buNone/>
              <a:defRPr/>
            </a:lvl4pPr>
            <a:lvl5pPr lvl="4" rtl="0" algn="ctr">
              <a:lnSpc>
                <a:spcPct val="100000"/>
              </a:lnSpc>
              <a:spcBef>
                <a:spcPts val="0"/>
              </a:spcBef>
              <a:spcAft>
                <a:spcPts val="0"/>
              </a:spcAft>
              <a:buSzPts val="1500"/>
              <a:buNone/>
              <a:defRPr/>
            </a:lvl5pPr>
            <a:lvl6pPr lvl="5" rtl="0" algn="ctr">
              <a:lnSpc>
                <a:spcPct val="100000"/>
              </a:lnSpc>
              <a:spcBef>
                <a:spcPts val="0"/>
              </a:spcBef>
              <a:spcAft>
                <a:spcPts val="0"/>
              </a:spcAft>
              <a:buSzPts val="1500"/>
              <a:buNone/>
              <a:defRPr/>
            </a:lvl6pPr>
            <a:lvl7pPr lvl="6" rtl="0" algn="ctr">
              <a:lnSpc>
                <a:spcPct val="100000"/>
              </a:lnSpc>
              <a:spcBef>
                <a:spcPts val="0"/>
              </a:spcBef>
              <a:spcAft>
                <a:spcPts val="0"/>
              </a:spcAft>
              <a:buSzPts val="1500"/>
              <a:buNone/>
              <a:defRPr/>
            </a:lvl7pPr>
            <a:lvl8pPr lvl="7" rtl="0" algn="ctr">
              <a:lnSpc>
                <a:spcPct val="100000"/>
              </a:lnSpc>
              <a:spcBef>
                <a:spcPts val="0"/>
              </a:spcBef>
              <a:spcAft>
                <a:spcPts val="0"/>
              </a:spcAft>
              <a:buSzPts val="1500"/>
              <a:buNone/>
              <a:defRPr/>
            </a:lvl8pPr>
            <a:lvl9pPr lvl="8" rtl="0" algn="ctr">
              <a:lnSpc>
                <a:spcPct val="100000"/>
              </a:lnSpc>
              <a:spcBef>
                <a:spcPts val="0"/>
              </a:spcBef>
              <a:spcAft>
                <a:spcPts val="0"/>
              </a:spcAft>
              <a:buSzPts val="1500"/>
              <a:buNone/>
              <a:defRPr/>
            </a:lvl9pPr>
          </a:lstStyle>
          <a:p/>
        </p:txBody>
      </p:sp>
      <p:sp>
        <p:nvSpPr>
          <p:cNvPr id="599" name="Google Shape;599;p26"/>
          <p:cNvSpPr txBox="1"/>
          <p:nvPr>
            <p:ph idx="8" type="title"/>
          </p:nvPr>
        </p:nvSpPr>
        <p:spPr>
          <a:xfrm>
            <a:off x="720000" y="539500"/>
            <a:ext cx="7704000" cy="457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800"/>
              <a:buNone/>
              <a:defRPr>
                <a:solidFill>
                  <a:schemeClr val="lt1"/>
                </a:solidFill>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grpSp>
        <p:nvGrpSpPr>
          <p:cNvPr id="600" name="Google Shape;600;p26"/>
          <p:cNvGrpSpPr/>
          <p:nvPr/>
        </p:nvGrpSpPr>
        <p:grpSpPr>
          <a:xfrm>
            <a:off x="8224200" y="0"/>
            <a:ext cx="689309" cy="773883"/>
            <a:chOff x="289713" y="0"/>
            <a:chExt cx="847025" cy="950950"/>
          </a:xfrm>
        </p:grpSpPr>
        <p:sp>
          <p:nvSpPr>
            <p:cNvPr id="601" name="Google Shape;601;p26"/>
            <p:cNvSpPr/>
            <p:nvPr/>
          </p:nvSpPr>
          <p:spPr>
            <a:xfrm>
              <a:off x="289713" y="556700"/>
              <a:ext cx="847025" cy="378250"/>
            </a:xfrm>
            <a:custGeom>
              <a:rect b="b" l="l" r="r" t="t"/>
              <a:pathLst>
                <a:path extrusionOk="0" h="15130" w="33881">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26"/>
            <p:cNvSpPr/>
            <p:nvPr/>
          </p:nvSpPr>
          <p:spPr>
            <a:xfrm>
              <a:off x="334988" y="886975"/>
              <a:ext cx="759150" cy="63975"/>
            </a:xfrm>
            <a:custGeom>
              <a:rect b="b" l="l" r="r" t="t"/>
              <a:pathLst>
                <a:path extrusionOk="0" h="2559" w="30366">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26"/>
            <p:cNvSpPr/>
            <p:nvPr/>
          </p:nvSpPr>
          <p:spPr>
            <a:xfrm>
              <a:off x="390913" y="900300"/>
              <a:ext cx="668600" cy="45300"/>
            </a:xfrm>
            <a:custGeom>
              <a:rect b="b" l="l" r="r" t="t"/>
              <a:pathLst>
                <a:path extrusionOk="0" h="1812" w="26744">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26"/>
            <p:cNvSpPr/>
            <p:nvPr/>
          </p:nvSpPr>
          <p:spPr>
            <a:xfrm>
              <a:off x="585363" y="479450"/>
              <a:ext cx="282350" cy="90600"/>
            </a:xfrm>
            <a:custGeom>
              <a:rect b="b" l="l" r="r" t="t"/>
              <a:pathLst>
                <a:path extrusionOk="0" h="3624" w="11294">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26"/>
            <p:cNvSpPr/>
            <p:nvPr/>
          </p:nvSpPr>
          <p:spPr>
            <a:xfrm>
              <a:off x="713213" y="0"/>
              <a:ext cx="21325" cy="479475"/>
            </a:xfrm>
            <a:custGeom>
              <a:rect b="b" l="l" r="r" t="t"/>
              <a:pathLst>
                <a:path extrusionOk="0" h="19179" w="853">
                  <a:moveTo>
                    <a:pt x="0" y="1"/>
                  </a:moveTo>
                  <a:lnTo>
                    <a:pt x="427" y="19179"/>
                  </a:lnTo>
                  <a:lnTo>
                    <a:pt x="853" y="19179"/>
                  </a:lnTo>
                  <a:lnTo>
                    <a:pt x="427" y="1"/>
                  </a:lnTo>
                  <a:close/>
                </a:path>
              </a:pathLst>
            </a:cu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26"/>
            <p:cNvSpPr/>
            <p:nvPr/>
          </p:nvSpPr>
          <p:spPr>
            <a:xfrm>
              <a:off x="630638" y="900300"/>
              <a:ext cx="186475" cy="39975"/>
            </a:xfrm>
            <a:custGeom>
              <a:rect b="b" l="l" r="r" t="t"/>
              <a:pathLst>
                <a:path extrusionOk="0" h="1599" w="7459">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26"/>
            <p:cNvSpPr/>
            <p:nvPr/>
          </p:nvSpPr>
          <p:spPr>
            <a:xfrm>
              <a:off x="289713" y="556700"/>
              <a:ext cx="847025" cy="378250"/>
            </a:xfrm>
            <a:custGeom>
              <a:rect b="b" l="l" r="r" t="t"/>
              <a:pathLst>
                <a:path extrusionOk="0" h="15130" w="33881">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26"/>
            <p:cNvSpPr/>
            <p:nvPr/>
          </p:nvSpPr>
          <p:spPr>
            <a:xfrm>
              <a:off x="289713" y="559375"/>
              <a:ext cx="847025" cy="143850"/>
            </a:xfrm>
            <a:custGeom>
              <a:rect b="b" l="l" r="r" t="t"/>
              <a:pathLst>
                <a:path extrusionOk="0" h="5754" w="33881">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26"/>
            <p:cNvSpPr/>
            <p:nvPr/>
          </p:nvSpPr>
          <p:spPr>
            <a:xfrm>
              <a:off x="585363" y="479450"/>
              <a:ext cx="282350" cy="90600"/>
            </a:xfrm>
            <a:custGeom>
              <a:rect b="b" l="l" r="r" t="t"/>
              <a:pathLst>
                <a:path extrusionOk="0" h="3624" w="11294">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0" name="Google Shape;610;p26"/>
          <p:cNvGrpSpPr/>
          <p:nvPr/>
        </p:nvGrpSpPr>
        <p:grpSpPr>
          <a:xfrm>
            <a:off x="179825" y="4271498"/>
            <a:ext cx="609600" cy="752027"/>
            <a:chOff x="3184450" y="4137773"/>
            <a:chExt cx="609600" cy="752027"/>
          </a:xfrm>
        </p:grpSpPr>
        <p:sp>
          <p:nvSpPr>
            <p:cNvPr id="611" name="Google Shape;611;p26"/>
            <p:cNvSpPr/>
            <p:nvPr/>
          </p:nvSpPr>
          <p:spPr>
            <a:xfrm>
              <a:off x="3184450" y="4779400"/>
              <a:ext cx="609600" cy="110400"/>
            </a:xfrm>
            <a:prstGeom prst="ellipse">
              <a:avLst/>
            </a:prstGeom>
            <a:solidFill>
              <a:srgbClr val="000000">
                <a:alpha val="781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12" name="Google Shape;612;p26"/>
            <p:cNvPicPr preferRelativeResize="0"/>
            <p:nvPr/>
          </p:nvPicPr>
          <p:blipFill>
            <a:blip r:embed="rId3">
              <a:alphaModFix/>
            </a:blip>
            <a:stretch>
              <a:fillRect/>
            </a:stretch>
          </p:blipFill>
          <p:spPr>
            <a:xfrm>
              <a:off x="3219477" y="4137773"/>
              <a:ext cx="566051" cy="713625"/>
            </a:xfrm>
            <a:prstGeom prst="rect">
              <a:avLst/>
            </a:prstGeom>
            <a:noFill/>
            <a:ln>
              <a:noFill/>
            </a:ln>
          </p:spPr>
        </p:pic>
      </p:grpSp>
      <p:grpSp>
        <p:nvGrpSpPr>
          <p:cNvPr id="613" name="Google Shape;613;p26"/>
          <p:cNvGrpSpPr/>
          <p:nvPr/>
        </p:nvGrpSpPr>
        <p:grpSpPr>
          <a:xfrm flipH="1">
            <a:off x="7674976" y="4309900"/>
            <a:ext cx="1427700" cy="713625"/>
            <a:chOff x="131176" y="4137775"/>
            <a:chExt cx="1427700" cy="713625"/>
          </a:xfrm>
        </p:grpSpPr>
        <p:sp>
          <p:nvSpPr>
            <p:cNvPr id="614" name="Google Shape;614;p26"/>
            <p:cNvSpPr/>
            <p:nvPr/>
          </p:nvSpPr>
          <p:spPr>
            <a:xfrm>
              <a:off x="131176" y="4751800"/>
              <a:ext cx="1427700" cy="99600"/>
            </a:xfrm>
            <a:prstGeom prst="ellipse">
              <a:avLst/>
            </a:prstGeom>
            <a:solidFill>
              <a:srgbClr val="000000">
                <a:alpha val="781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15" name="Google Shape;615;p26"/>
            <p:cNvPicPr preferRelativeResize="0"/>
            <p:nvPr/>
          </p:nvPicPr>
          <p:blipFill>
            <a:blip r:embed="rId4">
              <a:alphaModFix/>
            </a:blip>
            <a:stretch>
              <a:fillRect/>
            </a:stretch>
          </p:blipFill>
          <p:spPr>
            <a:xfrm>
              <a:off x="266500" y="4137775"/>
              <a:ext cx="1235275" cy="660125"/>
            </a:xfrm>
            <a:prstGeom prst="rect">
              <a:avLst/>
            </a:prstGeom>
            <a:noFill/>
            <a:ln>
              <a:noFill/>
            </a:ln>
          </p:spPr>
        </p:pic>
      </p:grpSp>
      <p:pic>
        <p:nvPicPr>
          <p:cNvPr id="616" name="Google Shape;616;p26"/>
          <p:cNvPicPr preferRelativeResize="0"/>
          <p:nvPr/>
        </p:nvPicPr>
        <p:blipFill rotWithShape="1">
          <a:blip r:embed="rId5">
            <a:alphaModFix/>
          </a:blip>
          <a:srcRect b="0" l="59110" r="0" t="0"/>
          <a:stretch/>
        </p:blipFill>
        <p:spPr>
          <a:xfrm flipH="1">
            <a:off x="8777575" y="971950"/>
            <a:ext cx="368975" cy="307180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7">
    <p:spTree>
      <p:nvGrpSpPr>
        <p:cNvPr id="617" name="Shape 617"/>
        <p:cNvGrpSpPr/>
        <p:nvPr/>
      </p:nvGrpSpPr>
      <p:grpSpPr>
        <a:xfrm>
          <a:off x="0" y="0"/>
          <a:ext cx="0" cy="0"/>
          <a:chOff x="0" y="0"/>
          <a:chExt cx="0" cy="0"/>
        </a:xfrm>
      </p:grpSpPr>
      <p:pic>
        <p:nvPicPr>
          <p:cNvPr id="618" name="Google Shape;618;p27"/>
          <p:cNvPicPr preferRelativeResize="0"/>
          <p:nvPr/>
        </p:nvPicPr>
        <p:blipFill>
          <a:blip r:embed="rId2">
            <a:alphaModFix/>
          </a:blip>
          <a:stretch>
            <a:fillRect/>
          </a:stretch>
        </p:blipFill>
        <p:spPr>
          <a:xfrm>
            <a:off x="0" y="0"/>
            <a:ext cx="9144000" cy="5143500"/>
          </a:xfrm>
          <a:prstGeom prst="rect">
            <a:avLst/>
          </a:prstGeom>
          <a:noFill/>
          <a:ln>
            <a:noFill/>
          </a:ln>
        </p:spPr>
      </p:pic>
      <p:sp>
        <p:nvSpPr>
          <p:cNvPr id="619" name="Google Shape;619;p27"/>
          <p:cNvSpPr txBox="1"/>
          <p:nvPr>
            <p:ph type="title"/>
          </p:nvPr>
        </p:nvSpPr>
        <p:spPr>
          <a:xfrm>
            <a:off x="716075" y="1993427"/>
            <a:ext cx="2148900" cy="365700"/>
          </a:xfrm>
          <a:prstGeom prst="rect">
            <a:avLst/>
          </a:prstGeom>
          <a:ln>
            <a:noFill/>
          </a:ln>
        </p:spPr>
        <p:txBody>
          <a:bodyPr anchorCtr="0" anchor="ctr" bIns="91425" lIns="91425" spcFirstLastPara="1" rIns="91425" wrap="square" tIns="91425">
            <a:noAutofit/>
          </a:bodyPr>
          <a:lstStyle>
            <a:lvl1pPr lvl="0" rtl="0">
              <a:spcBef>
                <a:spcPts val="0"/>
              </a:spcBef>
              <a:spcAft>
                <a:spcPts val="0"/>
              </a:spcAft>
              <a:buSzPts val="2500"/>
              <a:buNone/>
              <a:defRPr sz="22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620" name="Google Shape;620;p27"/>
          <p:cNvSpPr txBox="1"/>
          <p:nvPr>
            <p:ph idx="1" type="subTitle"/>
          </p:nvPr>
        </p:nvSpPr>
        <p:spPr>
          <a:xfrm>
            <a:off x="715775" y="2351348"/>
            <a:ext cx="21495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500"/>
              <a:buNone/>
              <a:defRPr/>
            </a:lvl2pPr>
            <a:lvl3pPr lvl="2" rtl="0" algn="ctr">
              <a:lnSpc>
                <a:spcPct val="100000"/>
              </a:lnSpc>
              <a:spcBef>
                <a:spcPts val="0"/>
              </a:spcBef>
              <a:spcAft>
                <a:spcPts val="0"/>
              </a:spcAft>
              <a:buSzPts val="1500"/>
              <a:buNone/>
              <a:defRPr/>
            </a:lvl3pPr>
            <a:lvl4pPr lvl="3" rtl="0" algn="ctr">
              <a:lnSpc>
                <a:spcPct val="100000"/>
              </a:lnSpc>
              <a:spcBef>
                <a:spcPts val="0"/>
              </a:spcBef>
              <a:spcAft>
                <a:spcPts val="0"/>
              </a:spcAft>
              <a:buSzPts val="1500"/>
              <a:buNone/>
              <a:defRPr/>
            </a:lvl4pPr>
            <a:lvl5pPr lvl="4" rtl="0" algn="ctr">
              <a:lnSpc>
                <a:spcPct val="100000"/>
              </a:lnSpc>
              <a:spcBef>
                <a:spcPts val="0"/>
              </a:spcBef>
              <a:spcAft>
                <a:spcPts val="0"/>
              </a:spcAft>
              <a:buSzPts val="1500"/>
              <a:buNone/>
              <a:defRPr/>
            </a:lvl5pPr>
            <a:lvl6pPr lvl="5" rtl="0" algn="ctr">
              <a:lnSpc>
                <a:spcPct val="100000"/>
              </a:lnSpc>
              <a:spcBef>
                <a:spcPts val="0"/>
              </a:spcBef>
              <a:spcAft>
                <a:spcPts val="0"/>
              </a:spcAft>
              <a:buSzPts val="1500"/>
              <a:buNone/>
              <a:defRPr/>
            </a:lvl6pPr>
            <a:lvl7pPr lvl="6" rtl="0" algn="ctr">
              <a:lnSpc>
                <a:spcPct val="100000"/>
              </a:lnSpc>
              <a:spcBef>
                <a:spcPts val="0"/>
              </a:spcBef>
              <a:spcAft>
                <a:spcPts val="0"/>
              </a:spcAft>
              <a:buSzPts val="1500"/>
              <a:buNone/>
              <a:defRPr/>
            </a:lvl7pPr>
            <a:lvl8pPr lvl="7" rtl="0" algn="ctr">
              <a:lnSpc>
                <a:spcPct val="100000"/>
              </a:lnSpc>
              <a:spcBef>
                <a:spcPts val="0"/>
              </a:spcBef>
              <a:spcAft>
                <a:spcPts val="0"/>
              </a:spcAft>
              <a:buSzPts val="1500"/>
              <a:buNone/>
              <a:defRPr/>
            </a:lvl8pPr>
            <a:lvl9pPr lvl="8" rtl="0" algn="ctr">
              <a:lnSpc>
                <a:spcPct val="100000"/>
              </a:lnSpc>
              <a:spcBef>
                <a:spcPts val="0"/>
              </a:spcBef>
              <a:spcAft>
                <a:spcPts val="0"/>
              </a:spcAft>
              <a:buSzPts val="1500"/>
              <a:buNone/>
              <a:defRPr/>
            </a:lvl9pPr>
          </a:lstStyle>
          <a:p/>
        </p:txBody>
      </p:sp>
      <p:sp>
        <p:nvSpPr>
          <p:cNvPr id="621" name="Google Shape;621;p27"/>
          <p:cNvSpPr txBox="1"/>
          <p:nvPr>
            <p:ph idx="2" type="title"/>
          </p:nvPr>
        </p:nvSpPr>
        <p:spPr>
          <a:xfrm>
            <a:off x="3497550" y="1993427"/>
            <a:ext cx="2148900" cy="365700"/>
          </a:xfrm>
          <a:prstGeom prst="rect">
            <a:avLst/>
          </a:prstGeom>
          <a:ln>
            <a:noFill/>
          </a:ln>
        </p:spPr>
        <p:txBody>
          <a:bodyPr anchorCtr="0" anchor="ctr" bIns="91425" lIns="91425" spcFirstLastPara="1" rIns="91425" wrap="square" tIns="91425">
            <a:noAutofit/>
          </a:bodyPr>
          <a:lstStyle>
            <a:lvl1pPr lvl="0" rtl="0">
              <a:spcBef>
                <a:spcPts val="0"/>
              </a:spcBef>
              <a:spcAft>
                <a:spcPts val="0"/>
              </a:spcAft>
              <a:buSzPts val="2500"/>
              <a:buNone/>
              <a:defRPr sz="22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622" name="Google Shape;622;p27"/>
          <p:cNvSpPr txBox="1"/>
          <p:nvPr>
            <p:ph idx="3" type="subTitle"/>
          </p:nvPr>
        </p:nvSpPr>
        <p:spPr>
          <a:xfrm>
            <a:off x="3497250" y="2351348"/>
            <a:ext cx="21495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500"/>
              <a:buNone/>
              <a:defRPr/>
            </a:lvl2pPr>
            <a:lvl3pPr lvl="2" rtl="0" algn="ctr">
              <a:lnSpc>
                <a:spcPct val="100000"/>
              </a:lnSpc>
              <a:spcBef>
                <a:spcPts val="0"/>
              </a:spcBef>
              <a:spcAft>
                <a:spcPts val="0"/>
              </a:spcAft>
              <a:buSzPts val="1500"/>
              <a:buNone/>
              <a:defRPr/>
            </a:lvl3pPr>
            <a:lvl4pPr lvl="3" rtl="0" algn="ctr">
              <a:lnSpc>
                <a:spcPct val="100000"/>
              </a:lnSpc>
              <a:spcBef>
                <a:spcPts val="0"/>
              </a:spcBef>
              <a:spcAft>
                <a:spcPts val="0"/>
              </a:spcAft>
              <a:buSzPts val="1500"/>
              <a:buNone/>
              <a:defRPr/>
            </a:lvl4pPr>
            <a:lvl5pPr lvl="4" rtl="0" algn="ctr">
              <a:lnSpc>
                <a:spcPct val="100000"/>
              </a:lnSpc>
              <a:spcBef>
                <a:spcPts val="0"/>
              </a:spcBef>
              <a:spcAft>
                <a:spcPts val="0"/>
              </a:spcAft>
              <a:buSzPts val="1500"/>
              <a:buNone/>
              <a:defRPr/>
            </a:lvl5pPr>
            <a:lvl6pPr lvl="5" rtl="0" algn="ctr">
              <a:lnSpc>
                <a:spcPct val="100000"/>
              </a:lnSpc>
              <a:spcBef>
                <a:spcPts val="0"/>
              </a:spcBef>
              <a:spcAft>
                <a:spcPts val="0"/>
              </a:spcAft>
              <a:buSzPts val="1500"/>
              <a:buNone/>
              <a:defRPr/>
            </a:lvl6pPr>
            <a:lvl7pPr lvl="6" rtl="0" algn="ctr">
              <a:lnSpc>
                <a:spcPct val="100000"/>
              </a:lnSpc>
              <a:spcBef>
                <a:spcPts val="0"/>
              </a:spcBef>
              <a:spcAft>
                <a:spcPts val="0"/>
              </a:spcAft>
              <a:buSzPts val="1500"/>
              <a:buNone/>
              <a:defRPr/>
            </a:lvl7pPr>
            <a:lvl8pPr lvl="7" rtl="0" algn="ctr">
              <a:lnSpc>
                <a:spcPct val="100000"/>
              </a:lnSpc>
              <a:spcBef>
                <a:spcPts val="0"/>
              </a:spcBef>
              <a:spcAft>
                <a:spcPts val="0"/>
              </a:spcAft>
              <a:buSzPts val="1500"/>
              <a:buNone/>
              <a:defRPr/>
            </a:lvl8pPr>
            <a:lvl9pPr lvl="8" rtl="0" algn="ctr">
              <a:lnSpc>
                <a:spcPct val="100000"/>
              </a:lnSpc>
              <a:spcBef>
                <a:spcPts val="0"/>
              </a:spcBef>
              <a:spcAft>
                <a:spcPts val="0"/>
              </a:spcAft>
              <a:buSzPts val="1500"/>
              <a:buNone/>
              <a:defRPr/>
            </a:lvl9pPr>
          </a:lstStyle>
          <a:p/>
        </p:txBody>
      </p:sp>
      <p:sp>
        <p:nvSpPr>
          <p:cNvPr id="623" name="Google Shape;623;p27"/>
          <p:cNvSpPr txBox="1"/>
          <p:nvPr>
            <p:ph idx="4" type="title"/>
          </p:nvPr>
        </p:nvSpPr>
        <p:spPr>
          <a:xfrm>
            <a:off x="716075" y="3732698"/>
            <a:ext cx="2148900" cy="365700"/>
          </a:xfrm>
          <a:prstGeom prst="rect">
            <a:avLst/>
          </a:prstGeom>
          <a:ln>
            <a:noFill/>
          </a:ln>
        </p:spPr>
        <p:txBody>
          <a:bodyPr anchorCtr="0" anchor="ctr" bIns="91425" lIns="91425" spcFirstLastPara="1" rIns="91425" wrap="square" tIns="91425">
            <a:noAutofit/>
          </a:bodyPr>
          <a:lstStyle>
            <a:lvl1pPr lvl="0" rtl="0">
              <a:spcBef>
                <a:spcPts val="0"/>
              </a:spcBef>
              <a:spcAft>
                <a:spcPts val="0"/>
              </a:spcAft>
              <a:buSzPts val="2500"/>
              <a:buNone/>
              <a:defRPr sz="22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624" name="Google Shape;624;p27"/>
          <p:cNvSpPr txBox="1"/>
          <p:nvPr>
            <p:ph idx="5" type="subTitle"/>
          </p:nvPr>
        </p:nvSpPr>
        <p:spPr>
          <a:xfrm>
            <a:off x="715775" y="4090624"/>
            <a:ext cx="21495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500"/>
              <a:buNone/>
              <a:defRPr/>
            </a:lvl2pPr>
            <a:lvl3pPr lvl="2" rtl="0" algn="ctr">
              <a:lnSpc>
                <a:spcPct val="100000"/>
              </a:lnSpc>
              <a:spcBef>
                <a:spcPts val="0"/>
              </a:spcBef>
              <a:spcAft>
                <a:spcPts val="0"/>
              </a:spcAft>
              <a:buSzPts val="1500"/>
              <a:buNone/>
              <a:defRPr/>
            </a:lvl3pPr>
            <a:lvl4pPr lvl="3" rtl="0" algn="ctr">
              <a:lnSpc>
                <a:spcPct val="100000"/>
              </a:lnSpc>
              <a:spcBef>
                <a:spcPts val="0"/>
              </a:spcBef>
              <a:spcAft>
                <a:spcPts val="0"/>
              </a:spcAft>
              <a:buSzPts val="1500"/>
              <a:buNone/>
              <a:defRPr/>
            </a:lvl4pPr>
            <a:lvl5pPr lvl="4" rtl="0" algn="ctr">
              <a:lnSpc>
                <a:spcPct val="100000"/>
              </a:lnSpc>
              <a:spcBef>
                <a:spcPts val="0"/>
              </a:spcBef>
              <a:spcAft>
                <a:spcPts val="0"/>
              </a:spcAft>
              <a:buSzPts val="1500"/>
              <a:buNone/>
              <a:defRPr/>
            </a:lvl5pPr>
            <a:lvl6pPr lvl="5" rtl="0" algn="ctr">
              <a:lnSpc>
                <a:spcPct val="100000"/>
              </a:lnSpc>
              <a:spcBef>
                <a:spcPts val="0"/>
              </a:spcBef>
              <a:spcAft>
                <a:spcPts val="0"/>
              </a:spcAft>
              <a:buSzPts val="1500"/>
              <a:buNone/>
              <a:defRPr/>
            </a:lvl6pPr>
            <a:lvl7pPr lvl="6" rtl="0" algn="ctr">
              <a:lnSpc>
                <a:spcPct val="100000"/>
              </a:lnSpc>
              <a:spcBef>
                <a:spcPts val="0"/>
              </a:spcBef>
              <a:spcAft>
                <a:spcPts val="0"/>
              </a:spcAft>
              <a:buSzPts val="1500"/>
              <a:buNone/>
              <a:defRPr/>
            </a:lvl7pPr>
            <a:lvl8pPr lvl="7" rtl="0" algn="ctr">
              <a:lnSpc>
                <a:spcPct val="100000"/>
              </a:lnSpc>
              <a:spcBef>
                <a:spcPts val="0"/>
              </a:spcBef>
              <a:spcAft>
                <a:spcPts val="0"/>
              </a:spcAft>
              <a:buSzPts val="1500"/>
              <a:buNone/>
              <a:defRPr/>
            </a:lvl8pPr>
            <a:lvl9pPr lvl="8" rtl="0" algn="ctr">
              <a:lnSpc>
                <a:spcPct val="100000"/>
              </a:lnSpc>
              <a:spcBef>
                <a:spcPts val="0"/>
              </a:spcBef>
              <a:spcAft>
                <a:spcPts val="0"/>
              </a:spcAft>
              <a:buSzPts val="1500"/>
              <a:buNone/>
              <a:defRPr/>
            </a:lvl9pPr>
          </a:lstStyle>
          <a:p/>
        </p:txBody>
      </p:sp>
      <p:sp>
        <p:nvSpPr>
          <p:cNvPr id="625" name="Google Shape;625;p27"/>
          <p:cNvSpPr txBox="1"/>
          <p:nvPr>
            <p:ph idx="6" type="title"/>
          </p:nvPr>
        </p:nvSpPr>
        <p:spPr>
          <a:xfrm>
            <a:off x="3497550" y="3732698"/>
            <a:ext cx="2148900" cy="365700"/>
          </a:xfrm>
          <a:prstGeom prst="rect">
            <a:avLst/>
          </a:prstGeom>
          <a:ln>
            <a:noFill/>
          </a:ln>
        </p:spPr>
        <p:txBody>
          <a:bodyPr anchorCtr="0" anchor="ctr" bIns="91425" lIns="91425" spcFirstLastPara="1" rIns="91425" wrap="square" tIns="91425">
            <a:noAutofit/>
          </a:bodyPr>
          <a:lstStyle>
            <a:lvl1pPr lvl="0" rtl="0">
              <a:spcBef>
                <a:spcPts val="0"/>
              </a:spcBef>
              <a:spcAft>
                <a:spcPts val="0"/>
              </a:spcAft>
              <a:buSzPts val="2500"/>
              <a:buNone/>
              <a:defRPr sz="22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626" name="Google Shape;626;p27"/>
          <p:cNvSpPr txBox="1"/>
          <p:nvPr>
            <p:ph idx="7" type="subTitle"/>
          </p:nvPr>
        </p:nvSpPr>
        <p:spPr>
          <a:xfrm>
            <a:off x="3497250" y="4090624"/>
            <a:ext cx="21495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500"/>
              <a:buNone/>
              <a:defRPr/>
            </a:lvl2pPr>
            <a:lvl3pPr lvl="2" rtl="0" algn="ctr">
              <a:lnSpc>
                <a:spcPct val="100000"/>
              </a:lnSpc>
              <a:spcBef>
                <a:spcPts val="0"/>
              </a:spcBef>
              <a:spcAft>
                <a:spcPts val="0"/>
              </a:spcAft>
              <a:buSzPts val="1500"/>
              <a:buNone/>
              <a:defRPr/>
            </a:lvl3pPr>
            <a:lvl4pPr lvl="3" rtl="0" algn="ctr">
              <a:lnSpc>
                <a:spcPct val="100000"/>
              </a:lnSpc>
              <a:spcBef>
                <a:spcPts val="0"/>
              </a:spcBef>
              <a:spcAft>
                <a:spcPts val="0"/>
              </a:spcAft>
              <a:buSzPts val="1500"/>
              <a:buNone/>
              <a:defRPr/>
            </a:lvl4pPr>
            <a:lvl5pPr lvl="4" rtl="0" algn="ctr">
              <a:lnSpc>
                <a:spcPct val="100000"/>
              </a:lnSpc>
              <a:spcBef>
                <a:spcPts val="0"/>
              </a:spcBef>
              <a:spcAft>
                <a:spcPts val="0"/>
              </a:spcAft>
              <a:buSzPts val="1500"/>
              <a:buNone/>
              <a:defRPr/>
            </a:lvl5pPr>
            <a:lvl6pPr lvl="5" rtl="0" algn="ctr">
              <a:lnSpc>
                <a:spcPct val="100000"/>
              </a:lnSpc>
              <a:spcBef>
                <a:spcPts val="0"/>
              </a:spcBef>
              <a:spcAft>
                <a:spcPts val="0"/>
              </a:spcAft>
              <a:buSzPts val="1500"/>
              <a:buNone/>
              <a:defRPr/>
            </a:lvl6pPr>
            <a:lvl7pPr lvl="6" rtl="0" algn="ctr">
              <a:lnSpc>
                <a:spcPct val="100000"/>
              </a:lnSpc>
              <a:spcBef>
                <a:spcPts val="0"/>
              </a:spcBef>
              <a:spcAft>
                <a:spcPts val="0"/>
              </a:spcAft>
              <a:buSzPts val="1500"/>
              <a:buNone/>
              <a:defRPr/>
            </a:lvl7pPr>
            <a:lvl8pPr lvl="7" rtl="0" algn="ctr">
              <a:lnSpc>
                <a:spcPct val="100000"/>
              </a:lnSpc>
              <a:spcBef>
                <a:spcPts val="0"/>
              </a:spcBef>
              <a:spcAft>
                <a:spcPts val="0"/>
              </a:spcAft>
              <a:buSzPts val="1500"/>
              <a:buNone/>
              <a:defRPr/>
            </a:lvl8pPr>
            <a:lvl9pPr lvl="8" rtl="0" algn="ctr">
              <a:lnSpc>
                <a:spcPct val="100000"/>
              </a:lnSpc>
              <a:spcBef>
                <a:spcPts val="0"/>
              </a:spcBef>
              <a:spcAft>
                <a:spcPts val="0"/>
              </a:spcAft>
              <a:buSzPts val="1500"/>
              <a:buNone/>
              <a:defRPr/>
            </a:lvl9pPr>
          </a:lstStyle>
          <a:p/>
        </p:txBody>
      </p:sp>
      <p:sp>
        <p:nvSpPr>
          <p:cNvPr id="627" name="Google Shape;627;p27"/>
          <p:cNvSpPr txBox="1"/>
          <p:nvPr>
            <p:ph idx="8" type="title"/>
          </p:nvPr>
        </p:nvSpPr>
        <p:spPr>
          <a:xfrm>
            <a:off x="6280438" y="1993427"/>
            <a:ext cx="2146800" cy="365700"/>
          </a:xfrm>
          <a:prstGeom prst="rect">
            <a:avLst/>
          </a:prstGeom>
          <a:ln>
            <a:noFill/>
          </a:ln>
        </p:spPr>
        <p:txBody>
          <a:bodyPr anchorCtr="0" anchor="ctr" bIns="91425" lIns="91425" spcFirstLastPara="1" rIns="91425" wrap="square" tIns="91425">
            <a:noAutofit/>
          </a:bodyPr>
          <a:lstStyle>
            <a:lvl1pPr lvl="0" rtl="0">
              <a:spcBef>
                <a:spcPts val="0"/>
              </a:spcBef>
              <a:spcAft>
                <a:spcPts val="0"/>
              </a:spcAft>
              <a:buSzPts val="2500"/>
              <a:buNone/>
              <a:defRPr sz="22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628" name="Google Shape;628;p27"/>
          <p:cNvSpPr txBox="1"/>
          <p:nvPr>
            <p:ph idx="9" type="subTitle"/>
          </p:nvPr>
        </p:nvSpPr>
        <p:spPr>
          <a:xfrm>
            <a:off x="6279088" y="2351348"/>
            <a:ext cx="21495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500"/>
              <a:buNone/>
              <a:defRPr/>
            </a:lvl2pPr>
            <a:lvl3pPr lvl="2" rtl="0" algn="ctr">
              <a:lnSpc>
                <a:spcPct val="100000"/>
              </a:lnSpc>
              <a:spcBef>
                <a:spcPts val="0"/>
              </a:spcBef>
              <a:spcAft>
                <a:spcPts val="0"/>
              </a:spcAft>
              <a:buSzPts val="1500"/>
              <a:buNone/>
              <a:defRPr/>
            </a:lvl3pPr>
            <a:lvl4pPr lvl="3" rtl="0" algn="ctr">
              <a:lnSpc>
                <a:spcPct val="100000"/>
              </a:lnSpc>
              <a:spcBef>
                <a:spcPts val="0"/>
              </a:spcBef>
              <a:spcAft>
                <a:spcPts val="0"/>
              </a:spcAft>
              <a:buSzPts val="1500"/>
              <a:buNone/>
              <a:defRPr/>
            </a:lvl4pPr>
            <a:lvl5pPr lvl="4" rtl="0" algn="ctr">
              <a:lnSpc>
                <a:spcPct val="100000"/>
              </a:lnSpc>
              <a:spcBef>
                <a:spcPts val="0"/>
              </a:spcBef>
              <a:spcAft>
                <a:spcPts val="0"/>
              </a:spcAft>
              <a:buSzPts val="1500"/>
              <a:buNone/>
              <a:defRPr/>
            </a:lvl5pPr>
            <a:lvl6pPr lvl="5" rtl="0" algn="ctr">
              <a:lnSpc>
                <a:spcPct val="100000"/>
              </a:lnSpc>
              <a:spcBef>
                <a:spcPts val="0"/>
              </a:spcBef>
              <a:spcAft>
                <a:spcPts val="0"/>
              </a:spcAft>
              <a:buSzPts val="1500"/>
              <a:buNone/>
              <a:defRPr/>
            </a:lvl6pPr>
            <a:lvl7pPr lvl="6" rtl="0" algn="ctr">
              <a:lnSpc>
                <a:spcPct val="100000"/>
              </a:lnSpc>
              <a:spcBef>
                <a:spcPts val="0"/>
              </a:spcBef>
              <a:spcAft>
                <a:spcPts val="0"/>
              </a:spcAft>
              <a:buSzPts val="1500"/>
              <a:buNone/>
              <a:defRPr/>
            </a:lvl7pPr>
            <a:lvl8pPr lvl="7" rtl="0" algn="ctr">
              <a:lnSpc>
                <a:spcPct val="100000"/>
              </a:lnSpc>
              <a:spcBef>
                <a:spcPts val="0"/>
              </a:spcBef>
              <a:spcAft>
                <a:spcPts val="0"/>
              </a:spcAft>
              <a:buSzPts val="1500"/>
              <a:buNone/>
              <a:defRPr/>
            </a:lvl8pPr>
            <a:lvl9pPr lvl="8" rtl="0" algn="ctr">
              <a:lnSpc>
                <a:spcPct val="100000"/>
              </a:lnSpc>
              <a:spcBef>
                <a:spcPts val="0"/>
              </a:spcBef>
              <a:spcAft>
                <a:spcPts val="0"/>
              </a:spcAft>
              <a:buSzPts val="1500"/>
              <a:buNone/>
              <a:defRPr/>
            </a:lvl9pPr>
          </a:lstStyle>
          <a:p/>
        </p:txBody>
      </p:sp>
      <p:sp>
        <p:nvSpPr>
          <p:cNvPr id="629" name="Google Shape;629;p27"/>
          <p:cNvSpPr txBox="1"/>
          <p:nvPr>
            <p:ph idx="13" type="title"/>
          </p:nvPr>
        </p:nvSpPr>
        <p:spPr>
          <a:xfrm>
            <a:off x="6279388" y="3732698"/>
            <a:ext cx="2148900" cy="365700"/>
          </a:xfrm>
          <a:prstGeom prst="rect">
            <a:avLst/>
          </a:prstGeom>
          <a:ln>
            <a:noFill/>
          </a:ln>
        </p:spPr>
        <p:txBody>
          <a:bodyPr anchorCtr="0" anchor="ctr" bIns="91425" lIns="91425" spcFirstLastPara="1" rIns="91425" wrap="square" tIns="91425">
            <a:noAutofit/>
          </a:bodyPr>
          <a:lstStyle>
            <a:lvl1pPr lvl="0" rtl="0">
              <a:spcBef>
                <a:spcPts val="0"/>
              </a:spcBef>
              <a:spcAft>
                <a:spcPts val="0"/>
              </a:spcAft>
              <a:buSzPts val="2500"/>
              <a:buNone/>
              <a:defRPr sz="22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630" name="Google Shape;630;p27"/>
          <p:cNvSpPr txBox="1"/>
          <p:nvPr>
            <p:ph idx="14" type="subTitle"/>
          </p:nvPr>
        </p:nvSpPr>
        <p:spPr>
          <a:xfrm>
            <a:off x="6279088" y="4090624"/>
            <a:ext cx="21495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500"/>
              <a:buNone/>
              <a:defRPr/>
            </a:lvl2pPr>
            <a:lvl3pPr lvl="2" rtl="0" algn="ctr">
              <a:lnSpc>
                <a:spcPct val="100000"/>
              </a:lnSpc>
              <a:spcBef>
                <a:spcPts val="0"/>
              </a:spcBef>
              <a:spcAft>
                <a:spcPts val="0"/>
              </a:spcAft>
              <a:buSzPts val="1500"/>
              <a:buNone/>
              <a:defRPr/>
            </a:lvl3pPr>
            <a:lvl4pPr lvl="3" rtl="0" algn="ctr">
              <a:lnSpc>
                <a:spcPct val="100000"/>
              </a:lnSpc>
              <a:spcBef>
                <a:spcPts val="0"/>
              </a:spcBef>
              <a:spcAft>
                <a:spcPts val="0"/>
              </a:spcAft>
              <a:buSzPts val="1500"/>
              <a:buNone/>
              <a:defRPr/>
            </a:lvl4pPr>
            <a:lvl5pPr lvl="4" rtl="0" algn="ctr">
              <a:lnSpc>
                <a:spcPct val="100000"/>
              </a:lnSpc>
              <a:spcBef>
                <a:spcPts val="0"/>
              </a:spcBef>
              <a:spcAft>
                <a:spcPts val="0"/>
              </a:spcAft>
              <a:buSzPts val="1500"/>
              <a:buNone/>
              <a:defRPr/>
            </a:lvl5pPr>
            <a:lvl6pPr lvl="5" rtl="0" algn="ctr">
              <a:lnSpc>
                <a:spcPct val="100000"/>
              </a:lnSpc>
              <a:spcBef>
                <a:spcPts val="0"/>
              </a:spcBef>
              <a:spcAft>
                <a:spcPts val="0"/>
              </a:spcAft>
              <a:buSzPts val="1500"/>
              <a:buNone/>
              <a:defRPr/>
            </a:lvl6pPr>
            <a:lvl7pPr lvl="6" rtl="0" algn="ctr">
              <a:lnSpc>
                <a:spcPct val="100000"/>
              </a:lnSpc>
              <a:spcBef>
                <a:spcPts val="0"/>
              </a:spcBef>
              <a:spcAft>
                <a:spcPts val="0"/>
              </a:spcAft>
              <a:buSzPts val="1500"/>
              <a:buNone/>
              <a:defRPr/>
            </a:lvl7pPr>
            <a:lvl8pPr lvl="7" rtl="0" algn="ctr">
              <a:lnSpc>
                <a:spcPct val="100000"/>
              </a:lnSpc>
              <a:spcBef>
                <a:spcPts val="0"/>
              </a:spcBef>
              <a:spcAft>
                <a:spcPts val="0"/>
              </a:spcAft>
              <a:buSzPts val="1500"/>
              <a:buNone/>
              <a:defRPr/>
            </a:lvl8pPr>
            <a:lvl9pPr lvl="8" rtl="0" algn="ctr">
              <a:lnSpc>
                <a:spcPct val="100000"/>
              </a:lnSpc>
              <a:spcBef>
                <a:spcPts val="0"/>
              </a:spcBef>
              <a:spcAft>
                <a:spcPts val="0"/>
              </a:spcAft>
              <a:buSzPts val="1500"/>
              <a:buNone/>
              <a:defRPr/>
            </a:lvl9pPr>
          </a:lstStyle>
          <a:p/>
        </p:txBody>
      </p:sp>
      <p:sp>
        <p:nvSpPr>
          <p:cNvPr id="631" name="Google Shape;631;p27"/>
          <p:cNvSpPr txBox="1"/>
          <p:nvPr>
            <p:ph idx="15" type="title"/>
          </p:nvPr>
        </p:nvSpPr>
        <p:spPr>
          <a:xfrm>
            <a:off x="720000" y="539500"/>
            <a:ext cx="7704000" cy="457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200"/>
              <a:buNone/>
              <a:defRPr>
                <a:solidFill>
                  <a:schemeClr val="lt1"/>
                </a:solidFill>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grpSp>
        <p:nvGrpSpPr>
          <p:cNvPr id="632" name="Google Shape;632;p27"/>
          <p:cNvGrpSpPr/>
          <p:nvPr/>
        </p:nvGrpSpPr>
        <p:grpSpPr>
          <a:xfrm>
            <a:off x="368575" y="0"/>
            <a:ext cx="689309" cy="1231083"/>
            <a:chOff x="289713" y="-561809"/>
            <a:chExt cx="847025" cy="1512759"/>
          </a:xfrm>
        </p:grpSpPr>
        <p:sp>
          <p:nvSpPr>
            <p:cNvPr id="633" name="Google Shape;633;p27"/>
            <p:cNvSpPr/>
            <p:nvPr/>
          </p:nvSpPr>
          <p:spPr>
            <a:xfrm>
              <a:off x="289713" y="556700"/>
              <a:ext cx="847025" cy="378250"/>
            </a:xfrm>
            <a:custGeom>
              <a:rect b="b" l="l" r="r" t="t"/>
              <a:pathLst>
                <a:path extrusionOk="0" h="15130" w="33881">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27"/>
            <p:cNvSpPr/>
            <p:nvPr/>
          </p:nvSpPr>
          <p:spPr>
            <a:xfrm>
              <a:off x="334988" y="886975"/>
              <a:ext cx="759150" cy="63975"/>
            </a:xfrm>
            <a:custGeom>
              <a:rect b="b" l="l" r="r" t="t"/>
              <a:pathLst>
                <a:path extrusionOk="0" h="2559" w="30366">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27"/>
            <p:cNvSpPr/>
            <p:nvPr/>
          </p:nvSpPr>
          <p:spPr>
            <a:xfrm>
              <a:off x="390913" y="900300"/>
              <a:ext cx="668600" cy="45300"/>
            </a:xfrm>
            <a:custGeom>
              <a:rect b="b" l="l" r="r" t="t"/>
              <a:pathLst>
                <a:path extrusionOk="0" h="1812" w="26744">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27"/>
            <p:cNvSpPr/>
            <p:nvPr/>
          </p:nvSpPr>
          <p:spPr>
            <a:xfrm>
              <a:off x="585363" y="479450"/>
              <a:ext cx="282350" cy="90600"/>
            </a:xfrm>
            <a:custGeom>
              <a:rect b="b" l="l" r="r" t="t"/>
              <a:pathLst>
                <a:path extrusionOk="0" h="3624" w="11294">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27"/>
            <p:cNvSpPr/>
            <p:nvPr/>
          </p:nvSpPr>
          <p:spPr>
            <a:xfrm>
              <a:off x="713219" y="-561809"/>
              <a:ext cx="21321" cy="1041276"/>
            </a:xfrm>
            <a:custGeom>
              <a:rect b="b" l="l" r="r" t="t"/>
              <a:pathLst>
                <a:path extrusionOk="0" h="19179" w="853">
                  <a:moveTo>
                    <a:pt x="0" y="1"/>
                  </a:moveTo>
                  <a:lnTo>
                    <a:pt x="427" y="19179"/>
                  </a:lnTo>
                  <a:lnTo>
                    <a:pt x="853" y="19179"/>
                  </a:lnTo>
                  <a:lnTo>
                    <a:pt x="427" y="1"/>
                  </a:lnTo>
                  <a:close/>
                </a:path>
              </a:pathLst>
            </a:cu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27"/>
            <p:cNvSpPr/>
            <p:nvPr/>
          </p:nvSpPr>
          <p:spPr>
            <a:xfrm>
              <a:off x="630638" y="900300"/>
              <a:ext cx="186475" cy="39975"/>
            </a:xfrm>
            <a:custGeom>
              <a:rect b="b" l="l" r="r" t="t"/>
              <a:pathLst>
                <a:path extrusionOk="0" h="1599" w="7459">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27"/>
            <p:cNvSpPr/>
            <p:nvPr/>
          </p:nvSpPr>
          <p:spPr>
            <a:xfrm>
              <a:off x="289713" y="556700"/>
              <a:ext cx="847025" cy="378250"/>
            </a:xfrm>
            <a:custGeom>
              <a:rect b="b" l="l" r="r" t="t"/>
              <a:pathLst>
                <a:path extrusionOk="0" h="15130" w="33881">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27"/>
            <p:cNvSpPr/>
            <p:nvPr/>
          </p:nvSpPr>
          <p:spPr>
            <a:xfrm>
              <a:off x="289713" y="559375"/>
              <a:ext cx="847025" cy="143850"/>
            </a:xfrm>
            <a:custGeom>
              <a:rect b="b" l="l" r="r" t="t"/>
              <a:pathLst>
                <a:path extrusionOk="0" h="5754" w="33881">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27"/>
            <p:cNvSpPr/>
            <p:nvPr/>
          </p:nvSpPr>
          <p:spPr>
            <a:xfrm>
              <a:off x="585363" y="479450"/>
              <a:ext cx="282350" cy="90600"/>
            </a:xfrm>
            <a:custGeom>
              <a:rect b="b" l="l" r="r" t="t"/>
              <a:pathLst>
                <a:path extrusionOk="0" h="3624" w="11294">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2" name="Google Shape;642;p27"/>
          <p:cNvGrpSpPr/>
          <p:nvPr/>
        </p:nvGrpSpPr>
        <p:grpSpPr>
          <a:xfrm>
            <a:off x="-218625" y="2693950"/>
            <a:ext cx="903425" cy="2272575"/>
            <a:chOff x="8316777" y="2627725"/>
            <a:chExt cx="903425" cy="2272575"/>
          </a:xfrm>
        </p:grpSpPr>
        <p:sp>
          <p:nvSpPr>
            <p:cNvPr id="643" name="Google Shape;643;p27"/>
            <p:cNvSpPr/>
            <p:nvPr/>
          </p:nvSpPr>
          <p:spPr>
            <a:xfrm>
              <a:off x="8316777" y="4789900"/>
              <a:ext cx="723000" cy="110400"/>
            </a:xfrm>
            <a:prstGeom prst="ellipse">
              <a:avLst/>
            </a:prstGeom>
            <a:solidFill>
              <a:srgbClr val="000000">
                <a:alpha val="781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44" name="Google Shape;644;p27"/>
            <p:cNvPicPr preferRelativeResize="0"/>
            <p:nvPr/>
          </p:nvPicPr>
          <p:blipFill rotWithShape="1">
            <a:blip r:embed="rId3">
              <a:alphaModFix/>
            </a:blip>
            <a:srcRect b="0" l="36816" r="0" t="0"/>
            <a:stretch/>
          </p:blipFill>
          <p:spPr>
            <a:xfrm>
              <a:off x="8535403" y="2627725"/>
              <a:ext cx="684800" cy="2219325"/>
            </a:xfrm>
            <a:prstGeom prst="rect">
              <a:avLst/>
            </a:prstGeom>
            <a:noFill/>
            <a:ln>
              <a:noFill/>
            </a:ln>
          </p:spPr>
        </p:pic>
      </p:grpSp>
      <p:grpSp>
        <p:nvGrpSpPr>
          <p:cNvPr id="645" name="Google Shape;645;p27"/>
          <p:cNvGrpSpPr/>
          <p:nvPr/>
        </p:nvGrpSpPr>
        <p:grpSpPr>
          <a:xfrm>
            <a:off x="8424000" y="3695700"/>
            <a:ext cx="1444500" cy="1223875"/>
            <a:chOff x="1739950" y="3665925"/>
            <a:chExt cx="1444500" cy="1223875"/>
          </a:xfrm>
        </p:grpSpPr>
        <p:sp>
          <p:nvSpPr>
            <p:cNvPr id="646" name="Google Shape;646;p27"/>
            <p:cNvSpPr/>
            <p:nvPr/>
          </p:nvSpPr>
          <p:spPr>
            <a:xfrm>
              <a:off x="1739950" y="4779400"/>
              <a:ext cx="1444500" cy="110400"/>
            </a:xfrm>
            <a:prstGeom prst="ellipse">
              <a:avLst/>
            </a:prstGeom>
            <a:solidFill>
              <a:srgbClr val="000000">
                <a:alpha val="781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47" name="Google Shape;647;p27"/>
            <p:cNvPicPr preferRelativeResize="0"/>
            <p:nvPr/>
          </p:nvPicPr>
          <p:blipFill rotWithShape="1">
            <a:blip r:embed="rId4">
              <a:alphaModFix/>
            </a:blip>
            <a:srcRect b="0" l="0" r="47946" t="0"/>
            <a:stretch/>
          </p:blipFill>
          <p:spPr>
            <a:xfrm>
              <a:off x="1815052" y="3665925"/>
              <a:ext cx="644901" cy="1185475"/>
            </a:xfrm>
            <a:prstGeom prst="rect">
              <a:avLst/>
            </a:prstGeom>
            <a:noFill/>
            <a:ln>
              <a:noFill/>
            </a:ln>
          </p:spPr>
        </p:pic>
      </p:gr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8">
    <p:spTree>
      <p:nvGrpSpPr>
        <p:cNvPr id="648" name="Shape 648"/>
        <p:cNvGrpSpPr/>
        <p:nvPr/>
      </p:nvGrpSpPr>
      <p:grpSpPr>
        <a:xfrm>
          <a:off x="0" y="0"/>
          <a:ext cx="0" cy="0"/>
          <a:chOff x="0" y="0"/>
          <a:chExt cx="0" cy="0"/>
        </a:xfrm>
      </p:grpSpPr>
      <p:pic>
        <p:nvPicPr>
          <p:cNvPr id="649" name="Google Shape;649;p28"/>
          <p:cNvPicPr preferRelativeResize="0"/>
          <p:nvPr/>
        </p:nvPicPr>
        <p:blipFill>
          <a:blip r:embed="rId2">
            <a:alphaModFix/>
          </a:blip>
          <a:stretch>
            <a:fillRect/>
          </a:stretch>
        </p:blipFill>
        <p:spPr>
          <a:xfrm>
            <a:off x="0" y="0"/>
            <a:ext cx="9144000" cy="5143500"/>
          </a:xfrm>
          <a:prstGeom prst="rect">
            <a:avLst/>
          </a:prstGeom>
          <a:noFill/>
          <a:ln>
            <a:noFill/>
          </a:ln>
        </p:spPr>
      </p:pic>
      <p:sp>
        <p:nvSpPr>
          <p:cNvPr id="650" name="Google Shape;650;p28"/>
          <p:cNvSpPr txBox="1"/>
          <p:nvPr>
            <p:ph hasCustomPrompt="1" type="title"/>
          </p:nvPr>
        </p:nvSpPr>
        <p:spPr>
          <a:xfrm>
            <a:off x="715060" y="1007459"/>
            <a:ext cx="3340200" cy="640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45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651" name="Google Shape;651;p28"/>
          <p:cNvSpPr txBox="1"/>
          <p:nvPr>
            <p:ph idx="1" type="subTitle"/>
          </p:nvPr>
        </p:nvSpPr>
        <p:spPr>
          <a:xfrm>
            <a:off x="810610" y="1953755"/>
            <a:ext cx="3149100" cy="365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400"/>
              <a:buFont typeface="PT Sans"/>
              <a:buNone/>
              <a:defRPr>
                <a:solidFill>
                  <a:schemeClr val="lt1"/>
                </a:solidFill>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Font typeface="PT Sans"/>
              <a:buNone/>
              <a:defRPr sz="2100">
                <a:latin typeface="PT Sans"/>
                <a:ea typeface="PT Sans"/>
                <a:cs typeface="PT Sans"/>
                <a:sym typeface="PT Sans"/>
              </a:defRPr>
            </a:lvl4pPr>
            <a:lvl5pPr lvl="4" rtl="0" algn="ctr">
              <a:lnSpc>
                <a:spcPct val="100000"/>
              </a:lnSpc>
              <a:spcBef>
                <a:spcPts val="0"/>
              </a:spcBef>
              <a:spcAft>
                <a:spcPts val="0"/>
              </a:spcAft>
              <a:buSzPts val="2100"/>
              <a:buFont typeface="PT Sans"/>
              <a:buNone/>
              <a:defRPr sz="2100">
                <a:latin typeface="PT Sans"/>
                <a:ea typeface="PT Sans"/>
                <a:cs typeface="PT Sans"/>
                <a:sym typeface="PT Sans"/>
              </a:defRPr>
            </a:lvl5pPr>
            <a:lvl6pPr lvl="5" rtl="0" algn="ctr">
              <a:lnSpc>
                <a:spcPct val="100000"/>
              </a:lnSpc>
              <a:spcBef>
                <a:spcPts val="0"/>
              </a:spcBef>
              <a:spcAft>
                <a:spcPts val="0"/>
              </a:spcAft>
              <a:buSzPts val="2100"/>
              <a:buFont typeface="PT Sans"/>
              <a:buNone/>
              <a:defRPr sz="2100">
                <a:latin typeface="PT Sans"/>
                <a:ea typeface="PT Sans"/>
                <a:cs typeface="PT Sans"/>
                <a:sym typeface="PT Sans"/>
              </a:defRPr>
            </a:lvl6pPr>
            <a:lvl7pPr lvl="6" rtl="0" algn="ctr">
              <a:lnSpc>
                <a:spcPct val="100000"/>
              </a:lnSpc>
              <a:spcBef>
                <a:spcPts val="0"/>
              </a:spcBef>
              <a:spcAft>
                <a:spcPts val="0"/>
              </a:spcAft>
              <a:buSzPts val="2100"/>
              <a:buFont typeface="PT Sans"/>
              <a:buNone/>
              <a:defRPr sz="2100">
                <a:latin typeface="PT Sans"/>
                <a:ea typeface="PT Sans"/>
                <a:cs typeface="PT Sans"/>
                <a:sym typeface="PT Sans"/>
              </a:defRPr>
            </a:lvl7pPr>
            <a:lvl8pPr lvl="7" rtl="0" algn="ctr">
              <a:lnSpc>
                <a:spcPct val="100000"/>
              </a:lnSpc>
              <a:spcBef>
                <a:spcPts val="0"/>
              </a:spcBef>
              <a:spcAft>
                <a:spcPts val="0"/>
              </a:spcAft>
              <a:buSzPts val="2100"/>
              <a:buFont typeface="PT Sans"/>
              <a:buNone/>
              <a:defRPr sz="2100">
                <a:latin typeface="PT Sans"/>
                <a:ea typeface="PT Sans"/>
                <a:cs typeface="PT Sans"/>
                <a:sym typeface="PT Sans"/>
              </a:defRPr>
            </a:lvl8pPr>
            <a:lvl9pPr lvl="8" rtl="0" algn="ctr">
              <a:lnSpc>
                <a:spcPct val="100000"/>
              </a:lnSpc>
              <a:spcBef>
                <a:spcPts val="0"/>
              </a:spcBef>
              <a:spcAft>
                <a:spcPts val="0"/>
              </a:spcAft>
              <a:buSzPts val="2100"/>
              <a:buFont typeface="PT Sans"/>
              <a:buNone/>
              <a:defRPr sz="2100">
                <a:latin typeface="PT Sans"/>
                <a:ea typeface="PT Sans"/>
                <a:cs typeface="PT Sans"/>
                <a:sym typeface="PT Sans"/>
              </a:defRPr>
            </a:lvl9pPr>
          </a:lstStyle>
          <a:p/>
        </p:txBody>
      </p:sp>
      <p:sp>
        <p:nvSpPr>
          <p:cNvPr id="652" name="Google Shape;652;p28"/>
          <p:cNvSpPr txBox="1"/>
          <p:nvPr>
            <p:ph hasCustomPrompt="1" idx="2" type="title"/>
          </p:nvPr>
        </p:nvSpPr>
        <p:spPr>
          <a:xfrm>
            <a:off x="5091440" y="1007471"/>
            <a:ext cx="3337500" cy="640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45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653" name="Google Shape;653;p28"/>
          <p:cNvSpPr txBox="1"/>
          <p:nvPr>
            <p:ph idx="3" type="subTitle"/>
          </p:nvPr>
        </p:nvSpPr>
        <p:spPr>
          <a:xfrm>
            <a:off x="5187440" y="1951432"/>
            <a:ext cx="3145500" cy="365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400"/>
              <a:buFont typeface="PT Sans"/>
              <a:buNone/>
              <a:defRPr>
                <a:solidFill>
                  <a:schemeClr val="lt1"/>
                </a:solidFill>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Font typeface="PT Sans"/>
              <a:buNone/>
              <a:defRPr sz="2100">
                <a:latin typeface="PT Sans"/>
                <a:ea typeface="PT Sans"/>
                <a:cs typeface="PT Sans"/>
                <a:sym typeface="PT Sans"/>
              </a:defRPr>
            </a:lvl4pPr>
            <a:lvl5pPr lvl="4" rtl="0" algn="ctr">
              <a:lnSpc>
                <a:spcPct val="100000"/>
              </a:lnSpc>
              <a:spcBef>
                <a:spcPts val="0"/>
              </a:spcBef>
              <a:spcAft>
                <a:spcPts val="0"/>
              </a:spcAft>
              <a:buSzPts val="2100"/>
              <a:buFont typeface="PT Sans"/>
              <a:buNone/>
              <a:defRPr sz="2100">
                <a:latin typeface="PT Sans"/>
                <a:ea typeface="PT Sans"/>
                <a:cs typeface="PT Sans"/>
                <a:sym typeface="PT Sans"/>
              </a:defRPr>
            </a:lvl5pPr>
            <a:lvl6pPr lvl="5" rtl="0" algn="ctr">
              <a:lnSpc>
                <a:spcPct val="100000"/>
              </a:lnSpc>
              <a:spcBef>
                <a:spcPts val="0"/>
              </a:spcBef>
              <a:spcAft>
                <a:spcPts val="0"/>
              </a:spcAft>
              <a:buSzPts val="2100"/>
              <a:buFont typeface="PT Sans"/>
              <a:buNone/>
              <a:defRPr sz="2100">
                <a:latin typeface="PT Sans"/>
                <a:ea typeface="PT Sans"/>
                <a:cs typeface="PT Sans"/>
                <a:sym typeface="PT Sans"/>
              </a:defRPr>
            </a:lvl6pPr>
            <a:lvl7pPr lvl="6" rtl="0" algn="ctr">
              <a:lnSpc>
                <a:spcPct val="100000"/>
              </a:lnSpc>
              <a:spcBef>
                <a:spcPts val="0"/>
              </a:spcBef>
              <a:spcAft>
                <a:spcPts val="0"/>
              </a:spcAft>
              <a:buSzPts val="2100"/>
              <a:buFont typeface="PT Sans"/>
              <a:buNone/>
              <a:defRPr sz="2100">
                <a:latin typeface="PT Sans"/>
                <a:ea typeface="PT Sans"/>
                <a:cs typeface="PT Sans"/>
                <a:sym typeface="PT Sans"/>
              </a:defRPr>
            </a:lvl7pPr>
            <a:lvl8pPr lvl="7" rtl="0" algn="ctr">
              <a:lnSpc>
                <a:spcPct val="100000"/>
              </a:lnSpc>
              <a:spcBef>
                <a:spcPts val="0"/>
              </a:spcBef>
              <a:spcAft>
                <a:spcPts val="0"/>
              </a:spcAft>
              <a:buSzPts val="2100"/>
              <a:buFont typeface="PT Sans"/>
              <a:buNone/>
              <a:defRPr sz="2100">
                <a:latin typeface="PT Sans"/>
                <a:ea typeface="PT Sans"/>
                <a:cs typeface="PT Sans"/>
                <a:sym typeface="PT Sans"/>
              </a:defRPr>
            </a:lvl8pPr>
            <a:lvl9pPr lvl="8" rtl="0" algn="ctr">
              <a:lnSpc>
                <a:spcPct val="100000"/>
              </a:lnSpc>
              <a:spcBef>
                <a:spcPts val="0"/>
              </a:spcBef>
              <a:spcAft>
                <a:spcPts val="0"/>
              </a:spcAft>
              <a:buSzPts val="2100"/>
              <a:buFont typeface="PT Sans"/>
              <a:buNone/>
              <a:defRPr sz="2100">
                <a:latin typeface="PT Sans"/>
                <a:ea typeface="PT Sans"/>
                <a:cs typeface="PT Sans"/>
                <a:sym typeface="PT Sans"/>
              </a:defRPr>
            </a:lvl9pPr>
          </a:lstStyle>
          <a:p/>
        </p:txBody>
      </p:sp>
      <p:sp>
        <p:nvSpPr>
          <p:cNvPr id="654" name="Google Shape;654;p28"/>
          <p:cNvSpPr txBox="1"/>
          <p:nvPr>
            <p:ph hasCustomPrompt="1" idx="4" type="title"/>
          </p:nvPr>
        </p:nvSpPr>
        <p:spPr>
          <a:xfrm>
            <a:off x="2465368" y="2973780"/>
            <a:ext cx="4209600" cy="640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45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655" name="Google Shape;655;p28"/>
          <p:cNvSpPr txBox="1"/>
          <p:nvPr>
            <p:ph idx="5" type="subTitle"/>
          </p:nvPr>
        </p:nvSpPr>
        <p:spPr>
          <a:xfrm>
            <a:off x="2465368" y="3918170"/>
            <a:ext cx="4209600" cy="365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400"/>
              <a:buFont typeface="PT Sans"/>
              <a:buNone/>
              <a:defRPr>
                <a:solidFill>
                  <a:schemeClr val="lt1"/>
                </a:solidFill>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Font typeface="PT Sans"/>
              <a:buNone/>
              <a:defRPr sz="2100">
                <a:latin typeface="PT Sans"/>
                <a:ea typeface="PT Sans"/>
                <a:cs typeface="PT Sans"/>
                <a:sym typeface="PT Sans"/>
              </a:defRPr>
            </a:lvl4pPr>
            <a:lvl5pPr lvl="4" rtl="0" algn="ctr">
              <a:lnSpc>
                <a:spcPct val="100000"/>
              </a:lnSpc>
              <a:spcBef>
                <a:spcPts val="0"/>
              </a:spcBef>
              <a:spcAft>
                <a:spcPts val="0"/>
              </a:spcAft>
              <a:buSzPts val="2100"/>
              <a:buFont typeface="PT Sans"/>
              <a:buNone/>
              <a:defRPr sz="2100">
                <a:latin typeface="PT Sans"/>
                <a:ea typeface="PT Sans"/>
                <a:cs typeface="PT Sans"/>
                <a:sym typeface="PT Sans"/>
              </a:defRPr>
            </a:lvl5pPr>
            <a:lvl6pPr lvl="5" rtl="0" algn="ctr">
              <a:lnSpc>
                <a:spcPct val="100000"/>
              </a:lnSpc>
              <a:spcBef>
                <a:spcPts val="0"/>
              </a:spcBef>
              <a:spcAft>
                <a:spcPts val="0"/>
              </a:spcAft>
              <a:buSzPts val="2100"/>
              <a:buFont typeface="PT Sans"/>
              <a:buNone/>
              <a:defRPr sz="2100">
                <a:latin typeface="PT Sans"/>
                <a:ea typeface="PT Sans"/>
                <a:cs typeface="PT Sans"/>
                <a:sym typeface="PT Sans"/>
              </a:defRPr>
            </a:lvl6pPr>
            <a:lvl7pPr lvl="6" rtl="0" algn="ctr">
              <a:lnSpc>
                <a:spcPct val="100000"/>
              </a:lnSpc>
              <a:spcBef>
                <a:spcPts val="0"/>
              </a:spcBef>
              <a:spcAft>
                <a:spcPts val="0"/>
              </a:spcAft>
              <a:buSzPts val="2100"/>
              <a:buFont typeface="PT Sans"/>
              <a:buNone/>
              <a:defRPr sz="2100">
                <a:latin typeface="PT Sans"/>
                <a:ea typeface="PT Sans"/>
                <a:cs typeface="PT Sans"/>
                <a:sym typeface="PT Sans"/>
              </a:defRPr>
            </a:lvl7pPr>
            <a:lvl8pPr lvl="7" rtl="0" algn="ctr">
              <a:lnSpc>
                <a:spcPct val="100000"/>
              </a:lnSpc>
              <a:spcBef>
                <a:spcPts val="0"/>
              </a:spcBef>
              <a:spcAft>
                <a:spcPts val="0"/>
              </a:spcAft>
              <a:buSzPts val="2100"/>
              <a:buFont typeface="PT Sans"/>
              <a:buNone/>
              <a:defRPr sz="2100">
                <a:latin typeface="PT Sans"/>
                <a:ea typeface="PT Sans"/>
                <a:cs typeface="PT Sans"/>
                <a:sym typeface="PT Sans"/>
              </a:defRPr>
            </a:lvl8pPr>
            <a:lvl9pPr lvl="8" rtl="0" algn="ctr">
              <a:lnSpc>
                <a:spcPct val="100000"/>
              </a:lnSpc>
              <a:spcBef>
                <a:spcPts val="0"/>
              </a:spcBef>
              <a:spcAft>
                <a:spcPts val="0"/>
              </a:spcAft>
              <a:buSzPts val="2100"/>
              <a:buFont typeface="PT Sans"/>
              <a:buNone/>
              <a:defRPr sz="2100">
                <a:latin typeface="PT Sans"/>
                <a:ea typeface="PT Sans"/>
                <a:cs typeface="PT Sans"/>
                <a:sym typeface="PT Sans"/>
              </a:defRPr>
            </a:lvl9pPr>
          </a:lstStyle>
          <a:p/>
        </p:txBody>
      </p:sp>
      <p:grpSp>
        <p:nvGrpSpPr>
          <p:cNvPr id="656" name="Google Shape;656;p28"/>
          <p:cNvGrpSpPr/>
          <p:nvPr/>
        </p:nvGrpSpPr>
        <p:grpSpPr>
          <a:xfrm>
            <a:off x="4225513" y="-9525"/>
            <a:ext cx="689309" cy="773883"/>
            <a:chOff x="289713" y="0"/>
            <a:chExt cx="847025" cy="950950"/>
          </a:xfrm>
        </p:grpSpPr>
        <p:sp>
          <p:nvSpPr>
            <p:cNvPr id="657" name="Google Shape;657;p28"/>
            <p:cNvSpPr/>
            <p:nvPr/>
          </p:nvSpPr>
          <p:spPr>
            <a:xfrm>
              <a:off x="289713" y="556700"/>
              <a:ext cx="847025" cy="378250"/>
            </a:xfrm>
            <a:custGeom>
              <a:rect b="b" l="l" r="r" t="t"/>
              <a:pathLst>
                <a:path extrusionOk="0" h="15130" w="33881">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28"/>
            <p:cNvSpPr/>
            <p:nvPr/>
          </p:nvSpPr>
          <p:spPr>
            <a:xfrm>
              <a:off x="334988" y="886975"/>
              <a:ext cx="759150" cy="63975"/>
            </a:xfrm>
            <a:custGeom>
              <a:rect b="b" l="l" r="r" t="t"/>
              <a:pathLst>
                <a:path extrusionOk="0" h="2559" w="30366">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28"/>
            <p:cNvSpPr/>
            <p:nvPr/>
          </p:nvSpPr>
          <p:spPr>
            <a:xfrm>
              <a:off x="390913" y="900300"/>
              <a:ext cx="668600" cy="45300"/>
            </a:xfrm>
            <a:custGeom>
              <a:rect b="b" l="l" r="r" t="t"/>
              <a:pathLst>
                <a:path extrusionOk="0" h="1812" w="26744">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28"/>
            <p:cNvSpPr/>
            <p:nvPr/>
          </p:nvSpPr>
          <p:spPr>
            <a:xfrm>
              <a:off x="585363" y="479450"/>
              <a:ext cx="282350" cy="90600"/>
            </a:xfrm>
            <a:custGeom>
              <a:rect b="b" l="l" r="r" t="t"/>
              <a:pathLst>
                <a:path extrusionOk="0" h="3624" w="11294">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28"/>
            <p:cNvSpPr/>
            <p:nvPr/>
          </p:nvSpPr>
          <p:spPr>
            <a:xfrm>
              <a:off x="713213" y="0"/>
              <a:ext cx="21325" cy="479475"/>
            </a:xfrm>
            <a:custGeom>
              <a:rect b="b" l="l" r="r" t="t"/>
              <a:pathLst>
                <a:path extrusionOk="0" h="19179" w="853">
                  <a:moveTo>
                    <a:pt x="0" y="1"/>
                  </a:moveTo>
                  <a:lnTo>
                    <a:pt x="427" y="19179"/>
                  </a:lnTo>
                  <a:lnTo>
                    <a:pt x="853" y="19179"/>
                  </a:lnTo>
                  <a:lnTo>
                    <a:pt x="427" y="1"/>
                  </a:lnTo>
                  <a:close/>
                </a:path>
              </a:pathLst>
            </a:cu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28"/>
            <p:cNvSpPr/>
            <p:nvPr/>
          </p:nvSpPr>
          <p:spPr>
            <a:xfrm>
              <a:off x="630638" y="900300"/>
              <a:ext cx="186475" cy="39975"/>
            </a:xfrm>
            <a:custGeom>
              <a:rect b="b" l="l" r="r" t="t"/>
              <a:pathLst>
                <a:path extrusionOk="0" h="1599" w="7459">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28"/>
            <p:cNvSpPr/>
            <p:nvPr/>
          </p:nvSpPr>
          <p:spPr>
            <a:xfrm>
              <a:off x="289713" y="556700"/>
              <a:ext cx="847025" cy="378250"/>
            </a:xfrm>
            <a:custGeom>
              <a:rect b="b" l="l" r="r" t="t"/>
              <a:pathLst>
                <a:path extrusionOk="0" h="15130" w="33881">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28"/>
            <p:cNvSpPr/>
            <p:nvPr/>
          </p:nvSpPr>
          <p:spPr>
            <a:xfrm>
              <a:off x="289713" y="559375"/>
              <a:ext cx="847025" cy="143850"/>
            </a:xfrm>
            <a:custGeom>
              <a:rect b="b" l="l" r="r" t="t"/>
              <a:pathLst>
                <a:path extrusionOk="0" h="5754" w="33881">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28"/>
            <p:cNvSpPr/>
            <p:nvPr/>
          </p:nvSpPr>
          <p:spPr>
            <a:xfrm>
              <a:off x="585363" y="479450"/>
              <a:ext cx="282350" cy="90600"/>
            </a:xfrm>
            <a:custGeom>
              <a:rect b="b" l="l" r="r" t="t"/>
              <a:pathLst>
                <a:path extrusionOk="0" h="3624" w="11294">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1">
  <p:cSld name="CUSTOM_8_1">
    <p:spTree>
      <p:nvGrpSpPr>
        <p:cNvPr id="666" name="Shape 666"/>
        <p:cNvGrpSpPr/>
        <p:nvPr/>
      </p:nvGrpSpPr>
      <p:grpSpPr>
        <a:xfrm>
          <a:off x="0" y="0"/>
          <a:ext cx="0" cy="0"/>
          <a:chOff x="0" y="0"/>
          <a:chExt cx="0" cy="0"/>
        </a:xfrm>
      </p:grpSpPr>
      <p:pic>
        <p:nvPicPr>
          <p:cNvPr id="667" name="Google Shape;667;p29"/>
          <p:cNvPicPr preferRelativeResize="0"/>
          <p:nvPr/>
        </p:nvPicPr>
        <p:blipFill>
          <a:blip r:embed="rId2">
            <a:alphaModFix/>
          </a:blip>
          <a:stretch>
            <a:fillRect/>
          </a:stretch>
        </p:blipFill>
        <p:spPr>
          <a:xfrm flipH="1">
            <a:off x="0" y="0"/>
            <a:ext cx="9144000" cy="5143500"/>
          </a:xfrm>
          <a:prstGeom prst="rect">
            <a:avLst/>
          </a:prstGeom>
          <a:noFill/>
          <a:ln>
            <a:noFill/>
          </a:ln>
        </p:spPr>
      </p:pic>
      <p:sp>
        <p:nvSpPr>
          <p:cNvPr id="668" name="Google Shape;668;p29"/>
          <p:cNvSpPr txBox="1"/>
          <p:nvPr>
            <p:ph type="title"/>
          </p:nvPr>
        </p:nvSpPr>
        <p:spPr>
          <a:xfrm>
            <a:off x="713261" y="2839223"/>
            <a:ext cx="2305500" cy="365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2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669" name="Google Shape;669;p29"/>
          <p:cNvSpPr txBox="1"/>
          <p:nvPr>
            <p:ph idx="1" type="subTitle"/>
          </p:nvPr>
        </p:nvSpPr>
        <p:spPr>
          <a:xfrm>
            <a:off x="713261" y="3195620"/>
            <a:ext cx="2305500" cy="680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500"/>
              <a:buNone/>
              <a:defRPr/>
            </a:lvl2pPr>
            <a:lvl3pPr lvl="2" rtl="0" algn="ctr">
              <a:lnSpc>
                <a:spcPct val="100000"/>
              </a:lnSpc>
              <a:spcBef>
                <a:spcPts val="0"/>
              </a:spcBef>
              <a:spcAft>
                <a:spcPts val="0"/>
              </a:spcAft>
              <a:buSzPts val="1500"/>
              <a:buNone/>
              <a:defRPr/>
            </a:lvl3pPr>
            <a:lvl4pPr lvl="3" rtl="0" algn="ctr">
              <a:lnSpc>
                <a:spcPct val="100000"/>
              </a:lnSpc>
              <a:spcBef>
                <a:spcPts val="0"/>
              </a:spcBef>
              <a:spcAft>
                <a:spcPts val="0"/>
              </a:spcAft>
              <a:buSzPts val="1500"/>
              <a:buNone/>
              <a:defRPr/>
            </a:lvl4pPr>
            <a:lvl5pPr lvl="4" rtl="0" algn="ctr">
              <a:lnSpc>
                <a:spcPct val="100000"/>
              </a:lnSpc>
              <a:spcBef>
                <a:spcPts val="0"/>
              </a:spcBef>
              <a:spcAft>
                <a:spcPts val="0"/>
              </a:spcAft>
              <a:buSzPts val="1500"/>
              <a:buNone/>
              <a:defRPr/>
            </a:lvl5pPr>
            <a:lvl6pPr lvl="5" rtl="0" algn="ctr">
              <a:lnSpc>
                <a:spcPct val="100000"/>
              </a:lnSpc>
              <a:spcBef>
                <a:spcPts val="0"/>
              </a:spcBef>
              <a:spcAft>
                <a:spcPts val="0"/>
              </a:spcAft>
              <a:buSzPts val="1500"/>
              <a:buNone/>
              <a:defRPr/>
            </a:lvl6pPr>
            <a:lvl7pPr lvl="6" rtl="0" algn="ctr">
              <a:lnSpc>
                <a:spcPct val="100000"/>
              </a:lnSpc>
              <a:spcBef>
                <a:spcPts val="0"/>
              </a:spcBef>
              <a:spcAft>
                <a:spcPts val="0"/>
              </a:spcAft>
              <a:buSzPts val="1500"/>
              <a:buNone/>
              <a:defRPr/>
            </a:lvl7pPr>
            <a:lvl8pPr lvl="7" rtl="0" algn="ctr">
              <a:lnSpc>
                <a:spcPct val="100000"/>
              </a:lnSpc>
              <a:spcBef>
                <a:spcPts val="0"/>
              </a:spcBef>
              <a:spcAft>
                <a:spcPts val="0"/>
              </a:spcAft>
              <a:buSzPts val="1500"/>
              <a:buNone/>
              <a:defRPr/>
            </a:lvl8pPr>
            <a:lvl9pPr lvl="8" rtl="0" algn="ctr">
              <a:lnSpc>
                <a:spcPct val="100000"/>
              </a:lnSpc>
              <a:spcBef>
                <a:spcPts val="0"/>
              </a:spcBef>
              <a:spcAft>
                <a:spcPts val="0"/>
              </a:spcAft>
              <a:buSzPts val="1500"/>
              <a:buNone/>
              <a:defRPr/>
            </a:lvl9pPr>
          </a:lstStyle>
          <a:p/>
        </p:txBody>
      </p:sp>
      <p:sp>
        <p:nvSpPr>
          <p:cNvPr id="670" name="Google Shape;670;p29"/>
          <p:cNvSpPr txBox="1"/>
          <p:nvPr>
            <p:ph idx="2" type="title"/>
          </p:nvPr>
        </p:nvSpPr>
        <p:spPr>
          <a:xfrm>
            <a:off x="3418731" y="2839223"/>
            <a:ext cx="2305500" cy="365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2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671" name="Google Shape;671;p29"/>
          <p:cNvSpPr txBox="1"/>
          <p:nvPr>
            <p:ph idx="3" type="subTitle"/>
          </p:nvPr>
        </p:nvSpPr>
        <p:spPr>
          <a:xfrm>
            <a:off x="3418731" y="3195620"/>
            <a:ext cx="2305500" cy="680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500"/>
              <a:buNone/>
              <a:defRPr/>
            </a:lvl2pPr>
            <a:lvl3pPr lvl="2" rtl="0" algn="ctr">
              <a:lnSpc>
                <a:spcPct val="100000"/>
              </a:lnSpc>
              <a:spcBef>
                <a:spcPts val="0"/>
              </a:spcBef>
              <a:spcAft>
                <a:spcPts val="0"/>
              </a:spcAft>
              <a:buSzPts val="1500"/>
              <a:buNone/>
              <a:defRPr/>
            </a:lvl3pPr>
            <a:lvl4pPr lvl="3" rtl="0" algn="ctr">
              <a:lnSpc>
                <a:spcPct val="100000"/>
              </a:lnSpc>
              <a:spcBef>
                <a:spcPts val="0"/>
              </a:spcBef>
              <a:spcAft>
                <a:spcPts val="0"/>
              </a:spcAft>
              <a:buSzPts val="1500"/>
              <a:buNone/>
              <a:defRPr/>
            </a:lvl4pPr>
            <a:lvl5pPr lvl="4" rtl="0" algn="ctr">
              <a:lnSpc>
                <a:spcPct val="100000"/>
              </a:lnSpc>
              <a:spcBef>
                <a:spcPts val="0"/>
              </a:spcBef>
              <a:spcAft>
                <a:spcPts val="0"/>
              </a:spcAft>
              <a:buSzPts val="1500"/>
              <a:buNone/>
              <a:defRPr/>
            </a:lvl5pPr>
            <a:lvl6pPr lvl="5" rtl="0" algn="ctr">
              <a:lnSpc>
                <a:spcPct val="100000"/>
              </a:lnSpc>
              <a:spcBef>
                <a:spcPts val="0"/>
              </a:spcBef>
              <a:spcAft>
                <a:spcPts val="0"/>
              </a:spcAft>
              <a:buSzPts val="1500"/>
              <a:buNone/>
              <a:defRPr/>
            </a:lvl6pPr>
            <a:lvl7pPr lvl="6" rtl="0" algn="ctr">
              <a:lnSpc>
                <a:spcPct val="100000"/>
              </a:lnSpc>
              <a:spcBef>
                <a:spcPts val="0"/>
              </a:spcBef>
              <a:spcAft>
                <a:spcPts val="0"/>
              </a:spcAft>
              <a:buSzPts val="1500"/>
              <a:buNone/>
              <a:defRPr/>
            </a:lvl7pPr>
            <a:lvl8pPr lvl="7" rtl="0" algn="ctr">
              <a:lnSpc>
                <a:spcPct val="100000"/>
              </a:lnSpc>
              <a:spcBef>
                <a:spcPts val="0"/>
              </a:spcBef>
              <a:spcAft>
                <a:spcPts val="0"/>
              </a:spcAft>
              <a:buSzPts val="1500"/>
              <a:buNone/>
              <a:defRPr/>
            </a:lvl8pPr>
            <a:lvl9pPr lvl="8" rtl="0" algn="ctr">
              <a:lnSpc>
                <a:spcPct val="100000"/>
              </a:lnSpc>
              <a:spcBef>
                <a:spcPts val="0"/>
              </a:spcBef>
              <a:spcAft>
                <a:spcPts val="0"/>
              </a:spcAft>
              <a:buSzPts val="1500"/>
              <a:buNone/>
              <a:defRPr/>
            </a:lvl9pPr>
          </a:lstStyle>
          <a:p/>
        </p:txBody>
      </p:sp>
      <p:sp>
        <p:nvSpPr>
          <p:cNvPr id="672" name="Google Shape;672;p29"/>
          <p:cNvSpPr txBox="1"/>
          <p:nvPr>
            <p:ph idx="4" type="title"/>
          </p:nvPr>
        </p:nvSpPr>
        <p:spPr>
          <a:xfrm>
            <a:off x="6125239" y="2839223"/>
            <a:ext cx="2305500" cy="365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2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673" name="Google Shape;673;p29"/>
          <p:cNvSpPr txBox="1"/>
          <p:nvPr>
            <p:ph idx="5" type="subTitle"/>
          </p:nvPr>
        </p:nvSpPr>
        <p:spPr>
          <a:xfrm>
            <a:off x="6125239" y="3195620"/>
            <a:ext cx="2305500" cy="680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500"/>
              <a:buNone/>
              <a:defRPr/>
            </a:lvl2pPr>
            <a:lvl3pPr lvl="2" rtl="0" algn="ctr">
              <a:lnSpc>
                <a:spcPct val="100000"/>
              </a:lnSpc>
              <a:spcBef>
                <a:spcPts val="0"/>
              </a:spcBef>
              <a:spcAft>
                <a:spcPts val="0"/>
              </a:spcAft>
              <a:buSzPts val="1500"/>
              <a:buNone/>
              <a:defRPr/>
            </a:lvl3pPr>
            <a:lvl4pPr lvl="3" rtl="0" algn="ctr">
              <a:lnSpc>
                <a:spcPct val="100000"/>
              </a:lnSpc>
              <a:spcBef>
                <a:spcPts val="0"/>
              </a:spcBef>
              <a:spcAft>
                <a:spcPts val="0"/>
              </a:spcAft>
              <a:buSzPts val="1500"/>
              <a:buNone/>
              <a:defRPr/>
            </a:lvl4pPr>
            <a:lvl5pPr lvl="4" rtl="0" algn="ctr">
              <a:lnSpc>
                <a:spcPct val="100000"/>
              </a:lnSpc>
              <a:spcBef>
                <a:spcPts val="0"/>
              </a:spcBef>
              <a:spcAft>
                <a:spcPts val="0"/>
              </a:spcAft>
              <a:buSzPts val="1500"/>
              <a:buNone/>
              <a:defRPr/>
            </a:lvl5pPr>
            <a:lvl6pPr lvl="5" rtl="0" algn="ctr">
              <a:lnSpc>
                <a:spcPct val="100000"/>
              </a:lnSpc>
              <a:spcBef>
                <a:spcPts val="0"/>
              </a:spcBef>
              <a:spcAft>
                <a:spcPts val="0"/>
              </a:spcAft>
              <a:buSzPts val="1500"/>
              <a:buNone/>
              <a:defRPr/>
            </a:lvl6pPr>
            <a:lvl7pPr lvl="6" rtl="0" algn="ctr">
              <a:lnSpc>
                <a:spcPct val="100000"/>
              </a:lnSpc>
              <a:spcBef>
                <a:spcPts val="0"/>
              </a:spcBef>
              <a:spcAft>
                <a:spcPts val="0"/>
              </a:spcAft>
              <a:buSzPts val="1500"/>
              <a:buNone/>
              <a:defRPr/>
            </a:lvl7pPr>
            <a:lvl8pPr lvl="7" rtl="0" algn="ctr">
              <a:lnSpc>
                <a:spcPct val="100000"/>
              </a:lnSpc>
              <a:spcBef>
                <a:spcPts val="0"/>
              </a:spcBef>
              <a:spcAft>
                <a:spcPts val="0"/>
              </a:spcAft>
              <a:buSzPts val="1500"/>
              <a:buNone/>
              <a:defRPr/>
            </a:lvl8pPr>
            <a:lvl9pPr lvl="8" rtl="0" algn="ctr">
              <a:lnSpc>
                <a:spcPct val="100000"/>
              </a:lnSpc>
              <a:spcBef>
                <a:spcPts val="0"/>
              </a:spcBef>
              <a:spcAft>
                <a:spcPts val="0"/>
              </a:spcAft>
              <a:buSzPts val="1500"/>
              <a:buNone/>
              <a:defRPr/>
            </a:lvl9pPr>
          </a:lstStyle>
          <a:p/>
        </p:txBody>
      </p:sp>
      <p:sp>
        <p:nvSpPr>
          <p:cNvPr id="674" name="Google Shape;674;p29"/>
          <p:cNvSpPr txBox="1"/>
          <p:nvPr>
            <p:ph hasCustomPrompt="1" idx="6" type="title"/>
          </p:nvPr>
        </p:nvSpPr>
        <p:spPr>
          <a:xfrm>
            <a:off x="1404611" y="2012126"/>
            <a:ext cx="922800" cy="365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sz="2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75" name="Google Shape;675;p29"/>
          <p:cNvSpPr txBox="1"/>
          <p:nvPr>
            <p:ph hasCustomPrompt="1" idx="7" type="title"/>
          </p:nvPr>
        </p:nvSpPr>
        <p:spPr>
          <a:xfrm>
            <a:off x="4110600" y="2012126"/>
            <a:ext cx="922800" cy="365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sz="2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76" name="Google Shape;676;p29"/>
          <p:cNvSpPr txBox="1"/>
          <p:nvPr>
            <p:ph hasCustomPrompt="1" idx="8" type="title"/>
          </p:nvPr>
        </p:nvSpPr>
        <p:spPr>
          <a:xfrm>
            <a:off x="6816589" y="2012126"/>
            <a:ext cx="922800" cy="365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sz="2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77" name="Google Shape;677;p29"/>
          <p:cNvSpPr txBox="1"/>
          <p:nvPr>
            <p:ph idx="9" type="title"/>
          </p:nvPr>
        </p:nvSpPr>
        <p:spPr>
          <a:xfrm>
            <a:off x="720000" y="539500"/>
            <a:ext cx="7704000" cy="457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200"/>
              <a:buNone/>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grpSp>
        <p:nvGrpSpPr>
          <p:cNvPr id="678" name="Google Shape;678;p29"/>
          <p:cNvGrpSpPr/>
          <p:nvPr/>
        </p:nvGrpSpPr>
        <p:grpSpPr>
          <a:xfrm>
            <a:off x="8087358" y="1"/>
            <a:ext cx="689309" cy="1307282"/>
            <a:chOff x="289713" y="-655442"/>
            <a:chExt cx="847025" cy="1606392"/>
          </a:xfrm>
        </p:grpSpPr>
        <p:sp>
          <p:nvSpPr>
            <p:cNvPr id="679" name="Google Shape;679;p29"/>
            <p:cNvSpPr/>
            <p:nvPr/>
          </p:nvSpPr>
          <p:spPr>
            <a:xfrm>
              <a:off x="289713" y="556700"/>
              <a:ext cx="847025" cy="378250"/>
            </a:xfrm>
            <a:custGeom>
              <a:rect b="b" l="l" r="r" t="t"/>
              <a:pathLst>
                <a:path extrusionOk="0" h="15130" w="33881">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29"/>
            <p:cNvSpPr/>
            <p:nvPr/>
          </p:nvSpPr>
          <p:spPr>
            <a:xfrm>
              <a:off x="334988" y="886975"/>
              <a:ext cx="759150" cy="63975"/>
            </a:xfrm>
            <a:custGeom>
              <a:rect b="b" l="l" r="r" t="t"/>
              <a:pathLst>
                <a:path extrusionOk="0" h="2559" w="30366">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29"/>
            <p:cNvSpPr/>
            <p:nvPr/>
          </p:nvSpPr>
          <p:spPr>
            <a:xfrm>
              <a:off x="390913" y="900300"/>
              <a:ext cx="668600" cy="45300"/>
            </a:xfrm>
            <a:custGeom>
              <a:rect b="b" l="l" r="r" t="t"/>
              <a:pathLst>
                <a:path extrusionOk="0" h="1812" w="26744">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29"/>
            <p:cNvSpPr/>
            <p:nvPr/>
          </p:nvSpPr>
          <p:spPr>
            <a:xfrm>
              <a:off x="585363" y="479450"/>
              <a:ext cx="282350" cy="90600"/>
            </a:xfrm>
            <a:custGeom>
              <a:rect b="b" l="l" r="r" t="t"/>
              <a:pathLst>
                <a:path extrusionOk="0" h="3624" w="11294">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29"/>
            <p:cNvSpPr/>
            <p:nvPr/>
          </p:nvSpPr>
          <p:spPr>
            <a:xfrm>
              <a:off x="713219" y="-655442"/>
              <a:ext cx="21321" cy="1134965"/>
            </a:xfrm>
            <a:custGeom>
              <a:rect b="b" l="l" r="r" t="t"/>
              <a:pathLst>
                <a:path extrusionOk="0" h="19179" w="853">
                  <a:moveTo>
                    <a:pt x="0" y="1"/>
                  </a:moveTo>
                  <a:lnTo>
                    <a:pt x="427" y="19179"/>
                  </a:lnTo>
                  <a:lnTo>
                    <a:pt x="853" y="19179"/>
                  </a:lnTo>
                  <a:lnTo>
                    <a:pt x="427" y="1"/>
                  </a:lnTo>
                  <a:close/>
                </a:path>
              </a:pathLst>
            </a:cu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29"/>
            <p:cNvSpPr/>
            <p:nvPr/>
          </p:nvSpPr>
          <p:spPr>
            <a:xfrm>
              <a:off x="630638" y="900300"/>
              <a:ext cx="186475" cy="39975"/>
            </a:xfrm>
            <a:custGeom>
              <a:rect b="b" l="l" r="r" t="t"/>
              <a:pathLst>
                <a:path extrusionOk="0" h="1599" w="7459">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29"/>
            <p:cNvSpPr/>
            <p:nvPr/>
          </p:nvSpPr>
          <p:spPr>
            <a:xfrm>
              <a:off x="289713" y="556700"/>
              <a:ext cx="847025" cy="378250"/>
            </a:xfrm>
            <a:custGeom>
              <a:rect b="b" l="l" r="r" t="t"/>
              <a:pathLst>
                <a:path extrusionOk="0" h="15130" w="33881">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29"/>
            <p:cNvSpPr/>
            <p:nvPr/>
          </p:nvSpPr>
          <p:spPr>
            <a:xfrm>
              <a:off x="289713" y="559375"/>
              <a:ext cx="847025" cy="143850"/>
            </a:xfrm>
            <a:custGeom>
              <a:rect b="b" l="l" r="r" t="t"/>
              <a:pathLst>
                <a:path extrusionOk="0" h="5754" w="33881">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29"/>
            <p:cNvSpPr/>
            <p:nvPr/>
          </p:nvSpPr>
          <p:spPr>
            <a:xfrm>
              <a:off x="585363" y="479450"/>
              <a:ext cx="282350" cy="90600"/>
            </a:xfrm>
            <a:custGeom>
              <a:rect b="b" l="l" r="r" t="t"/>
              <a:pathLst>
                <a:path extrusionOk="0" h="3624" w="11294">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8" name="Google Shape;688;p29"/>
          <p:cNvGrpSpPr/>
          <p:nvPr/>
        </p:nvGrpSpPr>
        <p:grpSpPr>
          <a:xfrm>
            <a:off x="367333" y="1"/>
            <a:ext cx="689309" cy="1307282"/>
            <a:chOff x="289713" y="-655442"/>
            <a:chExt cx="847025" cy="1606392"/>
          </a:xfrm>
        </p:grpSpPr>
        <p:sp>
          <p:nvSpPr>
            <p:cNvPr id="689" name="Google Shape;689;p29"/>
            <p:cNvSpPr/>
            <p:nvPr/>
          </p:nvSpPr>
          <p:spPr>
            <a:xfrm>
              <a:off x="289713" y="556700"/>
              <a:ext cx="847025" cy="378250"/>
            </a:xfrm>
            <a:custGeom>
              <a:rect b="b" l="l" r="r" t="t"/>
              <a:pathLst>
                <a:path extrusionOk="0" h="15130" w="33881">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29"/>
            <p:cNvSpPr/>
            <p:nvPr/>
          </p:nvSpPr>
          <p:spPr>
            <a:xfrm>
              <a:off x="334988" y="886975"/>
              <a:ext cx="759150" cy="63975"/>
            </a:xfrm>
            <a:custGeom>
              <a:rect b="b" l="l" r="r" t="t"/>
              <a:pathLst>
                <a:path extrusionOk="0" h="2559" w="30366">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29"/>
            <p:cNvSpPr/>
            <p:nvPr/>
          </p:nvSpPr>
          <p:spPr>
            <a:xfrm>
              <a:off x="390913" y="900300"/>
              <a:ext cx="668600" cy="45300"/>
            </a:xfrm>
            <a:custGeom>
              <a:rect b="b" l="l" r="r" t="t"/>
              <a:pathLst>
                <a:path extrusionOk="0" h="1812" w="26744">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29"/>
            <p:cNvSpPr/>
            <p:nvPr/>
          </p:nvSpPr>
          <p:spPr>
            <a:xfrm>
              <a:off x="585363" y="479450"/>
              <a:ext cx="282350" cy="90600"/>
            </a:xfrm>
            <a:custGeom>
              <a:rect b="b" l="l" r="r" t="t"/>
              <a:pathLst>
                <a:path extrusionOk="0" h="3624" w="11294">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29"/>
            <p:cNvSpPr/>
            <p:nvPr/>
          </p:nvSpPr>
          <p:spPr>
            <a:xfrm>
              <a:off x="713219" y="-655442"/>
              <a:ext cx="21321" cy="1134965"/>
            </a:xfrm>
            <a:custGeom>
              <a:rect b="b" l="l" r="r" t="t"/>
              <a:pathLst>
                <a:path extrusionOk="0" h="19179" w="853">
                  <a:moveTo>
                    <a:pt x="0" y="1"/>
                  </a:moveTo>
                  <a:lnTo>
                    <a:pt x="427" y="19179"/>
                  </a:lnTo>
                  <a:lnTo>
                    <a:pt x="853" y="19179"/>
                  </a:lnTo>
                  <a:lnTo>
                    <a:pt x="427" y="1"/>
                  </a:lnTo>
                  <a:close/>
                </a:path>
              </a:pathLst>
            </a:cu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29"/>
            <p:cNvSpPr/>
            <p:nvPr/>
          </p:nvSpPr>
          <p:spPr>
            <a:xfrm>
              <a:off x="630638" y="900300"/>
              <a:ext cx="186475" cy="39975"/>
            </a:xfrm>
            <a:custGeom>
              <a:rect b="b" l="l" r="r" t="t"/>
              <a:pathLst>
                <a:path extrusionOk="0" h="1599" w="7459">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29"/>
            <p:cNvSpPr/>
            <p:nvPr/>
          </p:nvSpPr>
          <p:spPr>
            <a:xfrm>
              <a:off x="289713" y="556700"/>
              <a:ext cx="847025" cy="378250"/>
            </a:xfrm>
            <a:custGeom>
              <a:rect b="b" l="l" r="r" t="t"/>
              <a:pathLst>
                <a:path extrusionOk="0" h="15130" w="33881">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29"/>
            <p:cNvSpPr/>
            <p:nvPr/>
          </p:nvSpPr>
          <p:spPr>
            <a:xfrm>
              <a:off x="289713" y="559375"/>
              <a:ext cx="847025" cy="143850"/>
            </a:xfrm>
            <a:custGeom>
              <a:rect b="b" l="l" r="r" t="t"/>
              <a:pathLst>
                <a:path extrusionOk="0" h="5754" w="33881">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29"/>
            <p:cNvSpPr/>
            <p:nvPr/>
          </p:nvSpPr>
          <p:spPr>
            <a:xfrm>
              <a:off x="585363" y="479450"/>
              <a:ext cx="282350" cy="90600"/>
            </a:xfrm>
            <a:custGeom>
              <a:rect b="b" l="l" r="r" t="t"/>
              <a:pathLst>
                <a:path extrusionOk="0" h="3624" w="11294">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98" name="Google Shape;698;p29"/>
          <p:cNvGrpSpPr/>
          <p:nvPr/>
        </p:nvGrpSpPr>
        <p:grpSpPr>
          <a:xfrm>
            <a:off x="86851" y="4353675"/>
            <a:ext cx="1427700" cy="713625"/>
            <a:chOff x="131176" y="4137775"/>
            <a:chExt cx="1427700" cy="713625"/>
          </a:xfrm>
        </p:grpSpPr>
        <p:sp>
          <p:nvSpPr>
            <p:cNvPr id="699" name="Google Shape;699;p29"/>
            <p:cNvSpPr/>
            <p:nvPr/>
          </p:nvSpPr>
          <p:spPr>
            <a:xfrm>
              <a:off x="131176" y="4751800"/>
              <a:ext cx="1427700" cy="99600"/>
            </a:xfrm>
            <a:prstGeom prst="ellipse">
              <a:avLst/>
            </a:prstGeom>
            <a:solidFill>
              <a:srgbClr val="000000">
                <a:alpha val="781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00" name="Google Shape;700;p29"/>
            <p:cNvPicPr preferRelativeResize="0"/>
            <p:nvPr/>
          </p:nvPicPr>
          <p:blipFill>
            <a:blip r:embed="rId3">
              <a:alphaModFix/>
            </a:blip>
            <a:stretch>
              <a:fillRect/>
            </a:stretch>
          </p:blipFill>
          <p:spPr>
            <a:xfrm>
              <a:off x="266500" y="4137775"/>
              <a:ext cx="1235275" cy="660125"/>
            </a:xfrm>
            <a:prstGeom prst="rect">
              <a:avLst/>
            </a:prstGeom>
            <a:noFill/>
            <a:ln>
              <a:noFill/>
            </a:ln>
          </p:spPr>
        </p:pic>
      </p:grpSp>
      <p:grpSp>
        <p:nvGrpSpPr>
          <p:cNvPr id="701" name="Google Shape;701;p29"/>
          <p:cNvGrpSpPr/>
          <p:nvPr/>
        </p:nvGrpSpPr>
        <p:grpSpPr>
          <a:xfrm>
            <a:off x="8430775" y="4299198"/>
            <a:ext cx="609600" cy="752027"/>
            <a:chOff x="3184450" y="4137773"/>
            <a:chExt cx="609600" cy="752027"/>
          </a:xfrm>
        </p:grpSpPr>
        <p:sp>
          <p:nvSpPr>
            <p:cNvPr id="702" name="Google Shape;702;p29"/>
            <p:cNvSpPr/>
            <p:nvPr/>
          </p:nvSpPr>
          <p:spPr>
            <a:xfrm>
              <a:off x="3184450" y="4779400"/>
              <a:ext cx="609600" cy="110400"/>
            </a:xfrm>
            <a:prstGeom prst="ellipse">
              <a:avLst/>
            </a:prstGeom>
            <a:solidFill>
              <a:srgbClr val="000000">
                <a:alpha val="781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03" name="Google Shape;703;p29"/>
            <p:cNvPicPr preferRelativeResize="0"/>
            <p:nvPr/>
          </p:nvPicPr>
          <p:blipFill>
            <a:blip r:embed="rId4">
              <a:alphaModFix/>
            </a:blip>
            <a:stretch>
              <a:fillRect/>
            </a:stretch>
          </p:blipFill>
          <p:spPr>
            <a:xfrm>
              <a:off x="3219477" y="4137773"/>
              <a:ext cx="566051" cy="713625"/>
            </a:xfrm>
            <a:prstGeom prst="rect">
              <a:avLst/>
            </a:prstGeom>
            <a:noFill/>
            <a:ln>
              <a:noFill/>
            </a:ln>
          </p:spPr>
        </p:pic>
      </p:grpSp>
      <p:pic>
        <p:nvPicPr>
          <p:cNvPr id="704" name="Google Shape;704;p29"/>
          <p:cNvPicPr preferRelativeResize="0"/>
          <p:nvPr/>
        </p:nvPicPr>
        <p:blipFill rotWithShape="1">
          <a:blip r:embed="rId5">
            <a:alphaModFix/>
          </a:blip>
          <a:srcRect b="0" l="59110" r="0" t="0"/>
          <a:stretch/>
        </p:blipFill>
        <p:spPr>
          <a:xfrm flipH="1">
            <a:off x="8768050" y="819550"/>
            <a:ext cx="368975" cy="307180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3">
    <p:spTree>
      <p:nvGrpSpPr>
        <p:cNvPr id="705" name="Shape 705"/>
        <p:cNvGrpSpPr/>
        <p:nvPr/>
      </p:nvGrpSpPr>
      <p:grpSpPr>
        <a:xfrm>
          <a:off x="0" y="0"/>
          <a:ext cx="0" cy="0"/>
          <a:chOff x="0" y="0"/>
          <a:chExt cx="0" cy="0"/>
        </a:xfrm>
      </p:grpSpPr>
      <p:pic>
        <p:nvPicPr>
          <p:cNvPr id="706" name="Google Shape;706;p30"/>
          <p:cNvPicPr preferRelativeResize="0"/>
          <p:nvPr/>
        </p:nvPicPr>
        <p:blipFill>
          <a:blip r:embed="rId2">
            <a:alphaModFix/>
          </a:blip>
          <a:stretch>
            <a:fillRect/>
          </a:stretch>
        </p:blipFill>
        <p:spPr>
          <a:xfrm>
            <a:off x="0" y="0"/>
            <a:ext cx="9144000" cy="5143500"/>
          </a:xfrm>
          <a:prstGeom prst="rect">
            <a:avLst/>
          </a:prstGeom>
          <a:noFill/>
          <a:ln>
            <a:noFill/>
          </a:ln>
        </p:spPr>
      </p:pic>
      <p:sp>
        <p:nvSpPr>
          <p:cNvPr id="707" name="Google Shape;707;p30"/>
          <p:cNvSpPr txBox="1"/>
          <p:nvPr>
            <p:ph type="title"/>
          </p:nvPr>
        </p:nvSpPr>
        <p:spPr>
          <a:xfrm>
            <a:off x="1662600" y="1115487"/>
            <a:ext cx="4294800" cy="8730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3200"/>
              <a:buNone/>
              <a:defRPr sz="72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708" name="Google Shape;708;p30"/>
          <p:cNvSpPr txBox="1"/>
          <p:nvPr>
            <p:ph idx="1" type="subTitle"/>
          </p:nvPr>
        </p:nvSpPr>
        <p:spPr>
          <a:xfrm>
            <a:off x="1662600" y="1974750"/>
            <a:ext cx="3434700" cy="10932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500"/>
              <a:buNone/>
              <a:defRPr/>
            </a:lvl1pPr>
            <a:lvl2pPr lvl="1" rtl="0" algn="ctr">
              <a:lnSpc>
                <a:spcPct val="100000"/>
              </a:lnSpc>
              <a:spcBef>
                <a:spcPts val="0"/>
              </a:spcBef>
              <a:spcAft>
                <a:spcPts val="0"/>
              </a:spcAft>
              <a:buSzPts val="1500"/>
              <a:buNone/>
              <a:defRPr/>
            </a:lvl2pPr>
            <a:lvl3pPr lvl="2" rtl="0" algn="ctr">
              <a:lnSpc>
                <a:spcPct val="100000"/>
              </a:lnSpc>
              <a:spcBef>
                <a:spcPts val="0"/>
              </a:spcBef>
              <a:spcAft>
                <a:spcPts val="0"/>
              </a:spcAft>
              <a:buSzPts val="1500"/>
              <a:buNone/>
              <a:defRPr/>
            </a:lvl3pPr>
            <a:lvl4pPr lvl="3" rtl="0" algn="ctr">
              <a:lnSpc>
                <a:spcPct val="100000"/>
              </a:lnSpc>
              <a:spcBef>
                <a:spcPts val="0"/>
              </a:spcBef>
              <a:spcAft>
                <a:spcPts val="0"/>
              </a:spcAft>
              <a:buSzPts val="1500"/>
              <a:buNone/>
              <a:defRPr/>
            </a:lvl4pPr>
            <a:lvl5pPr lvl="4" rtl="0" algn="ctr">
              <a:lnSpc>
                <a:spcPct val="100000"/>
              </a:lnSpc>
              <a:spcBef>
                <a:spcPts val="0"/>
              </a:spcBef>
              <a:spcAft>
                <a:spcPts val="0"/>
              </a:spcAft>
              <a:buSzPts val="1500"/>
              <a:buNone/>
              <a:defRPr/>
            </a:lvl5pPr>
            <a:lvl6pPr lvl="5" rtl="0" algn="ctr">
              <a:lnSpc>
                <a:spcPct val="100000"/>
              </a:lnSpc>
              <a:spcBef>
                <a:spcPts val="0"/>
              </a:spcBef>
              <a:spcAft>
                <a:spcPts val="0"/>
              </a:spcAft>
              <a:buSzPts val="1500"/>
              <a:buNone/>
              <a:defRPr/>
            </a:lvl6pPr>
            <a:lvl7pPr lvl="6" rtl="0" algn="ctr">
              <a:lnSpc>
                <a:spcPct val="100000"/>
              </a:lnSpc>
              <a:spcBef>
                <a:spcPts val="0"/>
              </a:spcBef>
              <a:spcAft>
                <a:spcPts val="0"/>
              </a:spcAft>
              <a:buSzPts val="1500"/>
              <a:buNone/>
              <a:defRPr/>
            </a:lvl7pPr>
            <a:lvl8pPr lvl="7" rtl="0" algn="ctr">
              <a:lnSpc>
                <a:spcPct val="100000"/>
              </a:lnSpc>
              <a:spcBef>
                <a:spcPts val="0"/>
              </a:spcBef>
              <a:spcAft>
                <a:spcPts val="0"/>
              </a:spcAft>
              <a:buSzPts val="1500"/>
              <a:buNone/>
              <a:defRPr/>
            </a:lvl8pPr>
            <a:lvl9pPr lvl="8" rtl="0" algn="ctr">
              <a:lnSpc>
                <a:spcPct val="100000"/>
              </a:lnSpc>
              <a:spcBef>
                <a:spcPts val="0"/>
              </a:spcBef>
              <a:spcAft>
                <a:spcPts val="0"/>
              </a:spcAft>
              <a:buSzPts val="1500"/>
              <a:buNone/>
              <a:defRPr/>
            </a:lvl9pPr>
          </a:lstStyle>
          <a:p/>
        </p:txBody>
      </p:sp>
      <p:grpSp>
        <p:nvGrpSpPr>
          <p:cNvPr id="709" name="Google Shape;709;p30"/>
          <p:cNvGrpSpPr/>
          <p:nvPr/>
        </p:nvGrpSpPr>
        <p:grpSpPr>
          <a:xfrm>
            <a:off x="3256100" y="0"/>
            <a:ext cx="689309" cy="773883"/>
            <a:chOff x="289713" y="0"/>
            <a:chExt cx="847025" cy="950950"/>
          </a:xfrm>
        </p:grpSpPr>
        <p:sp>
          <p:nvSpPr>
            <p:cNvPr id="710" name="Google Shape;710;p30"/>
            <p:cNvSpPr/>
            <p:nvPr/>
          </p:nvSpPr>
          <p:spPr>
            <a:xfrm>
              <a:off x="289713" y="556700"/>
              <a:ext cx="847025" cy="378250"/>
            </a:xfrm>
            <a:custGeom>
              <a:rect b="b" l="l" r="r" t="t"/>
              <a:pathLst>
                <a:path extrusionOk="0" h="15130" w="33881">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30"/>
            <p:cNvSpPr/>
            <p:nvPr/>
          </p:nvSpPr>
          <p:spPr>
            <a:xfrm>
              <a:off x="334988" y="886975"/>
              <a:ext cx="759150" cy="63975"/>
            </a:xfrm>
            <a:custGeom>
              <a:rect b="b" l="l" r="r" t="t"/>
              <a:pathLst>
                <a:path extrusionOk="0" h="2559" w="30366">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30"/>
            <p:cNvSpPr/>
            <p:nvPr/>
          </p:nvSpPr>
          <p:spPr>
            <a:xfrm>
              <a:off x="390913" y="900300"/>
              <a:ext cx="668600" cy="45300"/>
            </a:xfrm>
            <a:custGeom>
              <a:rect b="b" l="l" r="r" t="t"/>
              <a:pathLst>
                <a:path extrusionOk="0" h="1812" w="26744">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30"/>
            <p:cNvSpPr/>
            <p:nvPr/>
          </p:nvSpPr>
          <p:spPr>
            <a:xfrm>
              <a:off x="585363" y="479450"/>
              <a:ext cx="282350" cy="90600"/>
            </a:xfrm>
            <a:custGeom>
              <a:rect b="b" l="l" r="r" t="t"/>
              <a:pathLst>
                <a:path extrusionOk="0" h="3624" w="11294">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30"/>
            <p:cNvSpPr/>
            <p:nvPr/>
          </p:nvSpPr>
          <p:spPr>
            <a:xfrm>
              <a:off x="713213" y="0"/>
              <a:ext cx="21325" cy="479475"/>
            </a:xfrm>
            <a:custGeom>
              <a:rect b="b" l="l" r="r" t="t"/>
              <a:pathLst>
                <a:path extrusionOk="0" h="19179" w="853">
                  <a:moveTo>
                    <a:pt x="0" y="1"/>
                  </a:moveTo>
                  <a:lnTo>
                    <a:pt x="427" y="19179"/>
                  </a:lnTo>
                  <a:lnTo>
                    <a:pt x="853" y="19179"/>
                  </a:lnTo>
                  <a:lnTo>
                    <a:pt x="427" y="1"/>
                  </a:lnTo>
                  <a:close/>
                </a:path>
              </a:pathLst>
            </a:cu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30"/>
            <p:cNvSpPr/>
            <p:nvPr/>
          </p:nvSpPr>
          <p:spPr>
            <a:xfrm>
              <a:off x="630638" y="900300"/>
              <a:ext cx="186475" cy="39975"/>
            </a:xfrm>
            <a:custGeom>
              <a:rect b="b" l="l" r="r" t="t"/>
              <a:pathLst>
                <a:path extrusionOk="0" h="1599" w="7459">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30"/>
            <p:cNvSpPr/>
            <p:nvPr/>
          </p:nvSpPr>
          <p:spPr>
            <a:xfrm>
              <a:off x="289713" y="556700"/>
              <a:ext cx="847025" cy="378250"/>
            </a:xfrm>
            <a:custGeom>
              <a:rect b="b" l="l" r="r" t="t"/>
              <a:pathLst>
                <a:path extrusionOk="0" h="15130" w="33881">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30"/>
            <p:cNvSpPr/>
            <p:nvPr/>
          </p:nvSpPr>
          <p:spPr>
            <a:xfrm>
              <a:off x="289713" y="559375"/>
              <a:ext cx="847025" cy="143850"/>
            </a:xfrm>
            <a:custGeom>
              <a:rect b="b" l="l" r="r" t="t"/>
              <a:pathLst>
                <a:path extrusionOk="0" h="5754" w="33881">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30"/>
            <p:cNvSpPr/>
            <p:nvPr/>
          </p:nvSpPr>
          <p:spPr>
            <a:xfrm>
              <a:off x="585363" y="479450"/>
              <a:ext cx="282350" cy="90600"/>
            </a:xfrm>
            <a:custGeom>
              <a:rect b="b" l="l" r="r" t="t"/>
              <a:pathLst>
                <a:path extrusionOk="0" h="3624" w="11294">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9" name="Google Shape;719;p30"/>
          <p:cNvGrpSpPr/>
          <p:nvPr/>
        </p:nvGrpSpPr>
        <p:grpSpPr>
          <a:xfrm>
            <a:off x="2379800" y="0"/>
            <a:ext cx="689309" cy="773883"/>
            <a:chOff x="289713" y="0"/>
            <a:chExt cx="847025" cy="950950"/>
          </a:xfrm>
        </p:grpSpPr>
        <p:sp>
          <p:nvSpPr>
            <p:cNvPr id="720" name="Google Shape;720;p30"/>
            <p:cNvSpPr/>
            <p:nvPr/>
          </p:nvSpPr>
          <p:spPr>
            <a:xfrm>
              <a:off x="289713" y="556700"/>
              <a:ext cx="847025" cy="378250"/>
            </a:xfrm>
            <a:custGeom>
              <a:rect b="b" l="l" r="r" t="t"/>
              <a:pathLst>
                <a:path extrusionOk="0" h="15130" w="33881">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30"/>
            <p:cNvSpPr/>
            <p:nvPr/>
          </p:nvSpPr>
          <p:spPr>
            <a:xfrm>
              <a:off x="334988" y="886975"/>
              <a:ext cx="759150" cy="63975"/>
            </a:xfrm>
            <a:custGeom>
              <a:rect b="b" l="l" r="r" t="t"/>
              <a:pathLst>
                <a:path extrusionOk="0" h="2559" w="30366">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30"/>
            <p:cNvSpPr/>
            <p:nvPr/>
          </p:nvSpPr>
          <p:spPr>
            <a:xfrm>
              <a:off x="390913" y="900300"/>
              <a:ext cx="668600" cy="45300"/>
            </a:xfrm>
            <a:custGeom>
              <a:rect b="b" l="l" r="r" t="t"/>
              <a:pathLst>
                <a:path extrusionOk="0" h="1812" w="26744">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30"/>
            <p:cNvSpPr/>
            <p:nvPr/>
          </p:nvSpPr>
          <p:spPr>
            <a:xfrm>
              <a:off x="585363" y="479450"/>
              <a:ext cx="282350" cy="90600"/>
            </a:xfrm>
            <a:custGeom>
              <a:rect b="b" l="l" r="r" t="t"/>
              <a:pathLst>
                <a:path extrusionOk="0" h="3624" w="11294">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30"/>
            <p:cNvSpPr/>
            <p:nvPr/>
          </p:nvSpPr>
          <p:spPr>
            <a:xfrm>
              <a:off x="713213" y="0"/>
              <a:ext cx="21325" cy="479475"/>
            </a:xfrm>
            <a:custGeom>
              <a:rect b="b" l="l" r="r" t="t"/>
              <a:pathLst>
                <a:path extrusionOk="0" h="19179" w="853">
                  <a:moveTo>
                    <a:pt x="0" y="1"/>
                  </a:moveTo>
                  <a:lnTo>
                    <a:pt x="427" y="19179"/>
                  </a:lnTo>
                  <a:lnTo>
                    <a:pt x="853" y="19179"/>
                  </a:lnTo>
                  <a:lnTo>
                    <a:pt x="427" y="1"/>
                  </a:lnTo>
                  <a:close/>
                </a:path>
              </a:pathLst>
            </a:cu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30"/>
            <p:cNvSpPr/>
            <p:nvPr/>
          </p:nvSpPr>
          <p:spPr>
            <a:xfrm>
              <a:off x="630638" y="900300"/>
              <a:ext cx="186475" cy="39975"/>
            </a:xfrm>
            <a:custGeom>
              <a:rect b="b" l="l" r="r" t="t"/>
              <a:pathLst>
                <a:path extrusionOk="0" h="1599" w="7459">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30"/>
            <p:cNvSpPr/>
            <p:nvPr/>
          </p:nvSpPr>
          <p:spPr>
            <a:xfrm>
              <a:off x="289713" y="556700"/>
              <a:ext cx="847025" cy="378250"/>
            </a:xfrm>
            <a:custGeom>
              <a:rect b="b" l="l" r="r" t="t"/>
              <a:pathLst>
                <a:path extrusionOk="0" h="15130" w="33881">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30"/>
            <p:cNvSpPr/>
            <p:nvPr/>
          </p:nvSpPr>
          <p:spPr>
            <a:xfrm>
              <a:off x="289713" y="559375"/>
              <a:ext cx="847025" cy="143850"/>
            </a:xfrm>
            <a:custGeom>
              <a:rect b="b" l="l" r="r" t="t"/>
              <a:pathLst>
                <a:path extrusionOk="0" h="5754" w="33881">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30"/>
            <p:cNvSpPr/>
            <p:nvPr/>
          </p:nvSpPr>
          <p:spPr>
            <a:xfrm>
              <a:off x="585363" y="479450"/>
              <a:ext cx="282350" cy="90600"/>
            </a:xfrm>
            <a:custGeom>
              <a:rect b="b" l="l" r="r" t="t"/>
              <a:pathLst>
                <a:path extrusionOk="0" h="3624" w="11294">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729" name="Google Shape;729;p30"/>
          <p:cNvPicPr preferRelativeResize="0"/>
          <p:nvPr/>
        </p:nvPicPr>
        <p:blipFill rotWithShape="1">
          <a:blip r:embed="rId3">
            <a:alphaModFix/>
          </a:blip>
          <a:srcRect b="0" l="0" r="0" t="0"/>
          <a:stretch/>
        </p:blipFill>
        <p:spPr>
          <a:xfrm flipH="1">
            <a:off x="8244175" y="819550"/>
            <a:ext cx="902375" cy="3071800"/>
          </a:xfrm>
          <a:prstGeom prst="rect">
            <a:avLst/>
          </a:prstGeom>
          <a:noFill/>
          <a:ln>
            <a:noFill/>
          </a:ln>
        </p:spPr>
      </p:pic>
      <p:grpSp>
        <p:nvGrpSpPr>
          <p:cNvPr id="730" name="Google Shape;730;p30"/>
          <p:cNvGrpSpPr/>
          <p:nvPr/>
        </p:nvGrpSpPr>
        <p:grpSpPr>
          <a:xfrm flipH="1">
            <a:off x="5532184" y="2910626"/>
            <a:ext cx="2480254" cy="1744943"/>
            <a:chOff x="-2293059" y="5143500"/>
            <a:chExt cx="2265900" cy="1594138"/>
          </a:xfrm>
        </p:grpSpPr>
        <p:sp>
          <p:nvSpPr>
            <p:cNvPr id="731" name="Google Shape;731;p30"/>
            <p:cNvSpPr/>
            <p:nvPr/>
          </p:nvSpPr>
          <p:spPr>
            <a:xfrm>
              <a:off x="-2293059" y="6627238"/>
              <a:ext cx="2265900" cy="110400"/>
            </a:xfrm>
            <a:prstGeom prst="ellipse">
              <a:avLst/>
            </a:prstGeom>
            <a:solidFill>
              <a:srgbClr val="000000">
                <a:alpha val="781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32" name="Google Shape;732;p30"/>
            <p:cNvPicPr preferRelativeResize="0"/>
            <p:nvPr/>
          </p:nvPicPr>
          <p:blipFill>
            <a:blip r:embed="rId4">
              <a:alphaModFix/>
            </a:blip>
            <a:stretch>
              <a:fillRect/>
            </a:stretch>
          </p:blipFill>
          <p:spPr>
            <a:xfrm>
              <a:off x="-2255831" y="5143500"/>
              <a:ext cx="2191425" cy="1533525"/>
            </a:xfrm>
            <a:prstGeom prst="rect">
              <a:avLst/>
            </a:prstGeom>
            <a:noFill/>
            <a:ln>
              <a:noFill/>
            </a:ln>
          </p:spPr>
        </p:pic>
      </p:grpSp>
      <p:pic>
        <p:nvPicPr>
          <p:cNvPr id="733" name="Google Shape;733;p30"/>
          <p:cNvPicPr preferRelativeResize="0"/>
          <p:nvPr/>
        </p:nvPicPr>
        <p:blipFill>
          <a:blip r:embed="rId5">
            <a:alphaModFix/>
          </a:blip>
          <a:stretch>
            <a:fillRect/>
          </a:stretch>
        </p:blipFill>
        <p:spPr>
          <a:xfrm>
            <a:off x="5234826" y="886875"/>
            <a:ext cx="2582400" cy="1584075"/>
          </a:xfrm>
          <a:prstGeom prst="rect">
            <a:avLst/>
          </a:prstGeom>
          <a:noFill/>
          <a:ln>
            <a:noFill/>
          </a:ln>
        </p:spPr>
      </p:pic>
      <p:grpSp>
        <p:nvGrpSpPr>
          <p:cNvPr id="734" name="Google Shape;734;p30"/>
          <p:cNvGrpSpPr/>
          <p:nvPr/>
        </p:nvGrpSpPr>
        <p:grpSpPr>
          <a:xfrm>
            <a:off x="7741020" y="1898041"/>
            <a:ext cx="1326199" cy="2780723"/>
            <a:chOff x="8136352" y="2627725"/>
            <a:chExt cx="1083850" cy="2272575"/>
          </a:xfrm>
        </p:grpSpPr>
        <p:sp>
          <p:nvSpPr>
            <p:cNvPr id="735" name="Google Shape;735;p30"/>
            <p:cNvSpPr/>
            <p:nvPr/>
          </p:nvSpPr>
          <p:spPr>
            <a:xfrm>
              <a:off x="8316777" y="4789900"/>
              <a:ext cx="723000" cy="110400"/>
            </a:xfrm>
            <a:prstGeom prst="ellipse">
              <a:avLst/>
            </a:prstGeom>
            <a:solidFill>
              <a:srgbClr val="000000">
                <a:alpha val="781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36" name="Google Shape;736;p30"/>
            <p:cNvPicPr preferRelativeResize="0"/>
            <p:nvPr/>
          </p:nvPicPr>
          <p:blipFill>
            <a:blip r:embed="rId6">
              <a:alphaModFix/>
            </a:blip>
            <a:stretch>
              <a:fillRect/>
            </a:stretch>
          </p:blipFill>
          <p:spPr>
            <a:xfrm>
              <a:off x="8136352" y="2627725"/>
              <a:ext cx="1083850" cy="2219325"/>
            </a:xfrm>
            <a:prstGeom prst="rect">
              <a:avLst/>
            </a:prstGeom>
            <a:noFill/>
            <a:ln>
              <a:noFill/>
            </a:ln>
          </p:spPr>
        </p:pic>
      </p:grpSp>
      <p:grpSp>
        <p:nvGrpSpPr>
          <p:cNvPr id="737" name="Google Shape;737;p30"/>
          <p:cNvGrpSpPr/>
          <p:nvPr/>
        </p:nvGrpSpPr>
        <p:grpSpPr>
          <a:xfrm>
            <a:off x="7741006" y="4067181"/>
            <a:ext cx="481096" cy="593500"/>
            <a:chOff x="3184450" y="4137773"/>
            <a:chExt cx="609600" cy="752027"/>
          </a:xfrm>
        </p:grpSpPr>
        <p:sp>
          <p:nvSpPr>
            <p:cNvPr id="738" name="Google Shape;738;p30"/>
            <p:cNvSpPr/>
            <p:nvPr/>
          </p:nvSpPr>
          <p:spPr>
            <a:xfrm>
              <a:off x="3184450" y="4779400"/>
              <a:ext cx="609600" cy="110400"/>
            </a:xfrm>
            <a:prstGeom prst="ellipse">
              <a:avLst/>
            </a:prstGeom>
            <a:solidFill>
              <a:srgbClr val="000000">
                <a:alpha val="781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39" name="Google Shape;739;p30"/>
            <p:cNvPicPr preferRelativeResize="0"/>
            <p:nvPr/>
          </p:nvPicPr>
          <p:blipFill>
            <a:blip r:embed="rId7">
              <a:alphaModFix/>
            </a:blip>
            <a:stretch>
              <a:fillRect/>
            </a:stretch>
          </p:blipFill>
          <p:spPr>
            <a:xfrm>
              <a:off x="3219477" y="4137773"/>
              <a:ext cx="566051" cy="713625"/>
            </a:xfrm>
            <a:prstGeom prst="rect">
              <a:avLst/>
            </a:prstGeom>
            <a:noFill/>
            <a:ln>
              <a:noFill/>
            </a:ln>
          </p:spPr>
        </p:pic>
      </p:grpSp>
      <p:sp>
        <p:nvSpPr>
          <p:cNvPr id="740" name="Google Shape;740;p30"/>
          <p:cNvSpPr txBox="1"/>
          <p:nvPr/>
        </p:nvSpPr>
        <p:spPr>
          <a:xfrm>
            <a:off x="1662600" y="3162075"/>
            <a:ext cx="3339000" cy="7314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300"/>
              </a:spcBef>
              <a:spcAft>
                <a:spcPts val="0"/>
              </a:spcAft>
              <a:buNone/>
            </a:pPr>
            <a:r>
              <a:rPr lang="en" sz="1200">
                <a:solidFill>
                  <a:schemeClr val="dk1"/>
                </a:solidFill>
                <a:latin typeface="Chivo"/>
                <a:ea typeface="Chivo"/>
                <a:cs typeface="Chivo"/>
                <a:sym typeface="Chivo"/>
              </a:rPr>
              <a:t>CREDITS: This presentation template was created by </a:t>
            </a:r>
            <a:r>
              <a:rPr b="1" lang="en" sz="1200">
                <a:solidFill>
                  <a:schemeClr val="dk1"/>
                </a:solidFill>
                <a:uFill>
                  <a:noFill/>
                </a:uFill>
                <a:latin typeface="Chivo"/>
                <a:ea typeface="Chivo"/>
                <a:cs typeface="Chivo"/>
                <a:sym typeface="Chivo"/>
                <a:hlinkClick r:id="rId8">
                  <a:extLst>
                    <a:ext uri="{A12FA001-AC4F-418D-AE19-62706E023703}">
                      <ahyp:hlinkClr val="tx"/>
                    </a:ext>
                  </a:extLst>
                </a:hlinkClick>
              </a:rPr>
              <a:t>Slidesgo</a:t>
            </a:r>
            <a:r>
              <a:rPr lang="en" sz="1200">
                <a:solidFill>
                  <a:schemeClr val="dk1"/>
                </a:solidFill>
                <a:latin typeface="Chivo"/>
                <a:ea typeface="Chivo"/>
                <a:cs typeface="Chivo"/>
                <a:sym typeface="Chivo"/>
              </a:rPr>
              <a:t>, including icons by </a:t>
            </a:r>
            <a:r>
              <a:rPr b="1" lang="en" sz="1200">
                <a:solidFill>
                  <a:schemeClr val="dk1"/>
                </a:solidFill>
                <a:uFill>
                  <a:noFill/>
                </a:uFill>
                <a:latin typeface="Chivo"/>
                <a:ea typeface="Chivo"/>
                <a:cs typeface="Chivo"/>
                <a:sym typeface="Chivo"/>
                <a:hlinkClick r:id="rId9">
                  <a:extLst>
                    <a:ext uri="{A12FA001-AC4F-418D-AE19-62706E023703}">
                      <ahyp:hlinkClr val="tx"/>
                    </a:ext>
                  </a:extLst>
                </a:hlinkClick>
              </a:rPr>
              <a:t>Flaticon</a:t>
            </a:r>
            <a:r>
              <a:rPr lang="en" sz="1200">
                <a:solidFill>
                  <a:schemeClr val="dk1"/>
                </a:solidFill>
                <a:latin typeface="Chivo"/>
                <a:ea typeface="Chivo"/>
                <a:cs typeface="Chivo"/>
                <a:sym typeface="Chivo"/>
              </a:rPr>
              <a:t>, infographics &amp; images by </a:t>
            </a:r>
            <a:r>
              <a:rPr b="1" lang="en" sz="1200">
                <a:solidFill>
                  <a:schemeClr val="dk1"/>
                </a:solidFill>
                <a:uFill>
                  <a:noFill/>
                </a:uFill>
                <a:latin typeface="Chivo"/>
                <a:ea typeface="Chivo"/>
                <a:cs typeface="Chivo"/>
                <a:sym typeface="Chivo"/>
                <a:hlinkClick r:id="rId10">
                  <a:extLst>
                    <a:ext uri="{A12FA001-AC4F-418D-AE19-62706E023703}">
                      <ahyp:hlinkClr val="tx"/>
                    </a:ext>
                  </a:extLst>
                </a:hlinkClick>
              </a:rPr>
              <a:t>Freepik</a:t>
            </a:r>
            <a:endParaRPr b="1" sz="1200">
              <a:solidFill>
                <a:schemeClr val="dk1"/>
              </a:solidFill>
              <a:latin typeface="Chivo"/>
              <a:ea typeface="Chivo"/>
              <a:cs typeface="Chivo"/>
              <a:sym typeface="Chivo"/>
            </a:endParaRPr>
          </a:p>
        </p:txBody>
      </p:sp>
      <p:grpSp>
        <p:nvGrpSpPr>
          <p:cNvPr id="741" name="Google Shape;741;p30"/>
          <p:cNvGrpSpPr/>
          <p:nvPr/>
        </p:nvGrpSpPr>
        <p:grpSpPr>
          <a:xfrm>
            <a:off x="195140" y="244671"/>
            <a:ext cx="1591871" cy="525727"/>
            <a:chOff x="583503" y="585996"/>
            <a:chExt cx="1591871" cy="525727"/>
          </a:xfrm>
        </p:grpSpPr>
        <p:sp>
          <p:nvSpPr>
            <p:cNvPr id="742" name="Google Shape;742;p30"/>
            <p:cNvSpPr/>
            <p:nvPr/>
          </p:nvSpPr>
          <p:spPr>
            <a:xfrm>
              <a:off x="583503" y="854351"/>
              <a:ext cx="1246286" cy="257373"/>
            </a:xfrm>
            <a:custGeom>
              <a:rect b="b" l="l" r="r" t="t"/>
              <a:pathLst>
                <a:path extrusionOk="0" h="7459" w="36119">
                  <a:moveTo>
                    <a:pt x="1385" y="1"/>
                  </a:moveTo>
                  <a:lnTo>
                    <a:pt x="0" y="5221"/>
                  </a:lnTo>
                  <a:lnTo>
                    <a:pt x="0" y="7139"/>
                  </a:lnTo>
                  <a:lnTo>
                    <a:pt x="33881" y="7459"/>
                  </a:lnTo>
                  <a:lnTo>
                    <a:pt x="36118" y="1066"/>
                  </a:lnTo>
                  <a:lnTo>
                    <a:pt x="1385" y="1"/>
                  </a:lnTo>
                  <a:close/>
                </a:path>
              </a:pathLst>
            </a:custGeom>
            <a:solidFill>
              <a:srgbClr val="191919">
                <a:alpha val="26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30"/>
            <p:cNvSpPr/>
            <p:nvPr/>
          </p:nvSpPr>
          <p:spPr>
            <a:xfrm>
              <a:off x="1645989" y="891134"/>
              <a:ext cx="238982" cy="165451"/>
            </a:xfrm>
            <a:custGeom>
              <a:rect b="b" l="l" r="r" t="t"/>
              <a:pathLst>
                <a:path extrusionOk="0" h="4795" w="6926">
                  <a:moveTo>
                    <a:pt x="5327" y="0"/>
                  </a:moveTo>
                  <a:lnTo>
                    <a:pt x="0" y="4795"/>
                  </a:lnTo>
                  <a:lnTo>
                    <a:pt x="1492" y="4795"/>
                  </a:lnTo>
                  <a:lnTo>
                    <a:pt x="6926" y="107"/>
                  </a:lnTo>
                  <a:lnTo>
                    <a:pt x="5327"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30"/>
            <p:cNvSpPr/>
            <p:nvPr/>
          </p:nvSpPr>
          <p:spPr>
            <a:xfrm>
              <a:off x="1634947" y="891134"/>
              <a:ext cx="194884" cy="165451"/>
            </a:xfrm>
            <a:custGeom>
              <a:rect b="b" l="l" r="r" t="t"/>
              <a:pathLst>
                <a:path extrusionOk="0" h="4795" w="5648">
                  <a:moveTo>
                    <a:pt x="5647" y="0"/>
                  </a:moveTo>
                  <a:lnTo>
                    <a:pt x="1" y="107"/>
                  </a:lnTo>
                  <a:lnTo>
                    <a:pt x="320" y="4795"/>
                  </a:lnTo>
                  <a:lnTo>
                    <a:pt x="5647" y="0"/>
                  </a:lnTo>
                  <a:close/>
                </a:path>
              </a:pathLst>
            </a:custGeom>
            <a:solidFill>
              <a:srgbClr val="FFE8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30"/>
            <p:cNvSpPr/>
            <p:nvPr/>
          </p:nvSpPr>
          <p:spPr>
            <a:xfrm>
              <a:off x="1645989" y="891134"/>
              <a:ext cx="238982" cy="165451"/>
            </a:xfrm>
            <a:custGeom>
              <a:rect b="b" l="l" r="r" t="t"/>
              <a:pathLst>
                <a:path extrusionOk="0" h="4795" w="6926">
                  <a:moveTo>
                    <a:pt x="5327" y="0"/>
                  </a:moveTo>
                  <a:lnTo>
                    <a:pt x="0" y="4795"/>
                  </a:lnTo>
                  <a:lnTo>
                    <a:pt x="1492" y="4795"/>
                  </a:lnTo>
                  <a:lnTo>
                    <a:pt x="6926" y="107"/>
                  </a:lnTo>
                  <a:lnTo>
                    <a:pt x="5327" y="0"/>
                  </a:lnTo>
                  <a:close/>
                </a:path>
              </a:pathLst>
            </a:custGeom>
            <a:solidFill>
              <a:srgbClr val="191919">
                <a:alpha val="26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30"/>
            <p:cNvSpPr/>
            <p:nvPr/>
          </p:nvSpPr>
          <p:spPr>
            <a:xfrm>
              <a:off x="1634947" y="891134"/>
              <a:ext cx="194884" cy="165451"/>
            </a:xfrm>
            <a:custGeom>
              <a:rect b="b" l="l" r="r" t="t"/>
              <a:pathLst>
                <a:path extrusionOk="0" h="4795" w="5648">
                  <a:moveTo>
                    <a:pt x="5647" y="0"/>
                  </a:moveTo>
                  <a:lnTo>
                    <a:pt x="1" y="107"/>
                  </a:lnTo>
                  <a:lnTo>
                    <a:pt x="320" y="4795"/>
                  </a:lnTo>
                  <a:lnTo>
                    <a:pt x="5647"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30"/>
            <p:cNvSpPr/>
            <p:nvPr/>
          </p:nvSpPr>
          <p:spPr>
            <a:xfrm>
              <a:off x="723185" y="887442"/>
              <a:ext cx="246366" cy="169144"/>
            </a:xfrm>
            <a:custGeom>
              <a:rect b="b" l="l" r="r" t="t"/>
              <a:pathLst>
                <a:path extrusionOk="0" h="4902" w="7140">
                  <a:moveTo>
                    <a:pt x="7139" y="1"/>
                  </a:moveTo>
                  <a:lnTo>
                    <a:pt x="5328" y="107"/>
                  </a:lnTo>
                  <a:lnTo>
                    <a:pt x="1" y="4902"/>
                  </a:lnTo>
                  <a:lnTo>
                    <a:pt x="1492" y="4902"/>
                  </a:lnTo>
                  <a:lnTo>
                    <a:pt x="7139"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30"/>
            <p:cNvSpPr/>
            <p:nvPr/>
          </p:nvSpPr>
          <p:spPr>
            <a:xfrm>
              <a:off x="712177" y="891134"/>
              <a:ext cx="194850" cy="165451"/>
            </a:xfrm>
            <a:custGeom>
              <a:rect b="b" l="l" r="r" t="t"/>
              <a:pathLst>
                <a:path extrusionOk="0" h="4795" w="5647">
                  <a:moveTo>
                    <a:pt x="5647" y="0"/>
                  </a:moveTo>
                  <a:lnTo>
                    <a:pt x="0" y="107"/>
                  </a:lnTo>
                  <a:lnTo>
                    <a:pt x="320" y="4795"/>
                  </a:lnTo>
                  <a:lnTo>
                    <a:pt x="5647" y="0"/>
                  </a:lnTo>
                  <a:close/>
                </a:path>
              </a:pathLst>
            </a:custGeom>
            <a:solidFill>
              <a:srgbClr val="FFE8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30"/>
            <p:cNvSpPr/>
            <p:nvPr/>
          </p:nvSpPr>
          <p:spPr>
            <a:xfrm>
              <a:off x="583503" y="854351"/>
              <a:ext cx="1246286" cy="257373"/>
            </a:xfrm>
            <a:custGeom>
              <a:rect b="b" l="l" r="r" t="t"/>
              <a:pathLst>
                <a:path extrusionOk="0" fill="none" h="7459" w="36119">
                  <a:moveTo>
                    <a:pt x="1385" y="1"/>
                  </a:moveTo>
                  <a:lnTo>
                    <a:pt x="0" y="5221"/>
                  </a:lnTo>
                  <a:lnTo>
                    <a:pt x="0" y="7139"/>
                  </a:lnTo>
                  <a:lnTo>
                    <a:pt x="33881" y="7459"/>
                  </a:lnTo>
                  <a:lnTo>
                    <a:pt x="36118" y="1066"/>
                  </a:lnTo>
                  <a:lnTo>
                    <a:pt x="1385"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30"/>
            <p:cNvSpPr/>
            <p:nvPr/>
          </p:nvSpPr>
          <p:spPr>
            <a:xfrm>
              <a:off x="1043059" y="681578"/>
              <a:ext cx="371308" cy="158102"/>
            </a:xfrm>
            <a:custGeom>
              <a:rect b="b" l="l" r="r" t="t"/>
              <a:pathLst>
                <a:path extrusionOk="0" h="4582" w="10761">
                  <a:moveTo>
                    <a:pt x="10761" y="4582"/>
                  </a:moveTo>
                  <a:lnTo>
                    <a:pt x="10122" y="0"/>
                  </a:lnTo>
                  <a:lnTo>
                    <a:pt x="0" y="2344"/>
                  </a:lnTo>
                  <a:lnTo>
                    <a:pt x="0" y="2664"/>
                  </a:lnTo>
                  <a:lnTo>
                    <a:pt x="1065" y="2557"/>
                  </a:lnTo>
                  <a:lnTo>
                    <a:pt x="1172" y="4155"/>
                  </a:lnTo>
                  <a:lnTo>
                    <a:pt x="0" y="4155"/>
                  </a:lnTo>
                  <a:lnTo>
                    <a:pt x="0" y="4582"/>
                  </a:lnTo>
                  <a:lnTo>
                    <a:pt x="10761" y="4582"/>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30"/>
            <p:cNvSpPr/>
            <p:nvPr/>
          </p:nvSpPr>
          <p:spPr>
            <a:xfrm>
              <a:off x="1392298" y="677886"/>
              <a:ext cx="352952" cy="169144"/>
            </a:xfrm>
            <a:custGeom>
              <a:rect b="b" l="l" r="r" t="t"/>
              <a:pathLst>
                <a:path extrusionOk="0" h="4902" w="10229">
                  <a:moveTo>
                    <a:pt x="10229" y="4902"/>
                  </a:moveTo>
                  <a:lnTo>
                    <a:pt x="8844" y="1"/>
                  </a:lnTo>
                  <a:lnTo>
                    <a:pt x="1" y="107"/>
                  </a:lnTo>
                  <a:lnTo>
                    <a:pt x="640" y="4689"/>
                  </a:lnTo>
                  <a:lnTo>
                    <a:pt x="10229" y="4902"/>
                  </a:lnTo>
                  <a:close/>
                </a:path>
              </a:pathLst>
            </a:custGeom>
            <a:solidFill>
              <a:srgbClr val="FFB3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30"/>
            <p:cNvSpPr/>
            <p:nvPr/>
          </p:nvSpPr>
          <p:spPr>
            <a:xfrm>
              <a:off x="1079808" y="710978"/>
              <a:ext cx="312512" cy="114005"/>
            </a:xfrm>
            <a:custGeom>
              <a:rect b="b" l="l" r="r" t="t"/>
              <a:pathLst>
                <a:path extrusionOk="0" h="3304" w="9057">
                  <a:moveTo>
                    <a:pt x="0" y="1705"/>
                  </a:moveTo>
                  <a:lnTo>
                    <a:pt x="8311" y="1"/>
                  </a:lnTo>
                  <a:lnTo>
                    <a:pt x="9057" y="3197"/>
                  </a:lnTo>
                  <a:lnTo>
                    <a:pt x="107" y="3303"/>
                  </a:lnTo>
                  <a:lnTo>
                    <a:pt x="0" y="1705"/>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30"/>
            <p:cNvSpPr/>
            <p:nvPr/>
          </p:nvSpPr>
          <p:spPr>
            <a:xfrm>
              <a:off x="1054066" y="585996"/>
              <a:ext cx="628681" cy="176493"/>
            </a:xfrm>
            <a:custGeom>
              <a:rect b="b" l="l" r="r" t="t"/>
              <a:pathLst>
                <a:path extrusionOk="0" h="5115" w="18220">
                  <a:moveTo>
                    <a:pt x="18220" y="2664"/>
                  </a:moveTo>
                  <a:lnTo>
                    <a:pt x="18220" y="2344"/>
                  </a:lnTo>
                  <a:lnTo>
                    <a:pt x="17580" y="2344"/>
                  </a:lnTo>
                  <a:lnTo>
                    <a:pt x="17580" y="1066"/>
                  </a:lnTo>
                  <a:lnTo>
                    <a:pt x="18220" y="1066"/>
                  </a:lnTo>
                  <a:lnTo>
                    <a:pt x="18220" y="746"/>
                  </a:lnTo>
                  <a:lnTo>
                    <a:pt x="9377" y="0"/>
                  </a:lnTo>
                  <a:lnTo>
                    <a:pt x="1" y="0"/>
                  </a:lnTo>
                  <a:lnTo>
                    <a:pt x="214" y="5114"/>
                  </a:lnTo>
                  <a:lnTo>
                    <a:pt x="9803" y="2770"/>
                  </a:lnTo>
                  <a:lnTo>
                    <a:pt x="18220" y="2664"/>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30"/>
            <p:cNvSpPr/>
            <p:nvPr/>
          </p:nvSpPr>
          <p:spPr>
            <a:xfrm>
              <a:off x="1054066" y="585996"/>
              <a:ext cx="330903" cy="176493"/>
            </a:xfrm>
            <a:custGeom>
              <a:rect b="b" l="l" r="r" t="t"/>
              <a:pathLst>
                <a:path extrusionOk="0" h="5115" w="9590">
                  <a:moveTo>
                    <a:pt x="9377" y="0"/>
                  </a:moveTo>
                  <a:lnTo>
                    <a:pt x="9590" y="2877"/>
                  </a:lnTo>
                  <a:lnTo>
                    <a:pt x="214" y="5114"/>
                  </a:lnTo>
                  <a:lnTo>
                    <a:pt x="1" y="0"/>
                  </a:lnTo>
                  <a:lnTo>
                    <a:pt x="9377" y="0"/>
                  </a:lnTo>
                  <a:close/>
                </a:path>
              </a:pathLst>
            </a:custGeom>
            <a:solidFill>
              <a:srgbClr val="FFBD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30"/>
            <p:cNvSpPr/>
            <p:nvPr/>
          </p:nvSpPr>
          <p:spPr>
            <a:xfrm>
              <a:off x="1072458" y="604354"/>
              <a:ext cx="312512" cy="128704"/>
            </a:xfrm>
            <a:custGeom>
              <a:rect b="b" l="l" r="r" t="t"/>
              <a:pathLst>
                <a:path extrusionOk="0" h="3730" w="9057">
                  <a:moveTo>
                    <a:pt x="8844" y="1"/>
                  </a:moveTo>
                  <a:lnTo>
                    <a:pt x="0" y="1"/>
                  </a:lnTo>
                  <a:lnTo>
                    <a:pt x="213" y="3730"/>
                  </a:lnTo>
                  <a:lnTo>
                    <a:pt x="9057" y="2025"/>
                  </a:lnTo>
                  <a:lnTo>
                    <a:pt x="8844"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30"/>
            <p:cNvSpPr/>
            <p:nvPr/>
          </p:nvSpPr>
          <p:spPr>
            <a:xfrm>
              <a:off x="1377598" y="604354"/>
              <a:ext cx="283114" cy="69907"/>
            </a:xfrm>
            <a:custGeom>
              <a:rect b="b" l="l" r="r" t="t"/>
              <a:pathLst>
                <a:path extrusionOk="0" h="2026" w="8205">
                  <a:moveTo>
                    <a:pt x="1" y="1"/>
                  </a:moveTo>
                  <a:lnTo>
                    <a:pt x="8204" y="534"/>
                  </a:lnTo>
                  <a:lnTo>
                    <a:pt x="8204" y="1812"/>
                  </a:lnTo>
                  <a:lnTo>
                    <a:pt x="214" y="2025"/>
                  </a:lnTo>
                  <a:lnTo>
                    <a:pt x="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30"/>
            <p:cNvSpPr/>
            <p:nvPr/>
          </p:nvSpPr>
          <p:spPr>
            <a:xfrm>
              <a:off x="631294" y="839651"/>
              <a:ext cx="389699" cy="58866"/>
            </a:xfrm>
            <a:custGeom>
              <a:rect b="b" l="l" r="r" t="t"/>
              <a:pathLst>
                <a:path extrusionOk="0" h="1706" w="11294">
                  <a:moveTo>
                    <a:pt x="11294" y="1"/>
                  </a:moveTo>
                  <a:lnTo>
                    <a:pt x="0" y="427"/>
                  </a:lnTo>
                  <a:lnTo>
                    <a:pt x="0" y="1705"/>
                  </a:lnTo>
                  <a:lnTo>
                    <a:pt x="11294" y="1386"/>
                  </a:lnTo>
                  <a:lnTo>
                    <a:pt x="11294"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30"/>
            <p:cNvSpPr/>
            <p:nvPr/>
          </p:nvSpPr>
          <p:spPr>
            <a:xfrm>
              <a:off x="1020975" y="839651"/>
              <a:ext cx="1154399" cy="66215"/>
            </a:xfrm>
            <a:custGeom>
              <a:rect b="b" l="l" r="r" t="t"/>
              <a:pathLst>
                <a:path extrusionOk="0" h="1919" w="33456">
                  <a:moveTo>
                    <a:pt x="1" y="1"/>
                  </a:moveTo>
                  <a:lnTo>
                    <a:pt x="1" y="1386"/>
                  </a:lnTo>
                  <a:lnTo>
                    <a:pt x="33455" y="1918"/>
                  </a:lnTo>
                  <a:lnTo>
                    <a:pt x="33455"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30"/>
            <p:cNvSpPr/>
            <p:nvPr/>
          </p:nvSpPr>
          <p:spPr>
            <a:xfrm>
              <a:off x="1921695" y="600696"/>
              <a:ext cx="194884" cy="227975"/>
            </a:xfrm>
            <a:custGeom>
              <a:rect b="b" l="l" r="r" t="t"/>
              <a:pathLst>
                <a:path extrusionOk="0" h="6607" w="5648">
                  <a:moveTo>
                    <a:pt x="5648" y="0"/>
                  </a:moveTo>
                  <a:lnTo>
                    <a:pt x="1" y="107"/>
                  </a:lnTo>
                  <a:lnTo>
                    <a:pt x="321" y="6606"/>
                  </a:lnTo>
                  <a:lnTo>
                    <a:pt x="5328" y="6499"/>
                  </a:lnTo>
                  <a:lnTo>
                    <a:pt x="5648"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30"/>
            <p:cNvSpPr/>
            <p:nvPr/>
          </p:nvSpPr>
          <p:spPr>
            <a:xfrm>
              <a:off x="1921695" y="600696"/>
              <a:ext cx="194884" cy="227975"/>
            </a:xfrm>
            <a:custGeom>
              <a:rect b="b" l="l" r="r" t="t"/>
              <a:pathLst>
                <a:path extrusionOk="0" fill="none" h="6607" w="5648">
                  <a:moveTo>
                    <a:pt x="321" y="6606"/>
                  </a:moveTo>
                  <a:lnTo>
                    <a:pt x="1" y="107"/>
                  </a:lnTo>
                  <a:lnTo>
                    <a:pt x="5648" y="0"/>
                  </a:lnTo>
                  <a:lnTo>
                    <a:pt x="5328" y="6499"/>
                  </a:lnTo>
                  <a:lnTo>
                    <a:pt x="321" y="6606"/>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30"/>
            <p:cNvSpPr/>
            <p:nvPr/>
          </p:nvSpPr>
          <p:spPr>
            <a:xfrm>
              <a:off x="1932737" y="810252"/>
              <a:ext cx="172836" cy="29433"/>
            </a:xfrm>
            <a:custGeom>
              <a:rect b="b" l="l" r="r" t="t"/>
              <a:pathLst>
                <a:path extrusionOk="0" h="853" w="5009">
                  <a:moveTo>
                    <a:pt x="5008" y="0"/>
                  </a:moveTo>
                  <a:lnTo>
                    <a:pt x="1" y="213"/>
                  </a:lnTo>
                  <a:lnTo>
                    <a:pt x="1" y="746"/>
                  </a:lnTo>
                  <a:lnTo>
                    <a:pt x="640" y="746"/>
                  </a:lnTo>
                  <a:lnTo>
                    <a:pt x="853" y="533"/>
                  </a:lnTo>
                  <a:lnTo>
                    <a:pt x="1812" y="533"/>
                  </a:lnTo>
                  <a:lnTo>
                    <a:pt x="2025" y="746"/>
                  </a:lnTo>
                  <a:lnTo>
                    <a:pt x="2771" y="746"/>
                  </a:lnTo>
                  <a:lnTo>
                    <a:pt x="2877" y="533"/>
                  </a:lnTo>
                  <a:lnTo>
                    <a:pt x="4262" y="533"/>
                  </a:lnTo>
                  <a:lnTo>
                    <a:pt x="4582" y="853"/>
                  </a:lnTo>
                  <a:lnTo>
                    <a:pt x="5008" y="853"/>
                  </a:lnTo>
                  <a:lnTo>
                    <a:pt x="500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30"/>
            <p:cNvSpPr/>
            <p:nvPr/>
          </p:nvSpPr>
          <p:spPr>
            <a:xfrm>
              <a:off x="1998920" y="608046"/>
              <a:ext cx="77222" cy="191192"/>
            </a:xfrm>
            <a:custGeom>
              <a:rect b="b" l="l" r="r" t="t"/>
              <a:pathLst>
                <a:path extrusionOk="0" fill="none" h="5541" w="2238">
                  <a:moveTo>
                    <a:pt x="1066" y="0"/>
                  </a:moveTo>
                  <a:lnTo>
                    <a:pt x="1066" y="0"/>
                  </a:lnTo>
                  <a:lnTo>
                    <a:pt x="533" y="0"/>
                  </a:lnTo>
                  <a:lnTo>
                    <a:pt x="107" y="214"/>
                  </a:lnTo>
                  <a:lnTo>
                    <a:pt x="107" y="214"/>
                  </a:lnTo>
                  <a:lnTo>
                    <a:pt x="0" y="427"/>
                  </a:lnTo>
                  <a:lnTo>
                    <a:pt x="0" y="1066"/>
                  </a:lnTo>
                  <a:lnTo>
                    <a:pt x="0" y="2771"/>
                  </a:lnTo>
                  <a:lnTo>
                    <a:pt x="320" y="4475"/>
                  </a:lnTo>
                  <a:lnTo>
                    <a:pt x="427" y="5114"/>
                  </a:lnTo>
                  <a:lnTo>
                    <a:pt x="640" y="5434"/>
                  </a:lnTo>
                  <a:lnTo>
                    <a:pt x="640" y="5434"/>
                  </a:lnTo>
                  <a:lnTo>
                    <a:pt x="959" y="5541"/>
                  </a:lnTo>
                  <a:lnTo>
                    <a:pt x="1172" y="5541"/>
                  </a:lnTo>
                  <a:lnTo>
                    <a:pt x="1172" y="5541"/>
                  </a:lnTo>
                  <a:lnTo>
                    <a:pt x="1492" y="5541"/>
                  </a:lnTo>
                  <a:lnTo>
                    <a:pt x="1812" y="5434"/>
                  </a:lnTo>
                  <a:lnTo>
                    <a:pt x="2025" y="5221"/>
                  </a:lnTo>
                  <a:lnTo>
                    <a:pt x="2131" y="5114"/>
                  </a:lnTo>
                  <a:lnTo>
                    <a:pt x="2131" y="5114"/>
                  </a:lnTo>
                  <a:lnTo>
                    <a:pt x="2238" y="2771"/>
                  </a:lnTo>
                  <a:lnTo>
                    <a:pt x="2238" y="1172"/>
                  </a:lnTo>
                  <a:lnTo>
                    <a:pt x="2131" y="320"/>
                  </a:lnTo>
                  <a:lnTo>
                    <a:pt x="2131" y="320"/>
                  </a:lnTo>
                  <a:lnTo>
                    <a:pt x="1918" y="107"/>
                  </a:lnTo>
                  <a:lnTo>
                    <a:pt x="1705" y="0"/>
                  </a:lnTo>
                  <a:lnTo>
                    <a:pt x="1066" y="0"/>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30"/>
            <p:cNvSpPr/>
            <p:nvPr/>
          </p:nvSpPr>
          <p:spPr>
            <a:xfrm>
              <a:off x="712177" y="891134"/>
              <a:ext cx="194850" cy="165451"/>
            </a:xfrm>
            <a:custGeom>
              <a:rect b="b" l="l" r="r" t="t"/>
              <a:pathLst>
                <a:path extrusionOk="0" h="4795" w="5647">
                  <a:moveTo>
                    <a:pt x="5647" y="0"/>
                  </a:moveTo>
                  <a:lnTo>
                    <a:pt x="0" y="107"/>
                  </a:lnTo>
                  <a:lnTo>
                    <a:pt x="320" y="4795"/>
                  </a:lnTo>
                  <a:lnTo>
                    <a:pt x="5647"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30"/>
            <p:cNvSpPr/>
            <p:nvPr/>
          </p:nvSpPr>
          <p:spPr>
            <a:xfrm>
              <a:off x="1020975" y="839651"/>
              <a:ext cx="1154399" cy="66215"/>
            </a:xfrm>
            <a:custGeom>
              <a:rect b="b" l="l" r="r" t="t"/>
              <a:pathLst>
                <a:path extrusionOk="0" h="1919" w="33456">
                  <a:moveTo>
                    <a:pt x="1" y="1"/>
                  </a:moveTo>
                  <a:lnTo>
                    <a:pt x="1" y="1386"/>
                  </a:lnTo>
                  <a:lnTo>
                    <a:pt x="33455" y="1918"/>
                  </a:lnTo>
                  <a:lnTo>
                    <a:pt x="33455" y="1"/>
                  </a:lnTo>
                  <a:close/>
                </a:path>
              </a:pathLst>
            </a:custGeom>
            <a:solidFill>
              <a:srgbClr val="191919">
                <a:alpha val="13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30"/>
            <p:cNvSpPr/>
            <p:nvPr/>
          </p:nvSpPr>
          <p:spPr>
            <a:xfrm>
              <a:off x="723185" y="887442"/>
              <a:ext cx="246366" cy="169144"/>
            </a:xfrm>
            <a:custGeom>
              <a:rect b="b" l="l" r="r" t="t"/>
              <a:pathLst>
                <a:path extrusionOk="0" h="4902" w="7140">
                  <a:moveTo>
                    <a:pt x="7139" y="1"/>
                  </a:moveTo>
                  <a:lnTo>
                    <a:pt x="5328" y="107"/>
                  </a:lnTo>
                  <a:lnTo>
                    <a:pt x="1" y="4902"/>
                  </a:lnTo>
                  <a:lnTo>
                    <a:pt x="1492" y="4902"/>
                  </a:lnTo>
                  <a:lnTo>
                    <a:pt x="7139" y="1"/>
                  </a:lnTo>
                  <a:close/>
                </a:path>
              </a:pathLst>
            </a:custGeom>
            <a:solidFill>
              <a:srgbClr val="191919">
                <a:alpha val="26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30"/>
            <p:cNvSpPr/>
            <p:nvPr/>
          </p:nvSpPr>
          <p:spPr>
            <a:xfrm>
              <a:off x="1392298" y="677886"/>
              <a:ext cx="352952" cy="169144"/>
            </a:xfrm>
            <a:custGeom>
              <a:rect b="b" l="l" r="r" t="t"/>
              <a:pathLst>
                <a:path extrusionOk="0" h="4902" w="10229">
                  <a:moveTo>
                    <a:pt x="10229" y="4902"/>
                  </a:moveTo>
                  <a:lnTo>
                    <a:pt x="8844" y="1"/>
                  </a:lnTo>
                  <a:lnTo>
                    <a:pt x="1" y="107"/>
                  </a:lnTo>
                  <a:lnTo>
                    <a:pt x="640" y="4689"/>
                  </a:lnTo>
                  <a:lnTo>
                    <a:pt x="10229" y="4902"/>
                  </a:lnTo>
                  <a:close/>
                </a:path>
              </a:pathLst>
            </a:custGeom>
            <a:solidFill>
              <a:srgbClr val="191919">
                <a:alpha val="13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30"/>
            <p:cNvSpPr/>
            <p:nvPr/>
          </p:nvSpPr>
          <p:spPr>
            <a:xfrm>
              <a:off x="1054066" y="585996"/>
              <a:ext cx="330903" cy="176493"/>
            </a:xfrm>
            <a:custGeom>
              <a:rect b="b" l="l" r="r" t="t"/>
              <a:pathLst>
                <a:path extrusionOk="0" h="5115" w="9590">
                  <a:moveTo>
                    <a:pt x="9377" y="0"/>
                  </a:moveTo>
                  <a:lnTo>
                    <a:pt x="9590" y="2877"/>
                  </a:lnTo>
                  <a:lnTo>
                    <a:pt x="214" y="5114"/>
                  </a:lnTo>
                  <a:lnTo>
                    <a:pt x="1" y="0"/>
                  </a:lnTo>
                  <a:lnTo>
                    <a:pt x="9377" y="0"/>
                  </a:lnTo>
                  <a:close/>
                </a:path>
              </a:pathLst>
            </a:custGeom>
            <a:solidFill>
              <a:srgbClr val="191919">
                <a:alpha val="13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2" name="Shape 32"/>
        <p:cNvGrpSpPr/>
        <p:nvPr/>
      </p:nvGrpSpPr>
      <p:grpSpPr>
        <a:xfrm>
          <a:off x="0" y="0"/>
          <a:ext cx="0" cy="0"/>
          <a:chOff x="0" y="0"/>
          <a:chExt cx="0" cy="0"/>
        </a:xfrm>
      </p:grpSpPr>
      <p:pic>
        <p:nvPicPr>
          <p:cNvPr id="33" name="Google Shape;33;p4"/>
          <p:cNvPicPr preferRelativeResize="0"/>
          <p:nvPr/>
        </p:nvPicPr>
        <p:blipFill>
          <a:blip r:embed="rId2">
            <a:alphaModFix/>
          </a:blip>
          <a:stretch>
            <a:fillRect/>
          </a:stretch>
        </p:blipFill>
        <p:spPr>
          <a:xfrm>
            <a:off x="0" y="0"/>
            <a:ext cx="9144000" cy="5143500"/>
          </a:xfrm>
          <a:prstGeom prst="rect">
            <a:avLst/>
          </a:prstGeom>
          <a:noFill/>
          <a:ln>
            <a:noFill/>
          </a:ln>
        </p:spPr>
      </p:pic>
      <p:sp>
        <p:nvSpPr>
          <p:cNvPr id="34" name="Google Shape;34;p4"/>
          <p:cNvSpPr txBox="1"/>
          <p:nvPr>
            <p:ph type="title"/>
          </p:nvPr>
        </p:nvSpPr>
        <p:spPr>
          <a:xfrm>
            <a:off x="720000" y="539500"/>
            <a:ext cx="7704000" cy="457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800"/>
              <a:buNone/>
              <a:defRPr>
                <a:solidFill>
                  <a:schemeClr val="lt1"/>
                </a:solidFill>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sp>
        <p:nvSpPr>
          <p:cNvPr id="35" name="Google Shape;35;p4"/>
          <p:cNvSpPr txBox="1"/>
          <p:nvPr>
            <p:ph idx="1" type="body"/>
          </p:nvPr>
        </p:nvSpPr>
        <p:spPr>
          <a:xfrm>
            <a:off x="720000" y="1294150"/>
            <a:ext cx="7704000" cy="3187500"/>
          </a:xfrm>
          <a:prstGeom prst="rect">
            <a:avLst/>
          </a:prstGeom>
        </p:spPr>
        <p:txBody>
          <a:bodyPr anchorCtr="0" anchor="ctr" bIns="91425" lIns="91425" spcFirstLastPara="1" rIns="91425" wrap="square" tIns="91425">
            <a:noAutofit/>
          </a:bodyPr>
          <a:lstStyle>
            <a:lvl1pPr indent="-330200" lvl="0" marL="457200" rtl="0">
              <a:lnSpc>
                <a:spcPct val="100000"/>
              </a:lnSpc>
              <a:spcBef>
                <a:spcPts val="0"/>
              </a:spcBef>
              <a:spcAft>
                <a:spcPts val="0"/>
              </a:spcAft>
              <a:buSzPts val="1600"/>
              <a:buAutoNum type="arabicPeriod"/>
              <a:defRPr sz="1200"/>
            </a:lvl1pPr>
            <a:lvl2pPr indent="-330200" lvl="1" marL="914400" rtl="0">
              <a:lnSpc>
                <a:spcPct val="100000"/>
              </a:lnSpc>
              <a:spcBef>
                <a:spcPts val="0"/>
              </a:spcBef>
              <a:spcAft>
                <a:spcPts val="0"/>
              </a:spcAft>
              <a:buSzPts val="1600"/>
              <a:buFont typeface="Roboto Condensed Light"/>
              <a:buAutoNum type="alphaLcPeriod"/>
              <a:defRPr sz="1600"/>
            </a:lvl2pPr>
            <a:lvl3pPr indent="-330200" lvl="2" marL="1371600" rtl="0">
              <a:lnSpc>
                <a:spcPct val="100000"/>
              </a:lnSpc>
              <a:spcBef>
                <a:spcPts val="0"/>
              </a:spcBef>
              <a:spcAft>
                <a:spcPts val="0"/>
              </a:spcAft>
              <a:buSzPts val="1600"/>
              <a:buFont typeface="Roboto Condensed Light"/>
              <a:buAutoNum type="romanLcPeriod"/>
              <a:defRPr sz="1600"/>
            </a:lvl3pPr>
            <a:lvl4pPr indent="-330200" lvl="3" marL="1828800" rtl="0">
              <a:lnSpc>
                <a:spcPct val="100000"/>
              </a:lnSpc>
              <a:spcBef>
                <a:spcPts val="0"/>
              </a:spcBef>
              <a:spcAft>
                <a:spcPts val="0"/>
              </a:spcAft>
              <a:buSzPts val="1600"/>
              <a:buFont typeface="Roboto Condensed Light"/>
              <a:buAutoNum type="arabicPeriod"/>
              <a:defRPr sz="1600"/>
            </a:lvl4pPr>
            <a:lvl5pPr indent="-330200" lvl="4" marL="2286000" rtl="0">
              <a:lnSpc>
                <a:spcPct val="100000"/>
              </a:lnSpc>
              <a:spcBef>
                <a:spcPts val="0"/>
              </a:spcBef>
              <a:spcAft>
                <a:spcPts val="0"/>
              </a:spcAft>
              <a:buSzPts val="1600"/>
              <a:buFont typeface="Roboto Condensed Light"/>
              <a:buAutoNum type="alphaLcPeriod"/>
              <a:defRPr sz="1600"/>
            </a:lvl5pPr>
            <a:lvl6pPr indent="-330200" lvl="5" marL="2743200" rtl="0">
              <a:lnSpc>
                <a:spcPct val="100000"/>
              </a:lnSpc>
              <a:spcBef>
                <a:spcPts val="0"/>
              </a:spcBef>
              <a:spcAft>
                <a:spcPts val="0"/>
              </a:spcAft>
              <a:buSzPts val="1600"/>
              <a:buFont typeface="Roboto Condensed Light"/>
              <a:buAutoNum type="romanLcPeriod"/>
              <a:defRPr sz="1600"/>
            </a:lvl6pPr>
            <a:lvl7pPr indent="-330200" lvl="6" marL="3200400" rtl="0">
              <a:lnSpc>
                <a:spcPct val="100000"/>
              </a:lnSpc>
              <a:spcBef>
                <a:spcPts val="0"/>
              </a:spcBef>
              <a:spcAft>
                <a:spcPts val="0"/>
              </a:spcAft>
              <a:buSzPts val="1600"/>
              <a:buFont typeface="Roboto Condensed Light"/>
              <a:buAutoNum type="arabicPeriod"/>
              <a:defRPr sz="1600"/>
            </a:lvl7pPr>
            <a:lvl8pPr indent="-330200" lvl="7" marL="3657600" rtl="0">
              <a:lnSpc>
                <a:spcPct val="100000"/>
              </a:lnSpc>
              <a:spcBef>
                <a:spcPts val="0"/>
              </a:spcBef>
              <a:spcAft>
                <a:spcPts val="0"/>
              </a:spcAft>
              <a:buSzPts val="1600"/>
              <a:buFont typeface="Roboto Condensed Light"/>
              <a:buAutoNum type="alphaLcPeriod"/>
              <a:defRPr sz="1600"/>
            </a:lvl8pPr>
            <a:lvl9pPr indent="-330200" lvl="8" marL="4114800" rtl="0">
              <a:lnSpc>
                <a:spcPct val="100000"/>
              </a:lnSpc>
              <a:spcBef>
                <a:spcPts val="0"/>
              </a:spcBef>
              <a:spcAft>
                <a:spcPts val="0"/>
              </a:spcAft>
              <a:buSzPts val="1600"/>
              <a:buFont typeface="Roboto Condensed Light"/>
              <a:buAutoNum type="romanLcPeriod"/>
              <a:defRPr sz="1600"/>
            </a:lvl9pPr>
          </a:lstStyle>
          <a:p/>
        </p:txBody>
      </p:sp>
      <p:pic>
        <p:nvPicPr>
          <p:cNvPr id="36" name="Google Shape;36;p4"/>
          <p:cNvPicPr preferRelativeResize="0"/>
          <p:nvPr/>
        </p:nvPicPr>
        <p:blipFill rotWithShape="1">
          <a:blip r:embed="rId3">
            <a:alphaModFix/>
          </a:blip>
          <a:srcRect b="0" l="0" r="63868" t="0"/>
          <a:stretch/>
        </p:blipFill>
        <p:spPr>
          <a:xfrm>
            <a:off x="8516950" y="688975"/>
            <a:ext cx="627050" cy="1313500"/>
          </a:xfrm>
          <a:prstGeom prst="rect">
            <a:avLst/>
          </a:prstGeom>
          <a:noFill/>
          <a:ln>
            <a:noFill/>
          </a:ln>
        </p:spPr>
      </p:pic>
      <p:pic>
        <p:nvPicPr>
          <p:cNvPr id="37" name="Google Shape;37;p4"/>
          <p:cNvPicPr preferRelativeResize="0"/>
          <p:nvPr/>
        </p:nvPicPr>
        <p:blipFill rotWithShape="1">
          <a:blip r:embed="rId4">
            <a:alphaModFix/>
          </a:blip>
          <a:srcRect b="0" l="33669" r="0" t="0"/>
          <a:stretch/>
        </p:blipFill>
        <p:spPr>
          <a:xfrm>
            <a:off x="0" y="920500"/>
            <a:ext cx="600500" cy="3081775"/>
          </a:xfrm>
          <a:prstGeom prst="rect">
            <a:avLst/>
          </a:prstGeom>
          <a:noFill/>
          <a:ln>
            <a:noFill/>
          </a:ln>
        </p:spPr>
      </p:pic>
      <p:grpSp>
        <p:nvGrpSpPr>
          <p:cNvPr id="38" name="Google Shape;38;p4"/>
          <p:cNvGrpSpPr/>
          <p:nvPr/>
        </p:nvGrpSpPr>
        <p:grpSpPr>
          <a:xfrm>
            <a:off x="508950" y="0"/>
            <a:ext cx="689309" cy="773883"/>
            <a:chOff x="289713" y="0"/>
            <a:chExt cx="847025" cy="950950"/>
          </a:xfrm>
        </p:grpSpPr>
        <p:sp>
          <p:nvSpPr>
            <p:cNvPr id="39" name="Google Shape;39;p4"/>
            <p:cNvSpPr/>
            <p:nvPr/>
          </p:nvSpPr>
          <p:spPr>
            <a:xfrm>
              <a:off x="289713" y="556700"/>
              <a:ext cx="847025" cy="378250"/>
            </a:xfrm>
            <a:custGeom>
              <a:rect b="b" l="l" r="r" t="t"/>
              <a:pathLst>
                <a:path extrusionOk="0" h="15130" w="33881">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4"/>
            <p:cNvSpPr/>
            <p:nvPr/>
          </p:nvSpPr>
          <p:spPr>
            <a:xfrm>
              <a:off x="334988" y="886975"/>
              <a:ext cx="759150" cy="63975"/>
            </a:xfrm>
            <a:custGeom>
              <a:rect b="b" l="l" r="r" t="t"/>
              <a:pathLst>
                <a:path extrusionOk="0" h="2559" w="30366">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4"/>
            <p:cNvSpPr/>
            <p:nvPr/>
          </p:nvSpPr>
          <p:spPr>
            <a:xfrm>
              <a:off x="390913" y="900300"/>
              <a:ext cx="668600" cy="45300"/>
            </a:xfrm>
            <a:custGeom>
              <a:rect b="b" l="l" r="r" t="t"/>
              <a:pathLst>
                <a:path extrusionOk="0" h="1812" w="26744">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4"/>
            <p:cNvSpPr/>
            <p:nvPr/>
          </p:nvSpPr>
          <p:spPr>
            <a:xfrm>
              <a:off x="585363" y="479450"/>
              <a:ext cx="282350" cy="90600"/>
            </a:xfrm>
            <a:custGeom>
              <a:rect b="b" l="l" r="r" t="t"/>
              <a:pathLst>
                <a:path extrusionOk="0" h="3624" w="11294">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4"/>
            <p:cNvSpPr/>
            <p:nvPr/>
          </p:nvSpPr>
          <p:spPr>
            <a:xfrm>
              <a:off x="713213" y="0"/>
              <a:ext cx="21325" cy="479475"/>
            </a:xfrm>
            <a:custGeom>
              <a:rect b="b" l="l" r="r" t="t"/>
              <a:pathLst>
                <a:path extrusionOk="0" h="19179" w="853">
                  <a:moveTo>
                    <a:pt x="0" y="1"/>
                  </a:moveTo>
                  <a:lnTo>
                    <a:pt x="427" y="19179"/>
                  </a:lnTo>
                  <a:lnTo>
                    <a:pt x="853" y="19179"/>
                  </a:lnTo>
                  <a:lnTo>
                    <a:pt x="427" y="1"/>
                  </a:lnTo>
                  <a:close/>
                </a:path>
              </a:pathLst>
            </a:cu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4"/>
            <p:cNvSpPr/>
            <p:nvPr/>
          </p:nvSpPr>
          <p:spPr>
            <a:xfrm>
              <a:off x="630638" y="900300"/>
              <a:ext cx="186475" cy="39975"/>
            </a:xfrm>
            <a:custGeom>
              <a:rect b="b" l="l" r="r" t="t"/>
              <a:pathLst>
                <a:path extrusionOk="0" h="1599" w="7459">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4"/>
            <p:cNvSpPr/>
            <p:nvPr/>
          </p:nvSpPr>
          <p:spPr>
            <a:xfrm>
              <a:off x="289713" y="556700"/>
              <a:ext cx="847025" cy="378250"/>
            </a:xfrm>
            <a:custGeom>
              <a:rect b="b" l="l" r="r" t="t"/>
              <a:pathLst>
                <a:path extrusionOk="0" h="15130" w="33881">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4"/>
            <p:cNvSpPr/>
            <p:nvPr/>
          </p:nvSpPr>
          <p:spPr>
            <a:xfrm>
              <a:off x="289713" y="559375"/>
              <a:ext cx="847025" cy="143850"/>
            </a:xfrm>
            <a:custGeom>
              <a:rect b="b" l="l" r="r" t="t"/>
              <a:pathLst>
                <a:path extrusionOk="0" h="5754" w="33881">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4"/>
            <p:cNvSpPr/>
            <p:nvPr/>
          </p:nvSpPr>
          <p:spPr>
            <a:xfrm>
              <a:off x="585363" y="479450"/>
              <a:ext cx="282350" cy="90600"/>
            </a:xfrm>
            <a:custGeom>
              <a:rect b="b" l="l" r="r" t="t"/>
              <a:pathLst>
                <a:path extrusionOk="0" h="3624" w="11294">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 name="Google Shape;48;p4"/>
          <p:cNvGrpSpPr/>
          <p:nvPr/>
        </p:nvGrpSpPr>
        <p:grpSpPr>
          <a:xfrm>
            <a:off x="17050" y="4148273"/>
            <a:ext cx="609600" cy="752027"/>
            <a:chOff x="3184450" y="4137773"/>
            <a:chExt cx="609600" cy="752027"/>
          </a:xfrm>
        </p:grpSpPr>
        <p:sp>
          <p:nvSpPr>
            <p:cNvPr id="49" name="Google Shape;49;p4"/>
            <p:cNvSpPr/>
            <p:nvPr/>
          </p:nvSpPr>
          <p:spPr>
            <a:xfrm>
              <a:off x="3184450" y="4779400"/>
              <a:ext cx="609600" cy="110400"/>
            </a:xfrm>
            <a:prstGeom prst="ellipse">
              <a:avLst/>
            </a:prstGeom>
            <a:solidFill>
              <a:srgbClr val="000000">
                <a:alpha val="781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0" name="Google Shape;50;p4"/>
            <p:cNvPicPr preferRelativeResize="0"/>
            <p:nvPr/>
          </p:nvPicPr>
          <p:blipFill>
            <a:blip r:embed="rId5">
              <a:alphaModFix/>
            </a:blip>
            <a:stretch>
              <a:fillRect/>
            </a:stretch>
          </p:blipFill>
          <p:spPr>
            <a:xfrm>
              <a:off x="3219477" y="4137773"/>
              <a:ext cx="566051" cy="713625"/>
            </a:xfrm>
            <a:prstGeom prst="rect">
              <a:avLst/>
            </a:prstGeom>
            <a:noFill/>
            <a:ln>
              <a:noFill/>
            </a:ln>
          </p:spPr>
        </p:pic>
      </p:grpSp>
      <p:grpSp>
        <p:nvGrpSpPr>
          <p:cNvPr id="51" name="Google Shape;51;p4"/>
          <p:cNvGrpSpPr/>
          <p:nvPr/>
        </p:nvGrpSpPr>
        <p:grpSpPr>
          <a:xfrm>
            <a:off x="8310223" y="1818599"/>
            <a:ext cx="1225138" cy="3081839"/>
            <a:chOff x="8136350" y="2627725"/>
            <a:chExt cx="903427" cy="2272575"/>
          </a:xfrm>
        </p:grpSpPr>
        <p:sp>
          <p:nvSpPr>
            <p:cNvPr id="52" name="Google Shape;52;p4"/>
            <p:cNvSpPr/>
            <p:nvPr/>
          </p:nvSpPr>
          <p:spPr>
            <a:xfrm>
              <a:off x="8316777" y="4789900"/>
              <a:ext cx="723000" cy="110400"/>
            </a:xfrm>
            <a:prstGeom prst="ellipse">
              <a:avLst/>
            </a:prstGeom>
            <a:solidFill>
              <a:srgbClr val="000000">
                <a:alpha val="781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3" name="Google Shape;53;p4"/>
            <p:cNvPicPr preferRelativeResize="0"/>
            <p:nvPr/>
          </p:nvPicPr>
          <p:blipFill rotWithShape="1">
            <a:blip r:embed="rId6">
              <a:alphaModFix/>
            </a:blip>
            <a:srcRect b="0" l="0" r="42179" t="0"/>
            <a:stretch/>
          </p:blipFill>
          <p:spPr>
            <a:xfrm>
              <a:off x="8136350" y="2627725"/>
              <a:ext cx="626650" cy="2219325"/>
            </a:xfrm>
            <a:prstGeom prst="rect">
              <a:avLst/>
            </a:prstGeom>
            <a:noFill/>
            <a:ln>
              <a:noFill/>
            </a:ln>
          </p:spPr>
        </p:pic>
      </p:gr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9">
    <p:spTree>
      <p:nvGrpSpPr>
        <p:cNvPr id="768" name="Shape 768"/>
        <p:cNvGrpSpPr/>
        <p:nvPr/>
      </p:nvGrpSpPr>
      <p:grpSpPr>
        <a:xfrm>
          <a:off x="0" y="0"/>
          <a:ext cx="0" cy="0"/>
          <a:chOff x="0" y="0"/>
          <a:chExt cx="0" cy="0"/>
        </a:xfrm>
      </p:grpSpPr>
      <p:pic>
        <p:nvPicPr>
          <p:cNvPr id="769" name="Google Shape;769;p31"/>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770" name="Google Shape;770;p31"/>
          <p:cNvGrpSpPr/>
          <p:nvPr/>
        </p:nvGrpSpPr>
        <p:grpSpPr>
          <a:xfrm>
            <a:off x="131176" y="4137775"/>
            <a:ext cx="1427700" cy="713625"/>
            <a:chOff x="131176" y="4137775"/>
            <a:chExt cx="1427700" cy="713625"/>
          </a:xfrm>
        </p:grpSpPr>
        <p:sp>
          <p:nvSpPr>
            <p:cNvPr id="771" name="Google Shape;771;p31"/>
            <p:cNvSpPr/>
            <p:nvPr/>
          </p:nvSpPr>
          <p:spPr>
            <a:xfrm>
              <a:off x="131176" y="4751800"/>
              <a:ext cx="1427700" cy="99600"/>
            </a:xfrm>
            <a:prstGeom prst="ellipse">
              <a:avLst/>
            </a:prstGeom>
            <a:solidFill>
              <a:srgbClr val="000000">
                <a:alpha val="781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72" name="Google Shape;772;p31"/>
            <p:cNvPicPr preferRelativeResize="0"/>
            <p:nvPr/>
          </p:nvPicPr>
          <p:blipFill>
            <a:blip r:embed="rId3">
              <a:alphaModFix/>
            </a:blip>
            <a:stretch>
              <a:fillRect/>
            </a:stretch>
          </p:blipFill>
          <p:spPr>
            <a:xfrm>
              <a:off x="266500" y="4137775"/>
              <a:ext cx="1235275" cy="660125"/>
            </a:xfrm>
            <a:prstGeom prst="rect">
              <a:avLst/>
            </a:prstGeom>
            <a:noFill/>
            <a:ln>
              <a:noFill/>
            </a:ln>
          </p:spPr>
        </p:pic>
      </p:grpSp>
      <p:grpSp>
        <p:nvGrpSpPr>
          <p:cNvPr id="773" name="Google Shape;773;p31"/>
          <p:cNvGrpSpPr/>
          <p:nvPr/>
        </p:nvGrpSpPr>
        <p:grpSpPr>
          <a:xfrm>
            <a:off x="131176" y="4137775"/>
            <a:ext cx="1427700" cy="713625"/>
            <a:chOff x="131176" y="4137775"/>
            <a:chExt cx="1427700" cy="713625"/>
          </a:xfrm>
        </p:grpSpPr>
        <p:sp>
          <p:nvSpPr>
            <p:cNvPr id="774" name="Google Shape;774;p31"/>
            <p:cNvSpPr/>
            <p:nvPr/>
          </p:nvSpPr>
          <p:spPr>
            <a:xfrm>
              <a:off x="131176" y="4751800"/>
              <a:ext cx="1427700" cy="99600"/>
            </a:xfrm>
            <a:prstGeom prst="ellipse">
              <a:avLst/>
            </a:prstGeom>
            <a:solidFill>
              <a:srgbClr val="000000">
                <a:alpha val="781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75" name="Google Shape;775;p31"/>
            <p:cNvPicPr preferRelativeResize="0"/>
            <p:nvPr/>
          </p:nvPicPr>
          <p:blipFill>
            <a:blip r:embed="rId3">
              <a:alphaModFix/>
            </a:blip>
            <a:stretch>
              <a:fillRect/>
            </a:stretch>
          </p:blipFill>
          <p:spPr>
            <a:xfrm>
              <a:off x="266500" y="4137775"/>
              <a:ext cx="1235275" cy="660125"/>
            </a:xfrm>
            <a:prstGeom prst="rect">
              <a:avLst/>
            </a:prstGeom>
            <a:noFill/>
            <a:ln>
              <a:noFill/>
            </a:ln>
          </p:spPr>
        </p:pic>
      </p:grpSp>
      <p:pic>
        <p:nvPicPr>
          <p:cNvPr id="776" name="Google Shape;776;p31"/>
          <p:cNvPicPr preferRelativeResize="0"/>
          <p:nvPr/>
        </p:nvPicPr>
        <p:blipFill rotWithShape="1">
          <a:blip r:embed="rId4">
            <a:alphaModFix/>
          </a:blip>
          <a:srcRect b="0" l="59110" r="0" t="0"/>
          <a:stretch/>
        </p:blipFill>
        <p:spPr>
          <a:xfrm flipH="1">
            <a:off x="8768050" y="819550"/>
            <a:ext cx="368975" cy="3071800"/>
          </a:xfrm>
          <a:prstGeom prst="rect">
            <a:avLst/>
          </a:prstGeom>
          <a:noFill/>
          <a:ln>
            <a:noFill/>
          </a:ln>
        </p:spPr>
      </p:pic>
      <p:pic>
        <p:nvPicPr>
          <p:cNvPr id="777" name="Google Shape;777;p31"/>
          <p:cNvPicPr preferRelativeResize="0"/>
          <p:nvPr/>
        </p:nvPicPr>
        <p:blipFill rotWithShape="1">
          <a:blip r:embed="rId5">
            <a:alphaModFix/>
          </a:blip>
          <a:srcRect b="0" l="43368" r="0" t="0"/>
          <a:stretch/>
        </p:blipFill>
        <p:spPr>
          <a:xfrm>
            <a:off x="-28245" y="590625"/>
            <a:ext cx="1427700" cy="1908025"/>
          </a:xfrm>
          <a:prstGeom prst="rect">
            <a:avLst/>
          </a:prstGeom>
          <a:noFill/>
          <a:ln>
            <a:noFill/>
          </a:ln>
        </p:spPr>
      </p:pic>
      <p:pic>
        <p:nvPicPr>
          <p:cNvPr id="778" name="Google Shape;778;p31"/>
          <p:cNvPicPr preferRelativeResize="0"/>
          <p:nvPr/>
        </p:nvPicPr>
        <p:blipFill>
          <a:blip r:embed="rId6">
            <a:alphaModFix/>
          </a:blip>
          <a:stretch>
            <a:fillRect/>
          </a:stretch>
        </p:blipFill>
        <p:spPr>
          <a:xfrm>
            <a:off x="7494400" y="3626175"/>
            <a:ext cx="1661675" cy="153155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9_1">
    <p:spTree>
      <p:nvGrpSpPr>
        <p:cNvPr id="779" name="Shape 779"/>
        <p:cNvGrpSpPr/>
        <p:nvPr/>
      </p:nvGrpSpPr>
      <p:grpSpPr>
        <a:xfrm>
          <a:off x="0" y="0"/>
          <a:ext cx="0" cy="0"/>
          <a:chOff x="0" y="0"/>
          <a:chExt cx="0" cy="0"/>
        </a:xfrm>
      </p:grpSpPr>
      <p:pic>
        <p:nvPicPr>
          <p:cNvPr id="780" name="Google Shape;780;p32"/>
          <p:cNvPicPr preferRelativeResize="0"/>
          <p:nvPr/>
        </p:nvPicPr>
        <p:blipFill>
          <a:blip r:embed="rId2">
            <a:alphaModFix/>
          </a:blip>
          <a:stretch>
            <a:fillRect/>
          </a:stretch>
        </p:blipFill>
        <p:spPr>
          <a:xfrm flipH="1">
            <a:off x="0" y="0"/>
            <a:ext cx="9144000" cy="5143500"/>
          </a:xfrm>
          <a:prstGeom prst="rect">
            <a:avLst/>
          </a:prstGeom>
          <a:noFill/>
          <a:ln>
            <a:noFill/>
          </a:ln>
        </p:spPr>
      </p:pic>
      <p:pic>
        <p:nvPicPr>
          <p:cNvPr id="781" name="Google Shape;781;p32"/>
          <p:cNvPicPr preferRelativeResize="0"/>
          <p:nvPr/>
        </p:nvPicPr>
        <p:blipFill rotWithShape="1">
          <a:blip r:embed="rId3">
            <a:alphaModFix/>
          </a:blip>
          <a:srcRect b="0" l="33669" r="0" t="0"/>
          <a:stretch/>
        </p:blipFill>
        <p:spPr>
          <a:xfrm>
            <a:off x="0" y="920500"/>
            <a:ext cx="600500" cy="3081775"/>
          </a:xfrm>
          <a:prstGeom prst="rect">
            <a:avLst/>
          </a:prstGeom>
          <a:noFill/>
          <a:ln>
            <a:noFill/>
          </a:ln>
        </p:spPr>
      </p:pic>
      <p:pic>
        <p:nvPicPr>
          <p:cNvPr id="782" name="Google Shape;782;p32"/>
          <p:cNvPicPr preferRelativeResize="0"/>
          <p:nvPr/>
        </p:nvPicPr>
        <p:blipFill>
          <a:blip r:embed="rId4">
            <a:alphaModFix/>
          </a:blip>
          <a:stretch>
            <a:fillRect/>
          </a:stretch>
        </p:blipFill>
        <p:spPr>
          <a:xfrm flipH="1">
            <a:off x="-19050" y="3621475"/>
            <a:ext cx="1661675" cy="1531550"/>
          </a:xfrm>
          <a:prstGeom prst="rect">
            <a:avLst/>
          </a:prstGeom>
          <a:noFill/>
          <a:ln>
            <a:noFill/>
          </a:ln>
        </p:spPr>
      </p:pic>
      <p:grpSp>
        <p:nvGrpSpPr>
          <p:cNvPr id="783" name="Google Shape;783;p32"/>
          <p:cNvGrpSpPr/>
          <p:nvPr/>
        </p:nvGrpSpPr>
        <p:grpSpPr>
          <a:xfrm flipH="1">
            <a:off x="6022345" y="2807737"/>
            <a:ext cx="2897633" cy="2038583"/>
            <a:chOff x="-2293059" y="5143500"/>
            <a:chExt cx="2265900" cy="1594138"/>
          </a:xfrm>
        </p:grpSpPr>
        <p:sp>
          <p:nvSpPr>
            <p:cNvPr id="784" name="Google Shape;784;p32"/>
            <p:cNvSpPr/>
            <p:nvPr/>
          </p:nvSpPr>
          <p:spPr>
            <a:xfrm>
              <a:off x="-2293059" y="6627238"/>
              <a:ext cx="2265900" cy="110400"/>
            </a:xfrm>
            <a:prstGeom prst="ellipse">
              <a:avLst/>
            </a:prstGeom>
            <a:solidFill>
              <a:srgbClr val="000000">
                <a:alpha val="781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85" name="Google Shape;785;p32"/>
            <p:cNvPicPr preferRelativeResize="0"/>
            <p:nvPr/>
          </p:nvPicPr>
          <p:blipFill>
            <a:blip r:embed="rId5">
              <a:alphaModFix/>
            </a:blip>
            <a:stretch>
              <a:fillRect/>
            </a:stretch>
          </p:blipFill>
          <p:spPr>
            <a:xfrm>
              <a:off x="-2255831" y="5143500"/>
              <a:ext cx="2191425" cy="1533525"/>
            </a:xfrm>
            <a:prstGeom prst="rect">
              <a:avLst/>
            </a:prstGeom>
            <a:noFill/>
            <a:ln>
              <a:noFill/>
            </a:ln>
          </p:spPr>
        </p:pic>
      </p:grpSp>
      <p:grpSp>
        <p:nvGrpSpPr>
          <p:cNvPr id="786" name="Google Shape;786;p32"/>
          <p:cNvGrpSpPr/>
          <p:nvPr/>
        </p:nvGrpSpPr>
        <p:grpSpPr>
          <a:xfrm>
            <a:off x="5637125" y="4185923"/>
            <a:ext cx="609600" cy="752027"/>
            <a:chOff x="3184450" y="4137773"/>
            <a:chExt cx="609600" cy="752027"/>
          </a:xfrm>
        </p:grpSpPr>
        <p:sp>
          <p:nvSpPr>
            <p:cNvPr id="787" name="Google Shape;787;p32"/>
            <p:cNvSpPr/>
            <p:nvPr/>
          </p:nvSpPr>
          <p:spPr>
            <a:xfrm>
              <a:off x="3184450" y="4779400"/>
              <a:ext cx="609600" cy="110400"/>
            </a:xfrm>
            <a:prstGeom prst="ellipse">
              <a:avLst/>
            </a:prstGeom>
            <a:solidFill>
              <a:srgbClr val="000000">
                <a:alpha val="781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88" name="Google Shape;788;p32"/>
            <p:cNvPicPr preferRelativeResize="0"/>
            <p:nvPr/>
          </p:nvPicPr>
          <p:blipFill>
            <a:blip r:embed="rId6">
              <a:alphaModFix/>
            </a:blip>
            <a:stretch>
              <a:fillRect/>
            </a:stretch>
          </p:blipFill>
          <p:spPr>
            <a:xfrm>
              <a:off x="3219477" y="4137773"/>
              <a:ext cx="566051" cy="713625"/>
            </a:xfrm>
            <a:prstGeom prst="rect">
              <a:avLst/>
            </a:prstGeom>
            <a:noFill/>
            <a:ln>
              <a:noFill/>
            </a:ln>
          </p:spPr>
        </p:pic>
      </p:grpSp>
      <p:pic>
        <p:nvPicPr>
          <p:cNvPr id="789" name="Google Shape;789;p32"/>
          <p:cNvPicPr preferRelativeResize="0"/>
          <p:nvPr/>
        </p:nvPicPr>
        <p:blipFill rotWithShape="1">
          <a:blip r:embed="rId7">
            <a:alphaModFix/>
          </a:blip>
          <a:srcRect b="0" l="0" r="29062" t="0"/>
          <a:stretch/>
        </p:blipFill>
        <p:spPr>
          <a:xfrm>
            <a:off x="7355672" y="352500"/>
            <a:ext cx="1788325" cy="1908025"/>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790" name="Shape 790"/>
        <p:cNvGrpSpPr/>
        <p:nvPr/>
      </p:nvGrpSpPr>
      <p:grpSpPr>
        <a:xfrm>
          <a:off x="0" y="0"/>
          <a:ext cx="0" cy="0"/>
          <a:chOff x="0" y="0"/>
          <a:chExt cx="0" cy="0"/>
        </a:xfrm>
      </p:grpSpPr>
      <p:sp>
        <p:nvSpPr>
          <p:cNvPr id="791" name="Google Shape;791;p33"/>
          <p:cNvSpPr txBox="1"/>
          <p:nvPr>
            <p:ph type="title"/>
          </p:nvPr>
        </p:nvSpPr>
        <p:spPr>
          <a:xfrm>
            <a:off x="457200" y="685800"/>
            <a:ext cx="8229600" cy="857400"/>
          </a:xfrm>
          <a:prstGeom prst="rect">
            <a:avLst/>
          </a:prstGeom>
          <a:noFill/>
          <a:ln>
            <a:noFill/>
          </a:ln>
        </p:spPr>
        <p:txBody>
          <a:bodyPr anchorCtr="0" anchor="ctr" bIns="45700" lIns="91425" spcFirstLastPara="1" rIns="91425" wrap="square" tIns="45700">
            <a:noAutofit/>
          </a:bodyPr>
          <a:lstStyle>
            <a:lvl1pPr lvl="0" rtl="0" algn="ctr">
              <a:lnSpc>
                <a:spcPct val="316666"/>
              </a:lnSpc>
              <a:spcBef>
                <a:spcPts val="0"/>
              </a:spcBef>
              <a:spcAft>
                <a:spcPts val="0"/>
              </a:spcAft>
              <a:buSzPts val="3200"/>
              <a:buNone/>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sp>
        <p:nvSpPr>
          <p:cNvPr id="792" name="Google Shape;792;p33"/>
          <p:cNvSpPr txBox="1"/>
          <p:nvPr>
            <p:ph idx="1" type="body"/>
          </p:nvPr>
        </p:nvSpPr>
        <p:spPr>
          <a:xfrm>
            <a:off x="457200" y="1783080"/>
            <a:ext cx="8229600" cy="2834700"/>
          </a:xfrm>
          <a:prstGeom prst="rect">
            <a:avLst/>
          </a:prstGeom>
          <a:noFill/>
          <a:ln>
            <a:noFill/>
          </a:ln>
        </p:spPr>
        <p:txBody>
          <a:bodyPr anchorCtr="0" anchor="t" bIns="45700" lIns="91425" spcFirstLastPara="1" rIns="91425" wrap="square" tIns="45700">
            <a:noAutofit/>
          </a:bodyPr>
          <a:lstStyle>
            <a:lvl1pPr indent="-342900" lvl="0" marL="457200" rtl="0" algn="l">
              <a:spcBef>
                <a:spcPts val="0"/>
              </a:spcBef>
              <a:spcAft>
                <a:spcPts val="0"/>
              </a:spcAft>
              <a:buClr>
                <a:schemeClr val="dk1"/>
              </a:buClr>
              <a:buSzPts val="1800"/>
              <a:buChar char="●"/>
              <a:defRPr/>
            </a:lvl1pPr>
            <a:lvl2pPr indent="-342900" lvl="1" marL="914400" rtl="0" algn="l">
              <a:spcBef>
                <a:spcPts val="1800"/>
              </a:spcBef>
              <a:spcAft>
                <a:spcPts val="0"/>
              </a:spcAft>
              <a:buClr>
                <a:schemeClr val="dk1"/>
              </a:buClr>
              <a:buSzPts val="1800"/>
              <a:buChar char="○"/>
              <a:defRPr/>
            </a:lvl2pPr>
            <a:lvl3pPr indent="-342900" lvl="2" marL="1371600" rtl="0" algn="l">
              <a:spcBef>
                <a:spcPts val="1800"/>
              </a:spcBef>
              <a:spcAft>
                <a:spcPts val="0"/>
              </a:spcAft>
              <a:buClr>
                <a:schemeClr val="dk1"/>
              </a:buClr>
              <a:buSzPts val="1800"/>
              <a:buChar char="■"/>
              <a:defRPr/>
            </a:lvl3pPr>
            <a:lvl4pPr indent="-342900" lvl="3" marL="1828800" rtl="0" algn="l">
              <a:spcBef>
                <a:spcPts val="1800"/>
              </a:spcBef>
              <a:spcAft>
                <a:spcPts val="0"/>
              </a:spcAft>
              <a:buClr>
                <a:schemeClr val="dk1"/>
              </a:buClr>
              <a:buSzPts val="1800"/>
              <a:buChar char="●"/>
              <a:defRPr/>
            </a:lvl4pPr>
            <a:lvl5pPr indent="-342900" lvl="4" marL="2286000" rtl="0" algn="l">
              <a:spcBef>
                <a:spcPts val="1800"/>
              </a:spcBef>
              <a:spcAft>
                <a:spcPts val="0"/>
              </a:spcAft>
              <a:buClr>
                <a:schemeClr val="dk1"/>
              </a:buClr>
              <a:buSzPts val="1800"/>
              <a:buChar char="○"/>
              <a:defRPr/>
            </a:lvl5pPr>
            <a:lvl6pPr indent="-342900" lvl="5" marL="2743200" rtl="0" algn="l">
              <a:spcBef>
                <a:spcPts val="180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AUTOLAYOUT_1">
    <p:bg>
      <p:bgPr>
        <a:solidFill>
          <a:srgbClr val="FFFFFF"/>
        </a:solidFill>
      </p:bgPr>
    </p:bg>
    <p:spTree>
      <p:nvGrpSpPr>
        <p:cNvPr id="793" name="Shape 793"/>
        <p:cNvGrpSpPr/>
        <p:nvPr/>
      </p:nvGrpSpPr>
      <p:grpSpPr>
        <a:xfrm>
          <a:off x="0" y="0"/>
          <a:ext cx="0" cy="0"/>
          <a:chOff x="0" y="0"/>
          <a:chExt cx="0" cy="0"/>
        </a:xfrm>
      </p:grpSpPr>
      <p:sp>
        <p:nvSpPr>
          <p:cNvPr id="794" name="Google Shape;794;p34"/>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AUTOLAYOUT_2">
    <p:bg>
      <p:bgPr>
        <a:solidFill>
          <a:srgbClr val="FFFFFF"/>
        </a:solidFill>
      </p:bgPr>
    </p:bg>
    <p:spTree>
      <p:nvGrpSpPr>
        <p:cNvPr id="796" name="Shape 796"/>
        <p:cNvGrpSpPr/>
        <p:nvPr/>
      </p:nvGrpSpPr>
      <p:grpSpPr>
        <a:xfrm>
          <a:off x="0" y="0"/>
          <a:ext cx="0" cy="0"/>
          <a:chOff x="0" y="0"/>
          <a:chExt cx="0" cy="0"/>
        </a:xfrm>
      </p:grpSpPr>
      <p:sp>
        <p:nvSpPr>
          <p:cNvPr id="797" name="Google Shape;797;p35"/>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54" name="Shape 54"/>
        <p:cNvGrpSpPr/>
        <p:nvPr/>
      </p:nvGrpSpPr>
      <p:grpSpPr>
        <a:xfrm>
          <a:off x="0" y="0"/>
          <a:ext cx="0" cy="0"/>
          <a:chOff x="0" y="0"/>
          <a:chExt cx="0" cy="0"/>
        </a:xfrm>
      </p:grpSpPr>
      <p:pic>
        <p:nvPicPr>
          <p:cNvPr id="55" name="Google Shape;55;p5"/>
          <p:cNvPicPr preferRelativeResize="0"/>
          <p:nvPr/>
        </p:nvPicPr>
        <p:blipFill>
          <a:blip r:embed="rId2">
            <a:alphaModFix/>
          </a:blip>
          <a:stretch>
            <a:fillRect/>
          </a:stretch>
        </p:blipFill>
        <p:spPr>
          <a:xfrm>
            <a:off x="0" y="0"/>
            <a:ext cx="9144000" cy="5143500"/>
          </a:xfrm>
          <a:prstGeom prst="rect">
            <a:avLst/>
          </a:prstGeom>
          <a:noFill/>
          <a:ln>
            <a:noFill/>
          </a:ln>
        </p:spPr>
      </p:pic>
      <p:sp>
        <p:nvSpPr>
          <p:cNvPr id="56" name="Google Shape;56;p5"/>
          <p:cNvSpPr txBox="1"/>
          <p:nvPr>
            <p:ph type="title"/>
          </p:nvPr>
        </p:nvSpPr>
        <p:spPr>
          <a:xfrm>
            <a:off x="1734062" y="3375800"/>
            <a:ext cx="2241300" cy="365700"/>
          </a:xfrm>
          <a:prstGeom prst="rect">
            <a:avLst/>
          </a:prstGeom>
        </p:spPr>
        <p:txBody>
          <a:bodyPr anchorCtr="0" anchor="ctr" bIns="91425" lIns="91425" spcFirstLastPara="1" rIns="91425" wrap="square" tIns="91425">
            <a:noAutofit/>
          </a:bodyPr>
          <a:lstStyle>
            <a:lvl1pPr lvl="0" rtl="0">
              <a:spcBef>
                <a:spcPts val="0"/>
              </a:spcBef>
              <a:spcAft>
                <a:spcPts val="0"/>
              </a:spcAft>
              <a:buSzPts val="3200"/>
              <a:buNone/>
              <a:defRPr sz="22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57" name="Google Shape;57;p5"/>
          <p:cNvSpPr txBox="1"/>
          <p:nvPr>
            <p:ph idx="2" type="title"/>
          </p:nvPr>
        </p:nvSpPr>
        <p:spPr>
          <a:xfrm>
            <a:off x="5168637" y="3373458"/>
            <a:ext cx="2241300" cy="365700"/>
          </a:xfrm>
          <a:prstGeom prst="rect">
            <a:avLst/>
          </a:prstGeom>
        </p:spPr>
        <p:txBody>
          <a:bodyPr anchorCtr="0" anchor="ctr" bIns="91425" lIns="91425" spcFirstLastPara="1" rIns="91425" wrap="square" tIns="91425">
            <a:noAutofit/>
          </a:bodyPr>
          <a:lstStyle>
            <a:lvl1pPr lvl="0" rtl="0">
              <a:spcBef>
                <a:spcPts val="0"/>
              </a:spcBef>
              <a:spcAft>
                <a:spcPts val="0"/>
              </a:spcAft>
              <a:buSzPts val="3200"/>
              <a:buNone/>
              <a:defRPr sz="22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58" name="Google Shape;58;p5"/>
          <p:cNvSpPr txBox="1"/>
          <p:nvPr>
            <p:ph idx="1" type="subTitle"/>
          </p:nvPr>
        </p:nvSpPr>
        <p:spPr>
          <a:xfrm>
            <a:off x="5168638" y="3739825"/>
            <a:ext cx="2241300" cy="548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800"/>
              <a:buNone/>
              <a:defRPr b="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9" name="Google Shape;59;p5"/>
          <p:cNvSpPr txBox="1"/>
          <p:nvPr>
            <p:ph idx="3" type="subTitle"/>
          </p:nvPr>
        </p:nvSpPr>
        <p:spPr>
          <a:xfrm>
            <a:off x="1734150" y="3744700"/>
            <a:ext cx="2241300" cy="548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800"/>
              <a:buNone/>
              <a:defRPr b="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60" name="Google Shape;60;p5"/>
          <p:cNvSpPr txBox="1"/>
          <p:nvPr>
            <p:ph idx="4" type="title"/>
          </p:nvPr>
        </p:nvSpPr>
        <p:spPr>
          <a:xfrm>
            <a:off x="720000" y="539500"/>
            <a:ext cx="7704000" cy="457200"/>
          </a:xfrm>
          <a:prstGeom prst="rect">
            <a:avLst/>
          </a:prstGeom>
        </p:spPr>
        <p:txBody>
          <a:bodyPr anchorCtr="0" anchor="ctr" bIns="91425" lIns="91425" spcFirstLastPara="1" rIns="91425" wrap="square" tIns="91425">
            <a:noAutofit/>
          </a:bodyPr>
          <a:lstStyle>
            <a:lvl1pPr lvl="0" rtl="0">
              <a:spcBef>
                <a:spcPts val="0"/>
              </a:spcBef>
              <a:spcAft>
                <a:spcPts val="0"/>
              </a:spcAft>
              <a:buSzPts val="3200"/>
              <a:buNone/>
              <a:defRPr>
                <a:solidFill>
                  <a:schemeClr val="lt1"/>
                </a:solidFill>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grpSp>
        <p:nvGrpSpPr>
          <p:cNvPr id="61" name="Google Shape;61;p5"/>
          <p:cNvGrpSpPr/>
          <p:nvPr/>
        </p:nvGrpSpPr>
        <p:grpSpPr>
          <a:xfrm>
            <a:off x="368575" y="0"/>
            <a:ext cx="689309" cy="773883"/>
            <a:chOff x="289713" y="0"/>
            <a:chExt cx="847025" cy="950950"/>
          </a:xfrm>
        </p:grpSpPr>
        <p:sp>
          <p:nvSpPr>
            <p:cNvPr id="62" name="Google Shape;62;p5"/>
            <p:cNvSpPr/>
            <p:nvPr/>
          </p:nvSpPr>
          <p:spPr>
            <a:xfrm>
              <a:off x="289713" y="556700"/>
              <a:ext cx="847025" cy="378250"/>
            </a:xfrm>
            <a:custGeom>
              <a:rect b="b" l="l" r="r" t="t"/>
              <a:pathLst>
                <a:path extrusionOk="0" h="15130" w="33881">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5"/>
            <p:cNvSpPr/>
            <p:nvPr/>
          </p:nvSpPr>
          <p:spPr>
            <a:xfrm>
              <a:off x="334988" y="886975"/>
              <a:ext cx="759150" cy="63975"/>
            </a:xfrm>
            <a:custGeom>
              <a:rect b="b" l="l" r="r" t="t"/>
              <a:pathLst>
                <a:path extrusionOk="0" h="2559" w="30366">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5"/>
            <p:cNvSpPr/>
            <p:nvPr/>
          </p:nvSpPr>
          <p:spPr>
            <a:xfrm>
              <a:off x="390913" y="900300"/>
              <a:ext cx="668600" cy="45300"/>
            </a:xfrm>
            <a:custGeom>
              <a:rect b="b" l="l" r="r" t="t"/>
              <a:pathLst>
                <a:path extrusionOk="0" h="1812" w="26744">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5"/>
            <p:cNvSpPr/>
            <p:nvPr/>
          </p:nvSpPr>
          <p:spPr>
            <a:xfrm>
              <a:off x="585363" y="479450"/>
              <a:ext cx="282350" cy="90600"/>
            </a:xfrm>
            <a:custGeom>
              <a:rect b="b" l="l" r="r" t="t"/>
              <a:pathLst>
                <a:path extrusionOk="0" h="3624" w="11294">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5"/>
            <p:cNvSpPr/>
            <p:nvPr/>
          </p:nvSpPr>
          <p:spPr>
            <a:xfrm>
              <a:off x="713213" y="0"/>
              <a:ext cx="21325" cy="479475"/>
            </a:xfrm>
            <a:custGeom>
              <a:rect b="b" l="l" r="r" t="t"/>
              <a:pathLst>
                <a:path extrusionOk="0" h="19179" w="853">
                  <a:moveTo>
                    <a:pt x="0" y="1"/>
                  </a:moveTo>
                  <a:lnTo>
                    <a:pt x="427" y="19179"/>
                  </a:lnTo>
                  <a:lnTo>
                    <a:pt x="853" y="19179"/>
                  </a:lnTo>
                  <a:lnTo>
                    <a:pt x="427" y="1"/>
                  </a:lnTo>
                  <a:close/>
                </a:path>
              </a:pathLst>
            </a:cu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5"/>
            <p:cNvSpPr/>
            <p:nvPr/>
          </p:nvSpPr>
          <p:spPr>
            <a:xfrm>
              <a:off x="630638" y="900300"/>
              <a:ext cx="186475" cy="39975"/>
            </a:xfrm>
            <a:custGeom>
              <a:rect b="b" l="l" r="r" t="t"/>
              <a:pathLst>
                <a:path extrusionOk="0" h="1599" w="7459">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5"/>
            <p:cNvSpPr/>
            <p:nvPr/>
          </p:nvSpPr>
          <p:spPr>
            <a:xfrm>
              <a:off x="289713" y="556700"/>
              <a:ext cx="847025" cy="378250"/>
            </a:xfrm>
            <a:custGeom>
              <a:rect b="b" l="l" r="r" t="t"/>
              <a:pathLst>
                <a:path extrusionOk="0" h="15130" w="33881">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5"/>
            <p:cNvSpPr/>
            <p:nvPr/>
          </p:nvSpPr>
          <p:spPr>
            <a:xfrm>
              <a:off x="289713" y="559375"/>
              <a:ext cx="847025" cy="143850"/>
            </a:xfrm>
            <a:custGeom>
              <a:rect b="b" l="l" r="r" t="t"/>
              <a:pathLst>
                <a:path extrusionOk="0" h="5754" w="33881">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5"/>
            <p:cNvSpPr/>
            <p:nvPr/>
          </p:nvSpPr>
          <p:spPr>
            <a:xfrm>
              <a:off x="585363" y="479450"/>
              <a:ext cx="282350" cy="90600"/>
            </a:xfrm>
            <a:custGeom>
              <a:rect b="b" l="l" r="r" t="t"/>
              <a:pathLst>
                <a:path extrusionOk="0" h="3624" w="11294">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71" name="Google Shape;71;p5"/>
          <p:cNvPicPr preferRelativeResize="0"/>
          <p:nvPr/>
        </p:nvPicPr>
        <p:blipFill rotWithShape="1">
          <a:blip r:embed="rId3">
            <a:alphaModFix/>
          </a:blip>
          <a:srcRect b="0" l="59110" r="0" t="0"/>
          <a:stretch/>
        </p:blipFill>
        <p:spPr>
          <a:xfrm flipH="1">
            <a:off x="8768050" y="819550"/>
            <a:ext cx="368975" cy="3071800"/>
          </a:xfrm>
          <a:prstGeom prst="rect">
            <a:avLst/>
          </a:prstGeom>
          <a:noFill/>
          <a:ln>
            <a:noFill/>
          </a:ln>
        </p:spPr>
      </p:pic>
      <p:grpSp>
        <p:nvGrpSpPr>
          <p:cNvPr id="72" name="Google Shape;72;p5"/>
          <p:cNvGrpSpPr/>
          <p:nvPr/>
        </p:nvGrpSpPr>
        <p:grpSpPr>
          <a:xfrm>
            <a:off x="-780247" y="1997025"/>
            <a:ext cx="2265900" cy="2887175"/>
            <a:chOff x="5065128" y="1632125"/>
            <a:chExt cx="2265900" cy="2887175"/>
          </a:xfrm>
        </p:grpSpPr>
        <p:sp>
          <p:nvSpPr>
            <p:cNvPr id="73" name="Google Shape;73;p5"/>
            <p:cNvSpPr/>
            <p:nvPr/>
          </p:nvSpPr>
          <p:spPr>
            <a:xfrm>
              <a:off x="5065128" y="4408900"/>
              <a:ext cx="2265900" cy="110400"/>
            </a:xfrm>
            <a:prstGeom prst="ellipse">
              <a:avLst/>
            </a:prstGeom>
            <a:solidFill>
              <a:srgbClr val="000000">
                <a:alpha val="781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4" name="Google Shape;74;p5"/>
            <p:cNvPicPr preferRelativeResize="0"/>
            <p:nvPr/>
          </p:nvPicPr>
          <p:blipFill rotWithShape="1">
            <a:blip r:embed="rId4">
              <a:alphaModFix/>
            </a:blip>
            <a:srcRect b="0" l="29913" r="0" t="0"/>
            <a:stretch/>
          </p:blipFill>
          <p:spPr>
            <a:xfrm>
              <a:off x="5845375" y="1632125"/>
              <a:ext cx="1384325" cy="2858600"/>
            </a:xfrm>
            <a:prstGeom prst="rect">
              <a:avLst/>
            </a:prstGeom>
            <a:noFill/>
            <a:ln>
              <a:noFill/>
            </a:ln>
          </p:spPr>
        </p:pic>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5" name="Shape 75"/>
        <p:cNvGrpSpPr/>
        <p:nvPr/>
      </p:nvGrpSpPr>
      <p:grpSpPr>
        <a:xfrm>
          <a:off x="0" y="0"/>
          <a:ext cx="0" cy="0"/>
          <a:chOff x="0" y="0"/>
          <a:chExt cx="0" cy="0"/>
        </a:xfrm>
      </p:grpSpPr>
      <p:pic>
        <p:nvPicPr>
          <p:cNvPr id="76" name="Google Shape;76;p6"/>
          <p:cNvPicPr preferRelativeResize="0"/>
          <p:nvPr/>
        </p:nvPicPr>
        <p:blipFill>
          <a:blip r:embed="rId2">
            <a:alphaModFix/>
          </a:blip>
          <a:stretch>
            <a:fillRect/>
          </a:stretch>
        </p:blipFill>
        <p:spPr>
          <a:xfrm flipH="1">
            <a:off x="0" y="0"/>
            <a:ext cx="9144000" cy="5143500"/>
          </a:xfrm>
          <a:prstGeom prst="rect">
            <a:avLst/>
          </a:prstGeom>
          <a:noFill/>
          <a:ln>
            <a:noFill/>
          </a:ln>
        </p:spPr>
      </p:pic>
      <p:sp>
        <p:nvSpPr>
          <p:cNvPr id="77" name="Google Shape;77;p6"/>
          <p:cNvSpPr txBox="1"/>
          <p:nvPr>
            <p:ph type="title"/>
          </p:nvPr>
        </p:nvSpPr>
        <p:spPr>
          <a:xfrm>
            <a:off x="720000" y="539500"/>
            <a:ext cx="7704000" cy="457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200"/>
              <a:buNone/>
              <a:defRPr>
                <a:solidFill>
                  <a:schemeClr val="lt1"/>
                </a:solidFill>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grpSp>
        <p:nvGrpSpPr>
          <p:cNvPr id="78" name="Google Shape;78;p6"/>
          <p:cNvGrpSpPr/>
          <p:nvPr/>
        </p:nvGrpSpPr>
        <p:grpSpPr>
          <a:xfrm>
            <a:off x="8086125" y="0"/>
            <a:ext cx="689309" cy="773883"/>
            <a:chOff x="289713" y="0"/>
            <a:chExt cx="847025" cy="950950"/>
          </a:xfrm>
        </p:grpSpPr>
        <p:sp>
          <p:nvSpPr>
            <p:cNvPr id="79" name="Google Shape;79;p6"/>
            <p:cNvSpPr/>
            <p:nvPr/>
          </p:nvSpPr>
          <p:spPr>
            <a:xfrm>
              <a:off x="289713" y="556700"/>
              <a:ext cx="847025" cy="378250"/>
            </a:xfrm>
            <a:custGeom>
              <a:rect b="b" l="l" r="r" t="t"/>
              <a:pathLst>
                <a:path extrusionOk="0" h="15130" w="33881">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6"/>
            <p:cNvSpPr/>
            <p:nvPr/>
          </p:nvSpPr>
          <p:spPr>
            <a:xfrm>
              <a:off x="334988" y="886975"/>
              <a:ext cx="759150" cy="63975"/>
            </a:xfrm>
            <a:custGeom>
              <a:rect b="b" l="l" r="r" t="t"/>
              <a:pathLst>
                <a:path extrusionOk="0" h="2559" w="30366">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6"/>
            <p:cNvSpPr/>
            <p:nvPr/>
          </p:nvSpPr>
          <p:spPr>
            <a:xfrm>
              <a:off x="390913" y="900300"/>
              <a:ext cx="668600" cy="45300"/>
            </a:xfrm>
            <a:custGeom>
              <a:rect b="b" l="l" r="r" t="t"/>
              <a:pathLst>
                <a:path extrusionOk="0" h="1812" w="26744">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6"/>
            <p:cNvSpPr/>
            <p:nvPr/>
          </p:nvSpPr>
          <p:spPr>
            <a:xfrm>
              <a:off x="585363" y="479450"/>
              <a:ext cx="282350" cy="90600"/>
            </a:xfrm>
            <a:custGeom>
              <a:rect b="b" l="l" r="r" t="t"/>
              <a:pathLst>
                <a:path extrusionOk="0" h="3624" w="11294">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6"/>
            <p:cNvSpPr/>
            <p:nvPr/>
          </p:nvSpPr>
          <p:spPr>
            <a:xfrm>
              <a:off x="713213" y="0"/>
              <a:ext cx="21325" cy="479475"/>
            </a:xfrm>
            <a:custGeom>
              <a:rect b="b" l="l" r="r" t="t"/>
              <a:pathLst>
                <a:path extrusionOk="0" h="19179" w="853">
                  <a:moveTo>
                    <a:pt x="0" y="1"/>
                  </a:moveTo>
                  <a:lnTo>
                    <a:pt x="427" y="19179"/>
                  </a:lnTo>
                  <a:lnTo>
                    <a:pt x="853" y="19179"/>
                  </a:lnTo>
                  <a:lnTo>
                    <a:pt x="427" y="1"/>
                  </a:lnTo>
                  <a:close/>
                </a:path>
              </a:pathLst>
            </a:cu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6"/>
            <p:cNvSpPr/>
            <p:nvPr/>
          </p:nvSpPr>
          <p:spPr>
            <a:xfrm>
              <a:off x="630638" y="900300"/>
              <a:ext cx="186475" cy="39975"/>
            </a:xfrm>
            <a:custGeom>
              <a:rect b="b" l="l" r="r" t="t"/>
              <a:pathLst>
                <a:path extrusionOk="0" h="1599" w="7459">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6"/>
            <p:cNvSpPr/>
            <p:nvPr/>
          </p:nvSpPr>
          <p:spPr>
            <a:xfrm>
              <a:off x="289713" y="556700"/>
              <a:ext cx="847025" cy="378250"/>
            </a:xfrm>
            <a:custGeom>
              <a:rect b="b" l="l" r="r" t="t"/>
              <a:pathLst>
                <a:path extrusionOk="0" h="15130" w="33881">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6"/>
            <p:cNvSpPr/>
            <p:nvPr/>
          </p:nvSpPr>
          <p:spPr>
            <a:xfrm>
              <a:off x="289713" y="559375"/>
              <a:ext cx="847025" cy="143850"/>
            </a:xfrm>
            <a:custGeom>
              <a:rect b="b" l="l" r="r" t="t"/>
              <a:pathLst>
                <a:path extrusionOk="0" h="5754" w="33881">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6"/>
            <p:cNvSpPr/>
            <p:nvPr/>
          </p:nvSpPr>
          <p:spPr>
            <a:xfrm>
              <a:off x="585363" y="479450"/>
              <a:ext cx="282350" cy="90600"/>
            </a:xfrm>
            <a:custGeom>
              <a:rect b="b" l="l" r="r" t="t"/>
              <a:pathLst>
                <a:path extrusionOk="0" h="3624" w="11294">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8" name="Google Shape;88;p6"/>
          <p:cNvGrpSpPr/>
          <p:nvPr/>
        </p:nvGrpSpPr>
        <p:grpSpPr>
          <a:xfrm>
            <a:off x="8217273" y="2280700"/>
            <a:ext cx="1105427" cy="2780714"/>
            <a:chOff x="8136355" y="2627733"/>
            <a:chExt cx="903422" cy="2272567"/>
          </a:xfrm>
        </p:grpSpPr>
        <p:sp>
          <p:nvSpPr>
            <p:cNvPr id="89" name="Google Shape;89;p6"/>
            <p:cNvSpPr/>
            <p:nvPr/>
          </p:nvSpPr>
          <p:spPr>
            <a:xfrm>
              <a:off x="8316777" y="4789900"/>
              <a:ext cx="723000" cy="110400"/>
            </a:xfrm>
            <a:prstGeom prst="ellipse">
              <a:avLst/>
            </a:prstGeom>
            <a:solidFill>
              <a:srgbClr val="000000">
                <a:alpha val="781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0" name="Google Shape;90;p6"/>
            <p:cNvPicPr preferRelativeResize="0"/>
            <p:nvPr/>
          </p:nvPicPr>
          <p:blipFill rotWithShape="1">
            <a:blip r:embed="rId3">
              <a:alphaModFix/>
            </a:blip>
            <a:srcRect b="0" l="0" r="30123" t="0"/>
            <a:stretch/>
          </p:blipFill>
          <p:spPr>
            <a:xfrm>
              <a:off x="8136355" y="2627733"/>
              <a:ext cx="757376" cy="2219313"/>
            </a:xfrm>
            <a:prstGeom prst="rect">
              <a:avLst/>
            </a:prstGeom>
            <a:noFill/>
            <a:ln>
              <a:noFill/>
            </a:ln>
          </p:spPr>
        </p:pic>
      </p:grpSp>
      <p:grpSp>
        <p:nvGrpSpPr>
          <p:cNvPr id="91" name="Google Shape;91;p6"/>
          <p:cNvGrpSpPr/>
          <p:nvPr/>
        </p:nvGrpSpPr>
        <p:grpSpPr>
          <a:xfrm>
            <a:off x="103625" y="4232560"/>
            <a:ext cx="609600" cy="752027"/>
            <a:chOff x="3184450" y="4137773"/>
            <a:chExt cx="609600" cy="752027"/>
          </a:xfrm>
        </p:grpSpPr>
        <p:sp>
          <p:nvSpPr>
            <p:cNvPr id="92" name="Google Shape;92;p6"/>
            <p:cNvSpPr/>
            <p:nvPr/>
          </p:nvSpPr>
          <p:spPr>
            <a:xfrm>
              <a:off x="3184450" y="4779400"/>
              <a:ext cx="609600" cy="110400"/>
            </a:xfrm>
            <a:prstGeom prst="ellipse">
              <a:avLst/>
            </a:prstGeom>
            <a:solidFill>
              <a:srgbClr val="000000">
                <a:alpha val="781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3" name="Google Shape;93;p6"/>
            <p:cNvPicPr preferRelativeResize="0"/>
            <p:nvPr/>
          </p:nvPicPr>
          <p:blipFill>
            <a:blip r:embed="rId4">
              <a:alphaModFix/>
            </a:blip>
            <a:stretch>
              <a:fillRect/>
            </a:stretch>
          </p:blipFill>
          <p:spPr>
            <a:xfrm>
              <a:off x="3219477" y="4137773"/>
              <a:ext cx="566051" cy="713625"/>
            </a:xfrm>
            <a:prstGeom prst="rect">
              <a:avLst/>
            </a:prstGeom>
            <a:noFill/>
            <a:ln>
              <a:noFill/>
            </a:ln>
          </p:spPr>
        </p:pic>
      </p:grpSp>
      <p:pic>
        <p:nvPicPr>
          <p:cNvPr id="94" name="Google Shape;94;p6"/>
          <p:cNvPicPr preferRelativeResize="0"/>
          <p:nvPr/>
        </p:nvPicPr>
        <p:blipFill rotWithShape="1">
          <a:blip r:embed="rId5">
            <a:alphaModFix/>
          </a:blip>
          <a:srcRect b="0" l="33669" r="0" t="0"/>
          <a:stretch/>
        </p:blipFill>
        <p:spPr>
          <a:xfrm>
            <a:off x="0" y="920500"/>
            <a:ext cx="600500" cy="308177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95" name="Shape 95"/>
        <p:cNvGrpSpPr/>
        <p:nvPr/>
      </p:nvGrpSpPr>
      <p:grpSpPr>
        <a:xfrm>
          <a:off x="0" y="0"/>
          <a:ext cx="0" cy="0"/>
          <a:chOff x="0" y="0"/>
          <a:chExt cx="0" cy="0"/>
        </a:xfrm>
      </p:grpSpPr>
      <p:pic>
        <p:nvPicPr>
          <p:cNvPr id="96" name="Google Shape;96;p7"/>
          <p:cNvPicPr preferRelativeResize="0"/>
          <p:nvPr/>
        </p:nvPicPr>
        <p:blipFill>
          <a:blip r:embed="rId2">
            <a:alphaModFix/>
          </a:blip>
          <a:stretch>
            <a:fillRect/>
          </a:stretch>
        </p:blipFill>
        <p:spPr>
          <a:xfrm>
            <a:off x="0" y="0"/>
            <a:ext cx="9144000" cy="5143500"/>
          </a:xfrm>
          <a:prstGeom prst="rect">
            <a:avLst/>
          </a:prstGeom>
          <a:noFill/>
          <a:ln>
            <a:noFill/>
          </a:ln>
        </p:spPr>
      </p:pic>
      <p:sp>
        <p:nvSpPr>
          <p:cNvPr id="97" name="Google Shape;97;p7"/>
          <p:cNvSpPr txBox="1"/>
          <p:nvPr>
            <p:ph idx="1" type="body"/>
          </p:nvPr>
        </p:nvSpPr>
        <p:spPr>
          <a:xfrm>
            <a:off x="2383375" y="1847100"/>
            <a:ext cx="4377300" cy="2090700"/>
          </a:xfrm>
          <a:prstGeom prst="rect">
            <a:avLst/>
          </a:prstGeom>
        </p:spPr>
        <p:txBody>
          <a:bodyPr anchorCtr="0" anchor="ctr" bIns="91425" lIns="91425" spcFirstLastPara="1" rIns="91425" wrap="square" tIns="91425">
            <a:noAutofit/>
          </a:bodyPr>
          <a:lstStyle>
            <a:lvl1pPr indent="-330200" lvl="0" marL="457200" rtl="0">
              <a:lnSpc>
                <a:spcPct val="100000"/>
              </a:lnSpc>
              <a:spcBef>
                <a:spcPts val="0"/>
              </a:spcBef>
              <a:spcAft>
                <a:spcPts val="0"/>
              </a:spcAft>
              <a:buSzPts val="1600"/>
              <a:buFont typeface="Nunito Light"/>
              <a:buChar char="●"/>
              <a:defRPr/>
            </a:lvl1pPr>
            <a:lvl2pPr indent="-330200" lvl="1" marL="914400" rtl="0">
              <a:lnSpc>
                <a:spcPct val="100000"/>
              </a:lnSpc>
              <a:spcBef>
                <a:spcPts val="0"/>
              </a:spcBef>
              <a:spcAft>
                <a:spcPts val="0"/>
              </a:spcAft>
              <a:buSzPts val="1600"/>
              <a:buFont typeface="Nunito Light"/>
              <a:buChar char="○"/>
              <a:defRPr/>
            </a:lvl2pPr>
            <a:lvl3pPr indent="-323850" lvl="2" marL="1371600" rtl="0">
              <a:lnSpc>
                <a:spcPct val="100000"/>
              </a:lnSpc>
              <a:spcBef>
                <a:spcPts val="1600"/>
              </a:spcBef>
              <a:spcAft>
                <a:spcPts val="0"/>
              </a:spcAft>
              <a:buSzPts val="1500"/>
              <a:buFont typeface="Nunito Light"/>
              <a:buChar char="■"/>
              <a:defRPr/>
            </a:lvl3pPr>
            <a:lvl4pPr indent="-323850" lvl="3" marL="1828800" rtl="0">
              <a:lnSpc>
                <a:spcPct val="100000"/>
              </a:lnSpc>
              <a:spcBef>
                <a:spcPts val="1600"/>
              </a:spcBef>
              <a:spcAft>
                <a:spcPts val="0"/>
              </a:spcAft>
              <a:buSzPts val="1500"/>
              <a:buFont typeface="Nunito Light"/>
              <a:buChar char="●"/>
              <a:defRPr/>
            </a:lvl4pPr>
            <a:lvl5pPr indent="-323850" lvl="4" marL="2286000" rtl="0">
              <a:lnSpc>
                <a:spcPct val="100000"/>
              </a:lnSpc>
              <a:spcBef>
                <a:spcPts val="1600"/>
              </a:spcBef>
              <a:spcAft>
                <a:spcPts val="0"/>
              </a:spcAft>
              <a:buSzPts val="1500"/>
              <a:buFont typeface="Nunito Light"/>
              <a:buChar char="○"/>
              <a:defRPr/>
            </a:lvl5pPr>
            <a:lvl6pPr indent="-323850" lvl="5" marL="2743200" rtl="0">
              <a:lnSpc>
                <a:spcPct val="100000"/>
              </a:lnSpc>
              <a:spcBef>
                <a:spcPts val="1600"/>
              </a:spcBef>
              <a:spcAft>
                <a:spcPts val="0"/>
              </a:spcAft>
              <a:buSzPts val="1500"/>
              <a:buFont typeface="Nunito Light"/>
              <a:buChar char="■"/>
              <a:defRPr/>
            </a:lvl6pPr>
            <a:lvl7pPr indent="-311150" lvl="6" marL="3200400" rtl="0">
              <a:lnSpc>
                <a:spcPct val="100000"/>
              </a:lnSpc>
              <a:spcBef>
                <a:spcPts val="1600"/>
              </a:spcBef>
              <a:spcAft>
                <a:spcPts val="0"/>
              </a:spcAft>
              <a:buSzPts val="1300"/>
              <a:buFont typeface="Nunito Light"/>
              <a:buChar char="●"/>
              <a:defRPr/>
            </a:lvl7pPr>
            <a:lvl8pPr indent="-311150" lvl="7" marL="3657600" rtl="0">
              <a:lnSpc>
                <a:spcPct val="100000"/>
              </a:lnSpc>
              <a:spcBef>
                <a:spcPts val="1600"/>
              </a:spcBef>
              <a:spcAft>
                <a:spcPts val="0"/>
              </a:spcAft>
              <a:buSzPts val="1300"/>
              <a:buFont typeface="Nunito Light"/>
              <a:buChar char="○"/>
              <a:defRPr/>
            </a:lvl8pPr>
            <a:lvl9pPr indent="-323850" lvl="8" marL="4114800" rtl="0">
              <a:lnSpc>
                <a:spcPct val="100000"/>
              </a:lnSpc>
              <a:spcBef>
                <a:spcPts val="1600"/>
              </a:spcBef>
              <a:spcAft>
                <a:spcPts val="1600"/>
              </a:spcAft>
              <a:buSzPts val="1500"/>
              <a:buFont typeface="Nunito Light"/>
              <a:buChar char="■"/>
              <a:defRPr/>
            </a:lvl9pPr>
          </a:lstStyle>
          <a:p/>
        </p:txBody>
      </p:sp>
      <p:sp>
        <p:nvSpPr>
          <p:cNvPr id="98" name="Google Shape;98;p7"/>
          <p:cNvSpPr txBox="1"/>
          <p:nvPr>
            <p:ph type="title"/>
          </p:nvPr>
        </p:nvSpPr>
        <p:spPr>
          <a:xfrm>
            <a:off x="720000" y="539500"/>
            <a:ext cx="7704000" cy="457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800"/>
              <a:buNone/>
              <a:defRPr>
                <a:solidFill>
                  <a:schemeClr val="lt1"/>
                </a:solidFill>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pic>
        <p:nvPicPr>
          <p:cNvPr id="99" name="Google Shape;99;p7"/>
          <p:cNvPicPr preferRelativeResize="0"/>
          <p:nvPr/>
        </p:nvPicPr>
        <p:blipFill rotWithShape="1">
          <a:blip r:embed="rId3">
            <a:alphaModFix/>
          </a:blip>
          <a:srcRect b="0" l="85253" r="0" t="0"/>
          <a:stretch/>
        </p:blipFill>
        <p:spPr>
          <a:xfrm flipH="1">
            <a:off x="8318074" y="940725"/>
            <a:ext cx="825925" cy="3262049"/>
          </a:xfrm>
          <a:prstGeom prst="rect">
            <a:avLst/>
          </a:prstGeom>
          <a:noFill/>
          <a:ln>
            <a:noFill/>
          </a:ln>
        </p:spPr>
      </p:pic>
      <p:pic>
        <p:nvPicPr>
          <p:cNvPr id="100" name="Google Shape;100;p7"/>
          <p:cNvPicPr preferRelativeResize="0"/>
          <p:nvPr/>
        </p:nvPicPr>
        <p:blipFill rotWithShape="1">
          <a:blip r:embed="rId4">
            <a:alphaModFix/>
          </a:blip>
          <a:srcRect b="0" l="69569" r="0" t="0"/>
          <a:stretch/>
        </p:blipFill>
        <p:spPr>
          <a:xfrm>
            <a:off x="2" y="574400"/>
            <a:ext cx="1178376" cy="2157425"/>
          </a:xfrm>
          <a:prstGeom prst="rect">
            <a:avLst/>
          </a:prstGeom>
          <a:noFill/>
          <a:ln>
            <a:noFill/>
          </a:ln>
        </p:spPr>
      </p:pic>
      <p:grpSp>
        <p:nvGrpSpPr>
          <p:cNvPr id="101" name="Google Shape;101;p7"/>
          <p:cNvGrpSpPr/>
          <p:nvPr/>
        </p:nvGrpSpPr>
        <p:grpSpPr>
          <a:xfrm>
            <a:off x="8086125" y="0"/>
            <a:ext cx="689309" cy="773883"/>
            <a:chOff x="289713" y="0"/>
            <a:chExt cx="847025" cy="950950"/>
          </a:xfrm>
        </p:grpSpPr>
        <p:sp>
          <p:nvSpPr>
            <p:cNvPr id="102" name="Google Shape;102;p7"/>
            <p:cNvSpPr/>
            <p:nvPr/>
          </p:nvSpPr>
          <p:spPr>
            <a:xfrm>
              <a:off x="289713" y="556700"/>
              <a:ext cx="847025" cy="378250"/>
            </a:xfrm>
            <a:custGeom>
              <a:rect b="b" l="l" r="r" t="t"/>
              <a:pathLst>
                <a:path extrusionOk="0" h="15130" w="33881">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7"/>
            <p:cNvSpPr/>
            <p:nvPr/>
          </p:nvSpPr>
          <p:spPr>
            <a:xfrm>
              <a:off x="334988" y="886975"/>
              <a:ext cx="759150" cy="63975"/>
            </a:xfrm>
            <a:custGeom>
              <a:rect b="b" l="l" r="r" t="t"/>
              <a:pathLst>
                <a:path extrusionOk="0" h="2559" w="30366">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7"/>
            <p:cNvSpPr/>
            <p:nvPr/>
          </p:nvSpPr>
          <p:spPr>
            <a:xfrm>
              <a:off x="390913" y="900300"/>
              <a:ext cx="668600" cy="45300"/>
            </a:xfrm>
            <a:custGeom>
              <a:rect b="b" l="l" r="r" t="t"/>
              <a:pathLst>
                <a:path extrusionOk="0" h="1812" w="26744">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7"/>
            <p:cNvSpPr/>
            <p:nvPr/>
          </p:nvSpPr>
          <p:spPr>
            <a:xfrm>
              <a:off x="585363" y="479450"/>
              <a:ext cx="282350" cy="90600"/>
            </a:xfrm>
            <a:custGeom>
              <a:rect b="b" l="l" r="r" t="t"/>
              <a:pathLst>
                <a:path extrusionOk="0" h="3624" w="11294">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7"/>
            <p:cNvSpPr/>
            <p:nvPr/>
          </p:nvSpPr>
          <p:spPr>
            <a:xfrm>
              <a:off x="713213" y="0"/>
              <a:ext cx="21325" cy="479475"/>
            </a:xfrm>
            <a:custGeom>
              <a:rect b="b" l="l" r="r" t="t"/>
              <a:pathLst>
                <a:path extrusionOk="0" h="19179" w="853">
                  <a:moveTo>
                    <a:pt x="0" y="1"/>
                  </a:moveTo>
                  <a:lnTo>
                    <a:pt x="427" y="19179"/>
                  </a:lnTo>
                  <a:lnTo>
                    <a:pt x="853" y="19179"/>
                  </a:lnTo>
                  <a:lnTo>
                    <a:pt x="427" y="1"/>
                  </a:lnTo>
                  <a:close/>
                </a:path>
              </a:pathLst>
            </a:cu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7"/>
            <p:cNvSpPr/>
            <p:nvPr/>
          </p:nvSpPr>
          <p:spPr>
            <a:xfrm>
              <a:off x="630638" y="900300"/>
              <a:ext cx="186475" cy="39975"/>
            </a:xfrm>
            <a:custGeom>
              <a:rect b="b" l="l" r="r" t="t"/>
              <a:pathLst>
                <a:path extrusionOk="0" h="1599" w="7459">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7"/>
            <p:cNvSpPr/>
            <p:nvPr/>
          </p:nvSpPr>
          <p:spPr>
            <a:xfrm>
              <a:off x="289713" y="556700"/>
              <a:ext cx="847025" cy="378250"/>
            </a:xfrm>
            <a:custGeom>
              <a:rect b="b" l="l" r="r" t="t"/>
              <a:pathLst>
                <a:path extrusionOk="0" h="15130" w="33881">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7"/>
            <p:cNvSpPr/>
            <p:nvPr/>
          </p:nvSpPr>
          <p:spPr>
            <a:xfrm>
              <a:off x="289713" y="559375"/>
              <a:ext cx="847025" cy="143850"/>
            </a:xfrm>
            <a:custGeom>
              <a:rect b="b" l="l" r="r" t="t"/>
              <a:pathLst>
                <a:path extrusionOk="0" h="5754" w="33881">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7"/>
            <p:cNvSpPr/>
            <p:nvPr/>
          </p:nvSpPr>
          <p:spPr>
            <a:xfrm>
              <a:off x="585363" y="479450"/>
              <a:ext cx="282350" cy="90600"/>
            </a:xfrm>
            <a:custGeom>
              <a:rect b="b" l="l" r="r" t="t"/>
              <a:pathLst>
                <a:path extrusionOk="0" h="3624" w="11294">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1" name="Google Shape;111;p7"/>
          <p:cNvGrpSpPr/>
          <p:nvPr/>
        </p:nvGrpSpPr>
        <p:grpSpPr>
          <a:xfrm flipH="1">
            <a:off x="-161425" y="3771900"/>
            <a:ext cx="1444500" cy="1223875"/>
            <a:chOff x="1739950" y="3665925"/>
            <a:chExt cx="1444500" cy="1223875"/>
          </a:xfrm>
        </p:grpSpPr>
        <p:sp>
          <p:nvSpPr>
            <p:cNvPr id="112" name="Google Shape;112;p7"/>
            <p:cNvSpPr/>
            <p:nvPr/>
          </p:nvSpPr>
          <p:spPr>
            <a:xfrm>
              <a:off x="1739950" y="4779400"/>
              <a:ext cx="1444500" cy="110400"/>
            </a:xfrm>
            <a:prstGeom prst="ellipse">
              <a:avLst/>
            </a:prstGeom>
            <a:solidFill>
              <a:srgbClr val="000000">
                <a:alpha val="781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3" name="Google Shape;113;p7"/>
            <p:cNvPicPr preferRelativeResize="0"/>
            <p:nvPr/>
          </p:nvPicPr>
          <p:blipFill>
            <a:blip r:embed="rId5">
              <a:alphaModFix/>
            </a:blip>
            <a:stretch>
              <a:fillRect/>
            </a:stretch>
          </p:blipFill>
          <p:spPr>
            <a:xfrm>
              <a:off x="1815055" y="3665925"/>
              <a:ext cx="1238891" cy="1185475"/>
            </a:xfrm>
            <a:prstGeom prst="rect">
              <a:avLst/>
            </a:prstGeom>
            <a:noFill/>
            <a:ln>
              <a:noFill/>
            </a:ln>
          </p:spPr>
        </p:pic>
      </p:grpSp>
      <p:grpSp>
        <p:nvGrpSpPr>
          <p:cNvPr id="114" name="Google Shape;114;p7"/>
          <p:cNvGrpSpPr/>
          <p:nvPr/>
        </p:nvGrpSpPr>
        <p:grpSpPr>
          <a:xfrm flipH="1">
            <a:off x="7570201" y="4327950"/>
            <a:ext cx="1427700" cy="713625"/>
            <a:chOff x="131176" y="4137775"/>
            <a:chExt cx="1427700" cy="713625"/>
          </a:xfrm>
        </p:grpSpPr>
        <p:sp>
          <p:nvSpPr>
            <p:cNvPr id="115" name="Google Shape;115;p7"/>
            <p:cNvSpPr/>
            <p:nvPr/>
          </p:nvSpPr>
          <p:spPr>
            <a:xfrm>
              <a:off x="131176" y="4751800"/>
              <a:ext cx="1427700" cy="99600"/>
            </a:xfrm>
            <a:prstGeom prst="ellipse">
              <a:avLst/>
            </a:prstGeom>
            <a:solidFill>
              <a:srgbClr val="000000">
                <a:alpha val="781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6" name="Google Shape;116;p7"/>
            <p:cNvPicPr preferRelativeResize="0"/>
            <p:nvPr/>
          </p:nvPicPr>
          <p:blipFill>
            <a:blip r:embed="rId6">
              <a:alphaModFix/>
            </a:blip>
            <a:stretch>
              <a:fillRect/>
            </a:stretch>
          </p:blipFill>
          <p:spPr>
            <a:xfrm>
              <a:off x="266500" y="4137775"/>
              <a:ext cx="1235275" cy="660125"/>
            </a:xfrm>
            <a:prstGeom prst="rect">
              <a:avLst/>
            </a:prstGeom>
            <a:noFill/>
            <a:ln>
              <a:noFill/>
            </a:ln>
          </p:spPr>
        </p:pic>
      </p:grpSp>
      <p:grpSp>
        <p:nvGrpSpPr>
          <p:cNvPr id="117" name="Google Shape;117;p7"/>
          <p:cNvGrpSpPr/>
          <p:nvPr/>
        </p:nvGrpSpPr>
        <p:grpSpPr>
          <a:xfrm>
            <a:off x="1077475" y="4232560"/>
            <a:ext cx="609600" cy="752027"/>
            <a:chOff x="3184450" y="4137773"/>
            <a:chExt cx="609600" cy="752027"/>
          </a:xfrm>
        </p:grpSpPr>
        <p:sp>
          <p:nvSpPr>
            <p:cNvPr id="118" name="Google Shape;118;p7"/>
            <p:cNvSpPr/>
            <p:nvPr/>
          </p:nvSpPr>
          <p:spPr>
            <a:xfrm>
              <a:off x="3184450" y="4779400"/>
              <a:ext cx="609600" cy="110400"/>
            </a:xfrm>
            <a:prstGeom prst="ellipse">
              <a:avLst/>
            </a:prstGeom>
            <a:solidFill>
              <a:srgbClr val="000000">
                <a:alpha val="781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9" name="Google Shape;119;p7"/>
            <p:cNvPicPr preferRelativeResize="0"/>
            <p:nvPr/>
          </p:nvPicPr>
          <p:blipFill>
            <a:blip r:embed="rId7">
              <a:alphaModFix/>
            </a:blip>
            <a:stretch>
              <a:fillRect/>
            </a:stretch>
          </p:blipFill>
          <p:spPr>
            <a:xfrm>
              <a:off x="3219477" y="4137773"/>
              <a:ext cx="566051" cy="713625"/>
            </a:xfrm>
            <a:prstGeom prst="rect">
              <a:avLst/>
            </a:prstGeom>
            <a:noFill/>
            <a:ln>
              <a:noFill/>
            </a:ln>
          </p:spPr>
        </p:pic>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20" name="Shape 120"/>
        <p:cNvGrpSpPr/>
        <p:nvPr/>
      </p:nvGrpSpPr>
      <p:grpSpPr>
        <a:xfrm>
          <a:off x="0" y="0"/>
          <a:ext cx="0" cy="0"/>
          <a:chOff x="0" y="0"/>
          <a:chExt cx="0" cy="0"/>
        </a:xfrm>
      </p:grpSpPr>
      <p:pic>
        <p:nvPicPr>
          <p:cNvPr id="121" name="Google Shape;121;p8"/>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122" name="Google Shape;122;p8"/>
          <p:cNvPicPr preferRelativeResize="0"/>
          <p:nvPr/>
        </p:nvPicPr>
        <p:blipFill rotWithShape="1">
          <a:blip r:embed="rId3">
            <a:alphaModFix/>
          </a:blip>
          <a:srcRect b="0" l="0" r="0" t="0"/>
          <a:stretch/>
        </p:blipFill>
        <p:spPr>
          <a:xfrm flipH="1">
            <a:off x="8244175" y="819550"/>
            <a:ext cx="902375" cy="3071800"/>
          </a:xfrm>
          <a:prstGeom prst="rect">
            <a:avLst/>
          </a:prstGeom>
          <a:noFill/>
          <a:ln>
            <a:noFill/>
          </a:ln>
        </p:spPr>
      </p:pic>
      <p:pic>
        <p:nvPicPr>
          <p:cNvPr id="123" name="Google Shape;123;p8"/>
          <p:cNvPicPr preferRelativeResize="0"/>
          <p:nvPr/>
        </p:nvPicPr>
        <p:blipFill rotWithShape="1">
          <a:blip r:embed="rId4">
            <a:alphaModFix/>
          </a:blip>
          <a:srcRect b="0" l="0" r="0" t="0"/>
          <a:stretch/>
        </p:blipFill>
        <p:spPr>
          <a:xfrm>
            <a:off x="-25" y="920500"/>
            <a:ext cx="905325" cy="3081775"/>
          </a:xfrm>
          <a:prstGeom prst="rect">
            <a:avLst/>
          </a:prstGeom>
          <a:noFill/>
          <a:ln>
            <a:noFill/>
          </a:ln>
        </p:spPr>
      </p:pic>
      <p:sp>
        <p:nvSpPr>
          <p:cNvPr id="124" name="Google Shape;124;p8"/>
          <p:cNvSpPr txBox="1"/>
          <p:nvPr>
            <p:ph type="title"/>
          </p:nvPr>
        </p:nvSpPr>
        <p:spPr>
          <a:xfrm>
            <a:off x="2025150" y="1202250"/>
            <a:ext cx="5093700" cy="2739000"/>
          </a:xfrm>
          <a:prstGeom prst="rect">
            <a:avLst/>
          </a:prstGeom>
        </p:spPr>
        <p:txBody>
          <a:bodyPr anchorCtr="0" anchor="ctr" bIns="91425" lIns="91425" spcFirstLastPara="1" rIns="91425" wrap="square" tIns="91425">
            <a:noAutofit/>
          </a:bodyPr>
          <a:lstStyle>
            <a:lvl1pPr lvl="0" algn="l">
              <a:spcBef>
                <a:spcPts val="0"/>
              </a:spcBef>
              <a:spcAft>
                <a:spcPts val="0"/>
              </a:spcAft>
              <a:buSzPts val="4800"/>
              <a:buNone/>
              <a:defRPr sz="9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grpSp>
        <p:nvGrpSpPr>
          <p:cNvPr id="125" name="Google Shape;125;p8"/>
          <p:cNvGrpSpPr/>
          <p:nvPr/>
        </p:nvGrpSpPr>
        <p:grpSpPr>
          <a:xfrm>
            <a:off x="4665496" y="0"/>
            <a:ext cx="689309" cy="773883"/>
            <a:chOff x="289713" y="0"/>
            <a:chExt cx="847025" cy="950950"/>
          </a:xfrm>
        </p:grpSpPr>
        <p:sp>
          <p:nvSpPr>
            <p:cNvPr id="126" name="Google Shape;126;p8"/>
            <p:cNvSpPr/>
            <p:nvPr/>
          </p:nvSpPr>
          <p:spPr>
            <a:xfrm>
              <a:off x="289713" y="556700"/>
              <a:ext cx="847025" cy="378250"/>
            </a:xfrm>
            <a:custGeom>
              <a:rect b="b" l="l" r="r" t="t"/>
              <a:pathLst>
                <a:path extrusionOk="0" h="15130" w="33881">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8"/>
            <p:cNvSpPr/>
            <p:nvPr/>
          </p:nvSpPr>
          <p:spPr>
            <a:xfrm>
              <a:off x="334988" y="886975"/>
              <a:ext cx="759150" cy="63975"/>
            </a:xfrm>
            <a:custGeom>
              <a:rect b="b" l="l" r="r" t="t"/>
              <a:pathLst>
                <a:path extrusionOk="0" h="2559" w="30366">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8"/>
            <p:cNvSpPr/>
            <p:nvPr/>
          </p:nvSpPr>
          <p:spPr>
            <a:xfrm>
              <a:off x="390913" y="900300"/>
              <a:ext cx="668600" cy="45300"/>
            </a:xfrm>
            <a:custGeom>
              <a:rect b="b" l="l" r="r" t="t"/>
              <a:pathLst>
                <a:path extrusionOk="0" h="1812" w="26744">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8"/>
            <p:cNvSpPr/>
            <p:nvPr/>
          </p:nvSpPr>
          <p:spPr>
            <a:xfrm>
              <a:off x="585363" y="479450"/>
              <a:ext cx="282350" cy="90600"/>
            </a:xfrm>
            <a:custGeom>
              <a:rect b="b" l="l" r="r" t="t"/>
              <a:pathLst>
                <a:path extrusionOk="0" h="3624" w="11294">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8"/>
            <p:cNvSpPr/>
            <p:nvPr/>
          </p:nvSpPr>
          <p:spPr>
            <a:xfrm>
              <a:off x="713213" y="0"/>
              <a:ext cx="21325" cy="479475"/>
            </a:xfrm>
            <a:custGeom>
              <a:rect b="b" l="l" r="r" t="t"/>
              <a:pathLst>
                <a:path extrusionOk="0" h="19179" w="853">
                  <a:moveTo>
                    <a:pt x="0" y="1"/>
                  </a:moveTo>
                  <a:lnTo>
                    <a:pt x="427" y="19179"/>
                  </a:lnTo>
                  <a:lnTo>
                    <a:pt x="853" y="19179"/>
                  </a:lnTo>
                  <a:lnTo>
                    <a:pt x="427" y="1"/>
                  </a:lnTo>
                  <a:close/>
                </a:path>
              </a:pathLst>
            </a:cu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8"/>
            <p:cNvSpPr/>
            <p:nvPr/>
          </p:nvSpPr>
          <p:spPr>
            <a:xfrm>
              <a:off x="630638" y="900300"/>
              <a:ext cx="186475" cy="39975"/>
            </a:xfrm>
            <a:custGeom>
              <a:rect b="b" l="l" r="r" t="t"/>
              <a:pathLst>
                <a:path extrusionOk="0" h="1599" w="7459">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8"/>
            <p:cNvSpPr/>
            <p:nvPr/>
          </p:nvSpPr>
          <p:spPr>
            <a:xfrm>
              <a:off x="289713" y="556700"/>
              <a:ext cx="847025" cy="378250"/>
            </a:xfrm>
            <a:custGeom>
              <a:rect b="b" l="l" r="r" t="t"/>
              <a:pathLst>
                <a:path extrusionOk="0" h="15130" w="33881">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8"/>
            <p:cNvSpPr/>
            <p:nvPr/>
          </p:nvSpPr>
          <p:spPr>
            <a:xfrm>
              <a:off x="289713" y="559375"/>
              <a:ext cx="847025" cy="143850"/>
            </a:xfrm>
            <a:custGeom>
              <a:rect b="b" l="l" r="r" t="t"/>
              <a:pathLst>
                <a:path extrusionOk="0" h="5754" w="33881">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8"/>
            <p:cNvSpPr/>
            <p:nvPr/>
          </p:nvSpPr>
          <p:spPr>
            <a:xfrm>
              <a:off x="585363" y="479450"/>
              <a:ext cx="282350" cy="90600"/>
            </a:xfrm>
            <a:custGeom>
              <a:rect b="b" l="l" r="r" t="t"/>
              <a:pathLst>
                <a:path extrusionOk="0" h="3624" w="11294">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5" name="Google Shape;135;p8"/>
          <p:cNvGrpSpPr/>
          <p:nvPr/>
        </p:nvGrpSpPr>
        <p:grpSpPr>
          <a:xfrm>
            <a:off x="3789196" y="0"/>
            <a:ext cx="689309" cy="773883"/>
            <a:chOff x="289713" y="0"/>
            <a:chExt cx="847025" cy="950950"/>
          </a:xfrm>
        </p:grpSpPr>
        <p:sp>
          <p:nvSpPr>
            <p:cNvPr id="136" name="Google Shape;136;p8"/>
            <p:cNvSpPr/>
            <p:nvPr/>
          </p:nvSpPr>
          <p:spPr>
            <a:xfrm>
              <a:off x="289713" y="556700"/>
              <a:ext cx="847025" cy="378250"/>
            </a:xfrm>
            <a:custGeom>
              <a:rect b="b" l="l" r="r" t="t"/>
              <a:pathLst>
                <a:path extrusionOk="0" h="15130" w="33881">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8"/>
            <p:cNvSpPr/>
            <p:nvPr/>
          </p:nvSpPr>
          <p:spPr>
            <a:xfrm>
              <a:off x="334988" y="886975"/>
              <a:ext cx="759150" cy="63975"/>
            </a:xfrm>
            <a:custGeom>
              <a:rect b="b" l="l" r="r" t="t"/>
              <a:pathLst>
                <a:path extrusionOk="0" h="2559" w="30366">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8"/>
            <p:cNvSpPr/>
            <p:nvPr/>
          </p:nvSpPr>
          <p:spPr>
            <a:xfrm>
              <a:off x="390913" y="900300"/>
              <a:ext cx="668600" cy="45300"/>
            </a:xfrm>
            <a:custGeom>
              <a:rect b="b" l="l" r="r" t="t"/>
              <a:pathLst>
                <a:path extrusionOk="0" h="1812" w="26744">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8"/>
            <p:cNvSpPr/>
            <p:nvPr/>
          </p:nvSpPr>
          <p:spPr>
            <a:xfrm>
              <a:off x="585363" y="479450"/>
              <a:ext cx="282350" cy="90600"/>
            </a:xfrm>
            <a:custGeom>
              <a:rect b="b" l="l" r="r" t="t"/>
              <a:pathLst>
                <a:path extrusionOk="0" h="3624" w="11294">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8"/>
            <p:cNvSpPr/>
            <p:nvPr/>
          </p:nvSpPr>
          <p:spPr>
            <a:xfrm>
              <a:off x="713213" y="0"/>
              <a:ext cx="21325" cy="479475"/>
            </a:xfrm>
            <a:custGeom>
              <a:rect b="b" l="l" r="r" t="t"/>
              <a:pathLst>
                <a:path extrusionOk="0" h="19179" w="853">
                  <a:moveTo>
                    <a:pt x="0" y="1"/>
                  </a:moveTo>
                  <a:lnTo>
                    <a:pt x="427" y="19179"/>
                  </a:lnTo>
                  <a:lnTo>
                    <a:pt x="853" y="19179"/>
                  </a:lnTo>
                  <a:lnTo>
                    <a:pt x="427" y="1"/>
                  </a:lnTo>
                  <a:close/>
                </a:path>
              </a:pathLst>
            </a:cu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8"/>
            <p:cNvSpPr/>
            <p:nvPr/>
          </p:nvSpPr>
          <p:spPr>
            <a:xfrm>
              <a:off x="630638" y="900300"/>
              <a:ext cx="186475" cy="39975"/>
            </a:xfrm>
            <a:custGeom>
              <a:rect b="b" l="l" r="r" t="t"/>
              <a:pathLst>
                <a:path extrusionOk="0" h="1599" w="7459">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8"/>
            <p:cNvSpPr/>
            <p:nvPr/>
          </p:nvSpPr>
          <p:spPr>
            <a:xfrm>
              <a:off x="289713" y="556700"/>
              <a:ext cx="847025" cy="378250"/>
            </a:xfrm>
            <a:custGeom>
              <a:rect b="b" l="l" r="r" t="t"/>
              <a:pathLst>
                <a:path extrusionOk="0" h="15130" w="33881">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8"/>
            <p:cNvSpPr/>
            <p:nvPr/>
          </p:nvSpPr>
          <p:spPr>
            <a:xfrm>
              <a:off x="289713" y="559375"/>
              <a:ext cx="847025" cy="143850"/>
            </a:xfrm>
            <a:custGeom>
              <a:rect b="b" l="l" r="r" t="t"/>
              <a:pathLst>
                <a:path extrusionOk="0" h="5754" w="33881">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8"/>
            <p:cNvSpPr/>
            <p:nvPr/>
          </p:nvSpPr>
          <p:spPr>
            <a:xfrm>
              <a:off x="585363" y="479450"/>
              <a:ext cx="282350" cy="90600"/>
            </a:xfrm>
            <a:custGeom>
              <a:rect b="b" l="l" r="r" t="t"/>
              <a:pathLst>
                <a:path extrusionOk="0" h="3624" w="11294">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5" name="Google Shape;145;p8"/>
          <p:cNvGrpSpPr/>
          <p:nvPr/>
        </p:nvGrpSpPr>
        <p:grpSpPr>
          <a:xfrm>
            <a:off x="1159876" y="4243225"/>
            <a:ext cx="1427700" cy="713625"/>
            <a:chOff x="131176" y="4137775"/>
            <a:chExt cx="1427700" cy="713625"/>
          </a:xfrm>
        </p:grpSpPr>
        <p:sp>
          <p:nvSpPr>
            <p:cNvPr id="146" name="Google Shape;146;p8"/>
            <p:cNvSpPr/>
            <p:nvPr/>
          </p:nvSpPr>
          <p:spPr>
            <a:xfrm>
              <a:off x="131176" y="4751800"/>
              <a:ext cx="1427700" cy="99600"/>
            </a:xfrm>
            <a:prstGeom prst="ellipse">
              <a:avLst/>
            </a:prstGeom>
            <a:solidFill>
              <a:srgbClr val="000000">
                <a:alpha val="781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7" name="Google Shape;147;p8"/>
            <p:cNvPicPr preferRelativeResize="0"/>
            <p:nvPr/>
          </p:nvPicPr>
          <p:blipFill>
            <a:blip r:embed="rId5">
              <a:alphaModFix/>
            </a:blip>
            <a:stretch>
              <a:fillRect/>
            </a:stretch>
          </p:blipFill>
          <p:spPr>
            <a:xfrm>
              <a:off x="266500" y="4137775"/>
              <a:ext cx="1235275" cy="660125"/>
            </a:xfrm>
            <a:prstGeom prst="rect">
              <a:avLst/>
            </a:prstGeom>
            <a:noFill/>
            <a:ln>
              <a:noFill/>
            </a:ln>
          </p:spPr>
        </p:pic>
      </p:grpSp>
      <p:pic>
        <p:nvPicPr>
          <p:cNvPr id="148" name="Google Shape;148;p8"/>
          <p:cNvPicPr preferRelativeResize="0"/>
          <p:nvPr/>
        </p:nvPicPr>
        <p:blipFill>
          <a:blip r:embed="rId6">
            <a:alphaModFix/>
          </a:blip>
          <a:stretch>
            <a:fillRect/>
          </a:stretch>
        </p:blipFill>
        <p:spPr>
          <a:xfrm flipH="1">
            <a:off x="0" y="3611950"/>
            <a:ext cx="1661675" cy="1531550"/>
          </a:xfrm>
          <a:prstGeom prst="rect">
            <a:avLst/>
          </a:prstGeom>
          <a:noFill/>
          <a:ln>
            <a:noFill/>
          </a:ln>
        </p:spPr>
      </p:pic>
      <p:grpSp>
        <p:nvGrpSpPr>
          <p:cNvPr id="149" name="Google Shape;149;p8"/>
          <p:cNvGrpSpPr/>
          <p:nvPr/>
        </p:nvGrpSpPr>
        <p:grpSpPr>
          <a:xfrm>
            <a:off x="7863952" y="1987291"/>
            <a:ext cx="1280136" cy="2684138"/>
            <a:chOff x="8136352" y="2627725"/>
            <a:chExt cx="1083850" cy="2272575"/>
          </a:xfrm>
        </p:grpSpPr>
        <p:sp>
          <p:nvSpPr>
            <p:cNvPr id="150" name="Google Shape;150;p8"/>
            <p:cNvSpPr/>
            <p:nvPr/>
          </p:nvSpPr>
          <p:spPr>
            <a:xfrm>
              <a:off x="8316777" y="4789900"/>
              <a:ext cx="723000" cy="110400"/>
            </a:xfrm>
            <a:prstGeom prst="ellipse">
              <a:avLst/>
            </a:prstGeom>
            <a:solidFill>
              <a:srgbClr val="000000">
                <a:alpha val="781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1" name="Google Shape;151;p8"/>
            <p:cNvPicPr preferRelativeResize="0"/>
            <p:nvPr/>
          </p:nvPicPr>
          <p:blipFill>
            <a:blip r:embed="rId7">
              <a:alphaModFix/>
            </a:blip>
            <a:stretch>
              <a:fillRect/>
            </a:stretch>
          </p:blipFill>
          <p:spPr>
            <a:xfrm>
              <a:off x="8136352" y="2627725"/>
              <a:ext cx="1083850" cy="2219325"/>
            </a:xfrm>
            <a:prstGeom prst="rect">
              <a:avLst/>
            </a:prstGeom>
            <a:noFill/>
            <a:ln>
              <a:noFill/>
            </a:ln>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52" name="Shape 152"/>
        <p:cNvGrpSpPr/>
        <p:nvPr/>
      </p:nvGrpSpPr>
      <p:grpSpPr>
        <a:xfrm>
          <a:off x="0" y="0"/>
          <a:ext cx="0" cy="0"/>
          <a:chOff x="0" y="0"/>
          <a:chExt cx="0" cy="0"/>
        </a:xfrm>
      </p:grpSpPr>
      <p:pic>
        <p:nvPicPr>
          <p:cNvPr id="153" name="Google Shape;153;p9"/>
          <p:cNvPicPr preferRelativeResize="0"/>
          <p:nvPr/>
        </p:nvPicPr>
        <p:blipFill>
          <a:blip r:embed="rId2">
            <a:alphaModFix/>
          </a:blip>
          <a:stretch>
            <a:fillRect/>
          </a:stretch>
        </p:blipFill>
        <p:spPr>
          <a:xfrm flipH="1">
            <a:off x="0" y="0"/>
            <a:ext cx="9144000" cy="5143500"/>
          </a:xfrm>
          <a:prstGeom prst="rect">
            <a:avLst/>
          </a:prstGeom>
          <a:noFill/>
          <a:ln>
            <a:noFill/>
          </a:ln>
        </p:spPr>
      </p:pic>
      <p:sp>
        <p:nvSpPr>
          <p:cNvPr id="154" name="Google Shape;154;p9"/>
          <p:cNvSpPr txBox="1"/>
          <p:nvPr>
            <p:ph type="title"/>
          </p:nvPr>
        </p:nvSpPr>
        <p:spPr>
          <a:xfrm>
            <a:off x="2825850" y="1621388"/>
            <a:ext cx="3492300" cy="102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200"/>
              <a:buNone/>
              <a:defRPr sz="7000">
                <a:solidFill>
                  <a:schemeClr val="l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55" name="Google Shape;155;p9"/>
          <p:cNvSpPr txBox="1"/>
          <p:nvPr>
            <p:ph idx="1" type="subTitle"/>
          </p:nvPr>
        </p:nvSpPr>
        <p:spPr>
          <a:xfrm>
            <a:off x="2197500" y="2829174"/>
            <a:ext cx="4749000" cy="881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500"/>
              <a:buNone/>
              <a:defRPr/>
            </a:lvl1pPr>
            <a:lvl2pPr lvl="1" rtl="0" algn="ctr">
              <a:lnSpc>
                <a:spcPct val="100000"/>
              </a:lnSpc>
              <a:spcBef>
                <a:spcPts val="0"/>
              </a:spcBef>
              <a:spcAft>
                <a:spcPts val="0"/>
              </a:spcAft>
              <a:buSzPts val="1500"/>
              <a:buNone/>
              <a:defRPr/>
            </a:lvl2pPr>
            <a:lvl3pPr lvl="2" rtl="0" algn="ctr">
              <a:lnSpc>
                <a:spcPct val="100000"/>
              </a:lnSpc>
              <a:spcBef>
                <a:spcPts val="0"/>
              </a:spcBef>
              <a:spcAft>
                <a:spcPts val="0"/>
              </a:spcAft>
              <a:buSzPts val="1500"/>
              <a:buNone/>
              <a:defRPr/>
            </a:lvl3pPr>
            <a:lvl4pPr lvl="3" rtl="0" algn="ctr">
              <a:lnSpc>
                <a:spcPct val="100000"/>
              </a:lnSpc>
              <a:spcBef>
                <a:spcPts val="0"/>
              </a:spcBef>
              <a:spcAft>
                <a:spcPts val="0"/>
              </a:spcAft>
              <a:buSzPts val="1500"/>
              <a:buNone/>
              <a:defRPr/>
            </a:lvl4pPr>
            <a:lvl5pPr lvl="4" rtl="0" algn="ctr">
              <a:lnSpc>
                <a:spcPct val="100000"/>
              </a:lnSpc>
              <a:spcBef>
                <a:spcPts val="0"/>
              </a:spcBef>
              <a:spcAft>
                <a:spcPts val="0"/>
              </a:spcAft>
              <a:buSzPts val="1500"/>
              <a:buNone/>
              <a:defRPr/>
            </a:lvl5pPr>
            <a:lvl6pPr lvl="5" rtl="0" algn="ctr">
              <a:lnSpc>
                <a:spcPct val="100000"/>
              </a:lnSpc>
              <a:spcBef>
                <a:spcPts val="0"/>
              </a:spcBef>
              <a:spcAft>
                <a:spcPts val="0"/>
              </a:spcAft>
              <a:buSzPts val="1500"/>
              <a:buNone/>
              <a:defRPr/>
            </a:lvl6pPr>
            <a:lvl7pPr lvl="6" rtl="0" algn="ctr">
              <a:lnSpc>
                <a:spcPct val="100000"/>
              </a:lnSpc>
              <a:spcBef>
                <a:spcPts val="0"/>
              </a:spcBef>
              <a:spcAft>
                <a:spcPts val="0"/>
              </a:spcAft>
              <a:buSzPts val="1500"/>
              <a:buNone/>
              <a:defRPr/>
            </a:lvl7pPr>
            <a:lvl8pPr lvl="7" rtl="0" algn="ctr">
              <a:lnSpc>
                <a:spcPct val="100000"/>
              </a:lnSpc>
              <a:spcBef>
                <a:spcPts val="0"/>
              </a:spcBef>
              <a:spcAft>
                <a:spcPts val="0"/>
              </a:spcAft>
              <a:buSzPts val="1500"/>
              <a:buNone/>
              <a:defRPr/>
            </a:lvl8pPr>
            <a:lvl9pPr lvl="8" rtl="0" algn="ctr">
              <a:lnSpc>
                <a:spcPct val="100000"/>
              </a:lnSpc>
              <a:spcBef>
                <a:spcPts val="0"/>
              </a:spcBef>
              <a:spcAft>
                <a:spcPts val="0"/>
              </a:spcAft>
              <a:buSzPts val="1500"/>
              <a:buNone/>
              <a:defRPr/>
            </a:lvl9pPr>
          </a:lstStyle>
          <a:p/>
        </p:txBody>
      </p:sp>
      <p:pic>
        <p:nvPicPr>
          <p:cNvPr id="156" name="Google Shape;156;p9"/>
          <p:cNvPicPr preferRelativeResize="0"/>
          <p:nvPr/>
        </p:nvPicPr>
        <p:blipFill rotWithShape="1">
          <a:blip r:embed="rId3">
            <a:alphaModFix/>
          </a:blip>
          <a:srcRect b="0" l="74206" r="0" t="0"/>
          <a:stretch/>
        </p:blipFill>
        <p:spPr>
          <a:xfrm>
            <a:off x="0" y="559725"/>
            <a:ext cx="1444624" cy="3262049"/>
          </a:xfrm>
          <a:prstGeom prst="rect">
            <a:avLst/>
          </a:prstGeom>
          <a:noFill/>
          <a:ln>
            <a:noFill/>
          </a:ln>
        </p:spPr>
      </p:pic>
      <p:grpSp>
        <p:nvGrpSpPr>
          <p:cNvPr id="157" name="Google Shape;157;p9"/>
          <p:cNvGrpSpPr/>
          <p:nvPr/>
        </p:nvGrpSpPr>
        <p:grpSpPr>
          <a:xfrm>
            <a:off x="4227346" y="0"/>
            <a:ext cx="689309" cy="773883"/>
            <a:chOff x="289713" y="0"/>
            <a:chExt cx="847025" cy="950950"/>
          </a:xfrm>
        </p:grpSpPr>
        <p:sp>
          <p:nvSpPr>
            <p:cNvPr id="158" name="Google Shape;158;p9"/>
            <p:cNvSpPr/>
            <p:nvPr/>
          </p:nvSpPr>
          <p:spPr>
            <a:xfrm>
              <a:off x="289713" y="556700"/>
              <a:ext cx="847025" cy="378250"/>
            </a:xfrm>
            <a:custGeom>
              <a:rect b="b" l="l" r="r" t="t"/>
              <a:pathLst>
                <a:path extrusionOk="0" h="15130" w="33881">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9"/>
            <p:cNvSpPr/>
            <p:nvPr/>
          </p:nvSpPr>
          <p:spPr>
            <a:xfrm>
              <a:off x="334988" y="886975"/>
              <a:ext cx="759150" cy="63975"/>
            </a:xfrm>
            <a:custGeom>
              <a:rect b="b" l="l" r="r" t="t"/>
              <a:pathLst>
                <a:path extrusionOk="0" h="2559" w="30366">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9"/>
            <p:cNvSpPr/>
            <p:nvPr/>
          </p:nvSpPr>
          <p:spPr>
            <a:xfrm>
              <a:off x="390913" y="900300"/>
              <a:ext cx="668600" cy="45300"/>
            </a:xfrm>
            <a:custGeom>
              <a:rect b="b" l="l" r="r" t="t"/>
              <a:pathLst>
                <a:path extrusionOk="0" h="1812" w="26744">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9"/>
            <p:cNvSpPr/>
            <p:nvPr/>
          </p:nvSpPr>
          <p:spPr>
            <a:xfrm>
              <a:off x="585363" y="479450"/>
              <a:ext cx="282350" cy="90600"/>
            </a:xfrm>
            <a:custGeom>
              <a:rect b="b" l="l" r="r" t="t"/>
              <a:pathLst>
                <a:path extrusionOk="0" h="3624" w="11294">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9"/>
            <p:cNvSpPr/>
            <p:nvPr/>
          </p:nvSpPr>
          <p:spPr>
            <a:xfrm>
              <a:off x="713213" y="0"/>
              <a:ext cx="21325" cy="479475"/>
            </a:xfrm>
            <a:custGeom>
              <a:rect b="b" l="l" r="r" t="t"/>
              <a:pathLst>
                <a:path extrusionOk="0" h="19179" w="853">
                  <a:moveTo>
                    <a:pt x="0" y="1"/>
                  </a:moveTo>
                  <a:lnTo>
                    <a:pt x="427" y="19179"/>
                  </a:lnTo>
                  <a:lnTo>
                    <a:pt x="853" y="19179"/>
                  </a:lnTo>
                  <a:lnTo>
                    <a:pt x="427" y="1"/>
                  </a:lnTo>
                  <a:close/>
                </a:path>
              </a:pathLst>
            </a:cu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9"/>
            <p:cNvSpPr/>
            <p:nvPr/>
          </p:nvSpPr>
          <p:spPr>
            <a:xfrm>
              <a:off x="630638" y="900300"/>
              <a:ext cx="186475" cy="39975"/>
            </a:xfrm>
            <a:custGeom>
              <a:rect b="b" l="l" r="r" t="t"/>
              <a:pathLst>
                <a:path extrusionOk="0" h="1599" w="7459">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9"/>
            <p:cNvSpPr/>
            <p:nvPr/>
          </p:nvSpPr>
          <p:spPr>
            <a:xfrm>
              <a:off x="289713" y="556700"/>
              <a:ext cx="847025" cy="378250"/>
            </a:xfrm>
            <a:custGeom>
              <a:rect b="b" l="l" r="r" t="t"/>
              <a:pathLst>
                <a:path extrusionOk="0" h="15130" w="33881">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9"/>
            <p:cNvSpPr/>
            <p:nvPr/>
          </p:nvSpPr>
          <p:spPr>
            <a:xfrm>
              <a:off x="289713" y="559375"/>
              <a:ext cx="847025" cy="143850"/>
            </a:xfrm>
            <a:custGeom>
              <a:rect b="b" l="l" r="r" t="t"/>
              <a:pathLst>
                <a:path extrusionOk="0" h="5754" w="33881">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9"/>
            <p:cNvSpPr/>
            <p:nvPr/>
          </p:nvSpPr>
          <p:spPr>
            <a:xfrm>
              <a:off x="585363" y="479450"/>
              <a:ext cx="282350" cy="90600"/>
            </a:xfrm>
            <a:custGeom>
              <a:rect b="b" l="l" r="r" t="t"/>
              <a:pathLst>
                <a:path extrusionOk="0" h="3624" w="11294">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67" name="Google Shape;167;p9"/>
          <p:cNvPicPr preferRelativeResize="0"/>
          <p:nvPr/>
        </p:nvPicPr>
        <p:blipFill rotWithShape="1">
          <a:blip r:embed="rId4">
            <a:alphaModFix/>
          </a:blip>
          <a:srcRect b="0" l="0" r="29537" t="0"/>
          <a:stretch/>
        </p:blipFill>
        <p:spPr>
          <a:xfrm>
            <a:off x="7367625" y="296325"/>
            <a:ext cx="1776375" cy="190802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68" name="Shape 168"/>
        <p:cNvGrpSpPr/>
        <p:nvPr/>
      </p:nvGrpSpPr>
      <p:grpSpPr>
        <a:xfrm>
          <a:off x="0" y="0"/>
          <a:ext cx="0" cy="0"/>
          <a:chOff x="0" y="0"/>
          <a:chExt cx="0" cy="0"/>
        </a:xfrm>
      </p:grpSpPr>
      <p:sp>
        <p:nvSpPr>
          <p:cNvPr id="169" name="Google Shape;169;p10"/>
          <p:cNvSpPr txBox="1"/>
          <p:nvPr>
            <p:ph type="title"/>
          </p:nvPr>
        </p:nvSpPr>
        <p:spPr>
          <a:xfrm>
            <a:off x="799310" y="3356162"/>
            <a:ext cx="3467700" cy="953700"/>
          </a:xfrm>
          <a:prstGeom prst="rect">
            <a:avLst/>
          </a:prstGeom>
        </p:spPr>
        <p:txBody>
          <a:bodyPr anchorCtr="0" anchor="ctr" bIns="91425" lIns="91425" spcFirstLastPara="1" rIns="91425" wrap="square" tIns="91425">
            <a:noAutofit/>
          </a:bodyPr>
          <a:lstStyle>
            <a:lvl1pPr lvl="0" rtl="0">
              <a:spcBef>
                <a:spcPts val="0"/>
              </a:spcBef>
              <a:spcAft>
                <a:spcPts val="0"/>
              </a:spcAft>
              <a:buSzPts val="3200"/>
              <a:buNone/>
              <a:defRPr>
                <a:solidFill>
                  <a:schemeClr val="lt1"/>
                </a:solidFill>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theme" Target="../theme/theme1.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dk2"/>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17750" y="539496"/>
            <a:ext cx="7708500" cy="4572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dk1"/>
              </a:buClr>
              <a:buSzPts val="3200"/>
              <a:buFont typeface="Fjalla One"/>
              <a:buNone/>
              <a:defRPr b="1" sz="3200">
                <a:solidFill>
                  <a:schemeClr val="dk1"/>
                </a:solidFill>
                <a:latin typeface="Fjalla One"/>
                <a:ea typeface="Fjalla One"/>
                <a:cs typeface="Fjalla One"/>
                <a:sym typeface="Fjalla On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p:txBody>
      </p:sp>
      <p:sp>
        <p:nvSpPr>
          <p:cNvPr id="7" name="Google Shape;7;p1"/>
          <p:cNvSpPr txBox="1"/>
          <p:nvPr>
            <p:ph idx="1" type="body"/>
          </p:nvPr>
        </p:nvSpPr>
        <p:spPr>
          <a:xfrm>
            <a:off x="692700" y="1351875"/>
            <a:ext cx="7711800" cy="3247500"/>
          </a:xfrm>
          <a:prstGeom prst="rect">
            <a:avLst/>
          </a:prstGeom>
          <a:noFill/>
          <a:ln>
            <a:noFill/>
          </a:ln>
        </p:spPr>
        <p:txBody>
          <a:bodyPr anchorCtr="0" anchor="t" bIns="91425" lIns="91425" spcFirstLastPara="1" rIns="91425" wrap="square" tIns="91425">
            <a:noAutofit/>
          </a:bodyPr>
          <a:lstStyle>
            <a:lvl1pPr indent="-323850" lvl="0" marL="457200">
              <a:lnSpc>
                <a:spcPct val="100000"/>
              </a:lnSpc>
              <a:spcBef>
                <a:spcPts val="0"/>
              </a:spcBef>
              <a:spcAft>
                <a:spcPts val="0"/>
              </a:spcAft>
              <a:buClr>
                <a:schemeClr val="dk1"/>
              </a:buClr>
              <a:buSzPts val="1500"/>
              <a:buFont typeface="Chivo"/>
              <a:buChar char="●"/>
              <a:defRPr sz="1500">
                <a:solidFill>
                  <a:schemeClr val="dk1"/>
                </a:solidFill>
                <a:latin typeface="Chivo"/>
                <a:ea typeface="Chivo"/>
                <a:cs typeface="Chivo"/>
                <a:sym typeface="Chivo"/>
              </a:defRPr>
            </a:lvl1pPr>
            <a:lvl2pPr indent="-323850" lvl="1" marL="914400">
              <a:lnSpc>
                <a:spcPct val="100000"/>
              </a:lnSpc>
              <a:spcBef>
                <a:spcPts val="0"/>
              </a:spcBef>
              <a:spcAft>
                <a:spcPts val="0"/>
              </a:spcAft>
              <a:buClr>
                <a:schemeClr val="dk1"/>
              </a:buClr>
              <a:buSzPts val="1500"/>
              <a:buFont typeface="Chivo"/>
              <a:buChar char="○"/>
              <a:defRPr sz="1500">
                <a:solidFill>
                  <a:schemeClr val="dk1"/>
                </a:solidFill>
                <a:latin typeface="Chivo"/>
                <a:ea typeface="Chivo"/>
                <a:cs typeface="Chivo"/>
                <a:sym typeface="Chivo"/>
              </a:defRPr>
            </a:lvl2pPr>
            <a:lvl3pPr indent="-323850" lvl="2" marL="1371600">
              <a:lnSpc>
                <a:spcPct val="100000"/>
              </a:lnSpc>
              <a:spcBef>
                <a:spcPts val="0"/>
              </a:spcBef>
              <a:spcAft>
                <a:spcPts val="0"/>
              </a:spcAft>
              <a:buClr>
                <a:schemeClr val="dk1"/>
              </a:buClr>
              <a:buSzPts val="1500"/>
              <a:buFont typeface="Chivo"/>
              <a:buChar char="■"/>
              <a:defRPr sz="1500">
                <a:solidFill>
                  <a:schemeClr val="dk1"/>
                </a:solidFill>
                <a:latin typeface="Chivo"/>
                <a:ea typeface="Chivo"/>
                <a:cs typeface="Chivo"/>
                <a:sym typeface="Chivo"/>
              </a:defRPr>
            </a:lvl3pPr>
            <a:lvl4pPr indent="-323850" lvl="3" marL="1828800">
              <a:lnSpc>
                <a:spcPct val="100000"/>
              </a:lnSpc>
              <a:spcBef>
                <a:spcPts val="0"/>
              </a:spcBef>
              <a:spcAft>
                <a:spcPts val="0"/>
              </a:spcAft>
              <a:buClr>
                <a:schemeClr val="dk1"/>
              </a:buClr>
              <a:buSzPts val="1500"/>
              <a:buFont typeface="Chivo"/>
              <a:buChar char="●"/>
              <a:defRPr sz="1500">
                <a:solidFill>
                  <a:schemeClr val="dk1"/>
                </a:solidFill>
                <a:latin typeface="Chivo"/>
                <a:ea typeface="Chivo"/>
                <a:cs typeface="Chivo"/>
                <a:sym typeface="Chivo"/>
              </a:defRPr>
            </a:lvl4pPr>
            <a:lvl5pPr indent="-323850" lvl="4" marL="2286000">
              <a:lnSpc>
                <a:spcPct val="100000"/>
              </a:lnSpc>
              <a:spcBef>
                <a:spcPts val="0"/>
              </a:spcBef>
              <a:spcAft>
                <a:spcPts val="0"/>
              </a:spcAft>
              <a:buClr>
                <a:schemeClr val="dk1"/>
              </a:buClr>
              <a:buSzPts val="1500"/>
              <a:buFont typeface="Chivo"/>
              <a:buChar char="○"/>
              <a:defRPr sz="1500">
                <a:solidFill>
                  <a:schemeClr val="dk1"/>
                </a:solidFill>
                <a:latin typeface="Chivo"/>
                <a:ea typeface="Chivo"/>
                <a:cs typeface="Chivo"/>
                <a:sym typeface="Chivo"/>
              </a:defRPr>
            </a:lvl5pPr>
            <a:lvl6pPr indent="-323850" lvl="5" marL="2743200">
              <a:lnSpc>
                <a:spcPct val="100000"/>
              </a:lnSpc>
              <a:spcBef>
                <a:spcPts val="0"/>
              </a:spcBef>
              <a:spcAft>
                <a:spcPts val="0"/>
              </a:spcAft>
              <a:buClr>
                <a:schemeClr val="dk1"/>
              </a:buClr>
              <a:buSzPts val="1500"/>
              <a:buFont typeface="Chivo"/>
              <a:buChar char="■"/>
              <a:defRPr sz="1500">
                <a:solidFill>
                  <a:schemeClr val="dk1"/>
                </a:solidFill>
                <a:latin typeface="Chivo"/>
                <a:ea typeface="Chivo"/>
                <a:cs typeface="Chivo"/>
                <a:sym typeface="Chivo"/>
              </a:defRPr>
            </a:lvl6pPr>
            <a:lvl7pPr indent="-323850" lvl="6" marL="3200400">
              <a:lnSpc>
                <a:spcPct val="100000"/>
              </a:lnSpc>
              <a:spcBef>
                <a:spcPts val="0"/>
              </a:spcBef>
              <a:spcAft>
                <a:spcPts val="0"/>
              </a:spcAft>
              <a:buClr>
                <a:schemeClr val="dk1"/>
              </a:buClr>
              <a:buSzPts val="1500"/>
              <a:buFont typeface="Chivo"/>
              <a:buChar char="●"/>
              <a:defRPr sz="1500">
                <a:solidFill>
                  <a:schemeClr val="dk1"/>
                </a:solidFill>
                <a:latin typeface="Chivo"/>
                <a:ea typeface="Chivo"/>
                <a:cs typeface="Chivo"/>
                <a:sym typeface="Chivo"/>
              </a:defRPr>
            </a:lvl7pPr>
            <a:lvl8pPr indent="-323850" lvl="7" marL="3657600">
              <a:lnSpc>
                <a:spcPct val="100000"/>
              </a:lnSpc>
              <a:spcBef>
                <a:spcPts val="0"/>
              </a:spcBef>
              <a:spcAft>
                <a:spcPts val="0"/>
              </a:spcAft>
              <a:buClr>
                <a:schemeClr val="dk1"/>
              </a:buClr>
              <a:buSzPts val="1500"/>
              <a:buFont typeface="Chivo"/>
              <a:buChar char="○"/>
              <a:defRPr sz="1500">
                <a:solidFill>
                  <a:schemeClr val="dk1"/>
                </a:solidFill>
                <a:latin typeface="Chivo"/>
                <a:ea typeface="Chivo"/>
                <a:cs typeface="Chivo"/>
                <a:sym typeface="Chivo"/>
              </a:defRPr>
            </a:lvl8pPr>
            <a:lvl9pPr indent="-323850" lvl="8" marL="4114800">
              <a:lnSpc>
                <a:spcPct val="100000"/>
              </a:lnSpc>
              <a:spcBef>
                <a:spcPts val="0"/>
              </a:spcBef>
              <a:spcAft>
                <a:spcPts val="0"/>
              </a:spcAft>
              <a:buClr>
                <a:schemeClr val="dk1"/>
              </a:buClr>
              <a:buSzPts val="1500"/>
              <a:buFont typeface="Chivo"/>
              <a:buChar char="■"/>
              <a:defRPr sz="1500">
                <a:solidFill>
                  <a:schemeClr val="dk1"/>
                </a:solidFill>
                <a:latin typeface="Chivo"/>
                <a:ea typeface="Chivo"/>
                <a:cs typeface="Chivo"/>
                <a:sym typeface="Chivo"/>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2.png"/><Relationship Id="rId5" Type="http://schemas.openxmlformats.org/officeDocument/2006/relationships/image" Target="../media/image30.png"/><Relationship Id="rId6"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hyperlink" Target="http://www.youtube.com/watch?v=otmgFQHbaDo" TargetMode="External"/><Relationship Id="rId4" Type="http://schemas.openxmlformats.org/officeDocument/2006/relationships/image" Target="../media/image35.jpg"/><Relationship Id="rId5" Type="http://schemas.openxmlformats.org/officeDocument/2006/relationships/hyperlink" Target="http://www.youtube.com/watch?v=3sUCSGVYzI0" TargetMode="External"/><Relationship Id="rId6" Type="http://schemas.openxmlformats.org/officeDocument/2006/relationships/image" Target="../media/image3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1.xml"/><Relationship Id="rId3" Type="http://schemas.openxmlformats.org/officeDocument/2006/relationships/image" Target="../media/image45.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xml"/><Relationship Id="rId3" Type="http://schemas.openxmlformats.org/officeDocument/2006/relationships/hyperlink" Target="https://www.econedlink.org/resources/macro-ap-economics-series-unit-3-fiscal-policy/" TargetMode="External"/><Relationship Id="rId4" Type="http://schemas.openxmlformats.org/officeDocument/2006/relationships/image" Target="../media/image36.jpg"/><Relationship Id="rId5"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3.xml"/><Relationship Id="rId3" Type="http://schemas.openxmlformats.org/officeDocument/2006/relationships/hyperlink" Target="https://fiscalship.org/" TargetMode="External"/><Relationship Id="rId4" Type="http://schemas.openxmlformats.org/officeDocument/2006/relationships/hyperlink" Target="https://www.econedlink.org/resources/federal-budget-lesson-plan-and-fiscal-ship-student-game/" TargetMode="External"/><Relationship Id="rId5" Type="http://schemas.openxmlformats.org/officeDocument/2006/relationships/image" Target="../media/image4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4.xml"/><Relationship Id="rId3" Type="http://schemas.openxmlformats.org/officeDocument/2006/relationships/hyperlink" Target="https://www.usaspending.gov/explorer" TargetMode="External"/><Relationship Id="rId4" Type="http://schemas.openxmlformats.org/officeDocument/2006/relationships/image" Target="../media/image6.png"/><Relationship Id="rId5" Type="http://schemas.openxmlformats.org/officeDocument/2006/relationships/image" Target="../media/image41.png"/><Relationship Id="rId6" Type="http://schemas.openxmlformats.org/officeDocument/2006/relationships/image" Target="../media/image4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5.xml"/><Relationship Id="rId3" Type="http://schemas.openxmlformats.org/officeDocument/2006/relationships/image" Target="../media/image39.png"/><Relationship Id="rId4" Type="http://schemas.openxmlformats.org/officeDocument/2006/relationships/hyperlink" Target="https://www.usdebtclock.org/" TargetMode="External"/><Relationship Id="rId5" Type="http://schemas.openxmlformats.org/officeDocument/2006/relationships/image" Target="../media/image4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6.xml"/><Relationship Id="rId3" Type="http://schemas.openxmlformats.org/officeDocument/2006/relationships/hyperlink" Target="https://docs.google.com/document/d/1Gg011mwbIiYIk9Mqc4GA6b2pAzhcjQMMELNyMMptw98/edit" TargetMode="External"/><Relationship Id="rId4" Type="http://schemas.openxmlformats.org/officeDocument/2006/relationships/hyperlink" Target="https://docs.google.com/document/d/1Gg011mwbIiYIk9Mqc4GA6b2pAzhcjQMMELNyMMptw98/edit"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48.png"/><Relationship Id="rId4" Type="http://schemas.openxmlformats.org/officeDocument/2006/relationships/hyperlink" Target="https://www.econedlink.org/resources/who-gets-bailed-out-and-why/" TargetMode="External"/><Relationship Id="rId5" Type="http://schemas.openxmlformats.org/officeDocument/2006/relationships/hyperlink" Target="http://drive.google.com/file/d/1HZPXRFttpAI_YhhIUXcYuGh4w_tAQHgS/view" TargetMode="External"/><Relationship Id="rId6" Type="http://schemas.openxmlformats.org/officeDocument/2006/relationships/image" Target="../media/image3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image" Target="../media/image16.png"/><Relationship Id="rId4" Type="http://schemas.openxmlformats.org/officeDocument/2006/relationships/image" Target="../media/image8.png"/><Relationship Id="rId5" Type="http://schemas.openxmlformats.org/officeDocument/2006/relationships/image" Target="../media/image6.png"/><Relationship Id="rId6"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9.jpg"/><Relationship Id="rId4" Type="http://schemas.openxmlformats.org/officeDocument/2006/relationships/image" Target="../media/image17.png"/><Relationship Id="rId5" Type="http://schemas.openxmlformats.org/officeDocument/2006/relationships/image" Target="../media/image30.png"/><Relationship Id="rId6" Type="http://schemas.openxmlformats.org/officeDocument/2006/relationships/image" Target="../media/image12.png"/><Relationship Id="rId7"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hyperlink" Target="http://drive.google.com/file/d/1gQg1Uu4WZzg5oZs8Scf-EUfPgdcXyKN2/view" TargetMode="External"/><Relationship Id="rId4" Type="http://schemas.openxmlformats.org/officeDocument/2006/relationships/image" Target="../media/image2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0.xml"/><Relationship Id="rId3" Type="http://schemas.openxmlformats.org/officeDocument/2006/relationships/hyperlink" Target="http://www.youtube.com/watch?v=In9rbjeH1-4" TargetMode="External"/><Relationship Id="rId4" Type="http://schemas.openxmlformats.org/officeDocument/2006/relationships/image" Target="../media/image4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1.xml"/><Relationship Id="rId3" Type="http://schemas.openxmlformats.org/officeDocument/2006/relationships/image" Target="../media/image4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2.xml"/><Relationship Id="rId3" Type="http://schemas.openxmlformats.org/officeDocument/2006/relationships/hyperlink" Target="https://www.econedlink.org/resources/summer-institute-2021-macroeconomics-session-2/" TargetMode="External"/><Relationship Id="rId4" Type="http://schemas.openxmlformats.org/officeDocument/2006/relationships/image" Target="../media/image36.jpg"/><Relationship Id="rId5" Type="http://schemas.openxmlformats.org/officeDocument/2006/relationships/image" Target="../media/image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hyperlink" Target="https://www.investopedia.com/articles/investing/093015/open-market-operations-vs-quantitative-easing.asp" TargetMode="External"/><Relationship Id="rId4" Type="http://schemas.openxmlformats.org/officeDocument/2006/relationships/image" Target="../media/image6.png"/><Relationship Id="rId5" Type="http://schemas.openxmlformats.org/officeDocument/2006/relationships/image" Target="../media/image8.png"/><Relationship Id="rId6" Type="http://schemas.openxmlformats.org/officeDocument/2006/relationships/hyperlink" Target="https://mru.org/courses/principles-economics-macroeconomics/monetary-policy-federal-reserve-system" TargetMode="External"/><Relationship Id="rId7" Type="http://schemas.openxmlformats.org/officeDocument/2006/relationships/hyperlink" Target="http://www.youtube.com/watch?v=RaeIBeJT5hY" TargetMode="External"/><Relationship Id="rId8" Type="http://schemas.openxmlformats.org/officeDocument/2006/relationships/image" Target="../media/image5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4.xml"/><Relationship Id="rId3" Type="http://schemas.openxmlformats.org/officeDocument/2006/relationships/image" Target="../media/image4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5.xml"/><Relationship Id="rId3" Type="http://schemas.openxmlformats.org/officeDocument/2006/relationships/hyperlink" Target="https://docs.google.com/document/d/1mo1hS7d_NL0Glv5LihiFpLSY6O2a6TlRM0Ce2icIgMo/edit" TargetMode="External"/><Relationship Id="rId4" Type="http://schemas.openxmlformats.org/officeDocument/2006/relationships/hyperlink" Target="https://docs.google.com/document/d/1ffO_-VTPmPOxKqielKWJ5uxNnNNgTChVhoEbAsf87yw/edit" TargetMode="External"/><Relationship Id="rId5" Type="http://schemas.openxmlformats.org/officeDocument/2006/relationships/hyperlink" Target="https://docs.google.com/document/d/1yNQXdDVR5rc7E4Mr4APmXWWUpha67ZHYfurEmbKzupo/edit" TargetMode="External"/><Relationship Id="rId6" Type="http://schemas.openxmlformats.org/officeDocument/2006/relationships/hyperlink" Target="https://docs.google.com/document/d/1eJtSjF0tMobTAGWq_DZQrG0gHx9iqa_cTnZXZ-BxS8k/edit" TargetMode="External"/><Relationship Id="rId7" Type="http://schemas.openxmlformats.org/officeDocument/2006/relationships/hyperlink" Target="https://docs.google.com/document/d/1jtnPudKnz2dbXfIahb2bokhobBPuwcJrFQycZ5WYF2I/edit" TargetMode="External"/><Relationship Id="rId8" Type="http://schemas.openxmlformats.org/officeDocument/2006/relationships/image" Target="../media/image5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29.png"/><Relationship Id="rId4" Type="http://schemas.openxmlformats.org/officeDocument/2006/relationships/hyperlink" Target="https://docs.google.com/document/d/1L5RsUOVnicXvpT0wxx_JHPVooCKANHNh6Jym-ITTh4Y/edit"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7.xml"/><Relationship Id="rId3" Type="http://schemas.openxmlformats.org/officeDocument/2006/relationships/hyperlink" Target="https://www.federalreserve.gov/monetarypolicy/files/BeigeBook_20210414.pdf" TargetMode="External"/><Relationship Id="rId4" Type="http://schemas.openxmlformats.org/officeDocument/2006/relationships/hyperlink" Target="https://www.dallasfed.org/-/media/Documents/educate/lessons/thefedprocedure.pdf?la=en" TargetMode="External"/><Relationship Id="rId5" Type="http://schemas.openxmlformats.org/officeDocument/2006/relationships/hyperlink" Target="https://docs.google.com/presentation/d/1fSRIJXtRDEF-N0CsHEOltHazO79XK1aQDKNyes8hkQA/edit#slide=id.p1" TargetMode="External"/><Relationship Id="rId6" Type="http://schemas.openxmlformats.org/officeDocument/2006/relationships/image" Target="../media/image5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8.xml"/><Relationship Id="rId3" Type="http://schemas.openxmlformats.org/officeDocument/2006/relationships/image" Target="../media/image54.png"/><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 Id="rId3" Type="http://schemas.openxmlformats.org/officeDocument/2006/relationships/image" Target="../media/image16.png"/><Relationship Id="rId4" Type="http://schemas.openxmlformats.org/officeDocument/2006/relationships/image" Target="../media/image8.png"/><Relationship Id="rId5" Type="http://schemas.openxmlformats.org/officeDocument/2006/relationships/image" Target="../media/image6.png"/><Relationship Id="rId6"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xml"/><Relationship Id="rId3" Type="http://schemas.openxmlformats.org/officeDocument/2006/relationships/hyperlink" Target="https://econedlink.org/membership/" TargetMode="External"/><Relationship Id="rId4" Type="http://schemas.openxmlformats.org/officeDocument/2006/relationships/hyperlink" Target="https://econedlink.org/professional-development/professional-development-upcoming/?view-by=dayGridMonth&amp;currentStart=2020-Mar-1&amp;activeStart=2020-Mar-1&amp;activeEnd=2020-Apr-11" TargetMode="External"/><Relationship Id="rId5" Type="http://schemas.openxmlformats.org/officeDocument/2006/relationships/image" Target="../media/image24.png"/><Relationship Id="rId6" Type="http://schemas.openxmlformats.org/officeDocument/2006/relationships/image" Target="../media/image1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9.jpg"/><Relationship Id="rId4" Type="http://schemas.openxmlformats.org/officeDocument/2006/relationships/image" Target="../media/image17.png"/><Relationship Id="rId5" Type="http://schemas.openxmlformats.org/officeDocument/2006/relationships/image" Target="../media/image30.png"/><Relationship Id="rId6" Type="http://schemas.openxmlformats.org/officeDocument/2006/relationships/image" Target="../media/image12.png"/><Relationship Id="rId7" Type="http://schemas.openxmlformats.org/officeDocument/2006/relationships/image" Target="../media/image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31.xml"/><Relationship Id="rId3" Type="http://schemas.openxmlformats.org/officeDocument/2006/relationships/hyperlink" Target="http://www.youtube.com/watch?v=ol4NexZ0iII" TargetMode="External"/><Relationship Id="rId4" Type="http://schemas.openxmlformats.org/officeDocument/2006/relationships/image" Target="../media/image47.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2.xml"/><Relationship Id="rId3" Type="http://schemas.openxmlformats.org/officeDocument/2006/relationships/image" Target="../media/image5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3.xml"/><Relationship Id="rId3" Type="http://schemas.openxmlformats.org/officeDocument/2006/relationships/hyperlink" Target="https://www.econedlink.org/resources/basic-a-p-macroeconomics-comparative-advantage-gains-made-from-trade/" TargetMode="External"/><Relationship Id="rId4" Type="http://schemas.openxmlformats.org/officeDocument/2006/relationships/hyperlink" Target="https://www.econedlink.org/resources/preparing-for-the-a-p-macro-exam-foreign-exchange/" TargetMode="External"/><Relationship Id="rId5" Type="http://schemas.openxmlformats.org/officeDocument/2006/relationships/hyperlink" Target="https://www.reviewecon.com/games-activities/comparative-advantage" TargetMode="External"/><Relationship Id="rId6" Type="http://schemas.openxmlformats.org/officeDocument/2006/relationships/image" Target="../media/image36.jpg"/><Relationship Id="rId7" Type="http://schemas.openxmlformats.org/officeDocument/2006/relationships/image" Target="../media/image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4.xml"/><Relationship Id="rId3" Type="http://schemas.openxmlformats.org/officeDocument/2006/relationships/hyperlink" Target="https://www.fte.org/teachers/teacher-resources/lesson-plans/efllessons/the-magic-of-markets-trade-creates-wealth/" TargetMode="External"/><Relationship Id="rId4" Type="http://schemas.openxmlformats.org/officeDocument/2006/relationships/hyperlink" Target="https://player.vimeo.com/video/194361642" TargetMode="External"/><Relationship Id="rId5" Type="http://schemas.openxmlformats.org/officeDocument/2006/relationships/hyperlink" Target="https://www.thebalance.com/free-trade-agreement-pros-and-cons-3305845" TargetMode="External"/><Relationship Id="rId6" Type="http://schemas.openxmlformats.org/officeDocument/2006/relationships/hyperlink" Target="http://www.youtube.com/watch?v=j__9arjgwK0" TargetMode="External"/><Relationship Id="rId7" Type="http://schemas.openxmlformats.org/officeDocument/2006/relationships/image" Target="../media/image56.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5.xml"/><Relationship Id="rId3" Type="http://schemas.openxmlformats.org/officeDocument/2006/relationships/hyperlink" Target="https://atlas.cid.harvard.edu/explore/?tradeDirection=import&amp;year=2014&amp;product=727&amp;country=undefined&amp;redirected=true" TargetMode="External"/><Relationship Id="rId4" Type="http://schemas.openxmlformats.org/officeDocument/2006/relationships/hyperlink" Target="https://www.shipmap.org/" TargetMode="External"/><Relationship Id="rId5" Type="http://schemas.openxmlformats.org/officeDocument/2006/relationships/image" Target="../media/image8.png"/><Relationship Id="rId6" Type="http://schemas.openxmlformats.org/officeDocument/2006/relationships/image" Target="../media/image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6.xml"/><Relationship Id="rId3" Type="http://schemas.openxmlformats.org/officeDocument/2006/relationships/hyperlink" Target="https://docs.google.com/document/d/1SpmzyvGXNn_YVh0VgbCcF3rmloFAKOGA8JEIwU04RTc/edit" TargetMode="External"/><Relationship Id="rId4" Type="http://schemas.openxmlformats.org/officeDocument/2006/relationships/hyperlink" Target="https://docs.google.com/document/d/11YXRyYkLuGtsf6Vwvk00s4TYV2H9nVeYda95ZiviGwc/edit" TargetMode="External"/><Relationship Id="rId5" Type="http://schemas.openxmlformats.org/officeDocument/2006/relationships/hyperlink" Target="https://docs.google.com/document/d/1rSo-qdOY-ZdrqNXKyT6zzyJQOTcw96XAw7Qg5C0hA7w/edit" TargetMode="External"/><Relationship Id="rId6" Type="http://schemas.openxmlformats.org/officeDocument/2006/relationships/hyperlink" Target="https://docs.google.com/document/d/1C11HSUTRo4dTcvtzTwzcnTsUiLHs-hRS1-uW01E2dHg/edit" TargetMode="External"/><Relationship Id="rId7" Type="http://schemas.openxmlformats.org/officeDocument/2006/relationships/hyperlink" Target="https://www.economicsnetwork.ac.uk/showcase/sloman_game" TargetMode="External"/><Relationship Id="rId8" Type="http://schemas.openxmlformats.org/officeDocument/2006/relationships/image" Target="../media/image5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7.xml"/><Relationship Id="rId3" Type="http://schemas.openxmlformats.org/officeDocument/2006/relationships/hyperlink" Target="https://data.worldbank.org/indicator/BN.CAB.XOKA.CD?end=2020&amp;locations=US&amp;name_desc=true&amp;start=1970&amp;view=chart" TargetMode="External"/><Relationship Id="rId4" Type="http://schemas.openxmlformats.org/officeDocument/2006/relationships/hyperlink" Target="https://www.imf.org/external/pubs/ft/fandd/basics/current.htm" TargetMode="External"/><Relationship Id="rId5" Type="http://schemas.openxmlformats.org/officeDocument/2006/relationships/hyperlink" Target="https://hbs.unctad.org/current-account/" TargetMode="External"/><Relationship Id="rId6" Type="http://schemas.openxmlformats.org/officeDocument/2006/relationships/image" Target="../media/image5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8.xml"/><Relationship Id="rId3" Type="http://schemas.openxmlformats.org/officeDocument/2006/relationships/image" Target="../media/image16.png"/><Relationship Id="rId4" Type="http://schemas.openxmlformats.org/officeDocument/2006/relationships/image" Target="../media/image8.png"/><Relationship Id="rId5" Type="http://schemas.openxmlformats.org/officeDocument/2006/relationships/image" Target="../media/image6.png"/><Relationship Id="rId6" Type="http://schemas.openxmlformats.org/officeDocument/2006/relationships/image" Target="../media/image1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9.xml"/><Relationship Id="rId3" Type="http://schemas.openxmlformats.org/officeDocument/2006/relationships/hyperlink" Target="http://bit.ly/350aKtG" TargetMode="External"/><Relationship Id="rId4" Type="http://schemas.openxmlformats.org/officeDocument/2006/relationships/image" Target="../media/image7.png"/><Relationship Id="rId5"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29.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19.png"/><Relationship Id="rId4" Type="http://schemas.openxmlformats.org/officeDocument/2006/relationships/image" Target="../media/image16.png"/><Relationship Id="rId5"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6.xml"/><Relationship Id="rId3" Type="http://schemas.openxmlformats.org/officeDocument/2006/relationships/image" Target="../media/image60.jpg"/><Relationship Id="rId4" Type="http://schemas.openxmlformats.org/officeDocument/2006/relationships/image" Target="../media/image53.png"/><Relationship Id="rId5" Type="http://schemas.openxmlformats.org/officeDocument/2006/relationships/image" Target="../media/image4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xml"/><Relationship Id="rId3" Type="http://schemas.openxmlformats.org/officeDocument/2006/relationships/hyperlink" Target="https://docs.google.com/document/d/1lOjkaPI5_d6cv5nmnbg81HgI8dVlSnljIERLBfkOul0/edit"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9.jpg"/><Relationship Id="rId4" Type="http://schemas.openxmlformats.org/officeDocument/2006/relationships/image" Target="../media/image17.png"/><Relationship Id="rId5" Type="http://schemas.openxmlformats.org/officeDocument/2006/relationships/image" Target="../media/image30.png"/><Relationship Id="rId6" Type="http://schemas.openxmlformats.org/officeDocument/2006/relationships/image" Target="../media/image12.png"/><Relationship Id="rId7"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2" name="Shape 802"/>
        <p:cNvGrpSpPr/>
        <p:nvPr/>
      </p:nvGrpSpPr>
      <p:grpSpPr>
        <a:xfrm>
          <a:off x="0" y="0"/>
          <a:ext cx="0" cy="0"/>
          <a:chOff x="0" y="0"/>
          <a:chExt cx="0" cy="0"/>
        </a:xfrm>
      </p:grpSpPr>
      <p:grpSp>
        <p:nvGrpSpPr>
          <p:cNvPr id="803" name="Google Shape;803;p36"/>
          <p:cNvGrpSpPr/>
          <p:nvPr/>
        </p:nvGrpSpPr>
        <p:grpSpPr>
          <a:xfrm>
            <a:off x="131176" y="4137775"/>
            <a:ext cx="1427700" cy="713625"/>
            <a:chOff x="131176" y="4137775"/>
            <a:chExt cx="1427700" cy="713625"/>
          </a:xfrm>
        </p:grpSpPr>
        <p:sp>
          <p:nvSpPr>
            <p:cNvPr id="804" name="Google Shape;804;p36"/>
            <p:cNvSpPr/>
            <p:nvPr/>
          </p:nvSpPr>
          <p:spPr>
            <a:xfrm>
              <a:off x="131176" y="4751800"/>
              <a:ext cx="1427700" cy="99600"/>
            </a:xfrm>
            <a:prstGeom prst="ellipse">
              <a:avLst/>
            </a:prstGeom>
            <a:solidFill>
              <a:srgbClr val="000000">
                <a:alpha val="781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05" name="Google Shape;805;p36"/>
            <p:cNvPicPr preferRelativeResize="0"/>
            <p:nvPr/>
          </p:nvPicPr>
          <p:blipFill>
            <a:blip r:embed="rId3">
              <a:alphaModFix/>
            </a:blip>
            <a:stretch>
              <a:fillRect/>
            </a:stretch>
          </p:blipFill>
          <p:spPr>
            <a:xfrm>
              <a:off x="266500" y="4137775"/>
              <a:ext cx="1235275" cy="660125"/>
            </a:xfrm>
            <a:prstGeom prst="rect">
              <a:avLst/>
            </a:prstGeom>
            <a:noFill/>
            <a:ln>
              <a:noFill/>
            </a:ln>
          </p:spPr>
        </p:pic>
      </p:grpSp>
      <p:grpSp>
        <p:nvGrpSpPr>
          <p:cNvPr id="806" name="Google Shape;806;p36"/>
          <p:cNvGrpSpPr/>
          <p:nvPr/>
        </p:nvGrpSpPr>
        <p:grpSpPr>
          <a:xfrm>
            <a:off x="5446128" y="1632132"/>
            <a:ext cx="2265900" cy="2887168"/>
            <a:chOff x="5065128" y="1632132"/>
            <a:chExt cx="2265900" cy="2887168"/>
          </a:xfrm>
        </p:grpSpPr>
        <p:sp>
          <p:nvSpPr>
            <p:cNvPr id="807" name="Google Shape;807;p36"/>
            <p:cNvSpPr/>
            <p:nvPr/>
          </p:nvSpPr>
          <p:spPr>
            <a:xfrm>
              <a:off x="5065128" y="4408900"/>
              <a:ext cx="2265900" cy="110400"/>
            </a:xfrm>
            <a:prstGeom prst="ellipse">
              <a:avLst/>
            </a:prstGeom>
            <a:solidFill>
              <a:srgbClr val="000000">
                <a:alpha val="781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08" name="Google Shape;808;p36"/>
            <p:cNvPicPr preferRelativeResize="0"/>
            <p:nvPr/>
          </p:nvPicPr>
          <p:blipFill>
            <a:blip r:embed="rId4">
              <a:alphaModFix/>
            </a:blip>
            <a:stretch>
              <a:fillRect/>
            </a:stretch>
          </p:blipFill>
          <p:spPr>
            <a:xfrm>
              <a:off x="5254575" y="1632132"/>
              <a:ext cx="1975125" cy="2858593"/>
            </a:xfrm>
            <a:prstGeom prst="rect">
              <a:avLst/>
            </a:prstGeom>
            <a:noFill/>
            <a:ln>
              <a:noFill/>
            </a:ln>
          </p:spPr>
        </p:pic>
      </p:grpSp>
      <p:sp>
        <p:nvSpPr>
          <p:cNvPr id="809" name="Google Shape;809;p36"/>
          <p:cNvSpPr txBox="1"/>
          <p:nvPr>
            <p:ph type="ctrTitle"/>
          </p:nvPr>
        </p:nvSpPr>
        <p:spPr>
          <a:xfrm>
            <a:off x="723375" y="1208550"/>
            <a:ext cx="5546400" cy="2446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Econ</a:t>
            </a:r>
            <a:r>
              <a:rPr lang="en"/>
              <a:t> </a:t>
            </a:r>
            <a:r>
              <a:rPr lang="en">
                <a:solidFill>
                  <a:schemeClr val="accent3"/>
                </a:solidFill>
              </a:rPr>
              <a:t>Boot Camp</a:t>
            </a:r>
            <a:endParaRPr/>
          </a:p>
          <a:p>
            <a:pPr indent="0" lvl="0" marL="0" rtl="0" algn="l">
              <a:spcBef>
                <a:spcPts val="0"/>
              </a:spcBef>
              <a:spcAft>
                <a:spcPts val="0"/>
              </a:spcAft>
              <a:buNone/>
            </a:pPr>
            <a:r>
              <a:rPr lang="en"/>
              <a:t>Macro Topics</a:t>
            </a:r>
            <a:endParaRPr/>
          </a:p>
        </p:txBody>
      </p:sp>
      <p:sp>
        <p:nvSpPr>
          <p:cNvPr id="810" name="Google Shape;810;p36"/>
          <p:cNvSpPr txBox="1"/>
          <p:nvPr>
            <p:ph idx="1" type="subTitle"/>
          </p:nvPr>
        </p:nvSpPr>
        <p:spPr>
          <a:xfrm>
            <a:off x="131175" y="3569250"/>
            <a:ext cx="5265600" cy="365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Monetary Policy, </a:t>
            </a:r>
            <a:r>
              <a:rPr lang="en"/>
              <a:t>Fiscal</a:t>
            </a:r>
            <a:r>
              <a:rPr lang="en"/>
              <a:t> Policy, Exchange Rates, Trade</a:t>
            </a:r>
            <a:endParaRPr/>
          </a:p>
          <a:p>
            <a:pPr indent="0" lvl="0" marL="0" rtl="0" algn="ctr">
              <a:spcBef>
                <a:spcPts val="0"/>
              </a:spcBef>
              <a:spcAft>
                <a:spcPts val="0"/>
              </a:spcAft>
              <a:buNone/>
            </a:pPr>
            <a:r>
              <a:rPr lang="en" sz="1000"/>
              <a:t>2.23.22</a:t>
            </a:r>
            <a:endParaRPr sz="1000"/>
          </a:p>
        </p:txBody>
      </p:sp>
      <p:sp>
        <p:nvSpPr>
          <p:cNvPr id="811" name="Google Shape;811;p36"/>
          <p:cNvSpPr/>
          <p:nvPr/>
        </p:nvSpPr>
        <p:spPr>
          <a:xfrm>
            <a:off x="-577768" y="907762"/>
            <a:ext cx="179549" cy="298585"/>
          </a:xfrm>
          <a:custGeom>
            <a:rect b="b" l="l" r="r" t="t"/>
            <a:pathLst>
              <a:path extrusionOk="0" fill="none" h="15316" w="9210">
                <a:moveTo>
                  <a:pt x="4693" y="0"/>
                </a:moveTo>
                <a:lnTo>
                  <a:pt x="4693" y="0"/>
                </a:lnTo>
                <a:lnTo>
                  <a:pt x="4457" y="20"/>
                </a:lnTo>
                <a:lnTo>
                  <a:pt x="4241" y="79"/>
                </a:lnTo>
                <a:lnTo>
                  <a:pt x="4065" y="177"/>
                </a:lnTo>
                <a:lnTo>
                  <a:pt x="3888" y="314"/>
                </a:lnTo>
                <a:lnTo>
                  <a:pt x="3888" y="314"/>
                </a:lnTo>
                <a:lnTo>
                  <a:pt x="3751" y="472"/>
                </a:lnTo>
                <a:lnTo>
                  <a:pt x="3633" y="668"/>
                </a:lnTo>
                <a:lnTo>
                  <a:pt x="3574" y="884"/>
                </a:lnTo>
                <a:lnTo>
                  <a:pt x="3554" y="1120"/>
                </a:lnTo>
                <a:lnTo>
                  <a:pt x="3554" y="1925"/>
                </a:lnTo>
                <a:lnTo>
                  <a:pt x="3554" y="1925"/>
                </a:lnTo>
                <a:lnTo>
                  <a:pt x="3201" y="2003"/>
                </a:lnTo>
                <a:lnTo>
                  <a:pt x="2847" y="2121"/>
                </a:lnTo>
                <a:lnTo>
                  <a:pt x="2514" y="2239"/>
                </a:lnTo>
                <a:lnTo>
                  <a:pt x="2219" y="2396"/>
                </a:lnTo>
                <a:lnTo>
                  <a:pt x="1924" y="2553"/>
                </a:lnTo>
                <a:lnTo>
                  <a:pt x="1650" y="2749"/>
                </a:lnTo>
                <a:lnTo>
                  <a:pt x="1394" y="2965"/>
                </a:lnTo>
                <a:lnTo>
                  <a:pt x="1159" y="3181"/>
                </a:lnTo>
                <a:lnTo>
                  <a:pt x="1159" y="3181"/>
                </a:lnTo>
                <a:lnTo>
                  <a:pt x="943" y="3436"/>
                </a:lnTo>
                <a:lnTo>
                  <a:pt x="766" y="3692"/>
                </a:lnTo>
                <a:lnTo>
                  <a:pt x="609" y="3947"/>
                </a:lnTo>
                <a:lnTo>
                  <a:pt x="471" y="4222"/>
                </a:lnTo>
                <a:lnTo>
                  <a:pt x="373" y="4516"/>
                </a:lnTo>
                <a:lnTo>
                  <a:pt x="314" y="4811"/>
                </a:lnTo>
                <a:lnTo>
                  <a:pt x="275" y="5125"/>
                </a:lnTo>
                <a:lnTo>
                  <a:pt x="255" y="5439"/>
                </a:lnTo>
                <a:lnTo>
                  <a:pt x="255" y="5439"/>
                </a:lnTo>
                <a:lnTo>
                  <a:pt x="255" y="5714"/>
                </a:lnTo>
                <a:lnTo>
                  <a:pt x="295" y="5969"/>
                </a:lnTo>
                <a:lnTo>
                  <a:pt x="334" y="6225"/>
                </a:lnTo>
                <a:lnTo>
                  <a:pt x="393" y="6460"/>
                </a:lnTo>
                <a:lnTo>
                  <a:pt x="471" y="6676"/>
                </a:lnTo>
                <a:lnTo>
                  <a:pt x="570" y="6873"/>
                </a:lnTo>
                <a:lnTo>
                  <a:pt x="687" y="7069"/>
                </a:lnTo>
                <a:lnTo>
                  <a:pt x="825" y="7246"/>
                </a:lnTo>
                <a:lnTo>
                  <a:pt x="825" y="7246"/>
                </a:lnTo>
                <a:lnTo>
                  <a:pt x="962" y="7403"/>
                </a:lnTo>
                <a:lnTo>
                  <a:pt x="1119" y="7560"/>
                </a:lnTo>
                <a:lnTo>
                  <a:pt x="1277" y="7697"/>
                </a:lnTo>
                <a:lnTo>
                  <a:pt x="1434" y="7835"/>
                </a:lnTo>
                <a:lnTo>
                  <a:pt x="1610" y="7953"/>
                </a:lnTo>
                <a:lnTo>
                  <a:pt x="1787" y="8051"/>
                </a:lnTo>
                <a:lnTo>
                  <a:pt x="1983" y="8149"/>
                </a:lnTo>
                <a:lnTo>
                  <a:pt x="2160" y="8228"/>
                </a:lnTo>
                <a:lnTo>
                  <a:pt x="2160" y="8228"/>
                </a:lnTo>
                <a:lnTo>
                  <a:pt x="2572" y="8385"/>
                </a:lnTo>
                <a:lnTo>
                  <a:pt x="3044" y="8542"/>
                </a:lnTo>
                <a:lnTo>
                  <a:pt x="3574" y="8699"/>
                </a:lnTo>
                <a:lnTo>
                  <a:pt x="4163" y="8856"/>
                </a:lnTo>
                <a:lnTo>
                  <a:pt x="4163" y="8856"/>
                </a:lnTo>
                <a:lnTo>
                  <a:pt x="4831" y="9033"/>
                </a:lnTo>
                <a:lnTo>
                  <a:pt x="5321" y="9190"/>
                </a:lnTo>
                <a:lnTo>
                  <a:pt x="5321" y="9190"/>
                </a:lnTo>
                <a:lnTo>
                  <a:pt x="5518" y="9249"/>
                </a:lnTo>
                <a:lnTo>
                  <a:pt x="5675" y="9327"/>
                </a:lnTo>
                <a:lnTo>
                  <a:pt x="5852" y="9425"/>
                </a:lnTo>
                <a:lnTo>
                  <a:pt x="5989" y="9523"/>
                </a:lnTo>
                <a:lnTo>
                  <a:pt x="5989" y="9523"/>
                </a:lnTo>
                <a:lnTo>
                  <a:pt x="6107" y="9641"/>
                </a:lnTo>
                <a:lnTo>
                  <a:pt x="6185" y="9779"/>
                </a:lnTo>
                <a:lnTo>
                  <a:pt x="6244" y="9936"/>
                </a:lnTo>
                <a:lnTo>
                  <a:pt x="6244" y="10093"/>
                </a:lnTo>
                <a:lnTo>
                  <a:pt x="6244" y="10093"/>
                </a:lnTo>
                <a:lnTo>
                  <a:pt x="6244" y="10230"/>
                </a:lnTo>
                <a:lnTo>
                  <a:pt x="6225" y="10368"/>
                </a:lnTo>
                <a:lnTo>
                  <a:pt x="6185" y="10486"/>
                </a:lnTo>
                <a:lnTo>
                  <a:pt x="6146" y="10584"/>
                </a:lnTo>
                <a:lnTo>
                  <a:pt x="6068" y="10682"/>
                </a:lnTo>
                <a:lnTo>
                  <a:pt x="6009" y="10780"/>
                </a:lnTo>
                <a:lnTo>
                  <a:pt x="5910" y="10859"/>
                </a:lnTo>
                <a:lnTo>
                  <a:pt x="5812" y="10937"/>
                </a:lnTo>
                <a:lnTo>
                  <a:pt x="5812" y="10937"/>
                </a:lnTo>
                <a:lnTo>
                  <a:pt x="5694" y="11016"/>
                </a:lnTo>
                <a:lnTo>
                  <a:pt x="5557" y="11075"/>
                </a:lnTo>
                <a:lnTo>
                  <a:pt x="5420" y="11114"/>
                </a:lnTo>
                <a:lnTo>
                  <a:pt x="5263" y="11153"/>
                </a:lnTo>
                <a:lnTo>
                  <a:pt x="4909" y="11212"/>
                </a:lnTo>
                <a:lnTo>
                  <a:pt x="4497" y="11232"/>
                </a:lnTo>
                <a:lnTo>
                  <a:pt x="4497" y="11232"/>
                </a:lnTo>
                <a:lnTo>
                  <a:pt x="4163" y="11212"/>
                </a:lnTo>
                <a:lnTo>
                  <a:pt x="3829" y="11193"/>
                </a:lnTo>
                <a:lnTo>
                  <a:pt x="3495" y="11134"/>
                </a:lnTo>
                <a:lnTo>
                  <a:pt x="3181" y="11075"/>
                </a:lnTo>
                <a:lnTo>
                  <a:pt x="3181" y="11075"/>
                </a:lnTo>
                <a:lnTo>
                  <a:pt x="2867" y="10977"/>
                </a:lnTo>
                <a:lnTo>
                  <a:pt x="2553" y="10839"/>
                </a:lnTo>
                <a:lnTo>
                  <a:pt x="2199" y="10702"/>
                </a:lnTo>
                <a:lnTo>
                  <a:pt x="1866" y="10505"/>
                </a:lnTo>
                <a:lnTo>
                  <a:pt x="1866" y="10505"/>
                </a:lnTo>
                <a:lnTo>
                  <a:pt x="1571" y="10368"/>
                </a:lnTo>
                <a:lnTo>
                  <a:pt x="1355" y="10270"/>
                </a:lnTo>
                <a:lnTo>
                  <a:pt x="1355" y="10270"/>
                </a:lnTo>
                <a:lnTo>
                  <a:pt x="1159" y="10230"/>
                </a:lnTo>
                <a:lnTo>
                  <a:pt x="962" y="10211"/>
                </a:lnTo>
                <a:lnTo>
                  <a:pt x="962" y="10211"/>
                </a:lnTo>
                <a:lnTo>
                  <a:pt x="786" y="10230"/>
                </a:lnTo>
                <a:lnTo>
                  <a:pt x="609" y="10289"/>
                </a:lnTo>
                <a:lnTo>
                  <a:pt x="432" y="10407"/>
                </a:lnTo>
                <a:lnTo>
                  <a:pt x="295" y="10564"/>
                </a:lnTo>
                <a:lnTo>
                  <a:pt x="295" y="10564"/>
                </a:lnTo>
                <a:lnTo>
                  <a:pt x="177" y="10741"/>
                </a:lnTo>
                <a:lnTo>
                  <a:pt x="79" y="10957"/>
                </a:lnTo>
                <a:lnTo>
                  <a:pt x="20" y="11173"/>
                </a:lnTo>
                <a:lnTo>
                  <a:pt x="0" y="11409"/>
                </a:lnTo>
                <a:lnTo>
                  <a:pt x="0" y="11409"/>
                </a:lnTo>
                <a:lnTo>
                  <a:pt x="20" y="11585"/>
                </a:lnTo>
                <a:lnTo>
                  <a:pt x="39" y="11742"/>
                </a:lnTo>
                <a:lnTo>
                  <a:pt x="79" y="11880"/>
                </a:lnTo>
                <a:lnTo>
                  <a:pt x="138" y="11998"/>
                </a:lnTo>
                <a:lnTo>
                  <a:pt x="138" y="11998"/>
                </a:lnTo>
                <a:lnTo>
                  <a:pt x="197" y="12115"/>
                </a:lnTo>
                <a:lnTo>
                  <a:pt x="295" y="12214"/>
                </a:lnTo>
                <a:lnTo>
                  <a:pt x="413" y="12312"/>
                </a:lnTo>
                <a:lnTo>
                  <a:pt x="550" y="12410"/>
                </a:lnTo>
                <a:lnTo>
                  <a:pt x="550" y="12410"/>
                </a:lnTo>
                <a:lnTo>
                  <a:pt x="864" y="12606"/>
                </a:lnTo>
                <a:lnTo>
                  <a:pt x="1218" y="12783"/>
                </a:lnTo>
                <a:lnTo>
                  <a:pt x="1571" y="12940"/>
                </a:lnTo>
                <a:lnTo>
                  <a:pt x="1964" y="13097"/>
                </a:lnTo>
                <a:lnTo>
                  <a:pt x="2356" y="13215"/>
                </a:lnTo>
                <a:lnTo>
                  <a:pt x="2749" y="13313"/>
                </a:lnTo>
                <a:lnTo>
                  <a:pt x="3181" y="13392"/>
                </a:lnTo>
                <a:lnTo>
                  <a:pt x="3633" y="13470"/>
                </a:lnTo>
                <a:lnTo>
                  <a:pt x="3633" y="14197"/>
                </a:lnTo>
                <a:lnTo>
                  <a:pt x="3633" y="14197"/>
                </a:lnTo>
                <a:lnTo>
                  <a:pt x="3652" y="14432"/>
                </a:lnTo>
                <a:lnTo>
                  <a:pt x="3711" y="14648"/>
                </a:lnTo>
                <a:lnTo>
                  <a:pt x="3809" y="14845"/>
                </a:lnTo>
                <a:lnTo>
                  <a:pt x="3947" y="15002"/>
                </a:lnTo>
                <a:lnTo>
                  <a:pt x="3947" y="15002"/>
                </a:lnTo>
                <a:lnTo>
                  <a:pt x="4104" y="15139"/>
                </a:lnTo>
                <a:lnTo>
                  <a:pt x="4300" y="15237"/>
                </a:lnTo>
                <a:lnTo>
                  <a:pt x="4516" y="15296"/>
                </a:lnTo>
                <a:lnTo>
                  <a:pt x="4752" y="15316"/>
                </a:lnTo>
                <a:lnTo>
                  <a:pt x="4752" y="15316"/>
                </a:lnTo>
                <a:lnTo>
                  <a:pt x="5007" y="15296"/>
                </a:lnTo>
                <a:lnTo>
                  <a:pt x="5223" y="15237"/>
                </a:lnTo>
                <a:lnTo>
                  <a:pt x="5400" y="15139"/>
                </a:lnTo>
                <a:lnTo>
                  <a:pt x="5577" y="15002"/>
                </a:lnTo>
                <a:lnTo>
                  <a:pt x="5577" y="15002"/>
                </a:lnTo>
                <a:lnTo>
                  <a:pt x="5714" y="14845"/>
                </a:lnTo>
                <a:lnTo>
                  <a:pt x="5812" y="14648"/>
                </a:lnTo>
                <a:lnTo>
                  <a:pt x="5871" y="14432"/>
                </a:lnTo>
                <a:lnTo>
                  <a:pt x="5891" y="14197"/>
                </a:lnTo>
                <a:lnTo>
                  <a:pt x="5891" y="13392"/>
                </a:lnTo>
                <a:lnTo>
                  <a:pt x="5891" y="13392"/>
                </a:lnTo>
                <a:lnTo>
                  <a:pt x="6264" y="13313"/>
                </a:lnTo>
                <a:lnTo>
                  <a:pt x="6617" y="13215"/>
                </a:lnTo>
                <a:lnTo>
                  <a:pt x="6951" y="13097"/>
                </a:lnTo>
                <a:lnTo>
                  <a:pt x="7265" y="12940"/>
                </a:lnTo>
                <a:lnTo>
                  <a:pt x="7560" y="12783"/>
                </a:lnTo>
                <a:lnTo>
                  <a:pt x="7835" y="12606"/>
                </a:lnTo>
                <a:lnTo>
                  <a:pt x="8090" y="12410"/>
                </a:lnTo>
                <a:lnTo>
                  <a:pt x="8326" y="12174"/>
                </a:lnTo>
                <a:lnTo>
                  <a:pt x="8326" y="12174"/>
                </a:lnTo>
                <a:lnTo>
                  <a:pt x="8522" y="11939"/>
                </a:lnTo>
                <a:lnTo>
                  <a:pt x="8718" y="11703"/>
                </a:lnTo>
                <a:lnTo>
                  <a:pt x="8875" y="11428"/>
                </a:lnTo>
                <a:lnTo>
                  <a:pt x="8993" y="11153"/>
                </a:lnTo>
                <a:lnTo>
                  <a:pt x="9091" y="10878"/>
                </a:lnTo>
                <a:lnTo>
                  <a:pt x="9170" y="10584"/>
                </a:lnTo>
                <a:lnTo>
                  <a:pt x="9209" y="10270"/>
                </a:lnTo>
                <a:lnTo>
                  <a:pt x="9209" y="9955"/>
                </a:lnTo>
                <a:lnTo>
                  <a:pt x="9209" y="9955"/>
                </a:lnTo>
                <a:lnTo>
                  <a:pt x="9209" y="9661"/>
                </a:lnTo>
                <a:lnTo>
                  <a:pt x="9190" y="9406"/>
                </a:lnTo>
                <a:lnTo>
                  <a:pt x="9131" y="9150"/>
                </a:lnTo>
                <a:lnTo>
                  <a:pt x="9072" y="8915"/>
                </a:lnTo>
                <a:lnTo>
                  <a:pt x="8993" y="8699"/>
                </a:lnTo>
                <a:lnTo>
                  <a:pt x="8895" y="8483"/>
                </a:lnTo>
                <a:lnTo>
                  <a:pt x="8797" y="8286"/>
                </a:lnTo>
                <a:lnTo>
                  <a:pt x="8659" y="8110"/>
                </a:lnTo>
                <a:lnTo>
                  <a:pt x="8659" y="8110"/>
                </a:lnTo>
                <a:lnTo>
                  <a:pt x="8522" y="7953"/>
                </a:lnTo>
                <a:lnTo>
                  <a:pt x="8365" y="7796"/>
                </a:lnTo>
                <a:lnTo>
                  <a:pt x="8208" y="7658"/>
                </a:lnTo>
                <a:lnTo>
                  <a:pt x="8051" y="7521"/>
                </a:lnTo>
                <a:lnTo>
                  <a:pt x="7874" y="7403"/>
                </a:lnTo>
                <a:lnTo>
                  <a:pt x="7697" y="7305"/>
                </a:lnTo>
                <a:lnTo>
                  <a:pt x="7521" y="7207"/>
                </a:lnTo>
                <a:lnTo>
                  <a:pt x="7324" y="7128"/>
                </a:lnTo>
                <a:lnTo>
                  <a:pt x="7324" y="7128"/>
                </a:lnTo>
                <a:lnTo>
                  <a:pt x="6912" y="6971"/>
                </a:lnTo>
                <a:lnTo>
                  <a:pt x="6460" y="6833"/>
                </a:lnTo>
                <a:lnTo>
                  <a:pt x="5930" y="6676"/>
                </a:lnTo>
                <a:lnTo>
                  <a:pt x="5361" y="6539"/>
                </a:lnTo>
                <a:lnTo>
                  <a:pt x="5361" y="6539"/>
                </a:lnTo>
                <a:lnTo>
                  <a:pt x="4831" y="6421"/>
                </a:lnTo>
                <a:lnTo>
                  <a:pt x="4399" y="6284"/>
                </a:lnTo>
                <a:lnTo>
                  <a:pt x="4025" y="6146"/>
                </a:lnTo>
                <a:lnTo>
                  <a:pt x="3731" y="6028"/>
                </a:lnTo>
                <a:lnTo>
                  <a:pt x="3731" y="6028"/>
                </a:lnTo>
                <a:lnTo>
                  <a:pt x="3594" y="5950"/>
                </a:lnTo>
                <a:lnTo>
                  <a:pt x="3495" y="5871"/>
                </a:lnTo>
                <a:lnTo>
                  <a:pt x="3397" y="5793"/>
                </a:lnTo>
                <a:lnTo>
                  <a:pt x="3338" y="5695"/>
                </a:lnTo>
                <a:lnTo>
                  <a:pt x="3279" y="5596"/>
                </a:lnTo>
                <a:lnTo>
                  <a:pt x="3240" y="5479"/>
                </a:lnTo>
                <a:lnTo>
                  <a:pt x="3220" y="5361"/>
                </a:lnTo>
                <a:lnTo>
                  <a:pt x="3201" y="5243"/>
                </a:lnTo>
                <a:lnTo>
                  <a:pt x="3201" y="5243"/>
                </a:lnTo>
                <a:lnTo>
                  <a:pt x="3201" y="5106"/>
                </a:lnTo>
                <a:lnTo>
                  <a:pt x="3240" y="4988"/>
                </a:lnTo>
                <a:lnTo>
                  <a:pt x="3260" y="4870"/>
                </a:lnTo>
                <a:lnTo>
                  <a:pt x="3319" y="4772"/>
                </a:lnTo>
                <a:lnTo>
                  <a:pt x="3378" y="4654"/>
                </a:lnTo>
                <a:lnTo>
                  <a:pt x="3456" y="4556"/>
                </a:lnTo>
                <a:lnTo>
                  <a:pt x="3554" y="4477"/>
                </a:lnTo>
                <a:lnTo>
                  <a:pt x="3652" y="4399"/>
                </a:lnTo>
                <a:lnTo>
                  <a:pt x="3652" y="4399"/>
                </a:lnTo>
                <a:lnTo>
                  <a:pt x="3770" y="4320"/>
                </a:lnTo>
                <a:lnTo>
                  <a:pt x="3908" y="4261"/>
                </a:lnTo>
                <a:lnTo>
                  <a:pt x="4045" y="4202"/>
                </a:lnTo>
                <a:lnTo>
                  <a:pt x="4183" y="4163"/>
                </a:lnTo>
                <a:lnTo>
                  <a:pt x="4497" y="4104"/>
                </a:lnTo>
                <a:lnTo>
                  <a:pt x="4850" y="4084"/>
                </a:lnTo>
                <a:lnTo>
                  <a:pt x="4850" y="4084"/>
                </a:lnTo>
                <a:lnTo>
                  <a:pt x="5086" y="4084"/>
                </a:lnTo>
                <a:lnTo>
                  <a:pt x="5321" y="4104"/>
                </a:lnTo>
                <a:lnTo>
                  <a:pt x="5557" y="4143"/>
                </a:lnTo>
                <a:lnTo>
                  <a:pt x="5793" y="4202"/>
                </a:lnTo>
                <a:lnTo>
                  <a:pt x="5793" y="4202"/>
                </a:lnTo>
                <a:lnTo>
                  <a:pt x="6009" y="4261"/>
                </a:lnTo>
                <a:lnTo>
                  <a:pt x="6225" y="4340"/>
                </a:lnTo>
                <a:lnTo>
                  <a:pt x="6421" y="4418"/>
                </a:lnTo>
                <a:lnTo>
                  <a:pt x="6617" y="4516"/>
                </a:lnTo>
                <a:lnTo>
                  <a:pt x="6617" y="4516"/>
                </a:lnTo>
                <a:lnTo>
                  <a:pt x="7128" y="4791"/>
                </a:lnTo>
                <a:lnTo>
                  <a:pt x="7128" y="4791"/>
                </a:lnTo>
                <a:lnTo>
                  <a:pt x="7422" y="4948"/>
                </a:lnTo>
                <a:lnTo>
                  <a:pt x="7638" y="5027"/>
                </a:lnTo>
                <a:lnTo>
                  <a:pt x="7638" y="5027"/>
                </a:lnTo>
                <a:lnTo>
                  <a:pt x="7835" y="5086"/>
                </a:lnTo>
                <a:lnTo>
                  <a:pt x="8011" y="5106"/>
                </a:lnTo>
                <a:lnTo>
                  <a:pt x="8011" y="5106"/>
                </a:lnTo>
                <a:lnTo>
                  <a:pt x="8208" y="5086"/>
                </a:lnTo>
                <a:lnTo>
                  <a:pt x="8385" y="5007"/>
                </a:lnTo>
                <a:lnTo>
                  <a:pt x="8542" y="4890"/>
                </a:lnTo>
                <a:lnTo>
                  <a:pt x="8699" y="4752"/>
                </a:lnTo>
                <a:lnTo>
                  <a:pt x="8699" y="4752"/>
                </a:lnTo>
                <a:lnTo>
                  <a:pt x="8836" y="4556"/>
                </a:lnTo>
                <a:lnTo>
                  <a:pt x="8915" y="4359"/>
                </a:lnTo>
                <a:lnTo>
                  <a:pt x="8974" y="4143"/>
                </a:lnTo>
                <a:lnTo>
                  <a:pt x="8993" y="3908"/>
                </a:lnTo>
                <a:lnTo>
                  <a:pt x="8993" y="3908"/>
                </a:lnTo>
                <a:lnTo>
                  <a:pt x="8993" y="3731"/>
                </a:lnTo>
                <a:lnTo>
                  <a:pt x="8954" y="3594"/>
                </a:lnTo>
                <a:lnTo>
                  <a:pt x="8915" y="3456"/>
                </a:lnTo>
                <a:lnTo>
                  <a:pt x="8875" y="3319"/>
                </a:lnTo>
                <a:lnTo>
                  <a:pt x="8875" y="3319"/>
                </a:lnTo>
                <a:lnTo>
                  <a:pt x="8797" y="3201"/>
                </a:lnTo>
                <a:lnTo>
                  <a:pt x="8699" y="3103"/>
                </a:lnTo>
                <a:lnTo>
                  <a:pt x="8601" y="2985"/>
                </a:lnTo>
                <a:lnTo>
                  <a:pt x="8463" y="2887"/>
                </a:lnTo>
                <a:lnTo>
                  <a:pt x="8463" y="2887"/>
                </a:lnTo>
                <a:lnTo>
                  <a:pt x="8129" y="2710"/>
                </a:lnTo>
                <a:lnTo>
                  <a:pt x="7815" y="2533"/>
                </a:lnTo>
                <a:lnTo>
                  <a:pt x="7481" y="2376"/>
                </a:lnTo>
                <a:lnTo>
                  <a:pt x="7167" y="2239"/>
                </a:lnTo>
                <a:lnTo>
                  <a:pt x="6833" y="2121"/>
                </a:lnTo>
                <a:lnTo>
                  <a:pt x="6500" y="2023"/>
                </a:lnTo>
                <a:lnTo>
                  <a:pt x="6166" y="1944"/>
                </a:lnTo>
                <a:lnTo>
                  <a:pt x="5832" y="1866"/>
                </a:lnTo>
                <a:lnTo>
                  <a:pt x="5832" y="1120"/>
                </a:lnTo>
                <a:lnTo>
                  <a:pt x="5832" y="1120"/>
                </a:lnTo>
                <a:lnTo>
                  <a:pt x="5812" y="864"/>
                </a:lnTo>
                <a:lnTo>
                  <a:pt x="5753" y="648"/>
                </a:lnTo>
                <a:lnTo>
                  <a:pt x="5655" y="472"/>
                </a:lnTo>
                <a:lnTo>
                  <a:pt x="5518" y="295"/>
                </a:lnTo>
                <a:lnTo>
                  <a:pt x="5518" y="295"/>
                </a:lnTo>
                <a:lnTo>
                  <a:pt x="5341" y="157"/>
                </a:lnTo>
                <a:lnTo>
                  <a:pt x="5145" y="79"/>
                </a:lnTo>
                <a:lnTo>
                  <a:pt x="4929" y="20"/>
                </a:lnTo>
                <a:lnTo>
                  <a:pt x="4693" y="0"/>
                </a:lnTo>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36"/>
          <p:cNvSpPr/>
          <p:nvPr/>
        </p:nvSpPr>
        <p:spPr>
          <a:xfrm>
            <a:off x="266499" y="1561153"/>
            <a:ext cx="205185" cy="50161"/>
          </a:xfrm>
          <a:custGeom>
            <a:rect b="b" l="l" r="r" t="t"/>
            <a:pathLst>
              <a:path extrusionOk="0" fill="none" h="2573" w="10525">
                <a:moveTo>
                  <a:pt x="9249" y="1"/>
                </a:moveTo>
                <a:lnTo>
                  <a:pt x="1277" y="1"/>
                </a:lnTo>
                <a:lnTo>
                  <a:pt x="1277" y="1"/>
                </a:lnTo>
                <a:lnTo>
                  <a:pt x="1139" y="1"/>
                </a:lnTo>
                <a:lnTo>
                  <a:pt x="1002" y="20"/>
                </a:lnTo>
                <a:lnTo>
                  <a:pt x="884" y="60"/>
                </a:lnTo>
                <a:lnTo>
                  <a:pt x="766" y="99"/>
                </a:lnTo>
                <a:lnTo>
                  <a:pt x="668" y="158"/>
                </a:lnTo>
                <a:lnTo>
                  <a:pt x="550" y="217"/>
                </a:lnTo>
                <a:lnTo>
                  <a:pt x="452" y="295"/>
                </a:lnTo>
                <a:lnTo>
                  <a:pt x="354" y="374"/>
                </a:lnTo>
                <a:lnTo>
                  <a:pt x="354" y="374"/>
                </a:lnTo>
                <a:lnTo>
                  <a:pt x="275" y="472"/>
                </a:lnTo>
                <a:lnTo>
                  <a:pt x="197" y="590"/>
                </a:lnTo>
                <a:lnTo>
                  <a:pt x="138" y="688"/>
                </a:lnTo>
                <a:lnTo>
                  <a:pt x="79" y="806"/>
                </a:lnTo>
                <a:lnTo>
                  <a:pt x="40" y="924"/>
                </a:lnTo>
                <a:lnTo>
                  <a:pt x="20" y="1041"/>
                </a:lnTo>
                <a:lnTo>
                  <a:pt x="0" y="1159"/>
                </a:lnTo>
                <a:lnTo>
                  <a:pt x="0" y="1297"/>
                </a:lnTo>
                <a:lnTo>
                  <a:pt x="0" y="1297"/>
                </a:lnTo>
                <a:lnTo>
                  <a:pt x="0" y="1434"/>
                </a:lnTo>
                <a:lnTo>
                  <a:pt x="20" y="1552"/>
                </a:lnTo>
                <a:lnTo>
                  <a:pt x="40" y="1670"/>
                </a:lnTo>
                <a:lnTo>
                  <a:pt x="79" y="1787"/>
                </a:lnTo>
                <a:lnTo>
                  <a:pt x="138" y="1905"/>
                </a:lnTo>
                <a:lnTo>
                  <a:pt x="197" y="2003"/>
                </a:lnTo>
                <a:lnTo>
                  <a:pt x="275" y="2102"/>
                </a:lnTo>
                <a:lnTo>
                  <a:pt x="354" y="2200"/>
                </a:lnTo>
                <a:lnTo>
                  <a:pt x="354" y="2200"/>
                </a:lnTo>
                <a:lnTo>
                  <a:pt x="452" y="2298"/>
                </a:lnTo>
                <a:lnTo>
                  <a:pt x="550" y="2357"/>
                </a:lnTo>
                <a:lnTo>
                  <a:pt x="668" y="2435"/>
                </a:lnTo>
                <a:lnTo>
                  <a:pt x="766" y="2475"/>
                </a:lnTo>
                <a:lnTo>
                  <a:pt x="884" y="2514"/>
                </a:lnTo>
                <a:lnTo>
                  <a:pt x="1002" y="2553"/>
                </a:lnTo>
                <a:lnTo>
                  <a:pt x="1139" y="2573"/>
                </a:lnTo>
                <a:lnTo>
                  <a:pt x="1277" y="2573"/>
                </a:lnTo>
                <a:lnTo>
                  <a:pt x="9249" y="2573"/>
                </a:lnTo>
                <a:lnTo>
                  <a:pt x="9249" y="2573"/>
                </a:lnTo>
                <a:lnTo>
                  <a:pt x="9386" y="2573"/>
                </a:lnTo>
                <a:lnTo>
                  <a:pt x="9523" y="2553"/>
                </a:lnTo>
                <a:lnTo>
                  <a:pt x="9641" y="2514"/>
                </a:lnTo>
                <a:lnTo>
                  <a:pt x="9759" y="2475"/>
                </a:lnTo>
                <a:lnTo>
                  <a:pt x="9857" y="2416"/>
                </a:lnTo>
                <a:lnTo>
                  <a:pt x="9975" y="2357"/>
                </a:lnTo>
                <a:lnTo>
                  <a:pt x="10073" y="2278"/>
                </a:lnTo>
                <a:lnTo>
                  <a:pt x="10171" y="2200"/>
                </a:lnTo>
                <a:lnTo>
                  <a:pt x="10171" y="2200"/>
                </a:lnTo>
                <a:lnTo>
                  <a:pt x="10250" y="2102"/>
                </a:lnTo>
                <a:lnTo>
                  <a:pt x="10328" y="2003"/>
                </a:lnTo>
                <a:lnTo>
                  <a:pt x="10387" y="1886"/>
                </a:lnTo>
                <a:lnTo>
                  <a:pt x="10446" y="1768"/>
                </a:lnTo>
                <a:lnTo>
                  <a:pt x="10486" y="1650"/>
                </a:lnTo>
                <a:lnTo>
                  <a:pt x="10505" y="1532"/>
                </a:lnTo>
                <a:lnTo>
                  <a:pt x="10525" y="1414"/>
                </a:lnTo>
                <a:lnTo>
                  <a:pt x="10525" y="1277"/>
                </a:lnTo>
                <a:lnTo>
                  <a:pt x="10525" y="1277"/>
                </a:lnTo>
                <a:lnTo>
                  <a:pt x="10525" y="1140"/>
                </a:lnTo>
                <a:lnTo>
                  <a:pt x="10505" y="1022"/>
                </a:lnTo>
                <a:lnTo>
                  <a:pt x="10486" y="904"/>
                </a:lnTo>
                <a:lnTo>
                  <a:pt x="10446" y="786"/>
                </a:lnTo>
                <a:lnTo>
                  <a:pt x="10387" y="668"/>
                </a:lnTo>
                <a:lnTo>
                  <a:pt x="10328" y="570"/>
                </a:lnTo>
                <a:lnTo>
                  <a:pt x="10250" y="472"/>
                </a:lnTo>
                <a:lnTo>
                  <a:pt x="10171" y="374"/>
                </a:lnTo>
                <a:lnTo>
                  <a:pt x="10171" y="374"/>
                </a:lnTo>
                <a:lnTo>
                  <a:pt x="10073" y="276"/>
                </a:lnTo>
                <a:lnTo>
                  <a:pt x="9975" y="217"/>
                </a:lnTo>
                <a:lnTo>
                  <a:pt x="9857" y="138"/>
                </a:lnTo>
                <a:lnTo>
                  <a:pt x="9759" y="99"/>
                </a:lnTo>
                <a:lnTo>
                  <a:pt x="9641" y="60"/>
                </a:lnTo>
                <a:lnTo>
                  <a:pt x="9523" y="20"/>
                </a:lnTo>
                <a:lnTo>
                  <a:pt x="9386" y="1"/>
                </a:lnTo>
                <a:lnTo>
                  <a:pt x="9249" y="1"/>
                </a:lnTo>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13" name="Google Shape;813;p36"/>
          <p:cNvGrpSpPr/>
          <p:nvPr/>
        </p:nvGrpSpPr>
        <p:grpSpPr>
          <a:xfrm>
            <a:off x="6693750" y="1140302"/>
            <a:ext cx="2161301" cy="3512348"/>
            <a:chOff x="6312750" y="1140302"/>
            <a:chExt cx="2161301" cy="3512348"/>
          </a:xfrm>
        </p:grpSpPr>
        <p:sp>
          <p:nvSpPr>
            <p:cNvPr id="814" name="Google Shape;814;p36"/>
            <p:cNvSpPr/>
            <p:nvPr/>
          </p:nvSpPr>
          <p:spPr>
            <a:xfrm>
              <a:off x="7287852" y="4542250"/>
              <a:ext cx="1186200" cy="110400"/>
            </a:xfrm>
            <a:prstGeom prst="ellipse">
              <a:avLst/>
            </a:prstGeom>
            <a:solidFill>
              <a:srgbClr val="000000">
                <a:alpha val="781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15" name="Google Shape;815;p36"/>
            <p:cNvPicPr preferRelativeResize="0"/>
            <p:nvPr/>
          </p:nvPicPr>
          <p:blipFill>
            <a:blip r:embed="rId5">
              <a:alphaModFix/>
            </a:blip>
            <a:stretch>
              <a:fillRect/>
            </a:stretch>
          </p:blipFill>
          <p:spPr>
            <a:xfrm>
              <a:off x="6312750" y="1140302"/>
              <a:ext cx="2118025" cy="3472248"/>
            </a:xfrm>
            <a:prstGeom prst="rect">
              <a:avLst/>
            </a:prstGeom>
            <a:noFill/>
            <a:ln>
              <a:noFill/>
            </a:ln>
          </p:spPr>
        </p:pic>
      </p:grpSp>
      <p:pic>
        <p:nvPicPr>
          <p:cNvPr id="816" name="Google Shape;816;p36"/>
          <p:cNvPicPr preferRelativeResize="0"/>
          <p:nvPr/>
        </p:nvPicPr>
        <p:blipFill>
          <a:blip r:embed="rId6">
            <a:alphaModFix/>
          </a:blip>
          <a:stretch>
            <a:fillRect/>
          </a:stretch>
        </p:blipFill>
        <p:spPr>
          <a:xfrm>
            <a:off x="7465825" y="3578550"/>
            <a:ext cx="1661675" cy="1531550"/>
          </a:xfrm>
          <a:prstGeom prst="rect">
            <a:avLst/>
          </a:prstGeom>
          <a:noFill/>
          <a:ln>
            <a:noFill/>
          </a:ln>
        </p:spPr>
      </p:pic>
      <p:grpSp>
        <p:nvGrpSpPr>
          <p:cNvPr id="817" name="Google Shape;817;p36"/>
          <p:cNvGrpSpPr/>
          <p:nvPr/>
        </p:nvGrpSpPr>
        <p:grpSpPr>
          <a:xfrm>
            <a:off x="2917825" y="0"/>
            <a:ext cx="689309" cy="773883"/>
            <a:chOff x="289713" y="0"/>
            <a:chExt cx="847025" cy="950950"/>
          </a:xfrm>
        </p:grpSpPr>
        <p:sp>
          <p:nvSpPr>
            <p:cNvPr id="818" name="Google Shape;818;p36"/>
            <p:cNvSpPr/>
            <p:nvPr/>
          </p:nvSpPr>
          <p:spPr>
            <a:xfrm>
              <a:off x="289713" y="556700"/>
              <a:ext cx="847025" cy="378250"/>
            </a:xfrm>
            <a:custGeom>
              <a:rect b="b" l="l" r="r" t="t"/>
              <a:pathLst>
                <a:path extrusionOk="0" h="15130" w="33881">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36"/>
            <p:cNvSpPr/>
            <p:nvPr/>
          </p:nvSpPr>
          <p:spPr>
            <a:xfrm>
              <a:off x="334988" y="886975"/>
              <a:ext cx="759150" cy="63975"/>
            </a:xfrm>
            <a:custGeom>
              <a:rect b="b" l="l" r="r" t="t"/>
              <a:pathLst>
                <a:path extrusionOk="0" h="2559" w="30366">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36"/>
            <p:cNvSpPr/>
            <p:nvPr/>
          </p:nvSpPr>
          <p:spPr>
            <a:xfrm>
              <a:off x="390913" y="900300"/>
              <a:ext cx="668600" cy="45300"/>
            </a:xfrm>
            <a:custGeom>
              <a:rect b="b" l="l" r="r" t="t"/>
              <a:pathLst>
                <a:path extrusionOk="0" h="1812" w="26744">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36"/>
            <p:cNvSpPr/>
            <p:nvPr/>
          </p:nvSpPr>
          <p:spPr>
            <a:xfrm>
              <a:off x="585363" y="479450"/>
              <a:ext cx="282350" cy="90600"/>
            </a:xfrm>
            <a:custGeom>
              <a:rect b="b" l="l" r="r" t="t"/>
              <a:pathLst>
                <a:path extrusionOk="0" h="3624" w="11294">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36"/>
            <p:cNvSpPr/>
            <p:nvPr/>
          </p:nvSpPr>
          <p:spPr>
            <a:xfrm>
              <a:off x="713213" y="0"/>
              <a:ext cx="21325" cy="479475"/>
            </a:xfrm>
            <a:custGeom>
              <a:rect b="b" l="l" r="r" t="t"/>
              <a:pathLst>
                <a:path extrusionOk="0" h="19179" w="853">
                  <a:moveTo>
                    <a:pt x="0" y="1"/>
                  </a:moveTo>
                  <a:lnTo>
                    <a:pt x="427" y="19179"/>
                  </a:lnTo>
                  <a:lnTo>
                    <a:pt x="853" y="19179"/>
                  </a:lnTo>
                  <a:lnTo>
                    <a:pt x="427" y="1"/>
                  </a:lnTo>
                  <a:close/>
                </a:path>
              </a:pathLst>
            </a:cu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36"/>
            <p:cNvSpPr/>
            <p:nvPr/>
          </p:nvSpPr>
          <p:spPr>
            <a:xfrm>
              <a:off x="630638" y="900300"/>
              <a:ext cx="186475" cy="39975"/>
            </a:xfrm>
            <a:custGeom>
              <a:rect b="b" l="l" r="r" t="t"/>
              <a:pathLst>
                <a:path extrusionOk="0" h="1599" w="7459">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36"/>
            <p:cNvSpPr/>
            <p:nvPr/>
          </p:nvSpPr>
          <p:spPr>
            <a:xfrm>
              <a:off x="289713" y="556700"/>
              <a:ext cx="847025" cy="378250"/>
            </a:xfrm>
            <a:custGeom>
              <a:rect b="b" l="l" r="r" t="t"/>
              <a:pathLst>
                <a:path extrusionOk="0" h="15130" w="33881">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36"/>
            <p:cNvSpPr/>
            <p:nvPr/>
          </p:nvSpPr>
          <p:spPr>
            <a:xfrm>
              <a:off x="289713" y="559375"/>
              <a:ext cx="847025" cy="143850"/>
            </a:xfrm>
            <a:custGeom>
              <a:rect b="b" l="l" r="r" t="t"/>
              <a:pathLst>
                <a:path extrusionOk="0" h="5754" w="33881">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36"/>
            <p:cNvSpPr/>
            <p:nvPr/>
          </p:nvSpPr>
          <p:spPr>
            <a:xfrm>
              <a:off x="585363" y="479450"/>
              <a:ext cx="282350" cy="90600"/>
            </a:xfrm>
            <a:custGeom>
              <a:rect b="b" l="l" r="r" t="t"/>
              <a:pathLst>
                <a:path extrusionOk="0" h="3624" w="11294">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27" name="Google Shape;827;p36"/>
          <p:cNvGrpSpPr/>
          <p:nvPr/>
        </p:nvGrpSpPr>
        <p:grpSpPr>
          <a:xfrm>
            <a:off x="2041525" y="0"/>
            <a:ext cx="689309" cy="773883"/>
            <a:chOff x="289713" y="0"/>
            <a:chExt cx="847025" cy="950950"/>
          </a:xfrm>
        </p:grpSpPr>
        <p:sp>
          <p:nvSpPr>
            <p:cNvPr id="828" name="Google Shape;828;p36"/>
            <p:cNvSpPr/>
            <p:nvPr/>
          </p:nvSpPr>
          <p:spPr>
            <a:xfrm>
              <a:off x="289713" y="556700"/>
              <a:ext cx="847025" cy="378250"/>
            </a:xfrm>
            <a:custGeom>
              <a:rect b="b" l="l" r="r" t="t"/>
              <a:pathLst>
                <a:path extrusionOk="0" h="15130" w="33881">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36"/>
            <p:cNvSpPr/>
            <p:nvPr/>
          </p:nvSpPr>
          <p:spPr>
            <a:xfrm>
              <a:off x="334988" y="886975"/>
              <a:ext cx="759150" cy="63975"/>
            </a:xfrm>
            <a:custGeom>
              <a:rect b="b" l="l" r="r" t="t"/>
              <a:pathLst>
                <a:path extrusionOk="0" h="2559" w="30366">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36"/>
            <p:cNvSpPr/>
            <p:nvPr/>
          </p:nvSpPr>
          <p:spPr>
            <a:xfrm>
              <a:off x="390913" y="900300"/>
              <a:ext cx="668600" cy="45300"/>
            </a:xfrm>
            <a:custGeom>
              <a:rect b="b" l="l" r="r" t="t"/>
              <a:pathLst>
                <a:path extrusionOk="0" h="1812" w="26744">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36"/>
            <p:cNvSpPr/>
            <p:nvPr/>
          </p:nvSpPr>
          <p:spPr>
            <a:xfrm>
              <a:off x="585363" y="479450"/>
              <a:ext cx="282350" cy="90600"/>
            </a:xfrm>
            <a:custGeom>
              <a:rect b="b" l="l" r="r" t="t"/>
              <a:pathLst>
                <a:path extrusionOk="0" h="3624" w="11294">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5042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36"/>
            <p:cNvSpPr/>
            <p:nvPr/>
          </p:nvSpPr>
          <p:spPr>
            <a:xfrm>
              <a:off x="713213" y="0"/>
              <a:ext cx="21325" cy="479475"/>
            </a:xfrm>
            <a:custGeom>
              <a:rect b="b" l="l" r="r" t="t"/>
              <a:pathLst>
                <a:path extrusionOk="0" h="19179" w="853">
                  <a:moveTo>
                    <a:pt x="0" y="1"/>
                  </a:moveTo>
                  <a:lnTo>
                    <a:pt x="427" y="19179"/>
                  </a:lnTo>
                  <a:lnTo>
                    <a:pt x="853" y="19179"/>
                  </a:lnTo>
                  <a:lnTo>
                    <a:pt x="427" y="1"/>
                  </a:lnTo>
                  <a:close/>
                </a:path>
              </a:pathLst>
            </a:cu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36"/>
            <p:cNvSpPr/>
            <p:nvPr/>
          </p:nvSpPr>
          <p:spPr>
            <a:xfrm>
              <a:off x="630638" y="900300"/>
              <a:ext cx="186475" cy="39975"/>
            </a:xfrm>
            <a:custGeom>
              <a:rect b="b" l="l" r="r" t="t"/>
              <a:pathLst>
                <a:path extrusionOk="0" h="1599" w="7459">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36"/>
            <p:cNvSpPr/>
            <p:nvPr/>
          </p:nvSpPr>
          <p:spPr>
            <a:xfrm>
              <a:off x="289713" y="556700"/>
              <a:ext cx="847025" cy="378250"/>
            </a:xfrm>
            <a:custGeom>
              <a:rect b="b" l="l" r="r" t="t"/>
              <a:pathLst>
                <a:path extrusionOk="0" h="15130" w="33881">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36"/>
            <p:cNvSpPr/>
            <p:nvPr/>
          </p:nvSpPr>
          <p:spPr>
            <a:xfrm>
              <a:off x="289713" y="559375"/>
              <a:ext cx="847025" cy="143850"/>
            </a:xfrm>
            <a:custGeom>
              <a:rect b="b" l="l" r="r" t="t"/>
              <a:pathLst>
                <a:path extrusionOk="0" h="5754" w="33881">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36"/>
            <p:cNvSpPr/>
            <p:nvPr/>
          </p:nvSpPr>
          <p:spPr>
            <a:xfrm>
              <a:off x="585363" y="479450"/>
              <a:ext cx="282350" cy="90600"/>
            </a:xfrm>
            <a:custGeom>
              <a:rect b="b" l="l" r="r" t="t"/>
              <a:pathLst>
                <a:path extrusionOk="0" h="3624" w="11294">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37" name="Google Shape;837;p36"/>
          <p:cNvGrpSpPr/>
          <p:nvPr/>
        </p:nvGrpSpPr>
        <p:grpSpPr>
          <a:xfrm flipH="1">
            <a:off x="5742428" y="682821"/>
            <a:ext cx="1591871" cy="525727"/>
            <a:chOff x="583503" y="585996"/>
            <a:chExt cx="1591871" cy="525727"/>
          </a:xfrm>
        </p:grpSpPr>
        <p:sp>
          <p:nvSpPr>
            <p:cNvPr id="838" name="Google Shape;838;p36"/>
            <p:cNvSpPr/>
            <p:nvPr/>
          </p:nvSpPr>
          <p:spPr>
            <a:xfrm>
              <a:off x="583503" y="854351"/>
              <a:ext cx="1246286" cy="257373"/>
            </a:xfrm>
            <a:custGeom>
              <a:rect b="b" l="l" r="r" t="t"/>
              <a:pathLst>
                <a:path extrusionOk="0" h="7459" w="36119">
                  <a:moveTo>
                    <a:pt x="1385" y="1"/>
                  </a:moveTo>
                  <a:lnTo>
                    <a:pt x="0" y="5221"/>
                  </a:lnTo>
                  <a:lnTo>
                    <a:pt x="0" y="7139"/>
                  </a:lnTo>
                  <a:lnTo>
                    <a:pt x="33881" y="7459"/>
                  </a:lnTo>
                  <a:lnTo>
                    <a:pt x="36118" y="1066"/>
                  </a:lnTo>
                  <a:lnTo>
                    <a:pt x="1385" y="1"/>
                  </a:lnTo>
                  <a:close/>
                </a:path>
              </a:pathLst>
            </a:custGeom>
            <a:solidFill>
              <a:srgbClr val="191919">
                <a:alpha val="26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36"/>
            <p:cNvSpPr/>
            <p:nvPr/>
          </p:nvSpPr>
          <p:spPr>
            <a:xfrm>
              <a:off x="1645989" y="891134"/>
              <a:ext cx="238982" cy="165451"/>
            </a:xfrm>
            <a:custGeom>
              <a:rect b="b" l="l" r="r" t="t"/>
              <a:pathLst>
                <a:path extrusionOk="0" h="4795" w="6926">
                  <a:moveTo>
                    <a:pt x="5327" y="0"/>
                  </a:moveTo>
                  <a:lnTo>
                    <a:pt x="0" y="4795"/>
                  </a:lnTo>
                  <a:lnTo>
                    <a:pt x="1492" y="4795"/>
                  </a:lnTo>
                  <a:lnTo>
                    <a:pt x="6926" y="107"/>
                  </a:lnTo>
                  <a:lnTo>
                    <a:pt x="5327"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36"/>
            <p:cNvSpPr/>
            <p:nvPr/>
          </p:nvSpPr>
          <p:spPr>
            <a:xfrm>
              <a:off x="1634947" y="891134"/>
              <a:ext cx="194884" cy="165451"/>
            </a:xfrm>
            <a:custGeom>
              <a:rect b="b" l="l" r="r" t="t"/>
              <a:pathLst>
                <a:path extrusionOk="0" h="4795" w="5648">
                  <a:moveTo>
                    <a:pt x="5647" y="0"/>
                  </a:moveTo>
                  <a:lnTo>
                    <a:pt x="1" y="107"/>
                  </a:lnTo>
                  <a:lnTo>
                    <a:pt x="320" y="4795"/>
                  </a:lnTo>
                  <a:lnTo>
                    <a:pt x="5647" y="0"/>
                  </a:lnTo>
                  <a:close/>
                </a:path>
              </a:pathLst>
            </a:custGeom>
            <a:solidFill>
              <a:srgbClr val="FFE8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36"/>
            <p:cNvSpPr/>
            <p:nvPr/>
          </p:nvSpPr>
          <p:spPr>
            <a:xfrm>
              <a:off x="1645989" y="891134"/>
              <a:ext cx="238982" cy="165451"/>
            </a:xfrm>
            <a:custGeom>
              <a:rect b="b" l="l" r="r" t="t"/>
              <a:pathLst>
                <a:path extrusionOk="0" h="4795" w="6926">
                  <a:moveTo>
                    <a:pt x="5327" y="0"/>
                  </a:moveTo>
                  <a:lnTo>
                    <a:pt x="0" y="4795"/>
                  </a:lnTo>
                  <a:lnTo>
                    <a:pt x="1492" y="4795"/>
                  </a:lnTo>
                  <a:lnTo>
                    <a:pt x="6926" y="107"/>
                  </a:lnTo>
                  <a:lnTo>
                    <a:pt x="5327" y="0"/>
                  </a:lnTo>
                  <a:close/>
                </a:path>
              </a:pathLst>
            </a:custGeom>
            <a:solidFill>
              <a:srgbClr val="191919">
                <a:alpha val="26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36"/>
            <p:cNvSpPr/>
            <p:nvPr/>
          </p:nvSpPr>
          <p:spPr>
            <a:xfrm>
              <a:off x="1634947" y="891134"/>
              <a:ext cx="194884" cy="165451"/>
            </a:xfrm>
            <a:custGeom>
              <a:rect b="b" l="l" r="r" t="t"/>
              <a:pathLst>
                <a:path extrusionOk="0" h="4795" w="5648">
                  <a:moveTo>
                    <a:pt x="5647" y="0"/>
                  </a:moveTo>
                  <a:lnTo>
                    <a:pt x="1" y="107"/>
                  </a:lnTo>
                  <a:lnTo>
                    <a:pt x="320" y="4795"/>
                  </a:lnTo>
                  <a:lnTo>
                    <a:pt x="5647"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36"/>
            <p:cNvSpPr/>
            <p:nvPr/>
          </p:nvSpPr>
          <p:spPr>
            <a:xfrm>
              <a:off x="723185" y="887442"/>
              <a:ext cx="246366" cy="169144"/>
            </a:xfrm>
            <a:custGeom>
              <a:rect b="b" l="l" r="r" t="t"/>
              <a:pathLst>
                <a:path extrusionOk="0" h="4902" w="7140">
                  <a:moveTo>
                    <a:pt x="7139" y="1"/>
                  </a:moveTo>
                  <a:lnTo>
                    <a:pt x="5328" y="107"/>
                  </a:lnTo>
                  <a:lnTo>
                    <a:pt x="1" y="4902"/>
                  </a:lnTo>
                  <a:lnTo>
                    <a:pt x="1492" y="4902"/>
                  </a:lnTo>
                  <a:lnTo>
                    <a:pt x="7139"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 name="Google Shape;844;p36"/>
            <p:cNvSpPr/>
            <p:nvPr/>
          </p:nvSpPr>
          <p:spPr>
            <a:xfrm>
              <a:off x="712177" y="891134"/>
              <a:ext cx="194850" cy="165451"/>
            </a:xfrm>
            <a:custGeom>
              <a:rect b="b" l="l" r="r" t="t"/>
              <a:pathLst>
                <a:path extrusionOk="0" h="4795" w="5647">
                  <a:moveTo>
                    <a:pt x="5647" y="0"/>
                  </a:moveTo>
                  <a:lnTo>
                    <a:pt x="0" y="107"/>
                  </a:lnTo>
                  <a:lnTo>
                    <a:pt x="320" y="4795"/>
                  </a:lnTo>
                  <a:lnTo>
                    <a:pt x="5647" y="0"/>
                  </a:lnTo>
                  <a:close/>
                </a:path>
              </a:pathLst>
            </a:custGeom>
            <a:solidFill>
              <a:srgbClr val="FFE8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36"/>
            <p:cNvSpPr/>
            <p:nvPr/>
          </p:nvSpPr>
          <p:spPr>
            <a:xfrm>
              <a:off x="583503" y="854351"/>
              <a:ext cx="1246286" cy="257373"/>
            </a:xfrm>
            <a:custGeom>
              <a:rect b="b" l="l" r="r" t="t"/>
              <a:pathLst>
                <a:path extrusionOk="0" fill="none" h="7459" w="36119">
                  <a:moveTo>
                    <a:pt x="1385" y="1"/>
                  </a:moveTo>
                  <a:lnTo>
                    <a:pt x="0" y="5221"/>
                  </a:lnTo>
                  <a:lnTo>
                    <a:pt x="0" y="7139"/>
                  </a:lnTo>
                  <a:lnTo>
                    <a:pt x="33881" y="7459"/>
                  </a:lnTo>
                  <a:lnTo>
                    <a:pt x="36118" y="1066"/>
                  </a:lnTo>
                  <a:lnTo>
                    <a:pt x="1385"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36"/>
            <p:cNvSpPr/>
            <p:nvPr/>
          </p:nvSpPr>
          <p:spPr>
            <a:xfrm>
              <a:off x="1043059" y="681578"/>
              <a:ext cx="371308" cy="158102"/>
            </a:xfrm>
            <a:custGeom>
              <a:rect b="b" l="l" r="r" t="t"/>
              <a:pathLst>
                <a:path extrusionOk="0" h="4582" w="10761">
                  <a:moveTo>
                    <a:pt x="10761" y="4582"/>
                  </a:moveTo>
                  <a:lnTo>
                    <a:pt x="10122" y="0"/>
                  </a:lnTo>
                  <a:lnTo>
                    <a:pt x="0" y="2344"/>
                  </a:lnTo>
                  <a:lnTo>
                    <a:pt x="0" y="2664"/>
                  </a:lnTo>
                  <a:lnTo>
                    <a:pt x="1065" y="2557"/>
                  </a:lnTo>
                  <a:lnTo>
                    <a:pt x="1172" y="4155"/>
                  </a:lnTo>
                  <a:lnTo>
                    <a:pt x="0" y="4155"/>
                  </a:lnTo>
                  <a:lnTo>
                    <a:pt x="0" y="4582"/>
                  </a:lnTo>
                  <a:lnTo>
                    <a:pt x="10761" y="4582"/>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36"/>
            <p:cNvSpPr/>
            <p:nvPr/>
          </p:nvSpPr>
          <p:spPr>
            <a:xfrm>
              <a:off x="1392298" y="677886"/>
              <a:ext cx="352952" cy="169144"/>
            </a:xfrm>
            <a:custGeom>
              <a:rect b="b" l="l" r="r" t="t"/>
              <a:pathLst>
                <a:path extrusionOk="0" h="4902" w="10229">
                  <a:moveTo>
                    <a:pt x="10229" y="4902"/>
                  </a:moveTo>
                  <a:lnTo>
                    <a:pt x="8844" y="1"/>
                  </a:lnTo>
                  <a:lnTo>
                    <a:pt x="1" y="107"/>
                  </a:lnTo>
                  <a:lnTo>
                    <a:pt x="640" y="4689"/>
                  </a:lnTo>
                  <a:lnTo>
                    <a:pt x="10229" y="4902"/>
                  </a:lnTo>
                  <a:close/>
                </a:path>
              </a:pathLst>
            </a:custGeom>
            <a:solidFill>
              <a:srgbClr val="FFB3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36"/>
            <p:cNvSpPr/>
            <p:nvPr/>
          </p:nvSpPr>
          <p:spPr>
            <a:xfrm>
              <a:off x="1079808" y="710978"/>
              <a:ext cx="312512" cy="114005"/>
            </a:xfrm>
            <a:custGeom>
              <a:rect b="b" l="l" r="r" t="t"/>
              <a:pathLst>
                <a:path extrusionOk="0" h="3304" w="9057">
                  <a:moveTo>
                    <a:pt x="0" y="1705"/>
                  </a:moveTo>
                  <a:lnTo>
                    <a:pt x="8311" y="1"/>
                  </a:lnTo>
                  <a:lnTo>
                    <a:pt x="9057" y="3197"/>
                  </a:lnTo>
                  <a:lnTo>
                    <a:pt x="107" y="3303"/>
                  </a:lnTo>
                  <a:lnTo>
                    <a:pt x="0" y="1705"/>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36"/>
            <p:cNvSpPr/>
            <p:nvPr/>
          </p:nvSpPr>
          <p:spPr>
            <a:xfrm>
              <a:off x="1054066" y="585996"/>
              <a:ext cx="628681" cy="176493"/>
            </a:xfrm>
            <a:custGeom>
              <a:rect b="b" l="l" r="r" t="t"/>
              <a:pathLst>
                <a:path extrusionOk="0" h="5115" w="18220">
                  <a:moveTo>
                    <a:pt x="18220" y="2664"/>
                  </a:moveTo>
                  <a:lnTo>
                    <a:pt x="18220" y="2344"/>
                  </a:lnTo>
                  <a:lnTo>
                    <a:pt x="17580" y="2344"/>
                  </a:lnTo>
                  <a:lnTo>
                    <a:pt x="17580" y="1066"/>
                  </a:lnTo>
                  <a:lnTo>
                    <a:pt x="18220" y="1066"/>
                  </a:lnTo>
                  <a:lnTo>
                    <a:pt x="18220" y="746"/>
                  </a:lnTo>
                  <a:lnTo>
                    <a:pt x="9377" y="0"/>
                  </a:lnTo>
                  <a:lnTo>
                    <a:pt x="1" y="0"/>
                  </a:lnTo>
                  <a:lnTo>
                    <a:pt x="214" y="5114"/>
                  </a:lnTo>
                  <a:lnTo>
                    <a:pt x="9803" y="2770"/>
                  </a:lnTo>
                  <a:lnTo>
                    <a:pt x="18220" y="2664"/>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36"/>
            <p:cNvSpPr/>
            <p:nvPr/>
          </p:nvSpPr>
          <p:spPr>
            <a:xfrm>
              <a:off x="1054066" y="585996"/>
              <a:ext cx="330903" cy="176493"/>
            </a:xfrm>
            <a:custGeom>
              <a:rect b="b" l="l" r="r" t="t"/>
              <a:pathLst>
                <a:path extrusionOk="0" h="5115" w="9590">
                  <a:moveTo>
                    <a:pt x="9377" y="0"/>
                  </a:moveTo>
                  <a:lnTo>
                    <a:pt x="9590" y="2877"/>
                  </a:lnTo>
                  <a:lnTo>
                    <a:pt x="214" y="5114"/>
                  </a:lnTo>
                  <a:lnTo>
                    <a:pt x="1" y="0"/>
                  </a:lnTo>
                  <a:lnTo>
                    <a:pt x="9377" y="0"/>
                  </a:lnTo>
                  <a:close/>
                </a:path>
              </a:pathLst>
            </a:custGeom>
            <a:solidFill>
              <a:srgbClr val="FFBD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36"/>
            <p:cNvSpPr/>
            <p:nvPr/>
          </p:nvSpPr>
          <p:spPr>
            <a:xfrm>
              <a:off x="1072458" y="604354"/>
              <a:ext cx="312512" cy="128704"/>
            </a:xfrm>
            <a:custGeom>
              <a:rect b="b" l="l" r="r" t="t"/>
              <a:pathLst>
                <a:path extrusionOk="0" h="3730" w="9057">
                  <a:moveTo>
                    <a:pt x="8844" y="1"/>
                  </a:moveTo>
                  <a:lnTo>
                    <a:pt x="0" y="1"/>
                  </a:lnTo>
                  <a:lnTo>
                    <a:pt x="213" y="3730"/>
                  </a:lnTo>
                  <a:lnTo>
                    <a:pt x="9057" y="2025"/>
                  </a:lnTo>
                  <a:lnTo>
                    <a:pt x="8844"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36"/>
            <p:cNvSpPr/>
            <p:nvPr/>
          </p:nvSpPr>
          <p:spPr>
            <a:xfrm>
              <a:off x="1377598" y="604354"/>
              <a:ext cx="283114" cy="69907"/>
            </a:xfrm>
            <a:custGeom>
              <a:rect b="b" l="l" r="r" t="t"/>
              <a:pathLst>
                <a:path extrusionOk="0" h="2026" w="8205">
                  <a:moveTo>
                    <a:pt x="1" y="1"/>
                  </a:moveTo>
                  <a:lnTo>
                    <a:pt x="8204" y="534"/>
                  </a:lnTo>
                  <a:lnTo>
                    <a:pt x="8204" y="1812"/>
                  </a:lnTo>
                  <a:lnTo>
                    <a:pt x="214" y="2025"/>
                  </a:lnTo>
                  <a:lnTo>
                    <a:pt x="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36"/>
            <p:cNvSpPr/>
            <p:nvPr/>
          </p:nvSpPr>
          <p:spPr>
            <a:xfrm>
              <a:off x="631294" y="839651"/>
              <a:ext cx="389699" cy="58866"/>
            </a:xfrm>
            <a:custGeom>
              <a:rect b="b" l="l" r="r" t="t"/>
              <a:pathLst>
                <a:path extrusionOk="0" h="1706" w="11294">
                  <a:moveTo>
                    <a:pt x="11294" y="1"/>
                  </a:moveTo>
                  <a:lnTo>
                    <a:pt x="0" y="427"/>
                  </a:lnTo>
                  <a:lnTo>
                    <a:pt x="0" y="1705"/>
                  </a:lnTo>
                  <a:lnTo>
                    <a:pt x="11294" y="1386"/>
                  </a:lnTo>
                  <a:lnTo>
                    <a:pt x="11294"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36"/>
            <p:cNvSpPr/>
            <p:nvPr/>
          </p:nvSpPr>
          <p:spPr>
            <a:xfrm>
              <a:off x="1020975" y="839651"/>
              <a:ext cx="1154399" cy="66215"/>
            </a:xfrm>
            <a:custGeom>
              <a:rect b="b" l="l" r="r" t="t"/>
              <a:pathLst>
                <a:path extrusionOk="0" h="1919" w="33456">
                  <a:moveTo>
                    <a:pt x="1" y="1"/>
                  </a:moveTo>
                  <a:lnTo>
                    <a:pt x="1" y="1386"/>
                  </a:lnTo>
                  <a:lnTo>
                    <a:pt x="33455" y="1918"/>
                  </a:lnTo>
                  <a:lnTo>
                    <a:pt x="33455"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36"/>
            <p:cNvSpPr/>
            <p:nvPr/>
          </p:nvSpPr>
          <p:spPr>
            <a:xfrm>
              <a:off x="1921695" y="600696"/>
              <a:ext cx="194884" cy="227975"/>
            </a:xfrm>
            <a:custGeom>
              <a:rect b="b" l="l" r="r" t="t"/>
              <a:pathLst>
                <a:path extrusionOk="0" h="6607" w="5648">
                  <a:moveTo>
                    <a:pt x="5648" y="0"/>
                  </a:moveTo>
                  <a:lnTo>
                    <a:pt x="1" y="107"/>
                  </a:lnTo>
                  <a:lnTo>
                    <a:pt x="321" y="6606"/>
                  </a:lnTo>
                  <a:lnTo>
                    <a:pt x="5328" y="6499"/>
                  </a:lnTo>
                  <a:lnTo>
                    <a:pt x="5648"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36"/>
            <p:cNvSpPr/>
            <p:nvPr/>
          </p:nvSpPr>
          <p:spPr>
            <a:xfrm>
              <a:off x="1921695" y="600696"/>
              <a:ext cx="194884" cy="227975"/>
            </a:xfrm>
            <a:custGeom>
              <a:rect b="b" l="l" r="r" t="t"/>
              <a:pathLst>
                <a:path extrusionOk="0" fill="none" h="6607" w="5648">
                  <a:moveTo>
                    <a:pt x="321" y="6606"/>
                  </a:moveTo>
                  <a:lnTo>
                    <a:pt x="1" y="107"/>
                  </a:lnTo>
                  <a:lnTo>
                    <a:pt x="5648" y="0"/>
                  </a:lnTo>
                  <a:lnTo>
                    <a:pt x="5328" y="6499"/>
                  </a:lnTo>
                  <a:lnTo>
                    <a:pt x="321" y="6606"/>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36"/>
            <p:cNvSpPr/>
            <p:nvPr/>
          </p:nvSpPr>
          <p:spPr>
            <a:xfrm>
              <a:off x="1932737" y="810252"/>
              <a:ext cx="172836" cy="29433"/>
            </a:xfrm>
            <a:custGeom>
              <a:rect b="b" l="l" r="r" t="t"/>
              <a:pathLst>
                <a:path extrusionOk="0" h="853" w="5009">
                  <a:moveTo>
                    <a:pt x="5008" y="0"/>
                  </a:moveTo>
                  <a:lnTo>
                    <a:pt x="1" y="213"/>
                  </a:lnTo>
                  <a:lnTo>
                    <a:pt x="1" y="746"/>
                  </a:lnTo>
                  <a:lnTo>
                    <a:pt x="640" y="746"/>
                  </a:lnTo>
                  <a:lnTo>
                    <a:pt x="853" y="533"/>
                  </a:lnTo>
                  <a:lnTo>
                    <a:pt x="1812" y="533"/>
                  </a:lnTo>
                  <a:lnTo>
                    <a:pt x="2025" y="746"/>
                  </a:lnTo>
                  <a:lnTo>
                    <a:pt x="2771" y="746"/>
                  </a:lnTo>
                  <a:lnTo>
                    <a:pt x="2877" y="533"/>
                  </a:lnTo>
                  <a:lnTo>
                    <a:pt x="4262" y="533"/>
                  </a:lnTo>
                  <a:lnTo>
                    <a:pt x="4582" y="853"/>
                  </a:lnTo>
                  <a:lnTo>
                    <a:pt x="5008" y="853"/>
                  </a:lnTo>
                  <a:lnTo>
                    <a:pt x="500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36"/>
            <p:cNvSpPr/>
            <p:nvPr/>
          </p:nvSpPr>
          <p:spPr>
            <a:xfrm>
              <a:off x="1998920" y="608046"/>
              <a:ext cx="77222" cy="191192"/>
            </a:xfrm>
            <a:custGeom>
              <a:rect b="b" l="l" r="r" t="t"/>
              <a:pathLst>
                <a:path extrusionOk="0" fill="none" h="5541" w="2238">
                  <a:moveTo>
                    <a:pt x="1066" y="0"/>
                  </a:moveTo>
                  <a:lnTo>
                    <a:pt x="1066" y="0"/>
                  </a:lnTo>
                  <a:lnTo>
                    <a:pt x="533" y="0"/>
                  </a:lnTo>
                  <a:lnTo>
                    <a:pt x="107" y="214"/>
                  </a:lnTo>
                  <a:lnTo>
                    <a:pt x="107" y="214"/>
                  </a:lnTo>
                  <a:lnTo>
                    <a:pt x="0" y="427"/>
                  </a:lnTo>
                  <a:lnTo>
                    <a:pt x="0" y="1066"/>
                  </a:lnTo>
                  <a:lnTo>
                    <a:pt x="0" y="2771"/>
                  </a:lnTo>
                  <a:lnTo>
                    <a:pt x="320" y="4475"/>
                  </a:lnTo>
                  <a:lnTo>
                    <a:pt x="427" y="5114"/>
                  </a:lnTo>
                  <a:lnTo>
                    <a:pt x="640" y="5434"/>
                  </a:lnTo>
                  <a:lnTo>
                    <a:pt x="640" y="5434"/>
                  </a:lnTo>
                  <a:lnTo>
                    <a:pt x="959" y="5541"/>
                  </a:lnTo>
                  <a:lnTo>
                    <a:pt x="1172" y="5541"/>
                  </a:lnTo>
                  <a:lnTo>
                    <a:pt x="1172" y="5541"/>
                  </a:lnTo>
                  <a:lnTo>
                    <a:pt x="1492" y="5541"/>
                  </a:lnTo>
                  <a:lnTo>
                    <a:pt x="1812" y="5434"/>
                  </a:lnTo>
                  <a:lnTo>
                    <a:pt x="2025" y="5221"/>
                  </a:lnTo>
                  <a:lnTo>
                    <a:pt x="2131" y="5114"/>
                  </a:lnTo>
                  <a:lnTo>
                    <a:pt x="2131" y="5114"/>
                  </a:lnTo>
                  <a:lnTo>
                    <a:pt x="2238" y="2771"/>
                  </a:lnTo>
                  <a:lnTo>
                    <a:pt x="2238" y="1172"/>
                  </a:lnTo>
                  <a:lnTo>
                    <a:pt x="2131" y="320"/>
                  </a:lnTo>
                  <a:lnTo>
                    <a:pt x="2131" y="320"/>
                  </a:lnTo>
                  <a:lnTo>
                    <a:pt x="1918" y="107"/>
                  </a:lnTo>
                  <a:lnTo>
                    <a:pt x="1705" y="0"/>
                  </a:lnTo>
                  <a:lnTo>
                    <a:pt x="1066" y="0"/>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36"/>
            <p:cNvSpPr/>
            <p:nvPr/>
          </p:nvSpPr>
          <p:spPr>
            <a:xfrm>
              <a:off x="712177" y="891134"/>
              <a:ext cx="194850" cy="165451"/>
            </a:xfrm>
            <a:custGeom>
              <a:rect b="b" l="l" r="r" t="t"/>
              <a:pathLst>
                <a:path extrusionOk="0" h="4795" w="5647">
                  <a:moveTo>
                    <a:pt x="5647" y="0"/>
                  </a:moveTo>
                  <a:lnTo>
                    <a:pt x="0" y="107"/>
                  </a:lnTo>
                  <a:lnTo>
                    <a:pt x="320" y="4795"/>
                  </a:lnTo>
                  <a:lnTo>
                    <a:pt x="5647"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36"/>
            <p:cNvSpPr/>
            <p:nvPr/>
          </p:nvSpPr>
          <p:spPr>
            <a:xfrm>
              <a:off x="1020975" y="839651"/>
              <a:ext cx="1154399" cy="66215"/>
            </a:xfrm>
            <a:custGeom>
              <a:rect b="b" l="l" r="r" t="t"/>
              <a:pathLst>
                <a:path extrusionOk="0" h="1919" w="33456">
                  <a:moveTo>
                    <a:pt x="1" y="1"/>
                  </a:moveTo>
                  <a:lnTo>
                    <a:pt x="1" y="1386"/>
                  </a:lnTo>
                  <a:lnTo>
                    <a:pt x="33455" y="1918"/>
                  </a:lnTo>
                  <a:lnTo>
                    <a:pt x="33455" y="1"/>
                  </a:lnTo>
                  <a:close/>
                </a:path>
              </a:pathLst>
            </a:custGeom>
            <a:solidFill>
              <a:srgbClr val="191919">
                <a:alpha val="13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36"/>
            <p:cNvSpPr/>
            <p:nvPr/>
          </p:nvSpPr>
          <p:spPr>
            <a:xfrm>
              <a:off x="723185" y="887442"/>
              <a:ext cx="246366" cy="169144"/>
            </a:xfrm>
            <a:custGeom>
              <a:rect b="b" l="l" r="r" t="t"/>
              <a:pathLst>
                <a:path extrusionOk="0" h="4902" w="7140">
                  <a:moveTo>
                    <a:pt x="7139" y="1"/>
                  </a:moveTo>
                  <a:lnTo>
                    <a:pt x="5328" y="107"/>
                  </a:lnTo>
                  <a:lnTo>
                    <a:pt x="1" y="4902"/>
                  </a:lnTo>
                  <a:lnTo>
                    <a:pt x="1492" y="4902"/>
                  </a:lnTo>
                  <a:lnTo>
                    <a:pt x="7139" y="1"/>
                  </a:lnTo>
                  <a:close/>
                </a:path>
              </a:pathLst>
            </a:custGeom>
            <a:solidFill>
              <a:srgbClr val="191919">
                <a:alpha val="26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36"/>
            <p:cNvSpPr/>
            <p:nvPr/>
          </p:nvSpPr>
          <p:spPr>
            <a:xfrm>
              <a:off x="1392298" y="677886"/>
              <a:ext cx="352952" cy="169144"/>
            </a:xfrm>
            <a:custGeom>
              <a:rect b="b" l="l" r="r" t="t"/>
              <a:pathLst>
                <a:path extrusionOk="0" h="4902" w="10229">
                  <a:moveTo>
                    <a:pt x="10229" y="4902"/>
                  </a:moveTo>
                  <a:lnTo>
                    <a:pt x="8844" y="1"/>
                  </a:lnTo>
                  <a:lnTo>
                    <a:pt x="1" y="107"/>
                  </a:lnTo>
                  <a:lnTo>
                    <a:pt x="640" y="4689"/>
                  </a:lnTo>
                  <a:lnTo>
                    <a:pt x="10229" y="4902"/>
                  </a:lnTo>
                  <a:close/>
                </a:path>
              </a:pathLst>
            </a:custGeom>
            <a:solidFill>
              <a:srgbClr val="191919">
                <a:alpha val="13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36"/>
            <p:cNvSpPr/>
            <p:nvPr/>
          </p:nvSpPr>
          <p:spPr>
            <a:xfrm>
              <a:off x="1054066" y="585996"/>
              <a:ext cx="330903" cy="176493"/>
            </a:xfrm>
            <a:custGeom>
              <a:rect b="b" l="l" r="r" t="t"/>
              <a:pathLst>
                <a:path extrusionOk="0" h="5115" w="9590">
                  <a:moveTo>
                    <a:pt x="9377" y="0"/>
                  </a:moveTo>
                  <a:lnTo>
                    <a:pt x="9590" y="2877"/>
                  </a:lnTo>
                  <a:lnTo>
                    <a:pt x="214" y="5114"/>
                  </a:lnTo>
                  <a:lnTo>
                    <a:pt x="1" y="0"/>
                  </a:lnTo>
                  <a:lnTo>
                    <a:pt x="9377" y="0"/>
                  </a:lnTo>
                  <a:close/>
                </a:path>
              </a:pathLst>
            </a:custGeom>
            <a:solidFill>
              <a:srgbClr val="191919">
                <a:alpha val="13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1" name="Shape 1251"/>
        <p:cNvGrpSpPr/>
        <p:nvPr/>
      </p:nvGrpSpPr>
      <p:grpSpPr>
        <a:xfrm>
          <a:off x="0" y="0"/>
          <a:ext cx="0" cy="0"/>
          <a:chOff x="0" y="0"/>
          <a:chExt cx="0" cy="0"/>
        </a:xfrm>
      </p:grpSpPr>
      <p:grpSp>
        <p:nvGrpSpPr>
          <p:cNvPr id="1252" name="Google Shape;1252;p45"/>
          <p:cNvGrpSpPr/>
          <p:nvPr/>
        </p:nvGrpSpPr>
        <p:grpSpPr>
          <a:xfrm>
            <a:off x="1765001" y="378947"/>
            <a:ext cx="5613998" cy="778303"/>
            <a:chOff x="1828775" y="-454378"/>
            <a:chExt cx="5613998" cy="778303"/>
          </a:xfrm>
        </p:grpSpPr>
        <p:sp>
          <p:nvSpPr>
            <p:cNvPr id="1253" name="Google Shape;1253;p45"/>
            <p:cNvSpPr/>
            <p:nvPr/>
          </p:nvSpPr>
          <p:spPr>
            <a:xfrm>
              <a:off x="1896850" y="-363850"/>
              <a:ext cx="5476857" cy="605114"/>
            </a:xfrm>
            <a:custGeom>
              <a:rect b="b" l="l" r="r" t="t"/>
              <a:pathLst>
                <a:path extrusionOk="0" h="34573" w="277520">
                  <a:moveTo>
                    <a:pt x="1" y="1"/>
                  </a:moveTo>
                  <a:lnTo>
                    <a:pt x="1" y="34573"/>
                  </a:lnTo>
                  <a:lnTo>
                    <a:pt x="277519" y="34573"/>
                  </a:lnTo>
                  <a:lnTo>
                    <a:pt x="277519" y="1"/>
                  </a:lnTo>
                  <a:close/>
                </a:path>
              </a:pathLst>
            </a:custGeom>
            <a:solidFill>
              <a:schemeClr val="accent3"/>
            </a:solidFill>
            <a:ln>
              <a:noFill/>
            </a:ln>
            <a:effectLst>
              <a:outerShdw rotWithShape="0" algn="bl" dir="4200000" dist="142875">
                <a:srgbClr val="000000">
                  <a:alpha val="4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4" name="Google Shape;1254;p45"/>
            <p:cNvSpPr/>
            <p:nvPr/>
          </p:nvSpPr>
          <p:spPr>
            <a:xfrm>
              <a:off x="1828775" y="-454375"/>
              <a:ext cx="5610701" cy="90545"/>
            </a:xfrm>
            <a:custGeom>
              <a:rect b="b" l="l" r="r" t="t"/>
              <a:pathLst>
                <a:path extrusionOk="0" fill="none" h="5174" w="285750">
                  <a:moveTo>
                    <a:pt x="4469" y="5174"/>
                  </a:moveTo>
                  <a:lnTo>
                    <a:pt x="0" y="0"/>
                  </a:lnTo>
                  <a:lnTo>
                    <a:pt x="285750" y="0"/>
                  </a:lnTo>
                  <a:lnTo>
                    <a:pt x="281987" y="5174"/>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5" name="Google Shape;1255;p45"/>
            <p:cNvSpPr/>
            <p:nvPr/>
          </p:nvSpPr>
          <p:spPr>
            <a:xfrm>
              <a:off x="1828796" y="-454378"/>
              <a:ext cx="78219" cy="773856"/>
            </a:xfrm>
            <a:custGeom>
              <a:rect b="b" l="l" r="r" t="t"/>
              <a:pathLst>
                <a:path extrusionOk="0" h="44214" w="4469">
                  <a:moveTo>
                    <a:pt x="0" y="0"/>
                  </a:moveTo>
                  <a:lnTo>
                    <a:pt x="0" y="44214"/>
                  </a:lnTo>
                  <a:lnTo>
                    <a:pt x="4469" y="39746"/>
                  </a:lnTo>
                  <a:lnTo>
                    <a:pt x="4469" y="5174"/>
                  </a:lnTo>
                  <a:lnTo>
                    <a:pt x="0" y="0"/>
                  </a:ln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6" name="Google Shape;1256;p45"/>
            <p:cNvSpPr/>
            <p:nvPr/>
          </p:nvSpPr>
          <p:spPr>
            <a:xfrm>
              <a:off x="7373873" y="-454378"/>
              <a:ext cx="65862" cy="773856"/>
            </a:xfrm>
            <a:custGeom>
              <a:rect b="b" l="l" r="r" t="t"/>
              <a:pathLst>
                <a:path extrusionOk="0" h="44214" w="3763">
                  <a:moveTo>
                    <a:pt x="3763" y="0"/>
                  </a:moveTo>
                  <a:lnTo>
                    <a:pt x="0" y="5174"/>
                  </a:lnTo>
                  <a:lnTo>
                    <a:pt x="0" y="39746"/>
                  </a:lnTo>
                  <a:lnTo>
                    <a:pt x="3763" y="44214"/>
                  </a:lnTo>
                  <a:lnTo>
                    <a:pt x="3763" y="0"/>
                  </a:ln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7" name="Google Shape;1257;p45"/>
            <p:cNvSpPr/>
            <p:nvPr/>
          </p:nvSpPr>
          <p:spPr>
            <a:xfrm>
              <a:off x="1828775" y="242225"/>
              <a:ext cx="5613998" cy="81700"/>
            </a:xfrm>
            <a:custGeom>
              <a:rect b="b" l="l" r="r" t="t"/>
              <a:pathLst>
                <a:path extrusionOk="0" h="3268" w="224515">
                  <a:moveTo>
                    <a:pt x="0" y="3172"/>
                  </a:moveTo>
                  <a:lnTo>
                    <a:pt x="3171" y="0"/>
                  </a:lnTo>
                  <a:lnTo>
                    <a:pt x="221632" y="0"/>
                  </a:lnTo>
                  <a:lnTo>
                    <a:pt x="224515" y="3268"/>
                  </a:lnTo>
                  <a:close/>
                </a:path>
              </a:pathLst>
            </a:custGeom>
            <a:solidFill>
              <a:schemeClr val="accent4"/>
            </a:solidFill>
            <a:ln cap="flat" cmpd="sng" w="9525">
              <a:solidFill>
                <a:schemeClr val="accent4"/>
              </a:solidFill>
              <a:prstDash val="solid"/>
              <a:round/>
              <a:headEnd len="med" w="med" type="none"/>
              <a:tailEnd len="med" w="med" type="none"/>
            </a:ln>
          </p:spPr>
        </p:sp>
        <p:sp>
          <p:nvSpPr>
            <p:cNvPr id="1258" name="Google Shape;1258;p45"/>
            <p:cNvSpPr/>
            <p:nvPr/>
          </p:nvSpPr>
          <p:spPr>
            <a:xfrm flipH="1" rot="10800000">
              <a:off x="1828775" y="-454377"/>
              <a:ext cx="5613998" cy="96578"/>
            </a:xfrm>
            <a:custGeom>
              <a:rect b="b" l="l" r="r" t="t"/>
              <a:pathLst>
                <a:path extrusionOk="0" h="3268" w="224515">
                  <a:moveTo>
                    <a:pt x="0" y="3172"/>
                  </a:moveTo>
                  <a:lnTo>
                    <a:pt x="3171" y="0"/>
                  </a:lnTo>
                  <a:lnTo>
                    <a:pt x="221632" y="0"/>
                  </a:lnTo>
                  <a:lnTo>
                    <a:pt x="224515" y="3268"/>
                  </a:lnTo>
                  <a:close/>
                </a:path>
              </a:pathLst>
            </a:custGeom>
            <a:solidFill>
              <a:schemeClr val="accent4"/>
            </a:solidFill>
            <a:ln cap="flat" cmpd="sng" w="9525">
              <a:solidFill>
                <a:schemeClr val="accent4"/>
              </a:solidFill>
              <a:prstDash val="solid"/>
              <a:round/>
              <a:headEnd len="med" w="med" type="none"/>
              <a:tailEnd len="med" w="med" type="none"/>
            </a:ln>
          </p:spPr>
        </p:sp>
      </p:grpSp>
      <p:sp>
        <p:nvSpPr>
          <p:cNvPr id="1259" name="Google Shape;1259;p45"/>
          <p:cNvSpPr txBox="1"/>
          <p:nvPr>
            <p:ph type="title"/>
          </p:nvPr>
        </p:nvSpPr>
        <p:spPr>
          <a:xfrm>
            <a:off x="720000" y="539500"/>
            <a:ext cx="7704000" cy="45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Resource Starter: Crash Course</a:t>
            </a:r>
            <a:endParaRPr/>
          </a:p>
        </p:txBody>
      </p:sp>
      <p:pic>
        <p:nvPicPr>
          <p:cNvPr descr="In which Jacob and Adriene teach you about the evils of fiscal policy and stimulus. Well, maybe the policies aren't evil, but there is an evil lair involved. In this episode we learn how government use taxes and spending influence the economy. Sometimes the government gives, and sometimes it takes. And the giving and the taking can have a profound effect on how economies behave. &#10;&#10;Crash Course is on Patreon! You can support us directly by signing up at http://www.patreon.com/crashcourse&#10;&#10;Thanks to the following Patrons for their generous monthly contributions that help keep Crash Course free for everyone forever:&#10;&#10;Mark , Elliot Beter, Moritz Schmidt, Jeffrey Thompson, Ian Dundore, Jacob Ash, Jessica Wode, Today I Found Out, Christy Huddleston, James Craver, Chris Peters, SR Foxley, Steve Marshall, Simun Niclasen, Eric Kitchen, Robert Kunz, Avi Yashchin, Jason A Saslow, Jan Schmid, Daniel Baulig, Christian , Anna-Ester Volozh&#10;&#10;Want to find Crash Course elsewhere on the internet?&#10;Facebook - http://www.facebook.com/YouTubeCrashCourse&#10;Twitter - http://www.twitter.com/TheCrashCourse&#10;Tumblr - http://thecrashcourse.tumblr.com &#10;Support Crash Course on Patreon: http://patreon.com/crashcourse&#10;&#10;CC Kids: http://www.youtube.com/crashcoursekids" id="1260" name="Google Shape;1260;p45" title="Fiscal Policy and Stimulus: Crash Course Economics #8">
            <a:hlinkClick r:id="rId3"/>
          </p:cNvPr>
          <p:cNvPicPr preferRelativeResize="0"/>
          <p:nvPr/>
        </p:nvPicPr>
        <p:blipFill>
          <a:blip r:embed="rId4">
            <a:alphaModFix/>
          </a:blip>
          <a:stretch>
            <a:fillRect/>
          </a:stretch>
        </p:blipFill>
        <p:spPr>
          <a:xfrm>
            <a:off x="393953" y="1675550"/>
            <a:ext cx="3799850" cy="2849875"/>
          </a:xfrm>
          <a:prstGeom prst="rect">
            <a:avLst/>
          </a:prstGeom>
          <a:noFill/>
          <a:ln>
            <a:noFill/>
          </a:ln>
        </p:spPr>
      </p:pic>
      <p:pic>
        <p:nvPicPr>
          <p:cNvPr descr="What is debt? What is a deficit? And do these things have different outcomes for individuals and nations? Adriene and Jacob answer all these questions and more on this week's Crash Course Econ. Deficit and debt are easy to misunderstand, but luckily, they're also pretty easy to understand. This week we'll explain what deficit and debt are, and talk about what the sources of deficit and debt are for the US Government. Also, we'll take a very special trip to Cliffordonia to try and understand these concepts and get a look at what a colonial-era space program might have looked like.&#10;&#10;Crash Course is on Patreon! You can support us directly by signing up at http://www.patreon.com/crashcourse&#10;&#10;Thanks to the following Patrons for their generous monthly contributions that help keep Crash Course free for everyone forever:&#10;&#10;Mark , Elliot Beter, Moritz Schmidt, Jeffrey Thompson, Ian Dundore, Jacob Ash, Jessica Wode, Today I Found Out, Christy Huddleston, James Craver, Chris Peters, SR Foxley, Steve Marshall, Simun Niclasen, Eric Kitchen, Robert Kunz, Avi Yashchin, Jason A Saslow, Jan Schmid, Daniel Baulig, Christian , Anna-Ester Volozh&#10;&#10;Want to find Crash Course elsewhere on the internet?&#10;Facebook - http://www.facebook.com/YouTubeCrashCourse&#10;Twitter - http://www.twitter.com/TheCrashCourse&#10;Tumblr - http://thecrashcourse.tumblr.com &#10;Support Crash Course on Patreon: http://patreon.com/crashcourse&#10;&#10;CC Kids: http://www.youtube.com/crashcoursekids" id="1261" name="Google Shape;1261;p45" title="Deficits &amp; Debts: Crash Course Economics #9">
            <a:hlinkClick r:id="rId5"/>
          </p:cNvPr>
          <p:cNvPicPr preferRelativeResize="0"/>
          <p:nvPr/>
        </p:nvPicPr>
        <p:blipFill>
          <a:blip r:embed="rId6">
            <a:alphaModFix/>
          </a:blip>
          <a:stretch>
            <a:fillRect/>
          </a:stretch>
        </p:blipFill>
        <p:spPr>
          <a:xfrm>
            <a:off x="4487500" y="1675525"/>
            <a:ext cx="3799850" cy="284992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5" name="Shape 1265"/>
        <p:cNvGrpSpPr/>
        <p:nvPr/>
      </p:nvGrpSpPr>
      <p:grpSpPr>
        <a:xfrm>
          <a:off x="0" y="0"/>
          <a:ext cx="0" cy="0"/>
          <a:chOff x="0" y="0"/>
          <a:chExt cx="0" cy="0"/>
        </a:xfrm>
      </p:grpSpPr>
      <p:grpSp>
        <p:nvGrpSpPr>
          <p:cNvPr id="1266" name="Google Shape;1266;p46"/>
          <p:cNvGrpSpPr/>
          <p:nvPr/>
        </p:nvGrpSpPr>
        <p:grpSpPr>
          <a:xfrm>
            <a:off x="1765001" y="378947"/>
            <a:ext cx="5613998" cy="778303"/>
            <a:chOff x="1828775" y="-454378"/>
            <a:chExt cx="5613998" cy="778303"/>
          </a:xfrm>
        </p:grpSpPr>
        <p:sp>
          <p:nvSpPr>
            <p:cNvPr id="1267" name="Google Shape;1267;p46"/>
            <p:cNvSpPr/>
            <p:nvPr/>
          </p:nvSpPr>
          <p:spPr>
            <a:xfrm>
              <a:off x="1896850" y="-363850"/>
              <a:ext cx="5476857" cy="605114"/>
            </a:xfrm>
            <a:custGeom>
              <a:rect b="b" l="l" r="r" t="t"/>
              <a:pathLst>
                <a:path extrusionOk="0" h="34573" w="277520">
                  <a:moveTo>
                    <a:pt x="1" y="1"/>
                  </a:moveTo>
                  <a:lnTo>
                    <a:pt x="1" y="34573"/>
                  </a:lnTo>
                  <a:lnTo>
                    <a:pt x="277519" y="34573"/>
                  </a:lnTo>
                  <a:lnTo>
                    <a:pt x="277519" y="1"/>
                  </a:lnTo>
                  <a:close/>
                </a:path>
              </a:pathLst>
            </a:custGeom>
            <a:solidFill>
              <a:schemeClr val="accent3"/>
            </a:solidFill>
            <a:ln>
              <a:noFill/>
            </a:ln>
            <a:effectLst>
              <a:outerShdw rotWithShape="0" algn="bl" dir="4200000" dist="142875">
                <a:srgbClr val="000000">
                  <a:alpha val="4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8" name="Google Shape;1268;p46"/>
            <p:cNvSpPr/>
            <p:nvPr/>
          </p:nvSpPr>
          <p:spPr>
            <a:xfrm>
              <a:off x="1828775" y="-454375"/>
              <a:ext cx="5610701" cy="90545"/>
            </a:xfrm>
            <a:custGeom>
              <a:rect b="b" l="l" r="r" t="t"/>
              <a:pathLst>
                <a:path extrusionOk="0" fill="none" h="5174" w="285750">
                  <a:moveTo>
                    <a:pt x="4469" y="5174"/>
                  </a:moveTo>
                  <a:lnTo>
                    <a:pt x="0" y="0"/>
                  </a:lnTo>
                  <a:lnTo>
                    <a:pt x="285750" y="0"/>
                  </a:lnTo>
                  <a:lnTo>
                    <a:pt x="281987" y="5174"/>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9" name="Google Shape;1269;p46"/>
            <p:cNvSpPr/>
            <p:nvPr/>
          </p:nvSpPr>
          <p:spPr>
            <a:xfrm>
              <a:off x="1828796" y="-454378"/>
              <a:ext cx="78219" cy="773856"/>
            </a:xfrm>
            <a:custGeom>
              <a:rect b="b" l="l" r="r" t="t"/>
              <a:pathLst>
                <a:path extrusionOk="0" h="44214" w="4469">
                  <a:moveTo>
                    <a:pt x="0" y="0"/>
                  </a:moveTo>
                  <a:lnTo>
                    <a:pt x="0" y="44214"/>
                  </a:lnTo>
                  <a:lnTo>
                    <a:pt x="4469" y="39746"/>
                  </a:lnTo>
                  <a:lnTo>
                    <a:pt x="4469" y="5174"/>
                  </a:lnTo>
                  <a:lnTo>
                    <a:pt x="0" y="0"/>
                  </a:ln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0" name="Google Shape;1270;p46"/>
            <p:cNvSpPr/>
            <p:nvPr/>
          </p:nvSpPr>
          <p:spPr>
            <a:xfrm>
              <a:off x="7373873" y="-454378"/>
              <a:ext cx="65862" cy="773856"/>
            </a:xfrm>
            <a:custGeom>
              <a:rect b="b" l="l" r="r" t="t"/>
              <a:pathLst>
                <a:path extrusionOk="0" h="44214" w="3763">
                  <a:moveTo>
                    <a:pt x="3763" y="0"/>
                  </a:moveTo>
                  <a:lnTo>
                    <a:pt x="0" y="5174"/>
                  </a:lnTo>
                  <a:lnTo>
                    <a:pt x="0" y="39746"/>
                  </a:lnTo>
                  <a:lnTo>
                    <a:pt x="3763" y="44214"/>
                  </a:lnTo>
                  <a:lnTo>
                    <a:pt x="3763" y="0"/>
                  </a:ln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1" name="Google Shape;1271;p46"/>
            <p:cNvSpPr/>
            <p:nvPr/>
          </p:nvSpPr>
          <p:spPr>
            <a:xfrm>
              <a:off x="1828775" y="242225"/>
              <a:ext cx="5613998" cy="81700"/>
            </a:xfrm>
            <a:custGeom>
              <a:rect b="b" l="l" r="r" t="t"/>
              <a:pathLst>
                <a:path extrusionOk="0" h="3268" w="224515">
                  <a:moveTo>
                    <a:pt x="0" y="3172"/>
                  </a:moveTo>
                  <a:lnTo>
                    <a:pt x="3171" y="0"/>
                  </a:lnTo>
                  <a:lnTo>
                    <a:pt x="221632" y="0"/>
                  </a:lnTo>
                  <a:lnTo>
                    <a:pt x="224515" y="3268"/>
                  </a:lnTo>
                  <a:close/>
                </a:path>
              </a:pathLst>
            </a:custGeom>
            <a:solidFill>
              <a:schemeClr val="accent4"/>
            </a:solidFill>
            <a:ln cap="flat" cmpd="sng" w="9525">
              <a:solidFill>
                <a:schemeClr val="accent4"/>
              </a:solidFill>
              <a:prstDash val="solid"/>
              <a:round/>
              <a:headEnd len="med" w="med" type="none"/>
              <a:tailEnd len="med" w="med" type="none"/>
            </a:ln>
          </p:spPr>
        </p:sp>
        <p:sp>
          <p:nvSpPr>
            <p:cNvPr id="1272" name="Google Shape;1272;p46"/>
            <p:cNvSpPr/>
            <p:nvPr/>
          </p:nvSpPr>
          <p:spPr>
            <a:xfrm flipH="1" rot="10800000">
              <a:off x="1828775" y="-454377"/>
              <a:ext cx="5613998" cy="96578"/>
            </a:xfrm>
            <a:custGeom>
              <a:rect b="b" l="l" r="r" t="t"/>
              <a:pathLst>
                <a:path extrusionOk="0" h="3268" w="224515">
                  <a:moveTo>
                    <a:pt x="0" y="3172"/>
                  </a:moveTo>
                  <a:lnTo>
                    <a:pt x="3171" y="0"/>
                  </a:lnTo>
                  <a:lnTo>
                    <a:pt x="221632" y="0"/>
                  </a:lnTo>
                  <a:lnTo>
                    <a:pt x="224515" y="3268"/>
                  </a:lnTo>
                  <a:close/>
                </a:path>
              </a:pathLst>
            </a:custGeom>
            <a:solidFill>
              <a:schemeClr val="accent4"/>
            </a:solidFill>
            <a:ln cap="flat" cmpd="sng" w="9525">
              <a:solidFill>
                <a:schemeClr val="accent4"/>
              </a:solidFill>
              <a:prstDash val="solid"/>
              <a:round/>
              <a:headEnd len="med" w="med" type="none"/>
              <a:tailEnd len="med" w="med" type="none"/>
            </a:ln>
          </p:spPr>
        </p:sp>
      </p:grpSp>
      <p:sp>
        <p:nvSpPr>
          <p:cNvPr id="1273" name="Google Shape;1273;p46"/>
          <p:cNvSpPr txBox="1"/>
          <p:nvPr>
            <p:ph type="title"/>
          </p:nvPr>
        </p:nvSpPr>
        <p:spPr>
          <a:xfrm>
            <a:off x="720000" y="539500"/>
            <a:ext cx="7704000" cy="45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Econ Quiz Time!</a:t>
            </a:r>
            <a:endParaRPr/>
          </a:p>
        </p:txBody>
      </p:sp>
      <p:grpSp>
        <p:nvGrpSpPr>
          <p:cNvPr id="1274" name="Google Shape;1274;p46"/>
          <p:cNvGrpSpPr/>
          <p:nvPr/>
        </p:nvGrpSpPr>
        <p:grpSpPr>
          <a:xfrm>
            <a:off x="1100988" y="1923625"/>
            <a:ext cx="1107400" cy="3122329"/>
            <a:chOff x="6132988" y="1818850"/>
            <a:chExt cx="1107400" cy="3122329"/>
          </a:xfrm>
        </p:grpSpPr>
        <p:sp>
          <p:nvSpPr>
            <p:cNvPr id="1275" name="Google Shape;1275;p46"/>
            <p:cNvSpPr/>
            <p:nvPr/>
          </p:nvSpPr>
          <p:spPr>
            <a:xfrm>
              <a:off x="6132988" y="4806178"/>
              <a:ext cx="884700" cy="135000"/>
            </a:xfrm>
            <a:prstGeom prst="ellipse">
              <a:avLst/>
            </a:prstGeom>
            <a:solidFill>
              <a:srgbClr val="000000">
                <a:alpha val="781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76" name="Google Shape;1276;p46"/>
            <p:cNvPicPr preferRelativeResize="0"/>
            <p:nvPr/>
          </p:nvPicPr>
          <p:blipFill>
            <a:blip r:embed="rId3">
              <a:alphaModFix/>
            </a:blip>
            <a:stretch>
              <a:fillRect/>
            </a:stretch>
          </p:blipFill>
          <p:spPr>
            <a:xfrm>
              <a:off x="6184989" y="1818850"/>
              <a:ext cx="1055399" cy="3055844"/>
            </a:xfrm>
            <a:prstGeom prst="rect">
              <a:avLst/>
            </a:prstGeom>
            <a:noFill/>
            <a:ln>
              <a:noFill/>
            </a:ln>
          </p:spPr>
        </p:pic>
      </p:grpSp>
      <p:pic>
        <p:nvPicPr>
          <p:cNvPr id="1277" name="Google Shape;1277;p46"/>
          <p:cNvPicPr preferRelativeResize="0"/>
          <p:nvPr/>
        </p:nvPicPr>
        <p:blipFill rotWithShape="1">
          <a:blip r:embed="rId4">
            <a:alphaModFix/>
          </a:blip>
          <a:srcRect b="32292" l="13762" r="31924" t="27527"/>
          <a:stretch/>
        </p:blipFill>
        <p:spPr>
          <a:xfrm>
            <a:off x="-23550" y="1345450"/>
            <a:ext cx="9191100" cy="3822000"/>
          </a:xfrm>
          <a:prstGeom prst="rect">
            <a:avLst/>
          </a:prstGeom>
          <a:noFill/>
          <a:ln>
            <a:noFill/>
          </a:ln>
        </p:spPr>
      </p:pic>
      <p:grpSp>
        <p:nvGrpSpPr>
          <p:cNvPr id="1278" name="Google Shape;1278;p46"/>
          <p:cNvGrpSpPr/>
          <p:nvPr/>
        </p:nvGrpSpPr>
        <p:grpSpPr>
          <a:xfrm>
            <a:off x="5155365" y="4219469"/>
            <a:ext cx="473629" cy="351813"/>
            <a:chOff x="3486572" y="2433470"/>
            <a:chExt cx="379328" cy="281744"/>
          </a:xfrm>
        </p:grpSpPr>
        <p:sp>
          <p:nvSpPr>
            <p:cNvPr id="1279" name="Google Shape;1279;p46"/>
            <p:cNvSpPr/>
            <p:nvPr/>
          </p:nvSpPr>
          <p:spPr>
            <a:xfrm>
              <a:off x="3549217" y="2556544"/>
              <a:ext cx="253724" cy="139858"/>
            </a:xfrm>
            <a:custGeom>
              <a:rect b="b" l="l" r="r" t="t"/>
              <a:pathLst>
                <a:path extrusionOk="0" h="9341" w="16946">
                  <a:moveTo>
                    <a:pt x="0" y="1"/>
                  </a:moveTo>
                  <a:lnTo>
                    <a:pt x="0" y="6371"/>
                  </a:lnTo>
                  <a:cubicBezTo>
                    <a:pt x="2447" y="8323"/>
                    <a:pt x="5443" y="9341"/>
                    <a:pt x="8469" y="9341"/>
                  </a:cubicBezTo>
                  <a:cubicBezTo>
                    <a:pt x="10071" y="9341"/>
                    <a:pt x="11682" y="9056"/>
                    <a:pt x="13224" y="8474"/>
                  </a:cubicBezTo>
                  <a:cubicBezTo>
                    <a:pt x="13498" y="8389"/>
                    <a:pt x="13771" y="8284"/>
                    <a:pt x="14023" y="8158"/>
                  </a:cubicBezTo>
                  <a:cubicBezTo>
                    <a:pt x="15075" y="7696"/>
                    <a:pt x="16042" y="7086"/>
                    <a:pt x="16946" y="6371"/>
                  </a:cubicBezTo>
                  <a:lnTo>
                    <a:pt x="16946" y="1"/>
                  </a:lnTo>
                  <a:close/>
                </a:path>
              </a:pathLst>
            </a:custGeom>
            <a:solidFill>
              <a:srgbClr val="3B53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0" name="Google Shape;1280;p46"/>
            <p:cNvSpPr/>
            <p:nvPr/>
          </p:nvSpPr>
          <p:spPr>
            <a:xfrm>
              <a:off x="3549532" y="2556544"/>
              <a:ext cx="62016" cy="129392"/>
            </a:xfrm>
            <a:custGeom>
              <a:rect b="b" l="l" r="r" t="t"/>
              <a:pathLst>
                <a:path extrusionOk="0" h="8642" w="4142">
                  <a:moveTo>
                    <a:pt x="0" y="1"/>
                  </a:moveTo>
                  <a:lnTo>
                    <a:pt x="0" y="6371"/>
                  </a:lnTo>
                  <a:cubicBezTo>
                    <a:pt x="1241" y="7359"/>
                    <a:pt x="2649" y="8137"/>
                    <a:pt x="4142" y="8642"/>
                  </a:cubicBezTo>
                  <a:lnTo>
                    <a:pt x="4142" y="1"/>
                  </a:lnTo>
                  <a:close/>
                </a:path>
              </a:pathLst>
            </a:custGeom>
            <a:solidFill>
              <a:srgbClr val="203B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1" name="Google Shape;1281;p46"/>
            <p:cNvSpPr/>
            <p:nvPr/>
          </p:nvSpPr>
          <p:spPr>
            <a:xfrm>
              <a:off x="3746734" y="2570079"/>
              <a:ext cx="12921" cy="113342"/>
            </a:xfrm>
            <a:custGeom>
              <a:rect b="b" l="l" r="r" t="t"/>
              <a:pathLst>
                <a:path extrusionOk="0" h="7570" w="863">
                  <a:moveTo>
                    <a:pt x="432" y="1"/>
                  </a:moveTo>
                  <a:cubicBezTo>
                    <a:pt x="216" y="1"/>
                    <a:pt x="1" y="148"/>
                    <a:pt x="32" y="442"/>
                  </a:cubicBezTo>
                  <a:lnTo>
                    <a:pt x="32" y="7570"/>
                  </a:lnTo>
                  <a:cubicBezTo>
                    <a:pt x="306" y="7485"/>
                    <a:pt x="579" y="7380"/>
                    <a:pt x="831" y="7254"/>
                  </a:cubicBezTo>
                  <a:lnTo>
                    <a:pt x="831" y="442"/>
                  </a:lnTo>
                  <a:cubicBezTo>
                    <a:pt x="863" y="148"/>
                    <a:pt x="647" y="1"/>
                    <a:pt x="432" y="1"/>
                  </a:cubicBezTo>
                  <a:close/>
                </a:path>
              </a:pathLst>
            </a:custGeom>
            <a:solidFill>
              <a:srgbClr val="203B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2" name="Google Shape;1282;p46"/>
            <p:cNvSpPr/>
            <p:nvPr/>
          </p:nvSpPr>
          <p:spPr>
            <a:xfrm>
              <a:off x="3549532" y="2556544"/>
              <a:ext cx="253410" cy="56057"/>
            </a:xfrm>
            <a:custGeom>
              <a:rect b="b" l="l" r="r" t="t"/>
              <a:pathLst>
                <a:path extrusionOk="0" h="3744" w="16925">
                  <a:moveTo>
                    <a:pt x="0" y="1"/>
                  </a:moveTo>
                  <a:lnTo>
                    <a:pt x="0" y="526"/>
                  </a:lnTo>
                  <a:lnTo>
                    <a:pt x="8452" y="3743"/>
                  </a:lnTo>
                  <a:lnTo>
                    <a:pt x="16925" y="526"/>
                  </a:lnTo>
                  <a:lnTo>
                    <a:pt x="16925" y="1"/>
                  </a:lnTo>
                  <a:close/>
                </a:path>
              </a:pathLst>
            </a:custGeom>
            <a:solidFill>
              <a:srgbClr val="203B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3" name="Google Shape;1283;p46"/>
            <p:cNvSpPr/>
            <p:nvPr/>
          </p:nvSpPr>
          <p:spPr>
            <a:xfrm>
              <a:off x="3486572" y="2433470"/>
              <a:ext cx="379328" cy="171255"/>
            </a:xfrm>
            <a:custGeom>
              <a:rect b="b" l="l" r="r" t="t"/>
              <a:pathLst>
                <a:path extrusionOk="0" h="11438" w="25335">
                  <a:moveTo>
                    <a:pt x="12657" y="0"/>
                  </a:moveTo>
                  <a:lnTo>
                    <a:pt x="0" y="4836"/>
                  </a:lnTo>
                  <a:lnTo>
                    <a:pt x="0" y="6623"/>
                  </a:lnTo>
                  <a:lnTo>
                    <a:pt x="12657" y="11437"/>
                  </a:lnTo>
                  <a:lnTo>
                    <a:pt x="25335" y="6623"/>
                  </a:lnTo>
                  <a:lnTo>
                    <a:pt x="25335" y="4836"/>
                  </a:lnTo>
                  <a:lnTo>
                    <a:pt x="12657" y="0"/>
                  </a:lnTo>
                  <a:close/>
                </a:path>
              </a:pathLst>
            </a:custGeom>
            <a:solidFill>
              <a:srgbClr val="3B53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4" name="Google Shape;1284;p46"/>
            <p:cNvSpPr/>
            <p:nvPr/>
          </p:nvSpPr>
          <p:spPr>
            <a:xfrm>
              <a:off x="3486572" y="2505862"/>
              <a:ext cx="189507" cy="98863"/>
            </a:xfrm>
            <a:custGeom>
              <a:rect b="b" l="l" r="r" t="t"/>
              <a:pathLst>
                <a:path extrusionOk="0" h="6603" w="12657">
                  <a:moveTo>
                    <a:pt x="0" y="1"/>
                  </a:moveTo>
                  <a:lnTo>
                    <a:pt x="0" y="1788"/>
                  </a:lnTo>
                  <a:lnTo>
                    <a:pt x="12657" y="6602"/>
                  </a:lnTo>
                  <a:lnTo>
                    <a:pt x="12657" y="4836"/>
                  </a:lnTo>
                  <a:lnTo>
                    <a:pt x="0" y="1"/>
                  </a:lnTo>
                  <a:close/>
                </a:path>
              </a:pathLst>
            </a:custGeom>
            <a:solidFill>
              <a:srgbClr val="203B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5" name="Google Shape;1285;p46"/>
            <p:cNvSpPr/>
            <p:nvPr/>
          </p:nvSpPr>
          <p:spPr>
            <a:xfrm>
              <a:off x="3766720" y="2491300"/>
              <a:ext cx="12919" cy="223914"/>
            </a:xfrm>
            <a:custGeom>
              <a:rect b="b" l="l" r="r" t="t"/>
              <a:pathLst>
                <a:path extrusionOk="0" h="14955" w="7457">
                  <a:moveTo>
                    <a:pt x="560" y="0"/>
                  </a:moveTo>
                  <a:cubicBezTo>
                    <a:pt x="189" y="0"/>
                    <a:pt x="1" y="537"/>
                    <a:pt x="393" y="742"/>
                  </a:cubicBezTo>
                  <a:lnTo>
                    <a:pt x="6679" y="3581"/>
                  </a:lnTo>
                  <a:lnTo>
                    <a:pt x="6679" y="14577"/>
                  </a:lnTo>
                  <a:cubicBezTo>
                    <a:pt x="6679" y="14787"/>
                    <a:pt x="6847" y="14955"/>
                    <a:pt x="7057" y="14955"/>
                  </a:cubicBezTo>
                  <a:cubicBezTo>
                    <a:pt x="7268" y="14955"/>
                    <a:pt x="7457" y="14787"/>
                    <a:pt x="7457" y="14577"/>
                  </a:cubicBezTo>
                  <a:lnTo>
                    <a:pt x="7457" y="3328"/>
                  </a:lnTo>
                  <a:cubicBezTo>
                    <a:pt x="7436" y="3181"/>
                    <a:pt x="7352" y="3034"/>
                    <a:pt x="7226" y="2971"/>
                  </a:cubicBezTo>
                  <a:lnTo>
                    <a:pt x="708" y="28"/>
                  </a:lnTo>
                  <a:cubicBezTo>
                    <a:pt x="656" y="9"/>
                    <a:pt x="607" y="0"/>
                    <a:pt x="560" y="0"/>
                  </a:cubicBezTo>
                  <a:close/>
                </a:path>
              </a:pathLst>
            </a:custGeom>
            <a:solidFill>
              <a:srgbClr val="738A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86" name="Google Shape;1286;p46"/>
          <p:cNvGrpSpPr/>
          <p:nvPr/>
        </p:nvGrpSpPr>
        <p:grpSpPr>
          <a:xfrm>
            <a:off x="2626487" y="498609"/>
            <a:ext cx="521666" cy="539002"/>
            <a:chOff x="1293760" y="1498228"/>
            <a:chExt cx="340624" cy="351944"/>
          </a:xfrm>
        </p:grpSpPr>
        <p:sp>
          <p:nvSpPr>
            <p:cNvPr id="1287" name="Google Shape;1287;p46"/>
            <p:cNvSpPr/>
            <p:nvPr/>
          </p:nvSpPr>
          <p:spPr>
            <a:xfrm>
              <a:off x="1331535" y="1498228"/>
              <a:ext cx="265388" cy="71164"/>
            </a:xfrm>
            <a:custGeom>
              <a:rect b="b" l="l" r="r" t="t"/>
              <a:pathLst>
                <a:path extrusionOk="0" h="4753" w="17725">
                  <a:moveTo>
                    <a:pt x="7002" y="1"/>
                  </a:moveTo>
                  <a:cubicBezTo>
                    <a:pt x="5677" y="22"/>
                    <a:pt x="4458" y="716"/>
                    <a:pt x="3785" y="1851"/>
                  </a:cubicBezTo>
                  <a:lnTo>
                    <a:pt x="3491" y="2355"/>
                  </a:lnTo>
                  <a:cubicBezTo>
                    <a:pt x="3196" y="2818"/>
                    <a:pt x="2692" y="3112"/>
                    <a:pt x="2124" y="3112"/>
                  </a:cubicBezTo>
                  <a:lnTo>
                    <a:pt x="1094" y="3112"/>
                  </a:lnTo>
                  <a:cubicBezTo>
                    <a:pt x="1" y="3112"/>
                    <a:pt x="1" y="4752"/>
                    <a:pt x="1094" y="4752"/>
                  </a:cubicBezTo>
                  <a:lnTo>
                    <a:pt x="2124" y="4752"/>
                  </a:lnTo>
                  <a:cubicBezTo>
                    <a:pt x="3260" y="4752"/>
                    <a:pt x="4311" y="4164"/>
                    <a:pt x="4899" y="3196"/>
                  </a:cubicBezTo>
                  <a:lnTo>
                    <a:pt x="5194" y="2692"/>
                  </a:lnTo>
                  <a:cubicBezTo>
                    <a:pt x="5572" y="2040"/>
                    <a:pt x="6266" y="1662"/>
                    <a:pt x="7002" y="1662"/>
                  </a:cubicBezTo>
                  <a:lnTo>
                    <a:pt x="10450" y="1662"/>
                  </a:lnTo>
                  <a:cubicBezTo>
                    <a:pt x="11186" y="1662"/>
                    <a:pt x="11880" y="2040"/>
                    <a:pt x="12258" y="2671"/>
                  </a:cubicBezTo>
                  <a:lnTo>
                    <a:pt x="12552" y="3175"/>
                  </a:lnTo>
                  <a:cubicBezTo>
                    <a:pt x="13141" y="4143"/>
                    <a:pt x="14192" y="4752"/>
                    <a:pt x="15328" y="4752"/>
                  </a:cubicBezTo>
                  <a:lnTo>
                    <a:pt x="16631" y="4752"/>
                  </a:lnTo>
                  <a:cubicBezTo>
                    <a:pt x="17724" y="4752"/>
                    <a:pt x="17724" y="3112"/>
                    <a:pt x="16631" y="3112"/>
                  </a:cubicBezTo>
                  <a:lnTo>
                    <a:pt x="15328" y="3112"/>
                  </a:lnTo>
                  <a:cubicBezTo>
                    <a:pt x="14781" y="3112"/>
                    <a:pt x="14255" y="2818"/>
                    <a:pt x="13982" y="2355"/>
                  </a:cubicBezTo>
                  <a:lnTo>
                    <a:pt x="13688" y="1851"/>
                  </a:lnTo>
                  <a:cubicBezTo>
                    <a:pt x="12994" y="716"/>
                    <a:pt x="11774" y="22"/>
                    <a:pt x="10450" y="1"/>
                  </a:cubicBezTo>
                  <a:close/>
                </a:path>
              </a:pathLst>
            </a:custGeom>
            <a:solidFill>
              <a:srgbClr val="A3B6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8" name="Google Shape;1288;p46"/>
            <p:cNvSpPr/>
            <p:nvPr/>
          </p:nvSpPr>
          <p:spPr>
            <a:xfrm>
              <a:off x="1337839" y="1585353"/>
              <a:ext cx="69263" cy="67212"/>
            </a:xfrm>
            <a:custGeom>
              <a:rect b="b" l="l" r="r" t="t"/>
              <a:pathLst>
                <a:path extrusionOk="0" h="4489" w="4626">
                  <a:moveTo>
                    <a:pt x="865" y="0"/>
                  </a:moveTo>
                  <a:cubicBezTo>
                    <a:pt x="663" y="0"/>
                    <a:pt x="463" y="79"/>
                    <a:pt x="316" y="237"/>
                  </a:cubicBezTo>
                  <a:cubicBezTo>
                    <a:pt x="0" y="552"/>
                    <a:pt x="0" y="1057"/>
                    <a:pt x="316" y="1351"/>
                  </a:cubicBezTo>
                  <a:lnTo>
                    <a:pt x="3196" y="4252"/>
                  </a:lnTo>
                  <a:cubicBezTo>
                    <a:pt x="3354" y="4410"/>
                    <a:pt x="3559" y="4489"/>
                    <a:pt x="3764" y="4489"/>
                  </a:cubicBezTo>
                  <a:cubicBezTo>
                    <a:pt x="3969" y="4489"/>
                    <a:pt x="4174" y="4410"/>
                    <a:pt x="4331" y="4252"/>
                  </a:cubicBezTo>
                  <a:cubicBezTo>
                    <a:pt x="4626" y="3937"/>
                    <a:pt x="4626" y="3432"/>
                    <a:pt x="4331" y="3117"/>
                  </a:cubicBezTo>
                  <a:lnTo>
                    <a:pt x="1430" y="237"/>
                  </a:lnTo>
                  <a:cubicBezTo>
                    <a:pt x="1272" y="79"/>
                    <a:pt x="1067" y="0"/>
                    <a:pt x="865" y="0"/>
                  </a:cubicBezTo>
                  <a:close/>
                </a:path>
              </a:pathLst>
            </a:custGeom>
            <a:solidFill>
              <a:srgbClr val="A3B6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9" name="Google Shape;1289;p46"/>
            <p:cNvSpPr/>
            <p:nvPr/>
          </p:nvSpPr>
          <p:spPr>
            <a:xfrm>
              <a:off x="1521042" y="1585353"/>
              <a:ext cx="69577" cy="67212"/>
            </a:xfrm>
            <a:custGeom>
              <a:rect b="b" l="l" r="r" t="t"/>
              <a:pathLst>
                <a:path extrusionOk="0" h="4489" w="4647">
                  <a:moveTo>
                    <a:pt x="3766" y="0"/>
                  </a:moveTo>
                  <a:cubicBezTo>
                    <a:pt x="3564" y="0"/>
                    <a:pt x="3364" y="79"/>
                    <a:pt x="3217" y="237"/>
                  </a:cubicBezTo>
                  <a:lnTo>
                    <a:pt x="316" y="3117"/>
                  </a:lnTo>
                  <a:cubicBezTo>
                    <a:pt x="0" y="3432"/>
                    <a:pt x="0" y="3937"/>
                    <a:pt x="316" y="4252"/>
                  </a:cubicBezTo>
                  <a:cubicBezTo>
                    <a:pt x="473" y="4410"/>
                    <a:pt x="678" y="4489"/>
                    <a:pt x="883" y="4489"/>
                  </a:cubicBezTo>
                  <a:cubicBezTo>
                    <a:pt x="1088" y="4489"/>
                    <a:pt x="1293" y="4410"/>
                    <a:pt x="1451" y="4252"/>
                  </a:cubicBezTo>
                  <a:lnTo>
                    <a:pt x="4331" y="1351"/>
                  </a:lnTo>
                  <a:cubicBezTo>
                    <a:pt x="4647" y="1057"/>
                    <a:pt x="4647" y="552"/>
                    <a:pt x="4331" y="237"/>
                  </a:cubicBezTo>
                  <a:cubicBezTo>
                    <a:pt x="4174" y="79"/>
                    <a:pt x="3969" y="0"/>
                    <a:pt x="3766" y="0"/>
                  </a:cubicBezTo>
                  <a:close/>
                </a:path>
              </a:pathLst>
            </a:custGeom>
            <a:solidFill>
              <a:srgbClr val="A3B6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0" name="Google Shape;1290;p46"/>
            <p:cNvSpPr/>
            <p:nvPr/>
          </p:nvSpPr>
          <p:spPr>
            <a:xfrm>
              <a:off x="1349173" y="1766505"/>
              <a:ext cx="87514" cy="83666"/>
            </a:xfrm>
            <a:custGeom>
              <a:rect b="b" l="l" r="r" t="t"/>
              <a:pathLst>
                <a:path extrusionOk="0" h="5588" w="5845">
                  <a:moveTo>
                    <a:pt x="4394" y="1"/>
                  </a:moveTo>
                  <a:cubicBezTo>
                    <a:pt x="4053" y="1"/>
                    <a:pt x="3711" y="132"/>
                    <a:pt x="3448" y="395"/>
                  </a:cubicBezTo>
                  <a:lnTo>
                    <a:pt x="505" y="3338"/>
                  </a:lnTo>
                  <a:cubicBezTo>
                    <a:pt x="0" y="3843"/>
                    <a:pt x="0" y="4684"/>
                    <a:pt x="505" y="5210"/>
                  </a:cubicBezTo>
                  <a:cubicBezTo>
                    <a:pt x="768" y="5462"/>
                    <a:pt x="1109" y="5588"/>
                    <a:pt x="1451" y="5588"/>
                  </a:cubicBezTo>
                  <a:cubicBezTo>
                    <a:pt x="1792" y="5588"/>
                    <a:pt x="2134" y="5462"/>
                    <a:pt x="2397" y="5210"/>
                  </a:cubicBezTo>
                  <a:lnTo>
                    <a:pt x="5340" y="2266"/>
                  </a:lnTo>
                  <a:cubicBezTo>
                    <a:pt x="5845" y="1762"/>
                    <a:pt x="5845" y="921"/>
                    <a:pt x="5340" y="395"/>
                  </a:cubicBezTo>
                  <a:cubicBezTo>
                    <a:pt x="5078" y="132"/>
                    <a:pt x="4736" y="1"/>
                    <a:pt x="4394" y="1"/>
                  </a:cubicBezTo>
                  <a:close/>
                </a:path>
              </a:pathLst>
            </a:custGeom>
            <a:solidFill>
              <a:srgbClr val="A3B6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1" name="Google Shape;1291;p46"/>
            <p:cNvSpPr/>
            <p:nvPr/>
          </p:nvSpPr>
          <p:spPr>
            <a:xfrm>
              <a:off x="1491457" y="1766505"/>
              <a:ext cx="87829" cy="83666"/>
            </a:xfrm>
            <a:custGeom>
              <a:rect b="b" l="l" r="r" t="t"/>
              <a:pathLst>
                <a:path extrusionOk="0" h="5588" w="5866">
                  <a:moveTo>
                    <a:pt x="1453" y="1"/>
                  </a:moveTo>
                  <a:cubicBezTo>
                    <a:pt x="1114" y="1"/>
                    <a:pt x="778" y="132"/>
                    <a:pt x="526" y="395"/>
                  </a:cubicBezTo>
                  <a:cubicBezTo>
                    <a:pt x="0" y="921"/>
                    <a:pt x="0" y="1762"/>
                    <a:pt x="526" y="2266"/>
                  </a:cubicBezTo>
                  <a:lnTo>
                    <a:pt x="3469" y="5210"/>
                  </a:lnTo>
                  <a:cubicBezTo>
                    <a:pt x="3732" y="5462"/>
                    <a:pt x="4074" y="5588"/>
                    <a:pt x="4413" y="5588"/>
                  </a:cubicBezTo>
                  <a:cubicBezTo>
                    <a:pt x="4752" y="5588"/>
                    <a:pt x="5088" y="5462"/>
                    <a:pt x="5340" y="5210"/>
                  </a:cubicBezTo>
                  <a:cubicBezTo>
                    <a:pt x="5866" y="4684"/>
                    <a:pt x="5866" y="3843"/>
                    <a:pt x="5340" y="3338"/>
                  </a:cubicBezTo>
                  <a:lnTo>
                    <a:pt x="2397" y="395"/>
                  </a:lnTo>
                  <a:cubicBezTo>
                    <a:pt x="2134" y="132"/>
                    <a:pt x="1792" y="1"/>
                    <a:pt x="1453" y="1"/>
                  </a:cubicBezTo>
                  <a:close/>
                </a:path>
              </a:pathLst>
            </a:custGeom>
            <a:solidFill>
              <a:srgbClr val="A3B6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2" name="Google Shape;1292;p46"/>
            <p:cNvSpPr/>
            <p:nvPr/>
          </p:nvSpPr>
          <p:spPr>
            <a:xfrm>
              <a:off x="1342870" y="1588257"/>
              <a:ext cx="242405" cy="242405"/>
            </a:xfrm>
            <a:custGeom>
              <a:rect b="b" l="l" r="r" t="t"/>
              <a:pathLst>
                <a:path extrusionOk="0" h="16190" w="16190">
                  <a:moveTo>
                    <a:pt x="8095" y="1"/>
                  </a:moveTo>
                  <a:cubicBezTo>
                    <a:pt x="3638" y="1"/>
                    <a:pt x="1" y="3617"/>
                    <a:pt x="1" y="8095"/>
                  </a:cubicBezTo>
                  <a:cubicBezTo>
                    <a:pt x="1" y="12573"/>
                    <a:pt x="3638" y="16189"/>
                    <a:pt x="8095" y="16189"/>
                  </a:cubicBezTo>
                  <a:cubicBezTo>
                    <a:pt x="12573" y="16189"/>
                    <a:pt x="16189" y="12573"/>
                    <a:pt x="16189" y="8095"/>
                  </a:cubicBezTo>
                  <a:cubicBezTo>
                    <a:pt x="16189" y="3617"/>
                    <a:pt x="12573" y="1"/>
                    <a:pt x="8095" y="1"/>
                  </a:cubicBezTo>
                  <a:close/>
                </a:path>
              </a:pathLst>
            </a:custGeom>
            <a:solidFill>
              <a:srgbClr val="8498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3" name="Google Shape;1293;p46"/>
            <p:cNvSpPr/>
            <p:nvPr/>
          </p:nvSpPr>
          <p:spPr>
            <a:xfrm>
              <a:off x="1364205" y="1611420"/>
              <a:ext cx="208792" cy="196334"/>
            </a:xfrm>
            <a:custGeom>
              <a:rect b="b" l="l" r="r" t="t"/>
              <a:pathLst>
                <a:path extrusionOk="0" h="13113" w="13945">
                  <a:moveTo>
                    <a:pt x="6722" y="1"/>
                  </a:moveTo>
                  <a:cubicBezTo>
                    <a:pt x="3431" y="1"/>
                    <a:pt x="257" y="2483"/>
                    <a:pt x="131" y="6338"/>
                  </a:cubicBezTo>
                  <a:cubicBezTo>
                    <a:pt x="1" y="10371"/>
                    <a:pt x="3274" y="13112"/>
                    <a:pt x="6717" y="13112"/>
                  </a:cubicBezTo>
                  <a:cubicBezTo>
                    <a:pt x="8264" y="13112"/>
                    <a:pt x="9846" y="12559"/>
                    <a:pt x="11169" y="11321"/>
                  </a:cubicBezTo>
                  <a:cubicBezTo>
                    <a:pt x="13818" y="8861"/>
                    <a:pt x="13944" y="4698"/>
                    <a:pt x="11464" y="2091"/>
                  </a:cubicBezTo>
                  <a:cubicBezTo>
                    <a:pt x="10113" y="648"/>
                    <a:pt x="8402" y="1"/>
                    <a:pt x="6722" y="1"/>
                  </a:cubicBezTo>
                  <a:close/>
                </a:path>
              </a:pathLst>
            </a:custGeom>
            <a:solidFill>
              <a:srgbClr val="B4C3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4" name="Google Shape;1294;p46"/>
            <p:cNvSpPr/>
            <p:nvPr/>
          </p:nvSpPr>
          <p:spPr>
            <a:xfrm>
              <a:off x="1402370" y="1612812"/>
              <a:ext cx="187620" cy="192981"/>
            </a:xfrm>
            <a:custGeom>
              <a:rect b="b" l="l" r="r" t="t"/>
              <a:pathLst>
                <a:path extrusionOk="0" h="12889" w="12531">
                  <a:moveTo>
                    <a:pt x="5361" y="1"/>
                  </a:moveTo>
                  <a:cubicBezTo>
                    <a:pt x="2250" y="589"/>
                    <a:pt x="0" y="3301"/>
                    <a:pt x="0" y="6455"/>
                  </a:cubicBezTo>
                  <a:cubicBezTo>
                    <a:pt x="0" y="9609"/>
                    <a:pt x="2250" y="12300"/>
                    <a:pt x="5361" y="12889"/>
                  </a:cubicBezTo>
                  <a:cubicBezTo>
                    <a:pt x="6581" y="12657"/>
                    <a:pt x="7695" y="12090"/>
                    <a:pt x="8620" y="11228"/>
                  </a:cubicBezTo>
                  <a:cubicBezTo>
                    <a:pt x="12531" y="7569"/>
                    <a:pt x="10618" y="1010"/>
                    <a:pt x="5361" y="1"/>
                  </a:cubicBezTo>
                  <a:close/>
                </a:path>
              </a:pathLst>
            </a:custGeom>
            <a:solidFill>
              <a:srgbClr val="C4D0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5" name="Google Shape;1295;p46"/>
            <p:cNvSpPr/>
            <p:nvPr/>
          </p:nvSpPr>
          <p:spPr>
            <a:xfrm>
              <a:off x="1449893" y="1635795"/>
              <a:ext cx="26456" cy="94447"/>
            </a:xfrm>
            <a:custGeom>
              <a:rect b="b" l="l" r="r" t="t"/>
              <a:pathLst>
                <a:path extrusionOk="0" h="6308" w="1767">
                  <a:moveTo>
                    <a:pt x="884" y="0"/>
                  </a:moveTo>
                  <a:cubicBezTo>
                    <a:pt x="379" y="0"/>
                    <a:pt x="1" y="400"/>
                    <a:pt x="1" y="883"/>
                  </a:cubicBezTo>
                  <a:lnTo>
                    <a:pt x="1" y="5425"/>
                  </a:lnTo>
                  <a:cubicBezTo>
                    <a:pt x="1" y="5908"/>
                    <a:pt x="379" y="6308"/>
                    <a:pt x="884" y="6308"/>
                  </a:cubicBezTo>
                  <a:cubicBezTo>
                    <a:pt x="1367" y="6308"/>
                    <a:pt x="1746" y="5908"/>
                    <a:pt x="1767" y="5425"/>
                  </a:cubicBezTo>
                  <a:lnTo>
                    <a:pt x="1767" y="883"/>
                  </a:lnTo>
                  <a:cubicBezTo>
                    <a:pt x="1746" y="400"/>
                    <a:pt x="1367" y="21"/>
                    <a:pt x="884" y="0"/>
                  </a:cubicBezTo>
                  <a:close/>
                </a:path>
              </a:pathLst>
            </a:custGeom>
            <a:solidFill>
              <a:srgbClr val="8498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6" name="Google Shape;1296;p46"/>
            <p:cNvSpPr/>
            <p:nvPr/>
          </p:nvSpPr>
          <p:spPr>
            <a:xfrm>
              <a:off x="1448635" y="1704414"/>
              <a:ext cx="65175" cy="62660"/>
            </a:xfrm>
            <a:custGeom>
              <a:rect b="b" l="l" r="r" t="t"/>
              <a:pathLst>
                <a:path extrusionOk="0" h="4185" w="4353">
                  <a:moveTo>
                    <a:pt x="957" y="1"/>
                  </a:moveTo>
                  <a:cubicBezTo>
                    <a:pt x="731" y="1"/>
                    <a:pt x="505" y="85"/>
                    <a:pt x="337" y="253"/>
                  </a:cubicBezTo>
                  <a:cubicBezTo>
                    <a:pt x="1" y="589"/>
                    <a:pt x="1" y="1157"/>
                    <a:pt x="337" y="1493"/>
                  </a:cubicBezTo>
                  <a:lnTo>
                    <a:pt x="2776" y="3932"/>
                  </a:lnTo>
                  <a:cubicBezTo>
                    <a:pt x="2944" y="4100"/>
                    <a:pt x="3170" y="4185"/>
                    <a:pt x="3396" y="4185"/>
                  </a:cubicBezTo>
                  <a:cubicBezTo>
                    <a:pt x="3622" y="4185"/>
                    <a:pt x="3848" y="4100"/>
                    <a:pt x="4016" y="3932"/>
                  </a:cubicBezTo>
                  <a:cubicBezTo>
                    <a:pt x="4353" y="3596"/>
                    <a:pt x="4353" y="3028"/>
                    <a:pt x="4016" y="2692"/>
                  </a:cubicBezTo>
                  <a:lnTo>
                    <a:pt x="1578" y="253"/>
                  </a:lnTo>
                  <a:cubicBezTo>
                    <a:pt x="1409" y="85"/>
                    <a:pt x="1183" y="1"/>
                    <a:pt x="957" y="1"/>
                  </a:cubicBezTo>
                  <a:close/>
                </a:path>
              </a:pathLst>
            </a:custGeom>
            <a:solidFill>
              <a:srgbClr val="5A708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7" name="Google Shape;1297;p46"/>
            <p:cNvSpPr/>
            <p:nvPr/>
          </p:nvSpPr>
          <p:spPr>
            <a:xfrm>
              <a:off x="1293760" y="1542382"/>
              <a:ext cx="95405" cy="89655"/>
            </a:xfrm>
            <a:custGeom>
              <a:rect b="b" l="l" r="r" t="t"/>
              <a:pathLst>
                <a:path extrusionOk="0" h="5988" w="6372">
                  <a:moveTo>
                    <a:pt x="3365" y="0"/>
                  </a:moveTo>
                  <a:cubicBezTo>
                    <a:pt x="2582" y="0"/>
                    <a:pt x="1798" y="300"/>
                    <a:pt x="1199" y="899"/>
                  </a:cubicBezTo>
                  <a:lnTo>
                    <a:pt x="1094" y="983"/>
                  </a:lnTo>
                  <a:cubicBezTo>
                    <a:pt x="1" y="2203"/>
                    <a:pt x="43" y="4074"/>
                    <a:pt x="1199" y="5230"/>
                  </a:cubicBezTo>
                  <a:lnTo>
                    <a:pt x="1494" y="5546"/>
                  </a:lnTo>
                  <a:cubicBezTo>
                    <a:pt x="1798" y="5840"/>
                    <a:pt x="2193" y="5987"/>
                    <a:pt x="2587" y="5987"/>
                  </a:cubicBezTo>
                  <a:cubicBezTo>
                    <a:pt x="2981" y="5987"/>
                    <a:pt x="3375" y="5840"/>
                    <a:pt x="3680" y="5546"/>
                  </a:cubicBezTo>
                  <a:lnTo>
                    <a:pt x="5825" y="3380"/>
                  </a:lnTo>
                  <a:cubicBezTo>
                    <a:pt x="6224" y="3002"/>
                    <a:pt x="6371" y="2434"/>
                    <a:pt x="6224" y="1908"/>
                  </a:cubicBezTo>
                  <a:cubicBezTo>
                    <a:pt x="6161" y="1635"/>
                    <a:pt x="6035" y="1404"/>
                    <a:pt x="5825" y="1215"/>
                  </a:cubicBezTo>
                  <a:lnTo>
                    <a:pt x="5530" y="899"/>
                  </a:lnTo>
                  <a:cubicBezTo>
                    <a:pt x="4931" y="300"/>
                    <a:pt x="4148" y="0"/>
                    <a:pt x="3365" y="0"/>
                  </a:cubicBezTo>
                  <a:close/>
                </a:path>
              </a:pathLst>
            </a:custGeom>
            <a:solidFill>
              <a:srgbClr val="B4C3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8" name="Google Shape;1298;p46"/>
            <p:cNvSpPr/>
            <p:nvPr/>
          </p:nvSpPr>
          <p:spPr>
            <a:xfrm>
              <a:off x="1309511" y="1542382"/>
              <a:ext cx="77453" cy="61552"/>
            </a:xfrm>
            <a:custGeom>
              <a:rect b="b" l="l" r="r" t="t"/>
              <a:pathLst>
                <a:path extrusionOk="0" h="4111" w="5173">
                  <a:moveTo>
                    <a:pt x="2313" y="0"/>
                  </a:moveTo>
                  <a:cubicBezTo>
                    <a:pt x="1530" y="0"/>
                    <a:pt x="746" y="300"/>
                    <a:pt x="147" y="899"/>
                  </a:cubicBezTo>
                  <a:lnTo>
                    <a:pt x="42" y="983"/>
                  </a:lnTo>
                  <a:cubicBezTo>
                    <a:pt x="0" y="1866"/>
                    <a:pt x="315" y="2728"/>
                    <a:pt x="946" y="3359"/>
                  </a:cubicBezTo>
                  <a:lnTo>
                    <a:pt x="1241" y="3653"/>
                  </a:lnTo>
                  <a:cubicBezTo>
                    <a:pt x="1545" y="3958"/>
                    <a:pt x="1940" y="4111"/>
                    <a:pt x="2334" y="4111"/>
                  </a:cubicBezTo>
                  <a:cubicBezTo>
                    <a:pt x="2728" y="4111"/>
                    <a:pt x="3122" y="3958"/>
                    <a:pt x="3427" y="3653"/>
                  </a:cubicBezTo>
                  <a:lnTo>
                    <a:pt x="5172" y="1908"/>
                  </a:lnTo>
                  <a:cubicBezTo>
                    <a:pt x="5109" y="1635"/>
                    <a:pt x="4983" y="1404"/>
                    <a:pt x="4773" y="1194"/>
                  </a:cubicBezTo>
                  <a:lnTo>
                    <a:pt x="4478" y="899"/>
                  </a:lnTo>
                  <a:cubicBezTo>
                    <a:pt x="3879" y="300"/>
                    <a:pt x="3096" y="0"/>
                    <a:pt x="2313" y="0"/>
                  </a:cubicBezTo>
                  <a:close/>
                </a:path>
              </a:pathLst>
            </a:custGeom>
            <a:solidFill>
              <a:srgbClr val="C4D0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9" name="Google Shape;1299;p46"/>
            <p:cNvSpPr/>
            <p:nvPr/>
          </p:nvSpPr>
          <p:spPr>
            <a:xfrm>
              <a:off x="1538350" y="1542546"/>
              <a:ext cx="96034" cy="89551"/>
            </a:xfrm>
            <a:custGeom>
              <a:rect b="b" l="l" r="r" t="t"/>
              <a:pathLst>
                <a:path extrusionOk="0" h="5981" w="6414">
                  <a:moveTo>
                    <a:pt x="3077" y="1"/>
                  </a:moveTo>
                  <a:cubicBezTo>
                    <a:pt x="2281" y="1"/>
                    <a:pt x="1496" y="306"/>
                    <a:pt x="905" y="909"/>
                  </a:cubicBezTo>
                  <a:lnTo>
                    <a:pt x="610" y="1204"/>
                  </a:lnTo>
                  <a:cubicBezTo>
                    <a:pt x="1" y="1792"/>
                    <a:pt x="1" y="2780"/>
                    <a:pt x="610" y="3369"/>
                  </a:cubicBezTo>
                  <a:lnTo>
                    <a:pt x="2755" y="5535"/>
                  </a:lnTo>
                  <a:cubicBezTo>
                    <a:pt x="3041" y="5821"/>
                    <a:pt x="3434" y="5980"/>
                    <a:pt x="3835" y="5980"/>
                  </a:cubicBezTo>
                  <a:cubicBezTo>
                    <a:pt x="4023" y="5980"/>
                    <a:pt x="4213" y="5945"/>
                    <a:pt x="4395" y="5871"/>
                  </a:cubicBezTo>
                  <a:cubicBezTo>
                    <a:pt x="4605" y="5787"/>
                    <a:pt x="4773" y="5682"/>
                    <a:pt x="4920" y="5535"/>
                  </a:cubicBezTo>
                  <a:lnTo>
                    <a:pt x="5236" y="5219"/>
                  </a:lnTo>
                  <a:cubicBezTo>
                    <a:pt x="6413" y="4021"/>
                    <a:pt x="6413" y="2087"/>
                    <a:pt x="5236" y="909"/>
                  </a:cubicBezTo>
                  <a:cubicBezTo>
                    <a:pt x="5089" y="762"/>
                    <a:pt x="4941" y="636"/>
                    <a:pt x="4794" y="510"/>
                  </a:cubicBezTo>
                  <a:cubicBezTo>
                    <a:pt x="4266" y="169"/>
                    <a:pt x="3668" y="1"/>
                    <a:pt x="3077" y="1"/>
                  </a:cubicBezTo>
                  <a:close/>
                </a:path>
              </a:pathLst>
            </a:custGeom>
            <a:solidFill>
              <a:srgbClr val="B4C3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0" name="Google Shape;1300;p46"/>
            <p:cNvSpPr/>
            <p:nvPr/>
          </p:nvSpPr>
          <p:spPr>
            <a:xfrm>
              <a:off x="1565735" y="1550167"/>
              <a:ext cx="68649" cy="80283"/>
            </a:xfrm>
            <a:custGeom>
              <a:rect b="b" l="l" r="r" t="t"/>
              <a:pathLst>
                <a:path extrusionOk="0" h="5362" w="4585">
                  <a:moveTo>
                    <a:pt x="2965" y="1"/>
                  </a:moveTo>
                  <a:cubicBezTo>
                    <a:pt x="2187" y="22"/>
                    <a:pt x="1452" y="337"/>
                    <a:pt x="905" y="905"/>
                  </a:cubicBezTo>
                  <a:lnTo>
                    <a:pt x="590" y="1199"/>
                  </a:lnTo>
                  <a:cubicBezTo>
                    <a:pt x="1" y="1809"/>
                    <a:pt x="1" y="2776"/>
                    <a:pt x="590" y="3386"/>
                  </a:cubicBezTo>
                  <a:lnTo>
                    <a:pt x="2566" y="5362"/>
                  </a:lnTo>
                  <a:cubicBezTo>
                    <a:pt x="2776" y="5278"/>
                    <a:pt x="2944" y="5173"/>
                    <a:pt x="3091" y="5026"/>
                  </a:cubicBezTo>
                  <a:lnTo>
                    <a:pt x="3407" y="4710"/>
                  </a:lnTo>
                  <a:cubicBezTo>
                    <a:pt x="4584" y="3512"/>
                    <a:pt x="4584" y="1578"/>
                    <a:pt x="3407" y="400"/>
                  </a:cubicBezTo>
                  <a:cubicBezTo>
                    <a:pt x="3260" y="253"/>
                    <a:pt x="3112" y="127"/>
                    <a:pt x="2965" y="1"/>
                  </a:cubicBezTo>
                  <a:close/>
                </a:path>
              </a:pathLst>
            </a:custGeom>
            <a:solidFill>
              <a:srgbClr val="C4D0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01" name="Google Shape;1301;p46"/>
          <p:cNvGrpSpPr/>
          <p:nvPr/>
        </p:nvGrpSpPr>
        <p:grpSpPr>
          <a:xfrm>
            <a:off x="5958512" y="498609"/>
            <a:ext cx="521666" cy="539002"/>
            <a:chOff x="1293760" y="1498228"/>
            <a:chExt cx="340624" cy="351944"/>
          </a:xfrm>
        </p:grpSpPr>
        <p:sp>
          <p:nvSpPr>
            <p:cNvPr id="1302" name="Google Shape;1302;p46"/>
            <p:cNvSpPr/>
            <p:nvPr/>
          </p:nvSpPr>
          <p:spPr>
            <a:xfrm>
              <a:off x="1331535" y="1498228"/>
              <a:ext cx="265388" cy="71164"/>
            </a:xfrm>
            <a:custGeom>
              <a:rect b="b" l="l" r="r" t="t"/>
              <a:pathLst>
                <a:path extrusionOk="0" h="4753" w="17725">
                  <a:moveTo>
                    <a:pt x="7002" y="1"/>
                  </a:moveTo>
                  <a:cubicBezTo>
                    <a:pt x="5677" y="22"/>
                    <a:pt x="4458" y="716"/>
                    <a:pt x="3785" y="1851"/>
                  </a:cubicBezTo>
                  <a:lnTo>
                    <a:pt x="3491" y="2355"/>
                  </a:lnTo>
                  <a:cubicBezTo>
                    <a:pt x="3196" y="2818"/>
                    <a:pt x="2692" y="3112"/>
                    <a:pt x="2124" y="3112"/>
                  </a:cubicBezTo>
                  <a:lnTo>
                    <a:pt x="1094" y="3112"/>
                  </a:lnTo>
                  <a:cubicBezTo>
                    <a:pt x="1" y="3112"/>
                    <a:pt x="1" y="4752"/>
                    <a:pt x="1094" y="4752"/>
                  </a:cubicBezTo>
                  <a:lnTo>
                    <a:pt x="2124" y="4752"/>
                  </a:lnTo>
                  <a:cubicBezTo>
                    <a:pt x="3260" y="4752"/>
                    <a:pt x="4311" y="4164"/>
                    <a:pt x="4899" y="3196"/>
                  </a:cubicBezTo>
                  <a:lnTo>
                    <a:pt x="5194" y="2692"/>
                  </a:lnTo>
                  <a:cubicBezTo>
                    <a:pt x="5572" y="2040"/>
                    <a:pt x="6266" y="1662"/>
                    <a:pt x="7002" y="1662"/>
                  </a:cubicBezTo>
                  <a:lnTo>
                    <a:pt x="10450" y="1662"/>
                  </a:lnTo>
                  <a:cubicBezTo>
                    <a:pt x="11186" y="1662"/>
                    <a:pt x="11880" y="2040"/>
                    <a:pt x="12258" y="2671"/>
                  </a:cubicBezTo>
                  <a:lnTo>
                    <a:pt x="12552" y="3175"/>
                  </a:lnTo>
                  <a:cubicBezTo>
                    <a:pt x="13141" y="4143"/>
                    <a:pt x="14192" y="4752"/>
                    <a:pt x="15328" y="4752"/>
                  </a:cubicBezTo>
                  <a:lnTo>
                    <a:pt x="16631" y="4752"/>
                  </a:lnTo>
                  <a:cubicBezTo>
                    <a:pt x="17724" y="4752"/>
                    <a:pt x="17724" y="3112"/>
                    <a:pt x="16631" y="3112"/>
                  </a:cubicBezTo>
                  <a:lnTo>
                    <a:pt x="15328" y="3112"/>
                  </a:lnTo>
                  <a:cubicBezTo>
                    <a:pt x="14781" y="3112"/>
                    <a:pt x="14255" y="2818"/>
                    <a:pt x="13982" y="2355"/>
                  </a:cubicBezTo>
                  <a:lnTo>
                    <a:pt x="13688" y="1851"/>
                  </a:lnTo>
                  <a:cubicBezTo>
                    <a:pt x="12994" y="716"/>
                    <a:pt x="11774" y="22"/>
                    <a:pt x="10450" y="1"/>
                  </a:cubicBezTo>
                  <a:close/>
                </a:path>
              </a:pathLst>
            </a:custGeom>
            <a:solidFill>
              <a:srgbClr val="A3B6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3" name="Google Shape;1303;p46"/>
            <p:cNvSpPr/>
            <p:nvPr/>
          </p:nvSpPr>
          <p:spPr>
            <a:xfrm>
              <a:off x="1337839" y="1585353"/>
              <a:ext cx="69263" cy="67212"/>
            </a:xfrm>
            <a:custGeom>
              <a:rect b="b" l="l" r="r" t="t"/>
              <a:pathLst>
                <a:path extrusionOk="0" h="4489" w="4626">
                  <a:moveTo>
                    <a:pt x="865" y="0"/>
                  </a:moveTo>
                  <a:cubicBezTo>
                    <a:pt x="663" y="0"/>
                    <a:pt x="463" y="79"/>
                    <a:pt x="316" y="237"/>
                  </a:cubicBezTo>
                  <a:cubicBezTo>
                    <a:pt x="0" y="552"/>
                    <a:pt x="0" y="1057"/>
                    <a:pt x="316" y="1351"/>
                  </a:cubicBezTo>
                  <a:lnTo>
                    <a:pt x="3196" y="4252"/>
                  </a:lnTo>
                  <a:cubicBezTo>
                    <a:pt x="3354" y="4410"/>
                    <a:pt x="3559" y="4489"/>
                    <a:pt x="3764" y="4489"/>
                  </a:cubicBezTo>
                  <a:cubicBezTo>
                    <a:pt x="3969" y="4489"/>
                    <a:pt x="4174" y="4410"/>
                    <a:pt x="4331" y="4252"/>
                  </a:cubicBezTo>
                  <a:cubicBezTo>
                    <a:pt x="4626" y="3937"/>
                    <a:pt x="4626" y="3432"/>
                    <a:pt x="4331" y="3117"/>
                  </a:cubicBezTo>
                  <a:lnTo>
                    <a:pt x="1430" y="237"/>
                  </a:lnTo>
                  <a:cubicBezTo>
                    <a:pt x="1272" y="79"/>
                    <a:pt x="1067" y="0"/>
                    <a:pt x="865" y="0"/>
                  </a:cubicBezTo>
                  <a:close/>
                </a:path>
              </a:pathLst>
            </a:custGeom>
            <a:solidFill>
              <a:srgbClr val="A3B6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4" name="Google Shape;1304;p46"/>
            <p:cNvSpPr/>
            <p:nvPr/>
          </p:nvSpPr>
          <p:spPr>
            <a:xfrm>
              <a:off x="1521042" y="1585353"/>
              <a:ext cx="69577" cy="67212"/>
            </a:xfrm>
            <a:custGeom>
              <a:rect b="b" l="l" r="r" t="t"/>
              <a:pathLst>
                <a:path extrusionOk="0" h="4489" w="4647">
                  <a:moveTo>
                    <a:pt x="3766" y="0"/>
                  </a:moveTo>
                  <a:cubicBezTo>
                    <a:pt x="3564" y="0"/>
                    <a:pt x="3364" y="79"/>
                    <a:pt x="3217" y="237"/>
                  </a:cubicBezTo>
                  <a:lnTo>
                    <a:pt x="316" y="3117"/>
                  </a:lnTo>
                  <a:cubicBezTo>
                    <a:pt x="0" y="3432"/>
                    <a:pt x="0" y="3937"/>
                    <a:pt x="316" y="4252"/>
                  </a:cubicBezTo>
                  <a:cubicBezTo>
                    <a:pt x="473" y="4410"/>
                    <a:pt x="678" y="4489"/>
                    <a:pt x="883" y="4489"/>
                  </a:cubicBezTo>
                  <a:cubicBezTo>
                    <a:pt x="1088" y="4489"/>
                    <a:pt x="1293" y="4410"/>
                    <a:pt x="1451" y="4252"/>
                  </a:cubicBezTo>
                  <a:lnTo>
                    <a:pt x="4331" y="1351"/>
                  </a:lnTo>
                  <a:cubicBezTo>
                    <a:pt x="4647" y="1057"/>
                    <a:pt x="4647" y="552"/>
                    <a:pt x="4331" y="237"/>
                  </a:cubicBezTo>
                  <a:cubicBezTo>
                    <a:pt x="4174" y="79"/>
                    <a:pt x="3969" y="0"/>
                    <a:pt x="3766" y="0"/>
                  </a:cubicBezTo>
                  <a:close/>
                </a:path>
              </a:pathLst>
            </a:custGeom>
            <a:solidFill>
              <a:srgbClr val="A3B6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5" name="Google Shape;1305;p46"/>
            <p:cNvSpPr/>
            <p:nvPr/>
          </p:nvSpPr>
          <p:spPr>
            <a:xfrm>
              <a:off x="1349173" y="1766505"/>
              <a:ext cx="87514" cy="83666"/>
            </a:xfrm>
            <a:custGeom>
              <a:rect b="b" l="l" r="r" t="t"/>
              <a:pathLst>
                <a:path extrusionOk="0" h="5588" w="5845">
                  <a:moveTo>
                    <a:pt x="4394" y="1"/>
                  </a:moveTo>
                  <a:cubicBezTo>
                    <a:pt x="4053" y="1"/>
                    <a:pt x="3711" y="132"/>
                    <a:pt x="3448" y="395"/>
                  </a:cubicBezTo>
                  <a:lnTo>
                    <a:pt x="505" y="3338"/>
                  </a:lnTo>
                  <a:cubicBezTo>
                    <a:pt x="0" y="3843"/>
                    <a:pt x="0" y="4684"/>
                    <a:pt x="505" y="5210"/>
                  </a:cubicBezTo>
                  <a:cubicBezTo>
                    <a:pt x="768" y="5462"/>
                    <a:pt x="1109" y="5588"/>
                    <a:pt x="1451" y="5588"/>
                  </a:cubicBezTo>
                  <a:cubicBezTo>
                    <a:pt x="1792" y="5588"/>
                    <a:pt x="2134" y="5462"/>
                    <a:pt x="2397" y="5210"/>
                  </a:cubicBezTo>
                  <a:lnTo>
                    <a:pt x="5340" y="2266"/>
                  </a:lnTo>
                  <a:cubicBezTo>
                    <a:pt x="5845" y="1762"/>
                    <a:pt x="5845" y="921"/>
                    <a:pt x="5340" y="395"/>
                  </a:cubicBezTo>
                  <a:cubicBezTo>
                    <a:pt x="5078" y="132"/>
                    <a:pt x="4736" y="1"/>
                    <a:pt x="4394" y="1"/>
                  </a:cubicBezTo>
                  <a:close/>
                </a:path>
              </a:pathLst>
            </a:custGeom>
            <a:solidFill>
              <a:srgbClr val="A3B6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6" name="Google Shape;1306;p46"/>
            <p:cNvSpPr/>
            <p:nvPr/>
          </p:nvSpPr>
          <p:spPr>
            <a:xfrm>
              <a:off x="1491457" y="1766505"/>
              <a:ext cx="87829" cy="83666"/>
            </a:xfrm>
            <a:custGeom>
              <a:rect b="b" l="l" r="r" t="t"/>
              <a:pathLst>
                <a:path extrusionOk="0" h="5588" w="5866">
                  <a:moveTo>
                    <a:pt x="1453" y="1"/>
                  </a:moveTo>
                  <a:cubicBezTo>
                    <a:pt x="1114" y="1"/>
                    <a:pt x="778" y="132"/>
                    <a:pt x="526" y="395"/>
                  </a:cubicBezTo>
                  <a:cubicBezTo>
                    <a:pt x="0" y="921"/>
                    <a:pt x="0" y="1762"/>
                    <a:pt x="526" y="2266"/>
                  </a:cubicBezTo>
                  <a:lnTo>
                    <a:pt x="3469" y="5210"/>
                  </a:lnTo>
                  <a:cubicBezTo>
                    <a:pt x="3732" y="5462"/>
                    <a:pt x="4074" y="5588"/>
                    <a:pt x="4413" y="5588"/>
                  </a:cubicBezTo>
                  <a:cubicBezTo>
                    <a:pt x="4752" y="5588"/>
                    <a:pt x="5088" y="5462"/>
                    <a:pt x="5340" y="5210"/>
                  </a:cubicBezTo>
                  <a:cubicBezTo>
                    <a:pt x="5866" y="4684"/>
                    <a:pt x="5866" y="3843"/>
                    <a:pt x="5340" y="3338"/>
                  </a:cubicBezTo>
                  <a:lnTo>
                    <a:pt x="2397" y="395"/>
                  </a:lnTo>
                  <a:cubicBezTo>
                    <a:pt x="2134" y="132"/>
                    <a:pt x="1792" y="1"/>
                    <a:pt x="1453" y="1"/>
                  </a:cubicBezTo>
                  <a:close/>
                </a:path>
              </a:pathLst>
            </a:custGeom>
            <a:solidFill>
              <a:srgbClr val="A3B6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7" name="Google Shape;1307;p46"/>
            <p:cNvSpPr/>
            <p:nvPr/>
          </p:nvSpPr>
          <p:spPr>
            <a:xfrm>
              <a:off x="1342870" y="1588257"/>
              <a:ext cx="242405" cy="242405"/>
            </a:xfrm>
            <a:custGeom>
              <a:rect b="b" l="l" r="r" t="t"/>
              <a:pathLst>
                <a:path extrusionOk="0" h="16190" w="16190">
                  <a:moveTo>
                    <a:pt x="8095" y="1"/>
                  </a:moveTo>
                  <a:cubicBezTo>
                    <a:pt x="3638" y="1"/>
                    <a:pt x="1" y="3617"/>
                    <a:pt x="1" y="8095"/>
                  </a:cubicBezTo>
                  <a:cubicBezTo>
                    <a:pt x="1" y="12573"/>
                    <a:pt x="3638" y="16189"/>
                    <a:pt x="8095" y="16189"/>
                  </a:cubicBezTo>
                  <a:cubicBezTo>
                    <a:pt x="12573" y="16189"/>
                    <a:pt x="16189" y="12573"/>
                    <a:pt x="16189" y="8095"/>
                  </a:cubicBezTo>
                  <a:cubicBezTo>
                    <a:pt x="16189" y="3617"/>
                    <a:pt x="12573" y="1"/>
                    <a:pt x="8095" y="1"/>
                  </a:cubicBezTo>
                  <a:close/>
                </a:path>
              </a:pathLst>
            </a:custGeom>
            <a:solidFill>
              <a:srgbClr val="8498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8" name="Google Shape;1308;p46"/>
            <p:cNvSpPr/>
            <p:nvPr/>
          </p:nvSpPr>
          <p:spPr>
            <a:xfrm>
              <a:off x="1364205" y="1611420"/>
              <a:ext cx="208792" cy="196334"/>
            </a:xfrm>
            <a:custGeom>
              <a:rect b="b" l="l" r="r" t="t"/>
              <a:pathLst>
                <a:path extrusionOk="0" h="13113" w="13945">
                  <a:moveTo>
                    <a:pt x="6722" y="1"/>
                  </a:moveTo>
                  <a:cubicBezTo>
                    <a:pt x="3431" y="1"/>
                    <a:pt x="257" y="2483"/>
                    <a:pt x="131" y="6338"/>
                  </a:cubicBezTo>
                  <a:cubicBezTo>
                    <a:pt x="1" y="10371"/>
                    <a:pt x="3274" y="13112"/>
                    <a:pt x="6717" y="13112"/>
                  </a:cubicBezTo>
                  <a:cubicBezTo>
                    <a:pt x="8264" y="13112"/>
                    <a:pt x="9846" y="12559"/>
                    <a:pt x="11169" y="11321"/>
                  </a:cubicBezTo>
                  <a:cubicBezTo>
                    <a:pt x="13818" y="8861"/>
                    <a:pt x="13944" y="4698"/>
                    <a:pt x="11464" y="2091"/>
                  </a:cubicBezTo>
                  <a:cubicBezTo>
                    <a:pt x="10113" y="648"/>
                    <a:pt x="8402" y="1"/>
                    <a:pt x="6722" y="1"/>
                  </a:cubicBezTo>
                  <a:close/>
                </a:path>
              </a:pathLst>
            </a:custGeom>
            <a:solidFill>
              <a:srgbClr val="B4C3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9" name="Google Shape;1309;p46"/>
            <p:cNvSpPr/>
            <p:nvPr/>
          </p:nvSpPr>
          <p:spPr>
            <a:xfrm>
              <a:off x="1402370" y="1612812"/>
              <a:ext cx="187620" cy="192981"/>
            </a:xfrm>
            <a:custGeom>
              <a:rect b="b" l="l" r="r" t="t"/>
              <a:pathLst>
                <a:path extrusionOk="0" h="12889" w="12531">
                  <a:moveTo>
                    <a:pt x="5361" y="1"/>
                  </a:moveTo>
                  <a:cubicBezTo>
                    <a:pt x="2250" y="589"/>
                    <a:pt x="0" y="3301"/>
                    <a:pt x="0" y="6455"/>
                  </a:cubicBezTo>
                  <a:cubicBezTo>
                    <a:pt x="0" y="9609"/>
                    <a:pt x="2250" y="12300"/>
                    <a:pt x="5361" y="12889"/>
                  </a:cubicBezTo>
                  <a:cubicBezTo>
                    <a:pt x="6581" y="12657"/>
                    <a:pt x="7695" y="12090"/>
                    <a:pt x="8620" y="11228"/>
                  </a:cubicBezTo>
                  <a:cubicBezTo>
                    <a:pt x="12531" y="7569"/>
                    <a:pt x="10618" y="1010"/>
                    <a:pt x="5361" y="1"/>
                  </a:cubicBezTo>
                  <a:close/>
                </a:path>
              </a:pathLst>
            </a:custGeom>
            <a:solidFill>
              <a:srgbClr val="C4D0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0" name="Google Shape;1310;p46"/>
            <p:cNvSpPr/>
            <p:nvPr/>
          </p:nvSpPr>
          <p:spPr>
            <a:xfrm>
              <a:off x="1449893" y="1635795"/>
              <a:ext cx="26456" cy="94447"/>
            </a:xfrm>
            <a:custGeom>
              <a:rect b="b" l="l" r="r" t="t"/>
              <a:pathLst>
                <a:path extrusionOk="0" h="6308" w="1767">
                  <a:moveTo>
                    <a:pt x="884" y="0"/>
                  </a:moveTo>
                  <a:cubicBezTo>
                    <a:pt x="379" y="0"/>
                    <a:pt x="1" y="400"/>
                    <a:pt x="1" y="883"/>
                  </a:cubicBezTo>
                  <a:lnTo>
                    <a:pt x="1" y="5425"/>
                  </a:lnTo>
                  <a:cubicBezTo>
                    <a:pt x="1" y="5908"/>
                    <a:pt x="379" y="6308"/>
                    <a:pt x="884" y="6308"/>
                  </a:cubicBezTo>
                  <a:cubicBezTo>
                    <a:pt x="1367" y="6308"/>
                    <a:pt x="1746" y="5908"/>
                    <a:pt x="1767" y="5425"/>
                  </a:cubicBezTo>
                  <a:lnTo>
                    <a:pt x="1767" y="883"/>
                  </a:lnTo>
                  <a:cubicBezTo>
                    <a:pt x="1746" y="400"/>
                    <a:pt x="1367" y="21"/>
                    <a:pt x="884" y="0"/>
                  </a:cubicBezTo>
                  <a:close/>
                </a:path>
              </a:pathLst>
            </a:custGeom>
            <a:solidFill>
              <a:srgbClr val="8498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1" name="Google Shape;1311;p46"/>
            <p:cNvSpPr/>
            <p:nvPr/>
          </p:nvSpPr>
          <p:spPr>
            <a:xfrm>
              <a:off x="1448635" y="1704414"/>
              <a:ext cx="65175" cy="62660"/>
            </a:xfrm>
            <a:custGeom>
              <a:rect b="b" l="l" r="r" t="t"/>
              <a:pathLst>
                <a:path extrusionOk="0" h="4185" w="4353">
                  <a:moveTo>
                    <a:pt x="957" y="1"/>
                  </a:moveTo>
                  <a:cubicBezTo>
                    <a:pt x="731" y="1"/>
                    <a:pt x="505" y="85"/>
                    <a:pt x="337" y="253"/>
                  </a:cubicBezTo>
                  <a:cubicBezTo>
                    <a:pt x="1" y="589"/>
                    <a:pt x="1" y="1157"/>
                    <a:pt x="337" y="1493"/>
                  </a:cubicBezTo>
                  <a:lnTo>
                    <a:pt x="2776" y="3932"/>
                  </a:lnTo>
                  <a:cubicBezTo>
                    <a:pt x="2944" y="4100"/>
                    <a:pt x="3170" y="4185"/>
                    <a:pt x="3396" y="4185"/>
                  </a:cubicBezTo>
                  <a:cubicBezTo>
                    <a:pt x="3622" y="4185"/>
                    <a:pt x="3848" y="4100"/>
                    <a:pt x="4016" y="3932"/>
                  </a:cubicBezTo>
                  <a:cubicBezTo>
                    <a:pt x="4353" y="3596"/>
                    <a:pt x="4353" y="3028"/>
                    <a:pt x="4016" y="2692"/>
                  </a:cubicBezTo>
                  <a:lnTo>
                    <a:pt x="1578" y="253"/>
                  </a:lnTo>
                  <a:cubicBezTo>
                    <a:pt x="1409" y="85"/>
                    <a:pt x="1183" y="1"/>
                    <a:pt x="957" y="1"/>
                  </a:cubicBezTo>
                  <a:close/>
                </a:path>
              </a:pathLst>
            </a:custGeom>
            <a:solidFill>
              <a:srgbClr val="5A708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2" name="Google Shape;1312;p46"/>
            <p:cNvSpPr/>
            <p:nvPr/>
          </p:nvSpPr>
          <p:spPr>
            <a:xfrm>
              <a:off x="1293760" y="1542382"/>
              <a:ext cx="95405" cy="89655"/>
            </a:xfrm>
            <a:custGeom>
              <a:rect b="b" l="l" r="r" t="t"/>
              <a:pathLst>
                <a:path extrusionOk="0" h="5988" w="6372">
                  <a:moveTo>
                    <a:pt x="3365" y="0"/>
                  </a:moveTo>
                  <a:cubicBezTo>
                    <a:pt x="2582" y="0"/>
                    <a:pt x="1798" y="300"/>
                    <a:pt x="1199" y="899"/>
                  </a:cubicBezTo>
                  <a:lnTo>
                    <a:pt x="1094" y="983"/>
                  </a:lnTo>
                  <a:cubicBezTo>
                    <a:pt x="1" y="2203"/>
                    <a:pt x="43" y="4074"/>
                    <a:pt x="1199" y="5230"/>
                  </a:cubicBezTo>
                  <a:lnTo>
                    <a:pt x="1494" y="5546"/>
                  </a:lnTo>
                  <a:cubicBezTo>
                    <a:pt x="1798" y="5840"/>
                    <a:pt x="2193" y="5987"/>
                    <a:pt x="2587" y="5987"/>
                  </a:cubicBezTo>
                  <a:cubicBezTo>
                    <a:pt x="2981" y="5987"/>
                    <a:pt x="3375" y="5840"/>
                    <a:pt x="3680" y="5546"/>
                  </a:cubicBezTo>
                  <a:lnTo>
                    <a:pt x="5825" y="3380"/>
                  </a:lnTo>
                  <a:cubicBezTo>
                    <a:pt x="6224" y="3002"/>
                    <a:pt x="6371" y="2434"/>
                    <a:pt x="6224" y="1908"/>
                  </a:cubicBezTo>
                  <a:cubicBezTo>
                    <a:pt x="6161" y="1635"/>
                    <a:pt x="6035" y="1404"/>
                    <a:pt x="5825" y="1215"/>
                  </a:cubicBezTo>
                  <a:lnTo>
                    <a:pt x="5530" y="899"/>
                  </a:lnTo>
                  <a:cubicBezTo>
                    <a:pt x="4931" y="300"/>
                    <a:pt x="4148" y="0"/>
                    <a:pt x="3365" y="0"/>
                  </a:cubicBezTo>
                  <a:close/>
                </a:path>
              </a:pathLst>
            </a:custGeom>
            <a:solidFill>
              <a:srgbClr val="B4C3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3" name="Google Shape;1313;p46"/>
            <p:cNvSpPr/>
            <p:nvPr/>
          </p:nvSpPr>
          <p:spPr>
            <a:xfrm>
              <a:off x="1309511" y="1542382"/>
              <a:ext cx="77453" cy="61552"/>
            </a:xfrm>
            <a:custGeom>
              <a:rect b="b" l="l" r="r" t="t"/>
              <a:pathLst>
                <a:path extrusionOk="0" h="4111" w="5173">
                  <a:moveTo>
                    <a:pt x="2313" y="0"/>
                  </a:moveTo>
                  <a:cubicBezTo>
                    <a:pt x="1530" y="0"/>
                    <a:pt x="746" y="300"/>
                    <a:pt x="147" y="899"/>
                  </a:cubicBezTo>
                  <a:lnTo>
                    <a:pt x="42" y="983"/>
                  </a:lnTo>
                  <a:cubicBezTo>
                    <a:pt x="0" y="1866"/>
                    <a:pt x="315" y="2728"/>
                    <a:pt x="946" y="3359"/>
                  </a:cubicBezTo>
                  <a:lnTo>
                    <a:pt x="1241" y="3653"/>
                  </a:lnTo>
                  <a:cubicBezTo>
                    <a:pt x="1545" y="3958"/>
                    <a:pt x="1940" y="4111"/>
                    <a:pt x="2334" y="4111"/>
                  </a:cubicBezTo>
                  <a:cubicBezTo>
                    <a:pt x="2728" y="4111"/>
                    <a:pt x="3122" y="3958"/>
                    <a:pt x="3427" y="3653"/>
                  </a:cubicBezTo>
                  <a:lnTo>
                    <a:pt x="5172" y="1908"/>
                  </a:lnTo>
                  <a:cubicBezTo>
                    <a:pt x="5109" y="1635"/>
                    <a:pt x="4983" y="1404"/>
                    <a:pt x="4773" y="1194"/>
                  </a:cubicBezTo>
                  <a:lnTo>
                    <a:pt x="4478" y="899"/>
                  </a:lnTo>
                  <a:cubicBezTo>
                    <a:pt x="3879" y="300"/>
                    <a:pt x="3096" y="0"/>
                    <a:pt x="2313" y="0"/>
                  </a:cubicBezTo>
                  <a:close/>
                </a:path>
              </a:pathLst>
            </a:custGeom>
            <a:solidFill>
              <a:srgbClr val="C4D0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4" name="Google Shape;1314;p46"/>
            <p:cNvSpPr/>
            <p:nvPr/>
          </p:nvSpPr>
          <p:spPr>
            <a:xfrm>
              <a:off x="1538350" y="1542546"/>
              <a:ext cx="96034" cy="89551"/>
            </a:xfrm>
            <a:custGeom>
              <a:rect b="b" l="l" r="r" t="t"/>
              <a:pathLst>
                <a:path extrusionOk="0" h="5981" w="6414">
                  <a:moveTo>
                    <a:pt x="3077" y="1"/>
                  </a:moveTo>
                  <a:cubicBezTo>
                    <a:pt x="2281" y="1"/>
                    <a:pt x="1496" y="306"/>
                    <a:pt x="905" y="909"/>
                  </a:cubicBezTo>
                  <a:lnTo>
                    <a:pt x="610" y="1204"/>
                  </a:lnTo>
                  <a:cubicBezTo>
                    <a:pt x="1" y="1792"/>
                    <a:pt x="1" y="2780"/>
                    <a:pt x="610" y="3369"/>
                  </a:cubicBezTo>
                  <a:lnTo>
                    <a:pt x="2755" y="5535"/>
                  </a:lnTo>
                  <a:cubicBezTo>
                    <a:pt x="3041" y="5821"/>
                    <a:pt x="3434" y="5980"/>
                    <a:pt x="3835" y="5980"/>
                  </a:cubicBezTo>
                  <a:cubicBezTo>
                    <a:pt x="4023" y="5980"/>
                    <a:pt x="4213" y="5945"/>
                    <a:pt x="4395" y="5871"/>
                  </a:cubicBezTo>
                  <a:cubicBezTo>
                    <a:pt x="4605" y="5787"/>
                    <a:pt x="4773" y="5682"/>
                    <a:pt x="4920" y="5535"/>
                  </a:cubicBezTo>
                  <a:lnTo>
                    <a:pt x="5236" y="5219"/>
                  </a:lnTo>
                  <a:cubicBezTo>
                    <a:pt x="6413" y="4021"/>
                    <a:pt x="6413" y="2087"/>
                    <a:pt x="5236" y="909"/>
                  </a:cubicBezTo>
                  <a:cubicBezTo>
                    <a:pt x="5089" y="762"/>
                    <a:pt x="4941" y="636"/>
                    <a:pt x="4794" y="510"/>
                  </a:cubicBezTo>
                  <a:cubicBezTo>
                    <a:pt x="4266" y="169"/>
                    <a:pt x="3668" y="1"/>
                    <a:pt x="3077" y="1"/>
                  </a:cubicBezTo>
                  <a:close/>
                </a:path>
              </a:pathLst>
            </a:custGeom>
            <a:solidFill>
              <a:srgbClr val="B4C3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5" name="Google Shape;1315;p46"/>
            <p:cNvSpPr/>
            <p:nvPr/>
          </p:nvSpPr>
          <p:spPr>
            <a:xfrm>
              <a:off x="1565735" y="1550167"/>
              <a:ext cx="68649" cy="80283"/>
            </a:xfrm>
            <a:custGeom>
              <a:rect b="b" l="l" r="r" t="t"/>
              <a:pathLst>
                <a:path extrusionOk="0" h="5362" w="4585">
                  <a:moveTo>
                    <a:pt x="2965" y="1"/>
                  </a:moveTo>
                  <a:cubicBezTo>
                    <a:pt x="2187" y="22"/>
                    <a:pt x="1452" y="337"/>
                    <a:pt x="905" y="905"/>
                  </a:cubicBezTo>
                  <a:lnTo>
                    <a:pt x="590" y="1199"/>
                  </a:lnTo>
                  <a:cubicBezTo>
                    <a:pt x="1" y="1809"/>
                    <a:pt x="1" y="2776"/>
                    <a:pt x="590" y="3386"/>
                  </a:cubicBezTo>
                  <a:lnTo>
                    <a:pt x="2566" y="5362"/>
                  </a:lnTo>
                  <a:cubicBezTo>
                    <a:pt x="2776" y="5278"/>
                    <a:pt x="2944" y="5173"/>
                    <a:pt x="3091" y="5026"/>
                  </a:cubicBezTo>
                  <a:lnTo>
                    <a:pt x="3407" y="4710"/>
                  </a:lnTo>
                  <a:cubicBezTo>
                    <a:pt x="4584" y="3512"/>
                    <a:pt x="4584" y="1578"/>
                    <a:pt x="3407" y="400"/>
                  </a:cubicBezTo>
                  <a:cubicBezTo>
                    <a:pt x="3260" y="253"/>
                    <a:pt x="3112" y="127"/>
                    <a:pt x="2965" y="1"/>
                  </a:cubicBezTo>
                  <a:close/>
                </a:path>
              </a:pathLst>
            </a:custGeom>
            <a:solidFill>
              <a:srgbClr val="C4D0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8"/>
                                        </p:tgtEl>
                                        <p:attrNameLst>
                                          <p:attrName>style.visibility</p:attrName>
                                        </p:attrNameLst>
                                      </p:cBhvr>
                                      <p:to>
                                        <p:strVal val="visible"/>
                                      </p:to>
                                    </p:set>
                                    <p:animEffect filter="fade" transition="in">
                                      <p:cBhvr>
                                        <p:cTn dur="1000"/>
                                        <p:tgtEl>
                                          <p:spTgt spid="12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9" name="Shape 1319"/>
        <p:cNvGrpSpPr/>
        <p:nvPr/>
      </p:nvGrpSpPr>
      <p:grpSpPr>
        <a:xfrm>
          <a:off x="0" y="0"/>
          <a:ext cx="0" cy="0"/>
          <a:chOff x="0" y="0"/>
          <a:chExt cx="0" cy="0"/>
        </a:xfrm>
      </p:grpSpPr>
      <p:grpSp>
        <p:nvGrpSpPr>
          <p:cNvPr id="1320" name="Google Shape;1320;p47"/>
          <p:cNvGrpSpPr/>
          <p:nvPr/>
        </p:nvGrpSpPr>
        <p:grpSpPr>
          <a:xfrm>
            <a:off x="1010675" y="1418664"/>
            <a:ext cx="4324650" cy="1390636"/>
            <a:chOff x="1010675" y="1418664"/>
            <a:chExt cx="4324650" cy="1390636"/>
          </a:xfrm>
        </p:grpSpPr>
        <p:grpSp>
          <p:nvGrpSpPr>
            <p:cNvPr id="1321" name="Google Shape;1321;p47"/>
            <p:cNvGrpSpPr/>
            <p:nvPr/>
          </p:nvGrpSpPr>
          <p:grpSpPr>
            <a:xfrm>
              <a:off x="1014012" y="1418664"/>
              <a:ext cx="4317985" cy="1387903"/>
              <a:chOff x="1014012" y="1351302"/>
              <a:chExt cx="4317985" cy="1387903"/>
            </a:xfrm>
          </p:grpSpPr>
          <p:sp>
            <p:nvSpPr>
              <p:cNvPr id="1322" name="Google Shape;1322;p47"/>
              <p:cNvSpPr/>
              <p:nvPr/>
            </p:nvSpPr>
            <p:spPr>
              <a:xfrm>
                <a:off x="1052850" y="1423050"/>
                <a:ext cx="4276583" cy="1269175"/>
              </a:xfrm>
              <a:custGeom>
                <a:rect b="b" l="l" r="r" t="t"/>
                <a:pathLst>
                  <a:path extrusionOk="0" h="34573" w="277520">
                    <a:moveTo>
                      <a:pt x="1" y="1"/>
                    </a:moveTo>
                    <a:lnTo>
                      <a:pt x="1" y="34573"/>
                    </a:lnTo>
                    <a:lnTo>
                      <a:pt x="277519" y="34573"/>
                    </a:lnTo>
                    <a:lnTo>
                      <a:pt x="277519" y="1"/>
                    </a:lnTo>
                    <a:close/>
                  </a:path>
                </a:pathLst>
              </a:custGeom>
              <a:solidFill>
                <a:schemeClr val="accent3"/>
              </a:solidFill>
              <a:ln>
                <a:noFill/>
              </a:ln>
              <a:effectLst>
                <a:outerShdw rotWithShape="0" algn="bl" dir="4200000" dist="142875">
                  <a:srgbClr val="000000">
                    <a:alpha val="4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3" name="Google Shape;1323;p47"/>
              <p:cNvSpPr/>
              <p:nvPr/>
            </p:nvSpPr>
            <p:spPr>
              <a:xfrm>
                <a:off x="1014012" y="2657505"/>
                <a:ext cx="4315740" cy="81700"/>
              </a:xfrm>
              <a:custGeom>
                <a:rect b="b" l="l" r="r" t="t"/>
                <a:pathLst>
                  <a:path extrusionOk="0" h="3268" w="224515">
                    <a:moveTo>
                      <a:pt x="0" y="3172"/>
                    </a:moveTo>
                    <a:lnTo>
                      <a:pt x="3171" y="0"/>
                    </a:lnTo>
                    <a:lnTo>
                      <a:pt x="221632" y="0"/>
                    </a:lnTo>
                    <a:lnTo>
                      <a:pt x="224515" y="3268"/>
                    </a:lnTo>
                    <a:close/>
                  </a:path>
                </a:pathLst>
              </a:custGeom>
              <a:solidFill>
                <a:schemeClr val="accent4"/>
              </a:solidFill>
              <a:ln cap="flat" cmpd="sng" w="9525">
                <a:solidFill>
                  <a:schemeClr val="accent4"/>
                </a:solidFill>
                <a:prstDash val="solid"/>
                <a:round/>
                <a:headEnd len="med" w="med" type="none"/>
                <a:tailEnd len="med" w="med" type="none"/>
              </a:ln>
            </p:spPr>
          </p:sp>
          <p:sp>
            <p:nvSpPr>
              <p:cNvPr id="1324" name="Google Shape;1324;p47"/>
              <p:cNvSpPr/>
              <p:nvPr/>
            </p:nvSpPr>
            <p:spPr>
              <a:xfrm flipH="1" rot="10800000">
                <a:off x="1014012" y="1351302"/>
                <a:ext cx="4317985" cy="96578"/>
              </a:xfrm>
              <a:custGeom>
                <a:rect b="b" l="l" r="r" t="t"/>
                <a:pathLst>
                  <a:path extrusionOk="0" h="3268" w="224515">
                    <a:moveTo>
                      <a:pt x="0" y="3172"/>
                    </a:moveTo>
                    <a:lnTo>
                      <a:pt x="3171" y="0"/>
                    </a:lnTo>
                    <a:lnTo>
                      <a:pt x="221632" y="0"/>
                    </a:lnTo>
                    <a:lnTo>
                      <a:pt x="224515" y="3268"/>
                    </a:lnTo>
                    <a:close/>
                  </a:path>
                </a:pathLst>
              </a:custGeom>
              <a:solidFill>
                <a:schemeClr val="accent4"/>
              </a:solidFill>
              <a:ln cap="flat" cmpd="sng" w="9525">
                <a:solidFill>
                  <a:schemeClr val="accent4"/>
                </a:solidFill>
                <a:prstDash val="solid"/>
                <a:round/>
                <a:headEnd len="med" w="med" type="none"/>
                <a:tailEnd len="med" w="med" type="none"/>
              </a:ln>
            </p:spPr>
          </p:sp>
        </p:grpSp>
        <p:sp>
          <p:nvSpPr>
            <p:cNvPr id="1325" name="Google Shape;1325;p47"/>
            <p:cNvSpPr/>
            <p:nvPr/>
          </p:nvSpPr>
          <p:spPr>
            <a:xfrm>
              <a:off x="5274325" y="1421100"/>
              <a:ext cx="61000" cy="1388200"/>
            </a:xfrm>
            <a:custGeom>
              <a:rect b="b" l="l" r="r" t="t"/>
              <a:pathLst>
                <a:path extrusionOk="0" h="55528" w="2440">
                  <a:moveTo>
                    <a:pt x="43" y="51932"/>
                  </a:moveTo>
                  <a:lnTo>
                    <a:pt x="2440" y="55528"/>
                  </a:lnTo>
                  <a:lnTo>
                    <a:pt x="2440" y="0"/>
                  </a:lnTo>
                  <a:lnTo>
                    <a:pt x="0" y="3938"/>
                  </a:lnTo>
                  <a:close/>
                </a:path>
              </a:pathLst>
            </a:custGeom>
            <a:solidFill>
              <a:schemeClr val="dk1"/>
            </a:solidFill>
            <a:ln cap="flat" cmpd="sng" w="9525">
              <a:solidFill>
                <a:schemeClr val="dk1"/>
              </a:solidFill>
              <a:prstDash val="solid"/>
              <a:round/>
              <a:headEnd len="med" w="med" type="none"/>
              <a:tailEnd len="med" w="med" type="none"/>
            </a:ln>
          </p:spPr>
        </p:sp>
        <p:sp>
          <p:nvSpPr>
            <p:cNvPr id="1326" name="Google Shape;1326;p47"/>
            <p:cNvSpPr/>
            <p:nvPr/>
          </p:nvSpPr>
          <p:spPr>
            <a:xfrm flipH="1">
              <a:off x="1010675" y="1421100"/>
              <a:ext cx="61000" cy="1388200"/>
            </a:xfrm>
            <a:custGeom>
              <a:rect b="b" l="l" r="r" t="t"/>
              <a:pathLst>
                <a:path extrusionOk="0" h="55528" w="2440">
                  <a:moveTo>
                    <a:pt x="43" y="51932"/>
                  </a:moveTo>
                  <a:lnTo>
                    <a:pt x="2440" y="55528"/>
                  </a:lnTo>
                  <a:lnTo>
                    <a:pt x="2440" y="0"/>
                  </a:lnTo>
                  <a:lnTo>
                    <a:pt x="0" y="3938"/>
                  </a:lnTo>
                  <a:close/>
                </a:path>
              </a:pathLst>
            </a:custGeom>
            <a:solidFill>
              <a:schemeClr val="dk1"/>
            </a:solidFill>
            <a:ln cap="flat" cmpd="sng" w="9525">
              <a:solidFill>
                <a:schemeClr val="dk1"/>
              </a:solidFill>
              <a:prstDash val="solid"/>
              <a:round/>
              <a:headEnd len="med" w="med" type="none"/>
              <a:tailEnd len="med" w="med" type="none"/>
            </a:ln>
          </p:spPr>
        </p:sp>
      </p:grpSp>
      <p:sp>
        <p:nvSpPr>
          <p:cNvPr id="1327" name="Google Shape;1327;p47"/>
          <p:cNvSpPr txBox="1"/>
          <p:nvPr>
            <p:ph type="title"/>
          </p:nvPr>
        </p:nvSpPr>
        <p:spPr>
          <a:xfrm>
            <a:off x="1076600" y="1522950"/>
            <a:ext cx="4192800" cy="1204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Brush Up on Content:</a:t>
            </a:r>
            <a:endParaRPr/>
          </a:p>
          <a:p>
            <a:pPr indent="0" lvl="0" marL="0" rtl="0" algn="ctr">
              <a:spcBef>
                <a:spcPts val="0"/>
              </a:spcBef>
              <a:spcAft>
                <a:spcPts val="0"/>
              </a:spcAft>
              <a:buNone/>
            </a:pPr>
            <a:r>
              <a:rPr b="0" lang="en" u="sng">
                <a:solidFill>
                  <a:schemeClr val="lt2"/>
                </a:solidFill>
                <a:hlinkClick r:id="rId3">
                  <a:extLst>
                    <a:ext uri="{A12FA001-AC4F-418D-AE19-62706E023703}">
                      <ahyp:hlinkClr val="tx"/>
                    </a:ext>
                  </a:extLst>
                </a:hlinkClick>
              </a:rPr>
              <a:t>CEE Fiscal Policy Webinar</a:t>
            </a:r>
            <a:endParaRPr b="0">
              <a:solidFill>
                <a:schemeClr val="lt2"/>
              </a:solidFill>
            </a:endParaRPr>
          </a:p>
        </p:txBody>
      </p:sp>
      <p:sp>
        <p:nvSpPr>
          <p:cNvPr id="1328" name="Google Shape;1328;p47"/>
          <p:cNvSpPr/>
          <p:nvPr/>
        </p:nvSpPr>
        <p:spPr>
          <a:xfrm>
            <a:off x="5854199" y="1148429"/>
            <a:ext cx="2275200" cy="2613600"/>
          </a:xfrm>
          <a:prstGeom prst="rect">
            <a:avLst/>
          </a:prstGeom>
          <a:solidFill>
            <a:schemeClr val="dk1"/>
          </a:solidFill>
          <a:ln>
            <a:noFill/>
          </a:ln>
          <a:effectLst>
            <a:outerShdw rotWithShape="0" algn="bl" dir="2400000" dist="57150">
              <a:srgbClr val="000000">
                <a:alpha val="4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9" name="Google Shape;1329;p47"/>
          <p:cNvSpPr txBox="1"/>
          <p:nvPr>
            <p:ph idx="1" type="subTitle"/>
          </p:nvPr>
        </p:nvSpPr>
        <p:spPr>
          <a:xfrm>
            <a:off x="1076625" y="2913050"/>
            <a:ext cx="4192800" cy="81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Today’s focus is teaching strategies but content is critical, too.</a:t>
            </a:r>
            <a:endParaRPr/>
          </a:p>
        </p:txBody>
      </p:sp>
      <p:sp>
        <p:nvSpPr>
          <p:cNvPr id="1330" name="Google Shape;1330;p47"/>
          <p:cNvSpPr/>
          <p:nvPr/>
        </p:nvSpPr>
        <p:spPr>
          <a:xfrm>
            <a:off x="5818774" y="3712589"/>
            <a:ext cx="2342253" cy="81700"/>
          </a:xfrm>
          <a:custGeom>
            <a:rect b="b" l="l" r="r" t="t"/>
            <a:pathLst>
              <a:path extrusionOk="0" h="3268" w="224515">
                <a:moveTo>
                  <a:pt x="0" y="3172"/>
                </a:moveTo>
                <a:lnTo>
                  <a:pt x="3171" y="0"/>
                </a:lnTo>
                <a:lnTo>
                  <a:pt x="221632" y="0"/>
                </a:lnTo>
                <a:lnTo>
                  <a:pt x="224515" y="3268"/>
                </a:lnTo>
                <a:close/>
              </a:path>
            </a:pathLst>
          </a:custGeom>
          <a:solidFill>
            <a:schemeClr val="accent4"/>
          </a:solidFill>
          <a:ln cap="flat" cmpd="sng" w="9525">
            <a:solidFill>
              <a:schemeClr val="accent4"/>
            </a:solidFill>
            <a:prstDash val="solid"/>
            <a:round/>
            <a:headEnd len="med" w="med" type="none"/>
            <a:tailEnd len="med" w="med" type="none"/>
          </a:ln>
          <a:effectLst>
            <a:outerShdw rotWithShape="0" algn="bl" dir="3600000" dist="47625">
              <a:srgbClr val="000000">
                <a:alpha val="40000"/>
              </a:srgbClr>
            </a:outerShdw>
          </a:effectLst>
        </p:spPr>
      </p:sp>
      <p:pic>
        <p:nvPicPr>
          <p:cNvPr descr="Add these 10 brain-boosting foods to your diet for a sharp memory" id="1331" name="Google Shape;1331;p47"/>
          <p:cNvPicPr preferRelativeResize="0"/>
          <p:nvPr/>
        </p:nvPicPr>
        <p:blipFill rotWithShape="1">
          <a:blip r:embed="rId4">
            <a:alphaModFix/>
          </a:blip>
          <a:srcRect b="0" l="22046" r="21996" t="0"/>
          <a:stretch/>
        </p:blipFill>
        <p:spPr>
          <a:xfrm>
            <a:off x="5879137" y="1243052"/>
            <a:ext cx="2225337" cy="2251848"/>
          </a:xfrm>
          <a:prstGeom prst="rect">
            <a:avLst/>
          </a:prstGeom>
          <a:noFill/>
          <a:ln>
            <a:noFill/>
          </a:ln>
        </p:spPr>
      </p:pic>
      <p:grpSp>
        <p:nvGrpSpPr>
          <p:cNvPr id="1332" name="Google Shape;1332;p47"/>
          <p:cNvGrpSpPr/>
          <p:nvPr/>
        </p:nvGrpSpPr>
        <p:grpSpPr>
          <a:xfrm>
            <a:off x="7760070" y="2280691"/>
            <a:ext cx="1326199" cy="2780723"/>
            <a:chOff x="8136352" y="2627725"/>
            <a:chExt cx="1083850" cy="2272575"/>
          </a:xfrm>
        </p:grpSpPr>
        <p:sp>
          <p:nvSpPr>
            <p:cNvPr id="1333" name="Google Shape;1333;p47"/>
            <p:cNvSpPr/>
            <p:nvPr/>
          </p:nvSpPr>
          <p:spPr>
            <a:xfrm>
              <a:off x="8316777" y="4789900"/>
              <a:ext cx="723000" cy="110400"/>
            </a:xfrm>
            <a:prstGeom prst="ellipse">
              <a:avLst/>
            </a:prstGeom>
            <a:solidFill>
              <a:srgbClr val="000000">
                <a:alpha val="781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34" name="Google Shape;1334;p47"/>
            <p:cNvPicPr preferRelativeResize="0"/>
            <p:nvPr/>
          </p:nvPicPr>
          <p:blipFill>
            <a:blip r:embed="rId5">
              <a:alphaModFix/>
            </a:blip>
            <a:stretch>
              <a:fillRect/>
            </a:stretch>
          </p:blipFill>
          <p:spPr>
            <a:xfrm>
              <a:off x="8136352" y="2627725"/>
              <a:ext cx="1083850" cy="2219325"/>
            </a:xfrm>
            <a:prstGeom prst="rect">
              <a:avLst/>
            </a:prstGeom>
            <a:noFill/>
            <a:ln>
              <a:noFill/>
            </a:ln>
          </p:spPr>
        </p:pic>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8" name="Shape 1338"/>
        <p:cNvGrpSpPr/>
        <p:nvPr/>
      </p:nvGrpSpPr>
      <p:grpSpPr>
        <a:xfrm>
          <a:off x="0" y="0"/>
          <a:ext cx="0" cy="0"/>
          <a:chOff x="0" y="0"/>
          <a:chExt cx="0" cy="0"/>
        </a:xfrm>
      </p:grpSpPr>
      <p:grpSp>
        <p:nvGrpSpPr>
          <p:cNvPr id="1339" name="Google Shape;1339;p48"/>
          <p:cNvGrpSpPr/>
          <p:nvPr/>
        </p:nvGrpSpPr>
        <p:grpSpPr>
          <a:xfrm>
            <a:off x="1765001" y="378947"/>
            <a:ext cx="5613998" cy="778303"/>
            <a:chOff x="1828775" y="-454378"/>
            <a:chExt cx="5613998" cy="778303"/>
          </a:xfrm>
        </p:grpSpPr>
        <p:sp>
          <p:nvSpPr>
            <p:cNvPr id="1340" name="Google Shape;1340;p48"/>
            <p:cNvSpPr/>
            <p:nvPr/>
          </p:nvSpPr>
          <p:spPr>
            <a:xfrm>
              <a:off x="1896850" y="-363850"/>
              <a:ext cx="5476857" cy="605114"/>
            </a:xfrm>
            <a:custGeom>
              <a:rect b="b" l="l" r="r" t="t"/>
              <a:pathLst>
                <a:path extrusionOk="0" h="34573" w="277520">
                  <a:moveTo>
                    <a:pt x="1" y="1"/>
                  </a:moveTo>
                  <a:lnTo>
                    <a:pt x="1" y="34573"/>
                  </a:lnTo>
                  <a:lnTo>
                    <a:pt x="277519" y="34573"/>
                  </a:lnTo>
                  <a:lnTo>
                    <a:pt x="277519" y="1"/>
                  </a:lnTo>
                  <a:close/>
                </a:path>
              </a:pathLst>
            </a:custGeom>
            <a:solidFill>
              <a:schemeClr val="accent3"/>
            </a:solidFill>
            <a:ln>
              <a:noFill/>
            </a:ln>
            <a:effectLst>
              <a:outerShdw rotWithShape="0" algn="bl" dir="4200000" dist="142875">
                <a:srgbClr val="000000">
                  <a:alpha val="4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1" name="Google Shape;1341;p48"/>
            <p:cNvSpPr/>
            <p:nvPr/>
          </p:nvSpPr>
          <p:spPr>
            <a:xfrm>
              <a:off x="1828775" y="-454375"/>
              <a:ext cx="5610701" cy="90545"/>
            </a:xfrm>
            <a:custGeom>
              <a:rect b="b" l="l" r="r" t="t"/>
              <a:pathLst>
                <a:path extrusionOk="0" fill="none" h="5174" w="285750">
                  <a:moveTo>
                    <a:pt x="4469" y="5174"/>
                  </a:moveTo>
                  <a:lnTo>
                    <a:pt x="0" y="0"/>
                  </a:lnTo>
                  <a:lnTo>
                    <a:pt x="285750" y="0"/>
                  </a:lnTo>
                  <a:lnTo>
                    <a:pt x="281987" y="5174"/>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2" name="Google Shape;1342;p48"/>
            <p:cNvSpPr/>
            <p:nvPr/>
          </p:nvSpPr>
          <p:spPr>
            <a:xfrm>
              <a:off x="1828796" y="-454378"/>
              <a:ext cx="78219" cy="773856"/>
            </a:xfrm>
            <a:custGeom>
              <a:rect b="b" l="l" r="r" t="t"/>
              <a:pathLst>
                <a:path extrusionOk="0" h="44214" w="4469">
                  <a:moveTo>
                    <a:pt x="0" y="0"/>
                  </a:moveTo>
                  <a:lnTo>
                    <a:pt x="0" y="44214"/>
                  </a:lnTo>
                  <a:lnTo>
                    <a:pt x="4469" y="39746"/>
                  </a:lnTo>
                  <a:lnTo>
                    <a:pt x="4469" y="5174"/>
                  </a:lnTo>
                  <a:lnTo>
                    <a:pt x="0" y="0"/>
                  </a:ln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3" name="Google Shape;1343;p48"/>
            <p:cNvSpPr/>
            <p:nvPr/>
          </p:nvSpPr>
          <p:spPr>
            <a:xfrm>
              <a:off x="7373873" y="-454378"/>
              <a:ext cx="65862" cy="773856"/>
            </a:xfrm>
            <a:custGeom>
              <a:rect b="b" l="l" r="r" t="t"/>
              <a:pathLst>
                <a:path extrusionOk="0" h="44214" w="3763">
                  <a:moveTo>
                    <a:pt x="3763" y="0"/>
                  </a:moveTo>
                  <a:lnTo>
                    <a:pt x="0" y="5174"/>
                  </a:lnTo>
                  <a:lnTo>
                    <a:pt x="0" y="39746"/>
                  </a:lnTo>
                  <a:lnTo>
                    <a:pt x="3763" y="44214"/>
                  </a:lnTo>
                  <a:lnTo>
                    <a:pt x="3763" y="0"/>
                  </a:ln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4" name="Google Shape;1344;p48"/>
            <p:cNvSpPr/>
            <p:nvPr/>
          </p:nvSpPr>
          <p:spPr>
            <a:xfrm>
              <a:off x="1828775" y="242225"/>
              <a:ext cx="5613998" cy="81700"/>
            </a:xfrm>
            <a:custGeom>
              <a:rect b="b" l="l" r="r" t="t"/>
              <a:pathLst>
                <a:path extrusionOk="0" h="3268" w="224515">
                  <a:moveTo>
                    <a:pt x="0" y="3172"/>
                  </a:moveTo>
                  <a:lnTo>
                    <a:pt x="3171" y="0"/>
                  </a:lnTo>
                  <a:lnTo>
                    <a:pt x="221632" y="0"/>
                  </a:lnTo>
                  <a:lnTo>
                    <a:pt x="224515" y="3268"/>
                  </a:lnTo>
                  <a:close/>
                </a:path>
              </a:pathLst>
            </a:custGeom>
            <a:solidFill>
              <a:schemeClr val="accent4"/>
            </a:solidFill>
            <a:ln cap="flat" cmpd="sng" w="9525">
              <a:solidFill>
                <a:schemeClr val="accent4"/>
              </a:solidFill>
              <a:prstDash val="solid"/>
              <a:round/>
              <a:headEnd len="med" w="med" type="none"/>
              <a:tailEnd len="med" w="med" type="none"/>
            </a:ln>
          </p:spPr>
        </p:sp>
        <p:sp>
          <p:nvSpPr>
            <p:cNvPr id="1345" name="Google Shape;1345;p48"/>
            <p:cNvSpPr/>
            <p:nvPr/>
          </p:nvSpPr>
          <p:spPr>
            <a:xfrm flipH="1" rot="10800000">
              <a:off x="1828775" y="-454377"/>
              <a:ext cx="5613998" cy="96578"/>
            </a:xfrm>
            <a:custGeom>
              <a:rect b="b" l="l" r="r" t="t"/>
              <a:pathLst>
                <a:path extrusionOk="0" h="3268" w="224515">
                  <a:moveTo>
                    <a:pt x="0" y="3172"/>
                  </a:moveTo>
                  <a:lnTo>
                    <a:pt x="3171" y="0"/>
                  </a:lnTo>
                  <a:lnTo>
                    <a:pt x="221632" y="0"/>
                  </a:lnTo>
                  <a:lnTo>
                    <a:pt x="224515" y="3268"/>
                  </a:lnTo>
                  <a:close/>
                </a:path>
              </a:pathLst>
            </a:custGeom>
            <a:solidFill>
              <a:schemeClr val="accent4"/>
            </a:solidFill>
            <a:ln cap="flat" cmpd="sng" w="9525">
              <a:solidFill>
                <a:schemeClr val="accent4"/>
              </a:solidFill>
              <a:prstDash val="solid"/>
              <a:round/>
              <a:headEnd len="med" w="med" type="none"/>
              <a:tailEnd len="med" w="med" type="none"/>
            </a:ln>
          </p:spPr>
        </p:sp>
      </p:grpSp>
      <p:sp>
        <p:nvSpPr>
          <p:cNvPr id="1346" name="Google Shape;1346;p48"/>
          <p:cNvSpPr txBox="1"/>
          <p:nvPr>
            <p:ph idx="6" type="title"/>
          </p:nvPr>
        </p:nvSpPr>
        <p:spPr>
          <a:xfrm>
            <a:off x="720000" y="539500"/>
            <a:ext cx="7704000" cy="45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Play The Fiscal Ship</a:t>
            </a:r>
            <a:endParaRPr/>
          </a:p>
        </p:txBody>
      </p:sp>
      <p:sp>
        <p:nvSpPr>
          <p:cNvPr id="1347" name="Google Shape;1347;p48"/>
          <p:cNvSpPr txBox="1"/>
          <p:nvPr>
            <p:ph type="title"/>
          </p:nvPr>
        </p:nvSpPr>
        <p:spPr>
          <a:xfrm>
            <a:off x="792762" y="1520775"/>
            <a:ext cx="2017200" cy="365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u="sng">
                <a:solidFill>
                  <a:schemeClr val="hlink"/>
                </a:solidFill>
                <a:hlinkClick r:id="rId3"/>
              </a:rPr>
              <a:t>Play the Game</a:t>
            </a:r>
            <a:endParaRPr/>
          </a:p>
        </p:txBody>
      </p:sp>
      <p:sp>
        <p:nvSpPr>
          <p:cNvPr id="1348" name="Google Shape;1348;p48"/>
          <p:cNvSpPr txBox="1"/>
          <p:nvPr>
            <p:ph idx="1" type="subTitle"/>
          </p:nvPr>
        </p:nvSpPr>
        <p:spPr>
          <a:xfrm>
            <a:off x="792760" y="1877380"/>
            <a:ext cx="2017200" cy="1014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Students manage debt while working to make good on governing priorities</a:t>
            </a:r>
            <a:endParaRPr/>
          </a:p>
        </p:txBody>
      </p:sp>
      <p:sp>
        <p:nvSpPr>
          <p:cNvPr id="1349" name="Google Shape;1349;p48"/>
          <p:cNvSpPr txBox="1"/>
          <p:nvPr>
            <p:ph idx="2" type="title"/>
          </p:nvPr>
        </p:nvSpPr>
        <p:spPr>
          <a:xfrm>
            <a:off x="792750" y="3115250"/>
            <a:ext cx="2017200" cy="365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u="sng">
                <a:solidFill>
                  <a:schemeClr val="hlink"/>
                </a:solidFill>
                <a:hlinkClick r:id="rId4"/>
              </a:rPr>
              <a:t>CEE Supporting Lesson Plan</a:t>
            </a:r>
            <a:endParaRPr/>
          </a:p>
        </p:txBody>
      </p:sp>
      <p:pic>
        <p:nvPicPr>
          <p:cNvPr descr="Up for a Challenge? Balance the Fed&amp;#39;s Budget in The Fiscal Ship" id="1350" name="Google Shape;1350;p48"/>
          <p:cNvPicPr preferRelativeResize="0"/>
          <p:nvPr/>
        </p:nvPicPr>
        <p:blipFill>
          <a:blip r:embed="rId5">
            <a:alphaModFix/>
          </a:blip>
          <a:stretch>
            <a:fillRect/>
          </a:stretch>
        </p:blipFill>
        <p:spPr>
          <a:xfrm>
            <a:off x="3025675" y="1289325"/>
            <a:ext cx="5945875" cy="34899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4" name="Shape 1354"/>
        <p:cNvGrpSpPr/>
        <p:nvPr/>
      </p:nvGrpSpPr>
      <p:grpSpPr>
        <a:xfrm>
          <a:off x="0" y="0"/>
          <a:ext cx="0" cy="0"/>
          <a:chOff x="0" y="0"/>
          <a:chExt cx="0" cy="0"/>
        </a:xfrm>
      </p:grpSpPr>
      <p:grpSp>
        <p:nvGrpSpPr>
          <p:cNvPr id="1355" name="Google Shape;1355;p49"/>
          <p:cNvGrpSpPr/>
          <p:nvPr/>
        </p:nvGrpSpPr>
        <p:grpSpPr>
          <a:xfrm>
            <a:off x="984400" y="1635150"/>
            <a:ext cx="3554404" cy="784200"/>
            <a:chOff x="1310683" y="1378400"/>
            <a:chExt cx="3554404" cy="784200"/>
          </a:xfrm>
        </p:grpSpPr>
        <p:sp>
          <p:nvSpPr>
            <p:cNvPr id="1356" name="Google Shape;1356;p49"/>
            <p:cNvSpPr/>
            <p:nvPr/>
          </p:nvSpPr>
          <p:spPr>
            <a:xfrm>
              <a:off x="1382401" y="1474825"/>
              <a:ext cx="3436391" cy="605114"/>
            </a:xfrm>
            <a:custGeom>
              <a:rect b="b" l="l" r="r" t="t"/>
              <a:pathLst>
                <a:path extrusionOk="0" h="34573" w="277520">
                  <a:moveTo>
                    <a:pt x="1" y="1"/>
                  </a:moveTo>
                  <a:lnTo>
                    <a:pt x="1" y="34573"/>
                  </a:lnTo>
                  <a:lnTo>
                    <a:pt x="277519" y="34573"/>
                  </a:lnTo>
                  <a:lnTo>
                    <a:pt x="277519" y="1"/>
                  </a:lnTo>
                  <a:close/>
                </a:path>
              </a:pathLst>
            </a:custGeom>
            <a:solidFill>
              <a:schemeClr val="accent3"/>
            </a:solidFill>
            <a:ln>
              <a:noFill/>
            </a:ln>
            <a:effectLst>
              <a:outerShdw rotWithShape="0" algn="bl" dir="3000000" dist="142875">
                <a:srgbClr val="000000">
                  <a:alpha val="4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7" name="Google Shape;1357;p49"/>
            <p:cNvSpPr/>
            <p:nvPr/>
          </p:nvSpPr>
          <p:spPr>
            <a:xfrm>
              <a:off x="4799226" y="1384301"/>
              <a:ext cx="65862" cy="773856"/>
            </a:xfrm>
            <a:custGeom>
              <a:rect b="b" l="l" r="r" t="t"/>
              <a:pathLst>
                <a:path extrusionOk="0" h="44214" w="3763">
                  <a:moveTo>
                    <a:pt x="3763" y="0"/>
                  </a:moveTo>
                  <a:lnTo>
                    <a:pt x="0" y="5174"/>
                  </a:lnTo>
                  <a:lnTo>
                    <a:pt x="0" y="39746"/>
                  </a:lnTo>
                  <a:lnTo>
                    <a:pt x="3763" y="44214"/>
                  </a:lnTo>
                  <a:lnTo>
                    <a:pt x="3763" y="0"/>
                  </a:ln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8" name="Google Shape;1358;p49"/>
            <p:cNvSpPr/>
            <p:nvPr/>
          </p:nvSpPr>
          <p:spPr>
            <a:xfrm>
              <a:off x="1311548" y="1384301"/>
              <a:ext cx="78219" cy="773856"/>
            </a:xfrm>
            <a:custGeom>
              <a:rect b="b" l="l" r="r" t="t"/>
              <a:pathLst>
                <a:path extrusionOk="0" h="44214" w="4469">
                  <a:moveTo>
                    <a:pt x="0" y="0"/>
                  </a:moveTo>
                  <a:lnTo>
                    <a:pt x="0" y="44214"/>
                  </a:lnTo>
                  <a:lnTo>
                    <a:pt x="4469" y="39746"/>
                  </a:lnTo>
                  <a:lnTo>
                    <a:pt x="4469" y="5174"/>
                  </a:lnTo>
                  <a:lnTo>
                    <a:pt x="0" y="0"/>
                  </a:ln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9" name="Google Shape;1359;p49"/>
            <p:cNvSpPr/>
            <p:nvPr/>
          </p:nvSpPr>
          <p:spPr>
            <a:xfrm>
              <a:off x="1311558" y="2077600"/>
              <a:ext cx="3551825" cy="85000"/>
            </a:xfrm>
            <a:custGeom>
              <a:rect b="b" l="l" r="r" t="t"/>
              <a:pathLst>
                <a:path extrusionOk="0" h="3400" w="142073">
                  <a:moveTo>
                    <a:pt x="0" y="3304"/>
                  </a:moveTo>
                  <a:lnTo>
                    <a:pt x="3389" y="43"/>
                  </a:lnTo>
                  <a:lnTo>
                    <a:pt x="139365" y="0"/>
                  </a:lnTo>
                  <a:lnTo>
                    <a:pt x="142073" y="3400"/>
                  </a:lnTo>
                  <a:close/>
                </a:path>
              </a:pathLst>
            </a:custGeom>
            <a:solidFill>
              <a:schemeClr val="accent4"/>
            </a:solidFill>
            <a:ln cap="flat" cmpd="sng" w="9525">
              <a:solidFill>
                <a:schemeClr val="accent4"/>
              </a:solidFill>
              <a:prstDash val="solid"/>
              <a:round/>
              <a:headEnd len="med" w="med" type="none"/>
              <a:tailEnd len="med" w="med" type="none"/>
            </a:ln>
          </p:spPr>
        </p:sp>
        <p:sp>
          <p:nvSpPr>
            <p:cNvPr id="1360" name="Google Shape;1360;p49"/>
            <p:cNvSpPr/>
            <p:nvPr/>
          </p:nvSpPr>
          <p:spPr>
            <a:xfrm>
              <a:off x="1310683" y="1378400"/>
              <a:ext cx="3552175" cy="101650"/>
            </a:xfrm>
            <a:custGeom>
              <a:rect b="b" l="l" r="r" t="t"/>
              <a:pathLst>
                <a:path extrusionOk="0" h="4066" w="142087">
                  <a:moveTo>
                    <a:pt x="0" y="128"/>
                  </a:moveTo>
                  <a:lnTo>
                    <a:pt x="3381" y="3767"/>
                  </a:lnTo>
                  <a:lnTo>
                    <a:pt x="139305" y="4066"/>
                  </a:lnTo>
                  <a:lnTo>
                    <a:pt x="142087" y="0"/>
                  </a:lnTo>
                  <a:close/>
                </a:path>
              </a:pathLst>
            </a:custGeom>
            <a:solidFill>
              <a:schemeClr val="accent4"/>
            </a:solidFill>
            <a:ln cap="flat" cmpd="sng" w="9525">
              <a:solidFill>
                <a:schemeClr val="accent4"/>
              </a:solidFill>
              <a:prstDash val="solid"/>
              <a:round/>
              <a:headEnd len="med" w="med" type="none"/>
              <a:tailEnd len="med" w="med" type="none"/>
            </a:ln>
          </p:spPr>
        </p:sp>
      </p:grpSp>
      <p:sp>
        <p:nvSpPr>
          <p:cNvPr id="1361" name="Google Shape;1361;p49"/>
          <p:cNvSpPr txBox="1"/>
          <p:nvPr>
            <p:ph type="title"/>
          </p:nvPr>
        </p:nvSpPr>
        <p:spPr>
          <a:xfrm>
            <a:off x="1025934" y="1743850"/>
            <a:ext cx="34722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000"/>
              <a:t>Exploring The Budget</a:t>
            </a:r>
            <a:endParaRPr sz="3000"/>
          </a:p>
        </p:txBody>
      </p:sp>
      <p:sp>
        <p:nvSpPr>
          <p:cNvPr id="1362" name="Google Shape;1362;p49"/>
          <p:cNvSpPr txBox="1"/>
          <p:nvPr>
            <p:ph idx="1" type="subTitle"/>
          </p:nvPr>
        </p:nvSpPr>
        <p:spPr>
          <a:xfrm>
            <a:off x="1145484" y="2602450"/>
            <a:ext cx="3233100" cy="900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u="sng">
                <a:solidFill>
                  <a:schemeClr val="hlink"/>
                </a:solidFill>
                <a:hlinkClick r:id="rId3"/>
              </a:rPr>
              <a:t>Interactive</a:t>
            </a:r>
            <a:r>
              <a:rPr lang="en"/>
              <a:t> for students to explore, inquire, and learn</a:t>
            </a:r>
            <a:endParaRPr/>
          </a:p>
        </p:txBody>
      </p:sp>
      <p:grpSp>
        <p:nvGrpSpPr>
          <p:cNvPr id="1363" name="Google Shape;1363;p49"/>
          <p:cNvGrpSpPr/>
          <p:nvPr/>
        </p:nvGrpSpPr>
        <p:grpSpPr>
          <a:xfrm>
            <a:off x="5103741" y="1373448"/>
            <a:ext cx="3066036" cy="2396603"/>
            <a:chOff x="4794566" y="1229221"/>
            <a:chExt cx="3492864" cy="2730238"/>
          </a:xfrm>
        </p:grpSpPr>
        <p:sp>
          <p:nvSpPr>
            <p:cNvPr id="1364" name="Google Shape;1364;p49"/>
            <p:cNvSpPr/>
            <p:nvPr/>
          </p:nvSpPr>
          <p:spPr>
            <a:xfrm>
              <a:off x="6010192" y="3526822"/>
              <a:ext cx="1061612" cy="432637"/>
            </a:xfrm>
            <a:custGeom>
              <a:rect b="b" l="l" r="r" t="t"/>
              <a:pathLst>
                <a:path extrusionOk="0" h="6128" w="15037">
                  <a:moveTo>
                    <a:pt x="2443" y="1"/>
                  </a:moveTo>
                  <a:lnTo>
                    <a:pt x="2222" y="2875"/>
                  </a:lnTo>
                  <a:cubicBezTo>
                    <a:pt x="2222" y="2875"/>
                    <a:pt x="2339" y="3398"/>
                    <a:pt x="1529" y="4116"/>
                  </a:cubicBezTo>
                  <a:cubicBezTo>
                    <a:pt x="732" y="4835"/>
                    <a:pt x="92" y="5500"/>
                    <a:pt x="92" y="5500"/>
                  </a:cubicBezTo>
                  <a:cubicBezTo>
                    <a:pt x="92" y="5500"/>
                    <a:pt x="1" y="5657"/>
                    <a:pt x="1" y="5892"/>
                  </a:cubicBezTo>
                  <a:cubicBezTo>
                    <a:pt x="1" y="6115"/>
                    <a:pt x="131" y="6127"/>
                    <a:pt x="693" y="6127"/>
                  </a:cubicBezTo>
                  <a:lnTo>
                    <a:pt x="14345" y="6127"/>
                  </a:lnTo>
                  <a:cubicBezTo>
                    <a:pt x="14906" y="6127"/>
                    <a:pt x="15037" y="6115"/>
                    <a:pt x="15037" y="5892"/>
                  </a:cubicBezTo>
                  <a:cubicBezTo>
                    <a:pt x="15037" y="5657"/>
                    <a:pt x="14946" y="5500"/>
                    <a:pt x="14946" y="5500"/>
                  </a:cubicBezTo>
                  <a:cubicBezTo>
                    <a:pt x="14946" y="5500"/>
                    <a:pt x="14305" y="4835"/>
                    <a:pt x="13495" y="4116"/>
                  </a:cubicBezTo>
                  <a:cubicBezTo>
                    <a:pt x="12699" y="3398"/>
                    <a:pt x="12804" y="2875"/>
                    <a:pt x="12804" y="2875"/>
                  </a:cubicBezTo>
                  <a:lnTo>
                    <a:pt x="1259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5" name="Google Shape;1365;p49"/>
            <p:cNvSpPr/>
            <p:nvPr/>
          </p:nvSpPr>
          <p:spPr>
            <a:xfrm>
              <a:off x="4794566" y="1229221"/>
              <a:ext cx="3492864" cy="2297606"/>
            </a:xfrm>
            <a:custGeom>
              <a:rect b="b" l="l" r="r" t="t"/>
              <a:pathLst>
                <a:path extrusionOk="0" h="32544" w="49474">
                  <a:moveTo>
                    <a:pt x="2509" y="0"/>
                  </a:moveTo>
                  <a:cubicBezTo>
                    <a:pt x="1124" y="0"/>
                    <a:pt x="0" y="1124"/>
                    <a:pt x="0" y="2509"/>
                  </a:cubicBezTo>
                  <a:lnTo>
                    <a:pt x="0" y="30035"/>
                  </a:lnTo>
                  <a:cubicBezTo>
                    <a:pt x="0" y="31420"/>
                    <a:pt x="1124" y="32544"/>
                    <a:pt x="2509" y="32544"/>
                  </a:cubicBezTo>
                  <a:lnTo>
                    <a:pt x="46965" y="32544"/>
                  </a:lnTo>
                  <a:cubicBezTo>
                    <a:pt x="48350" y="32544"/>
                    <a:pt x="49474" y="31420"/>
                    <a:pt x="49474" y="30035"/>
                  </a:cubicBezTo>
                  <a:lnTo>
                    <a:pt x="49474" y="2509"/>
                  </a:lnTo>
                  <a:cubicBezTo>
                    <a:pt x="49474" y="1124"/>
                    <a:pt x="48350" y="0"/>
                    <a:pt x="4696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6" name="Google Shape;1366;p49"/>
            <p:cNvSpPr/>
            <p:nvPr/>
          </p:nvSpPr>
          <p:spPr>
            <a:xfrm>
              <a:off x="6472417" y="3323532"/>
              <a:ext cx="137163" cy="137161"/>
            </a:xfrm>
            <a:custGeom>
              <a:rect b="b" l="l" r="r" t="t"/>
              <a:pathLst>
                <a:path extrusionOk="0" h="3020" w="3005">
                  <a:moveTo>
                    <a:pt x="1503" y="1"/>
                  </a:moveTo>
                  <a:cubicBezTo>
                    <a:pt x="667" y="1"/>
                    <a:pt x="0" y="680"/>
                    <a:pt x="0" y="1504"/>
                  </a:cubicBezTo>
                  <a:cubicBezTo>
                    <a:pt x="0" y="2340"/>
                    <a:pt x="667" y="3019"/>
                    <a:pt x="1503" y="3019"/>
                  </a:cubicBezTo>
                  <a:cubicBezTo>
                    <a:pt x="2326" y="3019"/>
                    <a:pt x="3005" y="2340"/>
                    <a:pt x="3005" y="1504"/>
                  </a:cubicBezTo>
                  <a:cubicBezTo>
                    <a:pt x="3005" y="680"/>
                    <a:pt x="2326" y="1"/>
                    <a:pt x="150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67" name="Google Shape;1367;p49"/>
          <p:cNvGrpSpPr/>
          <p:nvPr/>
        </p:nvGrpSpPr>
        <p:grpSpPr>
          <a:xfrm>
            <a:off x="7383925" y="3822948"/>
            <a:ext cx="609600" cy="752027"/>
            <a:chOff x="3184450" y="4137773"/>
            <a:chExt cx="609600" cy="752027"/>
          </a:xfrm>
        </p:grpSpPr>
        <p:sp>
          <p:nvSpPr>
            <p:cNvPr id="1368" name="Google Shape;1368;p49"/>
            <p:cNvSpPr/>
            <p:nvPr/>
          </p:nvSpPr>
          <p:spPr>
            <a:xfrm>
              <a:off x="3184450" y="4779400"/>
              <a:ext cx="609600" cy="110400"/>
            </a:xfrm>
            <a:prstGeom prst="ellipse">
              <a:avLst/>
            </a:prstGeom>
            <a:solidFill>
              <a:srgbClr val="000000">
                <a:alpha val="781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69" name="Google Shape;1369;p49"/>
            <p:cNvPicPr preferRelativeResize="0"/>
            <p:nvPr/>
          </p:nvPicPr>
          <p:blipFill>
            <a:blip r:embed="rId4">
              <a:alphaModFix/>
            </a:blip>
            <a:stretch>
              <a:fillRect/>
            </a:stretch>
          </p:blipFill>
          <p:spPr>
            <a:xfrm>
              <a:off x="3219477" y="4137773"/>
              <a:ext cx="566051" cy="713625"/>
            </a:xfrm>
            <a:prstGeom prst="rect">
              <a:avLst/>
            </a:prstGeom>
            <a:noFill/>
            <a:ln>
              <a:noFill/>
            </a:ln>
          </p:spPr>
        </p:pic>
      </p:grpSp>
      <p:pic>
        <p:nvPicPr>
          <p:cNvPr descr="Government Spending Open Data | USAspending" id="1370" name="Google Shape;1370;p49"/>
          <p:cNvPicPr preferRelativeResize="0"/>
          <p:nvPr/>
        </p:nvPicPr>
        <p:blipFill>
          <a:blip r:embed="rId5">
            <a:alphaModFix/>
          </a:blip>
          <a:stretch>
            <a:fillRect/>
          </a:stretch>
        </p:blipFill>
        <p:spPr>
          <a:xfrm>
            <a:off x="5229226" y="1595425"/>
            <a:ext cx="2815075" cy="1477901"/>
          </a:xfrm>
          <a:prstGeom prst="rect">
            <a:avLst/>
          </a:prstGeom>
          <a:noFill/>
          <a:ln>
            <a:noFill/>
          </a:ln>
        </p:spPr>
      </p:pic>
      <p:grpSp>
        <p:nvGrpSpPr>
          <p:cNvPr id="1371" name="Google Shape;1371;p49"/>
          <p:cNvGrpSpPr/>
          <p:nvPr/>
        </p:nvGrpSpPr>
        <p:grpSpPr>
          <a:xfrm flipH="1">
            <a:off x="7761763" y="1818850"/>
            <a:ext cx="1107400" cy="3122329"/>
            <a:chOff x="6132988" y="1818850"/>
            <a:chExt cx="1107400" cy="3122329"/>
          </a:xfrm>
        </p:grpSpPr>
        <p:sp>
          <p:nvSpPr>
            <p:cNvPr id="1372" name="Google Shape;1372;p49"/>
            <p:cNvSpPr/>
            <p:nvPr/>
          </p:nvSpPr>
          <p:spPr>
            <a:xfrm>
              <a:off x="6132988" y="4806178"/>
              <a:ext cx="884700" cy="135000"/>
            </a:xfrm>
            <a:prstGeom prst="ellipse">
              <a:avLst/>
            </a:prstGeom>
            <a:solidFill>
              <a:srgbClr val="000000">
                <a:alpha val="781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73" name="Google Shape;1373;p49"/>
            <p:cNvPicPr preferRelativeResize="0"/>
            <p:nvPr/>
          </p:nvPicPr>
          <p:blipFill>
            <a:blip r:embed="rId6">
              <a:alphaModFix/>
            </a:blip>
            <a:stretch>
              <a:fillRect/>
            </a:stretch>
          </p:blipFill>
          <p:spPr>
            <a:xfrm>
              <a:off x="6184989" y="1818850"/>
              <a:ext cx="1055399" cy="3055844"/>
            </a:xfrm>
            <a:prstGeom prst="rect">
              <a:avLst/>
            </a:prstGeom>
            <a:noFill/>
            <a:ln>
              <a:noFill/>
            </a:ln>
          </p:spPr>
        </p:pic>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7" name="Shape 1377"/>
        <p:cNvGrpSpPr/>
        <p:nvPr/>
      </p:nvGrpSpPr>
      <p:grpSpPr>
        <a:xfrm>
          <a:off x="0" y="0"/>
          <a:ext cx="0" cy="0"/>
          <a:chOff x="0" y="0"/>
          <a:chExt cx="0" cy="0"/>
        </a:xfrm>
      </p:grpSpPr>
      <p:pic>
        <p:nvPicPr>
          <p:cNvPr id="1378" name="Google Shape;1378;p50"/>
          <p:cNvPicPr preferRelativeResize="0"/>
          <p:nvPr/>
        </p:nvPicPr>
        <p:blipFill rotWithShape="1">
          <a:blip r:embed="rId3">
            <a:alphaModFix/>
          </a:blip>
          <a:srcRect b="29689" l="2989" r="3892" t="9372"/>
          <a:stretch/>
        </p:blipFill>
        <p:spPr>
          <a:xfrm>
            <a:off x="0" y="0"/>
            <a:ext cx="6192600" cy="2278500"/>
          </a:xfrm>
          <a:prstGeom prst="rect">
            <a:avLst/>
          </a:prstGeom>
          <a:noFill/>
          <a:ln>
            <a:noFill/>
          </a:ln>
        </p:spPr>
      </p:pic>
      <p:grpSp>
        <p:nvGrpSpPr>
          <p:cNvPr id="1379" name="Google Shape;1379;p50"/>
          <p:cNvGrpSpPr/>
          <p:nvPr/>
        </p:nvGrpSpPr>
        <p:grpSpPr>
          <a:xfrm>
            <a:off x="4725184" y="1641050"/>
            <a:ext cx="3553539" cy="778301"/>
            <a:chOff x="1311548" y="1384300"/>
            <a:chExt cx="3553539" cy="778301"/>
          </a:xfrm>
        </p:grpSpPr>
        <p:sp>
          <p:nvSpPr>
            <p:cNvPr id="1380" name="Google Shape;1380;p50"/>
            <p:cNvSpPr/>
            <p:nvPr/>
          </p:nvSpPr>
          <p:spPr>
            <a:xfrm>
              <a:off x="1382401" y="1474825"/>
              <a:ext cx="3436391" cy="605114"/>
            </a:xfrm>
            <a:custGeom>
              <a:rect b="b" l="l" r="r" t="t"/>
              <a:pathLst>
                <a:path extrusionOk="0" h="34573" w="277520">
                  <a:moveTo>
                    <a:pt x="1" y="1"/>
                  </a:moveTo>
                  <a:lnTo>
                    <a:pt x="1" y="34573"/>
                  </a:lnTo>
                  <a:lnTo>
                    <a:pt x="277519" y="34573"/>
                  </a:lnTo>
                  <a:lnTo>
                    <a:pt x="277519" y="1"/>
                  </a:lnTo>
                  <a:close/>
                </a:path>
              </a:pathLst>
            </a:custGeom>
            <a:solidFill>
              <a:schemeClr val="accent3"/>
            </a:solidFill>
            <a:ln>
              <a:noFill/>
            </a:ln>
            <a:effectLst>
              <a:outerShdw rotWithShape="0" algn="bl" dir="3000000" dist="142875">
                <a:srgbClr val="000000">
                  <a:alpha val="4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1" name="Google Shape;1381;p50"/>
            <p:cNvSpPr/>
            <p:nvPr/>
          </p:nvSpPr>
          <p:spPr>
            <a:xfrm>
              <a:off x="4799226" y="1384301"/>
              <a:ext cx="65862" cy="773856"/>
            </a:xfrm>
            <a:custGeom>
              <a:rect b="b" l="l" r="r" t="t"/>
              <a:pathLst>
                <a:path extrusionOk="0" h="44214" w="3763">
                  <a:moveTo>
                    <a:pt x="3763" y="0"/>
                  </a:moveTo>
                  <a:lnTo>
                    <a:pt x="0" y="5174"/>
                  </a:lnTo>
                  <a:lnTo>
                    <a:pt x="0" y="39746"/>
                  </a:lnTo>
                  <a:lnTo>
                    <a:pt x="3763" y="44214"/>
                  </a:lnTo>
                  <a:lnTo>
                    <a:pt x="3763" y="0"/>
                  </a:ln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2" name="Google Shape;1382;p50"/>
            <p:cNvSpPr/>
            <p:nvPr/>
          </p:nvSpPr>
          <p:spPr>
            <a:xfrm>
              <a:off x="1311548" y="1384301"/>
              <a:ext cx="78219" cy="773856"/>
            </a:xfrm>
            <a:custGeom>
              <a:rect b="b" l="l" r="r" t="t"/>
              <a:pathLst>
                <a:path extrusionOk="0" h="44214" w="4469">
                  <a:moveTo>
                    <a:pt x="0" y="0"/>
                  </a:moveTo>
                  <a:lnTo>
                    <a:pt x="0" y="44214"/>
                  </a:lnTo>
                  <a:lnTo>
                    <a:pt x="4469" y="39746"/>
                  </a:lnTo>
                  <a:lnTo>
                    <a:pt x="4469" y="5174"/>
                  </a:lnTo>
                  <a:lnTo>
                    <a:pt x="0" y="0"/>
                  </a:ln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3" name="Google Shape;1383;p50"/>
            <p:cNvSpPr/>
            <p:nvPr/>
          </p:nvSpPr>
          <p:spPr>
            <a:xfrm>
              <a:off x="1311551" y="2080900"/>
              <a:ext cx="3551827" cy="81700"/>
            </a:xfrm>
            <a:custGeom>
              <a:rect b="b" l="l" r="r" t="t"/>
              <a:pathLst>
                <a:path extrusionOk="0" h="3268" w="224515">
                  <a:moveTo>
                    <a:pt x="0" y="3172"/>
                  </a:moveTo>
                  <a:lnTo>
                    <a:pt x="3171" y="0"/>
                  </a:lnTo>
                  <a:lnTo>
                    <a:pt x="221632" y="0"/>
                  </a:lnTo>
                  <a:lnTo>
                    <a:pt x="224515" y="3268"/>
                  </a:lnTo>
                  <a:close/>
                </a:path>
              </a:pathLst>
            </a:custGeom>
            <a:solidFill>
              <a:schemeClr val="accent4"/>
            </a:solidFill>
            <a:ln cap="flat" cmpd="sng" w="9525">
              <a:solidFill>
                <a:schemeClr val="accent4"/>
              </a:solidFill>
              <a:prstDash val="solid"/>
              <a:round/>
              <a:headEnd len="med" w="med" type="none"/>
              <a:tailEnd len="med" w="med" type="none"/>
            </a:ln>
          </p:spPr>
        </p:sp>
        <p:sp>
          <p:nvSpPr>
            <p:cNvPr id="1384" name="Google Shape;1384;p50"/>
            <p:cNvSpPr/>
            <p:nvPr/>
          </p:nvSpPr>
          <p:spPr>
            <a:xfrm flipH="1" rot="10800000">
              <a:off x="1311551" y="1384300"/>
              <a:ext cx="3553511" cy="96578"/>
            </a:xfrm>
            <a:custGeom>
              <a:rect b="b" l="l" r="r" t="t"/>
              <a:pathLst>
                <a:path extrusionOk="0" h="3268" w="224515">
                  <a:moveTo>
                    <a:pt x="0" y="3172"/>
                  </a:moveTo>
                  <a:lnTo>
                    <a:pt x="3171" y="0"/>
                  </a:lnTo>
                  <a:lnTo>
                    <a:pt x="221632" y="0"/>
                  </a:lnTo>
                  <a:lnTo>
                    <a:pt x="224515" y="3268"/>
                  </a:lnTo>
                  <a:close/>
                </a:path>
              </a:pathLst>
            </a:custGeom>
            <a:solidFill>
              <a:schemeClr val="accent4"/>
            </a:solidFill>
            <a:ln cap="flat" cmpd="sng" w="9525">
              <a:solidFill>
                <a:schemeClr val="accent4"/>
              </a:solidFill>
              <a:prstDash val="solid"/>
              <a:round/>
              <a:headEnd len="med" w="med" type="none"/>
              <a:tailEnd len="med" w="med" type="none"/>
            </a:ln>
          </p:spPr>
        </p:sp>
      </p:grpSp>
      <p:sp>
        <p:nvSpPr>
          <p:cNvPr id="1385" name="Google Shape;1385;p50"/>
          <p:cNvSpPr txBox="1"/>
          <p:nvPr>
            <p:ph type="title"/>
          </p:nvPr>
        </p:nvSpPr>
        <p:spPr>
          <a:xfrm>
            <a:off x="5186754" y="1746504"/>
            <a:ext cx="26304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u="sng">
                <a:hlinkClick r:id="rId4"/>
              </a:rPr>
              <a:t>US Debt Clock</a:t>
            </a:r>
            <a:endParaRPr/>
          </a:p>
        </p:txBody>
      </p:sp>
      <p:sp>
        <p:nvSpPr>
          <p:cNvPr id="1386" name="Google Shape;1386;p50"/>
          <p:cNvSpPr txBox="1"/>
          <p:nvPr>
            <p:ph idx="1" type="subTitle"/>
          </p:nvPr>
        </p:nvSpPr>
        <p:spPr>
          <a:xfrm>
            <a:off x="4883454" y="2606040"/>
            <a:ext cx="3237000" cy="896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This interactive is scary but true - teaching it with context is important!</a:t>
            </a:r>
            <a:endParaRPr/>
          </a:p>
        </p:txBody>
      </p:sp>
      <p:grpSp>
        <p:nvGrpSpPr>
          <p:cNvPr id="1387" name="Google Shape;1387;p50"/>
          <p:cNvGrpSpPr/>
          <p:nvPr/>
        </p:nvGrpSpPr>
        <p:grpSpPr>
          <a:xfrm>
            <a:off x="776751" y="1746500"/>
            <a:ext cx="1371454" cy="3162275"/>
            <a:chOff x="4662851" y="1818850"/>
            <a:chExt cx="1371454" cy="3162275"/>
          </a:xfrm>
        </p:grpSpPr>
        <p:sp>
          <p:nvSpPr>
            <p:cNvPr id="1388" name="Google Shape;1388;p50"/>
            <p:cNvSpPr/>
            <p:nvPr/>
          </p:nvSpPr>
          <p:spPr>
            <a:xfrm>
              <a:off x="4799505" y="4846125"/>
              <a:ext cx="1234800" cy="135000"/>
            </a:xfrm>
            <a:prstGeom prst="ellipse">
              <a:avLst/>
            </a:prstGeom>
            <a:solidFill>
              <a:srgbClr val="000000">
                <a:alpha val="781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89" name="Google Shape;1389;p50"/>
            <p:cNvPicPr preferRelativeResize="0"/>
            <p:nvPr/>
          </p:nvPicPr>
          <p:blipFill>
            <a:blip r:embed="rId5">
              <a:alphaModFix/>
            </a:blip>
            <a:stretch>
              <a:fillRect/>
            </a:stretch>
          </p:blipFill>
          <p:spPr>
            <a:xfrm>
              <a:off x="4662851" y="1818850"/>
              <a:ext cx="1371373" cy="3093749"/>
            </a:xfrm>
            <a:prstGeom prst="rect">
              <a:avLst/>
            </a:prstGeom>
            <a:noFill/>
            <a:ln>
              <a:noFill/>
            </a:ln>
          </p:spPr>
        </p:pic>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3" name="Shape 1393"/>
        <p:cNvGrpSpPr/>
        <p:nvPr/>
      </p:nvGrpSpPr>
      <p:grpSpPr>
        <a:xfrm>
          <a:off x="0" y="0"/>
          <a:ext cx="0" cy="0"/>
          <a:chOff x="0" y="0"/>
          <a:chExt cx="0" cy="0"/>
        </a:xfrm>
      </p:grpSpPr>
      <p:grpSp>
        <p:nvGrpSpPr>
          <p:cNvPr id="1394" name="Google Shape;1394;p51"/>
          <p:cNvGrpSpPr/>
          <p:nvPr/>
        </p:nvGrpSpPr>
        <p:grpSpPr>
          <a:xfrm>
            <a:off x="5546934" y="144825"/>
            <a:ext cx="3553539" cy="778301"/>
            <a:chOff x="1311548" y="1384300"/>
            <a:chExt cx="3553539" cy="778301"/>
          </a:xfrm>
        </p:grpSpPr>
        <p:sp>
          <p:nvSpPr>
            <p:cNvPr id="1395" name="Google Shape;1395;p51"/>
            <p:cNvSpPr/>
            <p:nvPr/>
          </p:nvSpPr>
          <p:spPr>
            <a:xfrm>
              <a:off x="1382401" y="1474825"/>
              <a:ext cx="3436391" cy="605114"/>
            </a:xfrm>
            <a:custGeom>
              <a:rect b="b" l="l" r="r" t="t"/>
              <a:pathLst>
                <a:path extrusionOk="0" h="34573" w="277520">
                  <a:moveTo>
                    <a:pt x="1" y="1"/>
                  </a:moveTo>
                  <a:lnTo>
                    <a:pt x="1" y="34573"/>
                  </a:lnTo>
                  <a:lnTo>
                    <a:pt x="277519" y="34573"/>
                  </a:lnTo>
                  <a:lnTo>
                    <a:pt x="277519" y="1"/>
                  </a:lnTo>
                  <a:close/>
                </a:path>
              </a:pathLst>
            </a:custGeom>
            <a:solidFill>
              <a:schemeClr val="accent3"/>
            </a:solidFill>
            <a:ln>
              <a:noFill/>
            </a:ln>
            <a:effectLst>
              <a:outerShdw rotWithShape="0" algn="bl" dir="3000000" dist="142875">
                <a:srgbClr val="000000">
                  <a:alpha val="4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6" name="Google Shape;1396;p51"/>
            <p:cNvSpPr/>
            <p:nvPr/>
          </p:nvSpPr>
          <p:spPr>
            <a:xfrm>
              <a:off x="4799226" y="1384301"/>
              <a:ext cx="65862" cy="773856"/>
            </a:xfrm>
            <a:custGeom>
              <a:rect b="b" l="l" r="r" t="t"/>
              <a:pathLst>
                <a:path extrusionOk="0" h="44214" w="3763">
                  <a:moveTo>
                    <a:pt x="3763" y="0"/>
                  </a:moveTo>
                  <a:lnTo>
                    <a:pt x="0" y="5174"/>
                  </a:lnTo>
                  <a:lnTo>
                    <a:pt x="0" y="39746"/>
                  </a:lnTo>
                  <a:lnTo>
                    <a:pt x="3763" y="44214"/>
                  </a:lnTo>
                  <a:lnTo>
                    <a:pt x="3763" y="0"/>
                  </a:ln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7" name="Google Shape;1397;p51"/>
            <p:cNvSpPr/>
            <p:nvPr/>
          </p:nvSpPr>
          <p:spPr>
            <a:xfrm>
              <a:off x="1311548" y="1384301"/>
              <a:ext cx="78219" cy="773856"/>
            </a:xfrm>
            <a:custGeom>
              <a:rect b="b" l="l" r="r" t="t"/>
              <a:pathLst>
                <a:path extrusionOk="0" h="44214" w="4469">
                  <a:moveTo>
                    <a:pt x="0" y="0"/>
                  </a:moveTo>
                  <a:lnTo>
                    <a:pt x="0" y="44214"/>
                  </a:lnTo>
                  <a:lnTo>
                    <a:pt x="4469" y="39746"/>
                  </a:lnTo>
                  <a:lnTo>
                    <a:pt x="4469" y="5174"/>
                  </a:lnTo>
                  <a:lnTo>
                    <a:pt x="0" y="0"/>
                  </a:ln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8" name="Google Shape;1398;p51"/>
            <p:cNvSpPr/>
            <p:nvPr/>
          </p:nvSpPr>
          <p:spPr>
            <a:xfrm>
              <a:off x="1311551" y="2080900"/>
              <a:ext cx="3551827" cy="81700"/>
            </a:xfrm>
            <a:custGeom>
              <a:rect b="b" l="l" r="r" t="t"/>
              <a:pathLst>
                <a:path extrusionOk="0" h="3268" w="224515">
                  <a:moveTo>
                    <a:pt x="0" y="3172"/>
                  </a:moveTo>
                  <a:lnTo>
                    <a:pt x="3171" y="0"/>
                  </a:lnTo>
                  <a:lnTo>
                    <a:pt x="221632" y="0"/>
                  </a:lnTo>
                  <a:lnTo>
                    <a:pt x="224515" y="3268"/>
                  </a:lnTo>
                  <a:close/>
                </a:path>
              </a:pathLst>
            </a:custGeom>
            <a:solidFill>
              <a:schemeClr val="accent4"/>
            </a:solidFill>
            <a:ln cap="flat" cmpd="sng" w="9525">
              <a:solidFill>
                <a:schemeClr val="accent4"/>
              </a:solidFill>
              <a:prstDash val="solid"/>
              <a:round/>
              <a:headEnd len="med" w="med" type="none"/>
              <a:tailEnd len="med" w="med" type="none"/>
            </a:ln>
          </p:spPr>
        </p:sp>
        <p:sp>
          <p:nvSpPr>
            <p:cNvPr id="1399" name="Google Shape;1399;p51"/>
            <p:cNvSpPr/>
            <p:nvPr/>
          </p:nvSpPr>
          <p:spPr>
            <a:xfrm flipH="1" rot="10800000">
              <a:off x="1311551" y="1384300"/>
              <a:ext cx="3553511" cy="96578"/>
            </a:xfrm>
            <a:custGeom>
              <a:rect b="b" l="l" r="r" t="t"/>
              <a:pathLst>
                <a:path extrusionOk="0" h="3268" w="224515">
                  <a:moveTo>
                    <a:pt x="0" y="3172"/>
                  </a:moveTo>
                  <a:lnTo>
                    <a:pt x="3171" y="0"/>
                  </a:lnTo>
                  <a:lnTo>
                    <a:pt x="221632" y="0"/>
                  </a:lnTo>
                  <a:lnTo>
                    <a:pt x="224515" y="3268"/>
                  </a:lnTo>
                  <a:close/>
                </a:path>
              </a:pathLst>
            </a:custGeom>
            <a:solidFill>
              <a:schemeClr val="accent4"/>
            </a:solidFill>
            <a:ln cap="flat" cmpd="sng" w="9525">
              <a:solidFill>
                <a:schemeClr val="accent4"/>
              </a:solidFill>
              <a:prstDash val="solid"/>
              <a:round/>
              <a:headEnd len="med" w="med" type="none"/>
              <a:tailEnd len="med" w="med" type="none"/>
            </a:ln>
          </p:spPr>
        </p:sp>
      </p:grpSp>
      <p:sp>
        <p:nvSpPr>
          <p:cNvPr id="1400" name="Google Shape;1400;p51"/>
          <p:cNvSpPr/>
          <p:nvPr/>
        </p:nvSpPr>
        <p:spPr>
          <a:xfrm>
            <a:off x="1355925" y="297225"/>
            <a:ext cx="4876800" cy="4876800"/>
          </a:xfrm>
          <a:prstGeom prst="ellipse">
            <a:avLst/>
          </a:prstGeom>
          <a:solidFill>
            <a:srgbClr val="FFFFFF"/>
          </a:solidFill>
          <a:ln cap="flat" cmpd="sng" w="57150">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rgbClr val="000000"/>
              </a:solidFill>
              <a:latin typeface="Times New Roman"/>
              <a:ea typeface="Times New Roman"/>
              <a:cs typeface="Times New Roman"/>
              <a:sym typeface="Times New Roman"/>
            </a:endParaRPr>
          </a:p>
        </p:txBody>
      </p:sp>
      <p:sp>
        <p:nvSpPr>
          <p:cNvPr id="1401" name="Google Shape;1401;p51"/>
          <p:cNvSpPr/>
          <p:nvPr/>
        </p:nvSpPr>
        <p:spPr>
          <a:xfrm>
            <a:off x="1660725" y="678225"/>
            <a:ext cx="4191000" cy="4191000"/>
          </a:xfrm>
          <a:prstGeom prst="ellipse">
            <a:avLst/>
          </a:prstGeom>
          <a:solidFill>
            <a:srgbClr val="FFFFFF"/>
          </a:solidFill>
          <a:ln cap="flat" cmpd="sng" w="57150">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rgbClr val="000000"/>
              </a:solidFill>
              <a:latin typeface="Times New Roman"/>
              <a:ea typeface="Times New Roman"/>
              <a:cs typeface="Times New Roman"/>
              <a:sym typeface="Times New Roman"/>
            </a:endParaRPr>
          </a:p>
        </p:txBody>
      </p:sp>
      <p:sp>
        <p:nvSpPr>
          <p:cNvPr id="1402" name="Google Shape;1402;p51"/>
          <p:cNvSpPr/>
          <p:nvPr/>
        </p:nvSpPr>
        <p:spPr>
          <a:xfrm>
            <a:off x="5623125" y="1059225"/>
            <a:ext cx="228600" cy="228600"/>
          </a:xfrm>
          <a:prstGeom prst="ellipse">
            <a:avLst/>
          </a:prstGeom>
          <a:solidFill>
            <a:srgbClr val="FF0000"/>
          </a:solidFill>
          <a:ln cap="flat" cmpd="sng" w="952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rgbClr val="000000"/>
              </a:solidFill>
              <a:latin typeface="Times New Roman"/>
              <a:ea typeface="Times New Roman"/>
              <a:cs typeface="Times New Roman"/>
              <a:sym typeface="Times New Roman"/>
            </a:endParaRPr>
          </a:p>
        </p:txBody>
      </p:sp>
      <p:sp>
        <p:nvSpPr>
          <p:cNvPr id="1403" name="Google Shape;1403;p51"/>
          <p:cNvSpPr/>
          <p:nvPr/>
        </p:nvSpPr>
        <p:spPr>
          <a:xfrm>
            <a:off x="4861125" y="4259625"/>
            <a:ext cx="228600" cy="228600"/>
          </a:xfrm>
          <a:prstGeom prst="ellipse">
            <a:avLst/>
          </a:prstGeom>
          <a:solidFill>
            <a:srgbClr val="FF0000"/>
          </a:solidFill>
          <a:ln cap="flat" cmpd="sng" w="952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rgbClr val="000000"/>
              </a:solidFill>
              <a:latin typeface="Times New Roman"/>
              <a:ea typeface="Times New Roman"/>
              <a:cs typeface="Times New Roman"/>
              <a:sym typeface="Times New Roman"/>
            </a:endParaRPr>
          </a:p>
        </p:txBody>
      </p:sp>
      <p:sp>
        <p:nvSpPr>
          <p:cNvPr id="1404" name="Google Shape;1404;p51"/>
          <p:cNvSpPr/>
          <p:nvPr/>
        </p:nvSpPr>
        <p:spPr>
          <a:xfrm>
            <a:off x="5927925" y="3726225"/>
            <a:ext cx="228600" cy="228600"/>
          </a:xfrm>
          <a:prstGeom prst="ellipse">
            <a:avLst/>
          </a:prstGeom>
          <a:solidFill>
            <a:srgbClr val="FF0000"/>
          </a:solidFill>
          <a:ln cap="flat" cmpd="sng" w="952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rgbClr val="000000"/>
              </a:solidFill>
              <a:latin typeface="Times New Roman"/>
              <a:ea typeface="Times New Roman"/>
              <a:cs typeface="Times New Roman"/>
              <a:sym typeface="Times New Roman"/>
            </a:endParaRPr>
          </a:p>
        </p:txBody>
      </p:sp>
      <p:sp>
        <p:nvSpPr>
          <p:cNvPr id="1405" name="Google Shape;1405;p51"/>
          <p:cNvSpPr/>
          <p:nvPr/>
        </p:nvSpPr>
        <p:spPr>
          <a:xfrm>
            <a:off x="5546925" y="3497625"/>
            <a:ext cx="228600" cy="228600"/>
          </a:xfrm>
          <a:prstGeom prst="ellipse">
            <a:avLst/>
          </a:prstGeom>
          <a:solidFill>
            <a:srgbClr val="FF0000"/>
          </a:solidFill>
          <a:ln cap="flat" cmpd="sng" w="952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rgbClr val="000000"/>
              </a:solidFill>
              <a:latin typeface="Times New Roman"/>
              <a:ea typeface="Times New Roman"/>
              <a:cs typeface="Times New Roman"/>
              <a:sym typeface="Times New Roman"/>
            </a:endParaRPr>
          </a:p>
        </p:txBody>
      </p:sp>
      <p:sp>
        <p:nvSpPr>
          <p:cNvPr id="1406" name="Google Shape;1406;p51"/>
          <p:cNvSpPr/>
          <p:nvPr/>
        </p:nvSpPr>
        <p:spPr>
          <a:xfrm>
            <a:off x="6080325" y="2354625"/>
            <a:ext cx="228600" cy="228600"/>
          </a:xfrm>
          <a:prstGeom prst="ellipse">
            <a:avLst/>
          </a:prstGeom>
          <a:solidFill>
            <a:srgbClr val="FF0000"/>
          </a:solidFill>
          <a:ln cap="flat" cmpd="sng" w="952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rgbClr val="000000"/>
              </a:solidFill>
              <a:latin typeface="Times New Roman"/>
              <a:ea typeface="Times New Roman"/>
              <a:cs typeface="Times New Roman"/>
              <a:sym typeface="Times New Roman"/>
            </a:endParaRPr>
          </a:p>
        </p:txBody>
      </p:sp>
      <p:sp>
        <p:nvSpPr>
          <p:cNvPr id="1407" name="Google Shape;1407;p51"/>
          <p:cNvSpPr/>
          <p:nvPr/>
        </p:nvSpPr>
        <p:spPr>
          <a:xfrm>
            <a:off x="5699325" y="2354625"/>
            <a:ext cx="228600" cy="228600"/>
          </a:xfrm>
          <a:prstGeom prst="ellipse">
            <a:avLst/>
          </a:prstGeom>
          <a:solidFill>
            <a:srgbClr val="FF0000"/>
          </a:solidFill>
          <a:ln cap="flat" cmpd="sng" w="952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rgbClr val="000000"/>
              </a:solidFill>
              <a:latin typeface="Times New Roman"/>
              <a:ea typeface="Times New Roman"/>
              <a:cs typeface="Times New Roman"/>
              <a:sym typeface="Times New Roman"/>
            </a:endParaRPr>
          </a:p>
        </p:txBody>
      </p:sp>
      <p:sp>
        <p:nvSpPr>
          <p:cNvPr id="1408" name="Google Shape;1408;p51"/>
          <p:cNvSpPr/>
          <p:nvPr/>
        </p:nvSpPr>
        <p:spPr>
          <a:xfrm>
            <a:off x="3641925" y="144825"/>
            <a:ext cx="228600" cy="228600"/>
          </a:xfrm>
          <a:prstGeom prst="ellipse">
            <a:avLst/>
          </a:prstGeom>
          <a:solidFill>
            <a:srgbClr val="FF0000"/>
          </a:solidFill>
          <a:ln cap="flat" cmpd="sng" w="952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rgbClr val="000000"/>
              </a:solidFill>
              <a:latin typeface="Times New Roman"/>
              <a:ea typeface="Times New Roman"/>
              <a:cs typeface="Times New Roman"/>
              <a:sym typeface="Times New Roman"/>
            </a:endParaRPr>
          </a:p>
        </p:txBody>
      </p:sp>
      <p:sp>
        <p:nvSpPr>
          <p:cNvPr id="1409" name="Google Shape;1409;p51"/>
          <p:cNvSpPr/>
          <p:nvPr/>
        </p:nvSpPr>
        <p:spPr>
          <a:xfrm>
            <a:off x="5242125" y="1287825"/>
            <a:ext cx="228600" cy="228600"/>
          </a:xfrm>
          <a:prstGeom prst="ellipse">
            <a:avLst/>
          </a:prstGeom>
          <a:solidFill>
            <a:srgbClr val="FF0000"/>
          </a:solidFill>
          <a:ln cap="flat" cmpd="sng" w="952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rgbClr val="000000"/>
              </a:solidFill>
              <a:latin typeface="Times New Roman"/>
              <a:ea typeface="Times New Roman"/>
              <a:cs typeface="Times New Roman"/>
              <a:sym typeface="Times New Roman"/>
            </a:endParaRPr>
          </a:p>
        </p:txBody>
      </p:sp>
      <p:sp>
        <p:nvSpPr>
          <p:cNvPr id="1410" name="Google Shape;1410;p51"/>
          <p:cNvSpPr/>
          <p:nvPr/>
        </p:nvSpPr>
        <p:spPr>
          <a:xfrm>
            <a:off x="4632525" y="830625"/>
            <a:ext cx="228600" cy="228600"/>
          </a:xfrm>
          <a:prstGeom prst="ellipse">
            <a:avLst/>
          </a:prstGeom>
          <a:solidFill>
            <a:srgbClr val="FF0000"/>
          </a:solidFill>
          <a:ln cap="flat" cmpd="sng" w="952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rgbClr val="000000"/>
              </a:solidFill>
              <a:latin typeface="Times New Roman"/>
              <a:ea typeface="Times New Roman"/>
              <a:cs typeface="Times New Roman"/>
              <a:sym typeface="Times New Roman"/>
            </a:endParaRPr>
          </a:p>
        </p:txBody>
      </p:sp>
      <p:sp>
        <p:nvSpPr>
          <p:cNvPr id="1411" name="Google Shape;1411;p51"/>
          <p:cNvSpPr/>
          <p:nvPr/>
        </p:nvSpPr>
        <p:spPr>
          <a:xfrm>
            <a:off x="4861125" y="525825"/>
            <a:ext cx="228600" cy="228600"/>
          </a:xfrm>
          <a:prstGeom prst="ellipse">
            <a:avLst/>
          </a:prstGeom>
          <a:solidFill>
            <a:srgbClr val="FF0000"/>
          </a:solidFill>
          <a:ln cap="flat" cmpd="sng" w="952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rgbClr val="000000"/>
              </a:solidFill>
              <a:latin typeface="Times New Roman"/>
              <a:ea typeface="Times New Roman"/>
              <a:cs typeface="Times New Roman"/>
              <a:sym typeface="Times New Roman"/>
            </a:endParaRPr>
          </a:p>
        </p:txBody>
      </p:sp>
      <p:sp>
        <p:nvSpPr>
          <p:cNvPr id="1412" name="Google Shape;1412;p51"/>
          <p:cNvSpPr/>
          <p:nvPr/>
        </p:nvSpPr>
        <p:spPr>
          <a:xfrm>
            <a:off x="3565725" y="525825"/>
            <a:ext cx="228600" cy="228600"/>
          </a:xfrm>
          <a:prstGeom prst="ellipse">
            <a:avLst/>
          </a:prstGeom>
          <a:solidFill>
            <a:srgbClr val="FF0000"/>
          </a:solidFill>
          <a:ln cap="flat" cmpd="sng" w="952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rgbClr val="000000"/>
              </a:solidFill>
              <a:latin typeface="Times New Roman"/>
              <a:ea typeface="Times New Roman"/>
              <a:cs typeface="Times New Roman"/>
              <a:sym typeface="Times New Roman"/>
            </a:endParaRPr>
          </a:p>
        </p:txBody>
      </p:sp>
      <p:sp>
        <p:nvSpPr>
          <p:cNvPr id="1413" name="Google Shape;1413;p51"/>
          <p:cNvSpPr/>
          <p:nvPr/>
        </p:nvSpPr>
        <p:spPr>
          <a:xfrm>
            <a:off x="3413325" y="4640625"/>
            <a:ext cx="228600" cy="228600"/>
          </a:xfrm>
          <a:prstGeom prst="ellipse">
            <a:avLst/>
          </a:prstGeom>
          <a:solidFill>
            <a:srgbClr val="FF0000"/>
          </a:solidFill>
          <a:ln cap="flat" cmpd="sng" w="952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rgbClr val="000000"/>
              </a:solidFill>
              <a:latin typeface="Times New Roman"/>
              <a:ea typeface="Times New Roman"/>
              <a:cs typeface="Times New Roman"/>
              <a:sym typeface="Times New Roman"/>
            </a:endParaRPr>
          </a:p>
        </p:txBody>
      </p:sp>
      <p:sp>
        <p:nvSpPr>
          <p:cNvPr id="1414" name="Google Shape;1414;p51"/>
          <p:cNvSpPr/>
          <p:nvPr/>
        </p:nvSpPr>
        <p:spPr>
          <a:xfrm>
            <a:off x="5089725" y="4640625"/>
            <a:ext cx="228600" cy="228600"/>
          </a:xfrm>
          <a:prstGeom prst="ellipse">
            <a:avLst/>
          </a:prstGeom>
          <a:solidFill>
            <a:srgbClr val="FF0000"/>
          </a:solidFill>
          <a:ln cap="flat" cmpd="sng" w="952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rgbClr val="000000"/>
              </a:solidFill>
              <a:latin typeface="Times New Roman"/>
              <a:ea typeface="Times New Roman"/>
              <a:cs typeface="Times New Roman"/>
              <a:sym typeface="Times New Roman"/>
            </a:endParaRPr>
          </a:p>
        </p:txBody>
      </p:sp>
      <p:sp>
        <p:nvSpPr>
          <p:cNvPr id="1415" name="Google Shape;1415;p51"/>
          <p:cNvSpPr/>
          <p:nvPr/>
        </p:nvSpPr>
        <p:spPr>
          <a:xfrm>
            <a:off x="4022925" y="4640625"/>
            <a:ext cx="228600" cy="228600"/>
          </a:xfrm>
          <a:prstGeom prst="ellipse">
            <a:avLst/>
          </a:prstGeom>
          <a:solidFill>
            <a:srgbClr val="FF0000"/>
          </a:solidFill>
          <a:ln cap="flat" cmpd="sng" w="952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rgbClr val="000000"/>
              </a:solidFill>
              <a:latin typeface="Times New Roman"/>
              <a:ea typeface="Times New Roman"/>
              <a:cs typeface="Times New Roman"/>
              <a:sym typeface="Times New Roman"/>
            </a:endParaRPr>
          </a:p>
        </p:txBody>
      </p:sp>
      <p:sp>
        <p:nvSpPr>
          <p:cNvPr id="1416" name="Google Shape;1416;p51"/>
          <p:cNvSpPr/>
          <p:nvPr/>
        </p:nvSpPr>
        <p:spPr>
          <a:xfrm>
            <a:off x="3337125" y="4993175"/>
            <a:ext cx="228600" cy="228600"/>
          </a:xfrm>
          <a:prstGeom prst="ellipse">
            <a:avLst/>
          </a:prstGeom>
          <a:solidFill>
            <a:srgbClr val="FF0000"/>
          </a:solidFill>
          <a:ln cap="flat" cmpd="sng" w="952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rgbClr val="000000"/>
              </a:solidFill>
              <a:latin typeface="Times New Roman"/>
              <a:ea typeface="Times New Roman"/>
              <a:cs typeface="Times New Roman"/>
              <a:sym typeface="Times New Roman"/>
            </a:endParaRPr>
          </a:p>
        </p:txBody>
      </p:sp>
      <p:sp>
        <p:nvSpPr>
          <p:cNvPr id="1417" name="Google Shape;1417;p51"/>
          <p:cNvSpPr/>
          <p:nvPr/>
        </p:nvSpPr>
        <p:spPr>
          <a:xfrm>
            <a:off x="2651325" y="373425"/>
            <a:ext cx="228600" cy="228600"/>
          </a:xfrm>
          <a:prstGeom prst="ellipse">
            <a:avLst/>
          </a:prstGeom>
          <a:solidFill>
            <a:srgbClr val="FF0000"/>
          </a:solidFill>
          <a:ln cap="flat" cmpd="sng" w="952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rgbClr val="000000"/>
              </a:solidFill>
              <a:latin typeface="Times New Roman"/>
              <a:ea typeface="Times New Roman"/>
              <a:cs typeface="Times New Roman"/>
              <a:sym typeface="Times New Roman"/>
            </a:endParaRPr>
          </a:p>
        </p:txBody>
      </p:sp>
      <p:sp>
        <p:nvSpPr>
          <p:cNvPr id="1418" name="Google Shape;1418;p51"/>
          <p:cNvSpPr/>
          <p:nvPr/>
        </p:nvSpPr>
        <p:spPr>
          <a:xfrm>
            <a:off x="2803725" y="754425"/>
            <a:ext cx="228600" cy="228600"/>
          </a:xfrm>
          <a:prstGeom prst="ellipse">
            <a:avLst/>
          </a:prstGeom>
          <a:solidFill>
            <a:srgbClr val="FF0000"/>
          </a:solidFill>
          <a:ln cap="flat" cmpd="sng" w="952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rgbClr val="000000"/>
              </a:solidFill>
              <a:latin typeface="Times New Roman"/>
              <a:ea typeface="Times New Roman"/>
              <a:cs typeface="Times New Roman"/>
              <a:sym typeface="Times New Roman"/>
            </a:endParaRPr>
          </a:p>
        </p:txBody>
      </p:sp>
      <p:sp>
        <p:nvSpPr>
          <p:cNvPr id="1419" name="Google Shape;1419;p51"/>
          <p:cNvSpPr txBox="1"/>
          <p:nvPr/>
        </p:nvSpPr>
        <p:spPr>
          <a:xfrm>
            <a:off x="6272475" y="1264875"/>
            <a:ext cx="2910900" cy="1128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Times New Roman"/>
              <a:buNone/>
            </a:pPr>
            <a:r>
              <a:rPr b="1" i="0" lang="en" sz="3200" u="none">
                <a:solidFill>
                  <a:srgbClr val="000000"/>
                </a:solidFill>
                <a:latin typeface="Fjalla One"/>
                <a:ea typeface="Fjalla One"/>
                <a:cs typeface="Fjalla One"/>
                <a:sym typeface="Fjalla One"/>
              </a:rPr>
              <a:t>Odd numbers</a:t>
            </a:r>
            <a:endParaRPr b="1" i="0" sz="3200" u="none">
              <a:solidFill>
                <a:srgbClr val="000000"/>
              </a:solidFill>
              <a:latin typeface="Fjalla One"/>
              <a:ea typeface="Fjalla One"/>
              <a:cs typeface="Fjalla One"/>
              <a:sym typeface="Fjalla One"/>
            </a:endParaRPr>
          </a:p>
          <a:p>
            <a:pPr indent="0" lvl="0" marL="0" marR="0" rtl="0" algn="l">
              <a:lnSpc>
                <a:spcPct val="100000"/>
              </a:lnSpc>
              <a:spcBef>
                <a:spcPts val="0"/>
              </a:spcBef>
              <a:spcAft>
                <a:spcPts val="0"/>
              </a:spcAft>
              <a:buClr>
                <a:srgbClr val="000000"/>
              </a:buClr>
              <a:buFont typeface="Times New Roman"/>
              <a:buNone/>
            </a:pPr>
            <a:r>
              <a:rPr b="1" lang="en" sz="3200">
                <a:solidFill>
                  <a:srgbClr val="000000"/>
                </a:solidFill>
                <a:latin typeface="Fjalla One"/>
                <a:ea typeface="Fjalla One"/>
                <a:cs typeface="Fjalla One"/>
                <a:sym typeface="Fjalla One"/>
              </a:rPr>
              <a:t>(Outside circle)</a:t>
            </a:r>
            <a:endParaRPr b="1" sz="3200">
              <a:solidFill>
                <a:srgbClr val="000000"/>
              </a:solidFill>
              <a:latin typeface="Fjalla One"/>
              <a:ea typeface="Fjalla One"/>
              <a:cs typeface="Fjalla One"/>
              <a:sym typeface="Fjalla One"/>
            </a:endParaRPr>
          </a:p>
        </p:txBody>
      </p:sp>
      <p:sp>
        <p:nvSpPr>
          <p:cNvPr id="1420" name="Google Shape;1420;p51"/>
          <p:cNvSpPr txBox="1"/>
          <p:nvPr/>
        </p:nvSpPr>
        <p:spPr>
          <a:xfrm>
            <a:off x="2422725" y="1211625"/>
            <a:ext cx="2770200" cy="57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Times New Roman"/>
              <a:buNone/>
            </a:pPr>
            <a:r>
              <a:rPr b="1" i="0" lang="en" sz="3200" u="none">
                <a:solidFill>
                  <a:srgbClr val="000000"/>
                </a:solidFill>
                <a:latin typeface="Fjalla One"/>
                <a:ea typeface="Fjalla One"/>
                <a:cs typeface="Fjalla One"/>
                <a:sym typeface="Fjalla One"/>
              </a:rPr>
              <a:t>Even </a:t>
            </a:r>
            <a:r>
              <a:rPr b="1" lang="en" sz="3200">
                <a:latin typeface="Fjalla One"/>
                <a:ea typeface="Fjalla One"/>
                <a:cs typeface="Fjalla One"/>
                <a:sym typeface="Fjalla One"/>
              </a:rPr>
              <a:t>n</a:t>
            </a:r>
            <a:r>
              <a:rPr b="1" i="0" lang="en" sz="3200" u="none">
                <a:solidFill>
                  <a:srgbClr val="000000"/>
                </a:solidFill>
                <a:latin typeface="Fjalla One"/>
                <a:ea typeface="Fjalla One"/>
                <a:cs typeface="Fjalla One"/>
                <a:sym typeface="Fjalla One"/>
              </a:rPr>
              <a:t>umbers</a:t>
            </a:r>
            <a:endParaRPr b="1" i="0" sz="3200" u="none">
              <a:solidFill>
                <a:srgbClr val="000000"/>
              </a:solidFill>
              <a:latin typeface="Fjalla One"/>
              <a:ea typeface="Fjalla One"/>
              <a:cs typeface="Fjalla One"/>
              <a:sym typeface="Fjalla One"/>
            </a:endParaRPr>
          </a:p>
          <a:p>
            <a:pPr indent="0" lvl="0" marL="0" marR="0" rtl="0" algn="l">
              <a:lnSpc>
                <a:spcPct val="100000"/>
              </a:lnSpc>
              <a:spcBef>
                <a:spcPts val="0"/>
              </a:spcBef>
              <a:spcAft>
                <a:spcPts val="0"/>
              </a:spcAft>
              <a:buClr>
                <a:srgbClr val="000000"/>
              </a:buClr>
              <a:buFont typeface="Times New Roman"/>
              <a:buNone/>
            </a:pPr>
            <a:r>
              <a:rPr b="1" lang="en" sz="3200">
                <a:solidFill>
                  <a:srgbClr val="000000"/>
                </a:solidFill>
                <a:latin typeface="Fjalla One"/>
                <a:ea typeface="Fjalla One"/>
                <a:cs typeface="Fjalla One"/>
                <a:sym typeface="Fjalla One"/>
              </a:rPr>
              <a:t>(Inside circle)</a:t>
            </a:r>
            <a:endParaRPr b="1" sz="3200">
              <a:solidFill>
                <a:srgbClr val="000000"/>
              </a:solidFill>
              <a:latin typeface="Fjalla One"/>
              <a:ea typeface="Fjalla One"/>
              <a:cs typeface="Fjalla One"/>
              <a:sym typeface="Fjalla One"/>
            </a:endParaRPr>
          </a:p>
        </p:txBody>
      </p:sp>
      <p:sp>
        <p:nvSpPr>
          <p:cNvPr id="1421" name="Google Shape;1421;p51"/>
          <p:cNvSpPr/>
          <p:nvPr/>
        </p:nvSpPr>
        <p:spPr>
          <a:xfrm rot="10800000">
            <a:off x="4937325" y="2126025"/>
            <a:ext cx="609600" cy="1447800"/>
          </a:xfrm>
          <a:prstGeom prst="upArrow">
            <a:avLst>
              <a:gd fmla="val 50000" name="adj1"/>
              <a:gd fmla="val 50000" name="adj2"/>
            </a:avLst>
          </a:prstGeom>
          <a:solidFill>
            <a:srgbClr val="FFFFFF"/>
          </a:solidFill>
          <a:ln cap="flat" cmpd="sng" w="952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rgbClr val="000000"/>
              </a:solidFill>
              <a:latin typeface="Times New Roman"/>
              <a:ea typeface="Times New Roman"/>
              <a:cs typeface="Times New Roman"/>
              <a:sym typeface="Times New Roman"/>
            </a:endParaRPr>
          </a:p>
        </p:txBody>
      </p:sp>
      <p:sp>
        <p:nvSpPr>
          <p:cNvPr id="1422" name="Google Shape;1422;p51"/>
          <p:cNvSpPr/>
          <p:nvPr/>
        </p:nvSpPr>
        <p:spPr>
          <a:xfrm>
            <a:off x="4104125" y="4993175"/>
            <a:ext cx="228600" cy="228600"/>
          </a:xfrm>
          <a:prstGeom prst="ellipse">
            <a:avLst/>
          </a:prstGeom>
          <a:solidFill>
            <a:srgbClr val="FF0000"/>
          </a:solidFill>
          <a:ln cap="flat" cmpd="sng" w="952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rgbClr val="000000"/>
              </a:solidFill>
              <a:latin typeface="Times New Roman"/>
              <a:ea typeface="Times New Roman"/>
              <a:cs typeface="Times New Roman"/>
              <a:sym typeface="Times New Roman"/>
            </a:endParaRPr>
          </a:p>
        </p:txBody>
      </p:sp>
      <p:sp>
        <p:nvSpPr>
          <p:cNvPr id="1423" name="Google Shape;1423;p51"/>
          <p:cNvSpPr txBox="1"/>
          <p:nvPr/>
        </p:nvSpPr>
        <p:spPr>
          <a:xfrm>
            <a:off x="5823700" y="195425"/>
            <a:ext cx="30000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200" u="sng">
                <a:solidFill>
                  <a:schemeClr val="lt1"/>
                </a:solidFill>
                <a:latin typeface="Fjalla One"/>
                <a:ea typeface="Fjalla One"/>
                <a:cs typeface="Fjalla One"/>
                <a:sym typeface="Fjalla One"/>
                <a:hlinkClick r:id="rId3">
                  <a:extLst>
                    <a:ext uri="{A12FA001-AC4F-418D-AE19-62706E023703}">
                      <ahyp:hlinkClr val="tx"/>
                    </a:ext>
                  </a:extLst>
                </a:hlinkClick>
              </a:rPr>
              <a:t>Review Circles</a:t>
            </a:r>
            <a:endParaRPr sz="3200">
              <a:solidFill>
                <a:schemeClr val="lt1"/>
              </a:solidFill>
              <a:latin typeface="Fjalla One"/>
              <a:ea typeface="Fjalla One"/>
              <a:cs typeface="Fjalla One"/>
              <a:sym typeface="Fjalla One"/>
            </a:endParaRPr>
          </a:p>
        </p:txBody>
      </p:sp>
      <p:grpSp>
        <p:nvGrpSpPr>
          <p:cNvPr id="1424" name="Google Shape;1424;p51"/>
          <p:cNvGrpSpPr/>
          <p:nvPr/>
        </p:nvGrpSpPr>
        <p:grpSpPr>
          <a:xfrm>
            <a:off x="5546934" y="4289575"/>
            <a:ext cx="3553539" cy="778301"/>
            <a:chOff x="1311548" y="1384300"/>
            <a:chExt cx="3553539" cy="778301"/>
          </a:xfrm>
        </p:grpSpPr>
        <p:sp>
          <p:nvSpPr>
            <p:cNvPr id="1425" name="Google Shape;1425;p51"/>
            <p:cNvSpPr/>
            <p:nvPr/>
          </p:nvSpPr>
          <p:spPr>
            <a:xfrm>
              <a:off x="1382401" y="1474825"/>
              <a:ext cx="3436391" cy="605114"/>
            </a:xfrm>
            <a:custGeom>
              <a:rect b="b" l="l" r="r" t="t"/>
              <a:pathLst>
                <a:path extrusionOk="0" h="34573" w="277520">
                  <a:moveTo>
                    <a:pt x="1" y="1"/>
                  </a:moveTo>
                  <a:lnTo>
                    <a:pt x="1" y="34573"/>
                  </a:lnTo>
                  <a:lnTo>
                    <a:pt x="277519" y="34573"/>
                  </a:lnTo>
                  <a:lnTo>
                    <a:pt x="277519" y="1"/>
                  </a:lnTo>
                  <a:close/>
                </a:path>
              </a:pathLst>
            </a:custGeom>
            <a:solidFill>
              <a:schemeClr val="accent3"/>
            </a:solidFill>
            <a:ln>
              <a:noFill/>
            </a:ln>
            <a:effectLst>
              <a:outerShdw rotWithShape="0" algn="bl" dir="3000000" dist="142875">
                <a:srgbClr val="000000">
                  <a:alpha val="4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6" name="Google Shape;1426;p51"/>
            <p:cNvSpPr/>
            <p:nvPr/>
          </p:nvSpPr>
          <p:spPr>
            <a:xfrm>
              <a:off x="4799226" y="1384301"/>
              <a:ext cx="65862" cy="773856"/>
            </a:xfrm>
            <a:custGeom>
              <a:rect b="b" l="l" r="r" t="t"/>
              <a:pathLst>
                <a:path extrusionOk="0" h="44214" w="3763">
                  <a:moveTo>
                    <a:pt x="3763" y="0"/>
                  </a:moveTo>
                  <a:lnTo>
                    <a:pt x="0" y="5174"/>
                  </a:lnTo>
                  <a:lnTo>
                    <a:pt x="0" y="39746"/>
                  </a:lnTo>
                  <a:lnTo>
                    <a:pt x="3763" y="44214"/>
                  </a:lnTo>
                  <a:lnTo>
                    <a:pt x="3763" y="0"/>
                  </a:ln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7" name="Google Shape;1427;p51"/>
            <p:cNvSpPr/>
            <p:nvPr/>
          </p:nvSpPr>
          <p:spPr>
            <a:xfrm>
              <a:off x="1311548" y="1384301"/>
              <a:ext cx="78219" cy="773856"/>
            </a:xfrm>
            <a:custGeom>
              <a:rect b="b" l="l" r="r" t="t"/>
              <a:pathLst>
                <a:path extrusionOk="0" h="44214" w="4469">
                  <a:moveTo>
                    <a:pt x="0" y="0"/>
                  </a:moveTo>
                  <a:lnTo>
                    <a:pt x="0" y="44214"/>
                  </a:lnTo>
                  <a:lnTo>
                    <a:pt x="4469" y="39746"/>
                  </a:lnTo>
                  <a:lnTo>
                    <a:pt x="4469" y="5174"/>
                  </a:lnTo>
                  <a:lnTo>
                    <a:pt x="0" y="0"/>
                  </a:ln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8" name="Google Shape;1428;p51"/>
            <p:cNvSpPr/>
            <p:nvPr/>
          </p:nvSpPr>
          <p:spPr>
            <a:xfrm>
              <a:off x="1311551" y="2080900"/>
              <a:ext cx="3551827" cy="81700"/>
            </a:xfrm>
            <a:custGeom>
              <a:rect b="b" l="l" r="r" t="t"/>
              <a:pathLst>
                <a:path extrusionOk="0" h="3268" w="224515">
                  <a:moveTo>
                    <a:pt x="0" y="3172"/>
                  </a:moveTo>
                  <a:lnTo>
                    <a:pt x="3171" y="0"/>
                  </a:lnTo>
                  <a:lnTo>
                    <a:pt x="221632" y="0"/>
                  </a:lnTo>
                  <a:lnTo>
                    <a:pt x="224515" y="3268"/>
                  </a:lnTo>
                  <a:close/>
                </a:path>
              </a:pathLst>
            </a:custGeom>
            <a:solidFill>
              <a:schemeClr val="accent4"/>
            </a:solidFill>
            <a:ln cap="flat" cmpd="sng" w="9525">
              <a:solidFill>
                <a:schemeClr val="accent4"/>
              </a:solidFill>
              <a:prstDash val="solid"/>
              <a:round/>
              <a:headEnd len="med" w="med" type="none"/>
              <a:tailEnd len="med" w="med" type="none"/>
            </a:ln>
          </p:spPr>
        </p:sp>
        <p:sp>
          <p:nvSpPr>
            <p:cNvPr id="1429" name="Google Shape;1429;p51"/>
            <p:cNvSpPr/>
            <p:nvPr/>
          </p:nvSpPr>
          <p:spPr>
            <a:xfrm flipH="1" rot="10800000">
              <a:off x="1311551" y="1384300"/>
              <a:ext cx="3553511" cy="96578"/>
            </a:xfrm>
            <a:custGeom>
              <a:rect b="b" l="l" r="r" t="t"/>
              <a:pathLst>
                <a:path extrusionOk="0" h="3268" w="224515">
                  <a:moveTo>
                    <a:pt x="0" y="3172"/>
                  </a:moveTo>
                  <a:lnTo>
                    <a:pt x="3171" y="0"/>
                  </a:lnTo>
                  <a:lnTo>
                    <a:pt x="221632" y="0"/>
                  </a:lnTo>
                  <a:lnTo>
                    <a:pt x="224515" y="3268"/>
                  </a:lnTo>
                  <a:close/>
                </a:path>
              </a:pathLst>
            </a:custGeom>
            <a:solidFill>
              <a:schemeClr val="accent4"/>
            </a:solidFill>
            <a:ln cap="flat" cmpd="sng" w="9525">
              <a:solidFill>
                <a:schemeClr val="accent4"/>
              </a:solidFill>
              <a:prstDash val="solid"/>
              <a:round/>
              <a:headEnd len="med" w="med" type="none"/>
              <a:tailEnd len="med" w="med" type="none"/>
            </a:ln>
          </p:spPr>
        </p:sp>
      </p:grpSp>
      <p:sp>
        <p:nvSpPr>
          <p:cNvPr id="1430" name="Google Shape;1430;p51"/>
          <p:cNvSpPr txBox="1"/>
          <p:nvPr/>
        </p:nvSpPr>
        <p:spPr>
          <a:xfrm>
            <a:off x="5662100" y="4416375"/>
            <a:ext cx="33621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u="sng">
                <a:solidFill>
                  <a:schemeClr val="lt1"/>
                </a:solidFill>
                <a:latin typeface="Fjalla One"/>
                <a:ea typeface="Fjalla One"/>
                <a:cs typeface="Fjalla One"/>
                <a:sym typeface="Fjalla One"/>
                <a:hlinkClick r:id="rId4">
                  <a:extLst>
                    <a:ext uri="{A12FA001-AC4F-418D-AE19-62706E023703}">
                      <ahyp:hlinkClr val="tx"/>
                    </a:ext>
                  </a:extLst>
                </a:hlinkClick>
              </a:rPr>
              <a:t>CEE Assessment Questions</a:t>
            </a:r>
            <a:endParaRPr sz="2400">
              <a:solidFill>
                <a:schemeClr val="lt1"/>
              </a:solidFill>
              <a:latin typeface="Fjalla One"/>
              <a:ea typeface="Fjalla One"/>
              <a:cs typeface="Fjalla One"/>
              <a:sym typeface="Fjalla One"/>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4" name="Shape 1434"/>
        <p:cNvGrpSpPr/>
        <p:nvPr/>
      </p:nvGrpSpPr>
      <p:grpSpPr>
        <a:xfrm>
          <a:off x="0" y="0"/>
          <a:ext cx="0" cy="0"/>
          <a:chOff x="0" y="0"/>
          <a:chExt cx="0" cy="0"/>
        </a:xfrm>
      </p:grpSpPr>
      <p:grpSp>
        <p:nvGrpSpPr>
          <p:cNvPr id="1435" name="Google Shape;1435;p52"/>
          <p:cNvGrpSpPr/>
          <p:nvPr/>
        </p:nvGrpSpPr>
        <p:grpSpPr>
          <a:xfrm>
            <a:off x="2946232" y="189200"/>
            <a:ext cx="3251543" cy="778300"/>
            <a:chOff x="5184841" y="3464016"/>
            <a:chExt cx="3251543" cy="778300"/>
          </a:xfrm>
        </p:grpSpPr>
        <p:sp>
          <p:nvSpPr>
            <p:cNvPr id="1436" name="Google Shape;1436;p52"/>
            <p:cNvSpPr/>
            <p:nvPr/>
          </p:nvSpPr>
          <p:spPr>
            <a:xfrm>
              <a:off x="8367718" y="3464022"/>
              <a:ext cx="65862" cy="773856"/>
            </a:xfrm>
            <a:custGeom>
              <a:rect b="b" l="l" r="r" t="t"/>
              <a:pathLst>
                <a:path extrusionOk="0" h="44214" w="3763">
                  <a:moveTo>
                    <a:pt x="3763" y="0"/>
                  </a:moveTo>
                  <a:lnTo>
                    <a:pt x="0" y="5174"/>
                  </a:lnTo>
                  <a:lnTo>
                    <a:pt x="0" y="39746"/>
                  </a:lnTo>
                  <a:lnTo>
                    <a:pt x="3763" y="44214"/>
                  </a:lnTo>
                  <a:lnTo>
                    <a:pt x="3763" y="0"/>
                  </a:ln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7" name="Google Shape;1437;p52"/>
            <p:cNvSpPr/>
            <p:nvPr/>
          </p:nvSpPr>
          <p:spPr>
            <a:xfrm>
              <a:off x="5247802" y="3554541"/>
              <a:ext cx="3119325" cy="605114"/>
            </a:xfrm>
            <a:custGeom>
              <a:rect b="b" l="l" r="r" t="t"/>
              <a:pathLst>
                <a:path extrusionOk="0" h="34573" w="277520">
                  <a:moveTo>
                    <a:pt x="1" y="1"/>
                  </a:moveTo>
                  <a:lnTo>
                    <a:pt x="1" y="34573"/>
                  </a:lnTo>
                  <a:lnTo>
                    <a:pt x="277519" y="34573"/>
                  </a:lnTo>
                  <a:lnTo>
                    <a:pt x="277519" y="1"/>
                  </a:lnTo>
                  <a:close/>
                </a:path>
              </a:pathLst>
            </a:custGeom>
            <a:solidFill>
              <a:schemeClr val="accent3"/>
            </a:solidFill>
            <a:ln>
              <a:noFill/>
            </a:ln>
            <a:effectLst>
              <a:outerShdw rotWithShape="0" algn="bl" dir="3000000" dist="180975">
                <a:srgbClr val="000000">
                  <a:alpha val="4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8" name="Google Shape;1438;p52"/>
            <p:cNvSpPr/>
            <p:nvPr/>
          </p:nvSpPr>
          <p:spPr>
            <a:xfrm>
              <a:off x="5184841" y="3464022"/>
              <a:ext cx="78219" cy="773856"/>
            </a:xfrm>
            <a:custGeom>
              <a:rect b="b" l="l" r="r" t="t"/>
              <a:pathLst>
                <a:path extrusionOk="0" h="44214" w="4469">
                  <a:moveTo>
                    <a:pt x="0" y="0"/>
                  </a:moveTo>
                  <a:lnTo>
                    <a:pt x="0" y="44214"/>
                  </a:lnTo>
                  <a:lnTo>
                    <a:pt x="4469" y="39746"/>
                  </a:lnTo>
                  <a:lnTo>
                    <a:pt x="4469" y="5174"/>
                  </a:lnTo>
                  <a:lnTo>
                    <a:pt x="0" y="0"/>
                  </a:ln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9" name="Google Shape;1439;p52"/>
            <p:cNvSpPr/>
            <p:nvPr/>
          </p:nvSpPr>
          <p:spPr>
            <a:xfrm>
              <a:off x="5184859" y="4158216"/>
              <a:ext cx="3251525" cy="84100"/>
            </a:xfrm>
            <a:custGeom>
              <a:rect b="b" l="l" r="r" t="t"/>
              <a:pathLst>
                <a:path extrusionOk="0" h="3364" w="130061">
                  <a:moveTo>
                    <a:pt x="0" y="3268"/>
                  </a:moveTo>
                  <a:lnTo>
                    <a:pt x="3252" y="0"/>
                  </a:lnTo>
                  <a:lnTo>
                    <a:pt x="127075" y="0"/>
                  </a:lnTo>
                  <a:lnTo>
                    <a:pt x="130061" y="3364"/>
                  </a:lnTo>
                  <a:close/>
                </a:path>
              </a:pathLst>
            </a:custGeom>
            <a:solidFill>
              <a:schemeClr val="accent4"/>
            </a:solidFill>
            <a:ln cap="flat" cmpd="sng" w="9525">
              <a:solidFill>
                <a:schemeClr val="accent4"/>
              </a:solidFill>
              <a:prstDash val="solid"/>
              <a:round/>
              <a:headEnd len="med" w="med" type="none"/>
              <a:tailEnd len="med" w="med" type="none"/>
            </a:ln>
          </p:spPr>
        </p:sp>
        <p:sp>
          <p:nvSpPr>
            <p:cNvPr id="1440" name="Google Shape;1440;p52"/>
            <p:cNvSpPr/>
            <p:nvPr/>
          </p:nvSpPr>
          <p:spPr>
            <a:xfrm>
              <a:off x="5186959" y="3464016"/>
              <a:ext cx="3249425" cy="94875"/>
            </a:xfrm>
            <a:custGeom>
              <a:rect b="b" l="l" r="r" t="t"/>
              <a:pathLst>
                <a:path extrusionOk="0" h="3795" w="129977">
                  <a:moveTo>
                    <a:pt x="0" y="113"/>
                  </a:moveTo>
                  <a:lnTo>
                    <a:pt x="2997" y="3795"/>
                  </a:lnTo>
                  <a:lnTo>
                    <a:pt x="127105" y="3623"/>
                  </a:lnTo>
                  <a:lnTo>
                    <a:pt x="129977" y="0"/>
                  </a:lnTo>
                  <a:close/>
                </a:path>
              </a:pathLst>
            </a:custGeom>
            <a:solidFill>
              <a:schemeClr val="accent4"/>
            </a:solidFill>
            <a:ln cap="flat" cmpd="sng" w="9525">
              <a:solidFill>
                <a:schemeClr val="accent4"/>
              </a:solidFill>
              <a:prstDash val="solid"/>
              <a:round/>
              <a:headEnd len="med" w="med" type="none"/>
              <a:tailEnd len="med" w="med" type="none"/>
            </a:ln>
          </p:spPr>
        </p:sp>
      </p:grpSp>
      <p:sp>
        <p:nvSpPr>
          <p:cNvPr id="1441" name="Google Shape;1441;p52"/>
          <p:cNvSpPr txBox="1"/>
          <p:nvPr>
            <p:ph type="title"/>
          </p:nvPr>
        </p:nvSpPr>
        <p:spPr>
          <a:xfrm>
            <a:off x="2923657" y="312400"/>
            <a:ext cx="3296700" cy="531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Bonus: Bailouts</a:t>
            </a:r>
            <a:endParaRPr/>
          </a:p>
        </p:txBody>
      </p:sp>
      <p:grpSp>
        <p:nvGrpSpPr>
          <p:cNvPr id="1442" name="Google Shape;1442;p52"/>
          <p:cNvGrpSpPr/>
          <p:nvPr/>
        </p:nvGrpSpPr>
        <p:grpSpPr>
          <a:xfrm>
            <a:off x="1224326" y="1722675"/>
            <a:ext cx="1371454" cy="3162275"/>
            <a:chOff x="4662851" y="1818850"/>
            <a:chExt cx="1371454" cy="3162275"/>
          </a:xfrm>
        </p:grpSpPr>
        <p:sp>
          <p:nvSpPr>
            <p:cNvPr id="1443" name="Google Shape;1443;p52"/>
            <p:cNvSpPr/>
            <p:nvPr/>
          </p:nvSpPr>
          <p:spPr>
            <a:xfrm>
              <a:off x="4799505" y="4846125"/>
              <a:ext cx="1234800" cy="135000"/>
            </a:xfrm>
            <a:prstGeom prst="ellipse">
              <a:avLst/>
            </a:prstGeom>
            <a:solidFill>
              <a:srgbClr val="000000">
                <a:alpha val="781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44" name="Google Shape;1444;p52"/>
            <p:cNvPicPr preferRelativeResize="0"/>
            <p:nvPr/>
          </p:nvPicPr>
          <p:blipFill>
            <a:blip r:embed="rId3">
              <a:alphaModFix/>
            </a:blip>
            <a:stretch>
              <a:fillRect/>
            </a:stretch>
          </p:blipFill>
          <p:spPr>
            <a:xfrm>
              <a:off x="4662851" y="1818850"/>
              <a:ext cx="1371373" cy="3093749"/>
            </a:xfrm>
            <a:prstGeom prst="rect">
              <a:avLst/>
            </a:prstGeom>
            <a:noFill/>
            <a:ln>
              <a:noFill/>
            </a:ln>
          </p:spPr>
        </p:pic>
      </p:grpSp>
      <p:sp>
        <p:nvSpPr>
          <p:cNvPr id="1445" name="Google Shape;1445;p52"/>
          <p:cNvSpPr txBox="1"/>
          <p:nvPr>
            <p:ph idx="4294967295" type="title"/>
          </p:nvPr>
        </p:nvSpPr>
        <p:spPr>
          <a:xfrm>
            <a:off x="6100200" y="1791750"/>
            <a:ext cx="2592900" cy="365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How do we allocate funds in a crisis event?</a:t>
            </a:r>
            <a:endParaRPr/>
          </a:p>
        </p:txBody>
      </p:sp>
      <p:sp>
        <p:nvSpPr>
          <p:cNvPr id="1446" name="Google Shape;1446;p52"/>
          <p:cNvSpPr txBox="1"/>
          <p:nvPr>
            <p:ph idx="4294967295" type="title"/>
          </p:nvPr>
        </p:nvSpPr>
        <p:spPr>
          <a:xfrm>
            <a:off x="6440125" y="3401775"/>
            <a:ext cx="2017200" cy="365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u="sng">
                <a:solidFill>
                  <a:schemeClr val="hlink"/>
                </a:solidFill>
                <a:hlinkClick r:id="rId4"/>
              </a:rPr>
              <a:t>CEE Lesson Plan</a:t>
            </a:r>
            <a:endParaRPr/>
          </a:p>
        </p:txBody>
      </p:sp>
      <p:pic>
        <p:nvPicPr>
          <p:cNvPr id="1447" name="Google Shape;1447;p52" title="bootcampbailouts.mp4">
            <a:hlinkClick r:id="rId5"/>
          </p:cNvPr>
          <p:cNvPicPr preferRelativeResize="0"/>
          <p:nvPr/>
        </p:nvPicPr>
        <p:blipFill>
          <a:blip r:embed="rId6">
            <a:alphaModFix/>
          </a:blip>
          <a:stretch>
            <a:fillRect/>
          </a:stretch>
        </p:blipFill>
        <p:spPr>
          <a:xfrm>
            <a:off x="218450" y="1258350"/>
            <a:ext cx="4835467" cy="3626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47"/>
                                        </p:tgtEl>
                                        <p:attrNameLst>
                                          <p:attrName>style.visibility</p:attrName>
                                        </p:attrNameLst>
                                      </p:cBhvr>
                                      <p:to>
                                        <p:strVal val="visible"/>
                                      </p:to>
                                    </p:set>
                                    <p:animEffect filter="fade" transition="in">
                                      <p:cBhvr>
                                        <p:cTn dur="1000"/>
                                        <p:tgtEl>
                                          <p:spTgt spid="14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1" name="Shape 1451"/>
        <p:cNvGrpSpPr/>
        <p:nvPr/>
      </p:nvGrpSpPr>
      <p:grpSpPr>
        <a:xfrm>
          <a:off x="0" y="0"/>
          <a:ext cx="0" cy="0"/>
          <a:chOff x="0" y="0"/>
          <a:chExt cx="0" cy="0"/>
        </a:xfrm>
      </p:grpSpPr>
      <p:grpSp>
        <p:nvGrpSpPr>
          <p:cNvPr id="1452" name="Google Shape;1452;p53"/>
          <p:cNvGrpSpPr/>
          <p:nvPr/>
        </p:nvGrpSpPr>
        <p:grpSpPr>
          <a:xfrm>
            <a:off x="4023752" y="1080535"/>
            <a:ext cx="987581" cy="1145066"/>
            <a:chOff x="3335286" y="601670"/>
            <a:chExt cx="804678" cy="932160"/>
          </a:xfrm>
        </p:grpSpPr>
        <p:sp>
          <p:nvSpPr>
            <p:cNvPr id="1453" name="Google Shape;1453;p53"/>
            <p:cNvSpPr/>
            <p:nvPr/>
          </p:nvSpPr>
          <p:spPr>
            <a:xfrm>
              <a:off x="3335286" y="601670"/>
              <a:ext cx="804678" cy="932160"/>
            </a:xfrm>
            <a:custGeom>
              <a:rect b="b" l="l" r="r" t="t"/>
              <a:pathLst>
                <a:path extrusionOk="0" h="30366" w="26211">
                  <a:moveTo>
                    <a:pt x="26211" y="1"/>
                  </a:moveTo>
                  <a:lnTo>
                    <a:pt x="1" y="747"/>
                  </a:lnTo>
                  <a:lnTo>
                    <a:pt x="1599" y="30259"/>
                  </a:lnTo>
                  <a:lnTo>
                    <a:pt x="25039" y="30366"/>
                  </a:lnTo>
                  <a:lnTo>
                    <a:pt x="26211" y="1"/>
                  </a:lnTo>
                  <a:close/>
                </a:path>
              </a:pathLst>
            </a:custGeom>
            <a:solidFill>
              <a:schemeClr val="dk1"/>
            </a:solidFill>
            <a:ln>
              <a:noFill/>
            </a:ln>
            <a:effectLst>
              <a:outerShdw rotWithShape="0" algn="bl" dir="2400000" dist="47625">
                <a:srgbClr val="000000">
                  <a:alpha val="3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4" name="Google Shape;1454;p53"/>
            <p:cNvSpPr/>
            <p:nvPr/>
          </p:nvSpPr>
          <p:spPr>
            <a:xfrm>
              <a:off x="3374551" y="637647"/>
              <a:ext cx="739256" cy="847128"/>
            </a:xfrm>
            <a:custGeom>
              <a:rect b="b" l="l" r="r" t="t"/>
              <a:pathLst>
                <a:path extrusionOk="0" h="27596" w="24080">
                  <a:moveTo>
                    <a:pt x="24079" y="1"/>
                  </a:moveTo>
                  <a:lnTo>
                    <a:pt x="0" y="534"/>
                  </a:lnTo>
                  <a:lnTo>
                    <a:pt x="2025" y="27596"/>
                  </a:lnTo>
                  <a:lnTo>
                    <a:pt x="22588" y="27596"/>
                  </a:lnTo>
                  <a:lnTo>
                    <a:pt x="24079"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5" name="Google Shape;1455;p53"/>
            <p:cNvSpPr/>
            <p:nvPr/>
          </p:nvSpPr>
          <p:spPr>
            <a:xfrm>
              <a:off x="3374551" y="637647"/>
              <a:ext cx="739256" cy="847128"/>
            </a:xfrm>
            <a:custGeom>
              <a:rect b="b" l="l" r="r" t="t"/>
              <a:pathLst>
                <a:path extrusionOk="0" fill="none" h="27596" w="24080">
                  <a:moveTo>
                    <a:pt x="2025" y="27596"/>
                  </a:moveTo>
                  <a:lnTo>
                    <a:pt x="0" y="534"/>
                  </a:lnTo>
                  <a:lnTo>
                    <a:pt x="24079" y="1"/>
                  </a:lnTo>
                  <a:lnTo>
                    <a:pt x="22588" y="27596"/>
                  </a:lnTo>
                  <a:lnTo>
                    <a:pt x="2025" y="27596"/>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6" name="Google Shape;1456;p53"/>
            <p:cNvSpPr/>
            <p:nvPr/>
          </p:nvSpPr>
          <p:spPr>
            <a:xfrm>
              <a:off x="3413785" y="1484745"/>
              <a:ext cx="670580" cy="29470"/>
            </a:xfrm>
            <a:custGeom>
              <a:rect b="b" l="l" r="r" t="t"/>
              <a:pathLst>
                <a:path extrusionOk="0" h="960" w="21843">
                  <a:moveTo>
                    <a:pt x="747" y="1"/>
                  </a:moveTo>
                  <a:lnTo>
                    <a:pt x="1" y="960"/>
                  </a:lnTo>
                  <a:lnTo>
                    <a:pt x="21842" y="960"/>
                  </a:lnTo>
                  <a:lnTo>
                    <a:pt x="2131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7" name="Google Shape;1457;p53"/>
            <p:cNvSpPr/>
            <p:nvPr/>
          </p:nvSpPr>
          <p:spPr>
            <a:xfrm>
              <a:off x="3413785" y="1484745"/>
              <a:ext cx="670580" cy="29470"/>
            </a:xfrm>
            <a:custGeom>
              <a:rect b="b" l="l" r="r" t="t"/>
              <a:pathLst>
                <a:path extrusionOk="0" fill="none" h="960" w="21843">
                  <a:moveTo>
                    <a:pt x="21310" y="1"/>
                  </a:moveTo>
                  <a:lnTo>
                    <a:pt x="21310" y="1"/>
                  </a:lnTo>
                  <a:lnTo>
                    <a:pt x="747" y="1"/>
                  </a:lnTo>
                  <a:lnTo>
                    <a:pt x="1" y="960"/>
                  </a:lnTo>
                  <a:lnTo>
                    <a:pt x="21842" y="960"/>
                  </a:lnTo>
                  <a:lnTo>
                    <a:pt x="21310"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8" name="Google Shape;1458;p53"/>
            <p:cNvSpPr/>
            <p:nvPr/>
          </p:nvSpPr>
          <p:spPr>
            <a:xfrm>
              <a:off x="3374551" y="637647"/>
              <a:ext cx="739256" cy="62193"/>
            </a:xfrm>
            <a:custGeom>
              <a:rect b="b" l="l" r="r" t="t"/>
              <a:pathLst>
                <a:path extrusionOk="0" h="2026" w="24080">
                  <a:moveTo>
                    <a:pt x="24079" y="1"/>
                  </a:moveTo>
                  <a:lnTo>
                    <a:pt x="0" y="534"/>
                  </a:lnTo>
                  <a:lnTo>
                    <a:pt x="107" y="1706"/>
                  </a:lnTo>
                  <a:lnTo>
                    <a:pt x="23973" y="2025"/>
                  </a:lnTo>
                  <a:lnTo>
                    <a:pt x="24079" y="1"/>
                  </a:lnTo>
                  <a:close/>
                </a:path>
              </a:pathLst>
            </a:custGeom>
            <a:solidFill>
              <a:srgbClr val="191919">
                <a:alpha val="13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9" name="Google Shape;1459;p53"/>
            <p:cNvSpPr/>
            <p:nvPr/>
          </p:nvSpPr>
          <p:spPr>
            <a:xfrm>
              <a:off x="3374551" y="637647"/>
              <a:ext cx="739256" cy="62193"/>
            </a:xfrm>
            <a:custGeom>
              <a:rect b="b" l="l" r="r" t="t"/>
              <a:pathLst>
                <a:path extrusionOk="0" fill="none" h="2026" w="24080">
                  <a:moveTo>
                    <a:pt x="24079" y="1"/>
                  </a:moveTo>
                  <a:lnTo>
                    <a:pt x="0" y="534"/>
                  </a:lnTo>
                  <a:lnTo>
                    <a:pt x="107" y="1706"/>
                  </a:lnTo>
                  <a:lnTo>
                    <a:pt x="23973" y="2025"/>
                  </a:lnTo>
                  <a:lnTo>
                    <a:pt x="24079"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60" name="Google Shape;1460;p53"/>
          <p:cNvSpPr txBox="1"/>
          <p:nvPr>
            <p:ph type="title"/>
          </p:nvPr>
        </p:nvSpPr>
        <p:spPr>
          <a:xfrm>
            <a:off x="1014000" y="2227709"/>
            <a:ext cx="71160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BREAK/Open Space!</a:t>
            </a:r>
            <a:endParaRPr/>
          </a:p>
        </p:txBody>
      </p:sp>
      <p:sp>
        <p:nvSpPr>
          <p:cNvPr id="1461" name="Google Shape;1461;p53"/>
          <p:cNvSpPr txBox="1"/>
          <p:nvPr>
            <p:ph idx="2" type="title"/>
          </p:nvPr>
        </p:nvSpPr>
        <p:spPr>
          <a:xfrm>
            <a:off x="4022439" y="1184663"/>
            <a:ext cx="1030200" cy="914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000"/>
              <a:t>^_^</a:t>
            </a:r>
            <a:endParaRPr sz="4000"/>
          </a:p>
        </p:txBody>
      </p:sp>
      <p:sp>
        <p:nvSpPr>
          <p:cNvPr id="1462" name="Google Shape;1462;p53"/>
          <p:cNvSpPr txBox="1"/>
          <p:nvPr>
            <p:ph idx="1" type="subTitle"/>
          </p:nvPr>
        </p:nvSpPr>
        <p:spPr>
          <a:xfrm>
            <a:off x="1767738" y="3290300"/>
            <a:ext cx="5499600" cy="1368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1900">
                <a:solidFill>
                  <a:schemeClr val="lt2"/>
                </a:solidFill>
              </a:rPr>
              <a:t>Take 5 minutes</a:t>
            </a:r>
            <a:endParaRPr b="1" sz="1900">
              <a:solidFill>
                <a:schemeClr val="lt2"/>
              </a:solidFill>
            </a:endParaRPr>
          </a:p>
          <a:p>
            <a:pPr indent="0" lvl="0" marL="0" rtl="0" algn="ctr">
              <a:spcBef>
                <a:spcPts val="0"/>
              </a:spcBef>
              <a:spcAft>
                <a:spcPts val="0"/>
              </a:spcAft>
              <a:buNone/>
            </a:pPr>
            <a:r>
              <a:t/>
            </a:r>
            <a:endParaRPr/>
          </a:p>
          <a:p>
            <a:pPr indent="0" lvl="0" marL="0" rtl="0" algn="ctr">
              <a:spcBef>
                <a:spcPts val="0"/>
              </a:spcBef>
              <a:spcAft>
                <a:spcPts val="0"/>
              </a:spcAft>
              <a:buNone/>
            </a:pPr>
            <a:r>
              <a:rPr lang="en"/>
              <a:t>Walk away from your computer OR</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Explore some resources, ask me questions, let’s talk econ!</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My teaching pacing: </a:t>
            </a:r>
            <a:r>
              <a:rPr lang="en"/>
              <a:t>Spending</a:t>
            </a:r>
            <a:r>
              <a:rPr lang="en"/>
              <a:t> multiplier, AD &amp; AS Model, </a:t>
            </a:r>
            <a:r>
              <a:rPr lang="en"/>
              <a:t>Fiscal</a:t>
            </a:r>
            <a:r>
              <a:rPr lang="en"/>
              <a:t> Policy, Deficits &amp; Debt</a:t>
            </a:r>
            <a:endParaRPr/>
          </a:p>
        </p:txBody>
      </p:sp>
      <p:grpSp>
        <p:nvGrpSpPr>
          <p:cNvPr id="1463" name="Google Shape;1463;p53"/>
          <p:cNvGrpSpPr/>
          <p:nvPr/>
        </p:nvGrpSpPr>
        <p:grpSpPr>
          <a:xfrm flipH="1">
            <a:off x="149275" y="3513475"/>
            <a:ext cx="1444500" cy="1223875"/>
            <a:chOff x="1739950" y="3665925"/>
            <a:chExt cx="1444500" cy="1223875"/>
          </a:xfrm>
        </p:grpSpPr>
        <p:sp>
          <p:nvSpPr>
            <p:cNvPr id="1464" name="Google Shape;1464;p53"/>
            <p:cNvSpPr/>
            <p:nvPr/>
          </p:nvSpPr>
          <p:spPr>
            <a:xfrm>
              <a:off x="1739950" y="4779400"/>
              <a:ext cx="1444500" cy="110400"/>
            </a:xfrm>
            <a:prstGeom prst="ellipse">
              <a:avLst/>
            </a:prstGeom>
            <a:solidFill>
              <a:srgbClr val="000000">
                <a:alpha val="781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65" name="Google Shape;1465;p53"/>
            <p:cNvPicPr preferRelativeResize="0"/>
            <p:nvPr/>
          </p:nvPicPr>
          <p:blipFill>
            <a:blip r:embed="rId3">
              <a:alphaModFix/>
            </a:blip>
            <a:stretch>
              <a:fillRect/>
            </a:stretch>
          </p:blipFill>
          <p:spPr>
            <a:xfrm>
              <a:off x="1815055" y="3665925"/>
              <a:ext cx="1238891" cy="1185475"/>
            </a:xfrm>
            <a:prstGeom prst="rect">
              <a:avLst/>
            </a:prstGeom>
            <a:noFill/>
            <a:ln>
              <a:noFill/>
            </a:ln>
          </p:spPr>
        </p:pic>
      </p:grpSp>
      <p:grpSp>
        <p:nvGrpSpPr>
          <p:cNvPr id="1466" name="Google Shape;1466;p53"/>
          <p:cNvGrpSpPr/>
          <p:nvPr/>
        </p:nvGrpSpPr>
        <p:grpSpPr>
          <a:xfrm>
            <a:off x="7912470" y="1899691"/>
            <a:ext cx="1326199" cy="2780723"/>
            <a:chOff x="8136352" y="2627725"/>
            <a:chExt cx="1083850" cy="2272575"/>
          </a:xfrm>
        </p:grpSpPr>
        <p:sp>
          <p:nvSpPr>
            <p:cNvPr id="1467" name="Google Shape;1467;p53"/>
            <p:cNvSpPr/>
            <p:nvPr/>
          </p:nvSpPr>
          <p:spPr>
            <a:xfrm>
              <a:off x="8316777" y="4789900"/>
              <a:ext cx="723000" cy="110400"/>
            </a:xfrm>
            <a:prstGeom prst="ellipse">
              <a:avLst/>
            </a:prstGeom>
            <a:solidFill>
              <a:srgbClr val="000000">
                <a:alpha val="781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68" name="Google Shape;1468;p53"/>
            <p:cNvPicPr preferRelativeResize="0"/>
            <p:nvPr/>
          </p:nvPicPr>
          <p:blipFill>
            <a:blip r:embed="rId4">
              <a:alphaModFix/>
            </a:blip>
            <a:stretch>
              <a:fillRect/>
            </a:stretch>
          </p:blipFill>
          <p:spPr>
            <a:xfrm>
              <a:off x="8136352" y="2627725"/>
              <a:ext cx="1083850" cy="2219325"/>
            </a:xfrm>
            <a:prstGeom prst="rect">
              <a:avLst/>
            </a:prstGeom>
            <a:noFill/>
            <a:ln>
              <a:noFill/>
            </a:ln>
          </p:spPr>
        </p:pic>
      </p:grpSp>
      <p:grpSp>
        <p:nvGrpSpPr>
          <p:cNvPr id="1469" name="Google Shape;1469;p53"/>
          <p:cNvGrpSpPr/>
          <p:nvPr/>
        </p:nvGrpSpPr>
        <p:grpSpPr>
          <a:xfrm>
            <a:off x="1249825" y="4080160"/>
            <a:ext cx="609600" cy="752027"/>
            <a:chOff x="3184450" y="4137773"/>
            <a:chExt cx="609600" cy="752027"/>
          </a:xfrm>
        </p:grpSpPr>
        <p:sp>
          <p:nvSpPr>
            <p:cNvPr id="1470" name="Google Shape;1470;p53"/>
            <p:cNvSpPr/>
            <p:nvPr/>
          </p:nvSpPr>
          <p:spPr>
            <a:xfrm>
              <a:off x="3184450" y="4779400"/>
              <a:ext cx="609600" cy="110400"/>
            </a:xfrm>
            <a:prstGeom prst="ellipse">
              <a:avLst/>
            </a:prstGeom>
            <a:solidFill>
              <a:srgbClr val="000000">
                <a:alpha val="781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71" name="Google Shape;1471;p53"/>
            <p:cNvPicPr preferRelativeResize="0"/>
            <p:nvPr/>
          </p:nvPicPr>
          <p:blipFill>
            <a:blip r:embed="rId5">
              <a:alphaModFix/>
            </a:blip>
            <a:stretch>
              <a:fillRect/>
            </a:stretch>
          </p:blipFill>
          <p:spPr>
            <a:xfrm>
              <a:off x="3219477" y="4137773"/>
              <a:ext cx="566051" cy="713625"/>
            </a:xfrm>
            <a:prstGeom prst="rect">
              <a:avLst/>
            </a:prstGeom>
            <a:noFill/>
            <a:ln>
              <a:noFill/>
            </a:ln>
          </p:spPr>
        </p:pic>
      </p:grpSp>
      <p:pic>
        <p:nvPicPr>
          <p:cNvPr id="1472" name="Google Shape;1472;p53"/>
          <p:cNvPicPr preferRelativeResize="0"/>
          <p:nvPr/>
        </p:nvPicPr>
        <p:blipFill>
          <a:blip r:embed="rId6">
            <a:alphaModFix/>
          </a:blip>
          <a:stretch>
            <a:fillRect/>
          </a:stretch>
        </p:blipFill>
        <p:spPr>
          <a:xfrm>
            <a:off x="1177286" y="812801"/>
            <a:ext cx="1975050" cy="14948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76" name="Shape 1476"/>
        <p:cNvGrpSpPr/>
        <p:nvPr/>
      </p:nvGrpSpPr>
      <p:grpSpPr>
        <a:xfrm>
          <a:off x="0" y="0"/>
          <a:ext cx="0" cy="0"/>
          <a:chOff x="0" y="0"/>
          <a:chExt cx="0" cy="0"/>
        </a:xfrm>
      </p:grpSpPr>
      <p:grpSp>
        <p:nvGrpSpPr>
          <p:cNvPr id="1477" name="Google Shape;1477;p54"/>
          <p:cNvGrpSpPr/>
          <p:nvPr/>
        </p:nvGrpSpPr>
        <p:grpSpPr>
          <a:xfrm>
            <a:off x="5422218" y="1070342"/>
            <a:ext cx="875409" cy="1015029"/>
            <a:chOff x="3335286" y="601670"/>
            <a:chExt cx="804678" cy="932160"/>
          </a:xfrm>
        </p:grpSpPr>
        <p:sp>
          <p:nvSpPr>
            <p:cNvPr id="1478" name="Google Shape;1478;p54"/>
            <p:cNvSpPr/>
            <p:nvPr/>
          </p:nvSpPr>
          <p:spPr>
            <a:xfrm>
              <a:off x="3335286" y="601670"/>
              <a:ext cx="804678" cy="932160"/>
            </a:xfrm>
            <a:custGeom>
              <a:rect b="b" l="l" r="r" t="t"/>
              <a:pathLst>
                <a:path extrusionOk="0" h="30366" w="26211">
                  <a:moveTo>
                    <a:pt x="26211" y="1"/>
                  </a:moveTo>
                  <a:lnTo>
                    <a:pt x="1" y="747"/>
                  </a:lnTo>
                  <a:lnTo>
                    <a:pt x="1599" y="30259"/>
                  </a:lnTo>
                  <a:lnTo>
                    <a:pt x="25039" y="30366"/>
                  </a:lnTo>
                  <a:lnTo>
                    <a:pt x="26211" y="1"/>
                  </a:lnTo>
                  <a:close/>
                </a:path>
              </a:pathLst>
            </a:custGeom>
            <a:solidFill>
              <a:schemeClr val="dk1"/>
            </a:solidFill>
            <a:ln>
              <a:noFill/>
            </a:ln>
            <a:effectLst>
              <a:outerShdw rotWithShape="0" algn="bl" dir="2400000" dist="47625">
                <a:srgbClr val="000000">
                  <a:alpha val="3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9" name="Google Shape;1479;p54"/>
            <p:cNvSpPr/>
            <p:nvPr/>
          </p:nvSpPr>
          <p:spPr>
            <a:xfrm>
              <a:off x="3374551" y="637647"/>
              <a:ext cx="739256" cy="847128"/>
            </a:xfrm>
            <a:custGeom>
              <a:rect b="b" l="l" r="r" t="t"/>
              <a:pathLst>
                <a:path extrusionOk="0" h="27596" w="24080">
                  <a:moveTo>
                    <a:pt x="24079" y="1"/>
                  </a:moveTo>
                  <a:lnTo>
                    <a:pt x="0" y="534"/>
                  </a:lnTo>
                  <a:lnTo>
                    <a:pt x="2025" y="27596"/>
                  </a:lnTo>
                  <a:lnTo>
                    <a:pt x="22588" y="27596"/>
                  </a:lnTo>
                  <a:lnTo>
                    <a:pt x="24079"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0" name="Google Shape;1480;p54"/>
            <p:cNvSpPr/>
            <p:nvPr/>
          </p:nvSpPr>
          <p:spPr>
            <a:xfrm>
              <a:off x="3374551" y="637647"/>
              <a:ext cx="739256" cy="847128"/>
            </a:xfrm>
            <a:custGeom>
              <a:rect b="b" l="l" r="r" t="t"/>
              <a:pathLst>
                <a:path extrusionOk="0" fill="none" h="27596" w="24080">
                  <a:moveTo>
                    <a:pt x="2025" y="27596"/>
                  </a:moveTo>
                  <a:lnTo>
                    <a:pt x="0" y="534"/>
                  </a:lnTo>
                  <a:lnTo>
                    <a:pt x="24079" y="1"/>
                  </a:lnTo>
                  <a:lnTo>
                    <a:pt x="22588" y="27596"/>
                  </a:lnTo>
                  <a:lnTo>
                    <a:pt x="2025" y="27596"/>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1" name="Google Shape;1481;p54"/>
            <p:cNvSpPr/>
            <p:nvPr/>
          </p:nvSpPr>
          <p:spPr>
            <a:xfrm>
              <a:off x="3413785" y="1484745"/>
              <a:ext cx="670580" cy="29470"/>
            </a:xfrm>
            <a:custGeom>
              <a:rect b="b" l="l" r="r" t="t"/>
              <a:pathLst>
                <a:path extrusionOk="0" h="960" w="21843">
                  <a:moveTo>
                    <a:pt x="747" y="1"/>
                  </a:moveTo>
                  <a:lnTo>
                    <a:pt x="1" y="960"/>
                  </a:lnTo>
                  <a:lnTo>
                    <a:pt x="21842" y="960"/>
                  </a:lnTo>
                  <a:lnTo>
                    <a:pt x="2131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2" name="Google Shape;1482;p54"/>
            <p:cNvSpPr/>
            <p:nvPr/>
          </p:nvSpPr>
          <p:spPr>
            <a:xfrm>
              <a:off x="3413785" y="1484745"/>
              <a:ext cx="670580" cy="29470"/>
            </a:xfrm>
            <a:custGeom>
              <a:rect b="b" l="l" r="r" t="t"/>
              <a:pathLst>
                <a:path extrusionOk="0" fill="none" h="960" w="21843">
                  <a:moveTo>
                    <a:pt x="21310" y="1"/>
                  </a:moveTo>
                  <a:lnTo>
                    <a:pt x="21310" y="1"/>
                  </a:lnTo>
                  <a:lnTo>
                    <a:pt x="747" y="1"/>
                  </a:lnTo>
                  <a:lnTo>
                    <a:pt x="1" y="960"/>
                  </a:lnTo>
                  <a:lnTo>
                    <a:pt x="21842" y="960"/>
                  </a:lnTo>
                  <a:lnTo>
                    <a:pt x="21310"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3" name="Google Shape;1483;p54"/>
            <p:cNvSpPr/>
            <p:nvPr/>
          </p:nvSpPr>
          <p:spPr>
            <a:xfrm>
              <a:off x="3374551" y="637647"/>
              <a:ext cx="739256" cy="62193"/>
            </a:xfrm>
            <a:custGeom>
              <a:rect b="b" l="l" r="r" t="t"/>
              <a:pathLst>
                <a:path extrusionOk="0" h="2026" w="24080">
                  <a:moveTo>
                    <a:pt x="24079" y="1"/>
                  </a:moveTo>
                  <a:lnTo>
                    <a:pt x="0" y="534"/>
                  </a:lnTo>
                  <a:lnTo>
                    <a:pt x="107" y="1706"/>
                  </a:lnTo>
                  <a:lnTo>
                    <a:pt x="23973" y="2025"/>
                  </a:lnTo>
                  <a:lnTo>
                    <a:pt x="24079" y="1"/>
                  </a:lnTo>
                  <a:close/>
                </a:path>
              </a:pathLst>
            </a:custGeom>
            <a:solidFill>
              <a:srgbClr val="191919">
                <a:alpha val="13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4" name="Google Shape;1484;p54"/>
            <p:cNvSpPr/>
            <p:nvPr/>
          </p:nvSpPr>
          <p:spPr>
            <a:xfrm>
              <a:off x="3374551" y="637647"/>
              <a:ext cx="739256" cy="62193"/>
            </a:xfrm>
            <a:custGeom>
              <a:rect b="b" l="l" r="r" t="t"/>
              <a:pathLst>
                <a:path extrusionOk="0" fill="none" h="2026" w="24080">
                  <a:moveTo>
                    <a:pt x="24079" y="1"/>
                  </a:moveTo>
                  <a:lnTo>
                    <a:pt x="0" y="534"/>
                  </a:lnTo>
                  <a:lnTo>
                    <a:pt x="107" y="1706"/>
                  </a:lnTo>
                  <a:lnTo>
                    <a:pt x="23973" y="2025"/>
                  </a:lnTo>
                  <a:lnTo>
                    <a:pt x="24079"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485" name="Google Shape;1485;p54"/>
          <p:cNvPicPr preferRelativeResize="0"/>
          <p:nvPr/>
        </p:nvPicPr>
        <p:blipFill>
          <a:blip r:embed="rId4">
            <a:alphaModFix/>
          </a:blip>
          <a:stretch>
            <a:fillRect/>
          </a:stretch>
        </p:blipFill>
        <p:spPr>
          <a:xfrm>
            <a:off x="1878020" y="774705"/>
            <a:ext cx="1780800" cy="1347775"/>
          </a:xfrm>
          <a:prstGeom prst="rect">
            <a:avLst/>
          </a:prstGeom>
          <a:noFill/>
          <a:ln>
            <a:noFill/>
          </a:ln>
        </p:spPr>
      </p:pic>
      <p:sp>
        <p:nvSpPr>
          <p:cNvPr id="1486" name="Google Shape;1486;p54"/>
          <p:cNvSpPr txBox="1"/>
          <p:nvPr>
            <p:ph type="title"/>
          </p:nvPr>
        </p:nvSpPr>
        <p:spPr>
          <a:xfrm>
            <a:off x="3704225" y="1853750"/>
            <a:ext cx="4428600" cy="1484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Monetary Policy</a:t>
            </a:r>
            <a:endParaRPr/>
          </a:p>
        </p:txBody>
      </p:sp>
      <p:sp>
        <p:nvSpPr>
          <p:cNvPr id="1487" name="Google Shape;1487;p54"/>
          <p:cNvSpPr txBox="1"/>
          <p:nvPr>
            <p:ph idx="2" type="title"/>
          </p:nvPr>
        </p:nvSpPr>
        <p:spPr>
          <a:xfrm>
            <a:off x="5402725" y="1372506"/>
            <a:ext cx="914400" cy="410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2</a:t>
            </a:r>
            <a:endParaRPr/>
          </a:p>
        </p:txBody>
      </p:sp>
      <p:sp>
        <p:nvSpPr>
          <p:cNvPr id="1488" name="Google Shape;1488;p54"/>
          <p:cNvSpPr txBox="1"/>
          <p:nvPr>
            <p:ph idx="1" type="subTitle"/>
          </p:nvPr>
        </p:nvSpPr>
        <p:spPr>
          <a:xfrm>
            <a:off x="3059650" y="3707450"/>
            <a:ext cx="5465400" cy="365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1: What are students struggling with?</a:t>
            </a:r>
            <a:endParaRPr/>
          </a:p>
          <a:p>
            <a:pPr indent="0" lvl="0" marL="0" rtl="0" algn="ctr">
              <a:spcBef>
                <a:spcPts val="0"/>
              </a:spcBef>
              <a:spcAft>
                <a:spcPts val="0"/>
              </a:spcAft>
              <a:buNone/>
            </a:pPr>
            <a:r>
              <a:rPr lang="en"/>
              <a:t>2: What are your needs when it comes to teaching monetary policy?</a:t>
            </a:r>
            <a:endParaRPr/>
          </a:p>
          <a:p>
            <a:pPr indent="0" lvl="0" marL="0" rtl="0" algn="ctr">
              <a:spcBef>
                <a:spcPts val="0"/>
              </a:spcBef>
              <a:spcAft>
                <a:spcPts val="0"/>
              </a:spcAft>
              <a:buNone/>
            </a:pPr>
            <a:r>
              <a:rPr lang="en"/>
              <a:t>3: Do you have anything to share to help teachers teach </a:t>
            </a:r>
            <a:r>
              <a:rPr lang="en"/>
              <a:t>monetary policy</a:t>
            </a:r>
            <a:r>
              <a:rPr lang="en"/>
              <a:t>?</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p:txBody>
      </p:sp>
      <p:grpSp>
        <p:nvGrpSpPr>
          <p:cNvPr id="1489" name="Google Shape;1489;p54"/>
          <p:cNvGrpSpPr/>
          <p:nvPr/>
        </p:nvGrpSpPr>
        <p:grpSpPr>
          <a:xfrm flipH="1">
            <a:off x="1474050" y="1341202"/>
            <a:ext cx="2161301" cy="3512348"/>
            <a:chOff x="6312750" y="1140302"/>
            <a:chExt cx="2161301" cy="3512348"/>
          </a:xfrm>
        </p:grpSpPr>
        <p:sp>
          <p:nvSpPr>
            <p:cNvPr id="1490" name="Google Shape;1490;p54"/>
            <p:cNvSpPr/>
            <p:nvPr/>
          </p:nvSpPr>
          <p:spPr>
            <a:xfrm>
              <a:off x="7287852" y="4542250"/>
              <a:ext cx="1186200" cy="110400"/>
            </a:xfrm>
            <a:prstGeom prst="ellipse">
              <a:avLst/>
            </a:prstGeom>
            <a:solidFill>
              <a:srgbClr val="000000">
                <a:alpha val="781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91" name="Google Shape;1491;p54"/>
            <p:cNvPicPr preferRelativeResize="0"/>
            <p:nvPr/>
          </p:nvPicPr>
          <p:blipFill>
            <a:blip r:embed="rId5">
              <a:alphaModFix/>
            </a:blip>
            <a:stretch>
              <a:fillRect/>
            </a:stretch>
          </p:blipFill>
          <p:spPr>
            <a:xfrm>
              <a:off x="6312750" y="1140302"/>
              <a:ext cx="2118025" cy="3472248"/>
            </a:xfrm>
            <a:prstGeom prst="rect">
              <a:avLst/>
            </a:prstGeom>
            <a:noFill/>
            <a:ln>
              <a:noFill/>
            </a:ln>
          </p:spPr>
        </p:pic>
      </p:grpSp>
      <p:pic>
        <p:nvPicPr>
          <p:cNvPr id="1492" name="Google Shape;1492;p54"/>
          <p:cNvPicPr preferRelativeResize="0"/>
          <p:nvPr/>
        </p:nvPicPr>
        <p:blipFill>
          <a:blip r:embed="rId6">
            <a:alphaModFix/>
          </a:blip>
          <a:stretch>
            <a:fillRect/>
          </a:stretch>
        </p:blipFill>
        <p:spPr>
          <a:xfrm flipH="1">
            <a:off x="0" y="3611950"/>
            <a:ext cx="1661675" cy="1531550"/>
          </a:xfrm>
          <a:prstGeom prst="rect">
            <a:avLst/>
          </a:prstGeom>
          <a:noFill/>
          <a:ln>
            <a:noFill/>
          </a:ln>
        </p:spPr>
      </p:pic>
      <p:grpSp>
        <p:nvGrpSpPr>
          <p:cNvPr id="1493" name="Google Shape;1493;p54"/>
          <p:cNvGrpSpPr/>
          <p:nvPr/>
        </p:nvGrpSpPr>
        <p:grpSpPr>
          <a:xfrm>
            <a:off x="7075928" y="773871"/>
            <a:ext cx="1591871" cy="525727"/>
            <a:chOff x="583503" y="585996"/>
            <a:chExt cx="1591871" cy="525727"/>
          </a:xfrm>
        </p:grpSpPr>
        <p:sp>
          <p:nvSpPr>
            <p:cNvPr id="1494" name="Google Shape;1494;p54"/>
            <p:cNvSpPr/>
            <p:nvPr/>
          </p:nvSpPr>
          <p:spPr>
            <a:xfrm>
              <a:off x="583503" y="854351"/>
              <a:ext cx="1246286" cy="257373"/>
            </a:xfrm>
            <a:custGeom>
              <a:rect b="b" l="l" r="r" t="t"/>
              <a:pathLst>
                <a:path extrusionOk="0" h="7459" w="36119">
                  <a:moveTo>
                    <a:pt x="1385" y="1"/>
                  </a:moveTo>
                  <a:lnTo>
                    <a:pt x="0" y="5221"/>
                  </a:lnTo>
                  <a:lnTo>
                    <a:pt x="0" y="7139"/>
                  </a:lnTo>
                  <a:lnTo>
                    <a:pt x="33881" y="7459"/>
                  </a:lnTo>
                  <a:lnTo>
                    <a:pt x="36118" y="1066"/>
                  </a:lnTo>
                  <a:lnTo>
                    <a:pt x="1385" y="1"/>
                  </a:lnTo>
                  <a:close/>
                </a:path>
              </a:pathLst>
            </a:custGeom>
            <a:solidFill>
              <a:srgbClr val="191919">
                <a:alpha val="26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5" name="Google Shape;1495;p54"/>
            <p:cNvSpPr/>
            <p:nvPr/>
          </p:nvSpPr>
          <p:spPr>
            <a:xfrm>
              <a:off x="1645989" y="891134"/>
              <a:ext cx="238982" cy="165451"/>
            </a:xfrm>
            <a:custGeom>
              <a:rect b="b" l="l" r="r" t="t"/>
              <a:pathLst>
                <a:path extrusionOk="0" h="4795" w="6926">
                  <a:moveTo>
                    <a:pt x="5327" y="0"/>
                  </a:moveTo>
                  <a:lnTo>
                    <a:pt x="0" y="4795"/>
                  </a:lnTo>
                  <a:lnTo>
                    <a:pt x="1492" y="4795"/>
                  </a:lnTo>
                  <a:lnTo>
                    <a:pt x="6926" y="107"/>
                  </a:lnTo>
                  <a:lnTo>
                    <a:pt x="5327"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6" name="Google Shape;1496;p54"/>
            <p:cNvSpPr/>
            <p:nvPr/>
          </p:nvSpPr>
          <p:spPr>
            <a:xfrm>
              <a:off x="1634947" y="891134"/>
              <a:ext cx="194884" cy="165451"/>
            </a:xfrm>
            <a:custGeom>
              <a:rect b="b" l="l" r="r" t="t"/>
              <a:pathLst>
                <a:path extrusionOk="0" h="4795" w="5648">
                  <a:moveTo>
                    <a:pt x="5647" y="0"/>
                  </a:moveTo>
                  <a:lnTo>
                    <a:pt x="1" y="107"/>
                  </a:lnTo>
                  <a:lnTo>
                    <a:pt x="320" y="4795"/>
                  </a:lnTo>
                  <a:lnTo>
                    <a:pt x="5647" y="0"/>
                  </a:lnTo>
                  <a:close/>
                </a:path>
              </a:pathLst>
            </a:custGeom>
            <a:solidFill>
              <a:srgbClr val="FFE8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7" name="Google Shape;1497;p54"/>
            <p:cNvSpPr/>
            <p:nvPr/>
          </p:nvSpPr>
          <p:spPr>
            <a:xfrm>
              <a:off x="1645989" y="891134"/>
              <a:ext cx="238982" cy="165451"/>
            </a:xfrm>
            <a:custGeom>
              <a:rect b="b" l="l" r="r" t="t"/>
              <a:pathLst>
                <a:path extrusionOk="0" h="4795" w="6926">
                  <a:moveTo>
                    <a:pt x="5327" y="0"/>
                  </a:moveTo>
                  <a:lnTo>
                    <a:pt x="0" y="4795"/>
                  </a:lnTo>
                  <a:lnTo>
                    <a:pt x="1492" y="4795"/>
                  </a:lnTo>
                  <a:lnTo>
                    <a:pt x="6926" y="107"/>
                  </a:lnTo>
                  <a:lnTo>
                    <a:pt x="5327" y="0"/>
                  </a:lnTo>
                  <a:close/>
                </a:path>
              </a:pathLst>
            </a:custGeom>
            <a:solidFill>
              <a:srgbClr val="191919">
                <a:alpha val="26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8" name="Google Shape;1498;p54"/>
            <p:cNvSpPr/>
            <p:nvPr/>
          </p:nvSpPr>
          <p:spPr>
            <a:xfrm>
              <a:off x="1634947" y="891134"/>
              <a:ext cx="194884" cy="165451"/>
            </a:xfrm>
            <a:custGeom>
              <a:rect b="b" l="l" r="r" t="t"/>
              <a:pathLst>
                <a:path extrusionOk="0" h="4795" w="5648">
                  <a:moveTo>
                    <a:pt x="5647" y="0"/>
                  </a:moveTo>
                  <a:lnTo>
                    <a:pt x="1" y="107"/>
                  </a:lnTo>
                  <a:lnTo>
                    <a:pt x="320" y="4795"/>
                  </a:lnTo>
                  <a:lnTo>
                    <a:pt x="5647"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9" name="Google Shape;1499;p54"/>
            <p:cNvSpPr/>
            <p:nvPr/>
          </p:nvSpPr>
          <p:spPr>
            <a:xfrm>
              <a:off x="723185" y="887442"/>
              <a:ext cx="246366" cy="169144"/>
            </a:xfrm>
            <a:custGeom>
              <a:rect b="b" l="l" r="r" t="t"/>
              <a:pathLst>
                <a:path extrusionOk="0" h="4902" w="7140">
                  <a:moveTo>
                    <a:pt x="7139" y="1"/>
                  </a:moveTo>
                  <a:lnTo>
                    <a:pt x="5328" y="107"/>
                  </a:lnTo>
                  <a:lnTo>
                    <a:pt x="1" y="4902"/>
                  </a:lnTo>
                  <a:lnTo>
                    <a:pt x="1492" y="4902"/>
                  </a:lnTo>
                  <a:lnTo>
                    <a:pt x="7139"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0" name="Google Shape;1500;p54"/>
            <p:cNvSpPr/>
            <p:nvPr/>
          </p:nvSpPr>
          <p:spPr>
            <a:xfrm>
              <a:off x="712177" y="891134"/>
              <a:ext cx="194850" cy="165451"/>
            </a:xfrm>
            <a:custGeom>
              <a:rect b="b" l="l" r="r" t="t"/>
              <a:pathLst>
                <a:path extrusionOk="0" h="4795" w="5647">
                  <a:moveTo>
                    <a:pt x="5647" y="0"/>
                  </a:moveTo>
                  <a:lnTo>
                    <a:pt x="0" y="107"/>
                  </a:lnTo>
                  <a:lnTo>
                    <a:pt x="320" y="4795"/>
                  </a:lnTo>
                  <a:lnTo>
                    <a:pt x="5647" y="0"/>
                  </a:lnTo>
                  <a:close/>
                </a:path>
              </a:pathLst>
            </a:custGeom>
            <a:solidFill>
              <a:srgbClr val="FFE8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1" name="Google Shape;1501;p54"/>
            <p:cNvSpPr/>
            <p:nvPr/>
          </p:nvSpPr>
          <p:spPr>
            <a:xfrm>
              <a:off x="583503" y="854351"/>
              <a:ext cx="1246286" cy="257373"/>
            </a:xfrm>
            <a:custGeom>
              <a:rect b="b" l="l" r="r" t="t"/>
              <a:pathLst>
                <a:path extrusionOk="0" fill="none" h="7459" w="36119">
                  <a:moveTo>
                    <a:pt x="1385" y="1"/>
                  </a:moveTo>
                  <a:lnTo>
                    <a:pt x="0" y="5221"/>
                  </a:lnTo>
                  <a:lnTo>
                    <a:pt x="0" y="7139"/>
                  </a:lnTo>
                  <a:lnTo>
                    <a:pt x="33881" y="7459"/>
                  </a:lnTo>
                  <a:lnTo>
                    <a:pt x="36118" y="1066"/>
                  </a:lnTo>
                  <a:lnTo>
                    <a:pt x="1385"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2" name="Google Shape;1502;p54"/>
            <p:cNvSpPr/>
            <p:nvPr/>
          </p:nvSpPr>
          <p:spPr>
            <a:xfrm>
              <a:off x="1043059" y="681578"/>
              <a:ext cx="371308" cy="158102"/>
            </a:xfrm>
            <a:custGeom>
              <a:rect b="b" l="l" r="r" t="t"/>
              <a:pathLst>
                <a:path extrusionOk="0" h="4582" w="10761">
                  <a:moveTo>
                    <a:pt x="10761" y="4582"/>
                  </a:moveTo>
                  <a:lnTo>
                    <a:pt x="10122" y="0"/>
                  </a:lnTo>
                  <a:lnTo>
                    <a:pt x="0" y="2344"/>
                  </a:lnTo>
                  <a:lnTo>
                    <a:pt x="0" y="2664"/>
                  </a:lnTo>
                  <a:lnTo>
                    <a:pt x="1065" y="2557"/>
                  </a:lnTo>
                  <a:lnTo>
                    <a:pt x="1172" y="4155"/>
                  </a:lnTo>
                  <a:lnTo>
                    <a:pt x="0" y="4155"/>
                  </a:lnTo>
                  <a:lnTo>
                    <a:pt x="0" y="4582"/>
                  </a:lnTo>
                  <a:lnTo>
                    <a:pt x="10761" y="4582"/>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3" name="Google Shape;1503;p54"/>
            <p:cNvSpPr/>
            <p:nvPr/>
          </p:nvSpPr>
          <p:spPr>
            <a:xfrm>
              <a:off x="1392298" y="677886"/>
              <a:ext cx="352952" cy="169144"/>
            </a:xfrm>
            <a:custGeom>
              <a:rect b="b" l="l" r="r" t="t"/>
              <a:pathLst>
                <a:path extrusionOk="0" h="4902" w="10229">
                  <a:moveTo>
                    <a:pt x="10229" y="4902"/>
                  </a:moveTo>
                  <a:lnTo>
                    <a:pt x="8844" y="1"/>
                  </a:lnTo>
                  <a:lnTo>
                    <a:pt x="1" y="107"/>
                  </a:lnTo>
                  <a:lnTo>
                    <a:pt x="640" y="4689"/>
                  </a:lnTo>
                  <a:lnTo>
                    <a:pt x="10229" y="4902"/>
                  </a:lnTo>
                  <a:close/>
                </a:path>
              </a:pathLst>
            </a:custGeom>
            <a:solidFill>
              <a:srgbClr val="FFB3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4" name="Google Shape;1504;p54"/>
            <p:cNvSpPr/>
            <p:nvPr/>
          </p:nvSpPr>
          <p:spPr>
            <a:xfrm>
              <a:off x="1079808" y="710978"/>
              <a:ext cx="312512" cy="114005"/>
            </a:xfrm>
            <a:custGeom>
              <a:rect b="b" l="l" r="r" t="t"/>
              <a:pathLst>
                <a:path extrusionOk="0" h="3304" w="9057">
                  <a:moveTo>
                    <a:pt x="0" y="1705"/>
                  </a:moveTo>
                  <a:lnTo>
                    <a:pt x="8311" y="1"/>
                  </a:lnTo>
                  <a:lnTo>
                    <a:pt x="9057" y="3197"/>
                  </a:lnTo>
                  <a:lnTo>
                    <a:pt x="107" y="3303"/>
                  </a:lnTo>
                  <a:lnTo>
                    <a:pt x="0" y="1705"/>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5" name="Google Shape;1505;p54"/>
            <p:cNvSpPr/>
            <p:nvPr/>
          </p:nvSpPr>
          <p:spPr>
            <a:xfrm>
              <a:off x="1054066" y="585996"/>
              <a:ext cx="628681" cy="176493"/>
            </a:xfrm>
            <a:custGeom>
              <a:rect b="b" l="l" r="r" t="t"/>
              <a:pathLst>
                <a:path extrusionOk="0" h="5115" w="18220">
                  <a:moveTo>
                    <a:pt x="18220" y="2664"/>
                  </a:moveTo>
                  <a:lnTo>
                    <a:pt x="18220" y="2344"/>
                  </a:lnTo>
                  <a:lnTo>
                    <a:pt x="17580" y="2344"/>
                  </a:lnTo>
                  <a:lnTo>
                    <a:pt x="17580" y="1066"/>
                  </a:lnTo>
                  <a:lnTo>
                    <a:pt x="18220" y="1066"/>
                  </a:lnTo>
                  <a:lnTo>
                    <a:pt x="18220" y="746"/>
                  </a:lnTo>
                  <a:lnTo>
                    <a:pt x="9377" y="0"/>
                  </a:lnTo>
                  <a:lnTo>
                    <a:pt x="1" y="0"/>
                  </a:lnTo>
                  <a:lnTo>
                    <a:pt x="214" y="5114"/>
                  </a:lnTo>
                  <a:lnTo>
                    <a:pt x="9803" y="2770"/>
                  </a:lnTo>
                  <a:lnTo>
                    <a:pt x="18220" y="2664"/>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6" name="Google Shape;1506;p54"/>
            <p:cNvSpPr/>
            <p:nvPr/>
          </p:nvSpPr>
          <p:spPr>
            <a:xfrm>
              <a:off x="1054066" y="585996"/>
              <a:ext cx="330903" cy="176493"/>
            </a:xfrm>
            <a:custGeom>
              <a:rect b="b" l="l" r="r" t="t"/>
              <a:pathLst>
                <a:path extrusionOk="0" h="5115" w="9590">
                  <a:moveTo>
                    <a:pt x="9377" y="0"/>
                  </a:moveTo>
                  <a:lnTo>
                    <a:pt x="9590" y="2877"/>
                  </a:lnTo>
                  <a:lnTo>
                    <a:pt x="214" y="5114"/>
                  </a:lnTo>
                  <a:lnTo>
                    <a:pt x="1" y="0"/>
                  </a:lnTo>
                  <a:lnTo>
                    <a:pt x="9377" y="0"/>
                  </a:lnTo>
                  <a:close/>
                </a:path>
              </a:pathLst>
            </a:custGeom>
            <a:solidFill>
              <a:srgbClr val="FFBD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7" name="Google Shape;1507;p54"/>
            <p:cNvSpPr/>
            <p:nvPr/>
          </p:nvSpPr>
          <p:spPr>
            <a:xfrm>
              <a:off x="1072458" y="604354"/>
              <a:ext cx="312512" cy="128704"/>
            </a:xfrm>
            <a:custGeom>
              <a:rect b="b" l="l" r="r" t="t"/>
              <a:pathLst>
                <a:path extrusionOk="0" h="3730" w="9057">
                  <a:moveTo>
                    <a:pt x="8844" y="1"/>
                  </a:moveTo>
                  <a:lnTo>
                    <a:pt x="0" y="1"/>
                  </a:lnTo>
                  <a:lnTo>
                    <a:pt x="213" y="3730"/>
                  </a:lnTo>
                  <a:lnTo>
                    <a:pt x="9057" y="2025"/>
                  </a:lnTo>
                  <a:lnTo>
                    <a:pt x="8844"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8" name="Google Shape;1508;p54"/>
            <p:cNvSpPr/>
            <p:nvPr/>
          </p:nvSpPr>
          <p:spPr>
            <a:xfrm>
              <a:off x="1377598" y="604354"/>
              <a:ext cx="283114" cy="69907"/>
            </a:xfrm>
            <a:custGeom>
              <a:rect b="b" l="l" r="r" t="t"/>
              <a:pathLst>
                <a:path extrusionOk="0" h="2026" w="8205">
                  <a:moveTo>
                    <a:pt x="1" y="1"/>
                  </a:moveTo>
                  <a:lnTo>
                    <a:pt x="8204" y="534"/>
                  </a:lnTo>
                  <a:lnTo>
                    <a:pt x="8204" y="1812"/>
                  </a:lnTo>
                  <a:lnTo>
                    <a:pt x="214" y="2025"/>
                  </a:lnTo>
                  <a:lnTo>
                    <a:pt x="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9" name="Google Shape;1509;p54"/>
            <p:cNvSpPr/>
            <p:nvPr/>
          </p:nvSpPr>
          <p:spPr>
            <a:xfrm>
              <a:off x="631294" y="839651"/>
              <a:ext cx="389699" cy="58866"/>
            </a:xfrm>
            <a:custGeom>
              <a:rect b="b" l="l" r="r" t="t"/>
              <a:pathLst>
                <a:path extrusionOk="0" h="1706" w="11294">
                  <a:moveTo>
                    <a:pt x="11294" y="1"/>
                  </a:moveTo>
                  <a:lnTo>
                    <a:pt x="0" y="427"/>
                  </a:lnTo>
                  <a:lnTo>
                    <a:pt x="0" y="1705"/>
                  </a:lnTo>
                  <a:lnTo>
                    <a:pt x="11294" y="1386"/>
                  </a:lnTo>
                  <a:lnTo>
                    <a:pt x="11294"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0" name="Google Shape;1510;p54"/>
            <p:cNvSpPr/>
            <p:nvPr/>
          </p:nvSpPr>
          <p:spPr>
            <a:xfrm>
              <a:off x="1020975" y="839651"/>
              <a:ext cx="1154399" cy="66215"/>
            </a:xfrm>
            <a:custGeom>
              <a:rect b="b" l="l" r="r" t="t"/>
              <a:pathLst>
                <a:path extrusionOk="0" h="1919" w="33456">
                  <a:moveTo>
                    <a:pt x="1" y="1"/>
                  </a:moveTo>
                  <a:lnTo>
                    <a:pt x="1" y="1386"/>
                  </a:lnTo>
                  <a:lnTo>
                    <a:pt x="33455" y="1918"/>
                  </a:lnTo>
                  <a:lnTo>
                    <a:pt x="33455"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1" name="Google Shape;1511;p54"/>
            <p:cNvSpPr/>
            <p:nvPr/>
          </p:nvSpPr>
          <p:spPr>
            <a:xfrm>
              <a:off x="1921695" y="600696"/>
              <a:ext cx="194884" cy="227975"/>
            </a:xfrm>
            <a:custGeom>
              <a:rect b="b" l="l" r="r" t="t"/>
              <a:pathLst>
                <a:path extrusionOk="0" h="6607" w="5648">
                  <a:moveTo>
                    <a:pt x="5648" y="0"/>
                  </a:moveTo>
                  <a:lnTo>
                    <a:pt x="1" y="107"/>
                  </a:lnTo>
                  <a:lnTo>
                    <a:pt x="321" y="6606"/>
                  </a:lnTo>
                  <a:lnTo>
                    <a:pt x="5328" y="6499"/>
                  </a:lnTo>
                  <a:lnTo>
                    <a:pt x="5648"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2" name="Google Shape;1512;p54"/>
            <p:cNvSpPr/>
            <p:nvPr/>
          </p:nvSpPr>
          <p:spPr>
            <a:xfrm>
              <a:off x="1921695" y="600696"/>
              <a:ext cx="194884" cy="227975"/>
            </a:xfrm>
            <a:custGeom>
              <a:rect b="b" l="l" r="r" t="t"/>
              <a:pathLst>
                <a:path extrusionOk="0" fill="none" h="6607" w="5648">
                  <a:moveTo>
                    <a:pt x="321" y="6606"/>
                  </a:moveTo>
                  <a:lnTo>
                    <a:pt x="1" y="107"/>
                  </a:lnTo>
                  <a:lnTo>
                    <a:pt x="5648" y="0"/>
                  </a:lnTo>
                  <a:lnTo>
                    <a:pt x="5328" y="6499"/>
                  </a:lnTo>
                  <a:lnTo>
                    <a:pt x="321" y="6606"/>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3" name="Google Shape;1513;p54"/>
            <p:cNvSpPr/>
            <p:nvPr/>
          </p:nvSpPr>
          <p:spPr>
            <a:xfrm>
              <a:off x="1932737" y="810252"/>
              <a:ext cx="172836" cy="29433"/>
            </a:xfrm>
            <a:custGeom>
              <a:rect b="b" l="l" r="r" t="t"/>
              <a:pathLst>
                <a:path extrusionOk="0" h="853" w="5009">
                  <a:moveTo>
                    <a:pt x="5008" y="0"/>
                  </a:moveTo>
                  <a:lnTo>
                    <a:pt x="1" y="213"/>
                  </a:lnTo>
                  <a:lnTo>
                    <a:pt x="1" y="746"/>
                  </a:lnTo>
                  <a:lnTo>
                    <a:pt x="640" y="746"/>
                  </a:lnTo>
                  <a:lnTo>
                    <a:pt x="853" y="533"/>
                  </a:lnTo>
                  <a:lnTo>
                    <a:pt x="1812" y="533"/>
                  </a:lnTo>
                  <a:lnTo>
                    <a:pt x="2025" y="746"/>
                  </a:lnTo>
                  <a:lnTo>
                    <a:pt x="2771" y="746"/>
                  </a:lnTo>
                  <a:lnTo>
                    <a:pt x="2877" y="533"/>
                  </a:lnTo>
                  <a:lnTo>
                    <a:pt x="4262" y="533"/>
                  </a:lnTo>
                  <a:lnTo>
                    <a:pt x="4582" y="853"/>
                  </a:lnTo>
                  <a:lnTo>
                    <a:pt x="5008" y="853"/>
                  </a:lnTo>
                  <a:lnTo>
                    <a:pt x="500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4" name="Google Shape;1514;p54"/>
            <p:cNvSpPr/>
            <p:nvPr/>
          </p:nvSpPr>
          <p:spPr>
            <a:xfrm>
              <a:off x="1998920" y="608046"/>
              <a:ext cx="77222" cy="191192"/>
            </a:xfrm>
            <a:custGeom>
              <a:rect b="b" l="l" r="r" t="t"/>
              <a:pathLst>
                <a:path extrusionOk="0" fill="none" h="5541" w="2238">
                  <a:moveTo>
                    <a:pt x="1066" y="0"/>
                  </a:moveTo>
                  <a:lnTo>
                    <a:pt x="1066" y="0"/>
                  </a:lnTo>
                  <a:lnTo>
                    <a:pt x="533" y="0"/>
                  </a:lnTo>
                  <a:lnTo>
                    <a:pt x="107" y="214"/>
                  </a:lnTo>
                  <a:lnTo>
                    <a:pt x="107" y="214"/>
                  </a:lnTo>
                  <a:lnTo>
                    <a:pt x="0" y="427"/>
                  </a:lnTo>
                  <a:lnTo>
                    <a:pt x="0" y="1066"/>
                  </a:lnTo>
                  <a:lnTo>
                    <a:pt x="0" y="2771"/>
                  </a:lnTo>
                  <a:lnTo>
                    <a:pt x="320" y="4475"/>
                  </a:lnTo>
                  <a:lnTo>
                    <a:pt x="427" y="5114"/>
                  </a:lnTo>
                  <a:lnTo>
                    <a:pt x="640" y="5434"/>
                  </a:lnTo>
                  <a:lnTo>
                    <a:pt x="640" y="5434"/>
                  </a:lnTo>
                  <a:lnTo>
                    <a:pt x="959" y="5541"/>
                  </a:lnTo>
                  <a:lnTo>
                    <a:pt x="1172" y="5541"/>
                  </a:lnTo>
                  <a:lnTo>
                    <a:pt x="1172" y="5541"/>
                  </a:lnTo>
                  <a:lnTo>
                    <a:pt x="1492" y="5541"/>
                  </a:lnTo>
                  <a:lnTo>
                    <a:pt x="1812" y="5434"/>
                  </a:lnTo>
                  <a:lnTo>
                    <a:pt x="2025" y="5221"/>
                  </a:lnTo>
                  <a:lnTo>
                    <a:pt x="2131" y="5114"/>
                  </a:lnTo>
                  <a:lnTo>
                    <a:pt x="2131" y="5114"/>
                  </a:lnTo>
                  <a:lnTo>
                    <a:pt x="2238" y="2771"/>
                  </a:lnTo>
                  <a:lnTo>
                    <a:pt x="2238" y="1172"/>
                  </a:lnTo>
                  <a:lnTo>
                    <a:pt x="2131" y="320"/>
                  </a:lnTo>
                  <a:lnTo>
                    <a:pt x="2131" y="320"/>
                  </a:lnTo>
                  <a:lnTo>
                    <a:pt x="1918" y="107"/>
                  </a:lnTo>
                  <a:lnTo>
                    <a:pt x="1705" y="0"/>
                  </a:lnTo>
                  <a:lnTo>
                    <a:pt x="1066" y="0"/>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5" name="Google Shape;1515;p54"/>
            <p:cNvSpPr/>
            <p:nvPr/>
          </p:nvSpPr>
          <p:spPr>
            <a:xfrm>
              <a:off x="712177" y="891134"/>
              <a:ext cx="194850" cy="165451"/>
            </a:xfrm>
            <a:custGeom>
              <a:rect b="b" l="l" r="r" t="t"/>
              <a:pathLst>
                <a:path extrusionOk="0" h="4795" w="5647">
                  <a:moveTo>
                    <a:pt x="5647" y="0"/>
                  </a:moveTo>
                  <a:lnTo>
                    <a:pt x="0" y="107"/>
                  </a:lnTo>
                  <a:lnTo>
                    <a:pt x="320" y="4795"/>
                  </a:lnTo>
                  <a:lnTo>
                    <a:pt x="5647"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6" name="Google Shape;1516;p54"/>
            <p:cNvSpPr/>
            <p:nvPr/>
          </p:nvSpPr>
          <p:spPr>
            <a:xfrm>
              <a:off x="1020975" y="839651"/>
              <a:ext cx="1154399" cy="66215"/>
            </a:xfrm>
            <a:custGeom>
              <a:rect b="b" l="l" r="r" t="t"/>
              <a:pathLst>
                <a:path extrusionOk="0" h="1919" w="33456">
                  <a:moveTo>
                    <a:pt x="1" y="1"/>
                  </a:moveTo>
                  <a:lnTo>
                    <a:pt x="1" y="1386"/>
                  </a:lnTo>
                  <a:lnTo>
                    <a:pt x="33455" y="1918"/>
                  </a:lnTo>
                  <a:lnTo>
                    <a:pt x="33455" y="1"/>
                  </a:lnTo>
                  <a:close/>
                </a:path>
              </a:pathLst>
            </a:custGeom>
            <a:solidFill>
              <a:srgbClr val="191919">
                <a:alpha val="13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7" name="Google Shape;1517;p54"/>
            <p:cNvSpPr/>
            <p:nvPr/>
          </p:nvSpPr>
          <p:spPr>
            <a:xfrm>
              <a:off x="723185" y="887442"/>
              <a:ext cx="246366" cy="169144"/>
            </a:xfrm>
            <a:custGeom>
              <a:rect b="b" l="l" r="r" t="t"/>
              <a:pathLst>
                <a:path extrusionOk="0" h="4902" w="7140">
                  <a:moveTo>
                    <a:pt x="7139" y="1"/>
                  </a:moveTo>
                  <a:lnTo>
                    <a:pt x="5328" y="107"/>
                  </a:lnTo>
                  <a:lnTo>
                    <a:pt x="1" y="4902"/>
                  </a:lnTo>
                  <a:lnTo>
                    <a:pt x="1492" y="4902"/>
                  </a:lnTo>
                  <a:lnTo>
                    <a:pt x="7139" y="1"/>
                  </a:lnTo>
                  <a:close/>
                </a:path>
              </a:pathLst>
            </a:custGeom>
            <a:solidFill>
              <a:srgbClr val="191919">
                <a:alpha val="26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8" name="Google Shape;1518;p54"/>
            <p:cNvSpPr/>
            <p:nvPr/>
          </p:nvSpPr>
          <p:spPr>
            <a:xfrm>
              <a:off x="1392298" y="677886"/>
              <a:ext cx="352952" cy="169144"/>
            </a:xfrm>
            <a:custGeom>
              <a:rect b="b" l="l" r="r" t="t"/>
              <a:pathLst>
                <a:path extrusionOk="0" h="4902" w="10229">
                  <a:moveTo>
                    <a:pt x="10229" y="4902"/>
                  </a:moveTo>
                  <a:lnTo>
                    <a:pt x="8844" y="1"/>
                  </a:lnTo>
                  <a:lnTo>
                    <a:pt x="1" y="107"/>
                  </a:lnTo>
                  <a:lnTo>
                    <a:pt x="640" y="4689"/>
                  </a:lnTo>
                  <a:lnTo>
                    <a:pt x="10229" y="4902"/>
                  </a:lnTo>
                  <a:close/>
                </a:path>
              </a:pathLst>
            </a:custGeom>
            <a:solidFill>
              <a:srgbClr val="191919">
                <a:alpha val="13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9" name="Google Shape;1519;p54"/>
            <p:cNvSpPr/>
            <p:nvPr/>
          </p:nvSpPr>
          <p:spPr>
            <a:xfrm>
              <a:off x="1054066" y="585996"/>
              <a:ext cx="330903" cy="176493"/>
            </a:xfrm>
            <a:custGeom>
              <a:rect b="b" l="l" r="r" t="t"/>
              <a:pathLst>
                <a:path extrusionOk="0" h="5115" w="9590">
                  <a:moveTo>
                    <a:pt x="9377" y="0"/>
                  </a:moveTo>
                  <a:lnTo>
                    <a:pt x="9590" y="2877"/>
                  </a:lnTo>
                  <a:lnTo>
                    <a:pt x="214" y="5114"/>
                  </a:lnTo>
                  <a:lnTo>
                    <a:pt x="1" y="0"/>
                  </a:lnTo>
                  <a:lnTo>
                    <a:pt x="9377" y="0"/>
                  </a:lnTo>
                  <a:close/>
                </a:path>
              </a:pathLst>
            </a:custGeom>
            <a:solidFill>
              <a:srgbClr val="191919">
                <a:alpha val="13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20" name="Google Shape;1520;p54"/>
          <p:cNvGrpSpPr/>
          <p:nvPr/>
        </p:nvGrpSpPr>
        <p:grpSpPr>
          <a:xfrm>
            <a:off x="2602072" y="4366657"/>
            <a:ext cx="1222254" cy="610934"/>
            <a:chOff x="131176" y="4137775"/>
            <a:chExt cx="1427700" cy="713625"/>
          </a:xfrm>
        </p:grpSpPr>
        <p:sp>
          <p:nvSpPr>
            <p:cNvPr id="1521" name="Google Shape;1521;p54"/>
            <p:cNvSpPr/>
            <p:nvPr/>
          </p:nvSpPr>
          <p:spPr>
            <a:xfrm>
              <a:off x="131176" y="4751800"/>
              <a:ext cx="1427700" cy="99600"/>
            </a:xfrm>
            <a:prstGeom prst="ellipse">
              <a:avLst/>
            </a:prstGeom>
            <a:solidFill>
              <a:srgbClr val="000000">
                <a:alpha val="781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22" name="Google Shape;1522;p54"/>
            <p:cNvPicPr preferRelativeResize="0"/>
            <p:nvPr/>
          </p:nvPicPr>
          <p:blipFill>
            <a:blip r:embed="rId7">
              <a:alphaModFix/>
            </a:blip>
            <a:stretch>
              <a:fillRect/>
            </a:stretch>
          </p:blipFill>
          <p:spPr>
            <a:xfrm>
              <a:off x="266500" y="4137775"/>
              <a:ext cx="1235275" cy="660125"/>
            </a:xfrm>
            <a:prstGeom prst="rect">
              <a:avLst/>
            </a:prstGeom>
            <a:noFill/>
            <a:ln>
              <a:noFill/>
            </a:ln>
          </p:spPr>
        </p:pic>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7" name="Shape 867"/>
        <p:cNvGrpSpPr/>
        <p:nvPr/>
      </p:nvGrpSpPr>
      <p:grpSpPr>
        <a:xfrm>
          <a:off x="0" y="0"/>
          <a:ext cx="0" cy="0"/>
          <a:chOff x="0" y="0"/>
          <a:chExt cx="0" cy="0"/>
        </a:xfrm>
      </p:grpSpPr>
      <p:sp>
        <p:nvSpPr>
          <p:cNvPr id="868" name="Google Shape;868;p37"/>
          <p:cNvSpPr txBox="1"/>
          <p:nvPr>
            <p:ph idx="1" type="subTitle"/>
          </p:nvPr>
        </p:nvSpPr>
        <p:spPr>
          <a:xfrm>
            <a:off x="1880650" y="1334875"/>
            <a:ext cx="6265800" cy="1926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5900">
                <a:solidFill>
                  <a:schemeClr val="lt2"/>
                </a:solidFill>
              </a:rPr>
              <a:t>Hello!</a:t>
            </a:r>
            <a:endParaRPr sz="5900">
              <a:solidFill>
                <a:schemeClr val="lt2"/>
              </a:solidFill>
            </a:endParaRPr>
          </a:p>
          <a:p>
            <a:pPr indent="0" lvl="0" marL="0" rtl="0" algn="l">
              <a:spcBef>
                <a:spcPts val="0"/>
              </a:spcBef>
              <a:spcAft>
                <a:spcPts val="0"/>
              </a:spcAft>
              <a:buNone/>
            </a:pPr>
            <a:r>
              <a:rPr lang="en" sz="1500"/>
              <a:t>@AlexMLamon</a:t>
            </a:r>
            <a:endParaRPr sz="1500"/>
          </a:p>
          <a:p>
            <a:pPr indent="0" lvl="0" marL="0" rtl="0" algn="l">
              <a:spcBef>
                <a:spcPts val="0"/>
              </a:spcBef>
              <a:spcAft>
                <a:spcPts val="0"/>
              </a:spcAft>
              <a:buNone/>
            </a:pPr>
            <a:r>
              <a:rPr lang="en" sz="1500"/>
              <a:t>lamonteach@gmail.com</a:t>
            </a:r>
            <a:endParaRPr sz="1500"/>
          </a:p>
          <a:p>
            <a:pPr indent="0" lvl="0" marL="0" rtl="0" algn="l">
              <a:spcBef>
                <a:spcPts val="0"/>
              </a:spcBef>
              <a:spcAft>
                <a:spcPts val="0"/>
              </a:spcAft>
              <a:buNone/>
            </a:pPr>
            <a:r>
              <a:rPr lang="en" sz="1500"/>
              <a:t>Lead Teacher of Business Education in Livingston, NJ</a:t>
            </a:r>
            <a:endParaRPr sz="1500"/>
          </a:p>
          <a:p>
            <a:pPr indent="0" lvl="0" marL="0" rtl="0" algn="l">
              <a:spcBef>
                <a:spcPts val="0"/>
              </a:spcBef>
              <a:spcAft>
                <a:spcPts val="0"/>
              </a:spcAft>
              <a:buNone/>
            </a:pPr>
            <a:r>
              <a:rPr lang="en" sz="1500"/>
              <a:t>Council for Economic Education Master Teacher</a:t>
            </a:r>
            <a:endParaRPr sz="1500"/>
          </a:p>
          <a:p>
            <a:pPr indent="0" lvl="0" marL="0" rtl="0" algn="l">
              <a:spcBef>
                <a:spcPts val="0"/>
              </a:spcBef>
              <a:spcAft>
                <a:spcPts val="0"/>
              </a:spcAft>
              <a:buNone/>
            </a:pPr>
            <a:r>
              <a:rPr lang="en" sz="1500"/>
              <a:t>AP Reader for AP </a:t>
            </a:r>
            <a:r>
              <a:rPr lang="en" sz="1500"/>
              <a:t>Macroeconomics</a:t>
            </a:r>
            <a:endParaRPr sz="1500"/>
          </a:p>
        </p:txBody>
      </p:sp>
      <p:pic>
        <p:nvPicPr>
          <p:cNvPr id="869" name="Google Shape;869;p37" title="video_attachment (1).mov">
            <a:hlinkClick r:id="rId3"/>
          </p:cNvPr>
          <p:cNvPicPr preferRelativeResize="0"/>
          <p:nvPr/>
        </p:nvPicPr>
        <p:blipFill>
          <a:blip r:embed="rId4">
            <a:alphaModFix/>
          </a:blip>
          <a:stretch>
            <a:fillRect/>
          </a:stretch>
        </p:blipFill>
        <p:spPr>
          <a:xfrm>
            <a:off x="6858725" y="745113"/>
            <a:ext cx="1880650" cy="3471970"/>
          </a:xfrm>
          <a:prstGeom prst="rect">
            <a:avLst/>
          </a:prstGeom>
          <a:noFill/>
          <a:ln>
            <a:noFill/>
          </a:ln>
        </p:spPr>
      </p:pic>
      <p:grpSp>
        <p:nvGrpSpPr>
          <p:cNvPr id="870" name="Google Shape;870;p37"/>
          <p:cNvGrpSpPr/>
          <p:nvPr/>
        </p:nvGrpSpPr>
        <p:grpSpPr>
          <a:xfrm>
            <a:off x="1755392" y="2207691"/>
            <a:ext cx="183578" cy="180356"/>
            <a:chOff x="4211985" y="3817357"/>
            <a:chExt cx="362947" cy="356576"/>
          </a:xfrm>
        </p:grpSpPr>
        <p:sp>
          <p:nvSpPr>
            <p:cNvPr id="871" name="Google Shape;871;p37"/>
            <p:cNvSpPr/>
            <p:nvPr/>
          </p:nvSpPr>
          <p:spPr>
            <a:xfrm>
              <a:off x="4211985" y="3817357"/>
              <a:ext cx="356498" cy="356498"/>
            </a:xfrm>
            <a:custGeom>
              <a:rect b="b" l="l" r="r" t="t"/>
              <a:pathLst>
                <a:path extrusionOk="0" h="13599" w="13599">
                  <a:moveTo>
                    <a:pt x="6800" y="0"/>
                  </a:moveTo>
                  <a:cubicBezTo>
                    <a:pt x="3047" y="0"/>
                    <a:pt x="1" y="3046"/>
                    <a:pt x="1" y="6799"/>
                  </a:cubicBezTo>
                  <a:cubicBezTo>
                    <a:pt x="1" y="10552"/>
                    <a:pt x="3047" y="13598"/>
                    <a:pt x="6800" y="13598"/>
                  </a:cubicBezTo>
                  <a:cubicBezTo>
                    <a:pt x="10553" y="13598"/>
                    <a:pt x="13599" y="10552"/>
                    <a:pt x="13599" y="6799"/>
                  </a:cubicBezTo>
                  <a:cubicBezTo>
                    <a:pt x="13599" y="3046"/>
                    <a:pt x="10553" y="0"/>
                    <a:pt x="6800" y="0"/>
                  </a:cubicBezTo>
                  <a:close/>
                </a:path>
              </a:pathLst>
            </a:custGeom>
            <a:solidFill>
              <a:srgbClr val="899C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37"/>
            <p:cNvSpPr/>
            <p:nvPr/>
          </p:nvSpPr>
          <p:spPr>
            <a:xfrm>
              <a:off x="4366758" y="3817357"/>
              <a:ext cx="208173" cy="356576"/>
            </a:xfrm>
            <a:custGeom>
              <a:rect b="b" l="l" r="r" t="t"/>
              <a:pathLst>
                <a:path extrusionOk="0" h="13602" w="7941">
                  <a:moveTo>
                    <a:pt x="896" y="0"/>
                  </a:moveTo>
                  <a:cubicBezTo>
                    <a:pt x="593" y="0"/>
                    <a:pt x="304" y="15"/>
                    <a:pt x="1" y="58"/>
                  </a:cubicBezTo>
                  <a:cubicBezTo>
                    <a:pt x="3393" y="505"/>
                    <a:pt x="5919" y="3378"/>
                    <a:pt x="5919" y="6799"/>
                  </a:cubicBezTo>
                  <a:cubicBezTo>
                    <a:pt x="5919" y="10220"/>
                    <a:pt x="3393" y="13093"/>
                    <a:pt x="1" y="13541"/>
                  </a:cubicBezTo>
                  <a:cubicBezTo>
                    <a:pt x="306" y="13581"/>
                    <a:pt x="610" y="13601"/>
                    <a:pt x="909" y="13601"/>
                  </a:cubicBezTo>
                  <a:cubicBezTo>
                    <a:pt x="4431" y="13601"/>
                    <a:pt x="7441" y="10865"/>
                    <a:pt x="7681" y="7247"/>
                  </a:cubicBezTo>
                  <a:cubicBezTo>
                    <a:pt x="7940" y="3320"/>
                    <a:pt x="4822" y="0"/>
                    <a:pt x="896" y="0"/>
                  </a:cubicBezTo>
                  <a:close/>
                </a:path>
              </a:pathLst>
            </a:custGeom>
            <a:solidFill>
              <a:srgbClr val="6C839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37"/>
            <p:cNvSpPr/>
            <p:nvPr/>
          </p:nvSpPr>
          <p:spPr>
            <a:xfrm>
              <a:off x="4288061" y="3909555"/>
              <a:ext cx="227756" cy="187463"/>
            </a:xfrm>
            <a:custGeom>
              <a:rect b="b" l="l" r="r" t="t"/>
              <a:pathLst>
                <a:path extrusionOk="0" h="7151" w="8688">
                  <a:moveTo>
                    <a:pt x="5678" y="0"/>
                  </a:moveTo>
                  <a:cubicBezTo>
                    <a:pt x="4639" y="0"/>
                    <a:pt x="3643" y="810"/>
                    <a:pt x="3652" y="2026"/>
                  </a:cubicBezTo>
                  <a:lnTo>
                    <a:pt x="3652" y="2070"/>
                  </a:lnTo>
                  <a:lnTo>
                    <a:pt x="3551" y="2070"/>
                  </a:lnTo>
                  <a:cubicBezTo>
                    <a:pt x="3219" y="2012"/>
                    <a:pt x="2887" y="1940"/>
                    <a:pt x="2570" y="1839"/>
                  </a:cubicBezTo>
                  <a:cubicBezTo>
                    <a:pt x="1819" y="1579"/>
                    <a:pt x="1155" y="1160"/>
                    <a:pt x="592" y="612"/>
                  </a:cubicBezTo>
                  <a:lnTo>
                    <a:pt x="390" y="410"/>
                  </a:lnTo>
                  <a:cubicBezTo>
                    <a:pt x="375" y="395"/>
                    <a:pt x="358" y="388"/>
                    <a:pt x="342" y="388"/>
                  </a:cubicBezTo>
                  <a:cubicBezTo>
                    <a:pt x="312" y="388"/>
                    <a:pt x="284" y="410"/>
                    <a:pt x="275" y="438"/>
                  </a:cubicBezTo>
                  <a:lnTo>
                    <a:pt x="202" y="727"/>
                  </a:lnTo>
                  <a:cubicBezTo>
                    <a:pt x="0" y="1492"/>
                    <a:pt x="318" y="2301"/>
                    <a:pt x="982" y="2734"/>
                  </a:cubicBezTo>
                  <a:cubicBezTo>
                    <a:pt x="852" y="2734"/>
                    <a:pt x="708" y="2719"/>
                    <a:pt x="578" y="2690"/>
                  </a:cubicBezTo>
                  <a:lnTo>
                    <a:pt x="332" y="2633"/>
                  </a:lnTo>
                  <a:cubicBezTo>
                    <a:pt x="327" y="2631"/>
                    <a:pt x="321" y="2630"/>
                    <a:pt x="315" y="2630"/>
                  </a:cubicBezTo>
                  <a:cubicBezTo>
                    <a:pt x="278" y="2630"/>
                    <a:pt x="246" y="2667"/>
                    <a:pt x="246" y="2705"/>
                  </a:cubicBezTo>
                  <a:lnTo>
                    <a:pt x="289" y="2950"/>
                  </a:lnTo>
                  <a:cubicBezTo>
                    <a:pt x="390" y="3513"/>
                    <a:pt x="751" y="3990"/>
                    <a:pt x="1256" y="4221"/>
                  </a:cubicBezTo>
                  <a:cubicBezTo>
                    <a:pt x="1314" y="4249"/>
                    <a:pt x="1299" y="4336"/>
                    <a:pt x="1242" y="4350"/>
                  </a:cubicBezTo>
                  <a:lnTo>
                    <a:pt x="967" y="4350"/>
                  </a:lnTo>
                  <a:cubicBezTo>
                    <a:pt x="910" y="4365"/>
                    <a:pt x="881" y="4408"/>
                    <a:pt x="910" y="4452"/>
                  </a:cubicBezTo>
                  <a:lnTo>
                    <a:pt x="1040" y="4697"/>
                  </a:lnTo>
                  <a:cubicBezTo>
                    <a:pt x="1314" y="5173"/>
                    <a:pt x="1790" y="5491"/>
                    <a:pt x="2324" y="5563"/>
                  </a:cubicBezTo>
                  <a:cubicBezTo>
                    <a:pt x="2382" y="5577"/>
                    <a:pt x="2397" y="5650"/>
                    <a:pt x="2353" y="5693"/>
                  </a:cubicBezTo>
                  <a:cubicBezTo>
                    <a:pt x="1891" y="6025"/>
                    <a:pt x="1357" y="6256"/>
                    <a:pt x="794" y="6357"/>
                  </a:cubicBezTo>
                  <a:lnTo>
                    <a:pt x="188" y="6458"/>
                  </a:lnTo>
                  <a:cubicBezTo>
                    <a:pt x="116" y="6472"/>
                    <a:pt x="116" y="6559"/>
                    <a:pt x="174" y="6588"/>
                  </a:cubicBezTo>
                  <a:lnTo>
                    <a:pt x="751" y="6804"/>
                  </a:lnTo>
                  <a:cubicBezTo>
                    <a:pt x="1328" y="7035"/>
                    <a:pt x="1949" y="7151"/>
                    <a:pt x="2570" y="7151"/>
                  </a:cubicBezTo>
                  <a:cubicBezTo>
                    <a:pt x="5385" y="7136"/>
                    <a:pt x="7680" y="4870"/>
                    <a:pt x="7694" y="2055"/>
                  </a:cubicBezTo>
                  <a:lnTo>
                    <a:pt x="7694" y="2026"/>
                  </a:lnTo>
                  <a:lnTo>
                    <a:pt x="7694" y="1983"/>
                  </a:lnTo>
                  <a:lnTo>
                    <a:pt x="7694" y="1969"/>
                  </a:lnTo>
                  <a:cubicBezTo>
                    <a:pt x="7896" y="1839"/>
                    <a:pt x="8070" y="1680"/>
                    <a:pt x="8243" y="1507"/>
                  </a:cubicBezTo>
                  <a:lnTo>
                    <a:pt x="8647" y="1088"/>
                  </a:lnTo>
                  <a:cubicBezTo>
                    <a:pt x="8687" y="1048"/>
                    <a:pt x="8653" y="971"/>
                    <a:pt x="8591" y="971"/>
                  </a:cubicBezTo>
                  <a:cubicBezTo>
                    <a:pt x="8586" y="971"/>
                    <a:pt x="8580" y="971"/>
                    <a:pt x="8575" y="973"/>
                  </a:cubicBezTo>
                  <a:lnTo>
                    <a:pt x="8012" y="1117"/>
                  </a:lnTo>
                  <a:lnTo>
                    <a:pt x="7824" y="1146"/>
                  </a:lnTo>
                  <a:cubicBezTo>
                    <a:pt x="7820" y="1147"/>
                    <a:pt x="7816" y="1147"/>
                    <a:pt x="7812" y="1147"/>
                  </a:cubicBezTo>
                  <a:cubicBezTo>
                    <a:pt x="7761" y="1147"/>
                    <a:pt x="7728" y="1070"/>
                    <a:pt x="7781" y="1030"/>
                  </a:cubicBezTo>
                  <a:cubicBezTo>
                    <a:pt x="7839" y="973"/>
                    <a:pt x="7896" y="915"/>
                    <a:pt x="7954" y="857"/>
                  </a:cubicBezTo>
                  <a:lnTo>
                    <a:pt x="8402" y="366"/>
                  </a:lnTo>
                  <a:cubicBezTo>
                    <a:pt x="8439" y="329"/>
                    <a:pt x="8401" y="259"/>
                    <a:pt x="8353" y="259"/>
                  </a:cubicBezTo>
                  <a:cubicBezTo>
                    <a:pt x="8346" y="259"/>
                    <a:pt x="8338" y="261"/>
                    <a:pt x="8330" y="265"/>
                  </a:cubicBezTo>
                  <a:lnTo>
                    <a:pt x="7709" y="467"/>
                  </a:lnTo>
                  <a:cubicBezTo>
                    <a:pt x="7521" y="525"/>
                    <a:pt x="7334" y="583"/>
                    <a:pt x="7131" y="612"/>
                  </a:cubicBezTo>
                  <a:cubicBezTo>
                    <a:pt x="7117" y="612"/>
                    <a:pt x="7088" y="597"/>
                    <a:pt x="7074" y="583"/>
                  </a:cubicBezTo>
                  <a:cubicBezTo>
                    <a:pt x="6667" y="180"/>
                    <a:pt x="6168" y="0"/>
                    <a:pt x="5678" y="0"/>
                  </a:cubicBezTo>
                  <a:close/>
                </a:path>
              </a:pathLst>
            </a:custGeom>
            <a:solidFill>
              <a:srgbClr val="FDFD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74" name="Google Shape;874;p37"/>
          <p:cNvGrpSpPr/>
          <p:nvPr/>
        </p:nvGrpSpPr>
        <p:grpSpPr>
          <a:xfrm>
            <a:off x="1762958" y="2439917"/>
            <a:ext cx="168454" cy="180341"/>
            <a:chOff x="5156931" y="2922194"/>
            <a:chExt cx="324699" cy="347611"/>
          </a:xfrm>
        </p:grpSpPr>
        <p:sp>
          <p:nvSpPr>
            <p:cNvPr id="875" name="Google Shape;875;p37"/>
            <p:cNvSpPr/>
            <p:nvPr/>
          </p:nvSpPr>
          <p:spPr>
            <a:xfrm>
              <a:off x="5160706" y="3072982"/>
              <a:ext cx="317149" cy="43543"/>
            </a:xfrm>
            <a:custGeom>
              <a:rect b="b" l="l" r="r" t="t"/>
              <a:pathLst>
                <a:path extrusionOk="0" h="1661" w="12098">
                  <a:moveTo>
                    <a:pt x="15" y="1"/>
                  </a:moveTo>
                  <a:lnTo>
                    <a:pt x="0" y="1661"/>
                  </a:lnTo>
                  <a:lnTo>
                    <a:pt x="12097" y="1661"/>
                  </a:lnTo>
                  <a:lnTo>
                    <a:pt x="12083" y="1"/>
                  </a:ln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37"/>
            <p:cNvSpPr/>
            <p:nvPr/>
          </p:nvSpPr>
          <p:spPr>
            <a:xfrm>
              <a:off x="5258330" y="2922194"/>
              <a:ext cx="128689" cy="62261"/>
            </a:xfrm>
            <a:custGeom>
              <a:rect b="b" l="l" r="r" t="t"/>
              <a:pathLst>
                <a:path extrusionOk="0" h="2375" w="4909">
                  <a:moveTo>
                    <a:pt x="2453" y="0"/>
                  </a:moveTo>
                  <a:cubicBezTo>
                    <a:pt x="2397" y="0"/>
                    <a:pt x="2339" y="22"/>
                    <a:pt x="2296" y="65"/>
                  </a:cubicBezTo>
                  <a:lnTo>
                    <a:pt x="997" y="1364"/>
                  </a:lnTo>
                  <a:lnTo>
                    <a:pt x="1" y="2375"/>
                  </a:lnTo>
                  <a:lnTo>
                    <a:pt x="4909" y="2375"/>
                  </a:lnTo>
                  <a:lnTo>
                    <a:pt x="2599" y="65"/>
                  </a:lnTo>
                  <a:cubicBezTo>
                    <a:pt x="2563" y="22"/>
                    <a:pt x="2509" y="0"/>
                    <a:pt x="2453" y="0"/>
                  </a:cubicBezTo>
                  <a:close/>
                </a:path>
              </a:pathLst>
            </a:custGeom>
            <a:solidFill>
              <a:srgbClr val="F2F3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37"/>
            <p:cNvSpPr/>
            <p:nvPr/>
          </p:nvSpPr>
          <p:spPr>
            <a:xfrm>
              <a:off x="5258330" y="2957951"/>
              <a:ext cx="128689" cy="26503"/>
            </a:xfrm>
            <a:custGeom>
              <a:rect b="b" l="l" r="r" t="t"/>
              <a:pathLst>
                <a:path extrusionOk="0" h="1011" w="4909">
                  <a:moveTo>
                    <a:pt x="997" y="0"/>
                  </a:moveTo>
                  <a:lnTo>
                    <a:pt x="1" y="1011"/>
                  </a:lnTo>
                  <a:lnTo>
                    <a:pt x="4909" y="1011"/>
                  </a:lnTo>
                  <a:lnTo>
                    <a:pt x="3913" y="0"/>
                  </a:lnTo>
                  <a:close/>
                </a:path>
              </a:pathLst>
            </a:custGeom>
            <a:solidFill>
              <a:srgbClr val="94A5B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37"/>
            <p:cNvSpPr/>
            <p:nvPr/>
          </p:nvSpPr>
          <p:spPr>
            <a:xfrm>
              <a:off x="5180000" y="2975358"/>
              <a:ext cx="278561" cy="260761"/>
            </a:xfrm>
            <a:custGeom>
              <a:rect b="b" l="l" r="r" t="t"/>
              <a:pathLst>
                <a:path extrusionOk="0" h="9947" w="10626">
                  <a:moveTo>
                    <a:pt x="217" y="0"/>
                  </a:moveTo>
                  <a:cubicBezTo>
                    <a:pt x="102" y="0"/>
                    <a:pt x="1" y="102"/>
                    <a:pt x="1" y="217"/>
                  </a:cubicBezTo>
                  <a:lnTo>
                    <a:pt x="1" y="9946"/>
                  </a:lnTo>
                  <a:lnTo>
                    <a:pt x="10625" y="9946"/>
                  </a:lnTo>
                  <a:lnTo>
                    <a:pt x="10625" y="217"/>
                  </a:lnTo>
                  <a:cubicBezTo>
                    <a:pt x="10625" y="102"/>
                    <a:pt x="10524" y="0"/>
                    <a:pt x="10409" y="0"/>
                  </a:cubicBezTo>
                  <a:close/>
                </a:path>
              </a:pathLst>
            </a:cu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37"/>
            <p:cNvSpPr/>
            <p:nvPr/>
          </p:nvSpPr>
          <p:spPr>
            <a:xfrm>
              <a:off x="5438847" y="2975358"/>
              <a:ext cx="19714" cy="260761"/>
            </a:xfrm>
            <a:custGeom>
              <a:rect b="b" l="l" r="r" t="t"/>
              <a:pathLst>
                <a:path extrusionOk="0" h="9947" w="752">
                  <a:moveTo>
                    <a:pt x="1" y="0"/>
                  </a:moveTo>
                  <a:lnTo>
                    <a:pt x="1" y="9946"/>
                  </a:lnTo>
                  <a:lnTo>
                    <a:pt x="751" y="9946"/>
                  </a:lnTo>
                  <a:lnTo>
                    <a:pt x="751" y="217"/>
                  </a:lnTo>
                  <a:cubicBezTo>
                    <a:pt x="751" y="102"/>
                    <a:pt x="650" y="0"/>
                    <a:pt x="535" y="0"/>
                  </a:cubicBezTo>
                  <a:close/>
                </a:path>
              </a:pathLst>
            </a:custGeom>
            <a:solidFill>
              <a:srgbClr val="F2F3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37"/>
            <p:cNvSpPr/>
            <p:nvPr/>
          </p:nvSpPr>
          <p:spPr>
            <a:xfrm>
              <a:off x="5180000" y="3062785"/>
              <a:ext cx="278561" cy="172967"/>
            </a:xfrm>
            <a:custGeom>
              <a:rect b="b" l="l" r="r" t="t"/>
              <a:pathLst>
                <a:path extrusionOk="0" h="6598" w="10626">
                  <a:moveTo>
                    <a:pt x="1" y="0"/>
                  </a:moveTo>
                  <a:lnTo>
                    <a:pt x="1" y="6597"/>
                  </a:lnTo>
                  <a:lnTo>
                    <a:pt x="10625" y="6597"/>
                  </a:lnTo>
                  <a:lnTo>
                    <a:pt x="10625" y="0"/>
                  </a:lnTo>
                  <a:lnTo>
                    <a:pt x="5313" y="3797"/>
                  </a:lnTo>
                  <a:lnTo>
                    <a:pt x="1" y="0"/>
                  </a:lnTo>
                  <a:close/>
                </a:path>
              </a:pathLst>
            </a:custGeom>
            <a:solidFill>
              <a:srgbClr val="F2F3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37"/>
            <p:cNvSpPr/>
            <p:nvPr/>
          </p:nvSpPr>
          <p:spPr>
            <a:xfrm>
              <a:off x="5221262" y="3114192"/>
              <a:ext cx="196953" cy="10329"/>
            </a:xfrm>
            <a:custGeom>
              <a:rect b="b" l="l" r="r" t="t"/>
              <a:pathLst>
                <a:path extrusionOk="0" h="394" w="7513">
                  <a:moveTo>
                    <a:pt x="7259" y="1"/>
                  </a:moveTo>
                  <a:cubicBezTo>
                    <a:pt x="7250" y="1"/>
                    <a:pt x="7241" y="1"/>
                    <a:pt x="7232" y="2"/>
                  </a:cubicBezTo>
                  <a:lnTo>
                    <a:pt x="246" y="2"/>
                  </a:lnTo>
                  <a:cubicBezTo>
                    <a:pt x="0" y="17"/>
                    <a:pt x="0" y="378"/>
                    <a:pt x="246" y="392"/>
                  </a:cubicBezTo>
                  <a:lnTo>
                    <a:pt x="7232" y="392"/>
                  </a:lnTo>
                  <a:cubicBezTo>
                    <a:pt x="7241" y="393"/>
                    <a:pt x="7250" y="393"/>
                    <a:pt x="7259" y="393"/>
                  </a:cubicBezTo>
                  <a:cubicBezTo>
                    <a:pt x="7512" y="393"/>
                    <a:pt x="7512" y="1"/>
                    <a:pt x="7259" y="1"/>
                  </a:cubicBezTo>
                  <a:close/>
                </a:path>
              </a:pathLst>
            </a:custGeom>
            <a:solidFill>
              <a:srgbClr val="5C728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37"/>
            <p:cNvSpPr/>
            <p:nvPr/>
          </p:nvSpPr>
          <p:spPr>
            <a:xfrm>
              <a:off x="5254031" y="3136528"/>
              <a:ext cx="129581" cy="10696"/>
            </a:xfrm>
            <a:custGeom>
              <a:rect b="b" l="l" r="r" t="t"/>
              <a:pathLst>
                <a:path extrusionOk="0" h="408" w="4943">
                  <a:moveTo>
                    <a:pt x="255" y="1"/>
                  </a:moveTo>
                  <a:cubicBezTo>
                    <a:pt x="0" y="1"/>
                    <a:pt x="0" y="407"/>
                    <a:pt x="255" y="407"/>
                  </a:cubicBezTo>
                  <a:cubicBezTo>
                    <a:pt x="263" y="407"/>
                    <a:pt x="272" y="407"/>
                    <a:pt x="280" y="406"/>
                  </a:cubicBezTo>
                  <a:lnTo>
                    <a:pt x="4698" y="406"/>
                  </a:lnTo>
                  <a:cubicBezTo>
                    <a:pt x="4943" y="377"/>
                    <a:pt x="4943" y="31"/>
                    <a:pt x="4698" y="2"/>
                  </a:cubicBezTo>
                  <a:lnTo>
                    <a:pt x="280" y="2"/>
                  </a:lnTo>
                  <a:cubicBezTo>
                    <a:pt x="272" y="1"/>
                    <a:pt x="263" y="1"/>
                    <a:pt x="255" y="1"/>
                  </a:cubicBezTo>
                  <a:close/>
                </a:path>
              </a:pathLst>
            </a:custGeom>
            <a:solidFill>
              <a:srgbClr val="5C728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37"/>
            <p:cNvSpPr/>
            <p:nvPr/>
          </p:nvSpPr>
          <p:spPr>
            <a:xfrm>
              <a:off x="5284074" y="3159282"/>
              <a:ext cx="68893" cy="10617"/>
            </a:xfrm>
            <a:custGeom>
              <a:rect b="b" l="l" r="r" t="t"/>
              <a:pathLst>
                <a:path extrusionOk="0" h="405" w="2628">
                  <a:moveTo>
                    <a:pt x="246" y="0"/>
                  </a:moveTo>
                  <a:cubicBezTo>
                    <a:pt x="0" y="15"/>
                    <a:pt x="0" y="375"/>
                    <a:pt x="246" y="404"/>
                  </a:cubicBezTo>
                  <a:lnTo>
                    <a:pt x="2382" y="404"/>
                  </a:lnTo>
                  <a:cubicBezTo>
                    <a:pt x="2628" y="375"/>
                    <a:pt x="2628" y="15"/>
                    <a:pt x="2382" y="0"/>
                  </a:cubicBezTo>
                  <a:close/>
                </a:path>
              </a:pathLst>
            </a:custGeom>
            <a:solidFill>
              <a:srgbClr val="5C728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37"/>
            <p:cNvSpPr/>
            <p:nvPr/>
          </p:nvSpPr>
          <p:spPr>
            <a:xfrm>
              <a:off x="5156931" y="3073009"/>
              <a:ext cx="324699" cy="196796"/>
            </a:xfrm>
            <a:custGeom>
              <a:rect b="b" l="l" r="r" t="t"/>
              <a:pathLst>
                <a:path extrusionOk="0" h="7507" w="12386">
                  <a:moveTo>
                    <a:pt x="176" y="0"/>
                  </a:moveTo>
                  <a:cubicBezTo>
                    <a:pt x="85" y="0"/>
                    <a:pt x="0" y="67"/>
                    <a:pt x="0" y="173"/>
                  </a:cubicBezTo>
                  <a:lnTo>
                    <a:pt x="0" y="7304"/>
                  </a:lnTo>
                  <a:cubicBezTo>
                    <a:pt x="0" y="7420"/>
                    <a:pt x="101" y="7506"/>
                    <a:pt x="217" y="7506"/>
                  </a:cubicBezTo>
                  <a:lnTo>
                    <a:pt x="12169" y="7506"/>
                  </a:lnTo>
                  <a:cubicBezTo>
                    <a:pt x="12285" y="7506"/>
                    <a:pt x="12386" y="7420"/>
                    <a:pt x="12386" y="7304"/>
                  </a:cubicBezTo>
                  <a:lnTo>
                    <a:pt x="12386" y="173"/>
                  </a:lnTo>
                  <a:cubicBezTo>
                    <a:pt x="12375" y="76"/>
                    <a:pt x="12291" y="3"/>
                    <a:pt x="12201" y="3"/>
                  </a:cubicBezTo>
                  <a:cubicBezTo>
                    <a:pt x="12171" y="3"/>
                    <a:pt x="12140" y="11"/>
                    <a:pt x="12111" y="29"/>
                  </a:cubicBezTo>
                  <a:lnTo>
                    <a:pt x="11722" y="303"/>
                  </a:lnTo>
                  <a:lnTo>
                    <a:pt x="6294" y="4201"/>
                  </a:lnTo>
                  <a:cubicBezTo>
                    <a:pt x="6265" y="4222"/>
                    <a:pt x="6229" y="4233"/>
                    <a:pt x="6193" y="4233"/>
                  </a:cubicBezTo>
                  <a:cubicBezTo>
                    <a:pt x="6157" y="4233"/>
                    <a:pt x="6121" y="4222"/>
                    <a:pt x="6092" y="4201"/>
                  </a:cubicBezTo>
                  <a:lnTo>
                    <a:pt x="274" y="29"/>
                  </a:lnTo>
                  <a:cubicBezTo>
                    <a:pt x="243" y="9"/>
                    <a:pt x="209" y="0"/>
                    <a:pt x="176" y="0"/>
                  </a:cubicBezTo>
                  <a:close/>
                </a:path>
              </a:pathLst>
            </a:custGeom>
            <a:solidFill>
              <a:srgbClr val="94A5B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37"/>
            <p:cNvSpPr/>
            <p:nvPr/>
          </p:nvSpPr>
          <p:spPr>
            <a:xfrm>
              <a:off x="5464197" y="3072694"/>
              <a:ext cx="17433" cy="197111"/>
            </a:xfrm>
            <a:custGeom>
              <a:rect b="b" l="l" r="r" t="t"/>
              <a:pathLst>
                <a:path extrusionOk="0" h="7519" w="665">
                  <a:moveTo>
                    <a:pt x="481" y="0"/>
                  </a:moveTo>
                  <a:cubicBezTo>
                    <a:pt x="450" y="0"/>
                    <a:pt x="419" y="8"/>
                    <a:pt x="390" y="26"/>
                  </a:cubicBezTo>
                  <a:lnTo>
                    <a:pt x="1" y="301"/>
                  </a:lnTo>
                  <a:lnTo>
                    <a:pt x="1" y="7518"/>
                  </a:lnTo>
                  <a:lnTo>
                    <a:pt x="448" y="7518"/>
                  </a:lnTo>
                  <a:cubicBezTo>
                    <a:pt x="564" y="7518"/>
                    <a:pt x="665" y="7432"/>
                    <a:pt x="665" y="7316"/>
                  </a:cubicBezTo>
                  <a:lnTo>
                    <a:pt x="665" y="185"/>
                  </a:lnTo>
                  <a:cubicBezTo>
                    <a:pt x="665" y="76"/>
                    <a:pt x="575" y="0"/>
                    <a:pt x="481" y="0"/>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37"/>
            <p:cNvSpPr/>
            <p:nvPr/>
          </p:nvSpPr>
          <p:spPr>
            <a:xfrm>
              <a:off x="5217461" y="3013579"/>
              <a:ext cx="32585" cy="32952"/>
            </a:xfrm>
            <a:custGeom>
              <a:rect b="b" l="l" r="r" t="t"/>
              <a:pathLst>
                <a:path extrusionOk="0" h="1257" w="1243">
                  <a:moveTo>
                    <a:pt x="188" y="0"/>
                  </a:moveTo>
                  <a:cubicBezTo>
                    <a:pt x="87" y="0"/>
                    <a:pt x="1" y="87"/>
                    <a:pt x="1" y="203"/>
                  </a:cubicBezTo>
                  <a:lnTo>
                    <a:pt x="1" y="1054"/>
                  </a:lnTo>
                  <a:cubicBezTo>
                    <a:pt x="1" y="1155"/>
                    <a:pt x="87" y="1256"/>
                    <a:pt x="188" y="1256"/>
                  </a:cubicBezTo>
                  <a:lnTo>
                    <a:pt x="1040" y="1256"/>
                  </a:lnTo>
                  <a:cubicBezTo>
                    <a:pt x="1156" y="1256"/>
                    <a:pt x="1242" y="1155"/>
                    <a:pt x="1242" y="1054"/>
                  </a:cubicBezTo>
                  <a:lnTo>
                    <a:pt x="1242" y="203"/>
                  </a:lnTo>
                  <a:cubicBezTo>
                    <a:pt x="1242" y="87"/>
                    <a:pt x="1156" y="0"/>
                    <a:pt x="1040" y="0"/>
                  </a:cubicBezTo>
                  <a:close/>
                </a:path>
              </a:pathLst>
            </a:custGeom>
            <a:solidFill>
              <a:srgbClr val="96AB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37"/>
            <p:cNvSpPr/>
            <p:nvPr/>
          </p:nvSpPr>
          <p:spPr>
            <a:xfrm>
              <a:off x="5271595" y="3008258"/>
              <a:ext cx="36491" cy="10670"/>
            </a:xfrm>
            <a:custGeom>
              <a:rect b="b" l="l" r="r" t="t"/>
              <a:pathLst>
                <a:path extrusionOk="0" h="407" w="1392">
                  <a:moveTo>
                    <a:pt x="1137" y="0"/>
                  </a:moveTo>
                  <a:cubicBezTo>
                    <a:pt x="1129" y="0"/>
                    <a:pt x="1120" y="0"/>
                    <a:pt x="1112" y="1"/>
                  </a:cubicBezTo>
                  <a:lnTo>
                    <a:pt x="245" y="1"/>
                  </a:lnTo>
                  <a:cubicBezTo>
                    <a:pt x="0" y="30"/>
                    <a:pt x="0" y="391"/>
                    <a:pt x="245" y="406"/>
                  </a:cubicBezTo>
                  <a:lnTo>
                    <a:pt x="1112" y="406"/>
                  </a:lnTo>
                  <a:cubicBezTo>
                    <a:pt x="1120" y="406"/>
                    <a:pt x="1129" y="407"/>
                    <a:pt x="1137" y="407"/>
                  </a:cubicBezTo>
                  <a:cubicBezTo>
                    <a:pt x="1392" y="407"/>
                    <a:pt x="1392" y="0"/>
                    <a:pt x="1137" y="0"/>
                  </a:cubicBezTo>
                  <a:close/>
                </a:path>
              </a:pathLst>
            </a:custGeom>
            <a:solidFill>
              <a:srgbClr val="5C728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37"/>
            <p:cNvSpPr/>
            <p:nvPr/>
          </p:nvSpPr>
          <p:spPr>
            <a:xfrm>
              <a:off x="5270206" y="3036255"/>
              <a:ext cx="113406" cy="10670"/>
            </a:xfrm>
            <a:custGeom>
              <a:rect b="b" l="l" r="r" t="t"/>
              <a:pathLst>
                <a:path extrusionOk="0" h="407" w="4326">
                  <a:moveTo>
                    <a:pt x="271" y="0"/>
                  </a:moveTo>
                  <a:cubicBezTo>
                    <a:pt x="0" y="0"/>
                    <a:pt x="5" y="406"/>
                    <a:pt x="284" y="406"/>
                  </a:cubicBezTo>
                  <a:cubicBezTo>
                    <a:pt x="289" y="406"/>
                    <a:pt x="294" y="406"/>
                    <a:pt x="298" y="406"/>
                  </a:cubicBezTo>
                  <a:lnTo>
                    <a:pt x="4081" y="406"/>
                  </a:lnTo>
                  <a:cubicBezTo>
                    <a:pt x="4326" y="377"/>
                    <a:pt x="4326" y="16"/>
                    <a:pt x="4081" y="2"/>
                  </a:cubicBezTo>
                  <a:lnTo>
                    <a:pt x="298" y="2"/>
                  </a:lnTo>
                  <a:cubicBezTo>
                    <a:pt x="289" y="1"/>
                    <a:pt x="280" y="0"/>
                    <a:pt x="271" y="0"/>
                  </a:cubicBezTo>
                  <a:close/>
                </a:path>
              </a:pathLst>
            </a:custGeom>
            <a:solidFill>
              <a:srgbClr val="5C728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37"/>
            <p:cNvSpPr/>
            <p:nvPr/>
          </p:nvSpPr>
          <p:spPr>
            <a:xfrm>
              <a:off x="5223517" y="3080532"/>
              <a:ext cx="69915" cy="10670"/>
            </a:xfrm>
            <a:custGeom>
              <a:rect b="b" l="l" r="r" t="t"/>
              <a:pathLst>
                <a:path extrusionOk="0" h="407" w="2667">
                  <a:moveTo>
                    <a:pt x="2396" y="0"/>
                  </a:moveTo>
                  <a:cubicBezTo>
                    <a:pt x="2387" y="0"/>
                    <a:pt x="2378" y="1"/>
                    <a:pt x="2368" y="2"/>
                  </a:cubicBezTo>
                  <a:lnTo>
                    <a:pt x="246" y="2"/>
                  </a:lnTo>
                  <a:cubicBezTo>
                    <a:pt x="1" y="16"/>
                    <a:pt x="1" y="377"/>
                    <a:pt x="246" y="406"/>
                  </a:cubicBezTo>
                  <a:lnTo>
                    <a:pt x="2368" y="406"/>
                  </a:lnTo>
                  <a:cubicBezTo>
                    <a:pt x="2373" y="406"/>
                    <a:pt x="2378" y="406"/>
                    <a:pt x="2382" y="406"/>
                  </a:cubicBezTo>
                  <a:cubicBezTo>
                    <a:pt x="2662" y="406"/>
                    <a:pt x="2667" y="0"/>
                    <a:pt x="2396" y="0"/>
                  </a:cubicBezTo>
                  <a:close/>
                </a:path>
              </a:pathLst>
            </a:custGeom>
            <a:solidFill>
              <a:srgbClr val="5C728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37"/>
            <p:cNvSpPr/>
            <p:nvPr/>
          </p:nvSpPr>
          <p:spPr>
            <a:xfrm>
              <a:off x="5183251" y="3234152"/>
              <a:ext cx="56939" cy="10696"/>
            </a:xfrm>
            <a:custGeom>
              <a:rect b="b" l="l" r="r" t="t"/>
              <a:pathLst>
                <a:path extrusionOk="0" h="408" w="2172">
                  <a:moveTo>
                    <a:pt x="255" y="1"/>
                  </a:moveTo>
                  <a:cubicBezTo>
                    <a:pt x="1" y="1"/>
                    <a:pt x="1" y="408"/>
                    <a:pt x="255" y="408"/>
                  </a:cubicBezTo>
                  <a:cubicBezTo>
                    <a:pt x="264" y="408"/>
                    <a:pt x="272" y="407"/>
                    <a:pt x="281" y="406"/>
                  </a:cubicBezTo>
                  <a:lnTo>
                    <a:pt x="1927" y="406"/>
                  </a:lnTo>
                  <a:cubicBezTo>
                    <a:pt x="2172" y="378"/>
                    <a:pt x="2172" y="31"/>
                    <a:pt x="1927" y="2"/>
                  </a:cubicBezTo>
                  <a:lnTo>
                    <a:pt x="281" y="2"/>
                  </a:lnTo>
                  <a:cubicBezTo>
                    <a:pt x="272" y="1"/>
                    <a:pt x="264" y="1"/>
                    <a:pt x="255" y="1"/>
                  </a:cubicBezTo>
                  <a:close/>
                </a:path>
              </a:pathLst>
            </a:cu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9"/>
                                        </p:tgtEl>
                                        <p:attrNameLst>
                                          <p:attrName>style.visibility</p:attrName>
                                        </p:attrNameLst>
                                      </p:cBhvr>
                                      <p:to>
                                        <p:strVal val="visible"/>
                                      </p:to>
                                    </p:set>
                                    <p:animEffect filter="fade" transition="in">
                                      <p:cBhvr>
                                        <p:cTn dur="1000"/>
                                        <p:tgtEl>
                                          <p:spTgt spid="8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6" name="Shape 1526"/>
        <p:cNvGrpSpPr/>
        <p:nvPr/>
      </p:nvGrpSpPr>
      <p:grpSpPr>
        <a:xfrm>
          <a:off x="0" y="0"/>
          <a:ext cx="0" cy="0"/>
          <a:chOff x="0" y="0"/>
          <a:chExt cx="0" cy="0"/>
        </a:xfrm>
      </p:grpSpPr>
      <p:pic>
        <p:nvPicPr>
          <p:cNvPr descr="Many customers with more than $100,000 deposited at IndyMac Bank were furious when their funds were frozen. The FDIC is now in control of the bank, but confidence is bruised. Bill Whitaker reports." id="1527" name="Google Shape;1527;p55" title="IndyMac Hysteria Continues">
            <a:hlinkClick r:id="rId3"/>
          </p:cNvPr>
          <p:cNvPicPr preferRelativeResize="0"/>
          <p:nvPr/>
        </p:nvPicPr>
        <p:blipFill>
          <a:blip r:embed="rId4">
            <a:alphaModFix/>
          </a:blip>
          <a:stretch>
            <a:fillRect/>
          </a:stretch>
        </p:blipFill>
        <p:spPr>
          <a:xfrm>
            <a:off x="2286000" y="857250"/>
            <a:ext cx="4572000" cy="3429000"/>
          </a:xfrm>
          <a:prstGeom prst="rect">
            <a:avLst/>
          </a:prstGeom>
          <a:noFill/>
          <a:ln>
            <a:noFill/>
          </a:ln>
        </p:spPr>
      </p:pic>
      <p:grpSp>
        <p:nvGrpSpPr>
          <p:cNvPr id="1528" name="Google Shape;1528;p55"/>
          <p:cNvGrpSpPr/>
          <p:nvPr/>
        </p:nvGrpSpPr>
        <p:grpSpPr>
          <a:xfrm>
            <a:off x="2946232" y="189200"/>
            <a:ext cx="3251543" cy="778300"/>
            <a:chOff x="5184841" y="3464016"/>
            <a:chExt cx="3251543" cy="778300"/>
          </a:xfrm>
        </p:grpSpPr>
        <p:sp>
          <p:nvSpPr>
            <p:cNvPr id="1529" name="Google Shape;1529;p55"/>
            <p:cNvSpPr/>
            <p:nvPr/>
          </p:nvSpPr>
          <p:spPr>
            <a:xfrm>
              <a:off x="8367718" y="3464022"/>
              <a:ext cx="65862" cy="773856"/>
            </a:xfrm>
            <a:custGeom>
              <a:rect b="b" l="l" r="r" t="t"/>
              <a:pathLst>
                <a:path extrusionOk="0" h="44214" w="3763">
                  <a:moveTo>
                    <a:pt x="3763" y="0"/>
                  </a:moveTo>
                  <a:lnTo>
                    <a:pt x="0" y="5174"/>
                  </a:lnTo>
                  <a:lnTo>
                    <a:pt x="0" y="39746"/>
                  </a:lnTo>
                  <a:lnTo>
                    <a:pt x="3763" y="44214"/>
                  </a:lnTo>
                  <a:lnTo>
                    <a:pt x="3763" y="0"/>
                  </a:ln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0" name="Google Shape;1530;p55"/>
            <p:cNvSpPr/>
            <p:nvPr/>
          </p:nvSpPr>
          <p:spPr>
            <a:xfrm>
              <a:off x="5247802" y="3554541"/>
              <a:ext cx="3119325" cy="605114"/>
            </a:xfrm>
            <a:custGeom>
              <a:rect b="b" l="l" r="r" t="t"/>
              <a:pathLst>
                <a:path extrusionOk="0" h="34573" w="277520">
                  <a:moveTo>
                    <a:pt x="1" y="1"/>
                  </a:moveTo>
                  <a:lnTo>
                    <a:pt x="1" y="34573"/>
                  </a:lnTo>
                  <a:lnTo>
                    <a:pt x="277519" y="34573"/>
                  </a:lnTo>
                  <a:lnTo>
                    <a:pt x="277519" y="1"/>
                  </a:lnTo>
                  <a:close/>
                </a:path>
              </a:pathLst>
            </a:custGeom>
            <a:solidFill>
              <a:schemeClr val="accent3"/>
            </a:solidFill>
            <a:ln>
              <a:noFill/>
            </a:ln>
            <a:effectLst>
              <a:outerShdw rotWithShape="0" algn="bl" dir="3000000" dist="180975">
                <a:srgbClr val="000000">
                  <a:alpha val="4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1" name="Google Shape;1531;p55"/>
            <p:cNvSpPr/>
            <p:nvPr/>
          </p:nvSpPr>
          <p:spPr>
            <a:xfrm>
              <a:off x="5184841" y="3464022"/>
              <a:ext cx="78219" cy="773856"/>
            </a:xfrm>
            <a:custGeom>
              <a:rect b="b" l="l" r="r" t="t"/>
              <a:pathLst>
                <a:path extrusionOk="0" h="44214" w="4469">
                  <a:moveTo>
                    <a:pt x="0" y="0"/>
                  </a:moveTo>
                  <a:lnTo>
                    <a:pt x="0" y="44214"/>
                  </a:lnTo>
                  <a:lnTo>
                    <a:pt x="4469" y="39746"/>
                  </a:lnTo>
                  <a:lnTo>
                    <a:pt x="4469" y="5174"/>
                  </a:lnTo>
                  <a:lnTo>
                    <a:pt x="0" y="0"/>
                  </a:ln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2" name="Google Shape;1532;p55"/>
            <p:cNvSpPr/>
            <p:nvPr/>
          </p:nvSpPr>
          <p:spPr>
            <a:xfrm>
              <a:off x="5184859" y="4158216"/>
              <a:ext cx="3251525" cy="84100"/>
            </a:xfrm>
            <a:custGeom>
              <a:rect b="b" l="l" r="r" t="t"/>
              <a:pathLst>
                <a:path extrusionOk="0" h="3364" w="130061">
                  <a:moveTo>
                    <a:pt x="0" y="3268"/>
                  </a:moveTo>
                  <a:lnTo>
                    <a:pt x="3252" y="0"/>
                  </a:lnTo>
                  <a:lnTo>
                    <a:pt x="127075" y="0"/>
                  </a:lnTo>
                  <a:lnTo>
                    <a:pt x="130061" y="3364"/>
                  </a:lnTo>
                  <a:close/>
                </a:path>
              </a:pathLst>
            </a:custGeom>
            <a:solidFill>
              <a:schemeClr val="accent4"/>
            </a:solidFill>
            <a:ln cap="flat" cmpd="sng" w="9525">
              <a:solidFill>
                <a:schemeClr val="accent4"/>
              </a:solidFill>
              <a:prstDash val="solid"/>
              <a:round/>
              <a:headEnd len="med" w="med" type="none"/>
              <a:tailEnd len="med" w="med" type="none"/>
            </a:ln>
          </p:spPr>
        </p:sp>
        <p:sp>
          <p:nvSpPr>
            <p:cNvPr id="1533" name="Google Shape;1533;p55"/>
            <p:cNvSpPr/>
            <p:nvPr/>
          </p:nvSpPr>
          <p:spPr>
            <a:xfrm>
              <a:off x="5186959" y="3464016"/>
              <a:ext cx="3249425" cy="94875"/>
            </a:xfrm>
            <a:custGeom>
              <a:rect b="b" l="l" r="r" t="t"/>
              <a:pathLst>
                <a:path extrusionOk="0" h="3795" w="129977">
                  <a:moveTo>
                    <a:pt x="0" y="113"/>
                  </a:moveTo>
                  <a:lnTo>
                    <a:pt x="2997" y="3795"/>
                  </a:lnTo>
                  <a:lnTo>
                    <a:pt x="127105" y="3623"/>
                  </a:lnTo>
                  <a:lnTo>
                    <a:pt x="129977" y="0"/>
                  </a:lnTo>
                  <a:close/>
                </a:path>
              </a:pathLst>
            </a:custGeom>
            <a:solidFill>
              <a:schemeClr val="accent4"/>
            </a:solidFill>
            <a:ln cap="flat" cmpd="sng" w="9525">
              <a:solidFill>
                <a:schemeClr val="accent4"/>
              </a:solidFill>
              <a:prstDash val="solid"/>
              <a:round/>
              <a:headEnd len="med" w="med" type="none"/>
              <a:tailEnd len="med" w="med" type="none"/>
            </a:ln>
          </p:spPr>
        </p:sp>
      </p:grpSp>
      <p:sp>
        <p:nvSpPr>
          <p:cNvPr id="1534" name="Google Shape;1534;p55"/>
          <p:cNvSpPr txBox="1"/>
          <p:nvPr>
            <p:ph idx="4294967295" type="title"/>
          </p:nvPr>
        </p:nvSpPr>
        <p:spPr>
          <a:xfrm>
            <a:off x="2923657" y="312400"/>
            <a:ext cx="3296700" cy="531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Bank Runs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8" name="Shape 1538"/>
        <p:cNvGrpSpPr/>
        <p:nvPr/>
      </p:nvGrpSpPr>
      <p:grpSpPr>
        <a:xfrm>
          <a:off x="0" y="0"/>
          <a:ext cx="0" cy="0"/>
          <a:chOff x="0" y="0"/>
          <a:chExt cx="0" cy="0"/>
        </a:xfrm>
      </p:grpSpPr>
      <p:pic>
        <p:nvPicPr>
          <p:cNvPr id="1539" name="Google Shape;1539;p56"/>
          <p:cNvPicPr preferRelativeResize="0"/>
          <p:nvPr/>
        </p:nvPicPr>
        <p:blipFill rotWithShape="1">
          <a:blip r:embed="rId3">
            <a:alphaModFix/>
          </a:blip>
          <a:srcRect b="15727" l="32420" r="12601" t="26811"/>
          <a:stretch/>
        </p:blipFill>
        <p:spPr>
          <a:xfrm>
            <a:off x="0" y="0"/>
            <a:ext cx="9144000" cy="5143500"/>
          </a:xfrm>
          <a:prstGeom prst="rect">
            <a:avLst/>
          </a:prstGeom>
          <a:noFill/>
          <a:ln>
            <a:noFill/>
          </a:ln>
        </p:spPr>
      </p:pic>
      <p:grpSp>
        <p:nvGrpSpPr>
          <p:cNvPr id="1540" name="Google Shape;1540;p56"/>
          <p:cNvGrpSpPr/>
          <p:nvPr/>
        </p:nvGrpSpPr>
        <p:grpSpPr>
          <a:xfrm>
            <a:off x="4078496" y="1357409"/>
            <a:ext cx="4837020" cy="670586"/>
            <a:chOff x="1828775" y="-454378"/>
            <a:chExt cx="5613998" cy="778303"/>
          </a:xfrm>
        </p:grpSpPr>
        <p:sp>
          <p:nvSpPr>
            <p:cNvPr id="1541" name="Google Shape;1541;p56"/>
            <p:cNvSpPr/>
            <p:nvPr/>
          </p:nvSpPr>
          <p:spPr>
            <a:xfrm>
              <a:off x="1896850" y="-363850"/>
              <a:ext cx="5476857" cy="605114"/>
            </a:xfrm>
            <a:custGeom>
              <a:rect b="b" l="l" r="r" t="t"/>
              <a:pathLst>
                <a:path extrusionOk="0" h="34573" w="277520">
                  <a:moveTo>
                    <a:pt x="1" y="1"/>
                  </a:moveTo>
                  <a:lnTo>
                    <a:pt x="1" y="34573"/>
                  </a:lnTo>
                  <a:lnTo>
                    <a:pt x="277519" y="34573"/>
                  </a:lnTo>
                  <a:lnTo>
                    <a:pt x="277519" y="1"/>
                  </a:lnTo>
                  <a:close/>
                </a:path>
              </a:pathLst>
            </a:custGeom>
            <a:solidFill>
              <a:schemeClr val="accent3"/>
            </a:solidFill>
            <a:ln>
              <a:noFill/>
            </a:ln>
            <a:effectLst>
              <a:outerShdw rotWithShape="0" algn="bl" dir="4200000" dist="142875">
                <a:srgbClr val="000000">
                  <a:alpha val="4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2" name="Google Shape;1542;p56"/>
            <p:cNvSpPr/>
            <p:nvPr/>
          </p:nvSpPr>
          <p:spPr>
            <a:xfrm>
              <a:off x="1828775" y="-454375"/>
              <a:ext cx="5610701" cy="90545"/>
            </a:xfrm>
            <a:custGeom>
              <a:rect b="b" l="l" r="r" t="t"/>
              <a:pathLst>
                <a:path extrusionOk="0" fill="none" h="5174" w="285750">
                  <a:moveTo>
                    <a:pt x="4469" y="5174"/>
                  </a:moveTo>
                  <a:lnTo>
                    <a:pt x="0" y="0"/>
                  </a:lnTo>
                  <a:lnTo>
                    <a:pt x="285750" y="0"/>
                  </a:lnTo>
                  <a:lnTo>
                    <a:pt x="281987" y="5174"/>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3" name="Google Shape;1543;p56"/>
            <p:cNvSpPr/>
            <p:nvPr/>
          </p:nvSpPr>
          <p:spPr>
            <a:xfrm>
              <a:off x="1828796" y="-454378"/>
              <a:ext cx="78219" cy="773856"/>
            </a:xfrm>
            <a:custGeom>
              <a:rect b="b" l="l" r="r" t="t"/>
              <a:pathLst>
                <a:path extrusionOk="0" h="44214" w="4469">
                  <a:moveTo>
                    <a:pt x="0" y="0"/>
                  </a:moveTo>
                  <a:lnTo>
                    <a:pt x="0" y="44214"/>
                  </a:lnTo>
                  <a:lnTo>
                    <a:pt x="4469" y="39746"/>
                  </a:lnTo>
                  <a:lnTo>
                    <a:pt x="4469" y="5174"/>
                  </a:lnTo>
                  <a:lnTo>
                    <a:pt x="0" y="0"/>
                  </a:ln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4" name="Google Shape;1544;p56"/>
            <p:cNvSpPr/>
            <p:nvPr/>
          </p:nvSpPr>
          <p:spPr>
            <a:xfrm>
              <a:off x="7373873" y="-454378"/>
              <a:ext cx="65862" cy="773856"/>
            </a:xfrm>
            <a:custGeom>
              <a:rect b="b" l="l" r="r" t="t"/>
              <a:pathLst>
                <a:path extrusionOk="0" h="44214" w="3763">
                  <a:moveTo>
                    <a:pt x="3763" y="0"/>
                  </a:moveTo>
                  <a:lnTo>
                    <a:pt x="0" y="5174"/>
                  </a:lnTo>
                  <a:lnTo>
                    <a:pt x="0" y="39746"/>
                  </a:lnTo>
                  <a:lnTo>
                    <a:pt x="3763" y="44214"/>
                  </a:lnTo>
                  <a:lnTo>
                    <a:pt x="3763" y="0"/>
                  </a:ln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5" name="Google Shape;1545;p56"/>
            <p:cNvSpPr/>
            <p:nvPr/>
          </p:nvSpPr>
          <p:spPr>
            <a:xfrm>
              <a:off x="1828775" y="242225"/>
              <a:ext cx="5613998" cy="81700"/>
            </a:xfrm>
            <a:custGeom>
              <a:rect b="b" l="l" r="r" t="t"/>
              <a:pathLst>
                <a:path extrusionOk="0" h="3268" w="224515">
                  <a:moveTo>
                    <a:pt x="0" y="3172"/>
                  </a:moveTo>
                  <a:lnTo>
                    <a:pt x="3171" y="0"/>
                  </a:lnTo>
                  <a:lnTo>
                    <a:pt x="221632" y="0"/>
                  </a:lnTo>
                  <a:lnTo>
                    <a:pt x="224515" y="3268"/>
                  </a:lnTo>
                  <a:close/>
                </a:path>
              </a:pathLst>
            </a:custGeom>
            <a:solidFill>
              <a:schemeClr val="accent4"/>
            </a:solidFill>
            <a:ln cap="flat" cmpd="sng" w="9525">
              <a:solidFill>
                <a:schemeClr val="accent4"/>
              </a:solidFill>
              <a:prstDash val="solid"/>
              <a:round/>
              <a:headEnd len="med" w="med" type="none"/>
              <a:tailEnd len="med" w="med" type="none"/>
            </a:ln>
          </p:spPr>
        </p:sp>
        <p:sp>
          <p:nvSpPr>
            <p:cNvPr id="1546" name="Google Shape;1546;p56"/>
            <p:cNvSpPr/>
            <p:nvPr/>
          </p:nvSpPr>
          <p:spPr>
            <a:xfrm flipH="1" rot="10800000">
              <a:off x="1828775" y="-454377"/>
              <a:ext cx="5613998" cy="96578"/>
            </a:xfrm>
            <a:custGeom>
              <a:rect b="b" l="l" r="r" t="t"/>
              <a:pathLst>
                <a:path extrusionOk="0" h="3268" w="224515">
                  <a:moveTo>
                    <a:pt x="0" y="3172"/>
                  </a:moveTo>
                  <a:lnTo>
                    <a:pt x="3171" y="0"/>
                  </a:lnTo>
                  <a:lnTo>
                    <a:pt x="221632" y="0"/>
                  </a:lnTo>
                  <a:lnTo>
                    <a:pt x="224515" y="3268"/>
                  </a:lnTo>
                  <a:close/>
                </a:path>
              </a:pathLst>
            </a:custGeom>
            <a:solidFill>
              <a:schemeClr val="accent4"/>
            </a:solidFill>
            <a:ln cap="flat" cmpd="sng" w="9525">
              <a:solidFill>
                <a:schemeClr val="accent4"/>
              </a:solidFill>
              <a:prstDash val="solid"/>
              <a:round/>
              <a:headEnd len="med" w="med" type="none"/>
              <a:tailEnd len="med" w="med" type="none"/>
            </a:ln>
          </p:spPr>
        </p:sp>
      </p:grpSp>
      <p:sp>
        <p:nvSpPr>
          <p:cNvPr id="1547" name="Google Shape;1547;p56"/>
          <p:cNvSpPr txBox="1"/>
          <p:nvPr>
            <p:ph type="title"/>
          </p:nvPr>
        </p:nvSpPr>
        <p:spPr>
          <a:xfrm>
            <a:off x="3178150" y="1495729"/>
            <a:ext cx="6638100" cy="393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Econ Quiz Time!</a:t>
            </a:r>
            <a:endParaRPr/>
          </a:p>
        </p:txBody>
      </p:sp>
      <p:grpSp>
        <p:nvGrpSpPr>
          <p:cNvPr id="1548" name="Google Shape;1548;p56"/>
          <p:cNvGrpSpPr/>
          <p:nvPr/>
        </p:nvGrpSpPr>
        <p:grpSpPr>
          <a:xfrm>
            <a:off x="290140" y="3654519"/>
            <a:ext cx="473629" cy="351813"/>
            <a:chOff x="3486572" y="2433470"/>
            <a:chExt cx="379328" cy="281744"/>
          </a:xfrm>
        </p:grpSpPr>
        <p:sp>
          <p:nvSpPr>
            <p:cNvPr id="1549" name="Google Shape;1549;p56"/>
            <p:cNvSpPr/>
            <p:nvPr/>
          </p:nvSpPr>
          <p:spPr>
            <a:xfrm>
              <a:off x="3549217" y="2556544"/>
              <a:ext cx="253724" cy="139858"/>
            </a:xfrm>
            <a:custGeom>
              <a:rect b="b" l="l" r="r" t="t"/>
              <a:pathLst>
                <a:path extrusionOk="0" h="9341" w="16946">
                  <a:moveTo>
                    <a:pt x="0" y="1"/>
                  </a:moveTo>
                  <a:lnTo>
                    <a:pt x="0" y="6371"/>
                  </a:lnTo>
                  <a:cubicBezTo>
                    <a:pt x="2447" y="8323"/>
                    <a:pt x="5443" y="9341"/>
                    <a:pt x="8469" y="9341"/>
                  </a:cubicBezTo>
                  <a:cubicBezTo>
                    <a:pt x="10071" y="9341"/>
                    <a:pt x="11682" y="9056"/>
                    <a:pt x="13224" y="8474"/>
                  </a:cubicBezTo>
                  <a:cubicBezTo>
                    <a:pt x="13498" y="8389"/>
                    <a:pt x="13771" y="8284"/>
                    <a:pt x="14023" y="8158"/>
                  </a:cubicBezTo>
                  <a:cubicBezTo>
                    <a:pt x="15075" y="7696"/>
                    <a:pt x="16042" y="7086"/>
                    <a:pt x="16946" y="6371"/>
                  </a:cubicBezTo>
                  <a:lnTo>
                    <a:pt x="16946" y="1"/>
                  </a:lnTo>
                  <a:close/>
                </a:path>
              </a:pathLst>
            </a:custGeom>
            <a:solidFill>
              <a:srgbClr val="3B53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0" name="Google Shape;1550;p56"/>
            <p:cNvSpPr/>
            <p:nvPr/>
          </p:nvSpPr>
          <p:spPr>
            <a:xfrm>
              <a:off x="3549532" y="2556544"/>
              <a:ext cx="62016" cy="129392"/>
            </a:xfrm>
            <a:custGeom>
              <a:rect b="b" l="l" r="r" t="t"/>
              <a:pathLst>
                <a:path extrusionOk="0" h="8642" w="4142">
                  <a:moveTo>
                    <a:pt x="0" y="1"/>
                  </a:moveTo>
                  <a:lnTo>
                    <a:pt x="0" y="6371"/>
                  </a:lnTo>
                  <a:cubicBezTo>
                    <a:pt x="1241" y="7359"/>
                    <a:pt x="2649" y="8137"/>
                    <a:pt x="4142" y="8642"/>
                  </a:cubicBezTo>
                  <a:lnTo>
                    <a:pt x="4142" y="1"/>
                  </a:lnTo>
                  <a:close/>
                </a:path>
              </a:pathLst>
            </a:custGeom>
            <a:solidFill>
              <a:srgbClr val="203B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1" name="Google Shape;1551;p56"/>
            <p:cNvSpPr/>
            <p:nvPr/>
          </p:nvSpPr>
          <p:spPr>
            <a:xfrm>
              <a:off x="3746734" y="2570079"/>
              <a:ext cx="12921" cy="113342"/>
            </a:xfrm>
            <a:custGeom>
              <a:rect b="b" l="l" r="r" t="t"/>
              <a:pathLst>
                <a:path extrusionOk="0" h="7570" w="863">
                  <a:moveTo>
                    <a:pt x="432" y="1"/>
                  </a:moveTo>
                  <a:cubicBezTo>
                    <a:pt x="216" y="1"/>
                    <a:pt x="1" y="148"/>
                    <a:pt x="32" y="442"/>
                  </a:cubicBezTo>
                  <a:lnTo>
                    <a:pt x="32" y="7570"/>
                  </a:lnTo>
                  <a:cubicBezTo>
                    <a:pt x="306" y="7485"/>
                    <a:pt x="579" y="7380"/>
                    <a:pt x="831" y="7254"/>
                  </a:cubicBezTo>
                  <a:lnTo>
                    <a:pt x="831" y="442"/>
                  </a:lnTo>
                  <a:cubicBezTo>
                    <a:pt x="863" y="148"/>
                    <a:pt x="647" y="1"/>
                    <a:pt x="432" y="1"/>
                  </a:cubicBezTo>
                  <a:close/>
                </a:path>
              </a:pathLst>
            </a:custGeom>
            <a:solidFill>
              <a:srgbClr val="203B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2" name="Google Shape;1552;p56"/>
            <p:cNvSpPr/>
            <p:nvPr/>
          </p:nvSpPr>
          <p:spPr>
            <a:xfrm>
              <a:off x="3549532" y="2556544"/>
              <a:ext cx="253410" cy="56057"/>
            </a:xfrm>
            <a:custGeom>
              <a:rect b="b" l="l" r="r" t="t"/>
              <a:pathLst>
                <a:path extrusionOk="0" h="3744" w="16925">
                  <a:moveTo>
                    <a:pt x="0" y="1"/>
                  </a:moveTo>
                  <a:lnTo>
                    <a:pt x="0" y="526"/>
                  </a:lnTo>
                  <a:lnTo>
                    <a:pt x="8452" y="3743"/>
                  </a:lnTo>
                  <a:lnTo>
                    <a:pt x="16925" y="526"/>
                  </a:lnTo>
                  <a:lnTo>
                    <a:pt x="16925" y="1"/>
                  </a:lnTo>
                  <a:close/>
                </a:path>
              </a:pathLst>
            </a:custGeom>
            <a:solidFill>
              <a:srgbClr val="203B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3" name="Google Shape;1553;p56"/>
            <p:cNvSpPr/>
            <p:nvPr/>
          </p:nvSpPr>
          <p:spPr>
            <a:xfrm>
              <a:off x="3486572" y="2433470"/>
              <a:ext cx="379328" cy="171255"/>
            </a:xfrm>
            <a:custGeom>
              <a:rect b="b" l="l" r="r" t="t"/>
              <a:pathLst>
                <a:path extrusionOk="0" h="11438" w="25335">
                  <a:moveTo>
                    <a:pt x="12657" y="0"/>
                  </a:moveTo>
                  <a:lnTo>
                    <a:pt x="0" y="4836"/>
                  </a:lnTo>
                  <a:lnTo>
                    <a:pt x="0" y="6623"/>
                  </a:lnTo>
                  <a:lnTo>
                    <a:pt x="12657" y="11437"/>
                  </a:lnTo>
                  <a:lnTo>
                    <a:pt x="25335" y="6623"/>
                  </a:lnTo>
                  <a:lnTo>
                    <a:pt x="25335" y="4836"/>
                  </a:lnTo>
                  <a:lnTo>
                    <a:pt x="12657" y="0"/>
                  </a:lnTo>
                  <a:close/>
                </a:path>
              </a:pathLst>
            </a:custGeom>
            <a:solidFill>
              <a:srgbClr val="3B53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4" name="Google Shape;1554;p56"/>
            <p:cNvSpPr/>
            <p:nvPr/>
          </p:nvSpPr>
          <p:spPr>
            <a:xfrm>
              <a:off x="3486572" y="2505862"/>
              <a:ext cx="189507" cy="98863"/>
            </a:xfrm>
            <a:custGeom>
              <a:rect b="b" l="l" r="r" t="t"/>
              <a:pathLst>
                <a:path extrusionOk="0" h="6603" w="12657">
                  <a:moveTo>
                    <a:pt x="0" y="1"/>
                  </a:moveTo>
                  <a:lnTo>
                    <a:pt x="0" y="1788"/>
                  </a:lnTo>
                  <a:lnTo>
                    <a:pt x="12657" y="6602"/>
                  </a:lnTo>
                  <a:lnTo>
                    <a:pt x="12657" y="4836"/>
                  </a:lnTo>
                  <a:lnTo>
                    <a:pt x="0" y="1"/>
                  </a:lnTo>
                  <a:close/>
                </a:path>
              </a:pathLst>
            </a:custGeom>
            <a:solidFill>
              <a:srgbClr val="203B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5" name="Google Shape;1555;p56"/>
            <p:cNvSpPr/>
            <p:nvPr/>
          </p:nvSpPr>
          <p:spPr>
            <a:xfrm>
              <a:off x="3766720" y="2491300"/>
              <a:ext cx="12919" cy="223914"/>
            </a:xfrm>
            <a:custGeom>
              <a:rect b="b" l="l" r="r" t="t"/>
              <a:pathLst>
                <a:path extrusionOk="0" h="14955" w="7457">
                  <a:moveTo>
                    <a:pt x="560" y="0"/>
                  </a:moveTo>
                  <a:cubicBezTo>
                    <a:pt x="189" y="0"/>
                    <a:pt x="1" y="537"/>
                    <a:pt x="393" y="742"/>
                  </a:cubicBezTo>
                  <a:lnTo>
                    <a:pt x="6679" y="3581"/>
                  </a:lnTo>
                  <a:lnTo>
                    <a:pt x="6679" y="14577"/>
                  </a:lnTo>
                  <a:cubicBezTo>
                    <a:pt x="6679" y="14787"/>
                    <a:pt x="6847" y="14955"/>
                    <a:pt x="7057" y="14955"/>
                  </a:cubicBezTo>
                  <a:cubicBezTo>
                    <a:pt x="7268" y="14955"/>
                    <a:pt x="7457" y="14787"/>
                    <a:pt x="7457" y="14577"/>
                  </a:cubicBezTo>
                  <a:lnTo>
                    <a:pt x="7457" y="3328"/>
                  </a:lnTo>
                  <a:cubicBezTo>
                    <a:pt x="7436" y="3181"/>
                    <a:pt x="7352" y="3034"/>
                    <a:pt x="7226" y="2971"/>
                  </a:cubicBezTo>
                  <a:lnTo>
                    <a:pt x="708" y="28"/>
                  </a:lnTo>
                  <a:cubicBezTo>
                    <a:pt x="656" y="9"/>
                    <a:pt x="607" y="0"/>
                    <a:pt x="560" y="0"/>
                  </a:cubicBezTo>
                  <a:close/>
                </a:path>
              </a:pathLst>
            </a:custGeom>
            <a:solidFill>
              <a:srgbClr val="738A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56" name="Google Shape;1556;p56"/>
          <p:cNvGrpSpPr/>
          <p:nvPr/>
        </p:nvGrpSpPr>
        <p:grpSpPr>
          <a:xfrm>
            <a:off x="4820854" y="1460494"/>
            <a:ext cx="449488" cy="464425"/>
            <a:chOff x="1293760" y="1498228"/>
            <a:chExt cx="340624" cy="351944"/>
          </a:xfrm>
        </p:grpSpPr>
        <p:sp>
          <p:nvSpPr>
            <p:cNvPr id="1557" name="Google Shape;1557;p56"/>
            <p:cNvSpPr/>
            <p:nvPr/>
          </p:nvSpPr>
          <p:spPr>
            <a:xfrm>
              <a:off x="1331535" y="1498228"/>
              <a:ext cx="265388" cy="71164"/>
            </a:xfrm>
            <a:custGeom>
              <a:rect b="b" l="l" r="r" t="t"/>
              <a:pathLst>
                <a:path extrusionOk="0" h="4753" w="17725">
                  <a:moveTo>
                    <a:pt x="7002" y="1"/>
                  </a:moveTo>
                  <a:cubicBezTo>
                    <a:pt x="5677" y="22"/>
                    <a:pt x="4458" y="716"/>
                    <a:pt x="3785" y="1851"/>
                  </a:cubicBezTo>
                  <a:lnTo>
                    <a:pt x="3491" y="2355"/>
                  </a:lnTo>
                  <a:cubicBezTo>
                    <a:pt x="3196" y="2818"/>
                    <a:pt x="2692" y="3112"/>
                    <a:pt x="2124" y="3112"/>
                  </a:cubicBezTo>
                  <a:lnTo>
                    <a:pt x="1094" y="3112"/>
                  </a:lnTo>
                  <a:cubicBezTo>
                    <a:pt x="1" y="3112"/>
                    <a:pt x="1" y="4752"/>
                    <a:pt x="1094" y="4752"/>
                  </a:cubicBezTo>
                  <a:lnTo>
                    <a:pt x="2124" y="4752"/>
                  </a:lnTo>
                  <a:cubicBezTo>
                    <a:pt x="3260" y="4752"/>
                    <a:pt x="4311" y="4164"/>
                    <a:pt x="4899" y="3196"/>
                  </a:cubicBezTo>
                  <a:lnTo>
                    <a:pt x="5194" y="2692"/>
                  </a:lnTo>
                  <a:cubicBezTo>
                    <a:pt x="5572" y="2040"/>
                    <a:pt x="6266" y="1662"/>
                    <a:pt x="7002" y="1662"/>
                  </a:cubicBezTo>
                  <a:lnTo>
                    <a:pt x="10450" y="1662"/>
                  </a:lnTo>
                  <a:cubicBezTo>
                    <a:pt x="11186" y="1662"/>
                    <a:pt x="11880" y="2040"/>
                    <a:pt x="12258" y="2671"/>
                  </a:cubicBezTo>
                  <a:lnTo>
                    <a:pt x="12552" y="3175"/>
                  </a:lnTo>
                  <a:cubicBezTo>
                    <a:pt x="13141" y="4143"/>
                    <a:pt x="14192" y="4752"/>
                    <a:pt x="15328" y="4752"/>
                  </a:cubicBezTo>
                  <a:lnTo>
                    <a:pt x="16631" y="4752"/>
                  </a:lnTo>
                  <a:cubicBezTo>
                    <a:pt x="17724" y="4752"/>
                    <a:pt x="17724" y="3112"/>
                    <a:pt x="16631" y="3112"/>
                  </a:cubicBezTo>
                  <a:lnTo>
                    <a:pt x="15328" y="3112"/>
                  </a:lnTo>
                  <a:cubicBezTo>
                    <a:pt x="14781" y="3112"/>
                    <a:pt x="14255" y="2818"/>
                    <a:pt x="13982" y="2355"/>
                  </a:cubicBezTo>
                  <a:lnTo>
                    <a:pt x="13688" y="1851"/>
                  </a:lnTo>
                  <a:cubicBezTo>
                    <a:pt x="12994" y="716"/>
                    <a:pt x="11774" y="22"/>
                    <a:pt x="10450" y="1"/>
                  </a:cubicBezTo>
                  <a:close/>
                </a:path>
              </a:pathLst>
            </a:custGeom>
            <a:solidFill>
              <a:srgbClr val="A3B6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8" name="Google Shape;1558;p56"/>
            <p:cNvSpPr/>
            <p:nvPr/>
          </p:nvSpPr>
          <p:spPr>
            <a:xfrm>
              <a:off x="1337839" y="1585353"/>
              <a:ext cx="69263" cy="67212"/>
            </a:xfrm>
            <a:custGeom>
              <a:rect b="b" l="l" r="r" t="t"/>
              <a:pathLst>
                <a:path extrusionOk="0" h="4489" w="4626">
                  <a:moveTo>
                    <a:pt x="865" y="0"/>
                  </a:moveTo>
                  <a:cubicBezTo>
                    <a:pt x="663" y="0"/>
                    <a:pt x="463" y="79"/>
                    <a:pt x="316" y="237"/>
                  </a:cubicBezTo>
                  <a:cubicBezTo>
                    <a:pt x="0" y="552"/>
                    <a:pt x="0" y="1057"/>
                    <a:pt x="316" y="1351"/>
                  </a:cubicBezTo>
                  <a:lnTo>
                    <a:pt x="3196" y="4252"/>
                  </a:lnTo>
                  <a:cubicBezTo>
                    <a:pt x="3354" y="4410"/>
                    <a:pt x="3559" y="4489"/>
                    <a:pt x="3764" y="4489"/>
                  </a:cubicBezTo>
                  <a:cubicBezTo>
                    <a:pt x="3969" y="4489"/>
                    <a:pt x="4174" y="4410"/>
                    <a:pt x="4331" y="4252"/>
                  </a:cubicBezTo>
                  <a:cubicBezTo>
                    <a:pt x="4626" y="3937"/>
                    <a:pt x="4626" y="3432"/>
                    <a:pt x="4331" y="3117"/>
                  </a:cubicBezTo>
                  <a:lnTo>
                    <a:pt x="1430" y="237"/>
                  </a:lnTo>
                  <a:cubicBezTo>
                    <a:pt x="1272" y="79"/>
                    <a:pt x="1067" y="0"/>
                    <a:pt x="865" y="0"/>
                  </a:cubicBezTo>
                  <a:close/>
                </a:path>
              </a:pathLst>
            </a:custGeom>
            <a:solidFill>
              <a:srgbClr val="A3B6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9" name="Google Shape;1559;p56"/>
            <p:cNvSpPr/>
            <p:nvPr/>
          </p:nvSpPr>
          <p:spPr>
            <a:xfrm>
              <a:off x="1521042" y="1585353"/>
              <a:ext cx="69577" cy="67212"/>
            </a:xfrm>
            <a:custGeom>
              <a:rect b="b" l="l" r="r" t="t"/>
              <a:pathLst>
                <a:path extrusionOk="0" h="4489" w="4647">
                  <a:moveTo>
                    <a:pt x="3766" y="0"/>
                  </a:moveTo>
                  <a:cubicBezTo>
                    <a:pt x="3564" y="0"/>
                    <a:pt x="3364" y="79"/>
                    <a:pt x="3217" y="237"/>
                  </a:cubicBezTo>
                  <a:lnTo>
                    <a:pt x="316" y="3117"/>
                  </a:lnTo>
                  <a:cubicBezTo>
                    <a:pt x="0" y="3432"/>
                    <a:pt x="0" y="3937"/>
                    <a:pt x="316" y="4252"/>
                  </a:cubicBezTo>
                  <a:cubicBezTo>
                    <a:pt x="473" y="4410"/>
                    <a:pt x="678" y="4489"/>
                    <a:pt x="883" y="4489"/>
                  </a:cubicBezTo>
                  <a:cubicBezTo>
                    <a:pt x="1088" y="4489"/>
                    <a:pt x="1293" y="4410"/>
                    <a:pt x="1451" y="4252"/>
                  </a:cubicBezTo>
                  <a:lnTo>
                    <a:pt x="4331" y="1351"/>
                  </a:lnTo>
                  <a:cubicBezTo>
                    <a:pt x="4647" y="1057"/>
                    <a:pt x="4647" y="552"/>
                    <a:pt x="4331" y="237"/>
                  </a:cubicBezTo>
                  <a:cubicBezTo>
                    <a:pt x="4174" y="79"/>
                    <a:pt x="3969" y="0"/>
                    <a:pt x="3766" y="0"/>
                  </a:cubicBezTo>
                  <a:close/>
                </a:path>
              </a:pathLst>
            </a:custGeom>
            <a:solidFill>
              <a:srgbClr val="A3B6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0" name="Google Shape;1560;p56"/>
            <p:cNvSpPr/>
            <p:nvPr/>
          </p:nvSpPr>
          <p:spPr>
            <a:xfrm>
              <a:off x="1349173" y="1766505"/>
              <a:ext cx="87514" cy="83666"/>
            </a:xfrm>
            <a:custGeom>
              <a:rect b="b" l="l" r="r" t="t"/>
              <a:pathLst>
                <a:path extrusionOk="0" h="5588" w="5845">
                  <a:moveTo>
                    <a:pt x="4394" y="1"/>
                  </a:moveTo>
                  <a:cubicBezTo>
                    <a:pt x="4053" y="1"/>
                    <a:pt x="3711" y="132"/>
                    <a:pt x="3448" y="395"/>
                  </a:cubicBezTo>
                  <a:lnTo>
                    <a:pt x="505" y="3338"/>
                  </a:lnTo>
                  <a:cubicBezTo>
                    <a:pt x="0" y="3843"/>
                    <a:pt x="0" y="4684"/>
                    <a:pt x="505" y="5210"/>
                  </a:cubicBezTo>
                  <a:cubicBezTo>
                    <a:pt x="768" y="5462"/>
                    <a:pt x="1109" y="5588"/>
                    <a:pt x="1451" y="5588"/>
                  </a:cubicBezTo>
                  <a:cubicBezTo>
                    <a:pt x="1792" y="5588"/>
                    <a:pt x="2134" y="5462"/>
                    <a:pt x="2397" y="5210"/>
                  </a:cubicBezTo>
                  <a:lnTo>
                    <a:pt x="5340" y="2266"/>
                  </a:lnTo>
                  <a:cubicBezTo>
                    <a:pt x="5845" y="1762"/>
                    <a:pt x="5845" y="921"/>
                    <a:pt x="5340" y="395"/>
                  </a:cubicBezTo>
                  <a:cubicBezTo>
                    <a:pt x="5078" y="132"/>
                    <a:pt x="4736" y="1"/>
                    <a:pt x="4394" y="1"/>
                  </a:cubicBezTo>
                  <a:close/>
                </a:path>
              </a:pathLst>
            </a:custGeom>
            <a:solidFill>
              <a:srgbClr val="A3B6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1" name="Google Shape;1561;p56"/>
            <p:cNvSpPr/>
            <p:nvPr/>
          </p:nvSpPr>
          <p:spPr>
            <a:xfrm>
              <a:off x="1491457" y="1766505"/>
              <a:ext cx="87829" cy="83666"/>
            </a:xfrm>
            <a:custGeom>
              <a:rect b="b" l="l" r="r" t="t"/>
              <a:pathLst>
                <a:path extrusionOk="0" h="5588" w="5866">
                  <a:moveTo>
                    <a:pt x="1453" y="1"/>
                  </a:moveTo>
                  <a:cubicBezTo>
                    <a:pt x="1114" y="1"/>
                    <a:pt x="778" y="132"/>
                    <a:pt x="526" y="395"/>
                  </a:cubicBezTo>
                  <a:cubicBezTo>
                    <a:pt x="0" y="921"/>
                    <a:pt x="0" y="1762"/>
                    <a:pt x="526" y="2266"/>
                  </a:cubicBezTo>
                  <a:lnTo>
                    <a:pt x="3469" y="5210"/>
                  </a:lnTo>
                  <a:cubicBezTo>
                    <a:pt x="3732" y="5462"/>
                    <a:pt x="4074" y="5588"/>
                    <a:pt x="4413" y="5588"/>
                  </a:cubicBezTo>
                  <a:cubicBezTo>
                    <a:pt x="4752" y="5588"/>
                    <a:pt x="5088" y="5462"/>
                    <a:pt x="5340" y="5210"/>
                  </a:cubicBezTo>
                  <a:cubicBezTo>
                    <a:pt x="5866" y="4684"/>
                    <a:pt x="5866" y="3843"/>
                    <a:pt x="5340" y="3338"/>
                  </a:cubicBezTo>
                  <a:lnTo>
                    <a:pt x="2397" y="395"/>
                  </a:lnTo>
                  <a:cubicBezTo>
                    <a:pt x="2134" y="132"/>
                    <a:pt x="1792" y="1"/>
                    <a:pt x="1453" y="1"/>
                  </a:cubicBezTo>
                  <a:close/>
                </a:path>
              </a:pathLst>
            </a:custGeom>
            <a:solidFill>
              <a:srgbClr val="A3B6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2" name="Google Shape;1562;p56"/>
            <p:cNvSpPr/>
            <p:nvPr/>
          </p:nvSpPr>
          <p:spPr>
            <a:xfrm>
              <a:off x="1342870" y="1588257"/>
              <a:ext cx="242405" cy="242405"/>
            </a:xfrm>
            <a:custGeom>
              <a:rect b="b" l="l" r="r" t="t"/>
              <a:pathLst>
                <a:path extrusionOk="0" h="16190" w="16190">
                  <a:moveTo>
                    <a:pt x="8095" y="1"/>
                  </a:moveTo>
                  <a:cubicBezTo>
                    <a:pt x="3638" y="1"/>
                    <a:pt x="1" y="3617"/>
                    <a:pt x="1" y="8095"/>
                  </a:cubicBezTo>
                  <a:cubicBezTo>
                    <a:pt x="1" y="12573"/>
                    <a:pt x="3638" y="16189"/>
                    <a:pt x="8095" y="16189"/>
                  </a:cubicBezTo>
                  <a:cubicBezTo>
                    <a:pt x="12573" y="16189"/>
                    <a:pt x="16189" y="12573"/>
                    <a:pt x="16189" y="8095"/>
                  </a:cubicBezTo>
                  <a:cubicBezTo>
                    <a:pt x="16189" y="3617"/>
                    <a:pt x="12573" y="1"/>
                    <a:pt x="8095" y="1"/>
                  </a:cubicBezTo>
                  <a:close/>
                </a:path>
              </a:pathLst>
            </a:custGeom>
            <a:solidFill>
              <a:srgbClr val="8498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3" name="Google Shape;1563;p56"/>
            <p:cNvSpPr/>
            <p:nvPr/>
          </p:nvSpPr>
          <p:spPr>
            <a:xfrm>
              <a:off x="1364205" y="1611420"/>
              <a:ext cx="208792" cy="196334"/>
            </a:xfrm>
            <a:custGeom>
              <a:rect b="b" l="l" r="r" t="t"/>
              <a:pathLst>
                <a:path extrusionOk="0" h="13113" w="13945">
                  <a:moveTo>
                    <a:pt x="6722" y="1"/>
                  </a:moveTo>
                  <a:cubicBezTo>
                    <a:pt x="3431" y="1"/>
                    <a:pt x="257" y="2483"/>
                    <a:pt x="131" y="6338"/>
                  </a:cubicBezTo>
                  <a:cubicBezTo>
                    <a:pt x="1" y="10371"/>
                    <a:pt x="3274" y="13112"/>
                    <a:pt x="6717" y="13112"/>
                  </a:cubicBezTo>
                  <a:cubicBezTo>
                    <a:pt x="8264" y="13112"/>
                    <a:pt x="9846" y="12559"/>
                    <a:pt x="11169" y="11321"/>
                  </a:cubicBezTo>
                  <a:cubicBezTo>
                    <a:pt x="13818" y="8861"/>
                    <a:pt x="13944" y="4698"/>
                    <a:pt x="11464" y="2091"/>
                  </a:cubicBezTo>
                  <a:cubicBezTo>
                    <a:pt x="10113" y="648"/>
                    <a:pt x="8402" y="1"/>
                    <a:pt x="6722" y="1"/>
                  </a:cubicBezTo>
                  <a:close/>
                </a:path>
              </a:pathLst>
            </a:custGeom>
            <a:solidFill>
              <a:srgbClr val="B4C3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4" name="Google Shape;1564;p56"/>
            <p:cNvSpPr/>
            <p:nvPr/>
          </p:nvSpPr>
          <p:spPr>
            <a:xfrm>
              <a:off x="1402370" y="1612812"/>
              <a:ext cx="187620" cy="192981"/>
            </a:xfrm>
            <a:custGeom>
              <a:rect b="b" l="l" r="r" t="t"/>
              <a:pathLst>
                <a:path extrusionOk="0" h="12889" w="12531">
                  <a:moveTo>
                    <a:pt x="5361" y="1"/>
                  </a:moveTo>
                  <a:cubicBezTo>
                    <a:pt x="2250" y="589"/>
                    <a:pt x="0" y="3301"/>
                    <a:pt x="0" y="6455"/>
                  </a:cubicBezTo>
                  <a:cubicBezTo>
                    <a:pt x="0" y="9609"/>
                    <a:pt x="2250" y="12300"/>
                    <a:pt x="5361" y="12889"/>
                  </a:cubicBezTo>
                  <a:cubicBezTo>
                    <a:pt x="6581" y="12657"/>
                    <a:pt x="7695" y="12090"/>
                    <a:pt x="8620" y="11228"/>
                  </a:cubicBezTo>
                  <a:cubicBezTo>
                    <a:pt x="12531" y="7569"/>
                    <a:pt x="10618" y="1010"/>
                    <a:pt x="5361" y="1"/>
                  </a:cubicBezTo>
                  <a:close/>
                </a:path>
              </a:pathLst>
            </a:custGeom>
            <a:solidFill>
              <a:srgbClr val="C4D0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5" name="Google Shape;1565;p56"/>
            <p:cNvSpPr/>
            <p:nvPr/>
          </p:nvSpPr>
          <p:spPr>
            <a:xfrm>
              <a:off x="1449893" y="1635795"/>
              <a:ext cx="26456" cy="94447"/>
            </a:xfrm>
            <a:custGeom>
              <a:rect b="b" l="l" r="r" t="t"/>
              <a:pathLst>
                <a:path extrusionOk="0" h="6308" w="1767">
                  <a:moveTo>
                    <a:pt x="884" y="0"/>
                  </a:moveTo>
                  <a:cubicBezTo>
                    <a:pt x="379" y="0"/>
                    <a:pt x="1" y="400"/>
                    <a:pt x="1" y="883"/>
                  </a:cubicBezTo>
                  <a:lnTo>
                    <a:pt x="1" y="5425"/>
                  </a:lnTo>
                  <a:cubicBezTo>
                    <a:pt x="1" y="5908"/>
                    <a:pt x="379" y="6308"/>
                    <a:pt x="884" y="6308"/>
                  </a:cubicBezTo>
                  <a:cubicBezTo>
                    <a:pt x="1367" y="6308"/>
                    <a:pt x="1746" y="5908"/>
                    <a:pt x="1767" y="5425"/>
                  </a:cubicBezTo>
                  <a:lnTo>
                    <a:pt x="1767" y="883"/>
                  </a:lnTo>
                  <a:cubicBezTo>
                    <a:pt x="1746" y="400"/>
                    <a:pt x="1367" y="21"/>
                    <a:pt x="884" y="0"/>
                  </a:cubicBezTo>
                  <a:close/>
                </a:path>
              </a:pathLst>
            </a:custGeom>
            <a:solidFill>
              <a:srgbClr val="8498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6" name="Google Shape;1566;p56"/>
            <p:cNvSpPr/>
            <p:nvPr/>
          </p:nvSpPr>
          <p:spPr>
            <a:xfrm>
              <a:off x="1448635" y="1704414"/>
              <a:ext cx="65175" cy="62660"/>
            </a:xfrm>
            <a:custGeom>
              <a:rect b="b" l="l" r="r" t="t"/>
              <a:pathLst>
                <a:path extrusionOk="0" h="4185" w="4353">
                  <a:moveTo>
                    <a:pt x="957" y="1"/>
                  </a:moveTo>
                  <a:cubicBezTo>
                    <a:pt x="731" y="1"/>
                    <a:pt x="505" y="85"/>
                    <a:pt x="337" y="253"/>
                  </a:cubicBezTo>
                  <a:cubicBezTo>
                    <a:pt x="1" y="589"/>
                    <a:pt x="1" y="1157"/>
                    <a:pt x="337" y="1493"/>
                  </a:cubicBezTo>
                  <a:lnTo>
                    <a:pt x="2776" y="3932"/>
                  </a:lnTo>
                  <a:cubicBezTo>
                    <a:pt x="2944" y="4100"/>
                    <a:pt x="3170" y="4185"/>
                    <a:pt x="3396" y="4185"/>
                  </a:cubicBezTo>
                  <a:cubicBezTo>
                    <a:pt x="3622" y="4185"/>
                    <a:pt x="3848" y="4100"/>
                    <a:pt x="4016" y="3932"/>
                  </a:cubicBezTo>
                  <a:cubicBezTo>
                    <a:pt x="4353" y="3596"/>
                    <a:pt x="4353" y="3028"/>
                    <a:pt x="4016" y="2692"/>
                  </a:cubicBezTo>
                  <a:lnTo>
                    <a:pt x="1578" y="253"/>
                  </a:lnTo>
                  <a:cubicBezTo>
                    <a:pt x="1409" y="85"/>
                    <a:pt x="1183" y="1"/>
                    <a:pt x="957" y="1"/>
                  </a:cubicBezTo>
                  <a:close/>
                </a:path>
              </a:pathLst>
            </a:custGeom>
            <a:solidFill>
              <a:srgbClr val="5A708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7" name="Google Shape;1567;p56"/>
            <p:cNvSpPr/>
            <p:nvPr/>
          </p:nvSpPr>
          <p:spPr>
            <a:xfrm>
              <a:off x="1293760" y="1542382"/>
              <a:ext cx="95405" cy="89655"/>
            </a:xfrm>
            <a:custGeom>
              <a:rect b="b" l="l" r="r" t="t"/>
              <a:pathLst>
                <a:path extrusionOk="0" h="5988" w="6372">
                  <a:moveTo>
                    <a:pt x="3365" y="0"/>
                  </a:moveTo>
                  <a:cubicBezTo>
                    <a:pt x="2582" y="0"/>
                    <a:pt x="1798" y="300"/>
                    <a:pt x="1199" y="899"/>
                  </a:cubicBezTo>
                  <a:lnTo>
                    <a:pt x="1094" y="983"/>
                  </a:lnTo>
                  <a:cubicBezTo>
                    <a:pt x="1" y="2203"/>
                    <a:pt x="43" y="4074"/>
                    <a:pt x="1199" y="5230"/>
                  </a:cubicBezTo>
                  <a:lnTo>
                    <a:pt x="1494" y="5546"/>
                  </a:lnTo>
                  <a:cubicBezTo>
                    <a:pt x="1798" y="5840"/>
                    <a:pt x="2193" y="5987"/>
                    <a:pt x="2587" y="5987"/>
                  </a:cubicBezTo>
                  <a:cubicBezTo>
                    <a:pt x="2981" y="5987"/>
                    <a:pt x="3375" y="5840"/>
                    <a:pt x="3680" y="5546"/>
                  </a:cubicBezTo>
                  <a:lnTo>
                    <a:pt x="5825" y="3380"/>
                  </a:lnTo>
                  <a:cubicBezTo>
                    <a:pt x="6224" y="3002"/>
                    <a:pt x="6371" y="2434"/>
                    <a:pt x="6224" y="1908"/>
                  </a:cubicBezTo>
                  <a:cubicBezTo>
                    <a:pt x="6161" y="1635"/>
                    <a:pt x="6035" y="1404"/>
                    <a:pt x="5825" y="1215"/>
                  </a:cubicBezTo>
                  <a:lnTo>
                    <a:pt x="5530" y="899"/>
                  </a:lnTo>
                  <a:cubicBezTo>
                    <a:pt x="4931" y="300"/>
                    <a:pt x="4148" y="0"/>
                    <a:pt x="3365" y="0"/>
                  </a:cubicBezTo>
                  <a:close/>
                </a:path>
              </a:pathLst>
            </a:custGeom>
            <a:solidFill>
              <a:srgbClr val="B4C3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8" name="Google Shape;1568;p56"/>
            <p:cNvSpPr/>
            <p:nvPr/>
          </p:nvSpPr>
          <p:spPr>
            <a:xfrm>
              <a:off x="1309511" y="1542382"/>
              <a:ext cx="77453" cy="61552"/>
            </a:xfrm>
            <a:custGeom>
              <a:rect b="b" l="l" r="r" t="t"/>
              <a:pathLst>
                <a:path extrusionOk="0" h="4111" w="5173">
                  <a:moveTo>
                    <a:pt x="2313" y="0"/>
                  </a:moveTo>
                  <a:cubicBezTo>
                    <a:pt x="1530" y="0"/>
                    <a:pt x="746" y="300"/>
                    <a:pt x="147" y="899"/>
                  </a:cubicBezTo>
                  <a:lnTo>
                    <a:pt x="42" y="983"/>
                  </a:lnTo>
                  <a:cubicBezTo>
                    <a:pt x="0" y="1866"/>
                    <a:pt x="315" y="2728"/>
                    <a:pt x="946" y="3359"/>
                  </a:cubicBezTo>
                  <a:lnTo>
                    <a:pt x="1241" y="3653"/>
                  </a:lnTo>
                  <a:cubicBezTo>
                    <a:pt x="1545" y="3958"/>
                    <a:pt x="1940" y="4111"/>
                    <a:pt x="2334" y="4111"/>
                  </a:cubicBezTo>
                  <a:cubicBezTo>
                    <a:pt x="2728" y="4111"/>
                    <a:pt x="3122" y="3958"/>
                    <a:pt x="3427" y="3653"/>
                  </a:cubicBezTo>
                  <a:lnTo>
                    <a:pt x="5172" y="1908"/>
                  </a:lnTo>
                  <a:cubicBezTo>
                    <a:pt x="5109" y="1635"/>
                    <a:pt x="4983" y="1404"/>
                    <a:pt x="4773" y="1194"/>
                  </a:cubicBezTo>
                  <a:lnTo>
                    <a:pt x="4478" y="899"/>
                  </a:lnTo>
                  <a:cubicBezTo>
                    <a:pt x="3879" y="300"/>
                    <a:pt x="3096" y="0"/>
                    <a:pt x="2313" y="0"/>
                  </a:cubicBezTo>
                  <a:close/>
                </a:path>
              </a:pathLst>
            </a:custGeom>
            <a:solidFill>
              <a:srgbClr val="C4D0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9" name="Google Shape;1569;p56"/>
            <p:cNvSpPr/>
            <p:nvPr/>
          </p:nvSpPr>
          <p:spPr>
            <a:xfrm>
              <a:off x="1538350" y="1542546"/>
              <a:ext cx="96034" cy="89551"/>
            </a:xfrm>
            <a:custGeom>
              <a:rect b="b" l="l" r="r" t="t"/>
              <a:pathLst>
                <a:path extrusionOk="0" h="5981" w="6414">
                  <a:moveTo>
                    <a:pt x="3077" y="1"/>
                  </a:moveTo>
                  <a:cubicBezTo>
                    <a:pt x="2281" y="1"/>
                    <a:pt x="1496" y="306"/>
                    <a:pt x="905" y="909"/>
                  </a:cubicBezTo>
                  <a:lnTo>
                    <a:pt x="610" y="1204"/>
                  </a:lnTo>
                  <a:cubicBezTo>
                    <a:pt x="1" y="1792"/>
                    <a:pt x="1" y="2780"/>
                    <a:pt x="610" y="3369"/>
                  </a:cubicBezTo>
                  <a:lnTo>
                    <a:pt x="2755" y="5535"/>
                  </a:lnTo>
                  <a:cubicBezTo>
                    <a:pt x="3041" y="5821"/>
                    <a:pt x="3434" y="5980"/>
                    <a:pt x="3835" y="5980"/>
                  </a:cubicBezTo>
                  <a:cubicBezTo>
                    <a:pt x="4023" y="5980"/>
                    <a:pt x="4213" y="5945"/>
                    <a:pt x="4395" y="5871"/>
                  </a:cubicBezTo>
                  <a:cubicBezTo>
                    <a:pt x="4605" y="5787"/>
                    <a:pt x="4773" y="5682"/>
                    <a:pt x="4920" y="5535"/>
                  </a:cubicBezTo>
                  <a:lnTo>
                    <a:pt x="5236" y="5219"/>
                  </a:lnTo>
                  <a:cubicBezTo>
                    <a:pt x="6413" y="4021"/>
                    <a:pt x="6413" y="2087"/>
                    <a:pt x="5236" y="909"/>
                  </a:cubicBezTo>
                  <a:cubicBezTo>
                    <a:pt x="5089" y="762"/>
                    <a:pt x="4941" y="636"/>
                    <a:pt x="4794" y="510"/>
                  </a:cubicBezTo>
                  <a:cubicBezTo>
                    <a:pt x="4266" y="169"/>
                    <a:pt x="3668" y="1"/>
                    <a:pt x="3077" y="1"/>
                  </a:cubicBezTo>
                  <a:close/>
                </a:path>
              </a:pathLst>
            </a:custGeom>
            <a:solidFill>
              <a:srgbClr val="B4C3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0" name="Google Shape;1570;p56"/>
            <p:cNvSpPr/>
            <p:nvPr/>
          </p:nvSpPr>
          <p:spPr>
            <a:xfrm>
              <a:off x="1565735" y="1550167"/>
              <a:ext cx="68649" cy="80283"/>
            </a:xfrm>
            <a:custGeom>
              <a:rect b="b" l="l" r="r" t="t"/>
              <a:pathLst>
                <a:path extrusionOk="0" h="5362" w="4585">
                  <a:moveTo>
                    <a:pt x="2965" y="1"/>
                  </a:moveTo>
                  <a:cubicBezTo>
                    <a:pt x="2187" y="22"/>
                    <a:pt x="1452" y="337"/>
                    <a:pt x="905" y="905"/>
                  </a:cubicBezTo>
                  <a:lnTo>
                    <a:pt x="590" y="1199"/>
                  </a:lnTo>
                  <a:cubicBezTo>
                    <a:pt x="1" y="1809"/>
                    <a:pt x="1" y="2776"/>
                    <a:pt x="590" y="3386"/>
                  </a:cubicBezTo>
                  <a:lnTo>
                    <a:pt x="2566" y="5362"/>
                  </a:lnTo>
                  <a:cubicBezTo>
                    <a:pt x="2776" y="5278"/>
                    <a:pt x="2944" y="5173"/>
                    <a:pt x="3091" y="5026"/>
                  </a:cubicBezTo>
                  <a:lnTo>
                    <a:pt x="3407" y="4710"/>
                  </a:lnTo>
                  <a:cubicBezTo>
                    <a:pt x="4584" y="3512"/>
                    <a:pt x="4584" y="1578"/>
                    <a:pt x="3407" y="400"/>
                  </a:cubicBezTo>
                  <a:cubicBezTo>
                    <a:pt x="3260" y="253"/>
                    <a:pt x="3112" y="127"/>
                    <a:pt x="2965" y="1"/>
                  </a:cubicBezTo>
                  <a:close/>
                </a:path>
              </a:pathLst>
            </a:custGeom>
            <a:solidFill>
              <a:srgbClr val="C4D0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71" name="Google Shape;1571;p56"/>
          <p:cNvGrpSpPr/>
          <p:nvPr/>
        </p:nvGrpSpPr>
        <p:grpSpPr>
          <a:xfrm>
            <a:off x="7691840" y="1460494"/>
            <a:ext cx="449488" cy="464425"/>
            <a:chOff x="1293760" y="1498228"/>
            <a:chExt cx="340624" cy="351944"/>
          </a:xfrm>
        </p:grpSpPr>
        <p:sp>
          <p:nvSpPr>
            <p:cNvPr id="1572" name="Google Shape;1572;p56"/>
            <p:cNvSpPr/>
            <p:nvPr/>
          </p:nvSpPr>
          <p:spPr>
            <a:xfrm>
              <a:off x="1331535" y="1498228"/>
              <a:ext cx="265388" cy="71164"/>
            </a:xfrm>
            <a:custGeom>
              <a:rect b="b" l="l" r="r" t="t"/>
              <a:pathLst>
                <a:path extrusionOk="0" h="4753" w="17725">
                  <a:moveTo>
                    <a:pt x="7002" y="1"/>
                  </a:moveTo>
                  <a:cubicBezTo>
                    <a:pt x="5677" y="22"/>
                    <a:pt x="4458" y="716"/>
                    <a:pt x="3785" y="1851"/>
                  </a:cubicBezTo>
                  <a:lnTo>
                    <a:pt x="3491" y="2355"/>
                  </a:lnTo>
                  <a:cubicBezTo>
                    <a:pt x="3196" y="2818"/>
                    <a:pt x="2692" y="3112"/>
                    <a:pt x="2124" y="3112"/>
                  </a:cubicBezTo>
                  <a:lnTo>
                    <a:pt x="1094" y="3112"/>
                  </a:lnTo>
                  <a:cubicBezTo>
                    <a:pt x="1" y="3112"/>
                    <a:pt x="1" y="4752"/>
                    <a:pt x="1094" y="4752"/>
                  </a:cubicBezTo>
                  <a:lnTo>
                    <a:pt x="2124" y="4752"/>
                  </a:lnTo>
                  <a:cubicBezTo>
                    <a:pt x="3260" y="4752"/>
                    <a:pt x="4311" y="4164"/>
                    <a:pt x="4899" y="3196"/>
                  </a:cubicBezTo>
                  <a:lnTo>
                    <a:pt x="5194" y="2692"/>
                  </a:lnTo>
                  <a:cubicBezTo>
                    <a:pt x="5572" y="2040"/>
                    <a:pt x="6266" y="1662"/>
                    <a:pt x="7002" y="1662"/>
                  </a:cubicBezTo>
                  <a:lnTo>
                    <a:pt x="10450" y="1662"/>
                  </a:lnTo>
                  <a:cubicBezTo>
                    <a:pt x="11186" y="1662"/>
                    <a:pt x="11880" y="2040"/>
                    <a:pt x="12258" y="2671"/>
                  </a:cubicBezTo>
                  <a:lnTo>
                    <a:pt x="12552" y="3175"/>
                  </a:lnTo>
                  <a:cubicBezTo>
                    <a:pt x="13141" y="4143"/>
                    <a:pt x="14192" y="4752"/>
                    <a:pt x="15328" y="4752"/>
                  </a:cubicBezTo>
                  <a:lnTo>
                    <a:pt x="16631" y="4752"/>
                  </a:lnTo>
                  <a:cubicBezTo>
                    <a:pt x="17724" y="4752"/>
                    <a:pt x="17724" y="3112"/>
                    <a:pt x="16631" y="3112"/>
                  </a:cubicBezTo>
                  <a:lnTo>
                    <a:pt x="15328" y="3112"/>
                  </a:lnTo>
                  <a:cubicBezTo>
                    <a:pt x="14781" y="3112"/>
                    <a:pt x="14255" y="2818"/>
                    <a:pt x="13982" y="2355"/>
                  </a:cubicBezTo>
                  <a:lnTo>
                    <a:pt x="13688" y="1851"/>
                  </a:lnTo>
                  <a:cubicBezTo>
                    <a:pt x="12994" y="716"/>
                    <a:pt x="11774" y="22"/>
                    <a:pt x="10450" y="1"/>
                  </a:cubicBezTo>
                  <a:close/>
                </a:path>
              </a:pathLst>
            </a:custGeom>
            <a:solidFill>
              <a:srgbClr val="A3B6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3" name="Google Shape;1573;p56"/>
            <p:cNvSpPr/>
            <p:nvPr/>
          </p:nvSpPr>
          <p:spPr>
            <a:xfrm>
              <a:off x="1337839" y="1585353"/>
              <a:ext cx="69263" cy="67212"/>
            </a:xfrm>
            <a:custGeom>
              <a:rect b="b" l="l" r="r" t="t"/>
              <a:pathLst>
                <a:path extrusionOk="0" h="4489" w="4626">
                  <a:moveTo>
                    <a:pt x="865" y="0"/>
                  </a:moveTo>
                  <a:cubicBezTo>
                    <a:pt x="663" y="0"/>
                    <a:pt x="463" y="79"/>
                    <a:pt x="316" y="237"/>
                  </a:cubicBezTo>
                  <a:cubicBezTo>
                    <a:pt x="0" y="552"/>
                    <a:pt x="0" y="1057"/>
                    <a:pt x="316" y="1351"/>
                  </a:cubicBezTo>
                  <a:lnTo>
                    <a:pt x="3196" y="4252"/>
                  </a:lnTo>
                  <a:cubicBezTo>
                    <a:pt x="3354" y="4410"/>
                    <a:pt x="3559" y="4489"/>
                    <a:pt x="3764" y="4489"/>
                  </a:cubicBezTo>
                  <a:cubicBezTo>
                    <a:pt x="3969" y="4489"/>
                    <a:pt x="4174" y="4410"/>
                    <a:pt x="4331" y="4252"/>
                  </a:cubicBezTo>
                  <a:cubicBezTo>
                    <a:pt x="4626" y="3937"/>
                    <a:pt x="4626" y="3432"/>
                    <a:pt x="4331" y="3117"/>
                  </a:cubicBezTo>
                  <a:lnTo>
                    <a:pt x="1430" y="237"/>
                  </a:lnTo>
                  <a:cubicBezTo>
                    <a:pt x="1272" y="79"/>
                    <a:pt x="1067" y="0"/>
                    <a:pt x="865" y="0"/>
                  </a:cubicBezTo>
                  <a:close/>
                </a:path>
              </a:pathLst>
            </a:custGeom>
            <a:solidFill>
              <a:srgbClr val="A3B6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4" name="Google Shape;1574;p56"/>
            <p:cNvSpPr/>
            <p:nvPr/>
          </p:nvSpPr>
          <p:spPr>
            <a:xfrm>
              <a:off x="1521042" y="1585353"/>
              <a:ext cx="69577" cy="67212"/>
            </a:xfrm>
            <a:custGeom>
              <a:rect b="b" l="l" r="r" t="t"/>
              <a:pathLst>
                <a:path extrusionOk="0" h="4489" w="4647">
                  <a:moveTo>
                    <a:pt x="3766" y="0"/>
                  </a:moveTo>
                  <a:cubicBezTo>
                    <a:pt x="3564" y="0"/>
                    <a:pt x="3364" y="79"/>
                    <a:pt x="3217" y="237"/>
                  </a:cubicBezTo>
                  <a:lnTo>
                    <a:pt x="316" y="3117"/>
                  </a:lnTo>
                  <a:cubicBezTo>
                    <a:pt x="0" y="3432"/>
                    <a:pt x="0" y="3937"/>
                    <a:pt x="316" y="4252"/>
                  </a:cubicBezTo>
                  <a:cubicBezTo>
                    <a:pt x="473" y="4410"/>
                    <a:pt x="678" y="4489"/>
                    <a:pt x="883" y="4489"/>
                  </a:cubicBezTo>
                  <a:cubicBezTo>
                    <a:pt x="1088" y="4489"/>
                    <a:pt x="1293" y="4410"/>
                    <a:pt x="1451" y="4252"/>
                  </a:cubicBezTo>
                  <a:lnTo>
                    <a:pt x="4331" y="1351"/>
                  </a:lnTo>
                  <a:cubicBezTo>
                    <a:pt x="4647" y="1057"/>
                    <a:pt x="4647" y="552"/>
                    <a:pt x="4331" y="237"/>
                  </a:cubicBezTo>
                  <a:cubicBezTo>
                    <a:pt x="4174" y="79"/>
                    <a:pt x="3969" y="0"/>
                    <a:pt x="3766" y="0"/>
                  </a:cubicBezTo>
                  <a:close/>
                </a:path>
              </a:pathLst>
            </a:custGeom>
            <a:solidFill>
              <a:srgbClr val="A3B6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5" name="Google Shape;1575;p56"/>
            <p:cNvSpPr/>
            <p:nvPr/>
          </p:nvSpPr>
          <p:spPr>
            <a:xfrm>
              <a:off x="1349173" y="1766505"/>
              <a:ext cx="87514" cy="83666"/>
            </a:xfrm>
            <a:custGeom>
              <a:rect b="b" l="l" r="r" t="t"/>
              <a:pathLst>
                <a:path extrusionOk="0" h="5588" w="5845">
                  <a:moveTo>
                    <a:pt x="4394" y="1"/>
                  </a:moveTo>
                  <a:cubicBezTo>
                    <a:pt x="4053" y="1"/>
                    <a:pt x="3711" y="132"/>
                    <a:pt x="3448" y="395"/>
                  </a:cubicBezTo>
                  <a:lnTo>
                    <a:pt x="505" y="3338"/>
                  </a:lnTo>
                  <a:cubicBezTo>
                    <a:pt x="0" y="3843"/>
                    <a:pt x="0" y="4684"/>
                    <a:pt x="505" y="5210"/>
                  </a:cubicBezTo>
                  <a:cubicBezTo>
                    <a:pt x="768" y="5462"/>
                    <a:pt x="1109" y="5588"/>
                    <a:pt x="1451" y="5588"/>
                  </a:cubicBezTo>
                  <a:cubicBezTo>
                    <a:pt x="1792" y="5588"/>
                    <a:pt x="2134" y="5462"/>
                    <a:pt x="2397" y="5210"/>
                  </a:cubicBezTo>
                  <a:lnTo>
                    <a:pt x="5340" y="2266"/>
                  </a:lnTo>
                  <a:cubicBezTo>
                    <a:pt x="5845" y="1762"/>
                    <a:pt x="5845" y="921"/>
                    <a:pt x="5340" y="395"/>
                  </a:cubicBezTo>
                  <a:cubicBezTo>
                    <a:pt x="5078" y="132"/>
                    <a:pt x="4736" y="1"/>
                    <a:pt x="4394" y="1"/>
                  </a:cubicBezTo>
                  <a:close/>
                </a:path>
              </a:pathLst>
            </a:custGeom>
            <a:solidFill>
              <a:srgbClr val="A3B6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6" name="Google Shape;1576;p56"/>
            <p:cNvSpPr/>
            <p:nvPr/>
          </p:nvSpPr>
          <p:spPr>
            <a:xfrm>
              <a:off x="1491457" y="1766505"/>
              <a:ext cx="87829" cy="83666"/>
            </a:xfrm>
            <a:custGeom>
              <a:rect b="b" l="l" r="r" t="t"/>
              <a:pathLst>
                <a:path extrusionOk="0" h="5588" w="5866">
                  <a:moveTo>
                    <a:pt x="1453" y="1"/>
                  </a:moveTo>
                  <a:cubicBezTo>
                    <a:pt x="1114" y="1"/>
                    <a:pt x="778" y="132"/>
                    <a:pt x="526" y="395"/>
                  </a:cubicBezTo>
                  <a:cubicBezTo>
                    <a:pt x="0" y="921"/>
                    <a:pt x="0" y="1762"/>
                    <a:pt x="526" y="2266"/>
                  </a:cubicBezTo>
                  <a:lnTo>
                    <a:pt x="3469" y="5210"/>
                  </a:lnTo>
                  <a:cubicBezTo>
                    <a:pt x="3732" y="5462"/>
                    <a:pt x="4074" y="5588"/>
                    <a:pt x="4413" y="5588"/>
                  </a:cubicBezTo>
                  <a:cubicBezTo>
                    <a:pt x="4752" y="5588"/>
                    <a:pt x="5088" y="5462"/>
                    <a:pt x="5340" y="5210"/>
                  </a:cubicBezTo>
                  <a:cubicBezTo>
                    <a:pt x="5866" y="4684"/>
                    <a:pt x="5866" y="3843"/>
                    <a:pt x="5340" y="3338"/>
                  </a:cubicBezTo>
                  <a:lnTo>
                    <a:pt x="2397" y="395"/>
                  </a:lnTo>
                  <a:cubicBezTo>
                    <a:pt x="2134" y="132"/>
                    <a:pt x="1792" y="1"/>
                    <a:pt x="1453" y="1"/>
                  </a:cubicBezTo>
                  <a:close/>
                </a:path>
              </a:pathLst>
            </a:custGeom>
            <a:solidFill>
              <a:srgbClr val="A3B6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7" name="Google Shape;1577;p56"/>
            <p:cNvSpPr/>
            <p:nvPr/>
          </p:nvSpPr>
          <p:spPr>
            <a:xfrm>
              <a:off x="1342870" y="1588257"/>
              <a:ext cx="242405" cy="242405"/>
            </a:xfrm>
            <a:custGeom>
              <a:rect b="b" l="l" r="r" t="t"/>
              <a:pathLst>
                <a:path extrusionOk="0" h="16190" w="16190">
                  <a:moveTo>
                    <a:pt x="8095" y="1"/>
                  </a:moveTo>
                  <a:cubicBezTo>
                    <a:pt x="3638" y="1"/>
                    <a:pt x="1" y="3617"/>
                    <a:pt x="1" y="8095"/>
                  </a:cubicBezTo>
                  <a:cubicBezTo>
                    <a:pt x="1" y="12573"/>
                    <a:pt x="3638" y="16189"/>
                    <a:pt x="8095" y="16189"/>
                  </a:cubicBezTo>
                  <a:cubicBezTo>
                    <a:pt x="12573" y="16189"/>
                    <a:pt x="16189" y="12573"/>
                    <a:pt x="16189" y="8095"/>
                  </a:cubicBezTo>
                  <a:cubicBezTo>
                    <a:pt x="16189" y="3617"/>
                    <a:pt x="12573" y="1"/>
                    <a:pt x="8095" y="1"/>
                  </a:cubicBezTo>
                  <a:close/>
                </a:path>
              </a:pathLst>
            </a:custGeom>
            <a:solidFill>
              <a:srgbClr val="8498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8" name="Google Shape;1578;p56"/>
            <p:cNvSpPr/>
            <p:nvPr/>
          </p:nvSpPr>
          <p:spPr>
            <a:xfrm>
              <a:off x="1364205" y="1611420"/>
              <a:ext cx="208792" cy="196334"/>
            </a:xfrm>
            <a:custGeom>
              <a:rect b="b" l="l" r="r" t="t"/>
              <a:pathLst>
                <a:path extrusionOk="0" h="13113" w="13945">
                  <a:moveTo>
                    <a:pt x="6722" y="1"/>
                  </a:moveTo>
                  <a:cubicBezTo>
                    <a:pt x="3431" y="1"/>
                    <a:pt x="257" y="2483"/>
                    <a:pt x="131" y="6338"/>
                  </a:cubicBezTo>
                  <a:cubicBezTo>
                    <a:pt x="1" y="10371"/>
                    <a:pt x="3274" y="13112"/>
                    <a:pt x="6717" y="13112"/>
                  </a:cubicBezTo>
                  <a:cubicBezTo>
                    <a:pt x="8264" y="13112"/>
                    <a:pt x="9846" y="12559"/>
                    <a:pt x="11169" y="11321"/>
                  </a:cubicBezTo>
                  <a:cubicBezTo>
                    <a:pt x="13818" y="8861"/>
                    <a:pt x="13944" y="4698"/>
                    <a:pt x="11464" y="2091"/>
                  </a:cubicBezTo>
                  <a:cubicBezTo>
                    <a:pt x="10113" y="648"/>
                    <a:pt x="8402" y="1"/>
                    <a:pt x="6722" y="1"/>
                  </a:cubicBezTo>
                  <a:close/>
                </a:path>
              </a:pathLst>
            </a:custGeom>
            <a:solidFill>
              <a:srgbClr val="B4C3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9" name="Google Shape;1579;p56"/>
            <p:cNvSpPr/>
            <p:nvPr/>
          </p:nvSpPr>
          <p:spPr>
            <a:xfrm>
              <a:off x="1402370" y="1612812"/>
              <a:ext cx="187620" cy="192981"/>
            </a:xfrm>
            <a:custGeom>
              <a:rect b="b" l="l" r="r" t="t"/>
              <a:pathLst>
                <a:path extrusionOk="0" h="12889" w="12531">
                  <a:moveTo>
                    <a:pt x="5361" y="1"/>
                  </a:moveTo>
                  <a:cubicBezTo>
                    <a:pt x="2250" y="589"/>
                    <a:pt x="0" y="3301"/>
                    <a:pt x="0" y="6455"/>
                  </a:cubicBezTo>
                  <a:cubicBezTo>
                    <a:pt x="0" y="9609"/>
                    <a:pt x="2250" y="12300"/>
                    <a:pt x="5361" y="12889"/>
                  </a:cubicBezTo>
                  <a:cubicBezTo>
                    <a:pt x="6581" y="12657"/>
                    <a:pt x="7695" y="12090"/>
                    <a:pt x="8620" y="11228"/>
                  </a:cubicBezTo>
                  <a:cubicBezTo>
                    <a:pt x="12531" y="7569"/>
                    <a:pt x="10618" y="1010"/>
                    <a:pt x="5361" y="1"/>
                  </a:cubicBezTo>
                  <a:close/>
                </a:path>
              </a:pathLst>
            </a:custGeom>
            <a:solidFill>
              <a:srgbClr val="C4D0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0" name="Google Shape;1580;p56"/>
            <p:cNvSpPr/>
            <p:nvPr/>
          </p:nvSpPr>
          <p:spPr>
            <a:xfrm>
              <a:off x="1449893" y="1635795"/>
              <a:ext cx="26456" cy="94447"/>
            </a:xfrm>
            <a:custGeom>
              <a:rect b="b" l="l" r="r" t="t"/>
              <a:pathLst>
                <a:path extrusionOk="0" h="6308" w="1767">
                  <a:moveTo>
                    <a:pt x="884" y="0"/>
                  </a:moveTo>
                  <a:cubicBezTo>
                    <a:pt x="379" y="0"/>
                    <a:pt x="1" y="400"/>
                    <a:pt x="1" y="883"/>
                  </a:cubicBezTo>
                  <a:lnTo>
                    <a:pt x="1" y="5425"/>
                  </a:lnTo>
                  <a:cubicBezTo>
                    <a:pt x="1" y="5908"/>
                    <a:pt x="379" y="6308"/>
                    <a:pt x="884" y="6308"/>
                  </a:cubicBezTo>
                  <a:cubicBezTo>
                    <a:pt x="1367" y="6308"/>
                    <a:pt x="1746" y="5908"/>
                    <a:pt x="1767" y="5425"/>
                  </a:cubicBezTo>
                  <a:lnTo>
                    <a:pt x="1767" y="883"/>
                  </a:lnTo>
                  <a:cubicBezTo>
                    <a:pt x="1746" y="400"/>
                    <a:pt x="1367" y="21"/>
                    <a:pt x="884" y="0"/>
                  </a:cubicBezTo>
                  <a:close/>
                </a:path>
              </a:pathLst>
            </a:custGeom>
            <a:solidFill>
              <a:srgbClr val="8498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1" name="Google Shape;1581;p56"/>
            <p:cNvSpPr/>
            <p:nvPr/>
          </p:nvSpPr>
          <p:spPr>
            <a:xfrm>
              <a:off x="1448635" y="1704414"/>
              <a:ext cx="65175" cy="62660"/>
            </a:xfrm>
            <a:custGeom>
              <a:rect b="b" l="l" r="r" t="t"/>
              <a:pathLst>
                <a:path extrusionOk="0" h="4185" w="4353">
                  <a:moveTo>
                    <a:pt x="957" y="1"/>
                  </a:moveTo>
                  <a:cubicBezTo>
                    <a:pt x="731" y="1"/>
                    <a:pt x="505" y="85"/>
                    <a:pt x="337" y="253"/>
                  </a:cubicBezTo>
                  <a:cubicBezTo>
                    <a:pt x="1" y="589"/>
                    <a:pt x="1" y="1157"/>
                    <a:pt x="337" y="1493"/>
                  </a:cubicBezTo>
                  <a:lnTo>
                    <a:pt x="2776" y="3932"/>
                  </a:lnTo>
                  <a:cubicBezTo>
                    <a:pt x="2944" y="4100"/>
                    <a:pt x="3170" y="4185"/>
                    <a:pt x="3396" y="4185"/>
                  </a:cubicBezTo>
                  <a:cubicBezTo>
                    <a:pt x="3622" y="4185"/>
                    <a:pt x="3848" y="4100"/>
                    <a:pt x="4016" y="3932"/>
                  </a:cubicBezTo>
                  <a:cubicBezTo>
                    <a:pt x="4353" y="3596"/>
                    <a:pt x="4353" y="3028"/>
                    <a:pt x="4016" y="2692"/>
                  </a:cubicBezTo>
                  <a:lnTo>
                    <a:pt x="1578" y="253"/>
                  </a:lnTo>
                  <a:cubicBezTo>
                    <a:pt x="1409" y="85"/>
                    <a:pt x="1183" y="1"/>
                    <a:pt x="957" y="1"/>
                  </a:cubicBezTo>
                  <a:close/>
                </a:path>
              </a:pathLst>
            </a:custGeom>
            <a:solidFill>
              <a:srgbClr val="5A708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2" name="Google Shape;1582;p56"/>
            <p:cNvSpPr/>
            <p:nvPr/>
          </p:nvSpPr>
          <p:spPr>
            <a:xfrm>
              <a:off x="1293760" y="1542382"/>
              <a:ext cx="95405" cy="89655"/>
            </a:xfrm>
            <a:custGeom>
              <a:rect b="b" l="l" r="r" t="t"/>
              <a:pathLst>
                <a:path extrusionOk="0" h="5988" w="6372">
                  <a:moveTo>
                    <a:pt x="3365" y="0"/>
                  </a:moveTo>
                  <a:cubicBezTo>
                    <a:pt x="2582" y="0"/>
                    <a:pt x="1798" y="300"/>
                    <a:pt x="1199" y="899"/>
                  </a:cubicBezTo>
                  <a:lnTo>
                    <a:pt x="1094" y="983"/>
                  </a:lnTo>
                  <a:cubicBezTo>
                    <a:pt x="1" y="2203"/>
                    <a:pt x="43" y="4074"/>
                    <a:pt x="1199" y="5230"/>
                  </a:cubicBezTo>
                  <a:lnTo>
                    <a:pt x="1494" y="5546"/>
                  </a:lnTo>
                  <a:cubicBezTo>
                    <a:pt x="1798" y="5840"/>
                    <a:pt x="2193" y="5987"/>
                    <a:pt x="2587" y="5987"/>
                  </a:cubicBezTo>
                  <a:cubicBezTo>
                    <a:pt x="2981" y="5987"/>
                    <a:pt x="3375" y="5840"/>
                    <a:pt x="3680" y="5546"/>
                  </a:cubicBezTo>
                  <a:lnTo>
                    <a:pt x="5825" y="3380"/>
                  </a:lnTo>
                  <a:cubicBezTo>
                    <a:pt x="6224" y="3002"/>
                    <a:pt x="6371" y="2434"/>
                    <a:pt x="6224" y="1908"/>
                  </a:cubicBezTo>
                  <a:cubicBezTo>
                    <a:pt x="6161" y="1635"/>
                    <a:pt x="6035" y="1404"/>
                    <a:pt x="5825" y="1215"/>
                  </a:cubicBezTo>
                  <a:lnTo>
                    <a:pt x="5530" y="899"/>
                  </a:lnTo>
                  <a:cubicBezTo>
                    <a:pt x="4931" y="300"/>
                    <a:pt x="4148" y="0"/>
                    <a:pt x="3365" y="0"/>
                  </a:cubicBezTo>
                  <a:close/>
                </a:path>
              </a:pathLst>
            </a:custGeom>
            <a:solidFill>
              <a:srgbClr val="B4C3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3" name="Google Shape;1583;p56"/>
            <p:cNvSpPr/>
            <p:nvPr/>
          </p:nvSpPr>
          <p:spPr>
            <a:xfrm>
              <a:off x="1309511" y="1542382"/>
              <a:ext cx="77453" cy="61552"/>
            </a:xfrm>
            <a:custGeom>
              <a:rect b="b" l="l" r="r" t="t"/>
              <a:pathLst>
                <a:path extrusionOk="0" h="4111" w="5173">
                  <a:moveTo>
                    <a:pt x="2313" y="0"/>
                  </a:moveTo>
                  <a:cubicBezTo>
                    <a:pt x="1530" y="0"/>
                    <a:pt x="746" y="300"/>
                    <a:pt x="147" y="899"/>
                  </a:cubicBezTo>
                  <a:lnTo>
                    <a:pt x="42" y="983"/>
                  </a:lnTo>
                  <a:cubicBezTo>
                    <a:pt x="0" y="1866"/>
                    <a:pt x="315" y="2728"/>
                    <a:pt x="946" y="3359"/>
                  </a:cubicBezTo>
                  <a:lnTo>
                    <a:pt x="1241" y="3653"/>
                  </a:lnTo>
                  <a:cubicBezTo>
                    <a:pt x="1545" y="3958"/>
                    <a:pt x="1940" y="4111"/>
                    <a:pt x="2334" y="4111"/>
                  </a:cubicBezTo>
                  <a:cubicBezTo>
                    <a:pt x="2728" y="4111"/>
                    <a:pt x="3122" y="3958"/>
                    <a:pt x="3427" y="3653"/>
                  </a:cubicBezTo>
                  <a:lnTo>
                    <a:pt x="5172" y="1908"/>
                  </a:lnTo>
                  <a:cubicBezTo>
                    <a:pt x="5109" y="1635"/>
                    <a:pt x="4983" y="1404"/>
                    <a:pt x="4773" y="1194"/>
                  </a:cubicBezTo>
                  <a:lnTo>
                    <a:pt x="4478" y="899"/>
                  </a:lnTo>
                  <a:cubicBezTo>
                    <a:pt x="3879" y="300"/>
                    <a:pt x="3096" y="0"/>
                    <a:pt x="2313" y="0"/>
                  </a:cubicBezTo>
                  <a:close/>
                </a:path>
              </a:pathLst>
            </a:custGeom>
            <a:solidFill>
              <a:srgbClr val="C4D0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4" name="Google Shape;1584;p56"/>
            <p:cNvSpPr/>
            <p:nvPr/>
          </p:nvSpPr>
          <p:spPr>
            <a:xfrm>
              <a:off x="1538350" y="1542546"/>
              <a:ext cx="96034" cy="89551"/>
            </a:xfrm>
            <a:custGeom>
              <a:rect b="b" l="l" r="r" t="t"/>
              <a:pathLst>
                <a:path extrusionOk="0" h="5981" w="6414">
                  <a:moveTo>
                    <a:pt x="3077" y="1"/>
                  </a:moveTo>
                  <a:cubicBezTo>
                    <a:pt x="2281" y="1"/>
                    <a:pt x="1496" y="306"/>
                    <a:pt x="905" y="909"/>
                  </a:cubicBezTo>
                  <a:lnTo>
                    <a:pt x="610" y="1204"/>
                  </a:lnTo>
                  <a:cubicBezTo>
                    <a:pt x="1" y="1792"/>
                    <a:pt x="1" y="2780"/>
                    <a:pt x="610" y="3369"/>
                  </a:cubicBezTo>
                  <a:lnTo>
                    <a:pt x="2755" y="5535"/>
                  </a:lnTo>
                  <a:cubicBezTo>
                    <a:pt x="3041" y="5821"/>
                    <a:pt x="3434" y="5980"/>
                    <a:pt x="3835" y="5980"/>
                  </a:cubicBezTo>
                  <a:cubicBezTo>
                    <a:pt x="4023" y="5980"/>
                    <a:pt x="4213" y="5945"/>
                    <a:pt x="4395" y="5871"/>
                  </a:cubicBezTo>
                  <a:cubicBezTo>
                    <a:pt x="4605" y="5787"/>
                    <a:pt x="4773" y="5682"/>
                    <a:pt x="4920" y="5535"/>
                  </a:cubicBezTo>
                  <a:lnTo>
                    <a:pt x="5236" y="5219"/>
                  </a:lnTo>
                  <a:cubicBezTo>
                    <a:pt x="6413" y="4021"/>
                    <a:pt x="6413" y="2087"/>
                    <a:pt x="5236" y="909"/>
                  </a:cubicBezTo>
                  <a:cubicBezTo>
                    <a:pt x="5089" y="762"/>
                    <a:pt x="4941" y="636"/>
                    <a:pt x="4794" y="510"/>
                  </a:cubicBezTo>
                  <a:cubicBezTo>
                    <a:pt x="4266" y="169"/>
                    <a:pt x="3668" y="1"/>
                    <a:pt x="3077" y="1"/>
                  </a:cubicBezTo>
                  <a:close/>
                </a:path>
              </a:pathLst>
            </a:custGeom>
            <a:solidFill>
              <a:srgbClr val="B4C3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5" name="Google Shape;1585;p56"/>
            <p:cNvSpPr/>
            <p:nvPr/>
          </p:nvSpPr>
          <p:spPr>
            <a:xfrm>
              <a:off x="1565735" y="1550167"/>
              <a:ext cx="68649" cy="80283"/>
            </a:xfrm>
            <a:custGeom>
              <a:rect b="b" l="l" r="r" t="t"/>
              <a:pathLst>
                <a:path extrusionOk="0" h="5362" w="4585">
                  <a:moveTo>
                    <a:pt x="2965" y="1"/>
                  </a:moveTo>
                  <a:cubicBezTo>
                    <a:pt x="2187" y="22"/>
                    <a:pt x="1452" y="337"/>
                    <a:pt x="905" y="905"/>
                  </a:cubicBezTo>
                  <a:lnTo>
                    <a:pt x="590" y="1199"/>
                  </a:lnTo>
                  <a:cubicBezTo>
                    <a:pt x="1" y="1809"/>
                    <a:pt x="1" y="2776"/>
                    <a:pt x="590" y="3386"/>
                  </a:cubicBezTo>
                  <a:lnTo>
                    <a:pt x="2566" y="5362"/>
                  </a:lnTo>
                  <a:cubicBezTo>
                    <a:pt x="2776" y="5278"/>
                    <a:pt x="2944" y="5173"/>
                    <a:pt x="3091" y="5026"/>
                  </a:cubicBezTo>
                  <a:lnTo>
                    <a:pt x="3407" y="4710"/>
                  </a:lnTo>
                  <a:cubicBezTo>
                    <a:pt x="4584" y="3512"/>
                    <a:pt x="4584" y="1578"/>
                    <a:pt x="3407" y="400"/>
                  </a:cubicBezTo>
                  <a:cubicBezTo>
                    <a:pt x="3260" y="253"/>
                    <a:pt x="3112" y="127"/>
                    <a:pt x="2965" y="1"/>
                  </a:cubicBezTo>
                  <a:close/>
                </a:path>
              </a:pathLst>
            </a:custGeom>
            <a:solidFill>
              <a:srgbClr val="C4D0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48"/>
                                        </p:tgtEl>
                                        <p:attrNameLst>
                                          <p:attrName>style.visibility</p:attrName>
                                        </p:attrNameLst>
                                      </p:cBhvr>
                                      <p:to>
                                        <p:strVal val="visible"/>
                                      </p:to>
                                    </p:set>
                                    <p:animEffect filter="fade" transition="in">
                                      <p:cBhvr>
                                        <p:cTn dur="1000"/>
                                        <p:tgtEl>
                                          <p:spTgt spid="154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48"/>
                                        </p:tgtEl>
                                        <p:attrNameLst>
                                          <p:attrName>style.visibility</p:attrName>
                                        </p:attrNameLst>
                                      </p:cBhvr>
                                      <p:to>
                                        <p:strVal val="visible"/>
                                      </p:to>
                                    </p:set>
                                    <p:animEffect filter="fade" transition="in">
                                      <p:cBhvr>
                                        <p:cTn dur="1000"/>
                                        <p:tgtEl>
                                          <p:spTgt spid="15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9" name="Shape 1589"/>
        <p:cNvGrpSpPr/>
        <p:nvPr/>
      </p:nvGrpSpPr>
      <p:grpSpPr>
        <a:xfrm>
          <a:off x="0" y="0"/>
          <a:ext cx="0" cy="0"/>
          <a:chOff x="0" y="0"/>
          <a:chExt cx="0" cy="0"/>
        </a:xfrm>
      </p:grpSpPr>
      <p:grpSp>
        <p:nvGrpSpPr>
          <p:cNvPr id="1590" name="Google Shape;1590;p57"/>
          <p:cNvGrpSpPr/>
          <p:nvPr/>
        </p:nvGrpSpPr>
        <p:grpSpPr>
          <a:xfrm>
            <a:off x="1010675" y="1418664"/>
            <a:ext cx="4324650" cy="1390636"/>
            <a:chOff x="1010675" y="1418664"/>
            <a:chExt cx="4324650" cy="1390636"/>
          </a:xfrm>
        </p:grpSpPr>
        <p:grpSp>
          <p:nvGrpSpPr>
            <p:cNvPr id="1591" name="Google Shape;1591;p57"/>
            <p:cNvGrpSpPr/>
            <p:nvPr/>
          </p:nvGrpSpPr>
          <p:grpSpPr>
            <a:xfrm>
              <a:off x="1014012" y="1418664"/>
              <a:ext cx="4317985" cy="1387903"/>
              <a:chOff x="1014012" y="1351302"/>
              <a:chExt cx="4317985" cy="1387903"/>
            </a:xfrm>
          </p:grpSpPr>
          <p:sp>
            <p:nvSpPr>
              <p:cNvPr id="1592" name="Google Shape;1592;p57"/>
              <p:cNvSpPr/>
              <p:nvPr/>
            </p:nvSpPr>
            <p:spPr>
              <a:xfrm>
                <a:off x="1052850" y="1423050"/>
                <a:ext cx="4276583" cy="1269175"/>
              </a:xfrm>
              <a:custGeom>
                <a:rect b="b" l="l" r="r" t="t"/>
                <a:pathLst>
                  <a:path extrusionOk="0" h="34573" w="277520">
                    <a:moveTo>
                      <a:pt x="1" y="1"/>
                    </a:moveTo>
                    <a:lnTo>
                      <a:pt x="1" y="34573"/>
                    </a:lnTo>
                    <a:lnTo>
                      <a:pt x="277519" y="34573"/>
                    </a:lnTo>
                    <a:lnTo>
                      <a:pt x="277519" y="1"/>
                    </a:lnTo>
                    <a:close/>
                  </a:path>
                </a:pathLst>
              </a:custGeom>
              <a:solidFill>
                <a:schemeClr val="accent3"/>
              </a:solidFill>
              <a:ln>
                <a:noFill/>
              </a:ln>
              <a:effectLst>
                <a:outerShdw rotWithShape="0" algn="bl" dir="4200000" dist="142875">
                  <a:srgbClr val="000000">
                    <a:alpha val="4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3" name="Google Shape;1593;p57"/>
              <p:cNvSpPr/>
              <p:nvPr/>
            </p:nvSpPr>
            <p:spPr>
              <a:xfrm>
                <a:off x="1014012" y="2657505"/>
                <a:ext cx="4315740" cy="81700"/>
              </a:xfrm>
              <a:custGeom>
                <a:rect b="b" l="l" r="r" t="t"/>
                <a:pathLst>
                  <a:path extrusionOk="0" h="3268" w="224515">
                    <a:moveTo>
                      <a:pt x="0" y="3172"/>
                    </a:moveTo>
                    <a:lnTo>
                      <a:pt x="3171" y="0"/>
                    </a:lnTo>
                    <a:lnTo>
                      <a:pt x="221632" y="0"/>
                    </a:lnTo>
                    <a:lnTo>
                      <a:pt x="224515" y="3268"/>
                    </a:lnTo>
                    <a:close/>
                  </a:path>
                </a:pathLst>
              </a:custGeom>
              <a:solidFill>
                <a:schemeClr val="accent4"/>
              </a:solidFill>
              <a:ln cap="flat" cmpd="sng" w="9525">
                <a:solidFill>
                  <a:schemeClr val="accent4"/>
                </a:solidFill>
                <a:prstDash val="solid"/>
                <a:round/>
                <a:headEnd len="med" w="med" type="none"/>
                <a:tailEnd len="med" w="med" type="none"/>
              </a:ln>
            </p:spPr>
          </p:sp>
          <p:sp>
            <p:nvSpPr>
              <p:cNvPr id="1594" name="Google Shape;1594;p57"/>
              <p:cNvSpPr/>
              <p:nvPr/>
            </p:nvSpPr>
            <p:spPr>
              <a:xfrm flipH="1" rot="10800000">
                <a:off x="1014012" y="1351302"/>
                <a:ext cx="4317985" cy="96578"/>
              </a:xfrm>
              <a:custGeom>
                <a:rect b="b" l="l" r="r" t="t"/>
                <a:pathLst>
                  <a:path extrusionOk="0" h="3268" w="224515">
                    <a:moveTo>
                      <a:pt x="0" y="3172"/>
                    </a:moveTo>
                    <a:lnTo>
                      <a:pt x="3171" y="0"/>
                    </a:lnTo>
                    <a:lnTo>
                      <a:pt x="221632" y="0"/>
                    </a:lnTo>
                    <a:lnTo>
                      <a:pt x="224515" y="3268"/>
                    </a:lnTo>
                    <a:close/>
                  </a:path>
                </a:pathLst>
              </a:custGeom>
              <a:solidFill>
                <a:schemeClr val="accent4"/>
              </a:solidFill>
              <a:ln cap="flat" cmpd="sng" w="9525">
                <a:solidFill>
                  <a:schemeClr val="accent4"/>
                </a:solidFill>
                <a:prstDash val="solid"/>
                <a:round/>
                <a:headEnd len="med" w="med" type="none"/>
                <a:tailEnd len="med" w="med" type="none"/>
              </a:ln>
            </p:spPr>
          </p:sp>
        </p:grpSp>
        <p:sp>
          <p:nvSpPr>
            <p:cNvPr id="1595" name="Google Shape;1595;p57"/>
            <p:cNvSpPr/>
            <p:nvPr/>
          </p:nvSpPr>
          <p:spPr>
            <a:xfrm>
              <a:off x="5274325" y="1421100"/>
              <a:ext cx="61000" cy="1388200"/>
            </a:xfrm>
            <a:custGeom>
              <a:rect b="b" l="l" r="r" t="t"/>
              <a:pathLst>
                <a:path extrusionOk="0" h="55528" w="2440">
                  <a:moveTo>
                    <a:pt x="43" y="51932"/>
                  </a:moveTo>
                  <a:lnTo>
                    <a:pt x="2440" y="55528"/>
                  </a:lnTo>
                  <a:lnTo>
                    <a:pt x="2440" y="0"/>
                  </a:lnTo>
                  <a:lnTo>
                    <a:pt x="0" y="3938"/>
                  </a:lnTo>
                  <a:close/>
                </a:path>
              </a:pathLst>
            </a:custGeom>
            <a:solidFill>
              <a:schemeClr val="dk1"/>
            </a:solidFill>
            <a:ln cap="flat" cmpd="sng" w="9525">
              <a:solidFill>
                <a:schemeClr val="dk1"/>
              </a:solidFill>
              <a:prstDash val="solid"/>
              <a:round/>
              <a:headEnd len="med" w="med" type="none"/>
              <a:tailEnd len="med" w="med" type="none"/>
            </a:ln>
          </p:spPr>
        </p:sp>
        <p:sp>
          <p:nvSpPr>
            <p:cNvPr id="1596" name="Google Shape;1596;p57"/>
            <p:cNvSpPr/>
            <p:nvPr/>
          </p:nvSpPr>
          <p:spPr>
            <a:xfrm flipH="1">
              <a:off x="1010675" y="1421100"/>
              <a:ext cx="61000" cy="1388200"/>
            </a:xfrm>
            <a:custGeom>
              <a:rect b="b" l="l" r="r" t="t"/>
              <a:pathLst>
                <a:path extrusionOk="0" h="55528" w="2440">
                  <a:moveTo>
                    <a:pt x="43" y="51932"/>
                  </a:moveTo>
                  <a:lnTo>
                    <a:pt x="2440" y="55528"/>
                  </a:lnTo>
                  <a:lnTo>
                    <a:pt x="2440" y="0"/>
                  </a:lnTo>
                  <a:lnTo>
                    <a:pt x="0" y="3938"/>
                  </a:lnTo>
                  <a:close/>
                </a:path>
              </a:pathLst>
            </a:custGeom>
            <a:solidFill>
              <a:schemeClr val="dk1"/>
            </a:solidFill>
            <a:ln cap="flat" cmpd="sng" w="9525">
              <a:solidFill>
                <a:schemeClr val="dk1"/>
              </a:solidFill>
              <a:prstDash val="solid"/>
              <a:round/>
              <a:headEnd len="med" w="med" type="none"/>
              <a:tailEnd len="med" w="med" type="none"/>
            </a:ln>
          </p:spPr>
        </p:sp>
      </p:grpSp>
      <p:sp>
        <p:nvSpPr>
          <p:cNvPr id="1597" name="Google Shape;1597;p57"/>
          <p:cNvSpPr txBox="1"/>
          <p:nvPr>
            <p:ph type="title"/>
          </p:nvPr>
        </p:nvSpPr>
        <p:spPr>
          <a:xfrm>
            <a:off x="1010675" y="1522950"/>
            <a:ext cx="4390800" cy="1204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900"/>
              <a:t>Brush Up on Content:</a:t>
            </a:r>
            <a:endParaRPr sz="2900"/>
          </a:p>
          <a:p>
            <a:pPr indent="0" lvl="0" marL="0" rtl="0" algn="ctr">
              <a:spcBef>
                <a:spcPts val="0"/>
              </a:spcBef>
              <a:spcAft>
                <a:spcPts val="0"/>
              </a:spcAft>
              <a:buNone/>
            </a:pPr>
            <a:r>
              <a:rPr b="0" lang="en" sz="2900" u="sng">
                <a:hlinkClick r:id="rId3"/>
              </a:rPr>
              <a:t>CEE Monetary Policy Webinar</a:t>
            </a:r>
            <a:endParaRPr b="0" sz="2900"/>
          </a:p>
        </p:txBody>
      </p:sp>
      <p:sp>
        <p:nvSpPr>
          <p:cNvPr id="1598" name="Google Shape;1598;p57"/>
          <p:cNvSpPr/>
          <p:nvPr/>
        </p:nvSpPr>
        <p:spPr>
          <a:xfrm>
            <a:off x="5854199" y="1148429"/>
            <a:ext cx="2275200" cy="2613600"/>
          </a:xfrm>
          <a:prstGeom prst="rect">
            <a:avLst/>
          </a:prstGeom>
          <a:solidFill>
            <a:schemeClr val="dk1"/>
          </a:solidFill>
          <a:ln>
            <a:noFill/>
          </a:ln>
          <a:effectLst>
            <a:outerShdw rotWithShape="0" algn="bl" dir="2400000" dist="57150">
              <a:srgbClr val="000000">
                <a:alpha val="4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9" name="Google Shape;1599;p57"/>
          <p:cNvSpPr txBox="1"/>
          <p:nvPr>
            <p:ph idx="1" type="subTitle"/>
          </p:nvPr>
        </p:nvSpPr>
        <p:spPr>
          <a:xfrm>
            <a:off x="1076625" y="2913050"/>
            <a:ext cx="4192800" cy="81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Today’s focus is teaching strategies but content is critical, too.</a:t>
            </a:r>
            <a:endParaRPr/>
          </a:p>
        </p:txBody>
      </p:sp>
      <p:sp>
        <p:nvSpPr>
          <p:cNvPr id="1600" name="Google Shape;1600;p57"/>
          <p:cNvSpPr/>
          <p:nvPr/>
        </p:nvSpPr>
        <p:spPr>
          <a:xfrm>
            <a:off x="5818774" y="3712589"/>
            <a:ext cx="2342253" cy="81700"/>
          </a:xfrm>
          <a:custGeom>
            <a:rect b="b" l="l" r="r" t="t"/>
            <a:pathLst>
              <a:path extrusionOk="0" h="3268" w="224515">
                <a:moveTo>
                  <a:pt x="0" y="3172"/>
                </a:moveTo>
                <a:lnTo>
                  <a:pt x="3171" y="0"/>
                </a:lnTo>
                <a:lnTo>
                  <a:pt x="221632" y="0"/>
                </a:lnTo>
                <a:lnTo>
                  <a:pt x="224515" y="3268"/>
                </a:lnTo>
                <a:close/>
              </a:path>
            </a:pathLst>
          </a:custGeom>
          <a:solidFill>
            <a:schemeClr val="accent4"/>
          </a:solidFill>
          <a:ln cap="flat" cmpd="sng" w="9525">
            <a:solidFill>
              <a:schemeClr val="accent4"/>
            </a:solidFill>
            <a:prstDash val="solid"/>
            <a:round/>
            <a:headEnd len="med" w="med" type="none"/>
            <a:tailEnd len="med" w="med" type="none"/>
          </a:ln>
          <a:effectLst>
            <a:outerShdw rotWithShape="0" algn="bl" dir="3600000" dist="47625">
              <a:srgbClr val="000000">
                <a:alpha val="40000"/>
              </a:srgbClr>
            </a:outerShdw>
          </a:effectLst>
        </p:spPr>
      </p:sp>
      <p:pic>
        <p:nvPicPr>
          <p:cNvPr descr="Add these 10 brain-boosting foods to your diet for a sharp memory" id="1601" name="Google Shape;1601;p57"/>
          <p:cNvPicPr preferRelativeResize="0"/>
          <p:nvPr/>
        </p:nvPicPr>
        <p:blipFill rotWithShape="1">
          <a:blip r:embed="rId4">
            <a:alphaModFix/>
          </a:blip>
          <a:srcRect b="0" l="22046" r="21996" t="0"/>
          <a:stretch/>
        </p:blipFill>
        <p:spPr>
          <a:xfrm>
            <a:off x="5879137" y="1243052"/>
            <a:ext cx="2225337" cy="2251848"/>
          </a:xfrm>
          <a:prstGeom prst="rect">
            <a:avLst/>
          </a:prstGeom>
          <a:noFill/>
          <a:ln>
            <a:noFill/>
          </a:ln>
        </p:spPr>
      </p:pic>
      <p:grpSp>
        <p:nvGrpSpPr>
          <p:cNvPr id="1602" name="Google Shape;1602;p57"/>
          <p:cNvGrpSpPr/>
          <p:nvPr/>
        </p:nvGrpSpPr>
        <p:grpSpPr>
          <a:xfrm>
            <a:off x="7760070" y="2280691"/>
            <a:ext cx="1326199" cy="2780723"/>
            <a:chOff x="8136352" y="2627725"/>
            <a:chExt cx="1083850" cy="2272575"/>
          </a:xfrm>
        </p:grpSpPr>
        <p:sp>
          <p:nvSpPr>
            <p:cNvPr id="1603" name="Google Shape;1603;p57"/>
            <p:cNvSpPr/>
            <p:nvPr/>
          </p:nvSpPr>
          <p:spPr>
            <a:xfrm>
              <a:off x="8316777" y="4789900"/>
              <a:ext cx="723000" cy="110400"/>
            </a:xfrm>
            <a:prstGeom prst="ellipse">
              <a:avLst/>
            </a:prstGeom>
            <a:solidFill>
              <a:srgbClr val="000000">
                <a:alpha val="781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04" name="Google Shape;1604;p57"/>
            <p:cNvPicPr preferRelativeResize="0"/>
            <p:nvPr/>
          </p:nvPicPr>
          <p:blipFill>
            <a:blip r:embed="rId5">
              <a:alphaModFix/>
            </a:blip>
            <a:stretch>
              <a:fillRect/>
            </a:stretch>
          </p:blipFill>
          <p:spPr>
            <a:xfrm>
              <a:off x="8136352" y="2627725"/>
              <a:ext cx="1083850" cy="2219325"/>
            </a:xfrm>
            <a:prstGeom prst="rect">
              <a:avLst/>
            </a:prstGeom>
            <a:noFill/>
            <a:ln>
              <a:noFill/>
            </a:ln>
          </p:spPr>
        </p:pic>
      </p:gr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8" name="Shape 1608"/>
        <p:cNvGrpSpPr/>
        <p:nvPr/>
      </p:nvGrpSpPr>
      <p:grpSpPr>
        <a:xfrm>
          <a:off x="0" y="0"/>
          <a:ext cx="0" cy="0"/>
          <a:chOff x="0" y="0"/>
          <a:chExt cx="0" cy="0"/>
        </a:xfrm>
      </p:grpSpPr>
      <p:grpSp>
        <p:nvGrpSpPr>
          <p:cNvPr id="1609" name="Google Shape;1609;p58"/>
          <p:cNvGrpSpPr/>
          <p:nvPr/>
        </p:nvGrpSpPr>
        <p:grpSpPr>
          <a:xfrm>
            <a:off x="1765001" y="378947"/>
            <a:ext cx="5613998" cy="778303"/>
            <a:chOff x="1828775" y="-454378"/>
            <a:chExt cx="5613998" cy="778303"/>
          </a:xfrm>
        </p:grpSpPr>
        <p:sp>
          <p:nvSpPr>
            <p:cNvPr id="1610" name="Google Shape;1610;p58"/>
            <p:cNvSpPr/>
            <p:nvPr/>
          </p:nvSpPr>
          <p:spPr>
            <a:xfrm>
              <a:off x="1896850" y="-363850"/>
              <a:ext cx="5476857" cy="605114"/>
            </a:xfrm>
            <a:custGeom>
              <a:rect b="b" l="l" r="r" t="t"/>
              <a:pathLst>
                <a:path extrusionOk="0" h="34573" w="277520">
                  <a:moveTo>
                    <a:pt x="1" y="1"/>
                  </a:moveTo>
                  <a:lnTo>
                    <a:pt x="1" y="34573"/>
                  </a:lnTo>
                  <a:lnTo>
                    <a:pt x="277519" y="34573"/>
                  </a:lnTo>
                  <a:lnTo>
                    <a:pt x="277519" y="1"/>
                  </a:lnTo>
                  <a:close/>
                </a:path>
              </a:pathLst>
            </a:custGeom>
            <a:solidFill>
              <a:schemeClr val="accent3"/>
            </a:solidFill>
            <a:ln>
              <a:noFill/>
            </a:ln>
            <a:effectLst>
              <a:outerShdw rotWithShape="0" algn="bl" dir="4200000" dist="142875">
                <a:srgbClr val="000000">
                  <a:alpha val="4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1" name="Google Shape;1611;p58"/>
            <p:cNvSpPr/>
            <p:nvPr/>
          </p:nvSpPr>
          <p:spPr>
            <a:xfrm>
              <a:off x="1828775" y="-454375"/>
              <a:ext cx="5610701" cy="90545"/>
            </a:xfrm>
            <a:custGeom>
              <a:rect b="b" l="l" r="r" t="t"/>
              <a:pathLst>
                <a:path extrusionOk="0" fill="none" h="5174" w="285750">
                  <a:moveTo>
                    <a:pt x="4469" y="5174"/>
                  </a:moveTo>
                  <a:lnTo>
                    <a:pt x="0" y="0"/>
                  </a:lnTo>
                  <a:lnTo>
                    <a:pt x="285750" y="0"/>
                  </a:lnTo>
                  <a:lnTo>
                    <a:pt x="281987" y="5174"/>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2" name="Google Shape;1612;p58"/>
            <p:cNvSpPr/>
            <p:nvPr/>
          </p:nvSpPr>
          <p:spPr>
            <a:xfrm>
              <a:off x="1828796" y="-454378"/>
              <a:ext cx="78219" cy="773856"/>
            </a:xfrm>
            <a:custGeom>
              <a:rect b="b" l="l" r="r" t="t"/>
              <a:pathLst>
                <a:path extrusionOk="0" h="44214" w="4469">
                  <a:moveTo>
                    <a:pt x="0" y="0"/>
                  </a:moveTo>
                  <a:lnTo>
                    <a:pt x="0" y="44214"/>
                  </a:lnTo>
                  <a:lnTo>
                    <a:pt x="4469" y="39746"/>
                  </a:lnTo>
                  <a:lnTo>
                    <a:pt x="4469" y="5174"/>
                  </a:lnTo>
                  <a:lnTo>
                    <a:pt x="0" y="0"/>
                  </a:ln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3" name="Google Shape;1613;p58"/>
            <p:cNvSpPr/>
            <p:nvPr/>
          </p:nvSpPr>
          <p:spPr>
            <a:xfrm>
              <a:off x="7373873" y="-454378"/>
              <a:ext cx="65862" cy="773856"/>
            </a:xfrm>
            <a:custGeom>
              <a:rect b="b" l="l" r="r" t="t"/>
              <a:pathLst>
                <a:path extrusionOk="0" h="44214" w="3763">
                  <a:moveTo>
                    <a:pt x="3763" y="0"/>
                  </a:moveTo>
                  <a:lnTo>
                    <a:pt x="0" y="5174"/>
                  </a:lnTo>
                  <a:lnTo>
                    <a:pt x="0" y="39746"/>
                  </a:lnTo>
                  <a:lnTo>
                    <a:pt x="3763" y="44214"/>
                  </a:lnTo>
                  <a:lnTo>
                    <a:pt x="3763" y="0"/>
                  </a:ln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4" name="Google Shape;1614;p58"/>
            <p:cNvSpPr/>
            <p:nvPr/>
          </p:nvSpPr>
          <p:spPr>
            <a:xfrm>
              <a:off x="1828775" y="242225"/>
              <a:ext cx="5613998" cy="81700"/>
            </a:xfrm>
            <a:custGeom>
              <a:rect b="b" l="l" r="r" t="t"/>
              <a:pathLst>
                <a:path extrusionOk="0" h="3268" w="224515">
                  <a:moveTo>
                    <a:pt x="0" y="3172"/>
                  </a:moveTo>
                  <a:lnTo>
                    <a:pt x="3171" y="0"/>
                  </a:lnTo>
                  <a:lnTo>
                    <a:pt x="221632" y="0"/>
                  </a:lnTo>
                  <a:lnTo>
                    <a:pt x="224515" y="3268"/>
                  </a:lnTo>
                  <a:close/>
                </a:path>
              </a:pathLst>
            </a:custGeom>
            <a:solidFill>
              <a:schemeClr val="accent4"/>
            </a:solidFill>
            <a:ln cap="flat" cmpd="sng" w="9525">
              <a:solidFill>
                <a:schemeClr val="accent4"/>
              </a:solidFill>
              <a:prstDash val="solid"/>
              <a:round/>
              <a:headEnd len="med" w="med" type="none"/>
              <a:tailEnd len="med" w="med" type="none"/>
            </a:ln>
          </p:spPr>
        </p:sp>
        <p:sp>
          <p:nvSpPr>
            <p:cNvPr id="1615" name="Google Shape;1615;p58"/>
            <p:cNvSpPr/>
            <p:nvPr/>
          </p:nvSpPr>
          <p:spPr>
            <a:xfrm flipH="1" rot="10800000">
              <a:off x="1828775" y="-454377"/>
              <a:ext cx="5613998" cy="96578"/>
            </a:xfrm>
            <a:custGeom>
              <a:rect b="b" l="l" r="r" t="t"/>
              <a:pathLst>
                <a:path extrusionOk="0" h="3268" w="224515">
                  <a:moveTo>
                    <a:pt x="0" y="3172"/>
                  </a:moveTo>
                  <a:lnTo>
                    <a:pt x="3171" y="0"/>
                  </a:lnTo>
                  <a:lnTo>
                    <a:pt x="221632" y="0"/>
                  </a:lnTo>
                  <a:lnTo>
                    <a:pt x="224515" y="3268"/>
                  </a:lnTo>
                  <a:close/>
                </a:path>
              </a:pathLst>
            </a:custGeom>
            <a:solidFill>
              <a:schemeClr val="accent4"/>
            </a:solidFill>
            <a:ln cap="flat" cmpd="sng" w="9525">
              <a:solidFill>
                <a:schemeClr val="accent4"/>
              </a:solidFill>
              <a:prstDash val="solid"/>
              <a:round/>
              <a:headEnd len="med" w="med" type="none"/>
              <a:tailEnd len="med" w="med" type="none"/>
            </a:ln>
          </p:spPr>
        </p:sp>
      </p:grpSp>
      <p:sp>
        <p:nvSpPr>
          <p:cNvPr id="1616" name="Google Shape;1616;p58"/>
          <p:cNvSpPr txBox="1"/>
          <p:nvPr>
            <p:ph idx="4" type="title"/>
          </p:nvPr>
        </p:nvSpPr>
        <p:spPr>
          <a:xfrm>
            <a:off x="720000" y="539500"/>
            <a:ext cx="7704000" cy="45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Old &amp; </a:t>
            </a:r>
            <a:r>
              <a:rPr lang="en" u="sng">
                <a:solidFill>
                  <a:schemeClr val="lt2"/>
                </a:solidFill>
                <a:hlinkClick r:id="rId3">
                  <a:extLst>
                    <a:ext uri="{A12FA001-AC4F-418D-AE19-62706E023703}">
                      <ahyp:hlinkClr val="tx"/>
                    </a:ext>
                  </a:extLst>
                </a:hlinkClick>
              </a:rPr>
              <a:t>New</a:t>
            </a:r>
            <a:r>
              <a:rPr lang="en"/>
              <a:t> Tools of the Fed</a:t>
            </a:r>
            <a:endParaRPr/>
          </a:p>
        </p:txBody>
      </p:sp>
      <p:grpSp>
        <p:nvGrpSpPr>
          <p:cNvPr id="1617" name="Google Shape;1617;p58"/>
          <p:cNvGrpSpPr/>
          <p:nvPr/>
        </p:nvGrpSpPr>
        <p:grpSpPr>
          <a:xfrm>
            <a:off x="4701695" y="4274605"/>
            <a:ext cx="513649" cy="633658"/>
            <a:chOff x="3184450" y="4137773"/>
            <a:chExt cx="609600" cy="752027"/>
          </a:xfrm>
        </p:grpSpPr>
        <p:sp>
          <p:nvSpPr>
            <p:cNvPr id="1618" name="Google Shape;1618;p58"/>
            <p:cNvSpPr/>
            <p:nvPr/>
          </p:nvSpPr>
          <p:spPr>
            <a:xfrm>
              <a:off x="3184450" y="4779400"/>
              <a:ext cx="609600" cy="110400"/>
            </a:xfrm>
            <a:prstGeom prst="ellipse">
              <a:avLst/>
            </a:prstGeom>
            <a:solidFill>
              <a:srgbClr val="000000">
                <a:alpha val="781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19" name="Google Shape;1619;p58"/>
            <p:cNvPicPr preferRelativeResize="0"/>
            <p:nvPr/>
          </p:nvPicPr>
          <p:blipFill>
            <a:blip r:embed="rId4">
              <a:alphaModFix/>
            </a:blip>
            <a:stretch>
              <a:fillRect/>
            </a:stretch>
          </p:blipFill>
          <p:spPr>
            <a:xfrm>
              <a:off x="3219477" y="4137773"/>
              <a:ext cx="566051" cy="713625"/>
            </a:xfrm>
            <a:prstGeom prst="rect">
              <a:avLst/>
            </a:prstGeom>
            <a:noFill/>
            <a:ln>
              <a:noFill/>
            </a:ln>
          </p:spPr>
        </p:pic>
      </p:grpSp>
      <p:grpSp>
        <p:nvGrpSpPr>
          <p:cNvPr id="1620" name="Google Shape;1620;p58"/>
          <p:cNvGrpSpPr/>
          <p:nvPr/>
        </p:nvGrpSpPr>
        <p:grpSpPr>
          <a:xfrm>
            <a:off x="3908900" y="2109016"/>
            <a:ext cx="1326199" cy="2780723"/>
            <a:chOff x="8136352" y="2627725"/>
            <a:chExt cx="1083850" cy="2272575"/>
          </a:xfrm>
        </p:grpSpPr>
        <p:sp>
          <p:nvSpPr>
            <p:cNvPr id="1621" name="Google Shape;1621;p58"/>
            <p:cNvSpPr/>
            <p:nvPr/>
          </p:nvSpPr>
          <p:spPr>
            <a:xfrm>
              <a:off x="8316777" y="4789900"/>
              <a:ext cx="723000" cy="110400"/>
            </a:xfrm>
            <a:prstGeom prst="ellipse">
              <a:avLst/>
            </a:prstGeom>
            <a:solidFill>
              <a:srgbClr val="000000">
                <a:alpha val="781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22" name="Google Shape;1622;p58"/>
            <p:cNvPicPr preferRelativeResize="0"/>
            <p:nvPr/>
          </p:nvPicPr>
          <p:blipFill>
            <a:blip r:embed="rId5">
              <a:alphaModFix/>
            </a:blip>
            <a:stretch>
              <a:fillRect/>
            </a:stretch>
          </p:blipFill>
          <p:spPr>
            <a:xfrm>
              <a:off x="8136352" y="2627725"/>
              <a:ext cx="1083850" cy="2219325"/>
            </a:xfrm>
            <a:prstGeom prst="rect">
              <a:avLst/>
            </a:prstGeom>
            <a:noFill/>
            <a:ln>
              <a:noFill/>
            </a:ln>
          </p:spPr>
        </p:pic>
      </p:grpSp>
      <p:sp>
        <p:nvSpPr>
          <p:cNvPr id="1623" name="Google Shape;1623;p58"/>
          <p:cNvSpPr txBox="1"/>
          <p:nvPr>
            <p:ph idx="4294967295" type="title"/>
          </p:nvPr>
        </p:nvSpPr>
        <p:spPr>
          <a:xfrm>
            <a:off x="1612600" y="1538800"/>
            <a:ext cx="2390700" cy="73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u="sng">
                <a:solidFill>
                  <a:schemeClr val="hlink"/>
                </a:solidFill>
                <a:hlinkClick r:id="rId6"/>
              </a:rPr>
              <a:t>Fed Video Series</a:t>
            </a:r>
            <a:endParaRPr/>
          </a:p>
        </p:txBody>
      </p:sp>
      <p:sp>
        <p:nvSpPr>
          <p:cNvPr id="1624" name="Google Shape;1624;p58"/>
          <p:cNvSpPr txBox="1"/>
          <p:nvPr>
            <p:ph idx="4294967295" type="title"/>
          </p:nvPr>
        </p:nvSpPr>
        <p:spPr>
          <a:xfrm>
            <a:off x="1108601" y="3235375"/>
            <a:ext cx="3593100" cy="365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000">
                <a:highlight>
                  <a:schemeClr val="lt1"/>
                </a:highlight>
              </a:rPr>
              <a:t>Once your students stop thinking of “the fed” as some police force, things get easy.</a:t>
            </a:r>
            <a:endParaRPr sz="2000">
              <a:highlight>
                <a:schemeClr val="lt1"/>
              </a:highlight>
            </a:endParaRPr>
          </a:p>
          <a:p>
            <a:pPr indent="0" lvl="0" marL="0" rtl="0" algn="ctr">
              <a:spcBef>
                <a:spcPts val="0"/>
              </a:spcBef>
              <a:spcAft>
                <a:spcPts val="0"/>
              </a:spcAft>
              <a:buNone/>
            </a:pPr>
            <a:r>
              <a:t/>
            </a:r>
            <a:endParaRPr sz="2000">
              <a:highlight>
                <a:schemeClr val="lt1"/>
              </a:highlight>
            </a:endParaRPr>
          </a:p>
          <a:p>
            <a:pPr indent="0" lvl="0" marL="0" rtl="0" algn="ctr">
              <a:spcBef>
                <a:spcPts val="0"/>
              </a:spcBef>
              <a:spcAft>
                <a:spcPts val="0"/>
              </a:spcAft>
              <a:buNone/>
            </a:pPr>
            <a:r>
              <a:rPr lang="en" sz="2000">
                <a:highlight>
                  <a:schemeClr val="lt1"/>
                </a:highlight>
              </a:rPr>
              <a:t>Or, maybe there’s an analogy here?</a:t>
            </a:r>
            <a:endParaRPr sz="2000">
              <a:highlight>
                <a:schemeClr val="lt1"/>
              </a:highlight>
            </a:endParaRPr>
          </a:p>
        </p:txBody>
      </p:sp>
      <p:pic>
        <p:nvPicPr>
          <p:cNvPr descr="EconMovies explain economic concepts through movies. In this episode, I use Despicable Me to explain monetary policy, interest rates, and the role of banks in the economy. Good luck studying economics. Oh, and don't mess with Janet Yellen. Thanks for watching. Please subscribe.&#10;&#10;Watch ALL episodes of Econmovies&#10;https://www.youtube.com/playlist?list...&#10;&#10;Microeconomics Videos&#10;https://www.youtube.com/watch?v=swnoF...&#10;&#10;Macroeconomics Videos&#10;https://www.youtube.com/watch?v=XnFv3...&#10;Follow me on Twitter&#10;https://twitter.com/acdcleadership" id="1625" name="Google Shape;1625;p58" title="EconMovies #9: Despicable Me- Monetary Policy">
            <a:hlinkClick r:id="rId7"/>
          </p:cNvPr>
          <p:cNvPicPr preferRelativeResize="0"/>
          <p:nvPr/>
        </p:nvPicPr>
        <p:blipFill>
          <a:blip r:embed="rId8">
            <a:alphaModFix/>
          </a:blip>
          <a:stretch>
            <a:fillRect/>
          </a:stretch>
        </p:blipFill>
        <p:spPr>
          <a:xfrm>
            <a:off x="5741750" y="2312313"/>
            <a:ext cx="2949100" cy="2211825"/>
          </a:xfrm>
          <a:prstGeom prst="rect">
            <a:avLst/>
          </a:prstGeom>
          <a:noFill/>
          <a:ln>
            <a:noFill/>
          </a:ln>
        </p:spPr>
      </p:pic>
      <p:sp>
        <p:nvSpPr>
          <p:cNvPr id="1626" name="Google Shape;1626;p58"/>
          <p:cNvSpPr txBox="1"/>
          <p:nvPr>
            <p:ph idx="4294967295" type="title"/>
          </p:nvPr>
        </p:nvSpPr>
        <p:spPr>
          <a:xfrm>
            <a:off x="6079025" y="1490238"/>
            <a:ext cx="2390700" cy="73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Econ Movies Series</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0" name="Shape 1630"/>
        <p:cNvGrpSpPr/>
        <p:nvPr/>
      </p:nvGrpSpPr>
      <p:grpSpPr>
        <a:xfrm>
          <a:off x="0" y="0"/>
          <a:ext cx="0" cy="0"/>
          <a:chOff x="0" y="0"/>
          <a:chExt cx="0" cy="0"/>
        </a:xfrm>
      </p:grpSpPr>
      <p:pic>
        <p:nvPicPr>
          <p:cNvPr id="1631" name="Google Shape;1631;p59"/>
          <p:cNvPicPr preferRelativeResize="0"/>
          <p:nvPr/>
        </p:nvPicPr>
        <p:blipFill>
          <a:blip r:embed="rId3">
            <a:alphaModFix/>
          </a:blip>
          <a:stretch>
            <a:fillRect/>
          </a:stretch>
        </p:blipFill>
        <p:spPr>
          <a:xfrm>
            <a:off x="-76200" y="0"/>
            <a:ext cx="9298126" cy="531919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5" name="Shape 1635"/>
        <p:cNvGrpSpPr/>
        <p:nvPr/>
      </p:nvGrpSpPr>
      <p:grpSpPr>
        <a:xfrm>
          <a:off x="0" y="0"/>
          <a:ext cx="0" cy="0"/>
          <a:chOff x="0" y="0"/>
          <a:chExt cx="0" cy="0"/>
        </a:xfrm>
      </p:grpSpPr>
      <p:grpSp>
        <p:nvGrpSpPr>
          <p:cNvPr id="1636" name="Google Shape;1636;p60"/>
          <p:cNvGrpSpPr/>
          <p:nvPr/>
        </p:nvGrpSpPr>
        <p:grpSpPr>
          <a:xfrm>
            <a:off x="1765001" y="378947"/>
            <a:ext cx="5613998" cy="778303"/>
            <a:chOff x="1828775" y="-454378"/>
            <a:chExt cx="5613998" cy="778303"/>
          </a:xfrm>
        </p:grpSpPr>
        <p:sp>
          <p:nvSpPr>
            <p:cNvPr id="1637" name="Google Shape;1637;p60"/>
            <p:cNvSpPr/>
            <p:nvPr/>
          </p:nvSpPr>
          <p:spPr>
            <a:xfrm>
              <a:off x="1896850" y="-363850"/>
              <a:ext cx="5476857" cy="605114"/>
            </a:xfrm>
            <a:custGeom>
              <a:rect b="b" l="l" r="r" t="t"/>
              <a:pathLst>
                <a:path extrusionOk="0" h="34573" w="277520">
                  <a:moveTo>
                    <a:pt x="1" y="1"/>
                  </a:moveTo>
                  <a:lnTo>
                    <a:pt x="1" y="34573"/>
                  </a:lnTo>
                  <a:lnTo>
                    <a:pt x="277519" y="34573"/>
                  </a:lnTo>
                  <a:lnTo>
                    <a:pt x="277519" y="1"/>
                  </a:lnTo>
                  <a:close/>
                </a:path>
              </a:pathLst>
            </a:custGeom>
            <a:solidFill>
              <a:schemeClr val="accent3"/>
            </a:solidFill>
            <a:ln>
              <a:noFill/>
            </a:ln>
            <a:effectLst>
              <a:outerShdw rotWithShape="0" algn="bl" dir="4200000" dist="142875">
                <a:srgbClr val="000000">
                  <a:alpha val="4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8" name="Google Shape;1638;p60"/>
            <p:cNvSpPr/>
            <p:nvPr/>
          </p:nvSpPr>
          <p:spPr>
            <a:xfrm>
              <a:off x="1828775" y="-454375"/>
              <a:ext cx="5610701" cy="90545"/>
            </a:xfrm>
            <a:custGeom>
              <a:rect b="b" l="l" r="r" t="t"/>
              <a:pathLst>
                <a:path extrusionOk="0" fill="none" h="5174" w="285750">
                  <a:moveTo>
                    <a:pt x="4469" y="5174"/>
                  </a:moveTo>
                  <a:lnTo>
                    <a:pt x="0" y="0"/>
                  </a:lnTo>
                  <a:lnTo>
                    <a:pt x="285750" y="0"/>
                  </a:lnTo>
                  <a:lnTo>
                    <a:pt x="281987" y="5174"/>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9" name="Google Shape;1639;p60"/>
            <p:cNvSpPr/>
            <p:nvPr/>
          </p:nvSpPr>
          <p:spPr>
            <a:xfrm>
              <a:off x="1828796" y="-454378"/>
              <a:ext cx="78219" cy="773856"/>
            </a:xfrm>
            <a:custGeom>
              <a:rect b="b" l="l" r="r" t="t"/>
              <a:pathLst>
                <a:path extrusionOk="0" h="44214" w="4469">
                  <a:moveTo>
                    <a:pt x="0" y="0"/>
                  </a:moveTo>
                  <a:lnTo>
                    <a:pt x="0" y="44214"/>
                  </a:lnTo>
                  <a:lnTo>
                    <a:pt x="4469" y="39746"/>
                  </a:lnTo>
                  <a:lnTo>
                    <a:pt x="4469" y="5174"/>
                  </a:lnTo>
                  <a:lnTo>
                    <a:pt x="0" y="0"/>
                  </a:ln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0" name="Google Shape;1640;p60"/>
            <p:cNvSpPr/>
            <p:nvPr/>
          </p:nvSpPr>
          <p:spPr>
            <a:xfrm>
              <a:off x="7373873" y="-454378"/>
              <a:ext cx="65862" cy="773856"/>
            </a:xfrm>
            <a:custGeom>
              <a:rect b="b" l="l" r="r" t="t"/>
              <a:pathLst>
                <a:path extrusionOk="0" h="44214" w="3763">
                  <a:moveTo>
                    <a:pt x="3763" y="0"/>
                  </a:moveTo>
                  <a:lnTo>
                    <a:pt x="0" y="5174"/>
                  </a:lnTo>
                  <a:lnTo>
                    <a:pt x="0" y="39746"/>
                  </a:lnTo>
                  <a:lnTo>
                    <a:pt x="3763" y="44214"/>
                  </a:lnTo>
                  <a:lnTo>
                    <a:pt x="3763" y="0"/>
                  </a:ln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1" name="Google Shape;1641;p60"/>
            <p:cNvSpPr/>
            <p:nvPr/>
          </p:nvSpPr>
          <p:spPr>
            <a:xfrm>
              <a:off x="1828775" y="242225"/>
              <a:ext cx="5613998" cy="81700"/>
            </a:xfrm>
            <a:custGeom>
              <a:rect b="b" l="l" r="r" t="t"/>
              <a:pathLst>
                <a:path extrusionOk="0" h="3268" w="224515">
                  <a:moveTo>
                    <a:pt x="0" y="3172"/>
                  </a:moveTo>
                  <a:lnTo>
                    <a:pt x="3171" y="0"/>
                  </a:lnTo>
                  <a:lnTo>
                    <a:pt x="221632" y="0"/>
                  </a:lnTo>
                  <a:lnTo>
                    <a:pt x="224515" y="3268"/>
                  </a:lnTo>
                  <a:close/>
                </a:path>
              </a:pathLst>
            </a:custGeom>
            <a:solidFill>
              <a:schemeClr val="accent4"/>
            </a:solidFill>
            <a:ln cap="flat" cmpd="sng" w="9525">
              <a:solidFill>
                <a:schemeClr val="accent4"/>
              </a:solidFill>
              <a:prstDash val="solid"/>
              <a:round/>
              <a:headEnd len="med" w="med" type="none"/>
              <a:tailEnd len="med" w="med" type="none"/>
            </a:ln>
          </p:spPr>
        </p:sp>
        <p:sp>
          <p:nvSpPr>
            <p:cNvPr id="1642" name="Google Shape;1642;p60"/>
            <p:cNvSpPr/>
            <p:nvPr/>
          </p:nvSpPr>
          <p:spPr>
            <a:xfrm flipH="1" rot="10800000">
              <a:off x="1828775" y="-454377"/>
              <a:ext cx="5613998" cy="96578"/>
            </a:xfrm>
            <a:custGeom>
              <a:rect b="b" l="l" r="r" t="t"/>
              <a:pathLst>
                <a:path extrusionOk="0" h="3268" w="224515">
                  <a:moveTo>
                    <a:pt x="0" y="3172"/>
                  </a:moveTo>
                  <a:lnTo>
                    <a:pt x="3171" y="0"/>
                  </a:lnTo>
                  <a:lnTo>
                    <a:pt x="221632" y="0"/>
                  </a:lnTo>
                  <a:lnTo>
                    <a:pt x="224515" y="3268"/>
                  </a:lnTo>
                  <a:close/>
                </a:path>
              </a:pathLst>
            </a:custGeom>
            <a:solidFill>
              <a:schemeClr val="accent4"/>
            </a:solidFill>
            <a:ln cap="flat" cmpd="sng" w="9525">
              <a:solidFill>
                <a:schemeClr val="accent4"/>
              </a:solidFill>
              <a:prstDash val="solid"/>
              <a:round/>
              <a:headEnd len="med" w="med" type="none"/>
              <a:tailEnd len="med" w="med" type="none"/>
            </a:ln>
          </p:spPr>
        </p:sp>
      </p:grpSp>
      <p:sp>
        <p:nvSpPr>
          <p:cNvPr id="1643" name="Google Shape;1643;p60"/>
          <p:cNvSpPr txBox="1"/>
          <p:nvPr>
            <p:ph type="title"/>
          </p:nvPr>
        </p:nvSpPr>
        <p:spPr>
          <a:xfrm>
            <a:off x="720000" y="539500"/>
            <a:ext cx="7704000" cy="45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Fractional Reserve Banking Sim</a:t>
            </a:r>
            <a:endParaRPr>
              <a:solidFill>
                <a:schemeClr val="lt1"/>
              </a:solidFill>
            </a:endParaRPr>
          </a:p>
        </p:txBody>
      </p:sp>
      <p:sp>
        <p:nvSpPr>
          <p:cNvPr id="1644" name="Google Shape;1644;p60"/>
          <p:cNvSpPr txBox="1"/>
          <p:nvPr/>
        </p:nvSpPr>
        <p:spPr>
          <a:xfrm>
            <a:off x="423950" y="3983250"/>
            <a:ext cx="3943200" cy="5013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1500">
                <a:solidFill>
                  <a:schemeClr val="dk1"/>
                </a:solidFill>
                <a:latin typeface="Chivo"/>
                <a:ea typeface="Chivo"/>
                <a:cs typeface="Chivo"/>
                <a:sym typeface="Chivo"/>
              </a:rPr>
              <a:t>Bankers write on these for records</a:t>
            </a:r>
            <a:endParaRPr sz="1500">
              <a:solidFill>
                <a:schemeClr val="dk1"/>
              </a:solidFill>
              <a:latin typeface="Chivo"/>
              <a:ea typeface="Chivo"/>
              <a:cs typeface="Chivo"/>
              <a:sym typeface="Chivo"/>
            </a:endParaRPr>
          </a:p>
          <a:p>
            <a:pPr indent="0" lvl="0" marL="0" rtl="0" algn="r">
              <a:spcBef>
                <a:spcPts val="0"/>
              </a:spcBef>
              <a:spcAft>
                <a:spcPts val="0"/>
              </a:spcAft>
              <a:buNone/>
            </a:pPr>
            <a:r>
              <a:rPr lang="en" sz="1500">
                <a:solidFill>
                  <a:schemeClr val="dk1"/>
                </a:solidFill>
                <a:latin typeface="Chivo"/>
                <a:ea typeface="Chivo"/>
                <a:cs typeface="Chivo"/>
                <a:sym typeface="Chivo"/>
              </a:rPr>
              <a:t>Reflection keeps learning objectives at the forefront</a:t>
            </a:r>
            <a:endParaRPr sz="1500">
              <a:solidFill>
                <a:schemeClr val="dk1"/>
              </a:solidFill>
              <a:latin typeface="Chivo"/>
              <a:ea typeface="Chivo"/>
              <a:cs typeface="Chivo"/>
              <a:sym typeface="Chivo"/>
            </a:endParaRPr>
          </a:p>
        </p:txBody>
      </p:sp>
      <p:sp>
        <p:nvSpPr>
          <p:cNvPr id="1645" name="Google Shape;1645;p60"/>
          <p:cNvSpPr txBox="1"/>
          <p:nvPr/>
        </p:nvSpPr>
        <p:spPr>
          <a:xfrm>
            <a:off x="713760" y="3543353"/>
            <a:ext cx="3538800" cy="3657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2200" u="sng">
                <a:solidFill>
                  <a:schemeClr val="hlink"/>
                </a:solidFill>
                <a:latin typeface="Fjalla One"/>
                <a:ea typeface="Fjalla One"/>
                <a:cs typeface="Fjalla One"/>
                <a:sym typeface="Fjalla One"/>
                <a:hlinkClick r:id="rId3"/>
              </a:rPr>
              <a:t>Loan Certificates</a:t>
            </a:r>
            <a:r>
              <a:rPr b="1" lang="en" sz="2200">
                <a:solidFill>
                  <a:schemeClr val="dk1"/>
                </a:solidFill>
                <a:latin typeface="Fjalla One"/>
                <a:ea typeface="Fjalla One"/>
                <a:cs typeface="Fjalla One"/>
                <a:sym typeface="Fjalla One"/>
              </a:rPr>
              <a:t> &amp; </a:t>
            </a:r>
            <a:r>
              <a:rPr b="1" lang="en" sz="2200" u="sng">
                <a:solidFill>
                  <a:schemeClr val="hlink"/>
                </a:solidFill>
                <a:latin typeface="Fjalla One"/>
                <a:ea typeface="Fjalla One"/>
                <a:cs typeface="Fjalla One"/>
                <a:sym typeface="Fjalla One"/>
                <a:hlinkClick r:id="rId4"/>
              </a:rPr>
              <a:t>Reflection</a:t>
            </a:r>
            <a:endParaRPr b="1" sz="2200">
              <a:solidFill>
                <a:schemeClr val="dk1"/>
              </a:solidFill>
              <a:latin typeface="Fjalla One"/>
              <a:ea typeface="Fjalla One"/>
              <a:cs typeface="Fjalla One"/>
              <a:sym typeface="Fjalla One"/>
            </a:endParaRPr>
          </a:p>
        </p:txBody>
      </p:sp>
      <p:grpSp>
        <p:nvGrpSpPr>
          <p:cNvPr id="1646" name="Google Shape;1646;p60"/>
          <p:cNvGrpSpPr/>
          <p:nvPr/>
        </p:nvGrpSpPr>
        <p:grpSpPr>
          <a:xfrm>
            <a:off x="4572050" y="1328130"/>
            <a:ext cx="798964" cy="926381"/>
            <a:chOff x="3335286" y="601670"/>
            <a:chExt cx="804678" cy="932160"/>
          </a:xfrm>
        </p:grpSpPr>
        <p:sp>
          <p:nvSpPr>
            <p:cNvPr id="1647" name="Google Shape;1647;p60"/>
            <p:cNvSpPr/>
            <p:nvPr/>
          </p:nvSpPr>
          <p:spPr>
            <a:xfrm>
              <a:off x="3335286" y="601670"/>
              <a:ext cx="804678" cy="932160"/>
            </a:xfrm>
            <a:custGeom>
              <a:rect b="b" l="l" r="r" t="t"/>
              <a:pathLst>
                <a:path extrusionOk="0" h="30366" w="26211">
                  <a:moveTo>
                    <a:pt x="26211" y="1"/>
                  </a:moveTo>
                  <a:lnTo>
                    <a:pt x="1" y="747"/>
                  </a:lnTo>
                  <a:lnTo>
                    <a:pt x="1599" y="30259"/>
                  </a:lnTo>
                  <a:lnTo>
                    <a:pt x="25039" y="30366"/>
                  </a:lnTo>
                  <a:lnTo>
                    <a:pt x="26211" y="1"/>
                  </a:lnTo>
                  <a:close/>
                </a:path>
              </a:pathLst>
            </a:custGeom>
            <a:solidFill>
              <a:schemeClr val="dk1"/>
            </a:solidFill>
            <a:ln>
              <a:noFill/>
            </a:ln>
            <a:effectLst>
              <a:outerShdw rotWithShape="0" algn="bl" dir="2400000" dist="47625">
                <a:srgbClr val="000000">
                  <a:alpha val="3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8" name="Google Shape;1648;p60"/>
            <p:cNvSpPr/>
            <p:nvPr/>
          </p:nvSpPr>
          <p:spPr>
            <a:xfrm>
              <a:off x="3374551" y="637647"/>
              <a:ext cx="739256" cy="847128"/>
            </a:xfrm>
            <a:custGeom>
              <a:rect b="b" l="l" r="r" t="t"/>
              <a:pathLst>
                <a:path extrusionOk="0" h="27596" w="24080">
                  <a:moveTo>
                    <a:pt x="24079" y="1"/>
                  </a:moveTo>
                  <a:lnTo>
                    <a:pt x="0" y="534"/>
                  </a:lnTo>
                  <a:lnTo>
                    <a:pt x="2025" y="27596"/>
                  </a:lnTo>
                  <a:lnTo>
                    <a:pt x="22588" y="27596"/>
                  </a:lnTo>
                  <a:lnTo>
                    <a:pt x="24079"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9" name="Google Shape;1649;p60"/>
            <p:cNvSpPr/>
            <p:nvPr/>
          </p:nvSpPr>
          <p:spPr>
            <a:xfrm>
              <a:off x="3374551" y="637647"/>
              <a:ext cx="739256" cy="847128"/>
            </a:xfrm>
            <a:custGeom>
              <a:rect b="b" l="l" r="r" t="t"/>
              <a:pathLst>
                <a:path extrusionOk="0" fill="none" h="27596" w="24080">
                  <a:moveTo>
                    <a:pt x="2025" y="27596"/>
                  </a:moveTo>
                  <a:lnTo>
                    <a:pt x="0" y="534"/>
                  </a:lnTo>
                  <a:lnTo>
                    <a:pt x="24079" y="1"/>
                  </a:lnTo>
                  <a:lnTo>
                    <a:pt x="22588" y="27596"/>
                  </a:lnTo>
                  <a:lnTo>
                    <a:pt x="2025" y="27596"/>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0" name="Google Shape;1650;p60"/>
            <p:cNvSpPr/>
            <p:nvPr/>
          </p:nvSpPr>
          <p:spPr>
            <a:xfrm>
              <a:off x="3413785" y="1484745"/>
              <a:ext cx="670580" cy="29470"/>
            </a:xfrm>
            <a:custGeom>
              <a:rect b="b" l="l" r="r" t="t"/>
              <a:pathLst>
                <a:path extrusionOk="0" h="960" w="21843">
                  <a:moveTo>
                    <a:pt x="747" y="1"/>
                  </a:moveTo>
                  <a:lnTo>
                    <a:pt x="1" y="960"/>
                  </a:lnTo>
                  <a:lnTo>
                    <a:pt x="21842" y="960"/>
                  </a:lnTo>
                  <a:lnTo>
                    <a:pt x="2131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1" name="Google Shape;1651;p60"/>
            <p:cNvSpPr/>
            <p:nvPr/>
          </p:nvSpPr>
          <p:spPr>
            <a:xfrm>
              <a:off x="3413785" y="1484745"/>
              <a:ext cx="670580" cy="29470"/>
            </a:xfrm>
            <a:custGeom>
              <a:rect b="b" l="l" r="r" t="t"/>
              <a:pathLst>
                <a:path extrusionOk="0" fill="none" h="960" w="21843">
                  <a:moveTo>
                    <a:pt x="21310" y="1"/>
                  </a:moveTo>
                  <a:lnTo>
                    <a:pt x="21310" y="1"/>
                  </a:lnTo>
                  <a:lnTo>
                    <a:pt x="747" y="1"/>
                  </a:lnTo>
                  <a:lnTo>
                    <a:pt x="1" y="960"/>
                  </a:lnTo>
                  <a:lnTo>
                    <a:pt x="21842" y="960"/>
                  </a:lnTo>
                  <a:lnTo>
                    <a:pt x="21310"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2" name="Google Shape;1652;p60"/>
            <p:cNvSpPr/>
            <p:nvPr/>
          </p:nvSpPr>
          <p:spPr>
            <a:xfrm>
              <a:off x="3374551" y="637647"/>
              <a:ext cx="739256" cy="62193"/>
            </a:xfrm>
            <a:custGeom>
              <a:rect b="b" l="l" r="r" t="t"/>
              <a:pathLst>
                <a:path extrusionOk="0" h="2026" w="24080">
                  <a:moveTo>
                    <a:pt x="24079" y="1"/>
                  </a:moveTo>
                  <a:lnTo>
                    <a:pt x="0" y="534"/>
                  </a:lnTo>
                  <a:lnTo>
                    <a:pt x="107" y="1706"/>
                  </a:lnTo>
                  <a:lnTo>
                    <a:pt x="23973" y="2025"/>
                  </a:lnTo>
                  <a:lnTo>
                    <a:pt x="24079" y="1"/>
                  </a:lnTo>
                  <a:close/>
                </a:path>
              </a:pathLst>
            </a:custGeom>
            <a:solidFill>
              <a:srgbClr val="191919">
                <a:alpha val="13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3" name="Google Shape;1653;p60"/>
            <p:cNvSpPr/>
            <p:nvPr/>
          </p:nvSpPr>
          <p:spPr>
            <a:xfrm>
              <a:off x="3374551" y="637647"/>
              <a:ext cx="739256" cy="62193"/>
            </a:xfrm>
            <a:custGeom>
              <a:rect b="b" l="l" r="r" t="t"/>
              <a:pathLst>
                <a:path extrusionOk="0" fill="none" h="2026" w="24080">
                  <a:moveTo>
                    <a:pt x="24079" y="1"/>
                  </a:moveTo>
                  <a:lnTo>
                    <a:pt x="0" y="534"/>
                  </a:lnTo>
                  <a:lnTo>
                    <a:pt x="107" y="1706"/>
                  </a:lnTo>
                  <a:lnTo>
                    <a:pt x="23973" y="2025"/>
                  </a:lnTo>
                  <a:lnTo>
                    <a:pt x="24079"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54" name="Google Shape;1654;p60"/>
          <p:cNvGrpSpPr/>
          <p:nvPr/>
        </p:nvGrpSpPr>
        <p:grpSpPr>
          <a:xfrm>
            <a:off x="4572050" y="2440833"/>
            <a:ext cx="798964" cy="926381"/>
            <a:chOff x="3335286" y="601670"/>
            <a:chExt cx="804678" cy="932160"/>
          </a:xfrm>
        </p:grpSpPr>
        <p:sp>
          <p:nvSpPr>
            <p:cNvPr id="1655" name="Google Shape;1655;p60"/>
            <p:cNvSpPr/>
            <p:nvPr/>
          </p:nvSpPr>
          <p:spPr>
            <a:xfrm>
              <a:off x="3335286" y="601670"/>
              <a:ext cx="804678" cy="932160"/>
            </a:xfrm>
            <a:custGeom>
              <a:rect b="b" l="l" r="r" t="t"/>
              <a:pathLst>
                <a:path extrusionOk="0" h="30366" w="26211">
                  <a:moveTo>
                    <a:pt x="26211" y="1"/>
                  </a:moveTo>
                  <a:lnTo>
                    <a:pt x="1" y="747"/>
                  </a:lnTo>
                  <a:lnTo>
                    <a:pt x="1599" y="30259"/>
                  </a:lnTo>
                  <a:lnTo>
                    <a:pt x="25039" y="30366"/>
                  </a:lnTo>
                  <a:lnTo>
                    <a:pt x="26211" y="1"/>
                  </a:lnTo>
                  <a:close/>
                </a:path>
              </a:pathLst>
            </a:custGeom>
            <a:solidFill>
              <a:schemeClr val="dk1"/>
            </a:solidFill>
            <a:ln>
              <a:noFill/>
            </a:ln>
            <a:effectLst>
              <a:outerShdw rotWithShape="0" algn="bl" dir="2400000" dist="47625">
                <a:srgbClr val="000000">
                  <a:alpha val="3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6" name="Google Shape;1656;p60"/>
            <p:cNvSpPr/>
            <p:nvPr/>
          </p:nvSpPr>
          <p:spPr>
            <a:xfrm>
              <a:off x="3374551" y="637647"/>
              <a:ext cx="739256" cy="847128"/>
            </a:xfrm>
            <a:custGeom>
              <a:rect b="b" l="l" r="r" t="t"/>
              <a:pathLst>
                <a:path extrusionOk="0" h="27596" w="24080">
                  <a:moveTo>
                    <a:pt x="24079" y="1"/>
                  </a:moveTo>
                  <a:lnTo>
                    <a:pt x="0" y="534"/>
                  </a:lnTo>
                  <a:lnTo>
                    <a:pt x="2025" y="27596"/>
                  </a:lnTo>
                  <a:lnTo>
                    <a:pt x="22588" y="27596"/>
                  </a:lnTo>
                  <a:lnTo>
                    <a:pt x="24079"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7" name="Google Shape;1657;p60"/>
            <p:cNvSpPr/>
            <p:nvPr/>
          </p:nvSpPr>
          <p:spPr>
            <a:xfrm>
              <a:off x="3374551" y="637647"/>
              <a:ext cx="739256" cy="847128"/>
            </a:xfrm>
            <a:custGeom>
              <a:rect b="b" l="l" r="r" t="t"/>
              <a:pathLst>
                <a:path extrusionOk="0" fill="none" h="27596" w="24080">
                  <a:moveTo>
                    <a:pt x="2025" y="27596"/>
                  </a:moveTo>
                  <a:lnTo>
                    <a:pt x="0" y="534"/>
                  </a:lnTo>
                  <a:lnTo>
                    <a:pt x="24079" y="1"/>
                  </a:lnTo>
                  <a:lnTo>
                    <a:pt x="22588" y="27596"/>
                  </a:lnTo>
                  <a:lnTo>
                    <a:pt x="2025" y="27596"/>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8" name="Google Shape;1658;p60"/>
            <p:cNvSpPr/>
            <p:nvPr/>
          </p:nvSpPr>
          <p:spPr>
            <a:xfrm>
              <a:off x="3413785" y="1484745"/>
              <a:ext cx="670580" cy="29470"/>
            </a:xfrm>
            <a:custGeom>
              <a:rect b="b" l="l" r="r" t="t"/>
              <a:pathLst>
                <a:path extrusionOk="0" h="960" w="21843">
                  <a:moveTo>
                    <a:pt x="747" y="1"/>
                  </a:moveTo>
                  <a:lnTo>
                    <a:pt x="1" y="960"/>
                  </a:lnTo>
                  <a:lnTo>
                    <a:pt x="21842" y="960"/>
                  </a:lnTo>
                  <a:lnTo>
                    <a:pt x="2131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9" name="Google Shape;1659;p60"/>
            <p:cNvSpPr/>
            <p:nvPr/>
          </p:nvSpPr>
          <p:spPr>
            <a:xfrm>
              <a:off x="3413785" y="1484745"/>
              <a:ext cx="670580" cy="29470"/>
            </a:xfrm>
            <a:custGeom>
              <a:rect b="b" l="l" r="r" t="t"/>
              <a:pathLst>
                <a:path extrusionOk="0" fill="none" h="960" w="21843">
                  <a:moveTo>
                    <a:pt x="21310" y="1"/>
                  </a:moveTo>
                  <a:lnTo>
                    <a:pt x="21310" y="1"/>
                  </a:lnTo>
                  <a:lnTo>
                    <a:pt x="747" y="1"/>
                  </a:lnTo>
                  <a:lnTo>
                    <a:pt x="1" y="960"/>
                  </a:lnTo>
                  <a:lnTo>
                    <a:pt x="21842" y="960"/>
                  </a:lnTo>
                  <a:lnTo>
                    <a:pt x="21310"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0" name="Google Shape;1660;p60"/>
            <p:cNvSpPr/>
            <p:nvPr/>
          </p:nvSpPr>
          <p:spPr>
            <a:xfrm>
              <a:off x="3374551" y="637647"/>
              <a:ext cx="739256" cy="62193"/>
            </a:xfrm>
            <a:custGeom>
              <a:rect b="b" l="l" r="r" t="t"/>
              <a:pathLst>
                <a:path extrusionOk="0" h="2026" w="24080">
                  <a:moveTo>
                    <a:pt x="24079" y="1"/>
                  </a:moveTo>
                  <a:lnTo>
                    <a:pt x="0" y="534"/>
                  </a:lnTo>
                  <a:lnTo>
                    <a:pt x="107" y="1706"/>
                  </a:lnTo>
                  <a:lnTo>
                    <a:pt x="23973" y="2025"/>
                  </a:lnTo>
                  <a:lnTo>
                    <a:pt x="24079" y="1"/>
                  </a:lnTo>
                  <a:close/>
                </a:path>
              </a:pathLst>
            </a:custGeom>
            <a:solidFill>
              <a:srgbClr val="191919">
                <a:alpha val="13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1" name="Google Shape;1661;p60"/>
            <p:cNvSpPr/>
            <p:nvPr/>
          </p:nvSpPr>
          <p:spPr>
            <a:xfrm>
              <a:off x="3374551" y="637647"/>
              <a:ext cx="739256" cy="62193"/>
            </a:xfrm>
            <a:custGeom>
              <a:rect b="b" l="l" r="r" t="t"/>
              <a:pathLst>
                <a:path extrusionOk="0" fill="none" h="2026" w="24080">
                  <a:moveTo>
                    <a:pt x="24079" y="1"/>
                  </a:moveTo>
                  <a:lnTo>
                    <a:pt x="0" y="534"/>
                  </a:lnTo>
                  <a:lnTo>
                    <a:pt x="107" y="1706"/>
                  </a:lnTo>
                  <a:lnTo>
                    <a:pt x="23973" y="2025"/>
                  </a:lnTo>
                  <a:lnTo>
                    <a:pt x="24079"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62" name="Google Shape;1662;p60"/>
          <p:cNvGrpSpPr/>
          <p:nvPr/>
        </p:nvGrpSpPr>
        <p:grpSpPr>
          <a:xfrm>
            <a:off x="4572050" y="3546283"/>
            <a:ext cx="798964" cy="926381"/>
            <a:chOff x="3335286" y="601670"/>
            <a:chExt cx="804678" cy="932160"/>
          </a:xfrm>
        </p:grpSpPr>
        <p:sp>
          <p:nvSpPr>
            <p:cNvPr id="1663" name="Google Shape;1663;p60"/>
            <p:cNvSpPr/>
            <p:nvPr/>
          </p:nvSpPr>
          <p:spPr>
            <a:xfrm>
              <a:off x="3335286" y="601670"/>
              <a:ext cx="804678" cy="932160"/>
            </a:xfrm>
            <a:custGeom>
              <a:rect b="b" l="l" r="r" t="t"/>
              <a:pathLst>
                <a:path extrusionOk="0" h="30366" w="26211">
                  <a:moveTo>
                    <a:pt x="26211" y="1"/>
                  </a:moveTo>
                  <a:lnTo>
                    <a:pt x="1" y="747"/>
                  </a:lnTo>
                  <a:lnTo>
                    <a:pt x="1599" y="30259"/>
                  </a:lnTo>
                  <a:lnTo>
                    <a:pt x="25039" y="30366"/>
                  </a:lnTo>
                  <a:lnTo>
                    <a:pt x="26211" y="1"/>
                  </a:lnTo>
                  <a:close/>
                </a:path>
              </a:pathLst>
            </a:custGeom>
            <a:solidFill>
              <a:schemeClr val="dk1"/>
            </a:solidFill>
            <a:ln>
              <a:noFill/>
            </a:ln>
            <a:effectLst>
              <a:outerShdw rotWithShape="0" algn="bl" dir="2400000" dist="47625">
                <a:srgbClr val="000000">
                  <a:alpha val="3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4" name="Google Shape;1664;p60"/>
            <p:cNvSpPr/>
            <p:nvPr/>
          </p:nvSpPr>
          <p:spPr>
            <a:xfrm>
              <a:off x="3374551" y="637647"/>
              <a:ext cx="739256" cy="847128"/>
            </a:xfrm>
            <a:custGeom>
              <a:rect b="b" l="l" r="r" t="t"/>
              <a:pathLst>
                <a:path extrusionOk="0" h="27596" w="24080">
                  <a:moveTo>
                    <a:pt x="24079" y="1"/>
                  </a:moveTo>
                  <a:lnTo>
                    <a:pt x="0" y="534"/>
                  </a:lnTo>
                  <a:lnTo>
                    <a:pt x="2025" y="27596"/>
                  </a:lnTo>
                  <a:lnTo>
                    <a:pt x="22588" y="27596"/>
                  </a:lnTo>
                  <a:lnTo>
                    <a:pt x="24079"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5" name="Google Shape;1665;p60"/>
            <p:cNvSpPr/>
            <p:nvPr/>
          </p:nvSpPr>
          <p:spPr>
            <a:xfrm>
              <a:off x="3374551" y="637647"/>
              <a:ext cx="739256" cy="847128"/>
            </a:xfrm>
            <a:custGeom>
              <a:rect b="b" l="l" r="r" t="t"/>
              <a:pathLst>
                <a:path extrusionOk="0" fill="none" h="27596" w="24080">
                  <a:moveTo>
                    <a:pt x="2025" y="27596"/>
                  </a:moveTo>
                  <a:lnTo>
                    <a:pt x="0" y="534"/>
                  </a:lnTo>
                  <a:lnTo>
                    <a:pt x="24079" y="1"/>
                  </a:lnTo>
                  <a:lnTo>
                    <a:pt x="22588" y="27596"/>
                  </a:lnTo>
                  <a:lnTo>
                    <a:pt x="2025" y="27596"/>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6" name="Google Shape;1666;p60"/>
            <p:cNvSpPr/>
            <p:nvPr/>
          </p:nvSpPr>
          <p:spPr>
            <a:xfrm>
              <a:off x="3413785" y="1484745"/>
              <a:ext cx="670580" cy="29470"/>
            </a:xfrm>
            <a:custGeom>
              <a:rect b="b" l="l" r="r" t="t"/>
              <a:pathLst>
                <a:path extrusionOk="0" h="960" w="21843">
                  <a:moveTo>
                    <a:pt x="747" y="1"/>
                  </a:moveTo>
                  <a:lnTo>
                    <a:pt x="1" y="960"/>
                  </a:lnTo>
                  <a:lnTo>
                    <a:pt x="21842" y="960"/>
                  </a:lnTo>
                  <a:lnTo>
                    <a:pt x="2131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7" name="Google Shape;1667;p60"/>
            <p:cNvSpPr/>
            <p:nvPr/>
          </p:nvSpPr>
          <p:spPr>
            <a:xfrm>
              <a:off x="3413785" y="1484745"/>
              <a:ext cx="670580" cy="29470"/>
            </a:xfrm>
            <a:custGeom>
              <a:rect b="b" l="l" r="r" t="t"/>
              <a:pathLst>
                <a:path extrusionOk="0" fill="none" h="960" w="21843">
                  <a:moveTo>
                    <a:pt x="21310" y="1"/>
                  </a:moveTo>
                  <a:lnTo>
                    <a:pt x="21310" y="1"/>
                  </a:lnTo>
                  <a:lnTo>
                    <a:pt x="747" y="1"/>
                  </a:lnTo>
                  <a:lnTo>
                    <a:pt x="1" y="960"/>
                  </a:lnTo>
                  <a:lnTo>
                    <a:pt x="21842" y="960"/>
                  </a:lnTo>
                  <a:lnTo>
                    <a:pt x="21310"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8" name="Google Shape;1668;p60"/>
            <p:cNvSpPr/>
            <p:nvPr/>
          </p:nvSpPr>
          <p:spPr>
            <a:xfrm>
              <a:off x="3374551" y="637647"/>
              <a:ext cx="739256" cy="62193"/>
            </a:xfrm>
            <a:custGeom>
              <a:rect b="b" l="l" r="r" t="t"/>
              <a:pathLst>
                <a:path extrusionOk="0" h="2026" w="24080">
                  <a:moveTo>
                    <a:pt x="24079" y="1"/>
                  </a:moveTo>
                  <a:lnTo>
                    <a:pt x="0" y="534"/>
                  </a:lnTo>
                  <a:lnTo>
                    <a:pt x="107" y="1706"/>
                  </a:lnTo>
                  <a:lnTo>
                    <a:pt x="23973" y="2025"/>
                  </a:lnTo>
                  <a:lnTo>
                    <a:pt x="24079" y="1"/>
                  </a:lnTo>
                  <a:close/>
                </a:path>
              </a:pathLst>
            </a:custGeom>
            <a:solidFill>
              <a:srgbClr val="191919">
                <a:alpha val="13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9" name="Google Shape;1669;p60"/>
            <p:cNvSpPr/>
            <p:nvPr/>
          </p:nvSpPr>
          <p:spPr>
            <a:xfrm>
              <a:off x="3374551" y="637647"/>
              <a:ext cx="739256" cy="62193"/>
            </a:xfrm>
            <a:custGeom>
              <a:rect b="b" l="l" r="r" t="t"/>
              <a:pathLst>
                <a:path extrusionOk="0" fill="none" h="2026" w="24080">
                  <a:moveTo>
                    <a:pt x="24079" y="1"/>
                  </a:moveTo>
                  <a:lnTo>
                    <a:pt x="0" y="534"/>
                  </a:lnTo>
                  <a:lnTo>
                    <a:pt x="107" y="1706"/>
                  </a:lnTo>
                  <a:lnTo>
                    <a:pt x="23973" y="2025"/>
                  </a:lnTo>
                  <a:lnTo>
                    <a:pt x="24079"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70" name="Google Shape;1670;p60"/>
          <p:cNvSpPr txBox="1"/>
          <p:nvPr/>
        </p:nvSpPr>
        <p:spPr>
          <a:xfrm>
            <a:off x="713760" y="2795030"/>
            <a:ext cx="3537000" cy="5013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1500">
                <a:solidFill>
                  <a:schemeClr val="dk1"/>
                </a:solidFill>
                <a:latin typeface="Chivo"/>
                <a:ea typeface="Chivo"/>
                <a:cs typeface="Chivo"/>
                <a:sym typeface="Chivo"/>
              </a:rPr>
              <a:t>Students keep record here during the simulation</a:t>
            </a:r>
            <a:endParaRPr sz="1500">
              <a:solidFill>
                <a:schemeClr val="dk1"/>
              </a:solidFill>
              <a:latin typeface="Chivo"/>
              <a:ea typeface="Chivo"/>
              <a:cs typeface="Chivo"/>
              <a:sym typeface="Chivo"/>
            </a:endParaRPr>
          </a:p>
        </p:txBody>
      </p:sp>
      <p:sp>
        <p:nvSpPr>
          <p:cNvPr id="1671" name="Google Shape;1671;p60"/>
          <p:cNvSpPr txBox="1"/>
          <p:nvPr/>
        </p:nvSpPr>
        <p:spPr>
          <a:xfrm>
            <a:off x="309449" y="2507525"/>
            <a:ext cx="3943200" cy="3657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2200">
                <a:solidFill>
                  <a:schemeClr val="dk1"/>
                </a:solidFill>
                <a:latin typeface="Fjalla One"/>
                <a:ea typeface="Fjalla One"/>
                <a:cs typeface="Fjalla One"/>
                <a:sym typeface="Fjalla One"/>
              </a:rPr>
              <a:t>Balance Sheets: </a:t>
            </a:r>
            <a:r>
              <a:rPr b="1" lang="en" sz="2200" u="sng">
                <a:solidFill>
                  <a:schemeClr val="hlink"/>
                </a:solidFill>
                <a:latin typeface="Fjalla One"/>
                <a:ea typeface="Fjalla One"/>
                <a:cs typeface="Fjalla One"/>
                <a:sym typeface="Fjalla One"/>
                <a:hlinkClick r:id="rId5"/>
              </a:rPr>
              <a:t>Banker</a:t>
            </a:r>
            <a:r>
              <a:rPr b="1" lang="en" sz="2200">
                <a:solidFill>
                  <a:schemeClr val="dk1"/>
                </a:solidFill>
                <a:latin typeface="Fjalla One"/>
                <a:ea typeface="Fjalla One"/>
                <a:cs typeface="Fjalla One"/>
                <a:sym typeface="Fjalla One"/>
              </a:rPr>
              <a:t>, </a:t>
            </a:r>
            <a:r>
              <a:rPr b="1" lang="en" sz="2200" u="sng">
                <a:solidFill>
                  <a:schemeClr val="hlink"/>
                </a:solidFill>
                <a:latin typeface="Fjalla One"/>
                <a:ea typeface="Fjalla One"/>
                <a:cs typeface="Fjalla One"/>
                <a:sym typeface="Fjalla One"/>
                <a:hlinkClick r:id="rId6"/>
              </a:rPr>
              <a:t>Borrower</a:t>
            </a:r>
            <a:endParaRPr b="1" sz="2200">
              <a:solidFill>
                <a:schemeClr val="dk1"/>
              </a:solidFill>
              <a:latin typeface="Fjalla One"/>
              <a:ea typeface="Fjalla One"/>
              <a:cs typeface="Fjalla One"/>
              <a:sym typeface="Fjalla One"/>
            </a:endParaRPr>
          </a:p>
        </p:txBody>
      </p:sp>
      <p:sp>
        <p:nvSpPr>
          <p:cNvPr id="1672" name="Google Shape;1672;p60"/>
          <p:cNvSpPr txBox="1"/>
          <p:nvPr/>
        </p:nvSpPr>
        <p:spPr>
          <a:xfrm>
            <a:off x="713760" y="1681680"/>
            <a:ext cx="3537000" cy="5013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1500">
                <a:solidFill>
                  <a:schemeClr val="dk1"/>
                </a:solidFill>
                <a:latin typeface="Chivo"/>
                <a:ea typeface="Chivo"/>
                <a:cs typeface="Chivo"/>
                <a:sym typeface="Chivo"/>
              </a:rPr>
              <a:t>Some students serve as bankers, most as borrowers</a:t>
            </a:r>
            <a:endParaRPr sz="1600">
              <a:solidFill>
                <a:schemeClr val="dk1"/>
              </a:solidFill>
              <a:latin typeface="Chivo"/>
              <a:ea typeface="Chivo"/>
              <a:cs typeface="Chivo"/>
              <a:sym typeface="Chivo"/>
            </a:endParaRPr>
          </a:p>
        </p:txBody>
      </p:sp>
      <p:sp>
        <p:nvSpPr>
          <p:cNvPr id="1673" name="Google Shape;1673;p60"/>
          <p:cNvSpPr txBox="1"/>
          <p:nvPr/>
        </p:nvSpPr>
        <p:spPr>
          <a:xfrm>
            <a:off x="713760" y="1394177"/>
            <a:ext cx="3538800" cy="3657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2200" u="sng">
                <a:solidFill>
                  <a:schemeClr val="hlink"/>
                </a:solidFill>
                <a:latin typeface="Fjalla One"/>
                <a:ea typeface="Fjalla One"/>
                <a:cs typeface="Fjalla One"/>
                <a:sym typeface="Fjalla One"/>
                <a:hlinkClick r:id="rId7"/>
              </a:rPr>
              <a:t>Overview</a:t>
            </a:r>
            <a:endParaRPr b="1" sz="2200">
              <a:solidFill>
                <a:schemeClr val="dk1"/>
              </a:solidFill>
              <a:latin typeface="Fjalla One"/>
              <a:ea typeface="Fjalla One"/>
              <a:cs typeface="Fjalla One"/>
              <a:sym typeface="Fjalla One"/>
            </a:endParaRPr>
          </a:p>
        </p:txBody>
      </p:sp>
      <p:grpSp>
        <p:nvGrpSpPr>
          <p:cNvPr id="1674" name="Google Shape;1674;p60"/>
          <p:cNvGrpSpPr/>
          <p:nvPr/>
        </p:nvGrpSpPr>
        <p:grpSpPr>
          <a:xfrm>
            <a:off x="4764995" y="2638840"/>
            <a:ext cx="413074" cy="530368"/>
            <a:chOff x="1023900" y="2685625"/>
            <a:chExt cx="349500" cy="445950"/>
          </a:xfrm>
        </p:grpSpPr>
        <p:sp>
          <p:nvSpPr>
            <p:cNvPr id="1675" name="Google Shape;1675;p60"/>
            <p:cNvSpPr/>
            <p:nvPr/>
          </p:nvSpPr>
          <p:spPr>
            <a:xfrm>
              <a:off x="1248150" y="3067025"/>
              <a:ext cx="50500" cy="64550"/>
            </a:xfrm>
            <a:custGeom>
              <a:rect b="b" l="l" r="r" t="t"/>
              <a:pathLst>
                <a:path extrusionOk="0" h="2582" w="2020">
                  <a:moveTo>
                    <a:pt x="1" y="0"/>
                  </a:moveTo>
                  <a:lnTo>
                    <a:pt x="665" y="2428"/>
                  </a:lnTo>
                  <a:lnTo>
                    <a:pt x="691" y="2479"/>
                  </a:lnTo>
                  <a:lnTo>
                    <a:pt x="742" y="2556"/>
                  </a:lnTo>
                  <a:lnTo>
                    <a:pt x="818" y="2581"/>
                  </a:lnTo>
                  <a:lnTo>
                    <a:pt x="1815" y="2581"/>
                  </a:lnTo>
                  <a:lnTo>
                    <a:pt x="1917" y="2556"/>
                  </a:lnTo>
                  <a:lnTo>
                    <a:pt x="1994" y="2505"/>
                  </a:lnTo>
                  <a:lnTo>
                    <a:pt x="2019" y="2402"/>
                  </a:lnTo>
                  <a:lnTo>
                    <a:pt x="2019" y="2300"/>
                  </a:lnTo>
                  <a:lnTo>
                    <a:pt x="1406" y="0"/>
                  </a:lnTo>
                  <a:close/>
                </a:path>
              </a:pathLst>
            </a:custGeom>
            <a:solidFill>
              <a:srgbClr val="382D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6" name="Google Shape;1676;p60"/>
            <p:cNvSpPr/>
            <p:nvPr/>
          </p:nvSpPr>
          <p:spPr>
            <a:xfrm>
              <a:off x="1264775" y="3067025"/>
              <a:ext cx="33875" cy="64550"/>
            </a:xfrm>
            <a:custGeom>
              <a:rect b="b" l="l" r="r" t="t"/>
              <a:pathLst>
                <a:path extrusionOk="0" h="2582" w="1355">
                  <a:moveTo>
                    <a:pt x="0" y="0"/>
                  </a:moveTo>
                  <a:lnTo>
                    <a:pt x="588" y="2198"/>
                  </a:lnTo>
                  <a:lnTo>
                    <a:pt x="588" y="2275"/>
                  </a:lnTo>
                  <a:lnTo>
                    <a:pt x="588" y="2351"/>
                  </a:lnTo>
                  <a:lnTo>
                    <a:pt x="562" y="2402"/>
                  </a:lnTo>
                  <a:lnTo>
                    <a:pt x="537" y="2479"/>
                  </a:lnTo>
                  <a:lnTo>
                    <a:pt x="434" y="2556"/>
                  </a:lnTo>
                  <a:lnTo>
                    <a:pt x="383" y="2581"/>
                  </a:lnTo>
                  <a:lnTo>
                    <a:pt x="1150" y="2581"/>
                  </a:lnTo>
                  <a:lnTo>
                    <a:pt x="1252" y="2556"/>
                  </a:lnTo>
                  <a:lnTo>
                    <a:pt x="1329" y="2505"/>
                  </a:lnTo>
                  <a:lnTo>
                    <a:pt x="1354" y="2402"/>
                  </a:lnTo>
                  <a:lnTo>
                    <a:pt x="1354" y="2300"/>
                  </a:lnTo>
                  <a:lnTo>
                    <a:pt x="741" y="0"/>
                  </a:lnTo>
                  <a:close/>
                </a:path>
              </a:pathLst>
            </a:custGeom>
            <a:solidFill>
              <a:srgbClr val="382D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7" name="Google Shape;1677;p60"/>
            <p:cNvSpPr/>
            <p:nvPr/>
          </p:nvSpPr>
          <p:spPr>
            <a:xfrm>
              <a:off x="1105050" y="3067025"/>
              <a:ext cx="50500" cy="64550"/>
            </a:xfrm>
            <a:custGeom>
              <a:rect b="b" l="l" r="r" t="t"/>
              <a:pathLst>
                <a:path extrusionOk="0" h="2582" w="2020">
                  <a:moveTo>
                    <a:pt x="639" y="0"/>
                  </a:moveTo>
                  <a:lnTo>
                    <a:pt x="26" y="2300"/>
                  </a:lnTo>
                  <a:lnTo>
                    <a:pt x="0" y="2402"/>
                  </a:lnTo>
                  <a:lnTo>
                    <a:pt x="52" y="2505"/>
                  </a:lnTo>
                  <a:lnTo>
                    <a:pt x="128" y="2556"/>
                  </a:lnTo>
                  <a:lnTo>
                    <a:pt x="230" y="2581"/>
                  </a:lnTo>
                  <a:lnTo>
                    <a:pt x="1227" y="2581"/>
                  </a:lnTo>
                  <a:lnTo>
                    <a:pt x="1304" y="2556"/>
                  </a:lnTo>
                  <a:lnTo>
                    <a:pt x="1355" y="2505"/>
                  </a:lnTo>
                  <a:lnTo>
                    <a:pt x="1380" y="2428"/>
                  </a:lnTo>
                  <a:lnTo>
                    <a:pt x="2019" y="0"/>
                  </a:lnTo>
                  <a:close/>
                </a:path>
              </a:pathLst>
            </a:custGeom>
            <a:solidFill>
              <a:srgbClr val="382D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8" name="Google Shape;1678;p60"/>
            <p:cNvSpPr/>
            <p:nvPr/>
          </p:nvSpPr>
          <p:spPr>
            <a:xfrm>
              <a:off x="1116550" y="3067025"/>
              <a:ext cx="39000" cy="64550"/>
            </a:xfrm>
            <a:custGeom>
              <a:rect b="b" l="l" r="r" t="t"/>
              <a:pathLst>
                <a:path extrusionOk="0" h="2582" w="1560">
                  <a:moveTo>
                    <a:pt x="818" y="0"/>
                  </a:moveTo>
                  <a:lnTo>
                    <a:pt x="179" y="2377"/>
                  </a:lnTo>
                  <a:lnTo>
                    <a:pt x="154" y="2454"/>
                  </a:lnTo>
                  <a:lnTo>
                    <a:pt x="77" y="2530"/>
                  </a:lnTo>
                  <a:lnTo>
                    <a:pt x="0" y="2581"/>
                  </a:lnTo>
                  <a:lnTo>
                    <a:pt x="767" y="2581"/>
                  </a:lnTo>
                  <a:lnTo>
                    <a:pt x="844" y="2556"/>
                  </a:lnTo>
                  <a:lnTo>
                    <a:pt x="895" y="2505"/>
                  </a:lnTo>
                  <a:lnTo>
                    <a:pt x="920" y="2428"/>
                  </a:lnTo>
                  <a:lnTo>
                    <a:pt x="1559" y="0"/>
                  </a:lnTo>
                  <a:close/>
                </a:path>
              </a:pathLst>
            </a:custGeom>
            <a:solidFill>
              <a:srgbClr val="382D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9" name="Google Shape;1679;p60"/>
            <p:cNvSpPr/>
            <p:nvPr/>
          </p:nvSpPr>
          <p:spPr>
            <a:xfrm>
              <a:off x="1182350" y="2685625"/>
              <a:ext cx="35800" cy="46025"/>
            </a:xfrm>
            <a:custGeom>
              <a:rect b="b" l="l" r="r" t="t"/>
              <a:pathLst>
                <a:path extrusionOk="0" h="1841" w="1432">
                  <a:moveTo>
                    <a:pt x="563" y="0"/>
                  </a:moveTo>
                  <a:lnTo>
                    <a:pt x="435" y="51"/>
                  </a:lnTo>
                  <a:lnTo>
                    <a:pt x="307" y="128"/>
                  </a:lnTo>
                  <a:lnTo>
                    <a:pt x="205" y="205"/>
                  </a:lnTo>
                  <a:lnTo>
                    <a:pt x="128" y="307"/>
                  </a:lnTo>
                  <a:lnTo>
                    <a:pt x="52" y="435"/>
                  </a:lnTo>
                  <a:lnTo>
                    <a:pt x="0" y="588"/>
                  </a:lnTo>
                  <a:lnTo>
                    <a:pt x="0" y="716"/>
                  </a:lnTo>
                  <a:lnTo>
                    <a:pt x="0" y="1840"/>
                  </a:lnTo>
                  <a:lnTo>
                    <a:pt x="1432" y="1840"/>
                  </a:lnTo>
                  <a:lnTo>
                    <a:pt x="1432" y="716"/>
                  </a:lnTo>
                  <a:lnTo>
                    <a:pt x="1432" y="588"/>
                  </a:lnTo>
                  <a:lnTo>
                    <a:pt x="1380" y="435"/>
                  </a:lnTo>
                  <a:lnTo>
                    <a:pt x="1329" y="307"/>
                  </a:lnTo>
                  <a:lnTo>
                    <a:pt x="1227" y="205"/>
                  </a:lnTo>
                  <a:lnTo>
                    <a:pt x="1125" y="128"/>
                  </a:lnTo>
                  <a:lnTo>
                    <a:pt x="997" y="51"/>
                  </a:lnTo>
                  <a:lnTo>
                    <a:pt x="869" y="0"/>
                  </a:lnTo>
                  <a:close/>
                </a:path>
              </a:pathLst>
            </a:custGeom>
            <a:solidFill>
              <a:srgbClr val="382D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0" name="Google Shape;1680;p60"/>
            <p:cNvSpPr/>
            <p:nvPr/>
          </p:nvSpPr>
          <p:spPr>
            <a:xfrm>
              <a:off x="1191925" y="2685625"/>
              <a:ext cx="26225" cy="46025"/>
            </a:xfrm>
            <a:custGeom>
              <a:rect b="b" l="l" r="r" t="t"/>
              <a:pathLst>
                <a:path extrusionOk="0" h="1841" w="1049">
                  <a:moveTo>
                    <a:pt x="333" y="0"/>
                  </a:moveTo>
                  <a:lnTo>
                    <a:pt x="154" y="26"/>
                  </a:lnTo>
                  <a:lnTo>
                    <a:pt x="1" y="77"/>
                  </a:lnTo>
                  <a:lnTo>
                    <a:pt x="103" y="128"/>
                  </a:lnTo>
                  <a:lnTo>
                    <a:pt x="180" y="205"/>
                  </a:lnTo>
                  <a:lnTo>
                    <a:pt x="256" y="307"/>
                  </a:lnTo>
                  <a:lnTo>
                    <a:pt x="333" y="435"/>
                  </a:lnTo>
                  <a:lnTo>
                    <a:pt x="359" y="588"/>
                  </a:lnTo>
                  <a:lnTo>
                    <a:pt x="384" y="716"/>
                  </a:lnTo>
                  <a:lnTo>
                    <a:pt x="384" y="1840"/>
                  </a:lnTo>
                  <a:lnTo>
                    <a:pt x="1049" y="1840"/>
                  </a:lnTo>
                  <a:lnTo>
                    <a:pt x="1049" y="716"/>
                  </a:lnTo>
                  <a:lnTo>
                    <a:pt x="1049" y="588"/>
                  </a:lnTo>
                  <a:lnTo>
                    <a:pt x="997" y="435"/>
                  </a:lnTo>
                  <a:lnTo>
                    <a:pt x="946" y="307"/>
                  </a:lnTo>
                  <a:lnTo>
                    <a:pt x="844" y="205"/>
                  </a:lnTo>
                  <a:lnTo>
                    <a:pt x="742" y="128"/>
                  </a:lnTo>
                  <a:lnTo>
                    <a:pt x="614" y="51"/>
                  </a:lnTo>
                  <a:lnTo>
                    <a:pt x="486" y="0"/>
                  </a:lnTo>
                  <a:close/>
                </a:path>
              </a:pathLst>
            </a:custGeom>
            <a:solidFill>
              <a:srgbClr val="382D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1" name="Google Shape;1681;p60"/>
            <p:cNvSpPr/>
            <p:nvPr/>
          </p:nvSpPr>
          <p:spPr>
            <a:xfrm>
              <a:off x="1037975" y="2727775"/>
              <a:ext cx="321375" cy="316275"/>
            </a:xfrm>
            <a:custGeom>
              <a:rect b="b" l="l" r="r" t="t"/>
              <a:pathLst>
                <a:path extrusionOk="0" h="12651" w="12855">
                  <a:moveTo>
                    <a:pt x="613" y="1"/>
                  </a:moveTo>
                  <a:lnTo>
                    <a:pt x="486" y="27"/>
                  </a:lnTo>
                  <a:lnTo>
                    <a:pt x="358" y="52"/>
                  </a:lnTo>
                  <a:lnTo>
                    <a:pt x="256" y="103"/>
                  </a:lnTo>
                  <a:lnTo>
                    <a:pt x="179" y="180"/>
                  </a:lnTo>
                  <a:lnTo>
                    <a:pt x="102" y="282"/>
                  </a:lnTo>
                  <a:lnTo>
                    <a:pt x="51" y="384"/>
                  </a:lnTo>
                  <a:lnTo>
                    <a:pt x="0" y="487"/>
                  </a:lnTo>
                  <a:lnTo>
                    <a:pt x="0" y="614"/>
                  </a:lnTo>
                  <a:lnTo>
                    <a:pt x="0" y="12650"/>
                  </a:lnTo>
                  <a:lnTo>
                    <a:pt x="12854" y="12650"/>
                  </a:lnTo>
                  <a:lnTo>
                    <a:pt x="12854" y="614"/>
                  </a:lnTo>
                  <a:lnTo>
                    <a:pt x="12854" y="487"/>
                  </a:lnTo>
                  <a:lnTo>
                    <a:pt x="12803" y="384"/>
                  </a:lnTo>
                  <a:lnTo>
                    <a:pt x="12752" y="282"/>
                  </a:lnTo>
                  <a:lnTo>
                    <a:pt x="12675" y="180"/>
                  </a:lnTo>
                  <a:lnTo>
                    <a:pt x="12599" y="103"/>
                  </a:lnTo>
                  <a:lnTo>
                    <a:pt x="12496" y="52"/>
                  </a:lnTo>
                  <a:lnTo>
                    <a:pt x="12369" y="27"/>
                  </a:lnTo>
                  <a:lnTo>
                    <a:pt x="12241" y="1"/>
                  </a:lnTo>
                  <a:close/>
                </a:path>
              </a:pathLst>
            </a:custGeom>
            <a:solidFill>
              <a:srgbClr val="0ED29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2" name="Google Shape;1682;p60"/>
            <p:cNvSpPr/>
            <p:nvPr/>
          </p:nvSpPr>
          <p:spPr>
            <a:xfrm>
              <a:off x="1277550" y="3005050"/>
              <a:ext cx="81800" cy="37725"/>
            </a:xfrm>
            <a:custGeom>
              <a:rect b="b" l="l" r="r" t="t"/>
              <a:pathLst>
                <a:path extrusionOk="0" h="1509" w="3272">
                  <a:moveTo>
                    <a:pt x="486" y="1"/>
                  </a:moveTo>
                  <a:lnTo>
                    <a:pt x="383" y="26"/>
                  </a:lnTo>
                  <a:lnTo>
                    <a:pt x="307" y="52"/>
                  </a:lnTo>
                  <a:lnTo>
                    <a:pt x="205" y="103"/>
                  </a:lnTo>
                  <a:lnTo>
                    <a:pt x="128" y="154"/>
                  </a:lnTo>
                  <a:lnTo>
                    <a:pt x="77" y="231"/>
                  </a:lnTo>
                  <a:lnTo>
                    <a:pt x="26" y="307"/>
                  </a:lnTo>
                  <a:lnTo>
                    <a:pt x="0" y="409"/>
                  </a:lnTo>
                  <a:lnTo>
                    <a:pt x="0" y="512"/>
                  </a:lnTo>
                  <a:lnTo>
                    <a:pt x="0" y="1508"/>
                  </a:lnTo>
                  <a:lnTo>
                    <a:pt x="3271" y="1508"/>
                  </a:lnTo>
                  <a:lnTo>
                    <a:pt x="3271" y="512"/>
                  </a:lnTo>
                  <a:lnTo>
                    <a:pt x="3271" y="409"/>
                  </a:lnTo>
                  <a:lnTo>
                    <a:pt x="3246" y="307"/>
                  </a:lnTo>
                  <a:lnTo>
                    <a:pt x="3194" y="231"/>
                  </a:lnTo>
                  <a:lnTo>
                    <a:pt x="3118" y="154"/>
                  </a:lnTo>
                  <a:lnTo>
                    <a:pt x="3041" y="103"/>
                  </a:lnTo>
                  <a:lnTo>
                    <a:pt x="2964" y="52"/>
                  </a:lnTo>
                  <a:lnTo>
                    <a:pt x="2862" y="26"/>
                  </a:lnTo>
                  <a:lnTo>
                    <a:pt x="2760" y="1"/>
                  </a:lnTo>
                  <a:close/>
                </a:path>
              </a:pathLst>
            </a:custGeom>
            <a:solidFill>
              <a:srgbClr val="7A6E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3" name="Google Shape;1683;p60"/>
            <p:cNvSpPr/>
            <p:nvPr/>
          </p:nvSpPr>
          <p:spPr>
            <a:xfrm>
              <a:off x="1322900" y="3005050"/>
              <a:ext cx="36450" cy="37725"/>
            </a:xfrm>
            <a:custGeom>
              <a:rect b="b" l="l" r="r" t="t"/>
              <a:pathLst>
                <a:path extrusionOk="0" h="1509" w="1458">
                  <a:moveTo>
                    <a:pt x="0" y="1"/>
                  </a:moveTo>
                  <a:lnTo>
                    <a:pt x="103" y="26"/>
                  </a:lnTo>
                  <a:lnTo>
                    <a:pt x="205" y="52"/>
                  </a:lnTo>
                  <a:lnTo>
                    <a:pt x="282" y="103"/>
                  </a:lnTo>
                  <a:lnTo>
                    <a:pt x="358" y="154"/>
                  </a:lnTo>
                  <a:lnTo>
                    <a:pt x="435" y="231"/>
                  </a:lnTo>
                  <a:lnTo>
                    <a:pt x="460" y="307"/>
                  </a:lnTo>
                  <a:lnTo>
                    <a:pt x="512" y="409"/>
                  </a:lnTo>
                  <a:lnTo>
                    <a:pt x="512" y="512"/>
                  </a:lnTo>
                  <a:lnTo>
                    <a:pt x="512" y="1508"/>
                  </a:lnTo>
                  <a:lnTo>
                    <a:pt x="1457" y="1508"/>
                  </a:lnTo>
                  <a:lnTo>
                    <a:pt x="1457" y="512"/>
                  </a:lnTo>
                  <a:lnTo>
                    <a:pt x="1457" y="409"/>
                  </a:lnTo>
                  <a:lnTo>
                    <a:pt x="1432" y="307"/>
                  </a:lnTo>
                  <a:lnTo>
                    <a:pt x="1380" y="231"/>
                  </a:lnTo>
                  <a:lnTo>
                    <a:pt x="1304" y="154"/>
                  </a:lnTo>
                  <a:lnTo>
                    <a:pt x="1227" y="103"/>
                  </a:lnTo>
                  <a:lnTo>
                    <a:pt x="1150" y="52"/>
                  </a:lnTo>
                  <a:lnTo>
                    <a:pt x="1048" y="26"/>
                  </a:lnTo>
                  <a:lnTo>
                    <a:pt x="946" y="1"/>
                  </a:lnTo>
                  <a:close/>
                </a:path>
              </a:pathLst>
            </a:custGeom>
            <a:solidFill>
              <a:srgbClr val="7A6E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4" name="Google Shape;1684;p60"/>
            <p:cNvSpPr/>
            <p:nvPr/>
          </p:nvSpPr>
          <p:spPr>
            <a:xfrm>
              <a:off x="1023900" y="3038275"/>
              <a:ext cx="349500" cy="33250"/>
            </a:xfrm>
            <a:custGeom>
              <a:rect b="b" l="l" r="r" t="t"/>
              <a:pathLst>
                <a:path extrusionOk="0" h="1330" w="13980">
                  <a:moveTo>
                    <a:pt x="333" y="0"/>
                  </a:moveTo>
                  <a:lnTo>
                    <a:pt x="205" y="26"/>
                  </a:lnTo>
                  <a:lnTo>
                    <a:pt x="103" y="103"/>
                  </a:lnTo>
                  <a:lnTo>
                    <a:pt x="27" y="205"/>
                  </a:lnTo>
                  <a:lnTo>
                    <a:pt x="1" y="333"/>
                  </a:lnTo>
                  <a:lnTo>
                    <a:pt x="1" y="997"/>
                  </a:lnTo>
                  <a:lnTo>
                    <a:pt x="27" y="1125"/>
                  </a:lnTo>
                  <a:lnTo>
                    <a:pt x="103" y="1227"/>
                  </a:lnTo>
                  <a:lnTo>
                    <a:pt x="205" y="1304"/>
                  </a:lnTo>
                  <a:lnTo>
                    <a:pt x="333" y="1329"/>
                  </a:lnTo>
                  <a:lnTo>
                    <a:pt x="13647" y="1329"/>
                  </a:lnTo>
                  <a:lnTo>
                    <a:pt x="13775" y="1304"/>
                  </a:lnTo>
                  <a:lnTo>
                    <a:pt x="13877" y="1227"/>
                  </a:lnTo>
                  <a:lnTo>
                    <a:pt x="13954" y="1125"/>
                  </a:lnTo>
                  <a:lnTo>
                    <a:pt x="13979" y="997"/>
                  </a:lnTo>
                  <a:lnTo>
                    <a:pt x="13979" y="333"/>
                  </a:lnTo>
                  <a:lnTo>
                    <a:pt x="13954" y="205"/>
                  </a:lnTo>
                  <a:lnTo>
                    <a:pt x="13877" y="103"/>
                  </a:lnTo>
                  <a:lnTo>
                    <a:pt x="13775" y="26"/>
                  </a:lnTo>
                  <a:lnTo>
                    <a:pt x="13647"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5" name="Google Shape;1685;p60"/>
            <p:cNvSpPr/>
            <p:nvPr/>
          </p:nvSpPr>
          <p:spPr>
            <a:xfrm>
              <a:off x="1190650" y="2906025"/>
              <a:ext cx="24950" cy="67100"/>
            </a:xfrm>
            <a:custGeom>
              <a:rect b="b" l="l" r="r" t="t"/>
              <a:pathLst>
                <a:path extrusionOk="0" h="2684" w="998">
                  <a:moveTo>
                    <a:pt x="282" y="1"/>
                  </a:moveTo>
                  <a:lnTo>
                    <a:pt x="180" y="26"/>
                  </a:lnTo>
                  <a:lnTo>
                    <a:pt x="103" y="77"/>
                  </a:lnTo>
                  <a:lnTo>
                    <a:pt x="26" y="154"/>
                  </a:lnTo>
                  <a:lnTo>
                    <a:pt x="1" y="256"/>
                  </a:lnTo>
                  <a:lnTo>
                    <a:pt x="26" y="384"/>
                  </a:lnTo>
                  <a:lnTo>
                    <a:pt x="103" y="461"/>
                  </a:lnTo>
                  <a:lnTo>
                    <a:pt x="180" y="512"/>
                  </a:lnTo>
                  <a:lnTo>
                    <a:pt x="282" y="537"/>
                  </a:lnTo>
                  <a:lnTo>
                    <a:pt x="461" y="537"/>
                  </a:lnTo>
                  <a:lnTo>
                    <a:pt x="461" y="2403"/>
                  </a:lnTo>
                  <a:lnTo>
                    <a:pt x="486" y="2505"/>
                  </a:lnTo>
                  <a:lnTo>
                    <a:pt x="537" y="2607"/>
                  </a:lnTo>
                  <a:lnTo>
                    <a:pt x="640" y="2658"/>
                  </a:lnTo>
                  <a:lnTo>
                    <a:pt x="742" y="2684"/>
                  </a:lnTo>
                  <a:lnTo>
                    <a:pt x="844" y="2658"/>
                  </a:lnTo>
                  <a:lnTo>
                    <a:pt x="921" y="2607"/>
                  </a:lnTo>
                  <a:lnTo>
                    <a:pt x="997" y="2505"/>
                  </a:lnTo>
                  <a:lnTo>
                    <a:pt x="997" y="2403"/>
                  </a:lnTo>
                  <a:lnTo>
                    <a:pt x="997" y="256"/>
                  </a:lnTo>
                  <a:lnTo>
                    <a:pt x="997" y="154"/>
                  </a:lnTo>
                  <a:lnTo>
                    <a:pt x="921" y="77"/>
                  </a:lnTo>
                  <a:lnTo>
                    <a:pt x="844" y="26"/>
                  </a:lnTo>
                  <a:lnTo>
                    <a:pt x="742" y="1"/>
                  </a:lnTo>
                  <a:close/>
                </a:path>
              </a:pathLst>
            </a:custGeom>
            <a:solidFill>
              <a:srgbClr val="EBE6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6" name="Google Shape;1686;p60"/>
            <p:cNvSpPr/>
            <p:nvPr/>
          </p:nvSpPr>
          <p:spPr>
            <a:xfrm>
              <a:off x="1225150" y="2904100"/>
              <a:ext cx="47300" cy="67125"/>
            </a:xfrm>
            <a:custGeom>
              <a:rect b="b" l="l" r="r" t="t"/>
              <a:pathLst>
                <a:path extrusionOk="0" h="2685" w="1892">
                  <a:moveTo>
                    <a:pt x="1074" y="921"/>
                  </a:moveTo>
                  <a:lnTo>
                    <a:pt x="1074" y="1534"/>
                  </a:lnTo>
                  <a:lnTo>
                    <a:pt x="716" y="1534"/>
                  </a:lnTo>
                  <a:lnTo>
                    <a:pt x="1074" y="921"/>
                  </a:lnTo>
                  <a:close/>
                  <a:moveTo>
                    <a:pt x="1202" y="1"/>
                  </a:moveTo>
                  <a:lnTo>
                    <a:pt x="1099" y="27"/>
                  </a:lnTo>
                  <a:lnTo>
                    <a:pt x="997" y="103"/>
                  </a:lnTo>
                  <a:lnTo>
                    <a:pt x="895" y="180"/>
                  </a:lnTo>
                  <a:lnTo>
                    <a:pt x="716" y="435"/>
                  </a:lnTo>
                  <a:lnTo>
                    <a:pt x="486" y="870"/>
                  </a:lnTo>
                  <a:lnTo>
                    <a:pt x="26" y="1662"/>
                  </a:lnTo>
                  <a:lnTo>
                    <a:pt x="1" y="1739"/>
                  </a:lnTo>
                  <a:lnTo>
                    <a:pt x="1" y="1790"/>
                  </a:lnTo>
                  <a:lnTo>
                    <a:pt x="1" y="1866"/>
                  </a:lnTo>
                  <a:lnTo>
                    <a:pt x="26" y="1918"/>
                  </a:lnTo>
                  <a:lnTo>
                    <a:pt x="77" y="1994"/>
                  </a:lnTo>
                  <a:lnTo>
                    <a:pt x="128" y="2020"/>
                  </a:lnTo>
                  <a:lnTo>
                    <a:pt x="205" y="2045"/>
                  </a:lnTo>
                  <a:lnTo>
                    <a:pt x="256" y="2071"/>
                  </a:lnTo>
                  <a:lnTo>
                    <a:pt x="1074" y="2071"/>
                  </a:lnTo>
                  <a:lnTo>
                    <a:pt x="1074" y="2429"/>
                  </a:lnTo>
                  <a:lnTo>
                    <a:pt x="1074" y="2531"/>
                  </a:lnTo>
                  <a:lnTo>
                    <a:pt x="1151" y="2608"/>
                  </a:lnTo>
                  <a:lnTo>
                    <a:pt x="1227" y="2684"/>
                  </a:lnTo>
                  <a:lnTo>
                    <a:pt x="1432" y="2684"/>
                  </a:lnTo>
                  <a:lnTo>
                    <a:pt x="1534" y="2608"/>
                  </a:lnTo>
                  <a:lnTo>
                    <a:pt x="1585" y="2531"/>
                  </a:lnTo>
                  <a:lnTo>
                    <a:pt x="1611" y="2429"/>
                  </a:lnTo>
                  <a:lnTo>
                    <a:pt x="1611" y="2071"/>
                  </a:lnTo>
                  <a:lnTo>
                    <a:pt x="1713" y="2045"/>
                  </a:lnTo>
                  <a:lnTo>
                    <a:pt x="1815" y="1994"/>
                  </a:lnTo>
                  <a:lnTo>
                    <a:pt x="1866" y="1892"/>
                  </a:lnTo>
                  <a:lnTo>
                    <a:pt x="1892" y="1790"/>
                  </a:lnTo>
                  <a:lnTo>
                    <a:pt x="1866" y="1688"/>
                  </a:lnTo>
                  <a:lnTo>
                    <a:pt x="1815" y="1611"/>
                  </a:lnTo>
                  <a:lnTo>
                    <a:pt x="1713" y="1534"/>
                  </a:lnTo>
                  <a:lnTo>
                    <a:pt x="1611" y="1534"/>
                  </a:lnTo>
                  <a:lnTo>
                    <a:pt x="1611" y="410"/>
                  </a:lnTo>
                  <a:lnTo>
                    <a:pt x="1585" y="282"/>
                  </a:lnTo>
                  <a:lnTo>
                    <a:pt x="1534" y="180"/>
                  </a:lnTo>
                  <a:lnTo>
                    <a:pt x="1432" y="78"/>
                  </a:lnTo>
                  <a:lnTo>
                    <a:pt x="1329" y="27"/>
                  </a:lnTo>
                  <a:lnTo>
                    <a:pt x="1202" y="1"/>
                  </a:lnTo>
                  <a:close/>
                </a:path>
              </a:pathLst>
            </a:custGeom>
            <a:solidFill>
              <a:srgbClr val="EBE6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7" name="Google Shape;1687;p60"/>
            <p:cNvSpPr/>
            <p:nvPr/>
          </p:nvSpPr>
          <p:spPr>
            <a:xfrm>
              <a:off x="1128675" y="2906025"/>
              <a:ext cx="40925" cy="68375"/>
            </a:xfrm>
            <a:custGeom>
              <a:rect b="b" l="l" r="r" t="t"/>
              <a:pathLst>
                <a:path extrusionOk="0" h="2735" w="1637">
                  <a:moveTo>
                    <a:pt x="665" y="1"/>
                  </a:moveTo>
                  <a:lnTo>
                    <a:pt x="538" y="52"/>
                  </a:lnTo>
                  <a:lnTo>
                    <a:pt x="410" y="103"/>
                  </a:lnTo>
                  <a:lnTo>
                    <a:pt x="282" y="180"/>
                  </a:lnTo>
                  <a:lnTo>
                    <a:pt x="180" y="282"/>
                  </a:lnTo>
                  <a:lnTo>
                    <a:pt x="103" y="384"/>
                  </a:lnTo>
                  <a:lnTo>
                    <a:pt x="52" y="512"/>
                  </a:lnTo>
                  <a:lnTo>
                    <a:pt x="1" y="665"/>
                  </a:lnTo>
                  <a:lnTo>
                    <a:pt x="1" y="767"/>
                  </a:lnTo>
                  <a:lnTo>
                    <a:pt x="52" y="844"/>
                  </a:lnTo>
                  <a:lnTo>
                    <a:pt x="129" y="921"/>
                  </a:lnTo>
                  <a:lnTo>
                    <a:pt x="231" y="972"/>
                  </a:lnTo>
                  <a:lnTo>
                    <a:pt x="333" y="972"/>
                  </a:lnTo>
                  <a:lnTo>
                    <a:pt x="410" y="921"/>
                  </a:lnTo>
                  <a:lnTo>
                    <a:pt x="486" y="844"/>
                  </a:lnTo>
                  <a:lnTo>
                    <a:pt x="538" y="767"/>
                  </a:lnTo>
                  <a:lnTo>
                    <a:pt x="563" y="665"/>
                  </a:lnTo>
                  <a:lnTo>
                    <a:pt x="640" y="588"/>
                  </a:lnTo>
                  <a:lnTo>
                    <a:pt x="716" y="537"/>
                  </a:lnTo>
                  <a:lnTo>
                    <a:pt x="819" y="537"/>
                  </a:lnTo>
                  <a:lnTo>
                    <a:pt x="921" y="563"/>
                  </a:lnTo>
                  <a:lnTo>
                    <a:pt x="998" y="614"/>
                  </a:lnTo>
                  <a:lnTo>
                    <a:pt x="1074" y="691"/>
                  </a:lnTo>
                  <a:lnTo>
                    <a:pt x="1100" y="818"/>
                  </a:lnTo>
                  <a:lnTo>
                    <a:pt x="1074" y="921"/>
                  </a:lnTo>
                  <a:lnTo>
                    <a:pt x="998" y="997"/>
                  </a:lnTo>
                  <a:lnTo>
                    <a:pt x="921" y="1074"/>
                  </a:lnTo>
                  <a:lnTo>
                    <a:pt x="819" y="1099"/>
                  </a:lnTo>
                  <a:lnTo>
                    <a:pt x="716" y="1099"/>
                  </a:lnTo>
                  <a:lnTo>
                    <a:pt x="614" y="1176"/>
                  </a:lnTo>
                  <a:lnTo>
                    <a:pt x="563" y="1253"/>
                  </a:lnTo>
                  <a:lnTo>
                    <a:pt x="538" y="1355"/>
                  </a:lnTo>
                  <a:lnTo>
                    <a:pt x="563" y="1457"/>
                  </a:lnTo>
                  <a:lnTo>
                    <a:pt x="614" y="1559"/>
                  </a:lnTo>
                  <a:lnTo>
                    <a:pt x="716" y="1611"/>
                  </a:lnTo>
                  <a:lnTo>
                    <a:pt x="819" y="1636"/>
                  </a:lnTo>
                  <a:lnTo>
                    <a:pt x="921" y="1662"/>
                  </a:lnTo>
                  <a:lnTo>
                    <a:pt x="998" y="1713"/>
                  </a:lnTo>
                  <a:lnTo>
                    <a:pt x="1074" y="1789"/>
                  </a:lnTo>
                  <a:lnTo>
                    <a:pt x="1100" y="1917"/>
                  </a:lnTo>
                  <a:lnTo>
                    <a:pt x="1074" y="2019"/>
                  </a:lnTo>
                  <a:lnTo>
                    <a:pt x="998" y="2096"/>
                  </a:lnTo>
                  <a:lnTo>
                    <a:pt x="921" y="2173"/>
                  </a:lnTo>
                  <a:lnTo>
                    <a:pt x="819" y="2198"/>
                  </a:lnTo>
                  <a:lnTo>
                    <a:pt x="716" y="2173"/>
                  </a:lnTo>
                  <a:lnTo>
                    <a:pt x="614" y="2122"/>
                  </a:lnTo>
                  <a:lnTo>
                    <a:pt x="563" y="2045"/>
                  </a:lnTo>
                  <a:lnTo>
                    <a:pt x="538" y="1943"/>
                  </a:lnTo>
                  <a:lnTo>
                    <a:pt x="538" y="1917"/>
                  </a:lnTo>
                  <a:lnTo>
                    <a:pt x="512" y="1815"/>
                  </a:lnTo>
                  <a:lnTo>
                    <a:pt x="461" y="1713"/>
                  </a:lnTo>
                  <a:lnTo>
                    <a:pt x="359" y="1662"/>
                  </a:lnTo>
                  <a:lnTo>
                    <a:pt x="256" y="1636"/>
                  </a:lnTo>
                  <a:lnTo>
                    <a:pt x="129" y="1687"/>
                  </a:lnTo>
                  <a:lnTo>
                    <a:pt x="52" y="1738"/>
                  </a:lnTo>
                  <a:lnTo>
                    <a:pt x="26" y="1789"/>
                  </a:lnTo>
                  <a:lnTo>
                    <a:pt x="1" y="1866"/>
                  </a:lnTo>
                  <a:lnTo>
                    <a:pt x="1" y="2019"/>
                  </a:lnTo>
                  <a:lnTo>
                    <a:pt x="26" y="2173"/>
                  </a:lnTo>
                  <a:lnTo>
                    <a:pt x="103" y="2301"/>
                  </a:lnTo>
                  <a:lnTo>
                    <a:pt x="180" y="2428"/>
                  </a:lnTo>
                  <a:lnTo>
                    <a:pt x="282" y="2531"/>
                  </a:lnTo>
                  <a:lnTo>
                    <a:pt x="384" y="2607"/>
                  </a:lnTo>
                  <a:lnTo>
                    <a:pt x="512" y="2684"/>
                  </a:lnTo>
                  <a:lnTo>
                    <a:pt x="665" y="2709"/>
                  </a:lnTo>
                  <a:lnTo>
                    <a:pt x="819" y="2735"/>
                  </a:lnTo>
                  <a:lnTo>
                    <a:pt x="972" y="2709"/>
                  </a:lnTo>
                  <a:lnTo>
                    <a:pt x="1125" y="2658"/>
                  </a:lnTo>
                  <a:lnTo>
                    <a:pt x="1279" y="2582"/>
                  </a:lnTo>
                  <a:lnTo>
                    <a:pt x="1381" y="2479"/>
                  </a:lnTo>
                  <a:lnTo>
                    <a:pt x="1483" y="2352"/>
                  </a:lnTo>
                  <a:lnTo>
                    <a:pt x="1560" y="2224"/>
                  </a:lnTo>
                  <a:lnTo>
                    <a:pt x="1611" y="2071"/>
                  </a:lnTo>
                  <a:lnTo>
                    <a:pt x="1636" y="1917"/>
                  </a:lnTo>
                  <a:lnTo>
                    <a:pt x="1611" y="1764"/>
                  </a:lnTo>
                  <a:lnTo>
                    <a:pt x="1560" y="1611"/>
                  </a:lnTo>
                  <a:lnTo>
                    <a:pt x="1509" y="1483"/>
                  </a:lnTo>
                  <a:lnTo>
                    <a:pt x="1406" y="1355"/>
                  </a:lnTo>
                  <a:lnTo>
                    <a:pt x="1509" y="1253"/>
                  </a:lnTo>
                  <a:lnTo>
                    <a:pt x="1560" y="1099"/>
                  </a:lnTo>
                  <a:lnTo>
                    <a:pt x="1611" y="972"/>
                  </a:lnTo>
                  <a:lnTo>
                    <a:pt x="1636" y="818"/>
                  </a:lnTo>
                  <a:lnTo>
                    <a:pt x="1611" y="639"/>
                  </a:lnTo>
                  <a:lnTo>
                    <a:pt x="1560" y="486"/>
                  </a:lnTo>
                  <a:lnTo>
                    <a:pt x="1483" y="358"/>
                  </a:lnTo>
                  <a:lnTo>
                    <a:pt x="1381" y="231"/>
                  </a:lnTo>
                  <a:lnTo>
                    <a:pt x="1279" y="128"/>
                  </a:lnTo>
                  <a:lnTo>
                    <a:pt x="1125" y="52"/>
                  </a:lnTo>
                  <a:lnTo>
                    <a:pt x="972" y="1"/>
                  </a:lnTo>
                  <a:close/>
                </a:path>
              </a:pathLst>
            </a:custGeom>
            <a:solidFill>
              <a:srgbClr val="EBE6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8" name="Google Shape;1688;p60"/>
            <p:cNvSpPr/>
            <p:nvPr/>
          </p:nvSpPr>
          <p:spPr>
            <a:xfrm>
              <a:off x="1176600" y="2960975"/>
              <a:ext cx="13450" cy="12800"/>
            </a:xfrm>
            <a:custGeom>
              <a:rect b="b" l="l" r="r" t="t"/>
              <a:pathLst>
                <a:path extrusionOk="0" h="512" w="538">
                  <a:moveTo>
                    <a:pt x="282" y="0"/>
                  </a:moveTo>
                  <a:lnTo>
                    <a:pt x="179" y="26"/>
                  </a:lnTo>
                  <a:lnTo>
                    <a:pt x="77" y="77"/>
                  </a:lnTo>
                  <a:lnTo>
                    <a:pt x="26" y="154"/>
                  </a:lnTo>
                  <a:lnTo>
                    <a:pt x="1" y="256"/>
                  </a:lnTo>
                  <a:lnTo>
                    <a:pt x="26" y="358"/>
                  </a:lnTo>
                  <a:lnTo>
                    <a:pt x="77" y="435"/>
                  </a:lnTo>
                  <a:lnTo>
                    <a:pt x="179" y="511"/>
                  </a:lnTo>
                  <a:lnTo>
                    <a:pt x="384" y="511"/>
                  </a:lnTo>
                  <a:lnTo>
                    <a:pt x="460" y="435"/>
                  </a:lnTo>
                  <a:lnTo>
                    <a:pt x="512" y="358"/>
                  </a:lnTo>
                  <a:lnTo>
                    <a:pt x="537" y="256"/>
                  </a:lnTo>
                  <a:lnTo>
                    <a:pt x="512" y="154"/>
                  </a:lnTo>
                  <a:lnTo>
                    <a:pt x="460" y="77"/>
                  </a:lnTo>
                  <a:lnTo>
                    <a:pt x="384" y="26"/>
                  </a:lnTo>
                  <a:lnTo>
                    <a:pt x="282" y="0"/>
                  </a:lnTo>
                  <a:close/>
                </a:path>
              </a:pathLst>
            </a:custGeom>
            <a:solidFill>
              <a:srgbClr val="EBE6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9" name="Google Shape;1689;p60"/>
            <p:cNvSpPr/>
            <p:nvPr/>
          </p:nvSpPr>
          <p:spPr>
            <a:xfrm>
              <a:off x="1136350" y="2771875"/>
              <a:ext cx="127800" cy="100325"/>
            </a:xfrm>
            <a:custGeom>
              <a:rect b="b" l="l" r="r" t="t"/>
              <a:pathLst>
                <a:path extrusionOk="0" h="4013" w="5112">
                  <a:moveTo>
                    <a:pt x="1202" y="0"/>
                  </a:moveTo>
                  <a:lnTo>
                    <a:pt x="1048" y="26"/>
                  </a:lnTo>
                  <a:lnTo>
                    <a:pt x="921" y="51"/>
                  </a:lnTo>
                  <a:lnTo>
                    <a:pt x="793" y="102"/>
                  </a:lnTo>
                  <a:lnTo>
                    <a:pt x="665" y="154"/>
                  </a:lnTo>
                  <a:lnTo>
                    <a:pt x="486" y="307"/>
                  </a:lnTo>
                  <a:lnTo>
                    <a:pt x="307" y="486"/>
                  </a:lnTo>
                  <a:lnTo>
                    <a:pt x="179" y="665"/>
                  </a:lnTo>
                  <a:lnTo>
                    <a:pt x="103" y="818"/>
                  </a:lnTo>
                  <a:lnTo>
                    <a:pt x="26" y="997"/>
                  </a:lnTo>
                  <a:lnTo>
                    <a:pt x="1" y="1099"/>
                  </a:lnTo>
                  <a:lnTo>
                    <a:pt x="26" y="1201"/>
                  </a:lnTo>
                  <a:lnTo>
                    <a:pt x="77" y="1278"/>
                  </a:lnTo>
                  <a:lnTo>
                    <a:pt x="179" y="1329"/>
                  </a:lnTo>
                  <a:lnTo>
                    <a:pt x="256" y="1355"/>
                  </a:lnTo>
                  <a:lnTo>
                    <a:pt x="358" y="1329"/>
                  </a:lnTo>
                  <a:lnTo>
                    <a:pt x="461" y="1278"/>
                  </a:lnTo>
                  <a:lnTo>
                    <a:pt x="537" y="1176"/>
                  </a:lnTo>
                  <a:lnTo>
                    <a:pt x="563" y="1074"/>
                  </a:lnTo>
                  <a:lnTo>
                    <a:pt x="716" y="869"/>
                  </a:lnTo>
                  <a:lnTo>
                    <a:pt x="793" y="741"/>
                  </a:lnTo>
                  <a:lnTo>
                    <a:pt x="921" y="639"/>
                  </a:lnTo>
                  <a:lnTo>
                    <a:pt x="1048" y="588"/>
                  </a:lnTo>
                  <a:lnTo>
                    <a:pt x="1202" y="562"/>
                  </a:lnTo>
                  <a:lnTo>
                    <a:pt x="1355" y="562"/>
                  </a:lnTo>
                  <a:lnTo>
                    <a:pt x="1355" y="3169"/>
                  </a:lnTo>
                  <a:lnTo>
                    <a:pt x="1329" y="3246"/>
                  </a:lnTo>
                  <a:lnTo>
                    <a:pt x="1278" y="3373"/>
                  </a:lnTo>
                  <a:lnTo>
                    <a:pt x="1227" y="3399"/>
                  </a:lnTo>
                  <a:lnTo>
                    <a:pt x="1176" y="3450"/>
                  </a:lnTo>
                  <a:lnTo>
                    <a:pt x="1099" y="3476"/>
                  </a:lnTo>
                  <a:lnTo>
                    <a:pt x="997" y="3476"/>
                  </a:lnTo>
                  <a:lnTo>
                    <a:pt x="895" y="3501"/>
                  </a:lnTo>
                  <a:lnTo>
                    <a:pt x="818" y="3578"/>
                  </a:lnTo>
                  <a:lnTo>
                    <a:pt x="742" y="3654"/>
                  </a:lnTo>
                  <a:lnTo>
                    <a:pt x="742" y="3757"/>
                  </a:lnTo>
                  <a:lnTo>
                    <a:pt x="742" y="3859"/>
                  </a:lnTo>
                  <a:lnTo>
                    <a:pt x="818" y="3936"/>
                  </a:lnTo>
                  <a:lnTo>
                    <a:pt x="895" y="4012"/>
                  </a:lnTo>
                  <a:lnTo>
                    <a:pt x="1227" y="4012"/>
                  </a:lnTo>
                  <a:lnTo>
                    <a:pt x="1406" y="3936"/>
                  </a:lnTo>
                  <a:lnTo>
                    <a:pt x="1559" y="3859"/>
                  </a:lnTo>
                  <a:lnTo>
                    <a:pt x="1662" y="3731"/>
                  </a:lnTo>
                  <a:lnTo>
                    <a:pt x="1764" y="3603"/>
                  </a:lnTo>
                  <a:lnTo>
                    <a:pt x="1815" y="3450"/>
                  </a:lnTo>
                  <a:lnTo>
                    <a:pt x="1866" y="3322"/>
                  </a:lnTo>
                  <a:lnTo>
                    <a:pt x="1892" y="3169"/>
                  </a:lnTo>
                  <a:lnTo>
                    <a:pt x="1892" y="562"/>
                  </a:lnTo>
                  <a:lnTo>
                    <a:pt x="3016" y="562"/>
                  </a:lnTo>
                  <a:lnTo>
                    <a:pt x="3016" y="2862"/>
                  </a:lnTo>
                  <a:lnTo>
                    <a:pt x="3042" y="2990"/>
                  </a:lnTo>
                  <a:lnTo>
                    <a:pt x="3067" y="3195"/>
                  </a:lnTo>
                  <a:lnTo>
                    <a:pt x="3093" y="3297"/>
                  </a:lnTo>
                  <a:lnTo>
                    <a:pt x="3169" y="3450"/>
                  </a:lnTo>
                  <a:lnTo>
                    <a:pt x="3246" y="3578"/>
                  </a:lnTo>
                  <a:lnTo>
                    <a:pt x="3348" y="3706"/>
                  </a:lnTo>
                  <a:lnTo>
                    <a:pt x="3476" y="3808"/>
                  </a:lnTo>
                  <a:lnTo>
                    <a:pt x="3655" y="3884"/>
                  </a:lnTo>
                  <a:lnTo>
                    <a:pt x="3834" y="3936"/>
                  </a:lnTo>
                  <a:lnTo>
                    <a:pt x="4038" y="3961"/>
                  </a:lnTo>
                  <a:lnTo>
                    <a:pt x="4192" y="3961"/>
                  </a:lnTo>
                  <a:lnTo>
                    <a:pt x="4319" y="3936"/>
                  </a:lnTo>
                  <a:lnTo>
                    <a:pt x="4421" y="3884"/>
                  </a:lnTo>
                  <a:lnTo>
                    <a:pt x="4549" y="3859"/>
                  </a:lnTo>
                  <a:lnTo>
                    <a:pt x="4728" y="3706"/>
                  </a:lnTo>
                  <a:lnTo>
                    <a:pt x="4856" y="3552"/>
                  </a:lnTo>
                  <a:lnTo>
                    <a:pt x="4984" y="3373"/>
                  </a:lnTo>
                  <a:lnTo>
                    <a:pt x="5060" y="3195"/>
                  </a:lnTo>
                  <a:lnTo>
                    <a:pt x="5086" y="3016"/>
                  </a:lnTo>
                  <a:lnTo>
                    <a:pt x="5111" y="2862"/>
                  </a:lnTo>
                  <a:lnTo>
                    <a:pt x="5111" y="2760"/>
                  </a:lnTo>
                  <a:lnTo>
                    <a:pt x="5060" y="2658"/>
                  </a:lnTo>
                  <a:lnTo>
                    <a:pt x="4958" y="2607"/>
                  </a:lnTo>
                  <a:lnTo>
                    <a:pt x="4856" y="2581"/>
                  </a:lnTo>
                  <a:lnTo>
                    <a:pt x="4754" y="2581"/>
                  </a:lnTo>
                  <a:lnTo>
                    <a:pt x="4677" y="2632"/>
                  </a:lnTo>
                  <a:lnTo>
                    <a:pt x="4600" y="2735"/>
                  </a:lnTo>
                  <a:lnTo>
                    <a:pt x="4575" y="2837"/>
                  </a:lnTo>
                  <a:lnTo>
                    <a:pt x="4549" y="2939"/>
                  </a:lnTo>
                  <a:lnTo>
                    <a:pt x="4524" y="3041"/>
                  </a:lnTo>
                  <a:lnTo>
                    <a:pt x="4498" y="3143"/>
                  </a:lnTo>
                  <a:lnTo>
                    <a:pt x="4421" y="3246"/>
                  </a:lnTo>
                  <a:lnTo>
                    <a:pt x="4319" y="3348"/>
                  </a:lnTo>
                  <a:lnTo>
                    <a:pt x="4192" y="3399"/>
                  </a:lnTo>
                  <a:lnTo>
                    <a:pt x="4038" y="3425"/>
                  </a:lnTo>
                  <a:lnTo>
                    <a:pt x="3885" y="3399"/>
                  </a:lnTo>
                  <a:lnTo>
                    <a:pt x="3783" y="3348"/>
                  </a:lnTo>
                  <a:lnTo>
                    <a:pt x="3680" y="3271"/>
                  </a:lnTo>
                  <a:lnTo>
                    <a:pt x="3629" y="3195"/>
                  </a:lnTo>
                  <a:lnTo>
                    <a:pt x="3604" y="3092"/>
                  </a:lnTo>
                  <a:lnTo>
                    <a:pt x="3578" y="2990"/>
                  </a:lnTo>
                  <a:lnTo>
                    <a:pt x="3553" y="2862"/>
                  </a:lnTo>
                  <a:lnTo>
                    <a:pt x="3553" y="562"/>
                  </a:lnTo>
                  <a:lnTo>
                    <a:pt x="4396" y="562"/>
                  </a:lnTo>
                  <a:lnTo>
                    <a:pt x="4498" y="537"/>
                  </a:lnTo>
                  <a:lnTo>
                    <a:pt x="4575" y="460"/>
                  </a:lnTo>
                  <a:lnTo>
                    <a:pt x="4651" y="384"/>
                  </a:lnTo>
                  <a:lnTo>
                    <a:pt x="4651" y="281"/>
                  </a:lnTo>
                  <a:lnTo>
                    <a:pt x="4651" y="179"/>
                  </a:lnTo>
                  <a:lnTo>
                    <a:pt x="4575" y="102"/>
                  </a:lnTo>
                  <a:lnTo>
                    <a:pt x="4498" y="26"/>
                  </a:lnTo>
                  <a:lnTo>
                    <a:pt x="4396" y="0"/>
                  </a:lnTo>
                  <a:close/>
                </a:path>
              </a:pathLst>
            </a:custGeom>
            <a:solidFill>
              <a:srgbClr val="EBE6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690" name="Google Shape;1690;p60"/>
          <p:cNvPicPr preferRelativeResize="0"/>
          <p:nvPr/>
        </p:nvPicPr>
        <p:blipFill>
          <a:blip r:embed="rId8">
            <a:alphaModFix/>
          </a:blip>
          <a:stretch>
            <a:fillRect/>
          </a:stretch>
        </p:blipFill>
        <p:spPr>
          <a:xfrm>
            <a:off x="5999946" y="2066620"/>
            <a:ext cx="2162400" cy="2991525"/>
          </a:xfrm>
          <a:prstGeom prst="rect">
            <a:avLst/>
          </a:prstGeom>
          <a:noFill/>
          <a:ln>
            <a:noFill/>
          </a:ln>
        </p:spPr>
      </p:pic>
      <p:grpSp>
        <p:nvGrpSpPr>
          <p:cNvPr id="1691" name="Google Shape;1691;p60"/>
          <p:cNvGrpSpPr/>
          <p:nvPr/>
        </p:nvGrpSpPr>
        <p:grpSpPr>
          <a:xfrm>
            <a:off x="4707990" y="3812745"/>
            <a:ext cx="527079" cy="393477"/>
            <a:chOff x="5741031" y="3386057"/>
            <a:chExt cx="394609" cy="294585"/>
          </a:xfrm>
        </p:grpSpPr>
        <p:sp>
          <p:nvSpPr>
            <p:cNvPr id="1692" name="Google Shape;1692;p60"/>
            <p:cNvSpPr/>
            <p:nvPr/>
          </p:nvSpPr>
          <p:spPr>
            <a:xfrm>
              <a:off x="6054182" y="3473766"/>
              <a:ext cx="50025" cy="43749"/>
            </a:xfrm>
            <a:custGeom>
              <a:rect b="b" l="l" r="r" t="t"/>
              <a:pathLst>
                <a:path extrusionOk="0" h="1666" w="1905">
                  <a:moveTo>
                    <a:pt x="957" y="1"/>
                  </a:moveTo>
                  <a:cubicBezTo>
                    <a:pt x="421" y="1"/>
                    <a:pt x="0" y="374"/>
                    <a:pt x="0" y="833"/>
                  </a:cubicBezTo>
                  <a:cubicBezTo>
                    <a:pt x="0" y="1293"/>
                    <a:pt x="421" y="1666"/>
                    <a:pt x="957" y="1666"/>
                  </a:cubicBezTo>
                  <a:cubicBezTo>
                    <a:pt x="1484" y="1666"/>
                    <a:pt x="1905" y="1293"/>
                    <a:pt x="1905" y="833"/>
                  </a:cubicBezTo>
                  <a:cubicBezTo>
                    <a:pt x="1905" y="374"/>
                    <a:pt x="1484" y="1"/>
                    <a:pt x="957"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3" name="Google Shape;1693;p60"/>
            <p:cNvSpPr/>
            <p:nvPr/>
          </p:nvSpPr>
          <p:spPr>
            <a:xfrm>
              <a:off x="6054182" y="3473766"/>
              <a:ext cx="34453" cy="44012"/>
            </a:xfrm>
            <a:custGeom>
              <a:rect b="b" l="l" r="r" t="t"/>
              <a:pathLst>
                <a:path extrusionOk="0" h="1676" w="1312">
                  <a:moveTo>
                    <a:pt x="957" y="1"/>
                  </a:moveTo>
                  <a:cubicBezTo>
                    <a:pt x="431" y="1"/>
                    <a:pt x="0" y="374"/>
                    <a:pt x="0" y="833"/>
                  </a:cubicBezTo>
                  <a:cubicBezTo>
                    <a:pt x="0" y="1302"/>
                    <a:pt x="421" y="1676"/>
                    <a:pt x="957" y="1676"/>
                  </a:cubicBezTo>
                  <a:cubicBezTo>
                    <a:pt x="1072" y="1676"/>
                    <a:pt x="1197" y="1647"/>
                    <a:pt x="1311" y="1609"/>
                  </a:cubicBezTo>
                  <a:cubicBezTo>
                    <a:pt x="967" y="1503"/>
                    <a:pt x="728" y="1197"/>
                    <a:pt x="718" y="833"/>
                  </a:cubicBezTo>
                  <a:cubicBezTo>
                    <a:pt x="728" y="470"/>
                    <a:pt x="967" y="163"/>
                    <a:pt x="1311" y="58"/>
                  </a:cubicBezTo>
                  <a:cubicBezTo>
                    <a:pt x="1197" y="20"/>
                    <a:pt x="1072" y="1"/>
                    <a:pt x="957"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4" name="Google Shape;1694;p60"/>
            <p:cNvSpPr/>
            <p:nvPr/>
          </p:nvSpPr>
          <p:spPr>
            <a:xfrm>
              <a:off x="6022775" y="3580329"/>
              <a:ext cx="112603" cy="100313"/>
            </a:xfrm>
            <a:custGeom>
              <a:rect b="b" l="l" r="r" t="t"/>
              <a:pathLst>
                <a:path extrusionOk="0" h="3820" w="4288">
                  <a:moveTo>
                    <a:pt x="1426" y="1"/>
                  </a:moveTo>
                  <a:lnTo>
                    <a:pt x="1426" y="718"/>
                  </a:lnTo>
                  <a:cubicBezTo>
                    <a:pt x="1426" y="891"/>
                    <a:pt x="1330" y="1063"/>
                    <a:pt x="1168" y="1139"/>
                  </a:cubicBezTo>
                  <a:lnTo>
                    <a:pt x="392" y="1532"/>
                  </a:lnTo>
                  <a:cubicBezTo>
                    <a:pt x="153" y="1647"/>
                    <a:pt x="0" y="1895"/>
                    <a:pt x="0" y="2163"/>
                  </a:cubicBezTo>
                  <a:lnTo>
                    <a:pt x="0" y="3580"/>
                  </a:lnTo>
                  <a:cubicBezTo>
                    <a:pt x="0" y="3704"/>
                    <a:pt x="105" y="3819"/>
                    <a:pt x="239" y="3819"/>
                  </a:cubicBezTo>
                  <a:lnTo>
                    <a:pt x="4048" y="3819"/>
                  </a:lnTo>
                  <a:cubicBezTo>
                    <a:pt x="4182" y="3819"/>
                    <a:pt x="4288" y="3704"/>
                    <a:pt x="4288" y="3580"/>
                  </a:cubicBezTo>
                  <a:lnTo>
                    <a:pt x="4288" y="2163"/>
                  </a:lnTo>
                  <a:cubicBezTo>
                    <a:pt x="4288" y="1895"/>
                    <a:pt x="4134" y="1647"/>
                    <a:pt x="3895" y="1532"/>
                  </a:cubicBezTo>
                  <a:lnTo>
                    <a:pt x="3130" y="1139"/>
                  </a:lnTo>
                  <a:cubicBezTo>
                    <a:pt x="2967" y="1063"/>
                    <a:pt x="2862" y="891"/>
                    <a:pt x="2862" y="718"/>
                  </a:cubicBezTo>
                  <a:lnTo>
                    <a:pt x="2862" y="1"/>
                  </a:lnTo>
                  <a:close/>
                </a:path>
              </a:pathLst>
            </a:custGeom>
            <a:solidFill>
              <a:srgbClr val="ACBD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5" name="Google Shape;1695;p60"/>
            <p:cNvSpPr/>
            <p:nvPr/>
          </p:nvSpPr>
          <p:spPr>
            <a:xfrm>
              <a:off x="6059959" y="3580066"/>
              <a:ext cx="38471" cy="25183"/>
            </a:xfrm>
            <a:custGeom>
              <a:rect b="b" l="l" r="r" t="t"/>
              <a:pathLst>
                <a:path extrusionOk="0" h="959" w="1465">
                  <a:moveTo>
                    <a:pt x="10" y="1"/>
                  </a:moveTo>
                  <a:lnTo>
                    <a:pt x="10" y="719"/>
                  </a:lnTo>
                  <a:cubicBezTo>
                    <a:pt x="10" y="747"/>
                    <a:pt x="10" y="776"/>
                    <a:pt x="0" y="814"/>
                  </a:cubicBezTo>
                  <a:cubicBezTo>
                    <a:pt x="230" y="910"/>
                    <a:pt x="479" y="958"/>
                    <a:pt x="737" y="958"/>
                  </a:cubicBezTo>
                  <a:cubicBezTo>
                    <a:pt x="986" y="958"/>
                    <a:pt x="1235" y="910"/>
                    <a:pt x="1465" y="814"/>
                  </a:cubicBezTo>
                  <a:cubicBezTo>
                    <a:pt x="1455" y="776"/>
                    <a:pt x="1446" y="747"/>
                    <a:pt x="1446" y="719"/>
                  </a:cubicBezTo>
                  <a:lnTo>
                    <a:pt x="1446" y="1"/>
                  </a:lnTo>
                  <a:close/>
                </a:path>
              </a:pathLst>
            </a:custGeom>
            <a:solidFill>
              <a:srgbClr val="96AB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6" name="Google Shape;1696;p60"/>
            <p:cNvSpPr/>
            <p:nvPr/>
          </p:nvSpPr>
          <p:spPr>
            <a:xfrm>
              <a:off x="6022775" y="3613259"/>
              <a:ext cx="112603" cy="67383"/>
            </a:xfrm>
            <a:custGeom>
              <a:rect b="b" l="l" r="r" t="t"/>
              <a:pathLst>
                <a:path extrusionOk="0" h="2566" w="4288">
                  <a:moveTo>
                    <a:pt x="948" y="0"/>
                  </a:moveTo>
                  <a:lnTo>
                    <a:pt x="392" y="278"/>
                  </a:lnTo>
                  <a:cubicBezTo>
                    <a:pt x="153" y="393"/>
                    <a:pt x="0" y="641"/>
                    <a:pt x="0" y="909"/>
                  </a:cubicBezTo>
                  <a:lnTo>
                    <a:pt x="0" y="2326"/>
                  </a:lnTo>
                  <a:cubicBezTo>
                    <a:pt x="0" y="2450"/>
                    <a:pt x="105" y="2565"/>
                    <a:pt x="239" y="2565"/>
                  </a:cubicBezTo>
                  <a:lnTo>
                    <a:pt x="4048" y="2565"/>
                  </a:lnTo>
                  <a:cubicBezTo>
                    <a:pt x="4182" y="2565"/>
                    <a:pt x="4288" y="2450"/>
                    <a:pt x="4288" y="2326"/>
                  </a:cubicBezTo>
                  <a:lnTo>
                    <a:pt x="4288" y="909"/>
                  </a:lnTo>
                  <a:cubicBezTo>
                    <a:pt x="4288" y="641"/>
                    <a:pt x="4134" y="393"/>
                    <a:pt x="3895" y="278"/>
                  </a:cubicBezTo>
                  <a:lnTo>
                    <a:pt x="3350" y="0"/>
                  </a:lnTo>
                  <a:cubicBezTo>
                    <a:pt x="3067" y="436"/>
                    <a:pt x="2608" y="653"/>
                    <a:pt x="2149" y="653"/>
                  </a:cubicBezTo>
                  <a:cubicBezTo>
                    <a:pt x="1689" y="653"/>
                    <a:pt x="1230" y="436"/>
                    <a:pt x="948" y="0"/>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7" name="Google Shape;1697;p60"/>
            <p:cNvSpPr/>
            <p:nvPr/>
          </p:nvSpPr>
          <p:spPr>
            <a:xfrm>
              <a:off x="6035327" y="3492358"/>
              <a:ext cx="87735" cy="87735"/>
            </a:xfrm>
            <a:custGeom>
              <a:rect b="b" l="l" r="r" t="t"/>
              <a:pathLst>
                <a:path extrusionOk="0" h="3341" w="3341">
                  <a:moveTo>
                    <a:pt x="1675" y="1"/>
                  </a:moveTo>
                  <a:cubicBezTo>
                    <a:pt x="747" y="1"/>
                    <a:pt x="1" y="747"/>
                    <a:pt x="1" y="1676"/>
                  </a:cubicBezTo>
                  <a:cubicBezTo>
                    <a:pt x="1" y="2595"/>
                    <a:pt x="747" y="3341"/>
                    <a:pt x="1675" y="3341"/>
                  </a:cubicBezTo>
                  <a:cubicBezTo>
                    <a:pt x="2594" y="3341"/>
                    <a:pt x="3341" y="2595"/>
                    <a:pt x="3341" y="1676"/>
                  </a:cubicBezTo>
                  <a:cubicBezTo>
                    <a:pt x="3341" y="747"/>
                    <a:pt x="2594" y="1"/>
                    <a:pt x="1675"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8" name="Google Shape;1698;p60"/>
            <p:cNvSpPr/>
            <p:nvPr/>
          </p:nvSpPr>
          <p:spPr>
            <a:xfrm>
              <a:off x="6051424" y="3492358"/>
              <a:ext cx="73397" cy="78964"/>
            </a:xfrm>
            <a:custGeom>
              <a:rect b="b" l="l" r="r" t="t"/>
              <a:pathLst>
                <a:path extrusionOk="0" h="3007" w="2795">
                  <a:moveTo>
                    <a:pt x="1072" y="1"/>
                  </a:moveTo>
                  <a:cubicBezTo>
                    <a:pt x="268" y="1"/>
                    <a:pt x="0" y="1102"/>
                    <a:pt x="718" y="1456"/>
                  </a:cubicBezTo>
                  <a:cubicBezTo>
                    <a:pt x="737" y="1465"/>
                    <a:pt x="766" y="1475"/>
                    <a:pt x="785" y="1484"/>
                  </a:cubicBezTo>
                  <a:lnTo>
                    <a:pt x="1617" y="2987"/>
                  </a:lnTo>
                  <a:cubicBezTo>
                    <a:pt x="1617" y="2987"/>
                    <a:pt x="1838" y="3006"/>
                    <a:pt x="2058" y="3006"/>
                  </a:cubicBezTo>
                  <a:cubicBezTo>
                    <a:pt x="2546" y="2642"/>
                    <a:pt x="2795" y="2039"/>
                    <a:pt x="2708" y="1446"/>
                  </a:cubicBezTo>
                  <a:cubicBezTo>
                    <a:pt x="2613" y="757"/>
                    <a:pt x="2106" y="202"/>
                    <a:pt x="1426" y="49"/>
                  </a:cubicBezTo>
                  <a:cubicBezTo>
                    <a:pt x="1311" y="20"/>
                    <a:pt x="1187" y="1"/>
                    <a:pt x="1072"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9" name="Google Shape;1699;p60"/>
            <p:cNvSpPr/>
            <p:nvPr/>
          </p:nvSpPr>
          <p:spPr>
            <a:xfrm>
              <a:off x="6041603" y="3531118"/>
              <a:ext cx="75182" cy="61553"/>
            </a:xfrm>
            <a:custGeom>
              <a:rect b="b" l="l" r="r" t="t"/>
              <a:pathLst>
                <a:path extrusionOk="0" h="2344" w="2863">
                  <a:moveTo>
                    <a:pt x="1103" y="1"/>
                  </a:moveTo>
                  <a:cubicBezTo>
                    <a:pt x="1015" y="1"/>
                    <a:pt x="930" y="54"/>
                    <a:pt x="891" y="133"/>
                  </a:cubicBezTo>
                  <a:cubicBezTo>
                    <a:pt x="814" y="305"/>
                    <a:pt x="699" y="449"/>
                    <a:pt x="565" y="563"/>
                  </a:cubicBezTo>
                  <a:cubicBezTo>
                    <a:pt x="431" y="678"/>
                    <a:pt x="298" y="774"/>
                    <a:pt x="144" y="851"/>
                  </a:cubicBezTo>
                  <a:cubicBezTo>
                    <a:pt x="49" y="898"/>
                    <a:pt x="1" y="994"/>
                    <a:pt x="10" y="1099"/>
                  </a:cubicBezTo>
                  <a:cubicBezTo>
                    <a:pt x="106" y="1808"/>
                    <a:pt x="719" y="2344"/>
                    <a:pt x="1436" y="2344"/>
                  </a:cubicBezTo>
                  <a:cubicBezTo>
                    <a:pt x="2173" y="2344"/>
                    <a:pt x="2795" y="1769"/>
                    <a:pt x="2862" y="1023"/>
                  </a:cubicBezTo>
                  <a:cubicBezTo>
                    <a:pt x="2862" y="956"/>
                    <a:pt x="2834" y="879"/>
                    <a:pt x="2776" y="831"/>
                  </a:cubicBezTo>
                  <a:cubicBezTo>
                    <a:pt x="2307" y="439"/>
                    <a:pt x="1752" y="161"/>
                    <a:pt x="1159" y="8"/>
                  </a:cubicBezTo>
                  <a:cubicBezTo>
                    <a:pt x="1140" y="3"/>
                    <a:pt x="1122" y="1"/>
                    <a:pt x="1103" y="1"/>
                  </a:cubicBezTo>
                  <a:close/>
                </a:path>
              </a:pathLst>
            </a:custGeom>
            <a:solidFill>
              <a:srgbClr val="BECBD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0" name="Google Shape;1700;p60"/>
            <p:cNvSpPr/>
            <p:nvPr/>
          </p:nvSpPr>
          <p:spPr>
            <a:xfrm>
              <a:off x="6041603" y="3531118"/>
              <a:ext cx="74920" cy="61054"/>
            </a:xfrm>
            <a:custGeom>
              <a:rect b="b" l="l" r="r" t="t"/>
              <a:pathLst>
                <a:path extrusionOk="0" h="2325" w="2853">
                  <a:moveTo>
                    <a:pt x="1100" y="1"/>
                  </a:moveTo>
                  <a:cubicBezTo>
                    <a:pt x="1009" y="1"/>
                    <a:pt x="930" y="54"/>
                    <a:pt x="891" y="133"/>
                  </a:cubicBezTo>
                  <a:cubicBezTo>
                    <a:pt x="833" y="248"/>
                    <a:pt x="757" y="362"/>
                    <a:pt x="671" y="458"/>
                  </a:cubicBezTo>
                  <a:cubicBezTo>
                    <a:pt x="632" y="496"/>
                    <a:pt x="604" y="535"/>
                    <a:pt x="565" y="563"/>
                  </a:cubicBezTo>
                  <a:cubicBezTo>
                    <a:pt x="431" y="678"/>
                    <a:pt x="298" y="774"/>
                    <a:pt x="144" y="851"/>
                  </a:cubicBezTo>
                  <a:cubicBezTo>
                    <a:pt x="49" y="898"/>
                    <a:pt x="1" y="994"/>
                    <a:pt x="10" y="1099"/>
                  </a:cubicBezTo>
                  <a:cubicBezTo>
                    <a:pt x="97" y="1731"/>
                    <a:pt x="585" y="2229"/>
                    <a:pt x="1207" y="2324"/>
                  </a:cubicBezTo>
                  <a:cubicBezTo>
                    <a:pt x="881" y="2123"/>
                    <a:pt x="690" y="1769"/>
                    <a:pt x="709" y="1386"/>
                  </a:cubicBezTo>
                  <a:lnTo>
                    <a:pt x="709" y="1052"/>
                  </a:lnTo>
                  <a:cubicBezTo>
                    <a:pt x="766" y="1013"/>
                    <a:pt x="824" y="965"/>
                    <a:pt x="872" y="918"/>
                  </a:cubicBezTo>
                  <a:cubicBezTo>
                    <a:pt x="1006" y="803"/>
                    <a:pt x="1121" y="669"/>
                    <a:pt x="1216" y="516"/>
                  </a:cubicBezTo>
                  <a:cubicBezTo>
                    <a:pt x="1666" y="659"/>
                    <a:pt x="2097" y="889"/>
                    <a:pt x="2460" y="1195"/>
                  </a:cubicBezTo>
                  <a:cubicBezTo>
                    <a:pt x="2508" y="1233"/>
                    <a:pt x="2614" y="1339"/>
                    <a:pt x="2747" y="1463"/>
                  </a:cubicBezTo>
                  <a:cubicBezTo>
                    <a:pt x="2805" y="1319"/>
                    <a:pt x="2843" y="1176"/>
                    <a:pt x="2853" y="1023"/>
                  </a:cubicBezTo>
                  <a:cubicBezTo>
                    <a:pt x="2853" y="956"/>
                    <a:pt x="2834" y="879"/>
                    <a:pt x="2776" y="831"/>
                  </a:cubicBezTo>
                  <a:cubicBezTo>
                    <a:pt x="2307" y="439"/>
                    <a:pt x="1752" y="161"/>
                    <a:pt x="1159" y="8"/>
                  </a:cubicBezTo>
                  <a:cubicBezTo>
                    <a:pt x="1139" y="3"/>
                    <a:pt x="1119" y="1"/>
                    <a:pt x="1100" y="1"/>
                  </a:cubicBezTo>
                  <a:close/>
                </a:path>
              </a:pathLst>
            </a:custGeom>
            <a:solidFill>
              <a:srgbClr val="ACBD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1" name="Google Shape;1701;p60"/>
            <p:cNvSpPr/>
            <p:nvPr/>
          </p:nvSpPr>
          <p:spPr>
            <a:xfrm>
              <a:off x="6110483" y="3625811"/>
              <a:ext cx="25157" cy="54568"/>
            </a:xfrm>
            <a:custGeom>
              <a:rect b="b" l="l" r="r" t="t"/>
              <a:pathLst>
                <a:path extrusionOk="0" h="2078" w="958">
                  <a:moveTo>
                    <a:pt x="814" y="1"/>
                  </a:moveTo>
                  <a:lnTo>
                    <a:pt x="182" y="498"/>
                  </a:lnTo>
                  <a:cubicBezTo>
                    <a:pt x="67" y="594"/>
                    <a:pt x="0" y="728"/>
                    <a:pt x="0" y="872"/>
                  </a:cubicBezTo>
                  <a:lnTo>
                    <a:pt x="0" y="2078"/>
                  </a:lnTo>
                  <a:lnTo>
                    <a:pt x="718" y="2078"/>
                  </a:lnTo>
                  <a:cubicBezTo>
                    <a:pt x="852" y="2078"/>
                    <a:pt x="957" y="1972"/>
                    <a:pt x="957" y="1838"/>
                  </a:cubicBezTo>
                  <a:lnTo>
                    <a:pt x="957" y="431"/>
                  </a:lnTo>
                  <a:cubicBezTo>
                    <a:pt x="957" y="278"/>
                    <a:pt x="900" y="125"/>
                    <a:pt x="814" y="1"/>
                  </a:cubicBezTo>
                  <a:close/>
                </a:path>
              </a:pathLst>
            </a:custGeom>
            <a:solidFill>
              <a:srgbClr val="C5D1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2" name="Google Shape;1702;p60"/>
            <p:cNvSpPr/>
            <p:nvPr/>
          </p:nvSpPr>
          <p:spPr>
            <a:xfrm>
              <a:off x="5759886" y="3498660"/>
              <a:ext cx="31197" cy="68880"/>
            </a:xfrm>
            <a:custGeom>
              <a:rect b="b" l="l" r="r" t="t"/>
              <a:pathLst>
                <a:path extrusionOk="0" h="2623" w="1188">
                  <a:moveTo>
                    <a:pt x="709" y="0"/>
                  </a:moveTo>
                  <a:cubicBezTo>
                    <a:pt x="316" y="0"/>
                    <a:pt x="1" y="326"/>
                    <a:pt x="1" y="718"/>
                  </a:cubicBezTo>
                  <a:lnTo>
                    <a:pt x="1" y="890"/>
                  </a:lnTo>
                  <a:cubicBezTo>
                    <a:pt x="1" y="1091"/>
                    <a:pt x="29" y="1292"/>
                    <a:pt x="96" y="1484"/>
                  </a:cubicBezTo>
                  <a:lnTo>
                    <a:pt x="469" y="2622"/>
                  </a:lnTo>
                  <a:lnTo>
                    <a:pt x="1187" y="2622"/>
                  </a:lnTo>
                  <a:lnTo>
                    <a:pt x="1187" y="0"/>
                  </a:ln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3" name="Google Shape;1703;p60"/>
            <p:cNvSpPr/>
            <p:nvPr/>
          </p:nvSpPr>
          <p:spPr>
            <a:xfrm>
              <a:off x="5772202" y="3492121"/>
              <a:ext cx="75419" cy="75681"/>
            </a:xfrm>
            <a:custGeom>
              <a:rect b="b" l="l" r="r" t="t"/>
              <a:pathLst>
                <a:path extrusionOk="0" h="2882" w="2872">
                  <a:moveTo>
                    <a:pt x="718" y="0"/>
                  </a:moveTo>
                  <a:cubicBezTo>
                    <a:pt x="326" y="0"/>
                    <a:pt x="0" y="326"/>
                    <a:pt x="0" y="718"/>
                  </a:cubicBezTo>
                  <a:cubicBezTo>
                    <a:pt x="0" y="986"/>
                    <a:pt x="221" y="1197"/>
                    <a:pt x="479" y="1197"/>
                  </a:cubicBezTo>
                  <a:lnTo>
                    <a:pt x="2393" y="2881"/>
                  </a:lnTo>
                  <a:lnTo>
                    <a:pt x="2795" y="1465"/>
                  </a:lnTo>
                  <a:cubicBezTo>
                    <a:pt x="2843" y="1292"/>
                    <a:pt x="2872" y="1120"/>
                    <a:pt x="2872" y="938"/>
                  </a:cubicBezTo>
                  <a:lnTo>
                    <a:pt x="2872" y="479"/>
                  </a:lnTo>
                  <a:cubicBezTo>
                    <a:pt x="2872" y="221"/>
                    <a:pt x="2661" y="0"/>
                    <a:pt x="2393"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4" name="Google Shape;1704;p60"/>
            <p:cNvSpPr/>
            <p:nvPr/>
          </p:nvSpPr>
          <p:spPr>
            <a:xfrm>
              <a:off x="5784754" y="3586369"/>
              <a:ext cx="37736" cy="27652"/>
            </a:xfrm>
            <a:custGeom>
              <a:rect b="b" l="l" r="r" t="t"/>
              <a:pathLst>
                <a:path extrusionOk="0" h="1053" w="1437">
                  <a:moveTo>
                    <a:pt x="1" y="0"/>
                  </a:moveTo>
                  <a:lnTo>
                    <a:pt x="1" y="1053"/>
                  </a:lnTo>
                  <a:lnTo>
                    <a:pt x="1437" y="1053"/>
                  </a:lnTo>
                  <a:lnTo>
                    <a:pt x="1437" y="0"/>
                  </a:lnTo>
                  <a:close/>
                </a:path>
              </a:pathLst>
            </a:custGeom>
            <a:solidFill>
              <a:srgbClr val="ACBD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5" name="Google Shape;1705;p60"/>
            <p:cNvSpPr/>
            <p:nvPr/>
          </p:nvSpPr>
          <p:spPr>
            <a:xfrm>
              <a:off x="5785017" y="3586369"/>
              <a:ext cx="37736" cy="15362"/>
            </a:xfrm>
            <a:custGeom>
              <a:rect b="b" l="l" r="r" t="t"/>
              <a:pathLst>
                <a:path extrusionOk="0" h="585" w="1437">
                  <a:moveTo>
                    <a:pt x="1" y="0"/>
                  </a:moveTo>
                  <a:lnTo>
                    <a:pt x="1" y="440"/>
                  </a:lnTo>
                  <a:cubicBezTo>
                    <a:pt x="230" y="536"/>
                    <a:pt x="472" y="584"/>
                    <a:pt x="715" y="584"/>
                  </a:cubicBezTo>
                  <a:cubicBezTo>
                    <a:pt x="958" y="584"/>
                    <a:pt x="1202" y="536"/>
                    <a:pt x="1436" y="440"/>
                  </a:cubicBezTo>
                  <a:lnTo>
                    <a:pt x="1436" y="0"/>
                  </a:lnTo>
                  <a:close/>
                </a:path>
              </a:pathLst>
            </a:custGeom>
            <a:solidFill>
              <a:srgbClr val="96AB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6" name="Google Shape;1706;p60"/>
            <p:cNvSpPr/>
            <p:nvPr/>
          </p:nvSpPr>
          <p:spPr>
            <a:xfrm>
              <a:off x="5741031" y="3601704"/>
              <a:ext cx="125444" cy="78675"/>
            </a:xfrm>
            <a:custGeom>
              <a:rect b="b" l="l" r="r" t="t"/>
              <a:pathLst>
                <a:path extrusionOk="0" h="2996" w="4777">
                  <a:moveTo>
                    <a:pt x="1676" y="0"/>
                  </a:moveTo>
                  <a:lnTo>
                    <a:pt x="518" y="325"/>
                  </a:lnTo>
                  <a:cubicBezTo>
                    <a:pt x="211" y="412"/>
                    <a:pt x="1" y="689"/>
                    <a:pt x="1" y="1014"/>
                  </a:cubicBezTo>
                  <a:lnTo>
                    <a:pt x="1" y="2756"/>
                  </a:lnTo>
                  <a:cubicBezTo>
                    <a:pt x="1" y="2890"/>
                    <a:pt x="106" y="2996"/>
                    <a:pt x="240" y="2996"/>
                  </a:cubicBezTo>
                  <a:lnTo>
                    <a:pt x="4537" y="2996"/>
                  </a:lnTo>
                  <a:cubicBezTo>
                    <a:pt x="4661" y="2996"/>
                    <a:pt x="4776" y="2890"/>
                    <a:pt x="4776" y="2756"/>
                  </a:cubicBezTo>
                  <a:lnTo>
                    <a:pt x="4776" y="1014"/>
                  </a:lnTo>
                  <a:cubicBezTo>
                    <a:pt x="4767" y="689"/>
                    <a:pt x="4556" y="412"/>
                    <a:pt x="4250" y="325"/>
                  </a:cubicBezTo>
                  <a:lnTo>
                    <a:pt x="3111" y="0"/>
                  </a:lnTo>
                  <a:lnTo>
                    <a:pt x="2393" y="479"/>
                  </a:lnTo>
                  <a:lnTo>
                    <a:pt x="1676" y="0"/>
                  </a:ln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7" name="Google Shape;1707;p60"/>
            <p:cNvSpPr/>
            <p:nvPr/>
          </p:nvSpPr>
          <p:spPr>
            <a:xfrm>
              <a:off x="5797332" y="3614257"/>
              <a:ext cx="12579" cy="66123"/>
            </a:xfrm>
            <a:custGeom>
              <a:rect b="b" l="l" r="r" t="t"/>
              <a:pathLst>
                <a:path extrusionOk="0" h="2518" w="479">
                  <a:moveTo>
                    <a:pt x="125" y="1"/>
                  </a:moveTo>
                  <a:lnTo>
                    <a:pt x="0" y="2518"/>
                  </a:lnTo>
                  <a:lnTo>
                    <a:pt x="479" y="2518"/>
                  </a:lnTo>
                  <a:lnTo>
                    <a:pt x="364" y="1"/>
                  </a:ln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8" name="Google Shape;1708;p60"/>
            <p:cNvSpPr/>
            <p:nvPr/>
          </p:nvSpPr>
          <p:spPr>
            <a:xfrm>
              <a:off x="5766162" y="3523791"/>
              <a:ext cx="75182" cy="68880"/>
            </a:xfrm>
            <a:custGeom>
              <a:rect b="b" l="l" r="r" t="t"/>
              <a:pathLst>
                <a:path extrusionOk="0" h="2623" w="2863">
                  <a:moveTo>
                    <a:pt x="910" y="0"/>
                  </a:moveTo>
                  <a:cubicBezTo>
                    <a:pt x="786" y="0"/>
                    <a:pt x="661" y="48"/>
                    <a:pt x="565" y="134"/>
                  </a:cubicBezTo>
                  <a:lnTo>
                    <a:pt x="135" y="574"/>
                  </a:lnTo>
                  <a:cubicBezTo>
                    <a:pt x="49" y="661"/>
                    <a:pt x="1" y="785"/>
                    <a:pt x="1" y="909"/>
                  </a:cubicBezTo>
                  <a:lnTo>
                    <a:pt x="1" y="1187"/>
                  </a:lnTo>
                  <a:cubicBezTo>
                    <a:pt x="1" y="1981"/>
                    <a:pt x="642" y="2623"/>
                    <a:pt x="1436" y="2623"/>
                  </a:cubicBezTo>
                  <a:cubicBezTo>
                    <a:pt x="2221" y="2623"/>
                    <a:pt x="2862" y="1981"/>
                    <a:pt x="2862" y="1187"/>
                  </a:cubicBezTo>
                  <a:lnTo>
                    <a:pt x="2862" y="881"/>
                  </a:lnTo>
                  <a:cubicBezTo>
                    <a:pt x="2862" y="756"/>
                    <a:pt x="2805" y="632"/>
                    <a:pt x="2719" y="546"/>
                  </a:cubicBezTo>
                  <a:cubicBezTo>
                    <a:pt x="2345" y="182"/>
                    <a:pt x="1676" y="19"/>
                    <a:pt x="910" y="0"/>
                  </a:cubicBezTo>
                  <a:close/>
                </a:path>
              </a:pathLst>
            </a:custGeom>
            <a:solidFill>
              <a:srgbClr val="BECBD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9" name="Google Shape;1709;p60"/>
            <p:cNvSpPr/>
            <p:nvPr/>
          </p:nvSpPr>
          <p:spPr>
            <a:xfrm>
              <a:off x="5766162" y="3523791"/>
              <a:ext cx="74920" cy="67383"/>
            </a:xfrm>
            <a:custGeom>
              <a:rect b="b" l="l" r="r" t="t"/>
              <a:pathLst>
                <a:path extrusionOk="0" h="2566" w="2853">
                  <a:moveTo>
                    <a:pt x="920" y="0"/>
                  </a:moveTo>
                  <a:cubicBezTo>
                    <a:pt x="786" y="0"/>
                    <a:pt x="661" y="48"/>
                    <a:pt x="575" y="144"/>
                  </a:cubicBezTo>
                  <a:lnTo>
                    <a:pt x="144" y="574"/>
                  </a:lnTo>
                  <a:cubicBezTo>
                    <a:pt x="49" y="661"/>
                    <a:pt x="1" y="785"/>
                    <a:pt x="1" y="909"/>
                  </a:cubicBezTo>
                  <a:lnTo>
                    <a:pt x="1" y="1187"/>
                  </a:lnTo>
                  <a:cubicBezTo>
                    <a:pt x="1" y="1828"/>
                    <a:pt x="422" y="2383"/>
                    <a:pt x="1034" y="2565"/>
                  </a:cubicBezTo>
                  <a:cubicBezTo>
                    <a:pt x="824" y="2307"/>
                    <a:pt x="719" y="1991"/>
                    <a:pt x="719" y="1665"/>
                  </a:cubicBezTo>
                  <a:lnTo>
                    <a:pt x="719" y="976"/>
                  </a:lnTo>
                  <a:cubicBezTo>
                    <a:pt x="709" y="710"/>
                    <a:pt x="929" y="497"/>
                    <a:pt x="1184" y="497"/>
                  </a:cubicBezTo>
                  <a:cubicBezTo>
                    <a:pt x="1194" y="497"/>
                    <a:pt x="1205" y="497"/>
                    <a:pt x="1216" y="498"/>
                  </a:cubicBezTo>
                  <a:cubicBezTo>
                    <a:pt x="1695" y="527"/>
                    <a:pt x="2412" y="603"/>
                    <a:pt x="2853" y="814"/>
                  </a:cubicBezTo>
                  <a:cubicBezTo>
                    <a:pt x="2843" y="718"/>
                    <a:pt x="2795" y="622"/>
                    <a:pt x="2728" y="546"/>
                  </a:cubicBezTo>
                  <a:cubicBezTo>
                    <a:pt x="2355" y="192"/>
                    <a:pt x="1685" y="29"/>
                    <a:pt x="920" y="0"/>
                  </a:cubicBezTo>
                  <a:close/>
                </a:path>
              </a:pathLst>
            </a:custGeom>
            <a:solidFill>
              <a:srgbClr val="ACBD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0" name="Google Shape;1710;p60"/>
            <p:cNvSpPr/>
            <p:nvPr/>
          </p:nvSpPr>
          <p:spPr>
            <a:xfrm>
              <a:off x="5797595" y="3614257"/>
              <a:ext cx="12579" cy="12605"/>
            </a:xfrm>
            <a:custGeom>
              <a:rect b="b" l="l" r="r" t="t"/>
              <a:pathLst>
                <a:path extrusionOk="0" h="480" w="479">
                  <a:moveTo>
                    <a:pt x="0" y="1"/>
                  </a:moveTo>
                  <a:lnTo>
                    <a:pt x="0" y="355"/>
                  </a:lnTo>
                  <a:cubicBezTo>
                    <a:pt x="0" y="422"/>
                    <a:pt x="48" y="479"/>
                    <a:pt x="115" y="479"/>
                  </a:cubicBezTo>
                  <a:lnTo>
                    <a:pt x="354" y="479"/>
                  </a:lnTo>
                  <a:cubicBezTo>
                    <a:pt x="421" y="479"/>
                    <a:pt x="479" y="422"/>
                    <a:pt x="479" y="355"/>
                  </a:cubicBezTo>
                  <a:lnTo>
                    <a:pt x="479" y="1"/>
                  </a:lnTo>
                  <a:close/>
                </a:path>
              </a:pathLst>
            </a:custGeom>
            <a:solidFill>
              <a:srgbClr val="909F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1" name="Google Shape;1711;p60"/>
            <p:cNvSpPr/>
            <p:nvPr/>
          </p:nvSpPr>
          <p:spPr>
            <a:xfrm>
              <a:off x="5778241" y="3596715"/>
              <a:ext cx="25656" cy="26286"/>
            </a:xfrm>
            <a:custGeom>
              <a:rect b="b" l="l" r="r" t="t"/>
              <a:pathLst>
                <a:path extrusionOk="0" h="1001" w="977">
                  <a:moveTo>
                    <a:pt x="216" y="1"/>
                  </a:moveTo>
                  <a:cubicBezTo>
                    <a:pt x="187" y="1"/>
                    <a:pt x="160" y="15"/>
                    <a:pt x="144" y="46"/>
                  </a:cubicBezTo>
                  <a:lnTo>
                    <a:pt x="0" y="267"/>
                  </a:lnTo>
                  <a:lnTo>
                    <a:pt x="354" y="927"/>
                  </a:lnTo>
                  <a:cubicBezTo>
                    <a:pt x="378" y="975"/>
                    <a:pt x="430" y="1001"/>
                    <a:pt x="481" y="1001"/>
                  </a:cubicBezTo>
                  <a:cubicBezTo>
                    <a:pt x="511" y="1001"/>
                    <a:pt x="540" y="992"/>
                    <a:pt x="565" y="975"/>
                  </a:cubicBezTo>
                  <a:lnTo>
                    <a:pt x="976" y="669"/>
                  </a:lnTo>
                  <a:lnTo>
                    <a:pt x="287" y="27"/>
                  </a:lnTo>
                  <a:cubicBezTo>
                    <a:pt x="266" y="10"/>
                    <a:pt x="240" y="1"/>
                    <a:pt x="216" y="1"/>
                  </a:cubicBezTo>
                  <a:close/>
                </a:path>
              </a:pathLst>
            </a:custGeom>
            <a:solidFill>
              <a:srgbClr val="C5D1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2" name="Google Shape;1712;p60"/>
            <p:cNvSpPr/>
            <p:nvPr/>
          </p:nvSpPr>
          <p:spPr>
            <a:xfrm>
              <a:off x="5803871" y="3596715"/>
              <a:ext cx="25656" cy="26286"/>
            </a:xfrm>
            <a:custGeom>
              <a:rect b="b" l="l" r="r" t="t"/>
              <a:pathLst>
                <a:path extrusionOk="0" h="1001" w="977">
                  <a:moveTo>
                    <a:pt x="751" y="1"/>
                  </a:moveTo>
                  <a:cubicBezTo>
                    <a:pt x="727" y="1"/>
                    <a:pt x="701" y="10"/>
                    <a:pt x="680" y="27"/>
                  </a:cubicBezTo>
                  <a:lnTo>
                    <a:pt x="0" y="669"/>
                  </a:lnTo>
                  <a:lnTo>
                    <a:pt x="402" y="975"/>
                  </a:lnTo>
                  <a:cubicBezTo>
                    <a:pt x="427" y="992"/>
                    <a:pt x="457" y="1001"/>
                    <a:pt x="486" y="1001"/>
                  </a:cubicBezTo>
                  <a:cubicBezTo>
                    <a:pt x="537" y="1001"/>
                    <a:pt x="589" y="975"/>
                    <a:pt x="613" y="927"/>
                  </a:cubicBezTo>
                  <a:lnTo>
                    <a:pt x="976" y="267"/>
                  </a:lnTo>
                  <a:lnTo>
                    <a:pt x="823" y="46"/>
                  </a:lnTo>
                  <a:cubicBezTo>
                    <a:pt x="808" y="15"/>
                    <a:pt x="780" y="1"/>
                    <a:pt x="751" y="1"/>
                  </a:cubicBezTo>
                  <a:close/>
                </a:path>
              </a:pathLst>
            </a:custGeom>
            <a:solidFill>
              <a:srgbClr val="C5D1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3" name="Google Shape;1713;p60"/>
            <p:cNvSpPr/>
            <p:nvPr/>
          </p:nvSpPr>
          <p:spPr>
            <a:xfrm>
              <a:off x="5847857" y="3386057"/>
              <a:ext cx="187234" cy="219192"/>
            </a:xfrm>
            <a:custGeom>
              <a:rect b="b" l="l" r="r" t="t"/>
              <a:pathLst>
                <a:path extrusionOk="0" h="8347" w="7130">
                  <a:moveTo>
                    <a:pt x="3560" y="1"/>
                  </a:moveTo>
                  <a:cubicBezTo>
                    <a:pt x="1847" y="1"/>
                    <a:pt x="603" y="1178"/>
                    <a:pt x="459" y="3102"/>
                  </a:cubicBezTo>
                  <a:cubicBezTo>
                    <a:pt x="287" y="5456"/>
                    <a:pt x="86" y="6776"/>
                    <a:pt x="19" y="7226"/>
                  </a:cubicBezTo>
                  <a:cubicBezTo>
                    <a:pt x="0" y="7322"/>
                    <a:pt x="48" y="7427"/>
                    <a:pt x="144" y="7475"/>
                  </a:cubicBezTo>
                  <a:cubicBezTo>
                    <a:pt x="603" y="7705"/>
                    <a:pt x="2000" y="8346"/>
                    <a:pt x="3560" y="8346"/>
                  </a:cubicBezTo>
                  <a:cubicBezTo>
                    <a:pt x="5120" y="8346"/>
                    <a:pt x="6527" y="7705"/>
                    <a:pt x="6986" y="7475"/>
                  </a:cubicBezTo>
                  <a:cubicBezTo>
                    <a:pt x="7073" y="7427"/>
                    <a:pt x="7130" y="7322"/>
                    <a:pt x="7111" y="7226"/>
                  </a:cubicBezTo>
                  <a:cubicBezTo>
                    <a:pt x="7034" y="6776"/>
                    <a:pt x="6833" y="5456"/>
                    <a:pt x="6661" y="3102"/>
                  </a:cubicBezTo>
                  <a:cubicBezTo>
                    <a:pt x="6517" y="1187"/>
                    <a:pt x="5273" y="1"/>
                    <a:pt x="3560"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4" name="Google Shape;1714;p60"/>
            <p:cNvSpPr/>
            <p:nvPr/>
          </p:nvSpPr>
          <p:spPr>
            <a:xfrm>
              <a:off x="5891816" y="3386057"/>
              <a:ext cx="143275" cy="219192"/>
            </a:xfrm>
            <a:custGeom>
              <a:rect b="b" l="l" r="r" t="t"/>
              <a:pathLst>
                <a:path extrusionOk="0" h="8347" w="5456">
                  <a:moveTo>
                    <a:pt x="1886" y="1"/>
                  </a:moveTo>
                  <a:cubicBezTo>
                    <a:pt x="1771" y="1"/>
                    <a:pt x="1657" y="1"/>
                    <a:pt x="1542" y="20"/>
                  </a:cubicBezTo>
                  <a:cubicBezTo>
                    <a:pt x="202" y="154"/>
                    <a:pt x="1" y="2030"/>
                    <a:pt x="1283" y="2422"/>
                  </a:cubicBezTo>
                  <a:lnTo>
                    <a:pt x="1312" y="2432"/>
                  </a:lnTo>
                  <a:lnTo>
                    <a:pt x="1791" y="8346"/>
                  </a:lnTo>
                  <a:cubicBezTo>
                    <a:pt x="1824" y="8347"/>
                    <a:pt x="1858" y="8347"/>
                    <a:pt x="1892" y="8347"/>
                  </a:cubicBezTo>
                  <a:cubicBezTo>
                    <a:pt x="3450" y="8347"/>
                    <a:pt x="4853" y="7709"/>
                    <a:pt x="5312" y="7475"/>
                  </a:cubicBezTo>
                  <a:cubicBezTo>
                    <a:pt x="5399" y="7427"/>
                    <a:pt x="5456" y="7322"/>
                    <a:pt x="5437" y="7226"/>
                  </a:cubicBezTo>
                  <a:cubicBezTo>
                    <a:pt x="5360" y="6776"/>
                    <a:pt x="5169" y="5456"/>
                    <a:pt x="4987" y="3102"/>
                  </a:cubicBezTo>
                  <a:cubicBezTo>
                    <a:pt x="4853" y="1187"/>
                    <a:pt x="3599" y="1"/>
                    <a:pt x="1886"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5" name="Google Shape;1715;p60"/>
            <p:cNvSpPr/>
            <p:nvPr/>
          </p:nvSpPr>
          <p:spPr>
            <a:xfrm>
              <a:off x="5835042" y="3555198"/>
              <a:ext cx="212890" cy="125181"/>
            </a:xfrm>
            <a:custGeom>
              <a:rect b="b" l="l" r="r" t="t"/>
              <a:pathLst>
                <a:path extrusionOk="0" h="4767" w="8107">
                  <a:moveTo>
                    <a:pt x="2862" y="1"/>
                  </a:moveTo>
                  <a:lnTo>
                    <a:pt x="2862" y="1044"/>
                  </a:lnTo>
                  <a:cubicBezTo>
                    <a:pt x="2862" y="1235"/>
                    <a:pt x="2747" y="1407"/>
                    <a:pt x="2574" y="1484"/>
                  </a:cubicBezTo>
                  <a:lnTo>
                    <a:pt x="565" y="2374"/>
                  </a:lnTo>
                  <a:cubicBezTo>
                    <a:pt x="220" y="2527"/>
                    <a:pt x="0" y="2862"/>
                    <a:pt x="0" y="3245"/>
                  </a:cubicBezTo>
                  <a:lnTo>
                    <a:pt x="0" y="4527"/>
                  </a:lnTo>
                  <a:cubicBezTo>
                    <a:pt x="0" y="4661"/>
                    <a:pt x="105" y="4767"/>
                    <a:pt x="239" y="4767"/>
                  </a:cubicBezTo>
                  <a:lnTo>
                    <a:pt x="7867" y="4767"/>
                  </a:lnTo>
                  <a:cubicBezTo>
                    <a:pt x="8001" y="4767"/>
                    <a:pt x="8106" y="4652"/>
                    <a:pt x="8106" y="4527"/>
                  </a:cubicBezTo>
                  <a:lnTo>
                    <a:pt x="8106" y="3235"/>
                  </a:lnTo>
                  <a:cubicBezTo>
                    <a:pt x="8106" y="2862"/>
                    <a:pt x="7886" y="2518"/>
                    <a:pt x="7541" y="2364"/>
                  </a:cubicBezTo>
                  <a:lnTo>
                    <a:pt x="5532" y="1484"/>
                  </a:lnTo>
                  <a:cubicBezTo>
                    <a:pt x="5359" y="1407"/>
                    <a:pt x="5245" y="1235"/>
                    <a:pt x="5245" y="1053"/>
                  </a:cubicBezTo>
                  <a:lnTo>
                    <a:pt x="5245" y="1"/>
                  </a:lnTo>
                  <a:close/>
                </a:path>
              </a:pathLst>
            </a:custGeom>
            <a:solidFill>
              <a:srgbClr val="ACBD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6" name="Google Shape;1716;p60"/>
            <p:cNvSpPr/>
            <p:nvPr/>
          </p:nvSpPr>
          <p:spPr>
            <a:xfrm>
              <a:off x="5835042" y="3600181"/>
              <a:ext cx="212890" cy="80198"/>
            </a:xfrm>
            <a:custGeom>
              <a:rect b="b" l="l" r="r" t="t"/>
              <a:pathLst>
                <a:path extrusionOk="0" h="3054" w="8107">
                  <a:moveTo>
                    <a:pt x="2048" y="1"/>
                  </a:moveTo>
                  <a:lnTo>
                    <a:pt x="565" y="651"/>
                  </a:lnTo>
                  <a:cubicBezTo>
                    <a:pt x="220" y="805"/>
                    <a:pt x="0" y="1149"/>
                    <a:pt x="0" y="1522"/>
                  </a:cubicBezTo>
                  <a:lnTo>
                    <a:pt x="0" y="2814"/>
                  </a:lnTo>
                  <a:cubicBezTo>
                    <a:pt x="0" y="2939"/>
                    <a:pt x="105" y="3054"/>
                    <a:pt x="239" y="3054"/>
                  </a:cubicBezTo>
                  <a:lnTo>
                    <a:pt x="7867" y="3054"/>
                  </a:lnTo>
                  <a:cubicBezTo>
                    <a:pt x="8001" y="3054"/>
                    <a:pt x="8106" y="2939"/>
                    <a:pt x="8106" y="2814"/>
                  </a:cubicBezTo>
                  <a:lnTo>
                    <a:pt x="8106" y="1532"/>
                  </a:lnTo>
                  <a:cubicBezTo>
                    <a:pt x="8106" y="1149"/>
                    <a:pt x="7886" y="805"/>
                    <a:pt x="7541" y="651"/>
                  </a:cubicBezTo>
                  <a:lnTo>
                    <a:pt x="6058" y="1"/>
                  </a:lnTo>
                  <a:cubicBezTo>
                    <a:pt x="5709" y="919"/>
                    <a:pt x="4883" y="1379"/>
                    <a:pt x="4057" y="1379"/>
                  </a:cubicBezTo>
                  <a:cubicBezTo>
                    <a:pt x="3230" y="1379"/>
                    <a:pt x="2402" y="919"/>
                    <a:pt x="2048" y="1"/>
                  </a:cubicBezTo>
                  <a:close/>
                </a:path>
              </a:pathLst>
            </a:custGeom>
            <a:solidFill>
              <a:srgbClr val="8192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7" name="Google Shape;1717;p60"/>
            <p:cNvSpPr/>
            <p:nvPr/>
          </p:nvSpPr>
          <p:spPr>
            <a:xfrm>
              <a:off x="5910172" y="3555198"/>
              <a:ext cx="62604" cy="25105"/>
            </a:xfrm>
            <a:custGeom>
              <a:rect b="b" l="l" r="r" t="t"/>
              <a:pathLst>
                <a:path extrusionOk="0" h="956" w="2384">
                  <a:moveTo>
                    <a:pt x="1" y="1"/>
                  </a:moveTo>
                  <a:lnTo>
                    <a:pt x="1" y="690"/>
                  </a:lnTo>
                  <a:cubicBezTo>
                    <a:pt x="379" y="867"/>
                    <a:pt x="785" y="955"/>
                    <a:pt x="1192" y="955"/>
                  </a:cubicBezTo>
                  <a:cubicBezTo>
                    <a:pt x="1599" y="955"/>
                    <a:pt x="2006" y="867"/>
                    <a:pt x="2384" y="690"/>
                  </a:cubicBezTo>
                  <a:lnTo>
                    <a:pt x="2384" y="1"/>
                  </a:lnTo>
                  <a:close/>
                </a:path>
              </a:pathLst>
            </a:custGeom>
            <a:solidFill>
              <a:srgbClr val="96AB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8" name="Google Shape;1718;p60"/>
            <p:cNvSpPr/>
            <p:nvPr/>
          </p:nvSpPr>
          <p:spPr>
            <a:xfrm>
              <a:off x="5878765" y="3449764"/>
              <a:ext cx="125418" cy="117907"/>
            </a:xfrm>
            <a:custGeom>
              <a:rect b="b" l="l" r="r" t="t"/>
              <a:pathLst>
                <a:path extrusionOk="0" h="4490" w="4776">
                  <a:moveTo>
                    <a:pt x="1745" y="1"/>
                  </a:moveTo>
                  <a:cubicBezTo>
                    <a:pt x="1563" y="1"/>
                    <a:pt x="1396" y="95"/>
                    <a:pt x="1311" y="264"/>
                  </a:cubicBezTo>
                  <a:cubicBezTo>
                    <a:pt x="1053" y="762"/>
                    <a:pt x="670" y="1192"/>
                    <a:pt x="201" y="1499"/>
                  </a:cubicBezTo>
                  <a:cubicBezTo>
                    <a:pt x="77" y="1585"/>
                    <a:pt x="0" y="1738"/>
                    <a:pt x="0" y="1891"/>
                  </a:cubicBezTo>
                  <a:lnTo>
                    <a:pt x="0" y="2025"/>
                  </a:lnTo>
                  <a:cubicBezTo>
                    <a:pt x="0" y="3288"/>
                    <a:pt x="957" y="4398"/>
                    <a:pt x="2230" y="4484"/>
                  </a:cubicBezTo>
                  <a:cubicBezTo>
                    <a:pt x="2281" y="4488"/>
                    <a:pt x="2332" y="4489"/>
                    <a:pt x="2383" y="4489"/>
                  </a:cubicBezTo>
                  <a:cubicBezTo>
                    <a:pt x="3693" y="4489"/>
                    <a:pt x="4766" y="3428"/>
                    <a:pt x="4766" y="2101"/>
                  </a:cubicBezTo>
                  <a:lnTo>
                    <a:pt x="4766" y="1690"/>
                  </a:lnTo>
                  <a:cubicBezTo>
                    <a:pt x="4776" y="1479"/>
                    <a:pt x="4680" y="1288"/>
                    <a:pt x="4527" y="1154"/>
                  </a:cubicBezTo>
                  <a:cubicBezTo>
                    <a:pt x="4144" y="819"/>
                    <a:pt x="3292" y="226"/>
                    <a:pt x="1819" y="6"/>
                  </a:cubicBezTo>
                  <a:cubicBezTo>
                    <a:pt x="1794" y="2"/>
                    <a:pt x="1770" y="1"/>
                    <a:pt x="1745" y="1"/>
                  </a:cubicBezTo>
                  <a:close/>
                </a:path>
              </a:pathLst>
            </a:custGeom>
            <a:solidFill>
              <a:srgbClr val="BECBD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9" name="Google Shape;1719;p60"/>
            <p:cNvSpPr/>
            <p:nvPr/>
          </p:nvSpPr>
          <p:spPr>
            <a:xfrm>
              <a:off x="5878765" y="3449764"/>
              <a:ext cx="122398" cy="117277"/>
            </a:xfrm>
            <a:custGeom>
              <a:rect b="b" l="l" r="r" t="t"/>
              <a:pathLst>
                <a:path extrusionOk="0" h="4466" w="4661">
                  <a:moveTo>
                    <a:pt x="1745" y="1"/>
                  </a:moveTo>
                  <a:cubicBezTo>
                    <a:pt x="1563" y="1"/>
                    <a:pt x="1396" y="95"/>
                    <a:pt x="1311" y="264"/>
                  </a:cubicBezTo>
                  <a:cubicBezTo>
                    <a:pt x="1273" y="350"/>
                    <a:pt x="1225" y="436"/>
                    <a:pt x="1168" y="513"/>
                  </a:cubicBezTo>
                  <a:cubicBezTo>
                    <a:pt x="919" y="905"/>
                    <a:pt x="594" y="1240"/>
                    <a:pt x="201" y="1499"/>
                  </a:cubicBezTo>
                  <a:cubicBezTo>
                    <a:pt x="77" y="1585"/>
                    <a:pt x="0" y="1728"/>
                    <a:pt x="0" y="1891"/>
                  </a:cubicBezTo>
                  <a:lnTo>
                    <a:pt x="0" y="2025"/>
                  </a:lnTo>
                  <a:cubicBezTo>
                    <a:pt x="0" y="3250"/>
                    <a:pt x="900" y="4322"/>
                    <a:pt x="2096" y="4465"/>
                  </a:cubicBezTo>
                  <a:cubicBezTo>
                    <a:pt x="1675" y="4025"/>
                    <a:pt x="1436" y="3432"/>
                    <a:pt x="1436" y="2819"/>
                  </a:cubicBezTo>
                  <a:lnTo>
                    <a:pt x="1436" y="1317"/>
                  </a:lnTo>
                  <a:cubicBezTo>
                    <a:pt x="1436" y="1077"/>
                    <a:pt x="1618" y="867"/>
                    <a:pt x="1857" y="838"/>
                  </a:cubicBezTo>
                  <a:cubicBezTo>
                    <a:pt x="2025" y="823"/>
                    <a:pt x="2193" y="816"/>
                    <a:pt x="2360" y="816"/>
                  </a:cubicBezTo>
                  <a:cubicBezTo>
                    <a:pt x="3156" y="816"/>
                    <a:pt x="3941" y="985"/>
                    <a:pt x="4661" y="1317"/>
                  </a:cubicBezTo>
                  <a:cubicBezTo>
                    <a:pt x="4632" y="1250"/>
                    <a:pt x="4584" y="1202"/>
                    <a:pt x="4527" y="1154"/>
                  </a:cubicBezTo>
                  <a:cubicBezTo>
                    <a:pt x="4144" y="819"/>
                    <a:pt x="3292" y="226"/>
                    <a:pt x="1819" y="6"/>
                  </a:cubicBezTo>
                  <a:cubicBezTo>
                    <a:pt x="1794" y="2"/>
                    <a:pt x="1770" y="1"/>
                    <a:pt x="1745" y="1"/>
                  </a:cubicBezTo>
                  <a:close/>
                </a:path>
              </a:pathLst>
            </a:custGeom>
            <a:solidFill>
              <a:srgbClr val="ACBD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0" name="Google Shape;1720;p60"/>
            <p:cNvSpPr/>
            <p:nvPr/>
          </p:nvSpPr>
          <p:spPr>
            <a:xfrm>
              <a:off x="5835042" y="3620796"/>
              <a:ext cx="43986" cy="59584"/>
            </a:xfrm>
            <a:custGeom>
              <a:rect b="b" l="l" r="r" t="t"/>
              <a:pathLst>
                <a:path extrusionOk="0" h="2269" w="1675">
                  <a:moveTo>
                    <a:pt x="354" y="0"/>
                  </a:moveTo>
                  <a:cubicBezTo>
                    <a:pt x="124" y="182"/>
                    <a:pt x="0" y="450"/>
                    <a:pt x="0" y="747"/>
                  </a:cubicBezTo>
                  <a:lnTo>
                    <a:pt x="0" y="2029"/>
                  </a:lnTo>
                  <a:cubicBezTo>
                    <a:pt x="0" y="2163"/>
                    <a:pt x="105" y="2269"/>
                    <a:pt x="239" y="2269"/>
                  </a:cubicBezTo>
                  <a:lnTo>
                    <a:pt x="1675" y="2269"/>
                  </a:lnTo>
                  <a:lnTo>
                    <a:pt x="1675" y="1608"/>
                  </a:lnTo>
                  <a:cubicBezTo>
                    <a:pt x="1665" y="1417"/>
                    <a:pt x="1598" y="1235"/>
                    <a:pt x="1464" y="1101"/>
                  </a:cubicBezTo>
                  <a:lnTo>
                    <a:pt x="354" y="0"/>
                  </a:lnTo>
                  <a:close/>
                </a:path>
              </a:pathLst>
            </a:custGeom>
            <a:solidFill>
              <a:srgbClr val="6E82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1" name="Google Shape;1721;p60"/>
            <p:cNvSpPr/>
            <p:nvPr/>
          </p:nvSpPr>
          <p:spPr>
            <a:xfrm>
              <a:off x="6003920" y="3620796"/>
              <a:ext cx="44012" cy="59584"/>
            </a:xfrm>
            <a:custGeom>
              <a:rect b="b" l="l" r="r" t="t"/>
              <a:pathLst>
                <a:path extrusionOk="0" h="2269" w="1676">
                  <a:moveTo>
                    <a:pt x="1321" y="0"/>
                  </a:moveTo>
                  <a:lnTo>
                    <a:pt x="211" y="1101"/>
                  </a:lnTo>
                  <a:cubicBezTo>
                    <a:pt x="77" y="1235"/>
                    <a:pt x="0" y="1417"/>
                    <a:pt x="0" y="1608"/>
                  </a:cubicBezTo>
                  <a:lnTo>
                    <a:pt x="0" y="2269"/>
                  </a:lnTo>
                  <a:lnTo>
                    <a:pt x="1436" y="2269"/>
                  </a:lnTo>
                  <a:cubicBezTo>
                    <a:pt x="1570" y="2269"/>
                    <a:pt x="1675" y="2163"/>
                    <a:pt x="1675" y="2029"/>
                  </a:cubicBezTo>
                  <a:lnTo>
                    <a:pt x="1675" y="747"/>
                  </a:lnTo>
                  <a:cubicBezTo>
                    <a:pt x="1675" y="450"/>
                    <a:pt x="1541" y="182"/>
                    <a:pt x="1321" y="0"/>
                  </a:cubicBezTo>
                  <a:close/>
                </a:path>
              </a:pathLst>
            </a:custGeom>
            <a:solidFill>
              <a:srgbClr val="6E82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22" name="Google Shape;1722;p60"/>
          <p:cNvGrpSpPr/>
          <p:nvPr/>
        </p:nvGrpSpPr>
        <p:grpSpPr>
          <a:xfrm>
            <a:off x="4707990" y="1555145"/>
            <a:ext cx="527089" cy="487789"/>
            <a:chOff x="7402362" y="3681535"/>
            <a:chExt cx="402757" cy="372728"/>
          </a:xfrm>
        </p:grpSpPr>
        <p:sp>
          <p:nvSpPr>
            <p:cNvPr id="1723" name="Google Shape;1723;p60"/>
            <p:cNvSpPr/>
            <p:nvPr/>
          </p:nvSpPr>
          <p:spPr>
            <a:xfrm>
              <a:off x="7471248" y="3681535"/>
              <a:ext cx="333871" cy="303763"/>
            </a:xfrm>
            <a:custGeom>
              <a:rect b="b" l="l" r="r" t="t"/>
              <a:pathLst>
                <a:path extrusionOk="0" h="11562" w="12708">
                  <a:moveTo>
                    <a:pt x="6341" y="0"/>
                  </a:moveTo>
                  <a:cubicBezTo>
                    <a:pt x="4868" y="0"/>
                    <a:pt x="3393" y="562"/>
                    <a:pt x="2268" y="1687"/>
                  </a:cubicBezTo>
                  <a:cubicBezTo>
                    <a:pt x="0" y="3955"/>
                    <a:pt x="21" y="7624"/>
                    <a:pt x="2296" y="9871"/>
                  </a:cubicBezTo>
                  <a:cubicBezTo>
                    <a:pt x="2407" y="9982"/>
                    <a:pt x="2518" y="10086"/>
                    <a:pt x="2636" y="10184"/>
                  </a:cubicBezTo>
                  <a:cubicBezTo>
                    <a:pt x="3718" y="11105"/>
                    <a:pt x="5049" y="11561"/>
                    <a:pt x="6375" y="11561"/>
                  </a:cubicBezTo>
                  <a:cubicBezTo>
                    <a:pt x="7854" y="11561"/>
                    <a:pt x="9327" y="10994"/>
                    <a:pt x="10446" y="9871"/>
                  </a:cubicBezTo>
                  <a:cubicBezTo>
                    <a:pt x="12576" y="7749"/>
                    <a:pt x="12707" y="4343"/>
                    <a:pt x="10758" y="2061"/>
                  </a:cubicBezTo>
                  <a:cubicBezTo>
                    <a:pt x="10661" y="1943"/>
                    <a:pt x="10557" y="1832"/>
                    <a:pt x="10446" y="1721"/>
                  </a:cubicBezTo>
                  <a:cubicBezTo>
                    <a:pt x="9320" y="574"/>
                    <a:pt x="7831" y="0"/>
                    <a:pt x="6341" y="0"/>
                  </a:cubicBezTo>
                  <a:close/>
                </a:path>
              </a:pathLst>
            </a:custGeom>
            <a:solidFill>
              <a:srgbClr val="8A9D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4" name="Google Shape;1724;p60"/>
            <p:cNvSpPr/>
            <p:nvPr/>
          </p:nvSpPr>
          <p:spPr>
            <a:xfrm>
              <a:off x="7540502" y="3735683"/>
              <a:ext cx="236741" cy="236558"/>
            </a:xfrm>
            <a:custGeom>
              <a:rect b="b" l="l" r="r" t="t"/>
              <a:pathLst>
                <a:path extrusionOk="0" h="9004" w="9011">
                  <a:moveTo>
                    <a:pt x="8122" y="0"/>
                  </a:moveTo>
                  <a:lnTo>
                    <a:pt x="0" y="8123"/>
                  </a:lnTo>
                  <a:cubicBezTo>
                    <a:pt x="423" y="8483"/>
                    <a:pt x="895" y="8781"/>
                    <a:pt x="1401" y="9003"/>
                  </a:cubicBezTo>
                  <a:lnTo>
                    <a:pt x="9010" y="1401"/>
                  </a:lnTo>
                  <a:cubicBezTo>
                    <a:pt x="8781" y="888"/>
                    <a:pt x="8483" y="416"/>
                    <a:pt x="8122" y="0"/>
                  </a:cubicBezTo>
                  <a:close/>
                </a:path>
              </a:pathLst>
            </a:custGeom>
            <a:solidFill>
              <a:srgbClr val="A2B1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5" name="Google Shape;1725;p60"/>
            <p:cNvSpPr/>
            <p:nvPr/>
          </p:nvSpPr>
          <p:spPr>
            <a:xfrm>
              <a:off x="7472693" y="3728274"/>
              <a:ext cx="283585" cy="256998"/>
            </a:xfrm>
            <a:custGeom>
              <a:rect b="b" l="l" r="r" t="t"/>
              <a:pathLst>
                <a:path extrusionOk="0" h="9782" w="10794">
                  <a:moveTo>
                    <a:pt x="9427" y="8869"/>
                  </a:moveTo>
                  <a:cubicBezTo>
                    <a:pt x="9426" y="8870"/>
                    <a:pt x="9424" y="8871"/>
                    <a:pt x="9423" y="8872"/>
                  </a:cubicBezTo>
                  <a:lnTo>
                    <a:pt x="9423" y="8872"/>
                  </a:lnTo>
                  <a:cubicBezTo>
                    <a:pt x="9422" y="8873"/>
                    <a:pt x="9421" y="8875"/>
                    <a:pt x="9420" y="8876"/>
                  </a:cubicBezTo>
                  <a:lnTo>
                    <a:pt x="9427" y="8869"/>
                  </a:lnTo>
                  <a:close/>
                  <a:moveTo>
                    <a:pt x="4560" y="0"/>
                  </a:moveTo>
                  <a:cubicBezTo>
                    <a:pt x="3489" y="0"/>
                    <a:pt x="2412" y="298"/>
                    <a:pt x="1457" y="907"/>
                  </a:cubicBezTo>
                  <a:cubicBezTo>
                    <a:pt x="1" y="3189"/>
                    <a:pt x="327" y="6178"/>
                    <a:pt x="2241" y="8092"/>
                  </a:cubicBezTo>
                  <a:cubicBezTo>
                    <a:pt x="2352" y="8203"/>
                    <a:pt x="2463" y="8307"/>
                    <a:pt x="2574" y="8405"/>
                  </a:cubicBezTo>
                  <a:cubicBezTo>
                    <a:pt x="3647" y="9316"/>
                    <a:pt x="4980" y="9782"/>
                    <a:pt x="6320" y="9782"/>
                  </a:cubicBezTo>
                  <a:cubicBezTo>
                    <a:pt x="7394" y="9782"/>
                    <a:pt x="8472" y="9482"/>
                    <a:pt x="9423" y="8872"/>
                  </a:cubicBezTo>
                  <a:lnTo>
                    <a:pt x="9423" y="8872"/>
                  </a:lnTo>
                  <a:cubicBezTo>
                    <a:pt x="10793" y="6736"/>
                    <a:pt x="10605" y="3957"/>
                    <a:pt x="8955" y="2023"/>
                  </a:cubicBezTo>
                  <a:cubicBezTo>
                    <a:pt x="8858" y="1912"/>
                    <a:pt x="8754" y="1794"/>
                    <a:pt x="8643" y="1690"/>
                  </a:cubicBezTo>
                  <a:cubicBezTo>
                    <a:pt x="7529" y="576"/>
                    <a:pt x="6051" y="0"/>
                    <a:pt x="4560" y="0"/>
                  </a:cubicBezTo>
                  <a:close/>
                </a:path>
              </a:pathLst>
            </a:custGeom>
            <a:solidFill>
              <a:srgbClr val="6881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6" name="Google Shape;1726;p60"/>
            <p:cNvSpPr/>
            <p:nvPr/>
          </p:nvSpPr>
          <p:spPr>
            <a:xfrm>
              <a:off x="7508791" y="3711985"/>
              <a:ext cx="251691" cy="243572"/>
            </a:xfrm>
            <a:custGeom>
              <a:rect b="b" l="l" r="r" t="t"/>
              <a:pathLst>
                <a:path extrusionOk="0" h="9271" w="9580">
                  <a:moveTo>
                    <a:pt x="4946" y="1"/>
                  </a:moveTo>
                  <a:cubicBezTo>
                    <a:pt x="4842" y="1"/>
                    <a:pt x="4738" y="7"/>
                    <a:pt x="4641" y="14"/>
                  </a:cubicBezTo>
                  <a:cubicBezTo>
                    <a:pt x="2906" y="125"/>
                    <a:pt x="1381" y="1201"/>
                    <a:pt x="694" y="2796"/>
                  </a:cubicBezTo>
                  <a:cubicBezTo>
                    <a:pt x="0" y="4384"/>
                    <a:pt x="257" y="6229"/>
                    <a:pt x="1360" y="7575"/>
                  </a:cubicBezTo>
                  <a:cubicBezTo>
                    <a:pt x="1561" y="7818"/>
                    <a:pt x="1790" y="8047"/>
                    <a:pt x="2039" y="8248"/>
                  </a:cubicBezTo>
                  <a:cubicBezTo>
                    <a:pt x="2878" y="8922"/>
                    <a:pt x="3906" y="9270"/>
                    <a:pt x="4943" y="9270"/>
                  </a:cubicBezTo>
                  <a:cubicBezTo>
                    <a:pt x="5623" y="9270"/>
                    <a:pt x="6306" y="9121"/>
                    <a:pt x="6943" y="8816"/>
                  </a:cubicBezTo>
                  <a:cubicBezTo>
                    <a:pt x="8553" y="8047"/>
                    <a:pt x="9579" y="6417"/>
                    <a:pt x="9579" y="4634"/>
                  </a:cubicBezTo>
                  <a:cubicBezTo>
                    <a:pt x="9579" y="3247"/>
                    <a:pt x="8955" y="1936"/>
                    <a:pt x="7880" y="1055"/>
                  </a:cubicBezTo>
                  <a:cubicBezTo>
                    <a:pt x="7741" y="937"/>
                    <a:pt x="7595" y="833"/>
                    <a:pt x="7443" y="736"/>
                  </a:cubicBezTo>
                  <a:cubicBezTo>
                    <a:pt x="6694" y="257"/>
                    <a:pt x="5827" y="1"/>
                    <a:pt x="4946" y="1"/>
                  </a:cubicBezTo>
                  <a:close/>
                </a:path>
              </a:pathLst>
            </a:custGeom>
            <a:solidFill>
              <a:srgbClr val="BAC5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7" name="Google Shape;1727;p60"/>
            <p:cNvSpPr/>
            <p:nvPr/>
          </p:nvSpPr>
          <p:spPr>
            <a:xfrm>
              <a:off x="7496575" y="3728248"/>
              <a:ext cx="251323" cy="227310"/>
            </a:xfrm>
            <a:custGeom>
              <a:rect b="b" l="l" r="r" t="t"/>
              <a:pathLst>
                <a:path extrusionOk="0" h="8652" w="9566">
                  <a:moveTo>
                    <a:pt x="3663" y="0"/>
                  </a:moveTo>
                  <a:cubicBezTo>
                    <a:pt x="3458" y="0"/>
                    <a:pt x="3252" y="11"/>
                    <a:pt x="3045" y="34"/>
                  </a:cubicBezTo>
                  <a:cubicBezTo>
                    <a:pt x="444" y="1580"/>
                    <a:pt x="0" y="5159"/>
                    <a:pt x="2137" y="7296"/>
                  </a:cubicBezTo>
                  <a:cubicBezTo>
                    <a:pt x="3053" y="8211"/>
                    <a:pt x="4232" y="8652"/>
                    <a:pt x="5403" y="8652"/>
                  </a:cubicBezTo>
                  <a:cubicBezTo>
                    <a:pt x="6963" y="8652"/>
                    <a:pt x="8508" y="7869"/>
                    <a:pt x="9392" y="6387"/>
                  </a:cubicBezTo>
                  <a:cubicBezTo>
                    <a:pt x="9565" y="4813"/>
                    <a:pt x="9080" y="3231"/>
                    <a:pt x="8053" y="2024"/>
                  </a:cubicBezTo>
                  <a:cubicBezTo>
                    <a:pt x="7949" y="1913"/>
                    <a:pt x="7845" y="1795"/>
                    <a:pt x="7741" y="1691"/>
                  </a:cubicBezTo>
                  <a:cubicBezTo>
                    <a:pt x="6653" y="603"/>
                    <a:pt x="5183" y="0"/>
                    <a:pt x="3663" y="0"/>
                  </a:cubicBezTo>
                  <a:close/>
                </a:path>
              </a:pathLst>
            </a:custGeom>
            <a:solidFill>
              <a:srgbClr val="A2B1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8" name="Google Shape;1728;p60"/>
            <p:cNvSpPr/>
            <p:nvPr/>
          </p:nvSpPr>
          <p:spPr>
            <a:xfrm>
              <a:off x="7511524" y="3731296"/>
              <a:ext cx="221976" cy="232564"/>
            </a:xfrm>
            <a:custGeom>
              <a:rect b="b" l="l" r="r" t="t"/>
              <a:pathLst>
                <a:path extrusionOk="0" h="8852" w="8449">
                  <a:moveTo>
                    <a:pt x="7339" y="1"/>
                  </a:moveTo>
                  <a:lnTo>
                    <a:pt x="0" y="7339"/>
                  </a:lnTo>
                  <a:cubicBezTo>
                    <a:pt x="139" y="7866"/>
                    <a:pt x="340" y="8373"/>
                    <a:pt x="597" y="8851"/>
                  </a:cubicBezTo>
                  <a:lnTo>
                    <a:pt x="1935" y="7513"/>
                  </a:lnTo>
                  <a:lnTo>
                    <a:pt x="8449" y="1000"/>
                  </a:lnTo>
                  <a:cubicBezTo>
                    <a:pt x="8247" y="750"/>
                    <a:pt x="8025" y="521"/>
                    <a:pt x="7776" y="320"/>
                  </a:cubicBezTo>
                  <a:cubicBezTo>
                    <a:pt x="7637" y="202"/>
                    <a:pt x="7491" y="98"/>
                    <a:pt x="7339" y="1"/>
                  </a:cubicBezTo>
                  <a:close/>
                </a:path>
              </a:pathLst>
            </a:custGeom>
            <a:solidFill>
              <a:srgbClr val="A2B1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9" name="Google Shape;1729;p60"/>
            <p:cNvSpPr/>
            <p:nvPr/>
          </p:nvSpPr>
          <p:spPr>
            <a:xfrm>
              <a:off x="7519721" y="3712169"/>
              <a:ext cx="144157" cy="136696"/>
            </a:xfrm>
            <a:custGeom>
              <a:rect b="b" l="l" r="r" t="t"/>
              <a:pathLst>
                <a:path extrusionOk="0" h="5203" w="5487">
                  <a:moveTo>
                    <a:pt x="4530" y="0"/>
                  </a:moveTo>
                  <a:cubicBezTo>
                    <a:pt x="4426" y="0"/>
                    <a:pt x="4322" y="7"/>
                    <a:pt x="4225" y="14"/>
                  </a:cubicBezTo>
                  <a:lnTo>
                    <a:pt x="0" y="4232"/>
                  </a:lnTo>
                  <a:cubicBezTo>
                    <a:pt x="91" y="4571"/>
                    <a:pt x="215" y="4897"/>
                    <a:pt x="382" y="5203"/>
                  </a:cubicBezTo>
                  <a:lnTo>
                    <a:pt x="5487" y="98"/>
                  </a:lnTo>
                  <a:cubicBezTo>
                    <a:pt x="5175" y="35"/>
                    <a:pt x="4849" y="0"/>
                    <a:pt x="4530" y="0"/>
                  </a:cubicBezTo>
                  <a:close/>
                </a:path>
              </a:pathLst>
            </a:custGeom>
            <a:solidFill>
              <a:srgbClr val="A2B1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0" name="Google Shape;1730;p60"/>
            <p:cNvSpPr/>
            <p:nvPr/>
          </p:nvSpPr>
          <p:spPr>
            <a:xfrm>
              <a:off x="7502039" y="3706442"/>
              <a:ext cx="276466" cy="254686"/>
            </a:xfrm>
            <a:custGeom>
              <a:rect b="b" l="l" r="r" t="t"/>
              <a:pathLst>
                <a:path extrusionOk="0" h="9694" w="10523">
                  <a:moveTo>
                    <a:pt x="5203" y="434"/>
                  </a:moveTo>
                  <a:cubicBezTo>
                    <a:pt x="6375" y="434"/>
                    <a:pt x="7492" y="898"/>
                    <a:pt x="8324" y="1724"/>
                  </a:cubicBezTo>
                  <a:cubicBezTo>
                    <a:pt x="9808" y="3215"/>
                    <a:pt x="10044" y="5545"/>
                    <a:pt x="8872" y="7300"/>
                  </a:cubicBezTo>
                  <a:cubicBezTo>
                    <a:pt x="8035" y="8555"/>
                    <a:pt x="6642" y="9259"/>
                    <a:pt x="5203" y="9259"/>
                  </a:cubicBezTo>
                  <a:cubicBezTo>
                    <a:pt x="4638" y="9259"/>
                    <a:pt x="4065" y="9150"/>
                    <a:pt x="3517" y="8923"/>
                  </a:cubicBezTo>
                  <a:cubicBezTo>
                    <a:pt x="1568" y="8119"/>
                    <a:pt x="465" y="6052"/>
                    <a:pt x="875" y="3992"/>
                  </a:cubicBezTo>
                  <a:cubicBezTo>
                    <a:pt x="1284" y="1925"/>
                    <a:pt x="3094" y="434"/>
                    <a:pt x="5203" y="434"/>
                  </a:cubicBezTo>
                  <a:close/>
                  <a:moveTo>
                    <a:pt x="5207" y="0"/>
                  </a:moveTo>
                  <a:cubicBezTo>
                    <a:pt x="4584" y="0"/>
                    <a:pt x="3954" y="120"/>
                    <a:pt x="3351" y="371"/>
                  </a:cubicBezTo>
                  <a:cubicBezTo>
                    <a:pt x="1214" y="1252"/>
                    <a:pt x="1" y="3520"/>
                    <a:pt x="451" y="5788"/>
                  </a:cubicBezTo>
                  <a:cubicBezTo>
                    <a:pt x="895" y="8056"/>
                    <a:pt x="2886" y="9693"/>
                    <a:pt x="5203" y="9693"/>
                  </a:cubicBezTo>
                  <a:cubicBezTo>
                    <a:pt x="5211" y="9693"/>
                    <a:pt x="5220" y="9693"/>
                    <a:pt x="5228" y="9693"/>
                  </a:cubicBezTo>
                  <a:cubicBezTo>
                    <a:pt x="6502" y="9693"/>
                    <a:pt x="7727" y="9181"/>
                    <a:pt x="8629" y="8278"/>
                  </a:cubicBezTo>
                  <a:cubicBezTo>
                    <a:pt x="10266" y="6641"/>
                    <a:pt x="10523" y="4082"/>
                    <a:pt x="9240" y="2154"/>
                  </a:cubicBezTo>
                  <a:cubicBezTo>
                    <a:pt x="8319" y="775"/>
                    <a:pt x="6788" y="0"/>
                    <a:pt x="5207" y="0"/>
                  </a:cubicBezTo>
                  <a:close/>
                </a:path>
              </a:pathLst>
            </a:custGeom>
            <a:solidFill>
              <a:srgbClr val="6881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1" name="Google Shape;1731;p60"/>
            <p:cNvSpPr/>
            <p:nvPr/>
          </p:nvSpPr>
          <p:spPr>
            <a:xfrm>
              <a:off x="7402362" y="3750580"/>
              <a:ext cx="333871" cy="303684"/>
            </a:xfrm>
            <a:custGeom>
              <a:rect b="b" l="l" r="r" t="t"/>
              <a:pathLst>
                <a:path extrusionOk="0" h="11559" w="12708">
                  <a:moveTo>
                    <a:pt x="6339" y="0"/>
                  </a:moveTo>
                  <a:cubicBezTo>
                    <a:pt x="4863" y="0"/>
                    <a:pt x="3387" y="562"/>
                    <a:pt x="2262" y="1688"/>
                  </a:cubicBezTo>
                  <a:cubicBezTo>
                    <a:pt x="0" y="3949"/>
                    <a:pt x="14" y="7625"/>
                    <a:pt x="2296" y="9865"/>
                  </a:cubicBezTo>
                  <a:cubicBezTo>
                    <a:pt x="2407" y="9976"/>
                    <a:pt x="2518" y="10080"/>
                    <a:pt x="2629" y="10177"/>
                  </a:cubicBezTo>
                  <a:cubicBezTo>
                    <a:pt x="3711" y="11101"/>
                    <a:pt x="5041" y="11558"/>
                    <a:pt x="6368" y="11558"/>
                  </a:cubicBezTo>
                  <a:cubicBezTo>
                    <a:pt x="7850" y="11558"/>
                    <a:pt x="9327" y="10989"/>
                    <a:pt x="10446" y="9865"/>
                  </a:cubicBezTo>
                  <a:lnTo>
                    <a:pt x="10446" y="9872"/>
                  </a:lnTo>
                  <a:cubicBezTo>
                    <a:pt x="12569" y="7743"/>
                    <a:pt x="12708" y="4344"/>
                    <a:pt x="10758" y="2055"/>
                  </a:cubicBezTo>
                  <a:cubicBezTo>
                    <a:pt x="10654" y="1937"/>
                    <a:pt x="10557" y="1826"/>
                    <a:pt x="10446" y="1715"/>
                  </a:cubicBezTo>
                  <a:cubicBezTo>
                    <a:pt x="9318" y="573"/>
                    <a:pt x="7828" y="0"/>
                    <a:pt x="6339" y="0"/>
                  </a:cubicBezTo>
                  <a:close/>
                </a:path>
              </a:pathLst>
            </a:custGeom>
            <a:solidFill>
              <a:srgbClr val="8A9D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2" name="Google Shape;1732;p60"/>
            <p:cNvSpPr/>
            <p:nvPr/>
          </p:nvSpPr>
          <p:spPr>
            <a:xfrm>
              <a:off x="7471432" y="3804570"/>
              <a:ext cx="236741" cy="236741"/>
            </a:xfrm>
            <a:custGeom>
              <a:rect b="b" l="l" r="r" t="t"/>
              <a:pathLst>
                <a:path extrusionOk="0" h="9011" w="9011">
                  <a:moveTo>
                    <a:pt x="8129" y="0"/>
                  </a:moveTo>
                  <a:lnTo>
                    <a:pt x="0" y="8122"/>
                  </a:lnTo>
                  <a:cubicBezTo>
                    <a:pt x="423" y="8483"/>
                    <a:pt x="895" y="8781"/>
                    <a:pt x="1408" y="9010"/>
                  </a:cubicBezTo>
                  <a:lnTo>
                    <a:pt x="9010" y="1401"/>
                  </a:lnTo>
                  <a:cubicBezTo>
                    <a:pt x="8788" y="895"/>
                    <a:pt x="8490" y="423"/>
                    <a:pt x="8129" y="0"/>
                  </a:cubicBezTo>
                  <a:close/>
                </a:path>
              </a:pathLst>
            </a:custGeom>
            <a:solidFill>
              <a:srgbClr val="A2B1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3" name="Google Shape;1733;p60"/>
            <p:cNvSpPr/>
            <p:nvPr/>
          </p:nvSpPr>
          <p:spPr>
            <a:xfrm>
              <a:off x="7435334" y="3781029"/>
              <a:ext cx="256078" cy="243520"/>
            </a:xfrm>
            <a:custGeom>
              <a:rect b="b" l="l" r="r" t="t"/>
              <a:pathLst>
                <a:path extrusionOk="0" h="9269" w="9747">
                  <a:moveTo>
                    <a:pt x="5117" y="0"/>
                  </a:moveTo>
                  <a:cubicBezTo>
                    <a:pt x="4109" y="0"/>
                    <a:pt x="3101" y="328"/>
                    <a:pt x="2262" y="986"/>
                  </a:cubicBezTo>
                  <a:cubicBezTo>
                    <a:pt x="556" y="2318"/>
                    <a:pt x="1" y="4656"/>
                    <a:pt x="930" y="6618"/>
                  </a:cubicBezTo>
                  <a:cubicBezTo>
                    <a:pt x="1705" y="8262"/>
                    <a:pt x="3357" y="9269"/>
                    <a:pt x="5120" y="9269"/>
                  </a:cubicBezTo>
                  <a:cubicBezTo>
                    <a:pt x="5455" y="9269"/>
                    <a:pt x="5795" y="9232"/>
                    <a:pt x="6133" y="9157"/>
                  </a:cubicBezTo>
                  <a:cubicBezTo>
                    <a:pt x="8248" y="8679"/>
                    <a:pt x="9746" y="6799"/>
                    <a:pt x="9746" y="4635"/>
                  </a:cubicBezTo>
                  <a:cubicBezTo>
                    <a:pt x="9746" y="3247"/>
                    <a:pt x="9122" y="1930"/>
                    <a:pt x="8054" y="1049"/>
                  </a:cubicBezTo>
                  <a:cubicBezTo>
                    <a:pt x="7201" y="351"/>
                    <a:pt x="6159" y="0"/>
                    <a:pt x="5117" y="0"/>
                  </a:cubicBezTo>
                  <a:close/>
                </a:path>
              </a:pathLst>
            </a:custGeom>
            <a:solidFill>
              <a:srgbClr val="BAC5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4" name="Google Shape;1734;p60"/>
            <p:cNvSpPr/>
            <p:nvPr/>
          </p:nvSpPr>
          <p:spPr>
            <a:xfrm>
              <a:off x="7435701" y="3780924"/>
              <a:ext cx="211231" cy="198962"/>
            </a:xfrm>
            <a:custGeom>
              <a:rect b="b" l="l" r="r" t="t"/>
              <a:pathLst>
                <a:path extrusionOk="0" h="7573" w="8040">
                  <a:moveTo>
                    <a:pt x="5097" y="1"/>
                  </a:moveTo>
                  <a:cubicBezTo>
                    <a:pt x="3906" y="1"/>
                    <a:pt x="2718" y="458"/>
                    <a:pt x="1818" y="1358"/>
                  </a:cubicBezTo>
                  <a:cubicBezTo>
                    <a:pt x="133" y="3043"/>
                    <a:pt x="1" y="5735"/>
                    <a:pt x="1520" y="7573"/>
                  </a:cubicBezTo>
                  <a:lnTo>
                    <a:pt x="1520" y="7573"/>
                  </a:lnTo>
                  <a:lnTo>
                    <a:pt x="8040" y="1053"/>
                  </a:lnTo>
                  <a:cubicBezTo>
                    <a:pt x="7180" y="348"/>
                    <a:pt x="6137" y="1"/>
                    <a:pt x="5097" y="1"/>
                  </a:cubicBezTo>
                  <a:close/>
                </a:path>
              </a:pathLst>
            </a:custGeom>
            <a:solidFill>
              <a:srgbClr val="A2B1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5" name="Google Shape;1735;p60"/>
            <p:cNvSpPr/>
            <p:nvPr/>
          </p:nvSpPr>
          <p:spPr>
            <a:xfrm>
              <a:off x="7452122" y="3785417"/>
              <a:ext cx="174949" cy="174791"/>
            </a:xfrm>
            <a:custGeom>
              <a:rect b="b" l="l" r="r" t="t"/>
              <a:pathLst>
                <a:path extrusionOk="0" h="6653" w="6659">
                  <a:moveTo>
                    <a:pt x="5688" y="1"/>
                  </a:moveTo>
                  <a:lnTo>
                    <a:pt x="0" y="5682"/>
                  </a:lnTo>
                  <a:cubicBezTo>
                    <a:pt x="97" y="6014"/>
                    <a:pt x="222" y="6340"/>
                    <a:pt x="388" y="6653"/>
                  </a:cubicBezTo>
                  <a:lnTo>
                    <a:pt x="6659" y="382"/>
                  </a:lnTo>
                  <a:cubicBezTo>
                    <a:pt x="6354" y="216"/>
                    <a:pt x="6028" y="91"/>
                    <a:pt x="5688" y="1"/>
                  </a:cubicBezTo>
                  <a:close/>
                </a:path>
              </a:pathLst>
            </a:custGeom>
            <a:solidFill>
              <a:srgbClr val="BAC5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6" name="Google Shape;1736;p60"/>
            <p:cNvSpPr/>
            <p:nvPr/>
          </p:nvSpPr>
          <p:spPr>
            <a:xfrm>
              <a:off x="7432969" y="3775407"/>
              <a:ext cx="276466" cy="254791"/>
            </a:xfrm>
            <a:custGeom>
              <a:rect b="b" l="l" r="r" t="t"/>
              <a:pathLst>
                <a:path extrusionOk="0" h="9698" w="10523">
                  <a:moveTo>
                    <a:pt x="5229" y="437"/>
                  </a:moveTo>
                  <a:cubicBezTo>
                    <a:pt x="6392" y="437"/>
                    <a:pt x="7505" y="901"/>
                    <a:pt x="8324" y="1727"/>
                  </a:cubicBezTo>
                  <a:cubicBezTo>
                    <a:pt x="9815" y="3212"/>
                    <a:pt x="10044" y="5549"/>
                    <a:pt x="8879" y="7297"/>
                  </a:cubicBezTo>
                  <a:cubicBezTo>
                    <a:pt x="8036" y="8554"/>
                    <a:pt x="6642" y="9262"/>
                    <a:pt x="5203" y="9262"/>
                  </a:cubicBezTo>
                  <a:cubicBezTo>
                    <a:pt x="4640" y="9262"/>
                    <a:pt x="4070" y="9153"/>
                    <a:pt x="3524" y="8927"/>
                  </a:cubicBezTo>
                  <a:cubicBezTo>
                    <a:pt x="1575" y="8123"/>
                    <a:pt x="472" y="6056"/>
                    <a:pt x="882" y="3989"/>
                  </a:cubicBezTo>
                  <a:cubicBezTo>
                    <a:pt x="1291" y="1922"/>
                    <a:pt x="3101" y="437"/>
                    <a:pt x="5203" y="437"/>
                  </a:cubicBezTo>
                  <a:cubicBezTo>
                    <a:pt x="5212" y="437"/>
                    <a:pt x="5220" y="437"/>
                    <a:pt x="5229" y="437"/>
                  </a:cubicBezTo>
                  <a:close/>
                  <a:moveTo>
                    <a:pt x="5204" y="0"/>
                  </a:moveTo>
                  <a:cubicBezTo>
                    <a:pt x="4583" y="0"/>
                    <a:pt x="3954" y="119"/>
                    <a:pt x="3351" y="368"/>
                  </a:cubicBezTo>
                  <a:cubicBezTo>
                    <a:pt x="1215" y="1256"/>
                    <a:pt x="1" y="3524"/>
                    <a:pt x="452" y="5792"/>
                  </a:cubicBezTo>
                  <a:cubicBezTo>
                    <a:pt x="902" y="8060"/>
                    <a:pt x="2893" y="9697"/>
                    <a:pt x="5203" y="9697"/>
                  </a:cubicBezTo>
                  <a:cubicBezTo>
                    <a:pt x="6493" y="9697"/>
                    <a:pt x="7728" y="9191"/>
                    <a:pt x="8636" y="8275"/>
                  </a:cubicBezTo>
                  <a:cubicBezTo>
                    <a:pt x="10266" y="6645"/>
                    <a:pt x="10523" y="4079"/>
                    <a:pt x="9240" y="2157"/>
                  </a:cubicBezTo>
                  <a:cubicBezTo>
                    <a:pt x="8319" y="773"/>
                    <a:pt x="6786" y="0"/>
                    <a:pt x="5204" y="0"/>
                  </a:cubicBezTo>
                  <a:close/>
                </a:path>
              </a:pathLst>
            </a:custGeom>
            <a:solidFill>
              <a:srgbClr val="6881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7" name="Google Shape;1737;p60"/>
            <p:cNvSpPr/>
            <p:nvPr/>
          </p:nvSpPr>
          <p:spPr>
            <a:xfrm>
              <a:off x="7528286" y="3838093"/>
              <a:ext cx="82758" cy="129418"/>
            </a:xfrm>
            <a:custGeom>
              <a:rect b="b" l="l" r="r" t="t"/>
              <a:pathLst>
                <a:path extrusionOk="0" h="4926" w="3150">
                  <a:moveTo>
                    <a:pt x="1575" y="0"/>
                  </a:moveTo>
                  <a:cubicBezTo>
                    <a:pt x="722" y="0"/>
                    <a:pt x="14" y="604"/>
                    <a:pt x="14" y="1339"/>
                  </a:cubicBezTo>
                  <a:cubicBezTo>
                    <a:pt x="14" y="2081"/>
                    <a:pt x="715" y="2678"/>
                    <a:pt x="1575" y="2678"/>
                  </a:cubicBezTo>
                  <a:cubicBezTo>
                    <a:pt x="2199" y="2678"/>
                    <a:pt x="2705" y="3087"/>
                    <a:pt x="2705" y="3579"/>
                  </a:cubicBezTo>
                  <a:cubicBezTo>
                    <a:pt x="2705" y="4079"/>
                    <a:pt x="2199" y="4488"/>
                    <a:pt x="1575" y="4488"/>
                  </a:cubicBezTo>
                  <a:cubicBezTo>
                    <a:pt x="958" y="4488"/>
                    <a:pt x="451" y="4079"/>
                    <a:pt x="451" y="3579"/>
                  </a:cubicBezTo>
                  <a:cubicBezTo>
                    <a:pt x="465" y="3423"/>
                    <a:pt x="349" y="3345"/>
                    <a:pt x="233" y="3345"/>
                  </a:cubicBezTo>
                  <a:cubicBezTo>
                    <a:pt x="117" y="3345"/>
                    <a:pt x="0" y="3423"/>
                    <a:pt x="14" y="3579"/>
                  </a:cubicBezTo>
                  <a:cubicBezTo>
                    <a:pt x="14" y="4322"/>
                    <a:pt x="715" y="4925"/>
                    <a:pt x="1575" y="4925"/>
                  </a:cubicBezTo>
                  <a:cubicBezTo>
                    <a:pt x="2442" y="4925"/>
                    <a:pt x="3136" y="4322"/>
                    <a:pt x="3136" y="3579"/>
                  </a:cubicBezTo>
                  <a:cubicBezTo>
                    <a:pt x="3136" y="2844"/>
                    <a:pt x="2442" y="2241"/>
                    <a:pt x="1575" y="2241"/>
                  </a:cubicBezTo>
                  <a:cubicBezTo>
                    <a:pt x="958" y="2241"/>
                    <a:pt x="451" y="1838"/>
                    <a:pt x="451" y="1339"/>
                  </a:cubicBezTo>
                  <a:cubicBezTo>
                    <a:pt x="451" y="840"/>
                    <a:pt x="958" y="437"/>
                    <a:pt x="1575" y="437"/>
                  </a:cubicBezTo>
                  <a:cubicBezTo>
                    <a:pt x="2199" y="437"/>
                    <a:pt x="2705" y="840"/>
                    <a:pt x="2705" y="1339"/>
                  </a:cubicBezTo>
                  <a:cubicBezTo>
                    <a:pt x="2692" y="1499"/>
                    <a:pt x="2806" y="1578"/>
                    <a:pt x="2921" y="1578"/>
                  </a:cubicBezTo>
                  <a:cubicBezTo>
                    <a:pt x="3035" y="1578"/>
                    <a:pt x="3149" y="1499"/>
                    <a:pt x="3136" y="1339"/>
                  </a:cubicBezTo>
                  <a:cubicBezTo>
                    <a:pt x="3136" y="604"/>
                    <a:pt x="2435" y="0"/>
                    <a:pt x="1575" y="0"/>
                  </a:cubicBezTo>
                  <a:close/>
                </a:path>
              </a:pathLst>
            </a:custGeom>
            <a:solidFill>
              <a:srgbClr val="6881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8" name="Google Shape;1738;p60"/>
            <p:cNvSpPr/>
            <p:nvPr/>
          </p:nvSpPr>
          <p:spPr>
            <a:xfrm>
              <a:off x="7563622" y="3825798"/>
              <a:ext cx="12164" cy="153353"/>
            </a:xfrm>
            <a:custGeom>
              <a:rect b="b" l="l" r="r" t="t"/>
              <a:pathLst>
                <a:path extrusionOk="0" h="5837" w="463">
                  <a:moveTo>
                    <a:pt x="232" y="0"/>
                  </a:moveTo>
                  <a:cubicBezTo>
                    <a:pt x="117" y="0"/>
                    <a:pt x="1" y="80"/>
                    <a:pt x="15" y="239"/>
                  </a:cubicBezTo>
                  <a:lnTo>
                    <a:pt x="15" y="5622"/>
                  </a:lnTo>
                  <a:cubicBezTo>
                    <a:pt x="15" y="5740"/>
                    <a:pt x="112" y="5837"/>
                    <a:pt x="230" y="5837"/>
                  </a:cubicBezTo>
                  <a:cubicBezTo>
                    <a:pt x="355" y="5837"/>
                    <a:pt x="452" y="5740"/>
                    <a:pt x="445" y="5622"/>
                  </a:cubicBezTo>
                  <a:lnTo>
                    <a:pt x="445" y="239"/>
                  </a:lnTo>
                  <a:cubicBezTo>
                    <a:pt x="462" y="80"/>
                    <a:pt x="348" y="0"/>
                    <a:pt x="232" y="0"/>
                  </a:cubicBezTo>
                  <a:close/>
                </a:path>
              </a:pathLst>
            </a:custGeom>
            <a:solidFill>
              <a:srgbClr val="6881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2" name="Shape 1742"/>
        <p:cNvGrpSpPr/>
        <p:nvPr/>
      </p:nvGrpSpPr>
      <p:grpSpPr>
        <a:xfrm>
          <a:off x="0" y="0"/>
          <a:ext cx="0" cy="0"/>
          <a:chOff x="0" y="0"/>
          <a:chExt cx="0" cy="0"/>
        </a:xfrm>
      </p:grpSpPr>
      <p:grpSp>
        <p:nvGrpSpPr>
          <p:cNvPr id="1743" name="Google Shape;1743;p61"/>
          <p:cNvGrpSpPr/>
          <p:nvPr/>
        </p:nvGrpSpPr>
        <p:grpSpPr>
          <a:xfrm>
            <a:off x="6074939" y="2452646"/>
            <a:ext cx="2587109" cy="2603780"/>
            <a:chOff x="5106841" y="1631950"/>
            <a:chExt cx="3402300" cy="3424675"/>
          </a:xfrm>
        </p:grpSpPr>
        <p:sp>
          <p:nvSpPr>
            <p:cNvPr id="1744" name="Google Shape;1744;p61"/>
            <p:cNvSpPr/>
            <p:nvPr/>
          </p:nvSpPr>
          <p:spPr>
            <a:xfrm>
              <a:off x="5106841" y="4780375"/>
              <a:ext cx="3402300" cy="110400"/>
            </a:xfrm>
            <a:prstGeom prst="ellipse">
              <a:avLst/>
            </a:prstGeom>
            <a:solidFill>
              <a:srgbClr val="000000">
                <a:alpha val="781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45" name="Google Shape;1745;p61"/>
            <p:cNvPicPr preferRelativeResize="0"/>
            <p:nvPr/>
          </p:nvPicPr>
          <p:blipFill>
            <a:blip r:embed="rId3">
              <a:alphaModFix/>
            </a:blip>
            <a:stretch>
              <a:fillRect/>
            </a:stretch>
          </p:blipFill>
          <p:spPr>
            <a:xfrm>
              <a:off x="5154050" y="1631950"/>
              <a:ext cx="3228825" cy="3424675"/>
            </a:xfrm>
            <a:prstGeom prst="rect">
              <a:avLst/>
            </a:prstGeom>
            <a:noFill/>
            <a:ln>
              <a:noFill/>
            </a:ln>
          </p:spPr>
        </p:pic>
      </p:grpSp>
      <p:grpSp>
        <p:nvGrpSpPr>
          <p:cNvPr id="1746" name="Google Shape;1746;p61"/>
          <p:cNvGrpSpPr/>
          <p:nvPr/>
        </p:nvGrpSpPr>
        <p:grpSpPr>
          <a:xfrm>
            <a:off x="1765001" y="378947"/>
            <a:ext cx="5613998" cy="778303"/>
            <a:chOff x="1828775" y="-454378"/>
            <a:chExt cx="5613998" cy="778303"/>
          </a:xfrm>
        </p:grpSpPr>
        <p:sp>
          <p:nvSpPr>
            <p:cNvPr id="1747" name="Google Shape;1747;p61"/>
            <p:cNvSpPr/>
            <p:nvPr/>
          </p:nvSpPr>
          <p:spPr>
            <a:xfrm>
              <a:off x="1896850" y="-363850"/>
              <a:ext cx="5476857" cy="605114"/>
            </a:xfrm>
            <a:custGeom>
              <a:rect b="b" l="l" r="r" t="t"/>
              <a:pathLst>
                <a:path extrusionOk="0" h="34573" w="277520">
                  <a:moveTo>
                    <a:pt x="1" y="1"/>
                  </a:moveTo>
                  <a:lnTo>
                    <a:pt x="1" y="34573"/>
                  </a:lnTo>
                  <a:lnTo>
                    <a:pt x="277519" y="34573"/>
                  </a:lnTo>
                  <a:lnTo>
                    <a:pt x="277519" y="1"/>
                  </a:lnTo>
                  <a:close/>
                </a:path>
              </a:pathLst>
            </a:custGeom>
            <a:solidFill>
              <a:schemeClr val="accent3"/>
            </a:solidFill>
            <a:ln>
              <a:noFill/>
            </a:ln>
            <a:effectLst>
              <a:outerShdw rotWithShape="0" algn="bl" dir="4200000" dist="142875">
                <a:srgbClr val="000000">
                  <a:alpha val="4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8" name="Google Shape;1748;p61"/>
            <p:cNvSpPr/>
            <p:nvPr/>
          </p:nvSpPr>
          <p:spPr>
            <a:xfrm>
              <a:off x="1828775" y="-454375"/>
              <a:ext cx="5610701" cy="90545"/>
            </a:xfrm>
            <a:custGeom>
              <a:rect b="b" l="l" r="r" t="t"/>
              <a:pathLst>
                <a:path extrusionOk="0" fill="none" h="5174" w="285750">
                  <a:moveTo>
                    <a:pt x="4469" y="5174"/>
                  </a:moveTo>
                  <a:lnTo>
                    <a:pt x="0" y="0"/>
                  </a:lnTo>
                  <a:lnTo>
                    <a:pt x="285750" y="0"/>
                  </a:lnTo>
                  <a:lnTo>
                    <a:pt x="281987" y="5174"/>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9" name="Google Shape;1749;p61"/>
            <p:cNvSpPr/>
            <p:nvPr/>
          </p:nvSpPr>
          <p:spPr>
            <a:xfrm>
              <a:off x="1828796" y="-454378"/>
              <a:ext cx="78219" cy="773856"/>
            </a:xfrm>
            <a:custGeom>
              <a:rect b="b" l="l" r="r" t="t"/>
              <a:pathLst>
                <a:path extrusionOk="0" h="44214" w="4469">
                  <a:moveTo>
                    <a:pt x="0" y="0"/>
                  </a:moveTo>
                  <a:lnTo>
                    <a:pt x="0" y="44214"/>
                  </a:lnTo>
                  <a:lnTo>
                    <a:pt x="4469" y="39746"/>
                  </a:lnTo>
                  <a:lnTo>
                    <a:pt x="4469" y="5174"/>
                  </a:lnTo>
                  <a:lnTo>
                    <a:pt x="0" y="0"/>
                  </a:ln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0" name="Google Shape;1750;p61"/>
            <p:cNvSpPr/>
            <p:nvPr/>
          </p:nvSpPr>
          <p:spPr>
            <a:xfrm>
              <a:off x="7373873" y="-454378"/>
              <a:ext cx="65862" cy="773856"/>
            </a:xfrm>
            <a:custGeom>
              <a:rect b="b" l="l" r="r" t="t"/>
              <a:pathLst>
                <a:path extrusionOk="0" h="44214" w="3763">
                  <a:moveTo>
                    <a:pt x="3763" y="0"/>
                  </a:moveTo>
                  <a:lnTo>
                    <a:pt x="0" y="5174"/>
                  </a:lnTo>
                  <a:lnTo>
                    <a:pt x="0" y="39746"/>
                  </a:lnTo>
                  <a:lnTo>
                    <a:pt x="3763" y="44214"/>
                  </a:lnTo>
                  <a:lnTo>
                    <a:pt x="3763" y="0"/>
                  </a:ln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1" name="Google Shape;1751;p61"/>
            <p:cNvSpPr/>
            <p:nvPr/>
          </p:nvSpPr>
          <p:spPr>
            <a:xfrm>
              <a:off x="1828775" y="242225"/>
              <a:ext cx="5613998" cy="81700"/>
            </a:xfrm>
            <a:custGeom>
              <a:rect b="b" l="l" r="r" t="t"/>
              <a:pathLst>
                <a:path extrusionOk="0" h="3268" w="224515">
                  <a:moveTo>
                    <a:pt x="0" y="3172"/>
                  </a:moveTo>
                  <a:lnTo>
                    <a:pt x="3171" y="0"/>
                  </a:lnTo>
                  <a:lnTo>
                    <a:pt x="221632" y="0"/>
                  </a:lnTo>
                  <a:lnTo>
                    <a:pt x="224515" y="3268"/>
                  </a:lnTo>
                  <a:close/>
                </a:path>
              </a:pathLst>
            </a:custGeom>
            <a:solidFill>
              <a:schemeClr val="accent4"/>
            </a:solidFill>
            <a:ln cap="flat" cmpd="sng" w="9525">
              <a:solidFill>
                <a:schemeClr val="accent4"/>
              </a:solidFill>
              <a:prstDash val="solid"/>
              <a:round/>
              <a:headEnd len="med" w="med" type="none"/>
              <a:tailEnd len="med" w="med" type="none"/>
            </a:ln>
          </p:spPr>
        </p:sp>
        <p:sp>
          <p:nvSpPr>
            <p:cNvPr id="1752" name="Google Shape;1752;p61"/>
            <p:cNvSpPr/>
            <p:nvPr/>
          </p:nvSpPr>
          <p:spPr>
            <a:xfrm flipH="1" rot="10800000">
              <a:off x="1828775" y="-454377"/>
              <a:ext cx="5613998" cy="96578"/>
            </a:xfrm>
            <a:custGeom>
              <a:rect b="b" l="l" r="r" t="t"/>
              <a:pathLst>
                <a:path extrusionOk="0" h="3268" w="224515">
                  <a:moveTo>
                    <a:pt x="0" y="3172"/>
                  </a:moveTo>
                  <a:lnTo>
                    <a:pt x="3171" y="0"/>
                  </a:lnTo>
                  <a:lnTo>
                    <a:pt x="221632" y="0"/>
                  </a:lnTo>
                  <a:lnTo>
                    <a:pt x="224515" y="3268"/>
                  </a:lnTo>
                  <a:close/>
                </a:path>
              </a:pathLst>
            </a:custGeom>
            <a:solidFill>
              <a:schemeClr val="accent4"/>
            </a:solidFill>
            <a:ln cap="flat" cmpd="sng" w="9525">
              <a:solidFill>
                <a:schemeClr val="accent4"/>
              </a:solidFill>
              <a:prstDash val="solid"/>
              <a:round/>
              <a:headEnd len="med" w="med" type="none"/>
              <a:tailEnd len="med" w="med" type="none"/>
            </a:ln>
          </p:spPr>
        </p:sp>
      </p:grpSp>
      <p:sp>
        <p:nvSpPr>
          <p:cNvPr id="1753" name="Google Shape;1753;p61"/>
          <p:cNvSpPr txBox="1"/>
          <p:nvPr/>
        </p:nvSpPr>
        <p:spPr>
          <a:xfrm flipH="1">
            <a:off x="5742550" y="1820125"/>
            <a:ext cx="2296200" cy="457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600" u="sng">
                <a:solidFill>
                  <a:schemeClr val="hlink"/>
                </a:solidFill>
                <a:latin typeface="Fjalla One"/>
                <a:ea typeface="Fjalla One"/>
                <a:cs typeface="Fjalla One"/>
                <a:sym typeface="Fjalla One"/>
                <a:hlinkClick r:id="rId4"/>
              </a:rPr>
              <a:t>Cause &amp; Effect Cheat Sheet</a:t>
            </a:r>
            <a:endParaRPr b="1" sz="2600">
              <a:solidFill>
                <a:schemeClr val="dk1"/>
              </a:solidFill>
              <a:latin typeface="Fjalla One"/>
              <a:ea typeface="Fjalla One"/>
              <a:cs typeface="Fjalla One"/>
              <a:sym typeface="Fjalla One"/>
            </a:endParaRPr>
          </a:p>
        </p:txBody>
      </p:sp>
      <p:sp>
        <p:nvSpPr>
          <p:cNvPr id="1754" name="Google Shape;1754;p61"/>
          <p:cNvSpPr txBox="1"/>
          <p:nvPr>
            <p:ph type="title"/>
          </p:nvPr>
        </p:nvSpPr>
        <p:spPr>
          <a:xfrm>
            <a:off x="720000" y="539500"/>
            <a:ext cx="7704000" cy="45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Macro is all about relationships</a:t>
            </a:r>
            <a:endParaRPr/>
          </a:p>
        </p:txBody>
      </p:sp>
      <p:grpSp>
        <p:nvGrpSpPr>
          <p:cNvPr id="1755" name="Google Shape;1755;p61"/>
          <p:cNvGrpSpPr/>
          <p:nvPr/>
        </p:nvGrpSpPr>
        <p:grpSpPr>
          <a:xfrm>
            <a:off x="1105243" y="1727378"/>
            <a:ext cx="4359463" cy="2322065"/>
            <a:chOff x="233350" y="949250"/>
            <a:chExt cx="7137300" cy="3802300"/>
          </a:xfrm>
        </p:grpSpPr>
        <p:sp>
          <p:nvSpPr>
            <p:cNvPr id="1756" name="Google Shape;1756;p61"/>
            <p:cNvSpPr/>
            <p:nvPr/>
          </p:nvSpPr>
          <p:spPr>
            <a:xfrm>
              <a:off x="4428450" y="2808675"/>
              <a:ext cx="1478900" cy="330100"/>
            </a:xfrm>
            <a:custGeom>
              <a:rect b="b" l="l" r="r" t="t"/>
              <a:pathLst>
                <a:path extrusionOk="0" h="13204" w="59156">
                  <a:moveTo>
                    <a:pt x="1" y="0"/>
                  </a:moveTo>
                  <a:lnTo>
                    <a:pt x="1" y="0"/>
                  </a:lnTo>
                  <a:close/>
                  <a:moveTo>
                    <a:pt x="59155" y="13203"/>
                  </a:move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757" name="Google Shape;1757;p61"/>
            <p:cNvSpPr/>
            <p:nvPr/>
          </p:nvSpPr>
          <p:spPr>
            <a:xfrm>
              <a:off x="2909400" y="1076125"/>
              <a:ext cx="4118650" cy="3109225"/>
            </a:xfrm>
            <a:custGeom>
              <a:rect b="b" l="l" r="r" t="t"/>
              <a:pathLst>
                <a:path extrusionOk="0" h="124369" w="164746">
                  <a:moveTo>
                    <a:pt x="49520" y="11070"/>
                  </a:moveTo>
                  <a:cubicBezTo>
                    <a:pt x="49737" y="11070"/>
                    <a:pt x="49861" y="11136"/>
                    <a:pt x="49875" y="11358"/>
                  </a:cubicBezTo>
                  <a:cubicBezTo>
                    <a:pt x="49875" y="11575"/>
                    <a:pt x="49818" y="11698"/>
                    <a:pt x="49684" y="11698"/>
                  </a:cubicBezTo>
                  <a:cubicBezTo>
                    <a:pt x="49636" y="11698"/>
                    <a:pt x="49580" y="11683"/>
                    <a:pt x="49512" y="11651"/>
                  </a:cubicBezTo>
                  <a:cubicBezTo>
                    <a:pt x="49305" y="11565"/>
                    <a:pt x="49115" y="11444"/>
                    <a:pt x="48925" y="11323"/>
                  </a:cubicBezTo>
                  <a:lnTo>
                    <a:pt x="49339" y="11081"/>
                  </a:lnTo>
                  <a:cubicBezTo>
                    <a:pt x="49405" y="11074"/>
                    <a:pt x="49465" y="11070"/>
                    <a:pt x="49520" y="11070"/>
                  </a:cubicBezTo>
                  <a:close/>
                  <a:moveTo>
                    <a:pt x="46983" y="11081"/>
                  </a:moveTo>
                  <a:cubicBezTo>
                    <a:pt x="47014" y="11081"/>
                    <a:pt x="47051" y="11087"/>
                    <a:pt x="47093" y="11098"/>
                  </a:cubicBezTo>
                  <a:cubicBezTo>
                    <a:pt x="47369" y="11185"/>
                    <a:pt x="47870" y="11168"/>
                    <a:pt x="47767" y="11686"/>
                  </a:cubicBezTo>
                  <a:cubicBezTo>
                    <a:pt x="47732" y="11893"/>
                    <a:pt x="47888" y="12274"/>
                    <a:pt x="47490" y="12343"/>
                  </a:cubicBezTo>
                  <a:cubicBezTo>
                    <a:pt x="47110" y="12222"/>
                    <a:pt x="46834" y="11893"/>
                    <a:pt x="46799" y="11496"/>
                  </a:cubicBezTo>
                  <a:cubicBezTo>
                    <a:pt x="46784" y="11302"/>
                    <a:pt x="46782" y="11081"/>
                    <a:pt x="46983" y="11081"/>
                  </a:cubicBezTo>
                  <a:close/>
                  <a:moveTo>
                    <a:pt x="38158" y="11530"/>
                  </a:moveTo>
                  <a:cubicBezTo>
                    <a:pt x="38279" y="11530"/>
                    <a:pt x="38417" y="11703"/>
                    <a:pt x="38642" y="11876"/>
                  </a:cubicBezTo>
                  <a:cubicBezTo>
                    <a:pt x="38366" y="12118"/>
                    <a:pt x="38089" y="12360"/>
                    <a:pt x="37778" y="12585"/>
                  </a:cubicBezTo>
                  <a:cubicBezTo>
                    <a:pt x="35549" y="13967"/>
                    <a:pt x="35514" y="15903"/>
                    <a:pt x="37692" y="17268"/>
                  </a:cubicBezTo>
                  <a:cubicBezTo>
                    <a:pt x="38003" y="17458"/>
                    <a:pt x="38227" y="17631"/>
                    <a:pt x="38158" y="18080"/>
                  </a:cubicBezTo>
                  <a:cubicBezTo>
                    <a:pt x="38106" y="18529"/>
                    <a:pt x="37951" y="18599"/>
                    <a:pt x="37553" y="18737"/>
                  </a:cubicBezTo>
                  <a:cubicBezTo>
                    <a:pt x="36568" y="19117"/>
                    <a:pt x="36309" y="19981"/>
                    <a:pt x="36378" y="20949"/>
                  </a:cubicBezTo>
                  <a:cubicBezTo>
                    <a:pt x="36427" y="21679"/>
                    <a:pt x="36279" y="22143"/>
                    <a:pt x="35819" y="22143"/>
                  </a:cubicBezTo>
                  <a:cubicBezTo>
                    <a:pt x="35625" y="22143"/>
                    <a:pt x="35377" y="22061"/>
                    <a:pt x="35065" y="21882"/>
                  </a:cubicBezTo>
                  <a:cubicBezTo>
                    <a:pt x="34913" y="21798"/>
                    <a:pt x="34745" y="21754"/>
                    <a:pt x="34578" y="21754"/>
                  </a:cubicBezTo>
                  <a:cubicBezTo>
                    <a:pt x="34403" y="21754"/>
                    <a:pt x="34230" y="21802"/>
                    <a:pt x="34080" y="21899"/>
                  </a:cubicBezTo>
                  <a:cubicBezTo>
                    <a:pt x="33134" y="22372"/>
                    <a:pt x="32094" y="22613"/>
                    <a:pt x="31041" y="22613"/>
                  </a:cubicBezTo>
                  <a:cubicBezTo>
                    <a:pt x="30747" y="22613"/>
                    <a:pt x="30451" y="22594"/>
                    <a:pt x="30157" y="22556"/>
                  </a:cubicBezTo>
                  <a:cubicBezTo>
                    <a:pt x="29915" y="22521"/>
                    <a:pt x="29759" y="22608"/>
                    <a:pt x="29829" y="22262"/>
                  </a:cubicBezTo>
                  <a:lnTo>
                    <a:pt x="29829" y="22262"/>
                  </a:lnTo>
                  <a:lnTo>
                    <a:pt x="29829" y="22279"/>
                  </a:lnTo>
                  <a:cubicBezTo>
                    <a:pt x="29898" y="21986"/>
                    <a:pt x="29984" y="21882"/>
                    <a:pt x="30364" y="21830"/>
                  </a:cubicBezTo>
                  <a:cubicBezTo>
                    <a:pt x="31505" y="21675"/>
                    <a:pt x="32836" y="21467"/>
                    <a:pt x="33354" y="20361"/>
                  </a:cubicBezTo>
                  <a:cubicBezTo>
                    <a:pt x="33821" y="19342"/>
                    <a:pt x="33872" y="18184"/>
                    <a:pt x="34927" y="17458"/>
                  </a:cubicBezTo>
                  <a:cubicBezTo>
                    <a:pt x="35238" y="17216"/>
                    <a:pt x="34978" y="16836"/>
                    <a:pt x="34667" y="16594"/>
                  </a:cubicBezTo>
                  <a:cubicBezTo>
                    <a:pt x="33216" y="15436"/>
                    <a:pt x="33907" y="14572"/>
                    <a:pt x="35099" y="13846"/>
                  </a:cubicBezTo>
                  <a:cubicBezTo>
                    <a:pt x="35860" y="13380"/>
                    <a:pt x="36724" y="13086"/>
                    <a:pt x="37018" y="12066"/>
                  </a:cubicBezTo>
                  <a:cubicBezTo>
                    <a:pt x="37156" y="11582"/>
                    <a:pt x="37709" y="11548"/>
                    <a:pt x="38158" y="11530"/>
                  </a:cubicBezTo>
                  <a:close/>
                  <a:moveTo>
                    <a:pt x="46802" y="32066"/>
                  </a:moveTo>
                  <a:cubicBezTo>
                    <a:pt x="47245" y="32066"/>
                    <a:pt x="47720" y="32469"/>
                    <a:pt x="47888" y="33080"/>
                  </a:cubicBezTo>
                  <a:cubicBezTo>
                    <a:pt x="48059" y="33754"/>
                    <a:pt x="48393" y="34225"/>
                    <a:pt x="48918" y="34225"/>
                  </a:cubicBezTo>
                  <a:cubicBezTo>
                    <a:pt x="49080" y="34225"/>
                    <a:pt x="49261" y="34181"/>
                    <a:pt x="49460" y="34083"/>
                  </a:cubicBezTo>
                  <a:cubicBezTo>
                    <a:pt x="50103" y="33764"/>
                    <a:pt x="50701" y="33627"/>
                    <a:pt x="51269" y="33627"/>
                  </a:cubicBezTo>
                  <a:cubicBezTo>
                    <a:pt x="52489" y="33627"/>
                    <a:pt x="53566" y="34260"/>
                    <a:pt x="54628" y="35085"/>
                  </a:cubicBezTo>
                  <a:cubicBezTo>
                    <a:pt x="54818" y="35223"/>
                    <a:pt x="55008" y="35396"/>
                    <a:pt x="55163" y="35586"/>
                  </a:cubicBezTo>
                  <a:cubicBezTo>
                    <a:pt x="55543" y="36053"/>
                    <a:pt x="56684" y="36070"/>
                    <a:pt x="56321" y="36917"/>
                  </a:cubicBezTo>
                  <a:lnTo>
                    <a:pt x="56321" y="36934"/>
                  </a:lnTo>
                  <a:cubicBezTo>
                    <a:pt x="56149" y="37350"/>
                    <a:pt x="55751" y="37415"/>
                    <a:pt x="55318" y="37415"/>
                  </a:cubicBezTo>
                  <a:cubicBezTo>
                    <a:pt x="55122" y="37415"/>
                    <a:pt x="54919" y="37401"/>
                    <a:pt x="54727" y="37401"/>
                  </a:cubicBezTo>
                  <a:cubicBezTo>
                    <a:pt x="54620" y="37401"/>
                    <a:pt x="54517" y="37405"/>
                    <a:pt x="54420" y="37418"/>
                  </a:cubicBezTo>
                  <a:cubicBezTo>
                    <a:pt x="54278" y="37432"/>
                    <a:pt x="54136" y="37440"/>
                    <a:pt x="53995" y="37440"/>
                  </a:cubicBezTo>
                  <a:cubicBezTo>
                    <a:pt x="53292" y="37440"/>
                    <a:pt x="52602" y="37262"/>
                    <a:pt x="51983" y="36917"/>
                  </a:cubicBezTo>
                  <a:cubicBezTo>
                    <a:pt x="51332" y="36539"/>
                    <a:pt x="50680" y="36418"/>
                    <a:pt x="50028" y="36418"/>
                  </a:cubicBezTo>
                  <a:cubicBezTo>
                    <a:pt x="48867" y="36418"/>
                    <a:pt x="47706" y="36802"/>
                    <a:pt x="46545" y="36802"/>
                  </a:cubicBezTo>
                  <a:cubicBezTo>
                    <a:pt x="46302" y="36802"/>
                    <a:pt x="46058" y="36785"/>
                    <a:pt x="45814" y="36744"/>
                  </a:cubicBezTo>
                  <a:cubicBezTo>
                    <a:pt x="44881" y="36588"/>
                    <a:pt x="44552" y="36105"/>
                    <a:pt x="44673" y="35241"/>
                  </a:cubicBezTo>
                  <a:cubicBezTo>
                    <a:pt x="44846" y="34083"/>
                    <a:pt x="45537" y="33115"/>
                    <a:pt x="46263" y="32320"/>
                  </a:cubicBezTo>
                  <a:cubicBezTo>
                    <a:pt x="46417" y="32145"/>
                    <a:pt x="46607" y="32066"/>
                    <a:pt x="46802" y="32066"/>
                  </a:cubicBezTo>
                  <a:close/>
                  <a:moveTo>
                    <a:pt x="64554" y="31370"/>
                  </a:moveTo>
                  <a:cubicBezTo>
                    <a:pt x="64860" y="31370"/>
                    <a:pt x="65185" y="31437"/>
                    <a:pt x="65532" y="31594"/>
                  </a:cubicBezTo>
                  <a:cubicBezTo>
                    <a:pt x="65878" y="31767"/>
                    <a:pt x="65930" y="32251"/>
                    <a:pt x="65636" y="32493"/>
                  </a:cubicBezTo>
                  <a:cubicBezTo>
                    <a:pt x="64063" y="34065"/>
                    <a:pt x="64184" y="35085"/>
                    <a:pt x="65895" y="36588"/>
                  </a:cubicBezTo>
                  <a:cubicBezTo>
                    <a:pt x="67243" y="37815"/>
                    <a:pt x="67762" y="39544"/>
                    <a:pt x="68211" y="41237"/>
                  </a:cubicBezTo>
                  <a:cubicBezTo>
                    <a:pt x="68364" y="41802"/>
                    <a:pt x="68057" y="41990"/>
                    <a:pt x="67435" y="41990"/>
                  </a:cubicBezTo>
                  <a:cubicBezTo>
                    <a:pt x="67353" y="41990"/>
                    <a:pt x="67266" y="41986"/>
                    <a:pt x="67174" y="41980"/>
                  </a:cubicBezTo>
                  <a:cubicBezTo>
                    <a:pt x="66517" y="41064"/>
                    <a:pt x="64271" y="41825"/>
                    <a:pt x="64547" y="39146"/>
                  </a:cubicBezTo>
                  <a:lnTo>
                    <a:pt x="64547" y="39146"/>
                  </a:lnTo>
                  <a:lnTo>
                    <a:pt x="64547" y="39181"/>
                  </a:lnTo>
                  <a:cubicBezTo>
                    <a:pt x="64685" y="37885"/>
                    <a:pt x="63113" y="36295"/>
                    <a:pt x="62076" y="35050"/>
                  </a:cubicBezTo>
                  <a:cubicBezTo>
                    <a:pt x="61281" y="34100"/>
                    <a:pt x="61385" y="33288"/>
                    <a:pt x="62076" y="32683"/>
                  </a:cubicBezTo>
                  <a:cubicBezTo>
                    <a:pt x="62786" y="32052"/>
                    <a:pt x="63577" y="31370"/>
                    <a:pt x="64554" y="31370"/>
                  </a:cubicBezTo>
                  <a:close/>
                  <a:moveTo>
                    <a:pt x="30705" y="33465"/>
                  </a:moveTo>
                  <a:cubicBezTo>
                    <a:pt x="30874" y="33465"/>
                    <a:pt x="31043" y="33637"/>
                    <a:pt x="31090" y="33720"/>
                  </a:cubicBezTo>
                  <a:cubicBezTo>
                    <a:pt x="31920" y="35120"/>
                    <a:pt x="33579" y="35258"/>
                    <a:pt x="34719" y="36226"/>
                  </a:cubicBezTo>
                  <a:cubicBezTo>
                    <a:pt x="36205" y="37487"/>
                    <a:pt x="36275" y="39354"/>
                    <a:pt x="37191" y="40822"/>
                  </a:cubicBezTo>
                  <a:cubicBezTo>
                    <a:pt x="37484" y="41289"/>
                    <a:pt x="37571" y="41980"/>
                    <a:pt x="37968" y="42274"/>
                  </a:cubicBezTo>
                  <a:cubicBezTo>
                    <a:pt x="38403" y="42594"/>
                    <a:pt x="39075" y="43217"/>
                    <a:pt x="39556" y="43217"/>
                  </a:cubicBezTo>
                  <a:cubicBezTo>
                    <a:pt x="39725" y="43217"/>
                    <a:pt x="39870" y="43141"/>
                    <a:pt x="39973" y="42948"/>
                  </a:cubicBezTo>
                  <a:cubicBezTo>
                    <a:pt x="40336" y="42274"/>
                    <a:pt x="41234" y="41289"/>
                    <a:pt x="40543" y="40183"/>
                  </a:cubicBezTo>
                  <a:cubicBezTo>
                    <a:pt x="40301" y="39803"/>
                    <a:pt x="39610" y="39215"/>
                    <a:pt x="40284" y="38904"/>
                  </a:cubicBezTo>
                  <a:cubicBezTo>
                    <a:pt x="40592" y="38765"/>
                    <a:pt x="41024" y="38302"/>
                    <a:pt x="41439" y="38302"/>
                  </a:cubicBezTo>
                  <a:cubicBezTo>
                    <a:pt x="41746" y="38302"/>
                    <a:pt x="42043" y="38557"/>
                    <a:pt x="42271" y="39388"/>
                  </a:cubicBezTo>
                  <a:cubicBezTo>
                    <a:pt x="42782" y="41200"/>
                    <a:pt x="43748" y="43327"/>
                    <a:pt x="46038" y="43327"/>
                  </a:cubicBezTo>
                  <a:cubicBezTo>
                    <a:pt x="46150" y="43327"/>
                    <a:pt x="46266" y="43321"/>
                    <a:pt x="46384" y="43311"/>
                  </a:cubicBezTo>
                  <a:cubicBezTo>
                    <a:pt x="46463" y="43304"/>
                    <a:pt x="46542" y="43300"/>
                    <a:pt x="46620" y="43300"/>
                  </a:cubicBezTo>
                  <a:cubicBezTo>
                    <a:pt x="47585" y="43300"/>
                    <a:pt x="48526" y="43802"/>
                    <a:pt x="49487" y="43802"/>
                  </a:cubicBezTo>
                  <a:cubicBezTo>
                    <a:pt x="49955" y="43802"/>
                    <a:pt x="50429" y="43683"/>
                    <a:pt x="50912" y="43328"/>
                  </a:cubicBezTo>
                  <a:cubicBezTo>
                    <a:pt x="51106" y="43191"/>
                    <a:pt x="51242" y="43135"/>
                    <a:pt x="51336" y="43135"/>
                  </a:cubicBezTo>
                  <a:cubicBezTo>
                    <a:pt x="51643" y="43135"/>
                    <a:pt x="51508" y="43736"/>
                    <a:pt x="51534" y="44054"/>
                  </a:cubicBezTo>
                  <a:cubicBezTo>
                    <a:pt x="51845" y="45488"/>
                    <a:pt x="50843" y="46629"/>
                    <a:pt x="50618" y="47942"/>
                  </a:cubicBezTo>
                  <a:cubicBezTo>
                    <a:pt x="50585" y="48144"/>
                    <a:pt x="50240" y="48444"/>
                    <a:pt x="50046" y="48444"/>
                  </a:cubicBezTo>
                  <a:cubicBezTo>
                    <a:pt x="50041" y="48444"/>
                    <a:pt x="50036" y="48444"/>
                    <a:pt x="50031" y="48444"/>
                  </a:cubicBezTo>
                  <a:cubicBezTo>
                    <a:pt x="49523" y="48389"/>
                    <a:pt x="49010" y="48372"/>
                    <a:pt x="48494" y="48372"/>
                  </a:cubicBezTo>
                  <a:cubicBezTo>
                    <a:pt x="47534" y="48372"/>
                    <a:pt x="46564" y="48433"/>
                    <a:pt x="45600" y="48433"/>
                  </a:cubicBezTo>
                  <a:cubicBezTo>
                    <a:pt x="43779" y="48433"/>
                    <a:pt x="41984" y="48215"/>
                    <a:pt x="40336" y="46957"/>
                  </a:cubicBezTo>
                  <a:cubicBezTo>
                    <a:pt x="40033" y="46726"/>
                    <a:pt x="39675" y="46623"/>
                    <a:pt x="39308" y="46623"/>
                  </a:cubicBezTo>
                  <a:cubicBezTo>
                    <a:pt x="38250" y="46623"/>
                    <a:pt x="37116" y="47478"/>
                    <a:pt x="37000" y="48582"/>
                  </a:cubicBezTo>
                  <a:cubicBezTo>
                    <a:pt x="36972" y="48947"/>
                    <a:pt x="36796" y="49426"/>
                    <a:pt x="36527" y="49426"/>
                  </a:cubicBezTo>
                  <a:cubicBezTo>
                    <a:pt x="36465" y="49426"/>
                    <a:pt x="36398" y="49400"/>
                    <a:pt x="36326" y="49342"/>
                  </a:cubicBezTo>
                  <a:cubicBezTo>
                    <a:pt x="35376" y="48582"/>
                    <a:pt x="34045" y="48772"/>
                    <a:pt x="33147" y="47752"/>
                  </a:cubicBezTo>
                  <a:cubicBezTo>
                    <a:pt x="32334" y="46819"/>
                    <a:pt x="30900" y="46785"/>
                    <a:pt x="29673" y="46525"/>
                  </a:cubicBezTo>
                  <a:cubicBezTo>
                    <a:pt x="28913" y="46370"/>
                    <a:pt x="27807" y="46422"/>
                    <a:pt x="28567" y="44953"/>
                  </a:cubicBezTo>
                  <a:cubicBezTo>
                    <a:pt x="28982" y="44158"/>
                    <a:pt x="29034" y="43000"/>
                    <a:pt x="28515" y="42257"/>
                  </a:cubicBezTo>
                  <a:cubicBezTo>
                    <a:pt x="28230" y="41853"/>
                    <a:pt x="27848" y="41722"/>
                    <a:pt x="27412" y="41722"/>
                  </a:cubicBezTo>
                  <a:cubicBezTo>
                    <a:pt x="27028" y="41722"/>
                    <a:pt x="26602" y="41823"/>
                    <a:pt x="26165" y="41928"/>
                  </a:cubicBezTo>
                  <a:cubicBezTo>
                    <a:pt x="25497" y="42091"/>
                    <a:pt x="24818" y="42128"/>
                    <a:pt x="24133" y="42128"/>
                  </a:cubicBezTo>
                  <a:cubicBezTo>
                    <a:pt x="23569" y="42128"/>
                    <a:pt x="23001" y="42103"/>
                    <a:pt x="22432" y="42103"/>
                  </a:cubicBezTo>
                  <a:cubicBezTo>
                    <a:pt x="21707" y="42103"/>
                    <a:pt x="20980" y="42143"/>
                    <a:pt x="20255" y="42326"/>
                  </a:cubicBezTo>
                  <a:cubicBezTo>
                    <a:pt x="19287" y="42585"/>
                    <a:pt x="18319" y="42862"/>
                    <a:pt x="17559" y="43380"/>
                  </a:cubicBezTo>
                  <a:cubicBezTo>
                    <a:pt x="17082" y="43705"/>
                    <a:pt x="16613" y="43798"/>
                    <a:pt x="16149" y="43798"/>
                  </a:cubicBezTo>
                  <a:cubicBezTo>
                    <a:pt x="15538" y="43798"/>
                    <a:pt x="14935" y="43638"/>
                    <a:pt x="14326" y="43638"/>
                  </a:cubicBezTo>
                  <a:cubicBezTo>
                    <a:pt x="14292" y="43638"/>
                    <a:pt x="14258" y="43638"/>
                    <a:pt x="14223" y="43639"/>
                  </a:cubicBezTo>
                  <a:cubicBezTo>
                    <a:pt x="14120" y="43622"/>
                    <a:pt x="14016" y="43570"/>
                    <a:pt x="13930" y="43466"/>
                  </a:cubicBezTo>
                  <a:cubicBezTo>
                    <a:pt x="14043" y="43169"/>
                    <a:pt x="14308" y="43115"/>
                    <a:pt x="14562" y="43115"/>
                  </a:cubicBezTo>
                  <a:cubicBezTo>
                    <a:pt x="14617" y="43115"/>
                    <a:pt x="14672" y="43118"/>
                    <a:pt x="14725" y="43121"/>
                  </a:cubicBezTo>
                  <a:cubicBezTo>
                    <a:pt x="14838" y="43129"/>
                    <a:pt x="14949" y="43134"/>
                    <a:pt x="15058" y="43134"/>
                  </a:cubicBezTo>
                  <a:cubicBezTo>
                    <a:pt x="16723" y="43134"/>
                    <a:pt x="17967" y="42165"/>
                    <a:pt x="18388" y="40771"/>
                  </a:cubicBezTo>
                  <a:cubicBezTo>
                    <a:pt x="18976" y="38921"/>
                    <a:pt x="20808" y="38282"/>
                    <a:pt x="21482" y="37090"/>
                  </a:cubicBezTo>
                  <a:cubicBezTo>
                    <a:pt x="22174" y="35865"/>
                    <a:pt x="22770" y="35535"/>
                    <a:pt x="23579" y="35535"/>
                  </a:cubicBezTo>
                  <a:cubicBezTo>
                    <a:pt x="23899" y="35535"/>
                    <a:pt x="24254" y="35587"/>
                    <a:pt x="24661" y="35655"/>
                  </a:cubicBezTo>
                  <a:cubicBezTo>
                    <a:pt x="24682" y="35658"/>
                    <a:pt x="24703" y="35660"/>
                    <a:pt x="24725" y="35660"/>
                  </a:cubicBezTo>
                  <a:cubicBezTo>
                    <a:pt x="25065" y="35660"/>
                    <a:pt x="25513" y="35293"/>
                    <a:pt x="25854" y="35033"/>
                  </a:cubicBezTo>
                  <a:cubicBezTo>
                    <a:pt x="26267" y="34730"/>
                    <a:pt x="26584" y="34570"/>
                    <a:pt x="26849" y="34570"/>
                  </a:cubicBezTo>
                  <a:cubicBezTo>
                    <a:pt x="27249" y="34570"/>
                    <a:pt x="27529" y="34935"/>
                    <a:pt x="27841" y="35724"/>
                  </a:cubicBezTo>
                  <a:cubicBezTo>
                    <a:pt x="28325" y="36969"/>
                    <a:pt x="29742" y="37574"/>
                    <a:pt x="30952" y="38161"/>
                  </a:cubicBezTo>
                  <a:cubicBezTo>
                    <a:pt x="31712" y="38524"/>
                    <a:pt x="32732" y="38852"/>
                    <a:pt x="32680" y="39716"/>
                  </a:cubicBezTo>
                  <a:cubicBezTo>
                    <a:pt x="32594" y="40753"/>
                    <a:pt x="31488" y="40546"/>
                    <a:pt x="30710" y="40615"/>
                  </a:cubicBezTo>
                  <a:cubicBezTo>
                    <a:pt x="30312" y="40650"/>
                    <a:pt x="29794" y="40598"/>
                    <a:pt x="29673" y="41134"/>
                  </a:cubicBezTo>
                  <a:cubicBezTo>
                    <a:pt x="29552" y="41669"/>
                    <a:pt x="30036" y="41825"/>
                    <a:pt x="30382" y="42032"/>
                  </a:cubicBezTo>
                  <a:cubicBezTo>
                    <a:pt x="30898" y="42336"/>
                    <a:pt x="31474" y="42934"/>
                    <a:pt x="32011" y="42934"/>
                  </a:cubicBezTo>
                  <a:cubicBezTo>
                    <a:pt x="32175" y="42934"/>
                    <a:pt x="32336" y="42878"/>
                    <a:pt x="32490" y="42741"/>
                  </a:cubicBezTo>
                  <a:cubicBezTo>
                    <a:pt x="33354" y="41963"/>
                    <a:pt x="33890" y="40788"/>
                    <a:pt x="34512" y="39751"/>
                  </a:cubicBezTo>
                  <a:cubicBezTo>
                    <a:pt x="34586" y="39617"/>
                    <a:pt x="34289" y="39329"/>
                    <a:pt x="34602" y="39329"/>
                  </a:cubicBezTo>
                  <a:cubicBezTo>
                    <a:pt x="34653" y="39329"/>
                    <a:pt x="34719" y="39337"/>
                    <a:pt x="34806" y="39354"/>
                  </a:cubicBezTo>
                  <a:cubicBezTo>
                    <a:pt x="34890" y="39373"/>
                    <a:pt x="34965" y="39381"/>
                    <a:pt x="35031" y="39381"/>
                  </a:cubicBezTo>
                  <a:cubicBezTo>
                    <a:pt x="35567" y="39381"/>
                    <a:pt x="35557" y="38814"/>
                    <a:pt x="35341" y="38507"/>
                  </a:cubicBezTo>
                  <a:cubicBezTo>
                    <a:pt x="34806" y="37781"/>
                    <a:pt x="34546" y="36658"/>
                    <a:pt x="33561" y="36468"/>
                  </a:cubicBezTo>
                  <a:cubicBezTo>
                    <a:pt x="32248" y="36208"/>
                    <a:pt x="31591" y="35206"/>
                    <a:pt x="30727" y="34411"/>
                  </a:cubicBezTo>
                  <a:cubicBezTo>
                    <a:pt x="30468" y="34169"/>
                    <a:pt x="30278" y="33910"/>
                    <a:pt x="30485" y="33599"/>
                  </a:cubicBezTo>
                  <a:cubicBezTo>
                    <a:pt x="30551" y="33501"/>
                    <a:pt x="30628" y="33465"/>
                    <a:pt x="30705" y="33465"/>
                  </a:cubicBezTo>
                  <a:close/>
                  <a:moveTo>
                    <a:pt x="65829" y="50622"/>
                  </a:moveTo>
                  <a:cubicBezTo>
                    <a:pt x="66138" y="50622"/>
                    <a:pt x="66376" y="50877"/>
                    <a:pt x="66569" y="51209"/>
                  </a:cubicBezTo>
                  <a:cubicBezTo>
                    <a:pt x="67601" y="52923"/>
                    <a:pt x="68767" y="54401"/>
                    <a:pt x="70703" y="54401"/>
                  </a:cubicBezTo>
                  <a:cubicBezTo>
                    <a:pt x="71167" y="54401"/>
                    <a:pt x="71676" y="54316"/>
                    <a:pt x="72237" y="54129"/>
                  </a:cubicBezTo>
                  <a:cubicBezTo>
                    <a:pt x="72263" y="54119"/>
                    <a:pt x="72291" y="54114"/>
                    <a:pt x="72320" y="54114"/>
                  </a:cubicBezTo>
                  <a:cubicBezTo>
                    <a:pt x="72487" y="54114"/>
                    <a:pt x="72701" y="54260"/>
                    <a:pt x="72877" y="54319"/>
                  </a:cubicBezTo>
                  <a:cubicBezTo>
                    <a:pt x="72687" y="54406"/>
                    <a:pt x="72514" y="54527"/>
                    <a:pt x="72358" y="54665"/>
                  </a:cubicBezTo>
                  <a:lnTo>
                    <a:pt x="72358" y="54682"/>
                  </a:lnTo>
                  <a:cubicBezTo>
                    <a:pt x="71675" y="55659"/>
                    <a:pt x="71022" y="56681"/>
                    <a:pt x="69648" y="56681"/>
                  </a:cubicBezTo>
                  <a:cubicBezTo>
                    <a:pt x="69564" y="56681"/>
                    <a:pt x="69476" y="56678"/>
                    <a:pt x="69386" y="56669"/>
                  </a:cubicBezTo>
                  <a:cubicBezTo>
                    <a:pt x="69196" y="56600"/>
                    <a:pt x="68850" y="56549"/>
                    <a:pt x="68850" y="56445"/>
                  </a:cubicBezTo>
                  <a:cubicBezTo>
                    <a:pt x="68660" y="54216"/>
                    <a:pt x="66258" y="53559"/>
                    <a:pt x="65532" y="51727"/>
                  </a:cubicBezTo>
                  <a:cubicBezTo>
                    <a:pt x="65394" y="51381"/>
                    <a:pt x="64945" y="50932"/>
                    <a:pt x="65584" y="50673"/>
                  </a:cubicBezTo>
                  <a:cubicBezTo>
                    <a:pt x="65670" y="50638"/>
                    <a:pt x="65752" y="50622"/>
                    <a:pt x="65829" y="50622"/>
                  </a:cubicBezTo>
                  <a:close/>
                  <a:moveTo>
                    <a:pt x="50497" y="52695"/>
                  </a:moveTo>
                  <a:lnTo>
                    <a:pt x="50497" y="52695"/>
                  </a:lnTo>
                  <a:cubicBezTo>
                    <a:pt x="51016" y="52885"/>
                    <a:pt x="51863" y="52937"/>
                    <a:pt x="52001" y="53265"/>
                  </a:cubicBezTo>
                  <a:cubicBezTo>
                    <a:pt x="53055" y="55840"/>
                    <a:pt x="55734" y="57464"/>
                    <a:pt x="56114" y="60420"/>
                  </a:cubicBezTo>
                  <a:cubicBezTo>
                    <a:pt x="56252" y="61439"/>
                    <a:pt x="57323" y="61802"/>
                    <a:pt x="57859" y="62580"/>
                  </a:cubicBezTo>
                  <a:cubicBezTo>
                    <a:pt x="59294" y="64654"/>
                    <a:pt x="60106" y="66952"/>
                    <a:pt x="60763" y="69337"/>
                  </a:cubicBezTo>
                  <a:cubicBezTo>
                    <a:pt x="58533" y="67643"/>
                    <a:pt x="56615" y="65656"/>
                    <a:pt x="55336" y="63133"/>
                  </a:cubicBezTo>
                  <a:cubicBezTo>
                    <a:pt x="55198" y="62874"/>
                    <a:pt x="55008" y="62614"/>
                    <a:pt x="55008" y="62355"/>
                  </a:cubicBezTo>
                  <a:cubicBezTo>
                    <a:pt x="54990" y="58916"/>
                    <a:pt x="52139" y="56739"/>
                    <a:pt x="51189" y="53697"/>
                  </a:cubicBezTo>
                  <a:cubicBezTo>
                    <a:pt x="51085" y="53334"/>
                    <a:pt x="50739" y="53040"/>
                    <a:pt x="50497" y="52695"/>
                  </a:cubicBezTo>
                  <a:close/>
                  <a:moveTo>
                    <a:pt x="87976" y="1"/>
                  </a:moveTo>
                  <a:cubicBezTo>
                    <a:pt x="87018" y="1"/>
                    <a:pt x="85745" y="1010"/>
                    <a:pt x="84455" y="1127"/>
                  </a:cubicBezTo>
                  <a:cubicBezTo>
                    <a:pt x="83776" y="1176"/>
                    <a:pt x="83111" y="1512"/>
                    <a:pt x="82448" y="1512"/>
                  </a:cubicBezTo>
                  <a:cubicBezTo>
                    <a:pt x="82403" y="1512"/>
                    <a:pt x="82358" y="1511"/>
                    <a:pt x="82313" y="1507"/>
                  </a:cubicBezTo>
                  <a:cubicBezTo>
                    <a:pt x="82281" y="1506"/>
                    <a:pt x="82250" y="1506"/>
                    <a:pt x="82218" y="1506"/>
                  </a:cubicBezTo>
                  <a:cubicBezTo>
                    <a:pt x="80376" y="1506"/>
                    <a:pt x="79245" y="3375"/>
                    <a:pt x="77443" y="3375"/>
                  </a:cubicBezTo>
                  <a:cubicBezTo>
                    <a:pt x="77340" y="3375"/>
                    <a:pt x="77235" y="3369"/>
                    <a:pt x="77128" y="3356"/>
                  </a:cubicBezTo>
                  <a:cubicBezTo>
                    <a:pt x="77026" y="3344"/>
                    <a:pt x="76928" y="3335"/>
                    <a:pt x="76837" y="3335"/>
                  </a:cubicBezTo>
                  <a:cubicBezTo>
                    <a:pt x="76434" y="3335"/>
                    <a:pt x="76136" y="3491"/>
                    <a:pt x="75953" y="4082"/>
                  </a:cubicBezTo>
                  <a:cubicBezTo>
                    <a:pt x="75843" y="4459"/>
                    <a:pt x="75132" y="4980"/>
                    <a:pt x="74758" y="4980"/>
                  </a:cubicBezTo>
                  <a:cubicBezTo>
                    <a:pt x="74720" y="4980"/>
                    <a:pt x="74687" y="4974"/>
                    <a:pt x="74657" y="4964"/>
                  </a:cubicBezTo>
                  <a:cubicBezTo>
                    <a:pt x="73910" y="4715"/>
                    <a:pt x="73366" y="4590"/>
                    <a:pt x="73013" y="4590"/>
                  </a:cubicBezTo>
                  <a:cubicBezTo>
                    <a:pt x="72190" y="4590"/>
                    <a:pt x="72409" y="5268"/>
                    <a:pt x="73534" y="6623"/>
                  </a:cubicBezTo>
                  <a:cubicBezTo>
                    <a:pt x="73585" y="6692"/>
                    <a:pt x="73499" y="6882"/>
                    <a:pt x="73482" y="7003"/>
                  </a:cubicBezTo>
                  <a:cubicBezTo>
                    <a:pt x="73413" y="6968"/>
                    <a:pt x="73292" y="6951"/>
                    <a:pt x="73240" y="6882"/>
                  </a:cubicBezTo>
                  <a:cubicBezTo>
                    <a:pt x="72877" y="6381"/>
                    <a:pt x="72324" y="5914"/>
                    <a:pt x="72220" y="5344"/>
                  </a:cubicBezTo>
                  <a:cubicBezTo>
                    <a:pt x="72065" y="4531"/>
                    <a:pt x="71961" y="3840"/>
                    <a:pt x="71010" y="3650"/>
                  </a:cubicBezTo>
                  <a:cubicBezTo>
                    <a:pt x="70839" y="3615"/>
                    <a:pt x="70680" y="3599"/>
                    <a:pt x="70533" y="3599"/>
                  </a:cubicBezTo>
                  <a:cubicBezTo>
                    <a:pt x="69359" y="3599"/>
                    <a:pt x="68898" y="4626"/>
                    <a:pt x="68315" y="5517"/>
                  </a:cubicBezTo>
                  <a:cubicBezTo>
                    <a:pt x="67865" y="6208"/>
                    <a:pt x="68349" y="6536"/>
                    <a:pt x="68729" y="6934"/>
                  </a:cubicBezTo>
                  <a:cubicBezTo>
                    <a:pt x="68798" y="7003"/>
                    <a:pt x="68850" y="7089"/>
                    <a:pt x="68902" y="7176"/>
                  </a:cubicBezTo>
                  <a:cubicBezTo>
                    <a:pt x="68817" y="7188"/>
                    <a:pt x="68731" y="7200"/>
                    <a:pt x="68645" y="7200"/>
                  </a:cubicBezTo>
                  <a:cubicBezTo>
                    <a:pt x="68610" y="7200"/>
                    <a:pt x="68575" y="7198"/>
                    <a:pt x="68539" y="7193"/>
                  </a:cubicBezTo>
                  <a:cubicBezTo>
                    <a:pt x="67376" y="7024"/>
                    <a:pt x="66212" y="6691"/>
                    <a:pt x="65033" y="6691"/>
                  </a:cubicBezTo>
                  <a:cubicBezTo>
                    <a:pt x="65003" y="6691"/>
                    <a:pt x="64974" y="6691"/>
                    <a:pt x="64945" y="6692"/>
                  </a:cubicBezTo>
                  <a:cubicBezTo>
                    <a:pt x="64584" y="6692"/>
                    <a:pt x="63909" y="6196"/>
                    <a:pt x="63437" y="6196"/>
                  </a:cubicBezTo>
                  <a:cubicBezTo>
                    <a:pt x="63072" y="6196"/>
                    <a:pt x="62827" y="6492"/>
                    <a:pt x="62940" y="7538"/>
                  </a:cubicBezTo>
                  <a:cubicBezTo>
                    <a:pt x="62940" y="7608"/>
                    <a:pt x="62525" y="7711"/>
                    <a:pt x="62283" y="7798"/>
                  </a:cubicBezTo>
                  <a:cubicBezTo>
                    <a:pt x="61879" y="7955"/>
                    <a:pt x="61464" y="8005"/>
                    <a:pt x="61043" y="8005"/>
                  </a:cubicBezTo>
                  <a:cubicBezTo>
                    <a:pt x="60325" y="8005"/>
                    <a:pt x="59591" y="7860"/>
                    <a:pt x="58870" y="7860"/>
                  </a:cubicBezTo>
                  <a:cubicBezTo>
                    <a:pt x="58295" y="7860"/>
                    <a:pt x="57729" y="7952"/>
                    <a:pt x="57185" y="8282"/>
                  </a:cubicBezTo>
                  <a:cubicBezTo>
                    <a:pt x="56736" y="8610"/>
                    <a:pt x="56304" y="8938"/>
                    <a:pt x="55837" y="9267"/>
                  </a:cubicBezTo>
                  <a:cubicBezTo>
                    <a:pt x="55671" y="9381"/>
                    <a:pt x="55417" y="9527"/>
                    <a:pt x="55226" y="9527"/>
                  </a:cubicBezTo>
                  <a:cubicBezTo>
                    <a:pt x="55100" y="9527"/>
                    <a:pt x="55001" y="9463"/>
                    <a:pt x="54973" y="9284"/>
                  </a:cubicBezTo>
                  <a:cubicBezTo>
                    <a:pt x="54819" y="8258"/>
                    <a:pt x="54209" y="8003"/>
                    <a:pt x="53545" y="8003"/>
                  </a:cubicBezTo>
                  <a:cubicBezTo>
                    <a:pt x="53313" y="8003"/>
                    <a:pt x="53075" y="8034"/>
                    <a:pt x="52848" y="8074"/>
                  </a:cubicBezTo>
                  <a:cubicBezTo>
                    <a:pt x="51897" y="8264"/>
                    <a:pt x="52416" y="9232"/>
                    <a:pt x="52295" y="9854"/>
                  </a:cubicBezTo>
                  <a:cubicBezTo>
                    <a:pt x="52156" y="10615"/>
                    <a:pt x="51344" y="10096"/>
                    <a:pt x="50998" y="10545"/>
                  </a:cubicBezTo>
                  <a:cubicBezTo>
                    <a:pt x="50949" y="10609"/>
                    <a:pt x="50910" y="10635"/>
                    <a:pt x="50880" y="10635"/>
                  </a:cubicBezTo>
                  <a:cubicBezTo>
                    <a:pt x="50805" y="10635"/>
                    <a:pt x="50789" y="10469"/>
                    <a:pt x="50826" y="10321"/>
                  </a:cubicBezTo>
                  <a:cubicBezTo>
                    <a:pt x="51033" y="8990"/>
                    <a:pt x="50221" y="8541"/>
                    <a:pt x="49115" y="8161"/>
                  </a:cubicBezTo>
                  <a:cubicBezTo>
                    <a:pt x="46903" y="7400"/>
                    <a:pt x="44535" y="7176"/>
                    <a:pt x="42392" y="6070"/>
                  </a:cubicBezTo>
                  <a:cubicBezTo>
                    <a:pt x="41667" y="5697"/>
                    <a:pt x="40852" y="5536"/>
                    <a:pt x="40032" y="5536"/>
                  </a:cubicBezTo>
                  <a:cubicBezTo>
                    <a:pt x="39367" y="5536"/>
                    <a:pt x="38699" y="5642"/>
                    <a:pt x="38072" y="5828"/>
                  </a:cubicBezTo>
                  <a:cubicBezTo>
                    <a:pt x="36033" y="6432"/>
                    <a:pt x="33838" y="6502"/>
                    <a:pt x="31989" y="7642"/>
                  </a:cubicBezTo>
                  <a:cubicBezTo>
                    <a:pt x="31263" y="8074"/>
                    <a:pt x="29206" y="7296"/>
                    <a:pt x="30226" y="9457"/>
                  </a:cubicBezTo>
                  <a:cubicBezTo>
                    <a:pt x="30278" y="9578"/>
                    <a:pt x="29984" y="9854"/>
                    <a:pt x="29863" y="10079"/>
                  </a:cubicBezTo>
                  <a:cubicBezTo>
                    <a:pt x="28653" y="12412"/>
                    <a:pt x="26234" y="13224"/>
                    <a:pt x="24229" y="14555"/>
                  </a:cubicBezTo>
                  <a:cubicBezTo>
                    <a:pt x="22536" y="15661"/>
                    <a:pt x="23486" y="17112"/>
                    <a:pt x="24022" y="18236"/>
                  </a:cubicBezTo>
                  <a:cubicBezTo>
                    <a:pt x="24328" y="18880"/>
                    <a:pt x="24972" y="19241"/>
                    <a:pt x="25627" y="19241"/>
                  </a:cubicBezTo>
                  <a:cubicBezTo>
                    <a:pt x="26008" y="19241"/>
                    <a:pt x="26393" y="19119"/>
                    <a:pt x="26718" y="18858"/>
                  </a:cubicBezTo>
                  <a:cubicBezTo>
                    <a:pt x="27228" y="18470"/>
                    <a:pt x="27609" y="18306"/>
                    <a:pt x="27903" y="18306"/>
                  </a:cubicBezTo>
                  <a:cubicBezTo>
                    <a:pt x="28524" y="18306"/>
                    <a:pt x="28748" y="19042"/>
                    <a:pt x="28947" y="19946"/>
                  </a:cubicBezTo>
                  <a:cubicBezTo>
                    <a:pt x="28982" y="20223"/>
                    <a:pt x="28999" y="20499"/>
                    <a:pt x="28982" y="20776"/>
                  </a:cubicBezTo>
                  <a:cubicBezTo>
                    <a:pt x="28774" y="20551"/>
                    <a:pt x="28446" y="20396"/>
                    <a:pt x="28342" y="20119"/>
                  </a:cubicBezTo>
                  <a:cubicBezTo>
                    <a:pt x="28124" y="19474"/>
                    <a:pt x="27849" y="19234"/>
                    <a:pt x="27528" y="19234"/>
                  </a:cubicBezTo>
                  <a:cubicBezTo>
                    <a:pt x="27212" y="19234"/>
                    <a:pt x="26853" y="19465"/>
                    <a:pt x="26459" y="19774"/>
                  </a:cubicBezTo>
                  <a:cubicBezTo>
                    <a:pt x="25646" y="20379"/>
                    <a:pt x="25958" y="21260"/>
                    <a:pt x="26130" y="21899"/>
                  </a:cubicBezTo>
                  <a:cubicBezTo>
                    <a:pt x="26459" y="23092"/>
                    <a:pt x="25802" y="23420"/>
                    <a:pt x="24938" y="23627"/>
                  </a:cubicBezTo>
                  <a:cubicBezTo>
                    <a:pt x="23901" y="23852"/>
                    <a:pt x="23072" y="24267"/>
                    <a:pt x="22553" y="25269"/>
                  </a:cubicBezTo>
                  <a:cubicBezTo>
                    <a:pt x="22273" y="25790"/>
                    <a:pt x="21682" y="26043"/>
                    <a:pt x="21157" y="26043"/>
                  </a:cubicBezTo>
                  <a:cubicBezTo>
                    <a:pt x="21003" y="26043"/>
                    <a:pt x="20855" y="26021"/>
                    <a:pt x="20721" y="25978"/>
                  </a:cubicBezTo>
                  <a:cubicBezTo>
                    <a:pt x="20116" y="25788"/>
                    <a:pt x="20963" y="25390"/>
                    <a:pt x="20946" y="24993"/>
                  </a:cubicBezTo>
                  <a:cubicBezTo>
                    <a:pt x="20929" y="24543"/>
                    <a:pt x="20738" y="24129"/>
                    <a:pt x="20410" y="23835"/>
                  </a:cubicBezTo>
                  <a:cubicBezTo>
                    <a:pt x="19477" y="22798"/>
                    <a:pt x="18354" y="21709"/>
                    <a:pt x="18215" y="20327"/>
                  </a:cubicBezTo>
                  <a:cubicBezTo>
                    <a:pt x="18098" y="19205"/>
                    <a:pt x="17332" y="17921"/>
                    <a:pt x="16200" y="17921"/>
                  </a:cubicBezTo>
                  <a:cubicBezTo>
                    <a:pt x="16163" y="17921"/>
                    <a:pt x="16127" y="17922"/>
                    <a:pt x="16090" y="17925"/>
                  </a:cubicBezTo>
                  <a:cubicBezTo>
                    <a:pt x="15105" y="17976"/>
                    <a:pt x="14068" y="18391"/>
                    <a:pt x="13930" y="19221"/>
                  </a:cubicBezTo>
                  <a:cubicBezTo>
                    <a:pt x="13670" y="20430"/>
                    <a:pt x="14137" y="21709"/>
                    <a:pt x="15122" y="22470"/>
                  </a:cubicBezTo>
                  <a:cubicBezTo>
                    <a:pt x="15952" y="23109"/>
                    <a:pt x="15952" y="23161"/>
                    <a:pt x="15589" y="23489"/>
                  </a:cubicBezTo>
                  <a:cubicBezTo>
                    <a:pt x="14448" y="24526"/>
                    <a:pt x="14915" y="26116"/>
                    <a:pt x="14292" y="27377"/>
                  </a:cubicBezTo>
                  <a:cubicBezTo>
                    <a:pt x="14143" y="27687"/>
                    <a:pt x="14420" y="27822"/>
                    <a:pt x="14760" y="27822"/>
                  </a:cubicBezTo>
                  <a:cubicBezTo>
                    <a:pt x="14932" y="27822"/>
                    <a:pt x="15121" y="27787"/>
                    <a:pt x="15278" y="27723"/>
                  </a:cubicBezTo>
                  <a:cubicBezTo>
                    <a:pt x="16510" y="27249"/>
                    <a:pt x="17772" y="26919"/>
                    <a:pt x="19089" y="26919"/>
                  </a:cubicBezTo>
                  <a:cubicBezTo>
                    <a:pt x="19212" y="26919"/>
                    <a:pt x="19336" y="26922"/>
                    <a:pt x="19460" y="26928"/>
                  </a:cubicBezTo>
                  <a:lnTo>
                    <a:pt x="19874" y="26928"/>
                  </a:lnTo>
                  <a:cubicBezTo>
                    <a:pt x="19840" y="26997"/>
                    <a:pt x="19823" y="27136"/>
                    <a:pt x="19753" y="27153"/>
                  </a:cubicBezTo>
                  <a:cubicBezTo>
                    <a:pt x="18630" y="27585"/>
                    <a:pt x="17507" y="28138"/>
                    <a:pt x="16349" y="28414"/>
                  </a:cubicBezTo>
                  <a:cubicBezTo>
                    <a:pt x="15692" y="28570"/>
                    <a:pt x="14915" y="28432"/>
                    <a:pt x="14707" y="29209"/>
                  </a:cubicBezTo>
                  <a:cubicBezTo>
                    <a:pt x="14500" y="30004"/>
                    <a:pt x="15260" y="30194"/>
                    <a:pt x="15813" y="30505"/>
                  </a:cubicBezTo>
                  <a:cubicBezTo>
                    <a:pt x="17161" y="31318"/>
                    <a:pt x="17369" y="32493"/>
                    <a:pt x="16867" y="33910"/>
                  </a:cubicBezTo>
                  <a:cubicBezTo>
                    <a:pt x="16664" y="34503"/>
                    <a:pt x="16349" y="34660"/>
                    <a:pt x="15995" y="34660"/>
                  </a:cubicBezTo>
                  <a:cubicBezTo>
                    <a:pt x="15626" y="34660"/>
                    <a:pt x="15216" y="34489"/>
                    <a:pt x="14846" y="34463"/>
                  </a:cubicBezTo>
                  <a:cubicBezTo>
                    <a:pt x="13916" y="34396"/>
                    <a:pt x="12987" y="34203"/>
                    <a:pt x="12042" y="34203"/>
                  </a:cubicBezTo>
                  <a:cubicBezTo>
                    <a:pt x="12003" y="34203"/>
                    <a:pt x="11964" y="34203"/>
                    <a:pt x="11925" y="34204"/>
                  </a:cubicBezTo>
                  <a:cubicBezTo>
                    <a:pt x="10957" y="34221"/>
                    <a:pt x="9834" y="34446"/>
                    <a:pt x="9989" y="35759"/>
                  </a:cubicBezTo>
                  <a:cubicBezTo>
                    <a:pt x="10128" y="37072"/>
                    <a:pt x="9834" y="38196"/>
                    <a:pt x="9592" y="39440"/>
                  </a:cubicBezTo>
                  <a:cubicBezTo>
                    <a:pt x="9385" y="40425"/>
                    <a:pt x="8693" y="42136"/>
                    <a:pt x="10542" y="42464"/>
                  </a:cubicBezTo>
                  <a:cubicBezTo>
                    <a:pt x="12305" y="42758"/>
                    <a:pt x="12668" y="43173"/>
                    <a:pt x="11735" y="44693"/>
                  </a:cubicBezTo>
                  <a:cubicBezTo>
                    <a:pt x="11389" y="45298"/>
                    <a:pt x="10888" y="45817"/>
                    <a:pt x="10300" y="46180"/>
                  </a:cubicBezTo>
                  <a:cubicBezTo>
                    <a:pt x="9108" y="46871"/>
                    <a:pt x="8175" y="47752"/>
                    <a:pt x="8313" y="49342"/>
                  </a:cubicBezTo>
                  <a:cubicBezTo>
                    <a:pt x="8365" y="49964"/>
                    <a:pt x="8140" y="50707"/>
                    <a:pt x="7535" y="50967"/>
                  </a:cubicBezTo>
                  <a:cubicBezTo>
                    <a:pt x="5168" y="52021"/>
                    <a:pt x="3768" y="53991"/>
                    <a:pt x="2662" y="56168"/>
                  </a:cubicBezTo>
                  <a:cubicBezTo>
                    <a:pt x="1781" y="57931"/>
                    <a:pt x="122" y="59469"/>
                    <a:pt x="1279" y="61888"/>
                  </a:cubicBezTo>
                  <a:cubicBezTo>
                    <a:pt x="1936" y="63236"/>
                    <a:pt x="1573" y="64792"/>
                    <a:pt x="830" y="66209"/>
                  </a:cubicBezTo>
                  <a:cubicBezTo>
                    <a:pt x="1" y="67781"/>
                    <a:pt x="744" y="70477"/>
                    <a:pt x="2126" y="71687"/>
                  </a:cubicBezTo>
                  <a:cubicBezTo>
                    <a:pt x="2420" y="71946"/>
                    <a:pt x="2662" y="72240"/>
                    <a:pt x="2818" y="72586"/>
                  </a:cubicBezTo>
                  <a:cubicBezTo>
                    <a:pt x="4027" y="75040"/>
                    <a:pt x="5462" y="77303"/>
                    <a:pt x="7881" y="78755"/>
                  </a:cubicBezTo>
                  <a:cubicBezTo>
                    <a:pt x="8455" y="79100"/>
                    <a:pt x="9053" y="79742"/>
                    <a:pt x="9645" y="79742"/>
                  </a:cubicBezTo>
                  <a:cubicBezTo>
                    <a:pt x="9766" y="79742"/>
                    <a:pt x="9887" y="79715"/>
                    <a:pt x="10007" y="79654"/>
                  </a:cubicBezTo>
                  <a:cubicBezTo>
                    <a:pt x="12824" y="78254"/>
                    <a:pt x="16142" y="79844"/>
                    <a:pt x="18889" y="77874"/>
                  </a:cubicBezTo>
                  <a:cubicBezTo>
                    <a:pt x="19326" y="77562"/>
                    <a:pt x="19938" y="77352"/>
                    <a:pt x="20558" y="77352"/>
                  </a:cubicBezTo>
                  <a:cubicBezTo>
                    <a:pt x="21313" y="77352"/>
                    <a:pt x="22079" y="77663"/>
                    <a:pt x="22553" y="78479"/>
                  </a:cubicBezTo>
                  <a:cubicBezTo>
                    <a:pt x="23034" y="79313"/>
                    <a:pt x="23538" y="79650"/>
                    <a:pt x="24283" y="79650"/>
                  </a:cubicBezTo>
                  <a:cubicBezTo>
                    <a:pt x="24448" y="79650"/>
                    <a:pt x="24626" y="79633"/>
                    <a:pt x="24817" y="79602"/>
                  </a:cubicBezTo>
                  <a:cubicBezTo>
                    <a:pt x="24994" y="79574"/>
                    <a:pt x="25161" y="79561"/>
                    <a:pt x="25317" y="79561"/>
                  </a:cubicBezTo>
                  <a:cubicBezTo>
                    <a:pt x="26715" y="79561"/>
                    <a:pt x="27271" y="80640"/>
                    <a:pt x="26960" y="82194"/>
                  </a:cubicBezTo>
                  <a:cubicBezTo>
                    <a:pt x="26683" y="83611"/>
                    <a:pt x="25750" y="85218"/>
                    <a:pt x="26545" y="86480"/>
                  </a:cubicBezTo>
                  <a:cubicBezTo>
                    <a:pt x="27461" y="87966"/>
                    <a:pt x="28515" y="89400"/>
                    <a:pt x="29206" y="90973"/>
                  </a:cubicBezTo>
                  <a:cubicBezTo>
                    <a:pt x="30416" y="93721"/>
                    <a:pt x="31298" y="96641"/>
                    <a:pt x="29777" y="99631"/>
                  </a:cubicBezTo>
                  <a:cubicBezTo>
                    <a:pt x="28809" y="101515"/>
                    <a:pt x="28619" y="103502"/>
                    <a:pt x="29535" y="105369"/>
                  </a:cubicBezTo>
                  <a:cubicBezTo>
                    <a:pt x="30503" y="107321"/>
                    <a:pt x="31228" y="109274"/>
                    <a:pt x="31488" y="111469"/>
                  </a:cubicBezTo>
                  <a:cubicBezTo>
                    <a:pt x="31712" y="113456"/>
                    <a:pt x="31695" y="115599"/>
                    <a:pt x="33371" y="117172"/>
                  </a:cubicBezTo>
                  <a:cubicBezTo>
                    <a:pt x="34322" y="118088"/>
                    <a:pt x="34581" y="119436"/>
                    <a:pt x="35013" y="120645"/>
                  </a:cubicBezTo>
                  <a:cubicBezTo>
                    <a:pt x="35393" y="121717"/>
                    <a:pt x="34546" y="123065"/>
                    <a:pt x="35843" y="123998"/>
                  </a:cubicBezTo>
                  <a:cubicBezTo>
                    <a:pt x="36206" y="124270"/>
                    <a:pt x="36549" y="124368"/>
                    <a:pt x="36881" y="124368"/>
                  </a:cubicBezTo>
                  <a:cubicBezTo>
                    <a:pt x="37735" y="124368"/>
                    <a:pt x="38515" y="123721"/>
                    <a:pt x="39372" y="123721"/>
                  </a:cubicBezTo>
                  <a:cubicBezTo>
                    <a:pt x="39388" y="123721"/>
                    <a:pt x="39404" y="123721"/>
                    <a:pt x="39420" y="123721"/>
                  </a:cubicBezTo>
                  <a:cubicBezTo>
                    <a:pt x="39526" y="123724"/>
                    <a:pt x="39630" y="123725"/>
                    <a:pt x="39734" y="123725"/>
                  </a:cubicBezTo>
                  <a:cubicBezTo>
                    <a:pt x="44937" y="123725"/>
                    <a:pt x="47636" y="120353"/>
                    <a:pt x="49754" y="116100"/>
                  </a:cubicBezTo>
                  <a:cubicBezTo>
                    <a:pt x="50186" y="115236"/>
                    <a:pt x="49720" y="113957"/>
                    <a:pt x="50826" y="113508"/>
                  </a:cubicBezTo>
                  <a:cubicBezTo>
                    <a:pt x="52761" y="112713"/>
                    <a:pt x="53193" y="111175"/>
                    <a:pt x="52692" y="109499"/>
                  </a:cubicBezTo>
                  <a:cubicBezTo>
                    <a:pt x="51949" y="107028"/>
                    <a:pt x="53297" y="106112"/>
                    <a:pt x="55181" y="105282"/>
                  </a:cubicBezTo>
                  <a:cubicBezTo>
                    <a:pt x="57773" y="104107"/>
                    <a:pt x="59449" y="98370"/>
                    <a:pt x="57963" y="96071"/>
                  </a:cubicBezTo>
                  <a:cubicBezTo>
                    <a:pt x="56770" y="94239"/>
                    <a:pt x="57099" y="92217"/>
                    <a:pt x="57444" y="90316"/>
                  </a:cubicBezTo>
                  <a:cubicBezTo>
                    <a:pt x="57911" y="87621"/>
                    <a:pt x="59933" y="85823"/>
                    <a:pt x="61851" y="84164"/>
                  </a:cubicBezTo>
                  <a:cubicBezTo>
                    <a:pt x="65601" y="80915"/>
                    <a:pt x="68055" y="76992"/>
                    <a:pt x="69109" y="72171"/>
                  </a:cubicBezTo>
                  <a:cubicBezTo>
                    <a:pt x="69271" y="71459"/>
                    <a:pt x="69266" y="70656"/>
                    <a:pt x="68371" y="70656"/>
                  </a:cubicBezTo>
                  <a:cubicBezTo>
                    <a:pt x="68311" y="70656"/>
                    <a:pt x="68246" y="70660"/>
                    <a:pt x="68176" y="70667"/>
                  </a:cubicBezTo>
                  <a:cubicBezTo>
                    <a:pt x="67157" y="70788"/>
                    <a:pt x="66154" y="71151"/>
                    <a:pt x="65152" y="71462"/>
                  </a:cubicBezTo>
                  <a:cubicBezTo>
                    <a:pt x="63960" y="71826"/>
                    <a:pt x="63201" y="72060"/>
                    <a:pt x="62664" y="72060"/>
                  </a:cubicBezTo>
                  <a:cubicBezTo>
                    <a:pt x="61727" y="72060"/>
                    <a:pt x="61469" y="71346"/>
                    <a:pt x="60772" y="69363"/>
                  </a:cubicBezTo>
                  <a:lnTo>
                    <a:pt x="60772" y="69363"/>
                  </a:lnTo>
                  <a:cubicBezTo>
                    <a:pt x="61180" y="69747"/>
                    <a:pt x="61467" y="70422"/>
                    <a:pt x="62074" y="70422"/>
                  </a:cubicBezTo>
                  <a:cubicBezTo>
                    <a:pt x="62180" y="70422"/>
                    <a:pt x="62295" y="70402"/>
                    <a:pt x="62422" y="70356"/>
                  </a:cubicBezTo>
                  <a:cubicBezTo>
                    <a:pt x="63925" y="69769"/>
                    <a:pt x="65359" y="68957"/>
                    <a:pt x="66897" y="68455"/>
                  </a:cubicBezTo>
                  <a:cubicBezTo>
                    <a:pt x="68660" y="67868"/>
                    <a:pt x="69732" y="66209"/>
                    <a:pt x="71391" y="65639"/>
                  </a:cubicBezTo>
                  <a:cubicBezTo>
                    <a:pt x="73706" y="64844"/>
                    <a:pt x="76713" y="61716"/>
                    <a:pt x="76852" y="59383"/>
                  </a:cubicBezTo>
                  <a:cubicBezTo>
                    <a:pt x="76834" y="59072"/>
                    <a:pt x="76713" y="58778"/>
                    <a:pt x="76506" y="58553"/>
                  </a:cubicBezTo>
                  <a:cubicBezTo>
                    <a:pt x="75918" y="57810"/>
                    <a:pt x="75279" y="57153"/>
                    <a:pt x="74294" y="56894"/>
                  </a:cubicBezTo>
                  <a:cubicBezTo>
                    <a:pt x="73724" y="56739"/>
                    <a:pt x="73378" y="56151"/>
                    <a:pt x="73516" y="55581"/>
                  </a:cubicBezTo>
                  <a:cubicBezTo>
                    <a:pt x="73547" y="55481"/>
                    <a:pt x="73596" y="55443"/>
                    <a:pt x="73658" y="55443"/>
                  </a:cubicBezTo>
                  <a:cubicBezTo>
                    <a:pt x="73842" y="55443"/>
                    <a:pt x="74139" y="55775"/>
                    <a:pt x="74398" y="55788"/>
                  </a:cubicBezTo>
                  <a:cubicBezTo>
                    <a:pt x="75366" y="55855"/>
                    <a:pt x="76333" y="56083"/>
                    <a:pt x="77301" y="56083"/>
                  </a:cubicBezTo>
                  <a:cubicBezTo>
                    <a:pt x="77336" y="56083"/>
                    <a:pt x="77370" y="56083"/>
                    <a:pt x="77405" y="56082"/>
                  </a:cubicBezTo>
                  <a:cubicBezTo>
                    <a:pt x="77727" y="56077"/>
                    <a:pt x="78047" y="56073"/>
                    <a:pt x="78365" y="56073"/>
                  </a:cubicBezTo>
                  <a:cubicBezTo>
                    <a:pt x="81373" y="56073"/>
                    <a:pt x="84145" y="56432"/>
                    <a:pt x="85786" y="59746"/>
                  </a:cubicBezTo>
                  <a:cubicBezTo>
                    <a:pt x="86136" y="60461"/>
                    <a:pt x="86996" y="61297"/>
                    <a:pt x="88011" y="61297"/>
                  </a:cubicBezTo>
                  <a:cubicBezTo>
                    <a:pt x="88148" y="61297"/>
                    <a:pt x="88288" y="61282"/>
                    <a:pt x="88430" y="61249"/>
                  </a:cubicBezTo>
                  <a:cubicBezTo>
                    <a:pt x="88585" y="61214"/>
                    <a:pt x="88707" y="61197"/>
                    <a:pt x="88805" y="61197"/>
                  </a:cubicBezTo>
                  <a:cubicBezTo>
                    <a:pt x="89186" y="61197"/>
                    <a:pt x="89184" y="61451"/>
                    <a:pt x="89225" y="61837"/>
                  </a:cubicBezTo>
                  <a:cubicBezTo>
                    <a:pt x="89830" y="66554"/>
                    <a:pt x="91990" y="70685"/>
                    <a:pt x="94133" y="74832"/>
                  </a:cubicBezTo>
                  <a:cubicBezTo>
                    <a:pt x="94475" y="75487"/>
                    <a:pt x="94875" y="75911"/>
                    <a:pt x="95290" y="75911"/>
                  </a:cubicBezTo>
                  <a:cubicBezTo>
                    <a:pt x="95652" y="75911"/>
                    <a:pt x="96025" y="75588"/>
                    <a:pt x="96380" y="74815"/>
                  </a:cubicBezTo>
                  <a:cubicBezTo>
                    <a:pt x="96622" y="74297"/>
                    <a:pt x="97036" y="73847"/>
                    <a:pt x="97382" y="73381"/>
                  </a:cubicBezTo>
                  <a:lnTo>
                    <a:pt x="97538" y="73225"/>
                  </a:lnTo>
                  <a:cubicBezTo>
                    <a:pt x="98212" y="71618"/>
                    <a:pt x="98056" y="69993"/>
                    <a:pt x="97831" y="68317"/>
                  </a:cubicBezTo>
                  <a:cubicBezTo>
                    <a:pt x="97762" y="67833"/>
                    <a:pt x="97589" y="67211"/>
                    <a:pt x="98194" y="67073"/>
                  </a:cubicBezTo>
                  <a:cubicBezTo>
                    <a:pt x="99784" y="66693"/>
                    <a:pt x="100268" y="65258"/>
                    <a:pt x="101149" y="64187"/>
                  </a:cubicBezTo>
                  <a:cubicBezTo>
                    <a:pt x="102117" y="63029"/>
                    <a:pt x="103137" y="61629"/>
                    <a:pt x="104243" y="60903"/>
                  </a:cubicBezTo>
                  <a:cubicBezTo>
                    <a:pt x="104825" y="60515"/>
                    <a:pt x="105739" y="59942"/>
                    <a:pt x="106690" y="59942"/>
                  </a:cubicBezTo>
                  <a:cubicBezTo>
                    <a:pt x="107432" y="59942"/>
                    <a:pt x="108196" y="60292"/>
                    <a:pt x="108840" y="61353"/>
                  </a:cubicBezTo>
                  <a:cubicBezTo>
                    <a:pt x="109600" y="62632"/>
                    <a:pt x="110965" y="63565"/>
                    <a:pt x="111017" y="65258"/>
                  </a:cubicBezTo>
                  <a:cubicBezTo>
                    <a:pt x="111034" y="65777"/>
                    <a:pt x="110793" y="66433"/>
                    <a:pt x="111536" y="66693"/>
                  </a:cubicBezTo>
                  <a:cubicBezTo>
                    <a:pt x="111822" y="66788"/>
                    <a:pt x="112112" y="66862"/>
                    <a:pt x="112391" y="66862"/>
                  </a:cubicBezTo>
                  <a:cubicBezTo>
                    <a:pt x="112769" y="66862"/>
                    <a:pt x="113129" y="66727"/>
                    <a:pt x="113437" y="66330"/>
                  </a:cubicBezTo>
                  <a:cubicBezTo>
                    <a:pt x="113540" y="66205"/>
                    <a:pt x="113700" y="66031"/>
                    <a:pt x="113856" y="66031"/>
                  </a:cubicBezTo>
                  <a:cubicBezTo>
                    <a:pt x="113960" y="66031"/>
                    <a:pt x="114062" y="66109"/>
                    <a:pt x="114145" y="66330"/>
                  </a:cubicBezTo>
                  <a:cubicBezTo>
                    <a:pt x="114543" y="67470"/>
                    <a:pt x="114802" y="68663"/>
                    <a:pt x="115286" y="69769"/>
                  </a:cubicBezTo>
                  <a:cubicBezTo>
                    <a:pt x="116271" y="72033"/>
                    <a:pt x="114940" y="74677"/>
                    <a:pt x="116858" y="76871"/>
                  </a:cubicBezTo>
                  <a:cubicBezTo>
                    <a:pt x="118241" y="78461"/>
                    <a:pt x="118362" y="80915"/>
                    <a:pt x="119900" y="82540"/>
                  </a:cubicBezTo>
                  <a:cubicBezTo>
                    <a:pt x="120401" y="82799"/>
                    <a:pt x="120885" y="83058"/>
                    <a:pt x="121386" y="83300"/>
                  </a:cubicBezTo>
                  <a:cubicBezTo>
                    <a:pt x="121538" y="83368"/>
                    <a:pt x="121699" y="83403"/>
                    <a:pt x="121846" y="83403"/>
                  </a:cubicBezTo>
                  <a:cubicBezTo>
                    <a:pt x="122184" y="83403"/>
                    <a:pt x="122445" y="83219"/>
                    <a:pt x="122337" y="82834"/>
                  </a:cubicBezTo>
                  <a:cubicBezTo>
                    <a:pt x="121818" y="80915"/>
                    <a:pt x="121991" y="78790"/>
                    <a:pt x="119969" y="77355"/>
                  </a:cubicBezTo>
                  <a:cubicBezTo>
                    <a:pt x="118414" y="76249"/>
                    <a:pt x="117239" y="74521"/>
                    <a:pt x="117463" y="72378"/>
                  </a:cubicBezTo>
                  <a:cubicBezTo>
                    <a:pt x="117528" y="71821"/>
                    <a:pt x="116912" y="70437"/>
                    <a:pt x="117695" y="70437"/>
                  </a:cubicBezTo>
                  <a:cubicBezTo>
                    <a:pt x="117955" y="70437"/>
                    <a:pt x="118371" y="70590"/>
                    <a:pt x="119019" y="70979"/>
                  </a:cubicBezTo>
                  <a:cubicBezTo>
                    <a:pt x="120194" y="71704"/>
                    <a:pt x="121386" y="72655"/>
                    <a:pt x="121749" y="73605"/>
                  </a:cubicBezTo>
                  <a:cubicBezTo>
                    <a:pt x="122096" y="74553"/>
                    <a:pt x="122434" y="74868"/>
                    <a:pt x="122776" y="74868"/>
                  </a:cubicBezTo>
                  <a:cubicBezTo>
                    <a:pt x="123251" y="74868"/>
                    <a:pt x="123732" y="74261"/>
                    <a:pt x="124255" y="73899"/>
                  </a:cubicBezTo>
                  <a:cubicBezTo>
                    <a:pt x="124531" y="73709"/>
                    <a:pt x="124721" y="73363"/>
                    <a:pt x="125015" y="73208"/>
                  </a:cubicBezTo>
                  <a:cubicBezTo>
                    <a:pt x="126743" y="72292"/>
                    <a:pt x="127210" y="70961"/>
                    <a:pt x="126743" y="69043"/>
                  </a:cubicBezTo>
                  <a:cubicBezTo>
                    <a:pt x="126294" y="67159"/>
                    <a:pt x="125292" y="65725"/>
                    <a:pt x="123892" y="64533"/>
                  </a:cubicBezTo>
                  <a:cubicBezTo>
                    <a:pt x="122596" y="63409"/>
                    <a:pt x="122285" y="62459"/>
                    <a:pt x="123546" y="61059"/>
                  </a:cubicBezTo>
                  <a:cubicBezTo>
                    <a:pt x="123952" y="60621"/>
                    <a:pt x="124332" y="60388"/>
                    <a:pt x="124705" y="60388"/>
                  </a:cubicBezTo>
                  <a:cubicBezTo>
                    <a:pt x="124936" y="60388"/>
                    <a:pt x="125164" y="60477"/>
                    <a:pt x="125395" y="60661"/>
                  </a:cubicBezTo>
                  <a:cubicBezTo>
                    <a:pt x="126000" y="61145"/>
                    <a:pt x="125810" y="61750"/>
                    <a:pt x="125119" y="62234"/>
                  </a:cubicBezTo>
                  <a:cubicBezTo>
                    <a:pt x="124618" y="62580"/>
                    <a:pt x="124445" y="63219"/>
                    <a:pt x="125050" y="63651"/>
                  </a:cubicBezTo>
                  <a:cubicBezTo>
                    <a:pt x="125442" y="63952"/>
                    <a:pt x="125858" y="64171"/>
                    <a:pt x="126268" y="64171"/>
                  </a:cubicBezTo>
                  <a:cubicBezTo>
                    <a:pt x="126635" y="64171"/>
                    <a:pt x="126996" y="63996"/>
                    <a:pt x="127331" y="63547"/>
                  </a:cubicBezTo>
                  <a:cubicBezTo>
                    <a:pt x="127694" y="63046"/>
                    <a:pt x="128247" y="62407"/>
                    <a:pt x="127469" y="61940"/>
                  </a:cubicBezTo>
                  <a:cubicBezTo>
                    <a:pt x="126398" y="61318"/>
                    <a:pt x="127037" y="61042"/>
                    <a:pt x="127590" y="60696"/>
                  </a:cubicBezTo>
                  <a:cubicBezTo>
                    <a:pt x="130061" y="59210"/>
                    <a:pt x="133449" y="59106"/>
                    <a:pt x="134693" y="55788"/>
                  </a:cubicBezTo>
                  <a:cubicBezTo>
                    <a:pt x="135298" y="54146"/>
                    <a:pt x="136093" y="52591"/>
                    <a:pt x="135851" y="50725"/>
                  </a:cubicBezTo>
                  <a:cubicBezTo>
                    <a:pt x="135522" y="48288"/>
                    <a:pt x="133932" y="46629"/>
                    <a:pt x="132498" y="44918"/>
                  </a:cubicBezTo>
                  <a:cubicBezTo>
                    <a:pt x="131772" y="44054"/>
                    <a:pt x="131859" y="43622"/>
                    <a:pt x="132775" y="43173"/>
                  </a:cubicBezTo>
                  <a:cubicBezTo>
                    <a:pt x="133120" y="43017"/>
                    <a:pt x="133397" y="42793"/>
                    <a:pt x="133362" y="42378"/>
                  </a:cubicBezTo>
                  <a:cubicBezTo>
                    <a:pt x="133345" y="41980"/>
                    <a:pt x="133051" y="41635"/>
                    <a:pt x="132671" y="41548"/>
                  </a:cubicBezTo>
                  <a:cubicBezTo>
                    <a:pt x="132227" y="41462"/>
                    <a:pt x="131713" y="41297"/>
                    <a:pt x="131292" y="41297"/>
                  </a:cubicBezTo>
                  <a:cubicBezTo>
                    <a:pt x="131122" y="41297"/>
                    <a:pt x="130968" y="41323"/>
                    <a:pt x="130839" y="41393"/>
                  </a:cubicBezTo>
                  <a:cubicBezTo>
                    <a:pt x="130667" y="41486"/>
                    <a:pt x="130517" y="41524"/>
                    <a:pt x="130385" y="41524"/>
                  </a:cubicBezTo>
                  <a:cubicBezTo>
                    <a:pt x="129751" y="41524"/>
                    <a:pt x="129496" y="40648"/>
                    <a:pt x="128935" y="40648"/>
                  </a:cubicBezTo>
                  <a:cubicBezTo>
                    <a:pt x="128871" y="40648"/>
                    <a:pt x="128804" y="40659"/>
                    <a:pt x="128731" y="40684"/>
                  </a:cubicBezTo>
                  <a:cubicBezTo>
                    <a:pt x="129025" y="40425"/>
                    <a:pt x="129336" y="40166"/>
                    <a:pt x="129612" y="39889"/>
                  </a:cubicBezTo>
                  <a:cubicBezTo>
                    <a:pt x="129699" y="39786"/>
                    <a:pt x="129768" y="39647"/>
                    <a:pt x="129802" y="39509"/>
                  </a:cubicBezTo>
                  <a:cubicBezTo>
                    <a:pt x="129896" y="39229"/>
                    <a:pt x="130059" y="38963"/>
                    <a:pt x="130355" y="38963"/>
                  </a:cubicBezTo>
                  <a:cubicBezTo>
                    <a:pt x="130388" y="38963"/>
                    <a:pt x="130423" y="38966"/>
                    <a:pt x="130459" y="38973"/>
                  </a:cubicBezTo>
                  <a:cubicBezTo>
                    <a:pt x="130822" y="39025"/>
                    <a:pt x="130718" y="39405"/>
                    <a:pt x="130753" y="39665"/>
                  </a:cubicBezTo>
                  <a:cubicBezTo>
                    <a:pt x="130885" y="40368"/>
                    <a:pt x="131150" y="40680"/>
                    <a:pt x="131522" y="40680"/>
                  </a:cubicBezTo>
                  <a:cubicBezTo>
                    <a:pt x="131781" y="40680"/>
                    <a:pt x="132092" y="40529"/>
                    <a:pt x="132446" y="40252"/>
                  </a:cubicBezTo>
                  <a:cubicBezTo>
                    <a:pt x="132816" y="39963"/>
                    <a:pt x="133198" y="39825"/>
                    <a:pt x="133552" y="39825"/>
                  </a:cubicBezTo>
                  <a:cubicBezTo>
                    <a:pt x="134190" y="39825"/>
                    <a:pt x="134735" y="40276"/>
                    <a:pt x="134935" y="41099"/>
                  </a:cubicBezTo>
                  <a:cubicBezTo>
                    <a:pt x="135004" y="41410"/>
                    <a:pt x="135246" y="41911"/>
                    <a:pt x="135436" y="41928"/>
                  </a:cubicBezTo>
                  <a:cubicBezTo>
                    <a:pt x="136836" y="42067"/>
                    <a:pt x="137130" y="43259"/>
                    <a:pt x="137441" y="44192"/>
                  </a:cubicBezTo>
                  <a:cubicBezTo>
                    <a:pt x="137757" y="45176"/>
                    <a:pt x="138205" y="45491"/>
                    <a:pt x="138710" y="45491"/>
                  </a:cubicBezTo>
                  <a:cubicBezTo>
                    <a:pt x="139226" y="45491"/>
                    <a:pt x="139803" y="45163"/>
                    <a:pt x="140361" y="44884"/>
                  </a:cubicBezTo>
                  <a:cubicBezTo>
                    <a:pt x="141813" y="44175"/>
                    <a:pt x="140586" y="43363"/>
                    <a:pt x="140327" y="42654"/>
                  </a:cubicBezTo>
                  <a:cubicBezTo>
                    <a:pt x="140188" y="42188"/>
                    <a:pt x="139739" y="41773"/>
                    <a:pt x="139324" y="41479"/>
                  </a:cubicBezTo>
                  <a:cubicBezTo>
                    <a:pt x="137717" y="40356"/>
                    <a:pt x="137648" y="38921"/>
                    <a:pt x="138305" y="37245"/>
                  </a:cubicBezTo>
                  <a:cubicBezTo>
                    <a:pt x="138533" y="36644"/>
                    <a:pt x="138753" y="36160"/>
                    <a:pt x="139216" y="36160"/>
                  </a:cubicBezTo>
                  <a:cubicBezTo>
                    <a:pt x="139418" y="36160"/>
                    <a:pt x="139666" y="36252"/>
                    <a:pt x="139981" y="36468"/>
                  </a:cubicBezTo>
                  <a:cubicBezTo>
                    <a:pt x="140121" y="36569"/>
                    <a:pt x="140268" y="36617"/>
                    <a:pt x="140413" y="36617"/>
                  </a:cubicBezTo>
                  <a:cubicBezTo>
                    <a:pt x="140661" y="36617"/>
                    <a:pt x="140902" y="36477"/>
                    <a:pt x="141087" y="36226"/>
                  </a:cubicBezTo>
                  <a:cubicBezTo>
                    <a:pt x="142573" y="34255"/>
                    <a:pt x="142850" y="29797"/>
                    <a:pt x="141640" y="27706"/>
                  </a:cubicBezTo>
                  <a:cubicBezTo>
                    <a:pt x="141485" y="27447"/>
                    <a:pt x="141104" y="27187"/>
                    <a:pt x="141398" y="26807"/>
                  </a:cubicBezTo>
                  <a:lnTo>
                    <a:pt x="141398" y="26807"/>
                  </a:lnTo>
                  <a:cubicBezTo>
                    <a:pt x="141623" y="26997"/>
                    <a:pt x="141917" y="27153"/>
                    <a:pt x="142072" y="27395"/>
                  </a:cubicBezTo>
                  <a:cubicBezTo>
                    <a:pt x="142988" y="28812"/>
                    <a:pt x="143869" y="30229"/>
                    <a:pt x="144733" y="31663"/>
                  </a:cubicBezTo>
                  <a:cubicBezTo>
                    <a:pt x="144984" y="32062"/>
                    <a:pt x="145261" y="32460"/>
                    <a:pt x="145713" y="32460"/>
                  </a:cubicBezTo>
                  <a:cubicBezTo>
                    <a:pt x="145790" y="32460"/>
                    <a:pt x="145872" y="32449"/>
                    <a:pt x="145960" y="32424"/>
                  </a:cubicBezTo>
                  <a:cubicBezTo>
                    <a:pt x="146323" y="32320"/>
                    <a:pt x="146825" y="32043"/>
                    <a:pt x="146928" y="31750"/>
                  </a:cubicBezTo>
                  <a:cubicBezTo>
                    <a:pt x="147118" y="31197"/>
                    <a:pt x="146496" y="30972"/>
                    <a:pt x="146151" y="30644"/>
                  </a:cubicBezTo>
                  <a:cubicBezTo>
                    <a:pt x="145805" y="30298"/>
                    <a:pt x="144889" y="29935"/>
                    <a:pt x="145511" y="29348"/>
                  </a:cubicBezTo>
                  <a:cubicBezTo>
                    <a:pt x="146220" y="28674"/>
                    <a:pt x="145701" y="28363"/>
                    <a:pt x="145373" y="27982"/>
                  </a:cubicBezTo>
                  <a:cubicBezTo>
                    <a:pt x="144924" y="27464"/>
                    <a:pt x="144353" y="27049"/>
                    <a:pt x="143904" y="26513"/>
                  </a:cubicBezTo>
                  <a:cubicBezTo>
                    <a:pt x="142452" y="24803"/>
                    <a:pt x="140309" y="24008"/>
                    <a:pt x="138927" y="23455"/>
                  </a:cubicBezTo>
                  <a:cubicBezTo>
                    <a:pt x="137233" y="22781"/>
                    <a:pt x="135350" y="23368"/>
                    <a:pt x="133794" y="22349"/>
                  </a:cubicBezTo>
                  <a:cubicBezTo>
                    <a:pt x="133621" y="22228"/>
                    <a:pt x="133120" y="22141"/>
                    <a:pt x="133379" y="21934"/>
                  </a:cubicBezTo>
                  <a:cubicBezTo>
                    <a:pt x="134416" y="21156"/>
                    <a:pt x="134192" y="19843"/>
                    <a:pt x="134814" y="18910"/>
                  </a:cubicBezTo>
                  <a:cubicBezTo>
                    <a:pt x="135183" y="18357"/>
                    <a:pt x="137525" y="17996"/>
                    <a:pt x="139389" y="17996"/>
                  </a:cubicBezTo>
                  <a:cubicBezTo>
                    <a:pt x="140321" y="17996"/>
                    <a:pt x="141133" y="18086"/>
                    <a:pt x="141519" y="18287"/>
                  </a:cubicBezTo>
                  <a:cubicBezTo>
                    <a:pt x="141913" y="18491"/>
                    <a:pt x="142318" y="18567"/>
                    <a:pt x="142722" y="18567"/>
                  </a:cubicBezTo>
                  <a:cubicBezTo>
                    <a:pt x="143310" y="18567"/>
                    <a:pt x="143896" y="18407"/>
                    <a:pt x="144440" y="18253"/>
                  </a:cubicBezTo>
                  <a:cubicBezTo>
                    <a:pt x="145183" y="18028"/>
                    <a:pt x="144301" y="17320"/>
                    <a:pt x="144440" y="16905"/>
                  </a:cubicBezTo>
                  <a:cubicBezTo>
                    <a:pt x="144595" y="16473"/>
                    <a:pt x="144232" y="15764"/>
                    <a:pt x="144803" y="15626"/>
                  </a:cubicBezTo>
                  <a:cubicBezTo>
                    <a:pt x="144894" y="15602"/>
                    <a:pt x="144986" y="15590"/>
                    <a:pt x="145078" y="15590"/>
                  </a:cubicBezTo>
                  <a:cubicBezTo>
                    <a:pt x="145503" y="15590"/>
                    <a:pt x="145922" y="15838"/>
                    <a:pt x="146306" y="16179"/>
                  </a:cubicBezTo>
                  <a:cubicBezTo>
                    <a:pt x="146709" y="16532"/>
                    <a:pt x="147171" y="16997"/>
                    <a:pt x="147617" y="16997"/>
                  </a:cubicBezTo>
                  <a:cubicBezTo>
                    <a:pt x="147935" y="16997"/>
                    <a:pt x="148244" y="16760"/>
                    <a:pt x="148518" y="16075"/>
                  </a:cubicBezTo>
                  <a:cubicBezTo>
                    <a:pt x="148584" y="15900"/>
                    <a:pt x="148692" y="15801"/>
                    <a:pt x="148828" y="15801"/>
                  </a:cubicBezTo>
                  <a:cubicBezTo>
                    <a:pt x="148906" y="15801"/>
                    <a:pt x="148994" y="15833"/>
                    <a:pt x="149088" y="15903"/>
                  </a:cubicBezTo>
                  <a:cubicBezTo>
                    <a:pt x="149348" y="16110"/>
                    <a:pt x="149348" y="16335"/>
                    <a:pt x="149192" y="16646"/>
                  </a:cubicBezTo>
                  <a:cubicBezTo>
                    <a:pt x="148743" y="17596"/>
                    <a:pt x="147965" y="18547"/>
                    <a:pt x="147965" y="19497"/>
                  </a:cubicBezTo>
                  <a:cubicBezTo>
                    <a:pt x="147931" y="21122"/>
                    <a:pt x="148708" y="22677"/>
                    <a:pt x="150022" y="23627"/>
                  </a:cubicBezTo>
                  <a:cubicBezTo>
                    <a:pt x="151231" y="24561"/>
                    <a:pt x="152631" y="25269"/>
                    <a:pt x="153582" y="26513"/>
                  </a:cubicBezTo>
                  <a:cubicBezTo>
                    <a:pt x="153835" y="26852"/>
                    <a:pt x="154112" y="27339"/>
                    <a:pt x="154580" y="27339"/>
                  </a:cubicBezTo>
                  <a:cubicBezTo>
                    <a:pt x="154686" y="27339"/>
                    <a:pt x="154802" y="27314"/>
                    <a:pt x="154930" y="27257"/>
                  </a:cubicBezTo>
                  <a:cubicBezTo>
                    <a:pt x="155621" y="26928"/>
                    <a:pt x="155673" y="26271"/>
                    <a:pt x="155604" y="25615"/>
                  </a:cubicBezTo>
                  <a:cubicBezTo>
                    <a:pt x="155448" y="24025"/>
                    <a:pt x="155863" y="22435"/>
                    <a:pt x="154739" y="20845"/>
                  </a:cubicBezTo>
                  <a:cubicBezTo>
                    <a:pt x="154065" y="19877"/>
                    <a:pt x="153772" y="18823"/>
                    <a:pt x="152406" y="18737"/>
                  </a:cubicBezTo>
                  <a:cubicBezTo>
                    <a:pt x="152044" y="18720"/>
                    <a:pt x="151940" y="18478"/>
                    <a:pt x="151888" y="18201"/>
                  </a:cubicBezTo>
                  <a:cubicBezTo>
                    <a:pt x="151820" y="17931"/>
                    <a:pt x="151918" y="17578"/>
                    <a:pt x="152229" y="17578"/>
                  </a:cubicBezTo>
                  <a:cubicBezTo>
                    <a:pt x="152236" y="17578"/>
                    <a:pt x="152243" y="17579"/>
                    <a:pt x="152251" y="17579"/>
                  </a:cubicBezTo>
                  <a:cubicBezTo>
                    <a:pt x="152284" y="17581"/>
                    <a:pt x="152317" y="17582"/>
                    <a:pt x="152350" y="17582"/>
                  </a:cubicBezTo>
                  <a:cubicBezTo>
                    <a:pt x="153000" y="17582"/>
                    <a:pt x="153628" y="17254"/>
                    <a:pt x="154277" y="17254"/>
                  </a:cubicBezTo>
                  <a:cubicBezTo>
                    <a:pt x="154558" y="17254"/>
                    <a:pt x="154844" y="17316"/>
                    <a:pt x="155137" y="17493"/>
                  </a:cubicBezTo>
                  <a:cubicBezTo>
                    <a:pt x="155393" y="17649"/>
                    <a:pt x="155627" y="17726"/>
                    <a:pt x="155836" y="17726"/>
                  </a:cubicBezTo>
                  <a:cubicBezTo>
                    <a:pt x="156249" y="17726"/>
                    <a:pt x="156566" y="17427"/>
                    <a:pt x="156761" y="16853"/>
                  </a:cubicBezTo>
                  <a:cubicBezTo>
                    <a:pt x="157072" y="15920"/>
                    <a:pt x="157954" y="15505"/>
                    <a:pt x="158662" y="15039"/>
                  </a:cubicBezTo>
                  <a:cubicBezTo>
                    <a:pt x="158771" y="14969"/>
                    <a:pt x="158912" y="14953"/>
                    <a:pt x="159064" y="14953"/>
                  </a:cubicBezTo>
                  <a:cubicBezTo>
                    <a:pt x="159192" y="14953"/>
                    <a:pt x="159327" y="14964"/>
                    <a:pt x="159458" y="14964"/>
                  </a:cubicBezTo>
                  <a:cubicBezTo>
                    <a:pt x="159792" y="14964"/>
                    <a:pt x="160100" y="14892"/>
                    <a:pt x="160183" y="14382"/>
                  </a:cubicBezTo>
                  <a:cubicBezTo>
                    <a:pt x="160304" y="13501"/>
                    <a:pt x="159475" y="13310"/>
                    <a:pt x="158887" y="12965"/>
                  </a:cubicBezTo>
                  <a:cubicBezTo>
                    <a:pt x="158662" y="12827"/>
                    <a:pt x="158334" y="12550"/>
                    <a:pt x="158351" y="12395"/>
                  </a:cubicBezTo>
                  <a:cubicBezTo>
                    <a:pt x="158404" y="12154"/>
                    <a:pt x="158582" y="12097"/>
                    <a:pt x="158776" y="12097"/>
                  </a:cubicBezTo>
                  <a:cubicBezTo>
                    <a:pt x="158903" y="12097"/>
                    <a:pt x="159037" y="12122"/>
                    <a:pt x="159146" y="12135"/>
                  </a:cubicBezTo>
                  <a:cubicBezTo>
                    <a:pt x="160460" y="12308"/>
                    <a:pt x="161652" y="12999"/>
                    <a:pt x="163017" y="12999"/>
                  </a:cubicBezTo>
                  <a:cubicBezTo>
                    <a:pt x="163570" y="12999"/>
                    <a:pt x="163795" y="12913"/>
                    <a:pt x="164002" y="12274"/>
                  </a:cubicBezTo>
                  <a:cubicBezTo>
                    <a:pt x="164745" y="10182"/>
                    <a:pt x="163311" y="10010"/>
                    <a:pt x="161998" y="9923"/>
                  </a:cubicBezTo>
                  <a:cubicBezTo>
                    <a:pt x="160218" y="9820"/>
                    <a:pt x="158438" y="9543"/>
                    <a:pt x="156710" y="9076"/>
                  </a:cubicBezTo>
                  <a:cubicBezTo>
                    <a:pt x="153313" y="8169"/>
                    <a:pt x="149984" y="6872"/>
                    <a:pt x="146431" y="6872"/>
                  </a:cubicBezTo>
                  <a:cubicBezTo>
                    <a:pt x="145249" y="6872"/>
                    <a:pt x="144041" y="7016"/>
                    <a:pt x="142798" y="7366"/>
                  </a:cubicBezTo>
                  <a:cubicBezTo>
                    <a:pt x="142441" y="7468"/>
                    <a:pt x="142044" y="7507"/>
                    <a:pt x="141624" y="7507"/>
                  </a:cubicBezTo>
                  <a:cubicBezTo>
                    <a:pt x="140475" y="7507"/>
                    <a:pt x="139148" y="7211"/>
                    <a:pt x="137959" y="7072"/>
                  </a:cubicBezTo>
                  <a:cubicBezTo>
                    <a:pt x="135760" y="6810"/>
                    <a:pt x="133765" y="5577"/>
                    <a:pt x="131513" y="5577"/>
                  </a:cubicBezTo>
                  <a:cubicBezTo>
                    <a:pt x="131235" y="5577"/>
                    <a:pt x="130953" y="5596"/>
                    <a:pt x="130666" y="5637"/>
                  </a:cubicBezTo>
                  <a:cubicBezTo>
                    <a:pt x="130197" y="5701"/>
                    <a:pt x="129713" y="5752"/>
                    <a:pt x="129231" y="5752"/>
                  </a:cubicBezTo>
                  <a:cubicBezTo>
                    <a:pt x="128525" y="5752"/>
                    <a:pt x="127823" y="5641"/>
                    <a:pt x="127175" y="5292"/>
                  </a:cubicBezTo>
                  <a:cubicBezTo>
                    <a:pt x="124583" y="3857"/>
                    <a:pt x="121352" y="4808"/>
                    <a:pt x="118811" y="3097"/>
                  </a:cubicBezTo>
                  <a:cubicBezTo>
                    <a:pt x="118623" y="2965"/>
                    <a:pt x="118385" y="2894"/>
                    <a:pt x="118144" y="2894"/>
                  </a:cubicBezTo>
                  <a:cubicBezTo>
                    <a:pt x="117786" y="2894"/>
                    <a:pt x="117421" y="3050"/>
                    <a:pt x="117204" y="3391"/>
                  </a:cubicBezTo>
                  <a:cubicBezTo>
                    <a:pt x="116737" y="4117"/>
                    <a:pt x="117601" y="4134"/>
                    <a:pt x="117930" y="4462"/>
                  </a:cubicBezTo>
                  <a:cubicBezTo>
                    <a:pt x="118103" y="4670"/>
                    <a:pt x="118154" y="4946"/>
                    <a:pt x="118068" y="5188"/>
                  </a:cubicBezTo>
                  <a:cubicBezTo>
                    <a:pt x="117958" y="5398"/>
                    <a:pt x="116241" y="5510"/>
                    <a:pt x="114740" y="5510"/>
                  </a:cubicBezTo>
                  <a:cubicBezTo>
                    <a:pt x="113645" y="5510"/>
                    <a:pt x="112664" y="5450"/>
                    <a:pt x="112503" y="5326"/>
                  </a:cubicBezTo>
                  <a:cubicBezTo>
                    <a:pt x="111242" y="4410"/>
                    <a:pt x="109825" y="3719"/>
                    <a:pt x="108321" y="3287"/>
                  </a:cubicBezTo>
                  <a:cubicBezTo>
                    <a:pt x="108108" y="3224"/>
                    <a:pt x="107902" y="3198"/>
                    <a:pt x="107703" y="3198"/>
                  </a:cubicBezTo>
                  <a:cubicBezTo>
                    <a:pt x="106742" y="3198"/>
                    <a:pt x="105934" y="3807"/>
                    <a:pt x="105084" y="3807"/>
                  </a:cubicBezTo>
                  <a:cubicBezTo>
                    <a:pt x="105000" y="3807"/>
                    <a:pt x="104915" y="3801"/>
                    <a:pt x="104830" y="3788"/>
                  </a:cubicBezTo>
                  <a:cubicBezTo>
                    <a:pt x="102083" y="3391"/>
                    <a:pt x="99266" y="3909"/>
                    <a:pt x="96760" y="1559"/>
                  </a:cubicBezTo>
                  <a:cubicBezTo>
                    <a:pt x="95295" y="185"/>
                    <a:pt x="93272" y="50"/>
                    <a:pt x="91223" y="50"/>
                  </a:cubicBezTo>
                  <a:cubicBezTo>
                    <a:pt x="90718" y="50"/>
                    <a:pt x="90212" y="58"/>
                    <a:pt x="89713" y="58"/>
                  </a:cubicBezTo>
                  <a:cubicBezTo>
                    <a:pt x="89152" y="58"/>
                    <a:pt x="88600" y="48"/>
                    <a:pt x="88067" y="4"/>
                  </a:cubicBezTo>
                  <a:cubicBezTo>
                    <a:pt x="88037" y="2"/>
                    <a:pt x="88007" y="1"/>
                    <a:pt x="879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758" name="Google Shape;1758;p61"/>
            <p:cNvSpPr/>
            <p:nvPr/>
          </p:nvSpPr>
          <p:spPr>
            <a:xfrm>
              <a:off x="5913800" y="3523050"/>
              <a:ext cx="1109075" cy="813875"/>
            </a:xfrm>
            <a:custGeom>
              <a:rect b="b" l="l" r="r" t="t"/>
              <a:pathLst>
                <a:path extrusionOk="0" h="32555" w="44363">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759" name="Google Shape;1759;p61"/>
            <p:cNvSpPr/>
            <p:nvPr/>
          </p:nvSpPr>
          <p:spPr>
            <a:xfrm>
              <a:off x="6442175" y="3238700"/>
              <a:ext cx="571625" cy="311800"/>
            </a:xfrm>
            <a:custGeom>
              <a:rect b="b" l="l" r="r" t="t"/>
              <a:pathLst>
                <a:path extrusionOk="0" h="12472" w="22865">
                  <a:moveTo>
                    <a:pt x="3070" y="1"/>
                  </a:moveTo>
                  <a:cubicBezTo>
                    <a:pt x="2939" y="1"/>
                    <a:pt x="2792" y="15"/>
                    <a:pt x="2627" y="46"/>
                  </a:cubicBezTo>
                  <a:cubicBezTo>
                    <a:pt x="1833" y="202"/>
                    <a:pt x="830" y="29"/>
                    <a:pt x="415" y="927"/>
                  </a:cubicBezTo>
                  <a:cubicBezTo>
                    <a:pt x="1" y="1826"/>
                    <a:pt x="934" y="1861"/>
                    <a:pt x="1400" y="2189"/>
                  </a:cubicBezTo>
                  <a:cubicBezTo>
                    <a:pt x="1504" y="2258"/>
                    <a:pt x="1366" y="2569"/>
                    <a:pt x="1435" y="2742"/>
                  </a:cubicBezTo>
                  <a:cubicBezTo>
                    <a:pt x="1757" y="3623"/>
                    <a:pt x="1963" y="4886"/>
                    <a:pt x="3062" y="4886"/>
                  </a:cubicBezTo>
                  <a:cubicBezTo>
                    <a:pt x="3084" y="4886"/>
                    <a:pt x="3106" y="4886"/>
                    <a:pt x="3129" y="4885"/>
                  </a:cubicBezTo>
                  <a:cubicBezTo>
                    <a:pt x="3207" y="4880"/>
                    <a:pt x="3284" y="4878"/>
                    <a:pt x="3360" y="4878"/>
                  </a:cubicBezTo>
                  <a:cubicBezTo>
                    <a:pt x="4698" y="4878"/>
                    <a:pt x="5731" y="5570"/>
                    <a:pt x="6810" y="6077"/>
                  </a:cubicBezTo>
                  <a:cubicBezTo>
                    <a:pt x="7328" y="6319"/>
                    <a:pt x="8019" y="7322"/>
                    <a:pt x="7207" y="8203"/>
                  </a:cubicBezTo>
                  <a:cubicBezTo>
                    <a:pt x="6913" y="8531"/>
                    <a:pt x="6948" y="8911"/>
                    <a:pt x="7121" y="9292"/>
                  </a:cubicBezTo>
                  <a:cubicBezTo>
                    <a:pt x="7274" y="9613"/>
                    <a:pt x="7597" y="9810"/>
                    <a:pt x="7934" y="9810"/>
                  </a:cubicBezTo>
                  <a:cubicBezTo>
                    <a:pt x="8014" y="9810"/>
                    <a:pt x="8095" y="9799"/>
                    <a:pt x="8175" y="9775"/>
                  </a:cubicBezTo>
                  <a:cubicBezTo>
                    <a:pt x="8275" y="9755"/>
                    <a:pt x="8368" y="9745"/>
                    <a:pt x="8457" y="9745"/>
                  </a:cubicBezTo>
                  <a:cubicBezTo>
                    <a:pt x="8811" y="9745"/>
                    <a:pt x="9087" y="9900"/>
                    <a:pt x="9419" y="10121"/>
                  </a:cubicBezTo>
                  <a:cubicBezTo>
                    <a:pt x="10079" y="10569"/>
                    <a:pt x="10930" y="10787"/>
                    <a:pt x="11688" y="10787"/>
                  </a:cubicBezTo>
                  <a:cubicBezTo>
                    <a:pt x="12538" y="10787"/>
                    <a:pt x="13270" y="10513"/>
                    <a:pt x="13480" y="9983"/>
                  </a:cubicBezTo>
                  <a:cubicBezTo>
                    <a:pt x="13648" y="9563"/>
                    <a:pt x="13555" y="9014"/>
                    <a:pt x="14230" y="9014"/>
                  </a:cubicBezTo>
                  <a:cubicBezTo>
                    <a:pt x="14250" y="9014"/>
                    <a:pt x="14271" y="9014"/>
                    <a:pt x="14293" y="9015"/>
                  </a:cubicBezTo>
                  <a:cubicBezTo>
                    <a:pt x="15036" y="9050"/>
                    <a:pt x="15381" y="9516"/>
                    <a:pt x="15450" y="10138"/>
                  </a:cubicBezTo>
                  <a:cubicBezTo>
                    <a:pt x="15640" y="11486"/>
                    <a:pt x="16522" y="11953"/>
                    <a:pt x="17697" y="11988"/>
                  </a:cubicBezTo>
                  <a:cubicBezTo>
                    <a:pt x="18224" y="11988"/>
                    <a:pt x="18870" y="12472"/>
                    <a:pt x="19366" y="12472"/>
                  </a:cubicBezTo>
                  <a:cubicBezTo>
                    <a:pt x="19602" y="12472"/>
                    <a:pt x="19804" y="12362"/>
                    <a:pt x="19944" y="12039"/>
                  </a:cubicBezTo>
                  <a:cubicBezTo>
                    <a:pt x="20289" y="11210"/>
                    <a:pt x="19287" y="10398"/>
                    <a:pt x="18596" y="9758"/>
                  </a:cubicBezTo>
                  <a:cubicBezTo>
                    <a:pt x="18164" y="9361"/>
                    <a:pt x="17420" y="8825"/>
                    <a:pt x="17749" y="8272"/>
                  </a:cubicBezTo>
                  <a:cubicBezTo>
                    <a:pt x="17984" y="7884"/>
                    <a:pt x="18253" y="7197"/>
                    <a:pt x="18937" y="7197"/>
                  </a:cubicBezTo>
                  <a:cubicBezTo>
                    <a:pt x="19107" y="7197"/>
                    <a:pt x="19302" y="7239"/>
                    <a:pt x="19529" y="7339"/>
                  </a:cubicBezTo>
                  <a:cubicBezTo>
                    <a:pt x="19732" y="7429"/>
                    <a:pt x="19935" y="7468"/>
                    <a:pt x="20135" y="7468"/>
                  </a:cubicBezTo>
                  <a:cubicBezTo>
                    <a:pt x="20854" y="7468"/>
                    <a:pt x="21544" y="6970"/>
                    <a:pt x="22138" y="6578"/>
                  </a:cubicBezTo>
                  <a:cubicBezTo>
                    <a:pt x="22795" y="6146"/>
                    <a:pt x="22864" y="5248"/>
                    <a:pt x="22311" y="4643"/>
                  </a:cubicBezTo>
                  <a:cubicBezTo>
                    <a:pt x="22115" y="4425"/>
                    <a:pt x="21948" y="4340"/>
                    <a:pt x="21799" y="4340"/>
                  </a:cubicBezTo>
                  <a:cubicBezTo>
                    <a:pt x="21465" y="4340"/>
                    <a:pt x="21227" y="4774"/>
                    <a:pt x="20963" y="5110"/>
                  </a:cubicBezTo>
                  <a:cubicBezTo>
                    <a:pt x="20756" y="5334"/>
                    <a:pt x="20479" y="5472"/>
                    <a:pt x="20168" y="5507"/>
                  </a:cubicBezTo>
                  <a:cubicBezTo>
                    <a:pt x="20112" y="5512"/>
                    <a:pt x="20051" y="5514"/>
                    <a:pt x="19986" y="5514"/>
                  </a:cubicBezTo>
                  <a:cubicBezTo>
                    <a:pt x="18639" y="5514"/>
                    <a:pt x="15548" y="4518"/>
                    <a:pt x="14344" y="3727"/>
                  </a:cubicBezTo>
                  <a:cubicBezTo>
                    <a:pt x="13999" y="3485"/>
                    <a:pt x="13636" y="3295"/>
                    <a:pt x="13238" y="3139"/>
                  </a:cubicBezTo>
                  <a:cubicBezTo>
                    <a:pt x="11925" y="2690"/>
                    <a:pt x="10473" y="2465"/>
                    <a:pt x="9298" y="1774"/>
                  </a:cubicBezTo>
                  <a:cubicBezTo>
                    <a:pt x="8770" y="1458"/>
                    <a:pt x="8301" y="1322"/>
                    <a:pt x="7877" y="1322"/>
                  </a:cubicBezTo>
                  <a:cubicBezTo>
                    <a:pt x="7093" y="1322"/>
                    <a:pt x="6459" y="1787"/>
                    <a:pt x="5876" y="2448"/>
                  </a:cubicBezTo>
                  <a:cubicBezTo>
                    <a:pt x="5497" y="2886"/>
                    <a:pt x="5240" y="3062"/>
                    <a:pt x="5050" y="3062"/>
                  </a:cubicBezTo>
                  <a:cubicBezTo>
                    <a:pt x="4739" y="3062"/>
                    <a:pt x="4614" y="2586"/>
                    <a:pt x="4442" y="2016"/>
                  </a:cubicBezTo>
                  <a:cubicBezTo>
                    <a:pt x="4193" y="1191"/>
                    <a:pt x="4266" y="1"/>
                    <a:pt x="307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760" name="Google Shape;1760;p61"/>
            <p:cNvSpPr/>
            <p:nvPr/>
          </p:nvSpPr>
          <p:spPr>
            <a:xfrm>
              <a:off x="5898675" y="3029225"/>
              <a:ext cx="282150" cy="318450"/>
            </a:xfrm>
            <a:custGeom>
              <a:rect b="b" l="l" r="r" t="t"/>
              <a:pathLst>
                <a:path extrusionOk="0" h="12738" w="11286">
                  <a:moveTo>
                    <a:pt x="8163" y="0"/>
                  </a:moveTo>
                  <a:cubicBezTo>
                    <a:pt x="7646" y="0"/>
                    <a:pt x="7307" y="634"/>
                    <a:pt x="7121" y="1115"/>
                  </a:cubicBezTo>
                  <a:cubicBezTo>
                    <a:pt x="6498" y="2618"/>
                    <a:pt x="5081" y="3362"/>
                    <a:pt x="4027" y="4450"/>
                  </a:cubicBezTo>
                  <a:cubicBezTo>
                    <a:pt x="3562" y="4916"/>
                    <a:pt x="2753" y="5709"/>
                    <a:pt x="2170" y="5709"/>
                  </a:cubicBezTo>
                  <a:cubicBezTo>
                    <a:pt x="2125" y="5709"/>
                    <a:pt x="2082" y="5704"/>
                    <a:pt x="2040" y="5695"/>
                  </a:cubicBezTo>
                  <a:cubicBezTo>
                    <a:pt x="1767" y="5631"/>
                    <a:pt x="1536" y="5602"/>
                    <a:pt x="1339" y="5602"/>
                  </a:cubicBezTo>
                  <a:cubicBezTo>
                    <a:pt x="150" y="5602"/>
                    <a:pt x="215" y="6659"/>
                    <a:pt x="52" y="7475"/>
                  </a:cubicBezTo>
                  <a:cubicBezTo>
                    <a:pt x="1" y="9410"/>
                    <a:pt x="1625" y="11518"/>
                    <a:pt x="3267" y="12123"/>
                  </a:cubicBezTo>
                  <a:cubicBezTo>
                    <a:pt x="3638" y="12262"/>
                    <a:pt x="4019" y="12277"/>
                    <a:pt x="4389" y="12277"/>
                  </a:cubicBezTo>
                  <a:cubicBezTo>
                    <a:pt x="4488" y="12277"/>
                    <a:pt x="4586" y="12276"/>
                    <a:pt x="4683" y="12276"/>
                  </a:cubicBezTo>
                  <a:cubicBezTo>
                    <a:pt x="5034" y="12276"/>
                    <a:pt x="5369" y="12290"/>
                    <a:pt x="5669" y="12417"/>
                  </a:cubicBezTo>
                  <a:cubicBezTo>
                    <a:pt x="6156" y="12630"/>
                    <a:pt x="6559" y="12738"/>
                    <a:pt x="6895" y="12738"/>
                  </a:cubicBezTo>
                  <a:cubicBezTo>
                    <a:pt x="7678" y="12738"/>
                    <a:pt x="8093" y="12148"/>
                    <a:pt x="8348" y="10914"/>
                  </a:cubicBezTo>
                  <a:cubicBezTo>
                    <a:pt x="8572" y="9773"/>
                    <a:pt x="9073" y="8235"/>
                    <a:pt x="9937" y="7786"/>
                  </a:cubicBezTo>
                  <a:cubicBezTo>
                    <a:pt x="11268" y="7094"/>
                    <a:pt x="10577" y="6697"/>
                    <a:pt x="10231" y="6023"/>
                  </a:cubicBezTo>
                  <a:cubicBezTo>
                    <a:pt x="9782" y="5124"/>
                    <a:pt x="8797" y="4278"/>
                    <a:pt x="10058" y="3189"/>
                  </a:cubicBezTo>
                  <a:cubicBezTo>
                    <a:pt x="10404" y="2895"/>
                    <a:pt x="11285" y="2618"/>
                    <a:pt x="10853" y="1945"/>
                  </a:cubicBezTo>
                  <a:cubicBezTo>
                    <a:pt x="10266" y="1063"/>
                    <a:pt x="9402" y="286"/>
                    <a:pt x="8348" y="26"/>
                  </a:cubicBezTo>
                  <a:cubicBezTo>
                    <a:pt x="8284" y="9"/>
                    <a:pt x="8222" y="0"/>
                    <a:pt x="816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761" name="Google Shape;1761;p61"/>
            <p:cNvSpPr/>
            <p:nvPr/>
          </p:nvSpPr>
          <p:spPr>
            <a:xfrm>
              <a:off x="5544400" y="3065225"/>
              <a:ext cx="541800" cy="430700"/>
            </a:xfrm>
            <a:custGeom>
              <a:rect b="b" l="l" r="r" t="t"/>
              <a:pathLst>
                <a:path extrusionOk="0" h="17228" w="21672">
                  <a:moveTo>
                    <a:pt x="7484" y="4583"/>
                  </a:moveTo>
                  <a:lnTo>
                    <a:pt x="7484" y="4583"/>
                  </a:lnTo>
                  <a:cubicBezTo>
                    <a:pt x="7486" y="4586"/>
                    <a:pt x="7488" y="4589"/>
                    <a:pt x="7491" y="4592"/>
                  </a:cubicBezTo>
                  <a:lnTo>
                    <a:pt x="7491" y="4592"/>
                  </a:lnTo>
                  <a:cubicBezTo>
                    <a:pt x="7494" y="4595"/>
                    <a:pt x="7498" y="4597"/>
                    <a:pt x="7501" y="4600"/>
                  </a:cubicBezTo>
                  <a:lnTo>
                    <a:pt x="7484" y="4583"/>
                  </a:lnTo>
                  <a:close/>
                  <a:moveTo>
                    <a:pt x="1210" y="0"/>
                  </a:moveTo>
                  <a:cubicBezTo>
                    <a:pt x="910" y="0"/>
                    <a:pt x="646" y="84"/>
                    <a:pt x="415" y="314"/>
                  </a:cubicBezTo>
                  <a:cubicBezTo>
                    <a:pt x="1" y="712"/>
                    <a:pt x="260" y="1127"/>
                    <a:pt x="571" y="1403"/>
                  </a:cubicBezTo>
                  <a:cubicBezTo>
                    <a:pt x="1833" y="2561"/>
                    <a:pt x="2939" y="3874"/>
                    <a:pt x="3872" y="5309"/>
                  </a:cubicBezTo>
                  <a:cubicBezTo>
                    <a:pt x="5894" y="8264"/>
                    <a:pt x="6948" y="12014"/>
                    <a:pt x="10663" y="13552"/>
                  </a:cubicBezTo>
                  <a:cubicBezTo>
                    <a:pt x="10715" y="13587"/>
                    <a:pt x="10733" y="13656"/>
                    <a:pt x="10733" y="13725"/>
                  </a:cubicBezTo>
                  <a:cubicBezTo>
                    <a:pt x="10007" y="15522"/>
                    <a:pt x="11579" y="15401"/>
                    <a:pt x="12478" y="15660"/>
                  </a:cubicBezTo>
                  <a:cubicBezTo>
                    <a:pt x="14932" y="16334"/>
                    <a:pt x="17420" y="16801"/>
                    <a:pt x="19961" y="17043"/>
                  </a:cubicBezTo>
                  <a:cubicBezTo>
                    <a:pt x="20276" y="17079"/>
                    <a:pt x="20618" y="17227"/>
                    <a:pt x="20904" y="17227"/>
                  </a:cubicBezTo>
                  <a:cubicBezTo>
                    <a:pt x="21167" y="17227"/>
                    <a:pt x="21382" y="17101"/>
                    <a:pt x="21482" y="16645"/>
                  </a:cubicBezTo>
                  <a:cubicBezTo>
                    <a:pt x="21672" y="15816"/>
                    <a:pt x="20842" y="15626"/>
                    <a:pt x="20306" y="15280"/>
                  </a:cubicBezTo>
                  <a:cubicBezTo>
                    <a:pt x="18129" y="13932"/>
                    <a:pt x="15502" y="14347"/>
                    <a:pt x="13204" y="13448"/>
                  </a:cubicBezTo>
                  <a:cubicBezTo>
                    <a:pt x="13103" y="13410"/>
                    <a:pt x="12986" y="13400"/>
                    <a:pt x="12863" y="13400"/>
                  </a:cubicBezTo>
                  <a:cubicBezTo>
                    <a:pt x="12726" y="13400"/>
                    <a:pt x="12582" y="13412"/>
                    <a:pt x="12448" y="13412"/>
                  </a:cubicBezTo>
                  <a:cubicBezTo>
                    <a:pt x="12162" y="13412"/>
                    <a:pt x="11919" y="13355"/>
                    <a:pt x="11873" y="12999"/>
                  </a:cubicBezTo>
                  <a:cubicBezTo>
                    <a:pt x="11769" y="12221"/>
                    <a:pt x="11614" y="11288"/>
                    <a:pt x="12409" y="10666"/>
                  </a:cubicBezTo>
                  <a:cubicBezTo>
                    <a:pt x="12979" y="10199"/>
                    <a:pt x="12806" y="9836"/>
                    <a:pt x="12478" y="9249"/>
                  </a:cubicBezTo>
                  <a:cubicBezTo>
                    <a:pt x="11908" y="8195"/>
                    <a:pt x="10352" y="8558"/>
                    <a:pt x="10076" y="7849"/>
                  </a:cubicBezTo>
                  <a:cubicBezTo>
                    <a:pt x="9542" y="6419"/>
                    <a:pt x="8354" y="5659"/>
                    <a:pt x="7491" y="4592"/>
                  </a:cubicBezTo>
                  <a:lnTo>
                    <a:pt x="7491" y="4592"/>
                  </a:lnTo>
                  <a:cubicBezTo>
                    <a:pt x="6993" y="4179"/>
                    <a:pt x="6512" y="3733"/>
                    <a:pt x="5980" y="3339"/>
                  </a:cubicBezTo>
                  <a:cubicBezTo>
                    <a:pt x="4563" y="2285"/>
                    <a:pt x="3682" y="522"/>
                    <a:pt x="1763" y="72"/>
                  </a:cubicBezTo>
                  <a:cubicBezTo>
                    <a:pt x="1567" y="28"/>
                    <a:pt x="1383" y="0"/>
                    <a:pt x="121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762" name="Google Shape;1762;p61"/>
            <p:cNvSpPr/>
            <p:nvPr/>
          </p:nvSpPr>
          <p:spPr>
            <a:xfrm>
              <a:off x="4388700" y="3530600"/>
              <a:ext cx="227275" cy="395425"/>
            </a:xfrm>
            <a:custGeom>
              <a:rect b="b" l="l" r="r" t="t"/>
              <a:pathLst>
                <a:path extrusionOk="0" h="15817" w="9091">
                  <a:moveTo>
                    <a:pt x="7622" y="0"/>
                  </a:moveTo>
                  <a:cubicBezTo>
                    <a:pt x="7155" y="0"/>
                    <a:pt x="6965" y="363"/>
                    <a:pt x="6740" y="761"/>
                  </a:cubicBezTo>
                  <a:cubicBezTo>
                    <a:pt x="5963" y="2212"/>
                    <a:pt x="5323" y="3802"/>
                    <a:pt x="3405" y="4200"/>
                  </a:cubicBezTo>
                  <a:cubicBezTo>
                    <a:pt x="2645" y="4338"/>
                    <a:pt x="2247" y="4891"/>
                    <a:pt x="2109" y="5738"/>
                  </a:cubicBezTo>
                  <a:cubicBezTo>
                    <a:pt x="1781" y="7587"/>
                    <a:pt x="1971" y="9471"/>
                    <a:pt x="917" y="11285"/>
                  </a:cubicBezTo>
                  <a:cubicBezTo>
                    <a:pt x="1" y="12910"/>
                    <a:pt x="1660" y="15813"/>
                    <a:pt x="3077" y="15813"/>
                  </a:cubicBezTo>
                  <a:cubicBezTo>
                    <a:pt x="3125" y="15815"/>
                    <a:pt x="3172" y="15816"/>
                    <a:pt x="3219" y="15816"/>
                  </a:cubicBezTo>
                  <a:cubicBezTo>
                    <a:pt x="4640" y="15816"/>
                    <a:pt x="5279" y="14808"/>
                    <a:pt x="5496" y="13670"/>
                  </a:cubicBezTo>
                  <a:cubicBezTo>
                    <a:pt x="6049" y="11095"/>
                    <a:pt x="7034" y="8676"/>
                    <a:pt x="8002" y="6256"/>
                  </a:cubicBezTo>
                  <a:cubicBezTo>
                    <a:pt x="8745" y="4373"/>
                    <a:pt x="9091" y="2645"/>
                    <a:pt x="8192" y="778"/>
                  </a:cubicBezTo>
                  <a:cubicBezTo>
                    <a:pt x="8054" y="467"/>
                    <a:pt x="8106" y="18"/>
                    <a:pt x="762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763" name="Google Shape;1763;p61"/>
            <p:cNvSpPr/>
            <p:nvPr/>
          </p:nvSpPr>
          <p:spPr>
            <a:xfrm>
              <a:off x="6438300" y="1893850"/>
              <a:ext cx="267450" cy="418275"/>
            </a:xfrm>
            <a:custGeom>
              <a:rect b="b" l="l" r="r" t="t"/>
              <a:pathLst>
                <a:path extrusionOk="0" h="16731" w="10698">
                  <a:moveTo>
                    <a:pt x="4909" y="1"/>
                  </a:moveTo>
                  <a:cubicBezTo>
                    <a:pt x="4667" y="1"/>
                    <a:pt x="4504" y="61"/>
                    <a:pt x="4562" y="216"/>
                  </a:cubicBezTo>
                  <a:cubicBezTo>
                    <a:pt x="5064" y="1633"/>
                    <a:pt x="3992" y="3465"/>
                    <a:pt x="5444" y="4502"/>
                  </a:cubicBezTo>
                  <a:cubicBezTo>
                    <a:pt x="6654" y="5366"/>
                    <a:pt x="6515" y="6627"/>
                    <a:pt x="6913" y="7647"/>
                  </a:cubicBezTo>
                  <a:cubicBezTo>
                    <a:pt x="6804" y="8207"/>
                    <a:pt x="6835" y="9062"/>
                    <a:pt x="6426" y="9062"/>
                  </a:cubicBezTo>
                  <a:cubicBezTo>
                    <a:pt x="6380" y="9062"/>
                    <a:pt x="6330" y="9052"/>
                    <a:pt x="6273" y="9029"/>
                  </a:cubicBezTo>
                  <a:cubicBezTo>
                    <a:pt x="6019" y="8928"/>
                    <a:pt x="5817" y="8884"/>
                    <a:pt x="5657" y="8884"/>
                  </a:cubicBezTo>
                  <a:cubicBezTo>
                    <a:pt x="5131" y="8884"/>
                    <a:pt x="5047" y="9360"/>
                    <a:pt x="4995" y="9876"/>
                  </a:cubicBezTo>
                  <a:cubicBezTo>
                    <a:pt x="4925" y="10533"/>
                    <a:pt x="4614" y="10757"/>
                    <a:pt x="4044" y="10896"/>
                  </a:cubicBezTo>
                  <a:cubicBezTo>
                    <a:pt x="726" y="11673"/>
                    <a:pt x="0" y="13229"/>
                    <a:pt x="1659" y="16028"/>
                  </a:cubicBezTo>
                  <a:cubicBezTo>
                    <a:pt x="1834" y="16314"/>
                    <a:pt x="1935" y="16730"/>
                    <a:pt x="2351" y="16730"/>
                  </a:cubicBezTo>
                  <a:cubicBezTo>
                    <a:pt x="2389" y="16730"/>
                    <a:pt x="2429" y="16727"/>
                    <a:pt x="2471" y="16720"/>
                  </a:cubicBezTo>
                  <a:cubicBezTo>
                    <a:pt x="3007" y="16633"/>
                    <a:pt x="3197" y="16236"/>
                    <a:pt x="3301" y="15752"/>
                  </a:cubicBezTo>
                  <a:cubicBezTo>
                    <a:pt x="3405" y="15251"/>
                    <a:pt x="3301" y="14784"/>
                    <a:pt x="4009" y="14542"/>
                  </a:cubicBezTo>
                  <a:cubicBezTo>
                    <a:pt x="5651" y="13955"/>
                    <a:pt x="7241" y="13194"/>
                    <a:pt x="8866" y="12555"/>
                  </a:cubicBezTo>
                  <a:cubicBezTo>
                    <a:pt x="9298" y="12399"/>
                    <a:pt x="9643" y="12261"/>
                    <a:pt x="9799" y="11829"/>
                  </a:cubicBezTo>
                  <a:cubicBezTo>
                    <a:pt x="10300" y="10308"/>
                    <a:pt x="8866" y="5746"/>
                    <a:pt x="7604" y="4709"/>
                  </a:cubicBezTo>
                  <a:cubicBezTo>
                    <a:pt x="7397" y="4536"/>
                    <a:pt x="6809" y="4571"/>
                    <a:pt x="7016" y="4139"/>
                  </a:cubicBezTo>
                  <a:cubicBezTo>
                    <a:pt x="7082" y="4008"/>
                    <a:pt x="7166" y="3963"/>
                    <a:pt x="7262" y="3963"/>
                  </a:cubicBezTo>
                  <a:cubicBezTo>
                    <a:pt x="7468" y="3963"/>
                    <a:pt x="7725" y="4173"/>
                    <a:pt x="7950" y="4173"/>
                  </a:cubicBezTo>
                  <a:cubicBezTo>
                    <a:pt x="7979" y="4174"/>
                    <a:pt x="8009" y="4175"/>
                    <a:pt x="8039" y="4175"/>
                  </a:cubicBezTo>
                  <a:cubicBezTo>
                    <a:pt x="9008" y="4175"/>
                    <a:pt x="9913" y="3634"/>
                    <a:pt x="10265" y="2946"/>
                  </a:cubicBezTo>
                  <a:cubicBezTo>
                    <a:pt x="10697" y="2117"/>
                    <a:pt x="9695" y="1667"/>
                    <a:pt x="8987" y="1581"/>
                  </a:cubicBezTo>
                  <a:cubicBezTo>
                    <a:pt x="7811" y="1443"/>
                    <a:pt x="6930" y="786"/>
                    <a:pt x="5962" y="250"/>
                  </a:cubicBezTo>
                  <a:cubicBezTo>
                    <a:pt x="5704" y="111"/>
                    <a:pt x="5235" y="1"/>
                    <a:pt x="49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764" name="Google Shape;1764;p61"/>
            <p:cNvSpPr/>
            <p:nvPr/>
          </p:nvSpPr>
          <p:spPr>
            <a:xfrm>
              <a:off x="6901875" y="4220725"/>
              <a:ext cx="468775" cy="354550"/>
            </a:xfrm>
            <a:custGeom>
              <a:rect b="b" l="l" r="r" t="t"/>
              <a:pathLst>
                <a:path extrusionOk="0" h="14182" w="18751">
                  <a:moveTo>
                    <a:pt x="15666" y="0"/>
                  </a:moveTo>
                  <a:cubicBezTo>
                    <a:pt x="15588" y="0"/>
                    <a:pt x="15504" y="9"/>
                    <a:pt x="15415" y="28"/>
                  </a:cubicBezTo>
                  <a:cubicBezTo>
                    <a:pt x="14690" y="184"/>
                    <a:pt x="14759" y="772"/>
                    <a:pt x="14897" y="1290"/>
                  </a:cubicBezTo>
                  <a:cubicBezTo>
                    <a:pt x="15294" y="2845"/>
                    <a:pt x="14880" y="4038"/>
                    <a:pt x="13463" y="4850"/>
                  </a:cubicBezTo>
                  <a:cubicBezTo>
                    <a:pt x="13013" y="5109"/>
                    <a:pt x="12823" y="5472"/>
                    <a:pt x="13065" y="5991"/>
                  </a:cubicBezTo>
                  <a:cubicBezTo>
                    <a:pt x="13324" y="6578"/>
                    <a:pt x="12823" y="6803"/>
                    <a:pt x="12512" y="7097"/>
                  </a:cubicBezTo>
                  <a:cubicBezTo>
                    <a:pt x="12410" y="7191"/>
                    <a:pt x="12303" y="7233"/>
                    <a:pt x="12200" y="7233"/>
                  </a:cubicBezTo>
                  <a:cubicBezTo>
                    <a:pt x="12041" y="7233"/>
                    <a:pt x="11891" y="7133"/>
                    <a:pt x="11786" y="6976"/>
                  </a:cubicBezTo>
                  <a:cubicBezTo>
                    <a:pt x="11531" y="6610"/>
                    <a:pt x="11284" y="6477"/>
                    <a:pt x="11039" y="6477"/>
                  </a:cubicBezTo>
                  <a:cubicBezTo>
                    <a:pt x="10705" y="6477"/>
                    <a:pt x="10373" y="6726"/>
                    <a:pt x="10024" y="6976"/>
                  </a:cubicBezTo>
                  <a:cubicBezTo>
                    <a:pt x="8797" y="7891"/>
                    <a:pt x="7811" y="9188"/>
                    <a:pt x="6308" y="9637"/>
                  </a:cubicBezTo>
                  <a:cubicBezTo>
                    <a:pt x="4303" y="10242"/>
                    <a:pt x="2696" y="11572"/>
                    <a:pt x="812" y="12385"/>
                  </a:cubicBezTo>
                  <a:cubicBezTo>
                    <a:pt x="242" y="12627"/>
                    <a:pt x="0" y="13214"/>
                    <a:pt x="692" y="13577"/>
                  </a:cubicBezTo>
                  <a:cubicBezTo>
                    <a:pt x="1262" y="13888"/>
                    <a:pt x="1936" y="13992"/>
                    <a:pt x="2610" y="14182"/>
                  </a:cubicBezTo>
                  <a:cubicBezTo>
                    <a:pt x="3819" y="13854"/>
                    <a:pt x="4943" y="13249"/>
                    <a:pt x="5893" y="12436"/>
                  </a:cubicBezTo>
                  <a:cubicBezTo>
                    <a:pt x="7829" y="10743"/>
                    <a:pt x="10144" y="9447"/>
                    <a:pt x="12357" y="8496"/>
                  </a:cubicBezTo>
                  <a:cubicBezTo>
                    <a:pt x="14396" y="7615"/>
                    <a:pt x="15847" y="6042"/>
                    <a:pt x="17817" y="5213"/>
                  </a:cubicBezTo>
                  <a:cubicBezTo>
                    <a:pt x="18301" y="4988"/>
                    <a:pt x="18751" y="4452"/>
                    <a:pt x="18612" y="3848"/>
                  </a:cubicBezTo>
                  <a:cubicBezTo>
                    <a:pt x="18539" y="3538"/>
                    <a:pt x="18402" y="3442"/>
                    <a:pt x="18239" y="3442"/>
                  </a:cubicBezTo>
                  <a:cubicBezTo>
                    <a:pt x="18019" y="3442"/>
                    <a:pt x="17752" y="3615"/>
                    <a:pt x="17524" y="3675"/>
                  </a:cubicBezTo>
                  <a:cubicBezTo>
                    <a:pt x="17487" y="3682"/>
                    <a:pt x="17451" y="3686"/>
                    <a:pt x="17417" y="3686"/>
                  </a:cubicBezTo>
                  <a:cubicBezTo>
                    <a:pt x="17207" y="3686"/>
                    <a:pt x="17050" y="3554"/>
                    <a:pt x="17109" y="3346"/>
                  </a:cubicBezTo>
                  <a:cubicBezTo>
                    <a:pt x="17385" y="2431"/>
                    <a:pt x="16625" y="1791"/>
                    <a:pt x="16556" y="962"/>
                  </a:cubicBezTo>
                  <a:cubicBezTo>
                    <a:pt x="16526" y="461"/>
                    <a:pt x="16229" y="0"/>
                    <a:pt x="1566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765" name="Google Shape;1765;p61"/>
            <p:cNvSpPr/>
            <p:nvPr/>
          </p:nvSpPr>
          <p:spPr>
            <a:xfrm>
              <a:off x="6306100" y="2654825"/>
              <a:ext cx="232875" cy="385425"/>
            </a:xfrm>
            <a:custGeom>
              <a:rect b="b" l="l" r="r" t="t"/>
              <a:pathLst>
                <a:path extrusionOk="0" h="15417" w="9315">
                  <a:moveTo>
                    <a:pt x="6907" y="9941"/>
                  </a:moveTo>
                  <a:cubicBezTo>
                    <a:pt x="6738" y="10523"/>
                    <a:pt x="6645" y="11167"/>
                    <a:pt x="5910" y="11304"/>
                  </a:cubicBezTo>
                  <a:cubicBezTo>
                    <a:pt x="5905" y="11305"/>
                    <a:pt x="5899" y="11305"/>
                    <a:pt x="5892" y="11305"/>
                  </a:cubicBezTo>
                  <a:cubicBezTo>
                    <a:pt x="5767" y="11305"/>
                    <a:pt x="5547" y="11146"/>
                    <a:pt x="5547" y="11097"/>
                  </a:cubicBezTo>
                  <a:cubicBezTo>
                    <a:pt x="5616" y="10270"/>
                    <a:pt x="6304" y="10147"/>
                    <a:pt x="6907" y="9941"/>
                  </a:cubicBezTo>
                  <a:close/>
                  <a:moveTo>
                    <a:pt x="2345" y="1"/>
                  </a:moveTo>
                  <a:cubicBezTo>
                    <a:pt x="2049" y="1"/>
                    <a:pt x="1708" y="93"/>
                    <a:pt x="1419" y="93"/>
                  </a:cubicBezTo>
                  <a:cubicBezTo>
                    <a:pt x="1383" y="93"/>
                    <a:pt x="1348" y="92"/>
                    <a:pt x="1313" y="88"/>
                  </a:cubicBezTo>
                  <a:cubicBezTo>
                    <a:pt x="1306" y="88"/>
                    <a:pt x="1299" y="88"/>
                    <a:pt x="1292" y="88"/>
                  </a:cubicBezTo>
                  <a:cubicBezTo>
                    <a:pt x="885" y="88"/>
                    <a:pt x="504" y="561"/>
                    <a:pt x="639" y="883"/>
                  </a:cubicBezTo>
                  <a:cubicBezTo>
                    <a:pt x="1244" y="2283"/>
                    <a:pt x="0" y="3977"/>
                    <a:pt x="1348" y="5273"/>
                  </a:cubicBezTo>
                  <a:cubicBezTo>
                    <a:pt x="1538" y="5446"/>
                    <a:pt x="1383" y="5964"/>
                    <a:pt x="1538" y="6241"/>
                  </a:cubicBezTo>
                  <a:cubicBezTo>
                    <a:pt x="1851" y="6738"/>
                    <a:pt x="1941" y="7889"/>
                    <a:pt x="2501" y="7889"/>
                  </a:cubicBezTo>
                  <a:cubicBezTo>
                    <a:pt x="2623" y="7889"/>
                    <a:pt x="2766" y="7836"/>
                    <a:pt x="2938" y="7710"/>
                  </a:cubicBezTo>
                  <a:cubicBezTo>
                    <a:pt x="3345" y="7411"/>
                    <a:pt x="3664" y="7306"/>
                    <a:pt x="3951" y="7306"/>
                  </a:cubicBezTo>
                  <a:cubicBezTo>
                    <a:pt x="4345" y="7306"/>
                    <a:pt x="4678" y="7505"/>
                    <a:pt x="5098" y="7675"/>
                  </a:cubicBezTo>
                  <a:cubicBezTo>
                    <a:pt x="5375" y="7796"/>
                    <a:pt x="5651" y="7848"/>
                    <a:pt x="5668" y="8176"/>
                  </a:cubicBezTo>
                  <a:cubicBezTo>
                    <a:pt x="5668" y="8297"/>
                    <a:pt x="5547" y="8401"/>
                    <a:pt x="5478" y="8504"/>
                  </a:cubicBezTo>
                  <a:cubicBezTo>
                    <a:pt x="5288" y="8384"/>
                    <a:pt x="5098" y="8263"/>
                    <a:pt x="4908" y="8107"/>
                  </a:cubicBezTo>
                  <a:cubicBezTo>
                    <a:pt x="4670" y="7869"/>
                    <a:pt x="4349" y="7740"/>
                    <a:pt x="4020" y="7740"/>
                  </a:cubicBezTo>
                  <a:cubicBezTo>
                    <a:pt x="3895" y="7740"/>
                    <a:pt x="3770" y="7758"/>
                    <a:pt x="3646" y="7796"/>
                  </a:cubicBezTo>
                  <a:cubicBezTo>
                    <a:pt x="3059" y="7951"/>
                    <a:pt x="3284" y="8470"/>
                    <a:pt x="3249" y="8850"/>
                  </a:cubicBezTo>
                  <a:cubicBezTo>
                    <a:pt x="3180" y="10008"/>
                    <a:pt x="4701" y="11270"/>
                    <a:pt x="4580" y="11408"/>
                  </a:cubicBezTo>
                  <a:cubicBezTo>
                    <a:pt x="3042" y="13170"/>
                    <a:pt x="4251" y="13205"/>
                    <a:pt x="5599" y="13758"/>
                  </a:cubicBezTo>
                  <a:cubicBezTo>
                    <a:pt x="6014" y="13948"/>
                    <a:pt x="6429" y="15244"/>
                    <a:pt x="7379" y="15400"/>
                  </a:cubicBezTo>
                  <a:cubicBezTo>
                    <a:pt x="7454" y="15411"/>
                    <a:pt x="7523" y="15417"/>
                    <a:pt x="7586" y="15417"/>
                  </a:cubicBezTo>
                  <a:cubicBezTo>
                    <a:pt x="8462" y="15417"/>
                    <a:pt x="8316" y="14362"/>
                    <a:pt x="8606" y="13879"/>
                  </a:cubicBezTo>
                  <a:cubicBezTo>
                    <a:pt x="9315" y="12687"/>
                    <a:pt x="8554" y="11529"/>
                    <a:pt x="8105" y="10423"/>
                  </a:cubicBezTo>
                  <a:cubicBezTo>
                    <a:pt x="7967" y="10058"/>
                    <a:pt x="7709" y="9812"/>
                    <a:pt x="7353" y="9812"/>
                  </a:cubicBezTo>
                  <a:cubicBezTo>
                    <a:pt x="7222" y="9812"/>
                    <a:pt x="7078" y="9845"/>
                    <a:pt x="6922" y="9917"/>
                  </a:cubicBezTo>
                  <a:lnTo>
                    <a:pt x="6922" y="9917"/>
                  </a:lnTo>
                  <a:cubicBezTo>
                    <a:pt x="7290" y="9072"/>
                    <a:pt x="8114" y="7913"/>
                    <a:pt x="7103" y="7433"/>
                  </a:cubicBezTo>
                  <a:cubicBezTo>
                    <a:pt x="5789" y="6828"/>
                    <a:pt x="5530" y="5048"/>
                    <a:pt x="3854" y="4927"/>
                  </a:cubicBezTo>
                  <a:cubicBezTo>
                    <a:pt x="3335" y="4893"/>
                    <a:pt x="2886" y="4167"/>
                    <a:pt x="3318" y="3424"/>
                  </a:cubicBezTo>
                  <a:cubicBezTo>
                    <a:pt x="3975" y="2318"/>
                    <a:pt x="3353" y="1298"/>
                    <a:pt x="2955" y="348"/>
                  </a:cubicBezTo>
                  <a:cubicBezTo>
                    <a:pt x="2833" y="73"/>
                    <a:pt x="2607" y="1"/>
                    <a:pt x="234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766" name="Google Shape;1766;p61"/>
            <p:cNvSpPr/>
            <p:nvPr/>
          </p:nvSpPr>
          <p:spPr>
            <a:xfrm>
              <a:off x="6139750" y="3178550"/>
              <a:ext cx="185375" cy="227425"/>
            </a:xfrm>
            <a:custGeom>
              <a:rect b="b" l="l" r="r" t="t"/>
              <a:pathLst>
                <a:path extrusionOk="0" h="9097" w="7415">
                  <a:moveTo>
                    <a:pt x="6576" y="0"/>
                  </a:moveTo>
                  <a:cubicBezTo>
                    <a:pt x="6440" y="0"/>
                    <a:pt x="6314" y="46"/>
                    <a:pt x="6222" y="154"/>
                  </a:cubicBezTo>
                  <a:cubicBezTo>
                    <a:pt x="5928" y="483"/>
                    <a:pt x="5611" y="592"/>
                    <a:pt x="5290" y="592"/>
                  </a:cubicBezTo>
                  <a:cubicBezTo>
                    <a:pt x="4988" y="592"/>
                    <a:pt x="4683" y="496"/>
                    <a:pt x="4390" y="396"/>
                  </a:cubicBezTo>
                  <a:cubicBezTo>
                    <a:pt x="3964" y="242"/>
                    <a:pt x="3597" y="173"/>
                    <a:pt x="3279" y="173"/>
                  </a:cubicBezTo>
                  <a:cubicBezTo>
                    <a:pt x="1986" y="173"/>
                    <a:pt x="1492" y="1318"/>
                    <a:pt x="1020" y="2608"/>
                  </a:cubicBezTo>
                  <a:cubicBezTo>
                    <a:pt x="364" y="4353"/>
                    <a:pt x="1" y="6064"/>
                    <a:pt x="796" y="7360"/>
                  </a:cubicBezTo>
                  <a:cubicBezTo>
                    <a:pt x="847" y="8362"/>
                    <a:pt x="761" y="8984"/>
                    <a:pt x="1470" y="9088"/>
                  </a:cubicBezTo>
                  <a:cubicBezTo>
                    <a:pt x="1519" y="9094"/>
                    <a:pt x="1568" y="9097"/>
                    <a:pt x="1614" y="9097"/>
                  </a:cubicBezTo>
                  <a:cubicBezTo>
                    <a:pt x="2117" y="9097"/>
                    <a:pt x="2435" y="8762"/>
                    <a:pt x="2593" y="8224"/>
                  </a:cubicBezTo>
                  <a:cubicBezTo>
                    <a:pt x="2634" y="8075"/>
                    <a:pt x="2578" y="7743"/>
                    <a:pt x="2746" y="7743"/>
                  </a:cubicBezTo>
                  <a:cubicBezTo>
                    <a:pt x="2792" y="7743"/>
                    <a:pt x="2854" y="7768"/>
                    <a:pt x="2938" y="7827"/>
                  </a:cubicBezTo>
                  <a:cubicBezTo>
                    <a:pt x="3173" y="7995"/>
                    <a:pt x="3380" y="8062"/>
                    <a:pt x="3567" y="8062"/>
                  </a:cubicBezTo>
                  <a:cubicBezTo>
                    <a:pt x="4013" y="8062"/>
                    <a:pt x="4340" y="7677"/>
                    <a:pt x="4632" y="7360"/>
                  </a:cubicBezTo>
                  <a:cubicBezTo>
                    <a:pt x="5116" y="6842"/>
                    <a:pt x="4563" y="6358"/>
                    <a:pt x="4373" y="5839"/>
                  </a:cubicBezTo>
                  <a:cubicBezTo>
                    <a:pt x="4183" y="5321"/>
                    <a:pt x="3491" y="4750"/>
                    <a:pt x="4442" y="4249"/>
                  </a:cubicBezTo>
                  <a:cubicBezTo>
                    <a:pt x="4943" y="3990"/>
                    <a:pt x="5790" y="3852"/>
                    <a:pt x="5427" y="3057"/>
                  </a:cubicBezTo>
                  <a:cubicBezTo>
                    <a:pt x="5274" y="2713"/>
                    <a:pt x="5030" y="2616"/>
                    <a:pt x="4752" y="2616"/>
                  </a:cubicBezTo>
                  <a:cubicBezTo>
                    <a:pt x="4400" y="2616"/>
                    <a:pt x="3994" y="2771"/>
                    <a:pt x="3647" y="2780"/>
                  </a:cubicBezTo>
                  <a:cubicBezTo>
                    <a:pt x="3388" y="2815"/>
                    <a:pt x="3129" y="2850"/>
                    <a:pt x="2887" y="2919"/>
                  </a:cubicBezTo>
                  <a:cubicBezTo>
                    <a:pt x="2887" y="2746"/>
                    <a:pt x="2800" y="2487"/>
                    <a:pt x="2887" y="2435"/>
                  </a:cubicBezTo>
                  <a:cubicBezTo>
                    <a:pt x="3111" y="2262"/>
                    <a:pt x="3405" y="2037"/>
                    <a:pt x="3664" y="2037"/>
                  </a:cubicBezTo>
                  <a:cubicBezTo>
                    <a:pt x="4321" y="2055"/>
                    <a:pt x="4995" y="2262"/>
                    <a:pt x="5634" y="2262"/>
                  </a:cubicBezTo>
                  <a:cubicBezTo>
                    <a:pt x="6481" y="2262"/>
                    <a:pt x="6861" y="1553"/>
                    <a:pt x="7242" y="931"/>
                  </a:cubicBezTo>
                  <a:cubicBezTo>
                    <a:pt x="7414" y="689"/>
                    <a:pt x="7328" y="344"/>
                    <a:pt x="7086" y="188"/>
                  </a:cubicBezTo>
                  <a:cubicBezTo>
                    <a:pt x="6932" y="73"/>
                    <a:pt x="6746" y="0"/>
                    <a:pt x="657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767" name="Google Shape;1767;p61"/>
            <p:cNvSpPr/>
            <p:nvPr/>
          </p:nvSpPr>
          <p:spPr>
            <a:xfrm>
              <a:off x="4320000" y="1079225"/>
              <a:ext cx="260125" cy="163000"/>
            </a:xfrm>
            <a:custGeom>
              <a:rect b="b" l="l" r="r" t="t"/>
              <a:pathLst>
                <a:path extrusionOk="0" h="6520" w="10405">
                  <a:moveTo>
                    <a:pt x="8970" y="1"/>
                  </a:moveTo>
                  <a:cubicBezTo>
                    <a:pt x="6620" y="778"/>
                    <a:pt x="3786" y="294"/>
                    <a:pt x="1764" y="2576"/>
                  </a:cubicBezTo>
                  <a:cubicBezTo>
                    <a:pt x="502" y="3993"/>
                    <a:pt x="1" y="5410"/>
                    <a:pt x="1038" y="5876"/>
                  </a:cubicBezTo>
                  <a:cubicBezTo>
                    <a:pt x="2057" y="6274"/>
                    <a:pt x="3146" y="6499"/>
                    <a:pt x="4252" y="6516"/>
                  </a:cubicBezTo>
                  <a:cubicBezTo>
                    <a:pt x="4303" y="6518"/>
                    <a:pt x="4355" y="6520"/>
                    <a:pt x="4406" y="6520"/>
                  </a:cubicBezTo>
                  <a:cubicBezTo>
                    <a:pt x="4717" y="6520"/>
                    <a:pt x="5012" y="6455"/>
                    <a:pt x="5116" y="6084"/>
                  </a:cubicBezTo>
                  <a:cubicBezTo>
                    <a:pt x="5237" y="5652"/>
                    <a:pt x="4892" y="5479"/>
                    <a:pt x="4563" y="5323"/>
                  </a:cubicBezTo>
                  <a:cubicBezTo>
                    <a:pt x="3094" y="4598"/>
                    <a:pt x="3630" y="3924"/>
                    <a:pt x="4598" y="3198"/>
                  </a:cubicBezTo>
                  <a:cubicBezTo>
                    <a:pt x="5980" y="2144"/>
                    <a:pt x="7726" y="2126"/>
                    <a:pt x="9264" y="1487"/>
                  </a:cubicBezTo>
                  <a:cubicBezTo>
                    <a:pt x="9696" y="1331"/>
                    <a:pt x="10404" y="1556"/>
                    <a:pt x="10352" y="796"/>
                  </a:cubicBezTo>
                  <a:cubicBezTo>
                    <a:pt x="10301" y="35"/>
                    <a:pt x="9627" y="70"/>
                    <a:pt x="897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768" name="Google Shape;1768;p61"/>
            <p:cNvSpPr/>
            <p:nvPr/>
          </p:nvSpPr>
          <p:spPr>
            <a:xfrm>
              <a:off x="3605850" y="1017225"/>
              <a:ext cx="246275" cy="88775"/>
            </a:xfrm>
            <a:custGeom>
              <a:rect b="b" l="l" r="r" t="t"/>
              <a:pathLst>
                <a:path extrusionOk="0" h="3551" w="9851">
                  <a:moveTo>
                    <a:pt x="3896" y="1"/>
                  </a:moveTo>
                  <a:cubicBezTo>
                    <a:pt x="2951" y="1"/>
                    <a:pt x="1998" y="113"/>
                    <a:pt x="1055" y="130"/>
                  </a:cubicBezTo>
                  <a:cubicBezTo>
                    <a:pt x="674" y="130"/>
                    <a:pt x="260" y="217"/>
                    <a:pt x="121" y="649"/>
                  </a:cubicBezTo>
                  <a:cubicBezTo>
                    <a:pt x="0" y="1046"/>
                    <a:pt x="173" y="1461"/>
                    <a:pt x="536" y="1651"/>
                  </a:cubicBezTo>
                  <a:cubicBezTo>
                    <a:pt x="1487" y="2256"/>
                    <a:pt x="2489" y="2792"/>
                    <a:pt x="3474" y="3345"/>
                  </a:cubicBezTo>
                  <a:cubicBezTo>
                    <a:pt x="3715" y="3472"/>
                    <a:pt x="3939" y="3551"/>
                    <a:pt x="4149" y="3551"/>
                  </a:cubicBezTo>
                  <a:cubicBezTo>
                    <a:pt x="4450" y="3551"/>
                    <a:pt x="4723" y="3389"/>
                    <a:pt x="4978" y="2982"/>
                  </a:cubicBezTo>
                  <a:cubicBezTo>
                    <a:pt x="5203" y="2650"/>
                    <a:pt x="5511" y="2104"/>
                    <a:pt x="5931" y="2104"/>
                  </a:cubicBezTo>
                  <a:cubicBezTo>
                    <a:pt x="6058" y="2104"/>
                    <a:pt x="6195" y="2153"/>
                    <a:pt x="6343" y="2273"/>
                  </a:cubicBezTo>
                  <a:cubicBezTo>
                    <a:pt x="6982" y="2809"/>
                    <a:pt x="7673" y="2826"/>
                    <a:pt x="8365" y="2895"/>
                  </a:cubicBezTo>
                  <a:cubicBezTo>
                    <a:pt x="8588" y="2920"/>
                    <a:pt x="8869" y="3004"/>
                    <a:pt x="9118" y="3004"/>
                  </a:cubicBezTo>
                  <a:cubicBezTo>
                    <a:pt x="9390" y="3004"/>
                    <a:pt x="9623" y="2904"/>
                    <a:pt x="9695" y="2515"/>
                  </a:cubicBezTo>
                  <a:cubicBezTo>
                    <a:pt x="9851" y="1789"/>
                    <a:pt x="9142" y="1668"/>
                    <a:pt x="8641" y="1478"/>
                  </a:cubicBezTo>
                  <a:lnTo>
                    <a:pt x="6585" y="493"/>
                  </a:lnTo>
                  <a:cubicBezTo>
                    <a:pt x="5704" y="104"/>
                    <a:pt x="4803" y="1"/>
                    <a:pt x="389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769" name="Google Shape;1769;p61"/>
            <p:cNvSpPr/>
            <p:nvPr/>
          </p:nvSpPr>
          <p:spPr>
            <a:xfrm>
              <a:off x="3161275" y="1612775"/>
              <a:ext cx="115825" cy="115825"/>
            </a:xfrm>
            <a:custGeom>
              <a:rect b="b" l="l" r="r" t="t"/>
              <a:pathLst>
                <a:path extrusionOk="0" h="4633" w="4633">
                  <a:moveTo>
                    <a:pt x="2966" y="1"/>
                  </a:moveTo>
                  <a:cubicBezTo>
                    <a:pt x="2951" y="1"/>
                    <a:pt x="2936" y="1"/>
                    <a:pt x="2921" y="1"/>
                  </a:cubicBezTo>
                  <a:cubicBezTo>
                    <a:pt x="1729" y="36"/>
                    <a:pt x="1" y="2421"/>
                    <a:pt x="139" y="3803"/>
                  </a:cubicBezTo>
                  <a:cubicBezTo>
                    <a:pt x="139" y="4252"/>
                    <a:pt x="502" y="4615"/>
                    <a:pt x="951" y="4633"/>
                  </a:cubicBezTo>
                  <a:cubicBezTo>
                    <a:pt x="2956" y="4581"/>
                    <a:pt x="4632" y="3026"/>
                    <a:pt x="4529" y="1297"/>
                  </a:cubicBezTo>
                  <a:cubicBezTo>
                    <a:pt x="4478" y="482"/>
                    <a:pt x="3809" y="1"/>
                    <a:pt x="296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770" name="Google Shape;1770;p61"/>
            <p:cNvSpPr/>
            <p:nvPr/>
          </p:nvSpPr>
          <p:spPr>
            <a:xfrm>
              <a:off x="6082850" y="3458350"/>
              <a:ext cx="215350" cy="82375"/>
            </a:xfrm>
            <a:custGeom>
              <a:rect b="b" l="l" r="r" t="t"/>
              <a:pathLst>
                <a:path extrusionOk="0" h="3295" w="8614">
                  <a:moveTo>
                    <a:pt x="8412" y="834"/>
                  </a:moveTo>
                  <a:lnTo>
                    <a:pt x="8412" y="834"/>
                  </a:lnTo>
                  <a:cubicBezTo>
                    <a:pt x="8408" y="835"/>
                    <a:pt x="8404" y="836"/>
                    <a:pt x="8401" y="837"/>
                  </a:cubicBezTo>
                  <a:lnTo>
                    <a:pt x="8401" y="837"/>
                  </a:lnTo>
                  <a:cubicBezTo>
                    <a:pt x="8399" y="842"/>
                    <a:pt x="8396" y="846"/>
                    <a:pt x="8394" y="851"/>
                  </a:cubicBezTo>
                  <a:lnTo>
                    <a:pt x="8412" y="834"/>
                  </a:lnTo>
                  <a:close/>
                  <a:moveTo>
                    <a:pt x="6441" y="1"/>
                  </a:moveTo>
                  <a:cubicBezTo>
                    <a:pt x="5426" y="1"/>
                    <a:pt x="4424" y="103"/>
                    <a:pt x="3504" y="557"/>
                  </a:cubicBezTo>
                  <a:cubicBezTo>
                    <a:pt x="3268" y="683"/>
                    <a:pt x="3156" y="756"/>
                    <a:pt x="3064" y="756"/>
                  </a:cubicBezTo>
                  <a:cubicBezTo>
                    <a:pt x="2968" y="756"/>
                    <a:pt x="2895" y="675"/>
                    <a:pt x="2726" y="488"/>
                  </a:cubicBezTo>
                  <a:cubicBezTo>
                    <a:pt x="2440" y="160"/>
                    <a:pt x="2158" y="41"/>
                    <a:pt x="1882" y="41"/>
                  </a:cubicBezTo>
                  <a:cubicBezTo>
                    <a:pt x="1373" y="41"/>
                    <a:pt x="881" y="443"/>
                    <a:pt x="410" y="678"/>
                  </a:cubicBezTo>
                  <a:cubicBezTo>
                    <a:pt x="0" y="866"/>
                    <a:pt x="164" y="1612"/>
                    <a:pt x="452" y="1612"/>
                  </a:cubicBezTo>
                  <a:cubicBezTo>
                    <a:pt x="455" y="1612"/>
                    <a:pt x="459" y="1612"/>
                    <a:pt x="462" y="1612"/>
                  </a:cubicBezTo>
                  <a:cubicBezTo>
                    <a:pt x="518" y="1607"/>
                    <a:pt x="572" y="1605"/>
                    <a:pt x="625" y="1605"/>
                  </a:cubicBezTo>
                  <a:cubicBezTo>
                    <a:pt x="1895" y="1605"/>
                    <a:pt x="2508" y="2753"/>
                    <a:pt x="3504" y="3184"/>
                  </a:cubicBezTo>
                  <a:cubicBezTo>
                    <a:pt x="3665" y="3259"/>
                    <a:pt x="3818" y="3295"/>
                    <a:pt x="3955" y="3295"/>
                  </a:cubicBezTo>
                  <a:cubicBezTo>
                    <a:pt x="4389" y="3295"/>
                    <a:pt x="4667" y="2934"/>
                    <a:pt x="4575" y="2303"/>
                  </a:cubicBezTo>
                  <a:cubicBezTo>
                    <a:pt x="4523" y="1905"/>
                    <a:pt x="4541" y="1784"/>
                    <a:pt x="4973" y="1698"/>
                  </a:cubicBezTo>
                  <a:cubicBezTo>
                    <a:pt x="6127" y="1457"/>
                    <a:pt x="7264" y="1130"/>
                    <a:pt x="8401" y="837"/>
                  </a:cubicBezTo>
                  <a:lnTo>
                    <a:pt x="8401" y="837"/>
                  </a:lnTo>
                  <a:cubicBezTo>
                    <a:pt x="8535" y="525"/>
                    <a:pt x="8613" y="56"/>
                    <a:pt x="8256" y="56"/>
                  </a:cubicBezTo>
                  <a:cubicBezTo>
                    <a:pt x="7656" y="37"/>
                    <a:pt x="7046" y="1"/>
                    <a:pt x="644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771" name="Google Shape;1771;p61"/>
            <p:cNvSpPr/>
            <p:nvPr/>
          </p:nvSpPr>
          <p:spPr>
            <a:xfrm>
              <a:off x="5726825" y="1103850"/>
              <a:ext cx="262175" cy="54825"/>
            </a:xfrm>
            <a:custGeom>
              <a:rect b="b" l="l" r="r" t="t"/>
              <a:pathLst>
                <a:path extrusionOk="0" h="2193" w="10487">
                  <a:moveTo>
                    <a:pt x="2675" y="1"/>
                  </a:moveTo>
                  <a:cubicBezTo>
                    <a:pt x="2260" y="122"/>
                    <a:pt x="1984" y="208"/>
                    <a:pt x="1707" y="260"/>
                  </a:cubicBezTo>
                  <a:cubicBezTo>
                    <a:pt x="1625" y="276"/>
                    <a:pt x="1533" y="281"/>
                    <a:pt x="1436" y="281"/>
                  </a:cubicBezTo>
                  <a:cubicBezTo>
                    <a:pt x="1238" y="281"/>
                    <a:pt x="1018" y="259"/>
                    <a:pt x="814" y="259"/>
                  </a:cubicBezTo>
                  <a:cubicBezTo>
                    <a:pt x="370" y="259"/>
                    <a:pt x="1" y="367"/>
                    <a:pt x="83" y="1055"/>
                  </a:cubicBezTo>
                  <a:cubicBezTo>
                    <a:pt x="160" y="1671"/>
                    <a:pt x="629" y="1783"/>
                    <a:pt x="1147" y="1783"/>
                  </a:cubicBezTo>
                  <a:cubicBezTo>
                    <a:pt x="1443" y="1783"/>
                    <a:pt x="1754" y="1746"/>
                    <a:pt x="2018" y="1746"/>
                  </a:cubicBezTo>
                  <a:cubicBezTo>
                    <a:pt x="3176" y="1729"/>
                    <a:pt x="4334" y="1625"/>
                    <a:pt x="5488" y="1625"/>
                  </a:cubicBezTo>
                  <a:cubicBezTo>
                    <a:pt x="6641" y="1625"/>
                    <a:pt x="7790" y="1729"/>
                    <a:pt x="8931" y="2126"/>
                  </a:cubicBezTo>
                  <a:cubicBezTo>
                    <a:pt x="9064" y="2171"/>
                    <a:pt x="9201" y="2192"/>
                    <a:pt x="9336" y="2192"/>
                  </a:cubicBezTo>
                  <a:cubicBezTo>
                    <a:pt x="9780" y="2192"/>
                    <a:pt x="10194" y="1955"/>
                    <a:pt x="10314" y="1504"/>
                  </a:cubicBezTo>
                  <a:cubicBezTo>
                    <a:pt x="10486" y="813"/>
                    <a:pt x="9761" y="744"/>
                    <a:pt x="9294" y="606"/>
                  </a:cubicBezTo>
                  <a:cubicBezTo>
                    <a:pt x="8746" y="426"/>
                    <a:pt x="8189" y="370"/>
                    <a:pt x="7630" y="370"/>
                  </a:cubicBezTo>
                  <a:cubicBezTo>
                    <a:pt x="6715" y="370"/>
                    <a:pt x="5795" y="519"/>
                    <a:pt x="4900" y="519"/>
                  </a:cubicBezTo>
                  <a:cubicBezTo>
                    <a:pt x="4133" y="519"/>
                    <a:pt x="3384" y="409"/>
                    <a:pt x="267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772" name="Google Shape;1772;p61"/>
            <p:cNvSpPr/>
            <p:nvPr/>
          </p:nvSpPr>
          <p:spPr>
            <a:xfrm>
              <a:off x="6497925" y="4391525"/>
              <a:ext cx="125725" cy="97375"/>
            </a:xfrm>
            <a:custGeom>
              <a:rect b="b" l="l" r="r" t="t"/>
              <a:pathLst>
                <a:path extrusionOk="0" h="3895" w="5029">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773" name="Google Shape;1773;p61"/>
            <p:cNvSpPr/>
            <p:nvPr/>
          </p:nvSpPr>
          <p:spPr>
            <a:xfrm>
              <a:off x="5334875" y="2906300"/>
              <a:ext cx="82100" cy="128050"/>
            </a:xfrm>
            <a:custGeom>
              <a:rect b="b" l="l" r="r" t="t"/>
              <a:pathLst>
                <a:path extrusionOk="0" h="5122" w="3284">
                  <a:moveTo>
                    <a:pt x="519" y="1"/>
                  </a:moveTo>
                  <a:lnTo>
                    <a:pt x="380" y="139"/>
                  </a:lnTo>
                  <a:cubicBezTo>
                    <a:pt x="104" y="1452"/>
                    <a:pt x="0" y="2766"/>
                    <a:pt x="380" y="4062"/>
                  </a:cubicBezTo>
                  <a:cubicBezTo>
                    <a:pt x="534" y="4660"/>
                    <a:pt x="796" y="5122"/>
                    <a:pt x="1420" y="5122"/>
                  </a:cubicBezTo>
                  <a:cubicBezTo>
                    <a:pt x="1500" y="5122"/>
                    <a:pt x="1585" y="5114"/>
                    <a:pt x="1676" y="5099"/>
                  </a:cubicBezTo>
                  <a:cubicBezTo>
                    <a:pt x="2471" y="4978"/>
                    <a:pt x="3284" y="4408"/>
                    <a:pt x="3111" y="3734"/>
                  </a:cubicBezTo>
                  <a:cubicBezTo>
                    <a:pt x="2748" y="2213"/>
                    <a:pt x="2108" y="744"/>
                    <a:pt x="51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774" name="Google Shape;1774;p61"/>
            <p:cNvSpPr/>
            <p:nvPr/>
          </p:nvSpPr>
          <p:spPr>
            <a:xfrm>
              <a:off x="4869125" y="997550"/>
              <a:ext cx="160750" cy="66150"/>
            </a:xfrm>
            <a:custGeom>
              <a:rect b="b" l="l" r="r" t="t"/>
              <a:pathLst>
                <a:path extrusionOk="0" h="2646" w="6430">
                  <a:moveTo>
                    <a:pt x="1040" y="1"/>
                  </a:moveTo>
                  <a:cubicBezTo>
                    <a:pt x="589" y="1"/>
                    <a:pt x="239" y="358"/>
                    <a:pt x="104" y="814"/>
                  </a:cubicBezTo>
                  <a:cubicBezTo>
                    <a:pt x="1" y="1108"/>
                    <a:pt x="191" y="1419"/>
                    <a:pt x="502" y="1470"/>
                  </a:cubicBezTo>
                  <a:cubicBezTo>
                    <a:pt x="1971" y="1885"/>
                    <a:pt x="3440" y="2283"/>
                    <a:pt x="4736" y="2646"/>
                  </a:cubicBezTo>
                  <a:cubicBezTo>
                    <a:pt x="5427" y="2611"/>
                    <a:pt x="5928" y="2611"/>
                    <a:pt x="6239" y="2127"/>
                  </a:cubicBezTo>
                  <a:cubicBezTo>
                    <a:pt x="6429" y="1851"/>
                    <a:pt x="6308" y="1470"/>
                    <a:pt x="6066" y="1419"/>
                  </a:cubicBezTo>
                  <a:cubicBezTo>
                    <a:pt x="4373" y="1021"/>
                    <a:pt x="2852" y="36"/>
                    <a:pt x="1072" y="2"/>
                  </a:cubicBezTo>
                  <a:cubicBezTo>
                    <a:pt x="1061" y="1"/>
                    <a:pt x="1051" y="1"/>
                    <a:pt x="104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775" name="Google Shape;1775;p61"/>
            <p:cNvSpPr/>
            <p:nvPr/>
          </p:nvSpPr>
          <p:spPr>
            <a:xfrm>
              <a:off x="3763550" y="998475"/>
              <a:ext cx="117975" cy="55725"/>
            </a:xfrm>
            <a:custGeom>
              <a:rect b="b" l="l" r="r" t="t"/>
              <a:pathLst>
                <a:path extrusionOk="0" h="2229" w="4719">
                  <a:moveTo>
                    <a:pt x="747" y="0"/>
                  </a:moveTo>
                  <a:cubicBezTo>
                    <a:pt x="407" y="0"/>
                    <a:pt x="65" y="161"/>
                    <a:pt x="18" y="690"/>
                  </a:cubicBezTo>
                  <a:cubicBezTo>
                    <a:pt x="0" y="863"/>
                    <a:pt x="190" y="1053"/>
                    <a:pt x="277" y="1243"/>
                  </a:cubicBezTo>
                  <a:lnTo>
                    <a:pt x="2333" y="2228"/>
                  </a:lnTo>
                  <a:cubicBezTo>
                    <a:pt x="2437" y="2220"/>
                    <a:pt x="2541" y="2220"/>
                    <a:pt x="2644" y="2220"/>
                  </a:cubicBezTo>
                  <a:cubicBezTo>
                    <a:pt x="2748" y="2220"/>
                    <a:pt x="2852" y="2220"/>
                    <a:pt x="2955" y="2211"/>
                  </a:cubicBezTo>
                  <a:cubicBezTo>
                    <a:pt x="3647" y="2142"/>
                    <a:pt x="4718" y="2090"/>
                    <a:pt x="4511" y="1261"/>
                  </a:cubicBezTo>
                  <a:cubicBezTo>
                    <a:pt x="4255" y="308"/>
                    <a:pt x="3582" y="187"/>
                    <a:pt x="2842" y="187"/>
                  </a:cubicBezTo>
                  <a:cubicBezTo>
                    <a:pt x="2589" y="187"/>
                    <a:pt x="2328" y="201"/>
                    <a:pt x="2074" y="201"/>
                  </a:cubicBezTo>
                  <a:cubicBezTo>
                    <a:pt x="1762" y="201"/>
                    <a:pt x="1460" y="180"/>
                    <a:pt x="1193" y="85"/>
                  </a:cubicBezTo>
                  <a:cubicBezTo>
                    <a:pt x="1066" y="36"/>
                    <a:pt x="907" y="0"/>
                    <a:pt x="74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776" name="Google Shape;1776;p61"/>
            <p:cNvSpPr/>
            <p:nvPr/>
          </p:nvSpPr>
          <p:spPr>
            <a:xfrm>
              <a:off x="6244750" y="3463175"/>
              <a:ext cx="127900" cy="76650"/>
            </a:xfrm>
            <a:custGeom>
              <a:rect b="b" l="l" r="r" t="t"/>
              <a:pathLst>
                <a:path extrusionOk="0" h="3066" w="5116">
                  <a:moveTo>
                    <a:pt x="4184" y="1"/>
                  </a:moveTo>
                  <a:cubicBezTo>
                    <a:pt x="4093" y="1"/>
                    <a:pt x="4000" y="13"/>
                    <a:pt x="3906" y="36"/>
                  </a:cubicBezTo>
                  <a:cubicBezTo>
                    <a:pt x="3232" y="209"/>
                    <a:pt x="2575" y="416"/>
                    <a:pt x="1918" y="641"/>
                  </a:cubicBezTo>
                  <a:lnTo>
                    <a:pt x="1936" y="641"/>
                  </a:lnTo>
                  <a:cubicBezTo>
                    <a:pt x="1659" y="848"/>
                    <a:pt x="1383" y="1038"/>
                    <a:pt x="1089" y="1194"/>
                  </a:cubicBezTo>
                  <a:cubicBezTo>
                    <a:pt x="432" y="1505"/>
                    <a:pt x="0" y="2093"/>
                    <a:pt x="311" y="2680"/>
                  </a:cubicBezTo>
                  <a:cubicBezTo>
                    <a:pt x="460" y="2964"/>
                    <a:pt x="650" y="3065"/>
                    <a:pt x="856" y="3065"/>
                  </a:cubicBezTo>
                  <a:cubicBezTo>
                    <a:pt x="1178" y="3065"/>
                    <a:pt x="1537" y="2818"/>
                    <a:pt x="1832" y="2628"/>
                  </a:cubicBezTo>
                  <a:cubicBezTo>
                    <a:pt x="2558" y="2093"/>
                    <a:pt x="3370" y="1695"/>
                    <a:pt x="4234" y="1436"/>
                  </a:cubicBezTo>
                  <a:cubicBezTo>
                    <a:pt x="4631" y="1332"/>
                    <a:pt x="5115" y="1108"/>
                    <a:pt x="4994" y="606"/>
                  </a:cubicBezTo>
                  <a:cubicBezTo>
                    <a:pt x="4883" y="203"/>
                    <a:pt x="4559" y="1"/>
                    <a:pt x="418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777" name="Google Shape;1777;p61"/>
            <p:cNvSpPr/>
            <p:nvPr/>
          </p:nvSpPr>
          <p:spPr>
            <a:xfrm>
              <a:off x="6286725" y="2464325"/>
              <a:ext cx="67775" cy="93850"/>
            </a:xfrm>
            <a:custGeom>
              <a:rect b="b" l="l" r="r" t="t"/>
              <a:pathLst>
                <a:path extrusionOk="0" h="3754" w="2711">
                  <a:moveTo>
                    <a:pt x="1532" y="0"/>
                  </a:moveTo>
                  <a:cubicBezTo>
                    <a:pt x="1516" y="0"/>
                    <a:pt x="1500" y="0"/>
                    <a:pt x="1484" y="1"/>
                  </a:cubicBezTo>
                  <a:cubicBezTo>
                    <a:pt x="187" y="53"/>
                    <a:pt x="239" y="1332"/>
                    <a:pt x="101" y="2265"/>
                  </a:cubicBezTo>
                  <a:cubicBezTo>
                    <a:pt x="1" y="3066"/>
                    <a:pt x="465" y="3754"/>
                    <a:pt x="1243" y="3754"/>
                  </a:cubicBezTo>
                  <a:cubicBezTo>
                    <a:pt x="1271" y="3754"/>
                    <a:pt x="1299" y="3753"/>
                    <a:pt x="1328" y="3751"/>
                  </a:cubicBezTo>
                  <a:cubicBezTo>
                    <a:pt x="2711" y="3682"/>
                    <a:pt x="1967" y="2403"/>
                    <a:pt x="2313" y="1815"/>
                  </a:cubicBezTo>
                  <a:cubicBezTo>
                    <a:pt x="2228" y="1050"/>
                    <a:pt x="2528" y="0"/>
                    <a:pt x="153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778" name="Google Shape;1778;p61"/>
            <p:cNvSpPr/>
            <p:nvPr/>
          </p:nvSpPr>
          <p:spPr>
            <a:xfrm>
              <a:off x="6279300" y="2861375"/>
              <a:ext cx="75625" cy="97275"/>
            </a:xfrm>
            <a:custGeom>
              <a:rect b="b" l="l" r="r" t="t"/>
              <a:pathLst>
                <a:path extrusionOk="0" h="3891" w="3025">
                  <a:moveTo>
                    <a:pt x="2403" y="1"/>
                  </a:moveTo>
                  <a:cubicBezTo>
                    <a:pt x="2178" y="1"/>
                    <a:pt x="1971" y="104"/>
                    <a:pt x="1850" y="277"/>
                  </a:cubicBezTo>
                  <a:cubicBezTo>
                    <a:pt x="1504" y="1193"/>
                    <a:pt x="882" y="1884"/>
                    <a:pt x="277" y="2610"/>
                  </a:cubicBezTo>
                  <a:cubicBezTo>
                    <a:pt x="35" y="2869"/>
                    <a:pt x="1" y="3284"/>
                    <a:pt x="208" y="3578"/>
                  </a:cubicBezTo>
                  <a:cubicBezTo>
                    <a:pt x="326" y="3766"/>
                    <a:pt x="507" y="3890"/>
                    <a:pt x="682" y="3890"/>
                  </a:cubicBezTo>
                  <a:cubicBezTo>
                    <a:pt x="764" y="3890"/>
                    <a:pt x="845" y="3863"/>
                    <a:pt x="916" y="3802"/>
                  </a:cubicBezTo>
                  <a:cubicBezTo>
                    <a:pt x="1815" y="3128"/>
                    <a:pt x="2731" y="2420"/>
                    <a:pt x="3025" y="1452"/>
                  </a:cubicBezTo>
                  <a:cubicBezTo>
                    <a:pt x="2973" y="744"/>
                    <a:pt x="2921" y="225"/>
                    <a:pt x="240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779" name="Google Shape;1779;p61"/>
            <p:cNvSpPr/>
            <p:nvPr/>
          </p:nvSpPr>
          <p:spPr>
            <a:xfrm>
              <a:off x="4145025" y="994975"/>
              <a:ext cx="111500" cy="47325"/>
            </a:xfrm>
            <a:custGeom>
              <a:rect b="b" l="l" r="r" t="t"/>
              <a:pathLst>
                <a:path extrusionOk="0" h="1893" w="4460">
                  <a:moveTo>
                    <a:pt x="1539" y="105"/>
                  </a:moveTo>
                  <a:cubicBezTo>
                    <a:pt x="969" y="243"/>
                    <a:pt x="139" y="1"/>
                    <a:pt x="70" y="744"/>
                  </a:cubicBezTo>
                  <a:cubicBezTo>
                    <a:pt x="1" y="1418"/>
                    <a:pt x="813" y="1418"/>
                    <a:pt x="1332" y="1556"/>
                  </a:cubicBezTo>
                  <a:cubicBezTo>
                    <a:pt x="1764" y="1677"/>
                    <a:pt x="2213" y="1764"/>
                    <a:pt x="2645" y="1815"/>
                  </a:cubicBezTo>
                  <a:cubicBezTo>
                    <a:pt x="2898" y="1847"/>
                    <a:pt x="3179" y="1893"/>
                    <a:pt x="3440" y="1893"/>
                  </a:cubicBezTo>
                  <a:cubicBezTo>
                    <a:pt x="3890" y="1893"/>
                    <a:pt x="4279" y="1756"/>
                    <a:pt x="4356" y="1176"/>
                  </a:cubicBezTo>
                  <a:cubicBezTo>
                    <a:pt x="4459" y="346"/>
                    <a:pt x="3561" y="416"/>
                    <a:pt x="2956" y="329"/>
                  </a:cubicBezTo>
                  <a:lnTo>
                    <a:pt x="1539" y="105"/>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780" name="Google Shape;1780;p61"/>
            <p:cNvSpPr/>
            <p:nvPr/>
          </p:nvSpPr>
          <p:spPr>
            <a:xfrm>
              <a:off x="7213625" y="3803350"/>
              <a:ext cx="74075" cy="80050"/>
            </a:xfrm>
            <a:custGeom>
              <a:rect b="b" l="l" r="r" t="t"/>
              <a:pathLst>
                <a:path extrusionOk="0" h="3202" w="2963">
                  <a:moveTo>
                    <a:pt x="573" y="1"/>
                  </a:moveTo>
                  <a:cubicBezTo>
                    <a:pt x="233" y="1"/>
                    <a:pt x="0" y="333"/>
                    <a:pt x="59" y="704"/>
                  </a:cubicBezTo>
                  <a:cubicBezTo>
                    <a:pt x="284" y="1965"/>
                    <a:pt x="1096" y="2777"/>
                    <a:pt x="2289" y="3175"/>
                  </a:cubicBezTo>
                  <a:cubicBezTo>
                    <a:pt x="2343" y="3193"/>
                    <a:pt x="2395" y="3202"/>
                    <a:pt x="2445" y="3202"/>
                  </a:cubicBezTo>
                  <a:cubicBezTo>
                    <a:pt x="2729" y="3202"/>
                    <a:pt x="2933" y="2914"/>
                    <a:pt x="2963" y="2414"/>
                  </a:cubicBezTo>
                  <a:cubicBezTo>
                    <a:pt x="2341" y="1619"/>
                    <a:pt x="1960" y="427"/>
                    <a:pt x="751" y="30"/>
                  </a:cubicBezTo>
                  <a:cubicBezTo>
                    <a:pt x="689" y="10"/>
                    <a:pt x="630" y="1"/>
                    <a:pt x="57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781" name="Google Shape;1781;p61"/>
            <p:cNvSpPr/>
            <p:nvPr/>
          </p:nvSpPr>
          <p:spPr>
            <a:xfrm>
              <a:off x="6542025" y="3118350"/>
              <a:ext cx="66075" cy="79800"/>
            </a:xfrm>
            <a:custGeom>
              <a:rect b="b" l="l" r="r" t="t"/>
              <a:pathLst>
                <a:path extrusionOk="0" h="3192" w="2643">
                  <a:moveTo>
                    <a:pt x="1295" y="1"/>
                  </a:moveTo>
                  <a:cubicBezTo>
                    <a:pt x="1273" y="1"/>
                    <a:pt x="1250" y="2"/>
                    <a:pt x="1226" y="4"/>
                  </a:cubicBezTo>
                  <a:cubicBezTo>
                    <a:pt x="275" y="108"/>
                    <a:pt x="51" y="954"/>
                    <a:pt x="33" y="1732"/>
                  </a:cubicBezTo>
                  <a:cubicBezTo>
                    <a:pt x="1" y="2354"/>
                    <a:pt x="200" y="3192"/>
                    <a:pt x="910" y="3192"/>
                  </a:cubicBezTo>
                  <a:cubicBezTo>
                    <a:pt x="950" y="3192"/>
                    <a:pt x="992" y="3189"/>
                    <a:pt x="1036" y="3184"/>
                  </a:cubicBezTo>
                  <a:cubicBezTo>
                    <a:pt x="2643" y="2959"/>
                    <a:pt x="1640" y="1767"/>
                    <a:pt x="1640" y="1110"/>
                  </a:cubicBezTo>
                  <a:cubicBezTo>
                    <a:pt x="1740" y="547"/>
                    <a:pt x="1792" y="1"/>
                    <a:pt x="129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782" name="Google Shape;1782;p61"/>
            <p:cNvSpPr/>
            <p:nvPr/>
          </p:nvSpPr>
          <p:spPr>
            <a:xfrm>
              <a:off x="4278100" y="987200"/>
              <a:ext cx="87225" cy="50150"/>
            </a:xfrm>
            <a:custGeom>
              <a:rect b="b" l="l" r="r" t="t"/>
              <a:pathLst>
                <a:path extrusionOk="0" h="2006" w="3489">
                  <a:moveTo>
                    <a:pt x="2519" y="46"/>
                  </a:moveTo>
                  <a:cubicBezTo>
                    <a:pt x="2407" y="46"/>
                    <a:pt x="2296" y="60"/>
                    <a:pt x="2195" y="87"/>
                  </a:cubicBezTo>
                  <a:cubicBezTo>
                    <a:pt x="1435" y="312"/>
                    <a:pt x="191" y="1"/>
                    <a:pt x="87" y="1107"/>
                  </a:cubicBezTo>
                  <a:cubicBezTo>
                    <a:pt x="1" y="1798"/>
                    <a:pt x="986" y="1746"/>
                    <a:pt x="1642" y="1781"/>
                  </a:cubicBezTo>
                  <a:cubicBezTo>
                    <a:pt x="2299" y="1556"/>
                    <a:pt x="3422" y="2005"/>
                    <a:pt x="3474" y="813"/>
                  </a:cubicBezTo>
                  <a:cubicBezTo>
                    <a:pt x="3488" y="284"/>
                    <a:pt x="2986" y="46"/>
                    <a:pt x="2519" y="46"/>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783" name="Google Shape;1783;p61"/>
            <p:cNvSpPr/>
            <p:nvPr/>
          </p:nvSpPr>
          <p:spPr>
            <a:xfrm>
              <a:off x="6595650" y="1204100"/>
              <a:ext cx="81075" cy="41800"/>
            </a:xfrm>
            <a:custGeom>
              <a:rect b="b" l="l" r="r" t="t"/>
              <a:pathLst>
                <a:path extrusionOk="0" h="1672" w="3243">
                  <a:moveTo>
                    <a:pt x="1466" y="121"/>
                  </a:moveTo>
                  <a:cubicBezTo>
                    <a:pt x="1366" y="163"/>
                    <a:pt x="1241" y="173"/>
                    <a:pt x="1106" y="173"/>
                  </a:cubicBezTo>
                  <a:cubicBezTo>
                    <a:pt x="987" y="173"/>
                    <a:pt x="861" y="165"/>
                    <a:pt x="738" y="165"/>
                  </a:cubicBezTo>
                  <a:cubicBezTo>
                    <a:pt x="371" y="165"/>
                    <a:pt x="34" y="234"/>
                    <a:pt x="14" y="778"/>
                  </a:cubicBezTo>
                  <a:cubicBezTo>
                    <a:pt x="0" y="1593"/>
                    <a:pt x="628" y="1660"/>
                    <a:pt x="1232" y="1660"/>
                  </a:cubicBezTo>
                  <a:cubicBezTo>
                    <a:pt x="1352" y="1660"/>
                    <a:pt x="1472" y="1658"/>
                    <a:pt x="1585" y="1658"/>
                  </a:cubicBezTo>
                  <a:cubicBezTo>
                    <a:pt x="1627" y="1658"/>
                    <a:pt x="1668" y="1658"/>
                    <a:pt x="1708" y="1659"/>
                  </a:cubicBezTo>
                  <a:cubicBezTo>
                    <a:pt x="1826" y="1666"/>
                    <a:pt x="1954" y="1672"/>
                    <a:pt x="2085" y="1672"/>
                  </a:cubicBezTo>
                  <a:cubicBezTo>
                    <a:pt x="2644" y="1672"/>
                    <a:pt x="3242" y="1563"/>
                    <a:pt x="3228" y="933"/>
                  </a:cubicBezTo>
                  <a:cubicBezTo>
                    <a:pt x="3194" y="0"/>
                    <a:pt x="2209" y="207"/>
                    <a:pt x="1466" y="12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784" name="Google Shape;1784;p61"/>
            <p:cNvSpPr/>
            <p:nvPr/>
          </p:nvSpPr>
          <p:spPr>
            <a:xfrm>
              <a:off x="5040350" y="1034625"/>
              <a:ext cx="81550" cy="46975"/>
            </a:xfrm>
            <a:custGeom>
              <a:rect b="b" l="l" r="r" t="t"/>
              <a:pathLst>
                <a:path extrusionOk="0" h="1879" w="3262">
                  <a:moveTo>
                    <a:pt x="1625" y="1"/>
                  </a:moveTo>
                  <a:cubicBezTo>
                    <a:pt x="803" y="1"/>
                    <a:pt x="279" y="461"/>
                    <a:pt x="99" y="1249"/>
                  </a:cubicBezTo>
                  <a:cubicBezTo>
                    <a:pt x="0" y="1616"/>
                    <a:pt x="339" y="1879"/>
                    <a:pt x="645" y="1879"/>
                  </a:cubicBezTo>
                  <a:cubicBezTo>
                    <a:pt x="714" y="1879"/>
                    <a:pt x="781" y="1865"/>
                    <a:pt x="842" y="1837"/>
                  </a:cubicBezTo>
                  <a:cubicBezTo>
                    <a:pt x="1620" y="1474"/>
                    <a:pt x="2829" y="1750"/>
                    <a:pt x="3106" y="800"/>
                  </a:cubicBezTo>
                  <a:cubicBezTo>
                    <a:pt x="3261" y="229"/>
                    <a:pt x="2363" y="22"/>
                    <a:pt x="1758" y="5"/>
                  </a:cubicBezTo>
                  <a:cubicBezTo>
                    <a:pt x="1713" y="2"/>
                    <a:pt x="1668" y="1"/>
                    <a:pt x="162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785" name="Google Shape;1785;p61"/>
            <p:cNvSpPr/>
            <p:nvPr/>
          </p:nvSpPr>
          <p:spPr>
            <a:xfrm>
              <a:off x="6380950" y="3302475"/>
              <a:ext cx="77800" cy="40225"/>
            </a:xfrm>
            <a:custGeom>
              <a:rect b="b" l="l" r="r" t="t"/>
              <a:pathLst>
                <a:path extrusionOk="0" h="1609" w="3112">
                  <a:moveTo>
                    <a:pt x="843" y="80"/>
                  </a:moveTo>
                  <a:cubicBezTo>
                    <a:pt x="352" y="80"/>
                    <a:pt x="1" y="466"/>
                    <a:pt x="65" y="882"/>
                  </a:cubicBezTo>
                  <a:cubicBezTo>
                    <a:pt x="161" y="1545"/>
                    <a:pt x="602" y="1578"/>
                    <a:pt x="1054" y="1578"/>
                  </a:cubicBezTo>
                  <a:cubicBezTo>
                    <a:pt x="1103" y="1578"/>
                    <a:pt x="1152" y="1577"/>
                    <a:pt x="1201" y="1577"/>
                  </a:cubicBezTo>
                  <a:cubicBezTo>
                    <a:pt x="1347" y="1577"/>
                    <a:pt x="1491" y="1581"/>
                    <a:pt x="1620" y="1608"/>
                  </a:cubicBezTo>
                  <a:cubicBezTo>
                    <a:pt x="1746" y="1549"/>
                    <a:pt x="1903" y="1535"/>
                    <a:pt x="2065" y="1535"/>
                  </a:cubicBezTo>
                  <a:cubicBezTo>
                    <a:pt x="2212" y="1535"/>
                    <a:pt x="2363" y="1547"/>
                    <a:pt x="2502" y="1547"/>
                  </a:cubicBezTo>
                  <a:cubicBezTo>
                    <a:pt x="2845" y="1547"/>
                    <a:pt x="3112" y="1478"/>
                    <a:pt x="3037" y="1003"/>
                  </a:cubicBezTo>
                  <a:cubicBezTo>
                    <a:pt x="2882" y="1"/>
                    <a:pt x="1741" y="191"/>
                    <a:pt x="963" y="87"/>
                  </a:cubicBezTo>
                  <a:cubicBezTo>
                    <a:pt x="923" y="82"/>
                    <a:pt x="882" y="80"/>
                    <a:pt x="843" y="8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786" name="Google Shape;1786;p61"/>
            <p:cNvSpPr/>
            <p:nvPr/>
          </p:nvSpPr>
          <p:spPr>
            <a:xfrm>
              <a:off x="4384825" y="996700"/>
              <a:ext cx="62025" cy="39775"/>
            </a:xfrm>
            <a:custGeom>
              <a:rect b="b" l="l" r="r" t="t"/>
              <a:pathLst>
                <a:path extrusionOk="0" h="1591" w="2481">
                  <a:moveTo>
                    <a:pt x="1811" y="155"/>
                  </a:moveTo>
                  <a:cubicBezTo>
                    <a:pt x="1713" y="155"/>
                    <a:pt x="1613" y="168"/>
                    <a:pt x="1521" y="191"/>
                  </a:cubicBezTo>
                  <a:cubicBezTo>
                    <a:pt x="985" y="312"/>
                    <a:pt x="121" y="1"/>
                    <a:pt x="52" y="917"/>
                  </a:cubicBezTo>
                  <a:cubicBezTo>
                    <a:pt x="0" y="1487"/>
                    <a:pt x="536" y="1574"/>
                    <a:pt x="1054" y="1591"/>
                  </a:cubicBezTo>
                  <a:cubicBezTo>
                    <a:pt x="1573" y="1418"/>
                    <a:pt x="2385" y="1556"/>
                    <a:pt x="2454" y="727"/>
                  </a:cubicBezTo>
                  <a:cubicBezTo>
                    <a:pt x="2481" y="311"/>
                    <a:pt x="2153" y="155"/>
                    <a:pt x="1811" y="155"/>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787" name="Google Shape;1787;p61"/>
            <p:cNvSpPr/>
            <p:nvPr/>
          </p:nvSpPr>
          <p:spPr>
            <a:xfrm>
              <a:off x="2100625" y="1004500"/>
              <a:ext cx="520200" cy="95050"/>
            </a:xfrm>
            <a:custGeom>
              <a:rect b="b" l="l" r="r" t="t"/>
              <a:pathLst>
                <a:path extrusionOk="0" h="3802" w="20808">
                  <a:moveTo>
                    <a:pt x="20756" y="0"/>
                  </a:moveTo>
                  <a:lnTo>
                    <a:pt x="20738" y="17"/>
                  </a:lnTo>
                  <a:lnTo>
                    <a:pt x="20773" y="17"/>
                  </a:lnTo>
                  <a:lnTo>
                    <a:pt x="20808" y="0"/>
                  </a:lnTo>
                  <a:close/>
                  <a:moveTo>
                    <a:pt x="1" y="3785"/>
                  </a:moveTo>
                  <a:lnTo>
                    <a:pt x="1" y="3802"/>
                  </a:lnTo>
                  <a:lnTo>
                    <a:pt x="18" y="3802"/>
                  </a:lnTo>
                  <a:lnTo>
                    <a:pt x="18" y="3785"/>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788" name="Google Shape;1788;p61"/>
            <p:cNvSpPr/>
            <p:nvPr/>
          </p:nvSpPr>
          <p:spPr>
            <a:xfrm>
              <a:off x="233350" y="949250"/>
              <a:ext cx="3232550" cy="3802300"/>
            </a:xfrm>
            <a:custGeom>
              <a:rect b="b" l="l" r="r" t="t"/>
              <a:pathLst>
                <a:path extrusionOk="0" h="152092" w="129302">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789" name="Google Shape;1789;p61"/>
            <p:cNvSpPr/>
            <p:nvPr/>
          </p:nvSpPr>
          <p:spPr>
            <a:xfrm>
              <a:off x="1581325" y="1051125"/>
              <a:ext cx="283000" cy="91675"/>
            </a:xfrm>
            <a:custGeom>
              <a:rect b="b" l="l" r="r" t="t"/>
              <a:pathLst>
                <a:path extrusionOk="0" h="3667" w="11320">
                  <a:moveTo>
                    <a:pt x="6214" y="0"/>
                  </a:moveTo>
                  <a:cubicBezTo>
                    <a:pt x="5926" y="0"/>
                    <a:pt x="5584" y="48"/>
                    <a:pt x="5219" y="71"/>
                  </a:cubicBezTo>
                  <a:cubicBezTo>
                    <a:pt x="5082" y="56"/>
                    <a:pt x="4943" y="49"/>
                    <a:pt x="4804" y="49"/>
                  </a:cubicBezTo>
                  <a:cubicBezTo>
                    <a:pt x="3493" y="49"/>
                    <a:pt x="2115" y="667"/>
                    <a:pt x="709" y="1073"/>
                  </a:cubicBezTo>
                  <a:cubicBezTo>
                    <a:pt x="432" y="1177"/>
                    <a:pt x="208" y="1401"/>
                    <a:pt x="69" y="1678"/>
                  </a:cubicBezTo>
                  <a:cubicBezTo>
                    <a:pt x="0" y="1781"/>
                    <a:pt x="242" y="2213"/>
                    <a:pt x="363" y="2231"/>
                  </a:cubicBezTo>
                  <a:cubicBezTo>
                    <a:pt x="2163" y="2438"/>
                    <a:pt x="3786" y="3667"/>
                    <a:pt x="5640" y="3667"/>
                  </a:cubicBezTo>
                  <a:cubicBezTo>
                    <a:pt x="6100" y="3667"/>
                    <a:pt x="6574" y="3591"/>
                    <a:pt x="7068" y="3406"/>
                  </a:cubicBezTo>
                  <a:cubicBezTo>
                    <a:pt x="7396" y="3281"/>
                    <a:pt x="7767" y="3236"/>
                    <a:pt x="8142" y="3236"/>
                  </a:cubicBezTo>
                  <a:cubicBezTo>
                    <a:pt x="8439" y="3236"/>
                    <a:pt x="8738" y="3264"/>
                    <a:pt x="9021" y="3302"/>
                  </a:cubicBezTo>
                  <a:cubicBezTo>
                    <a:pt x="9277" y="3340"/>
                    <a:pt x="9523" y="3370"/>
                    <a:pt x="9759" y="3370"/>
                  </a:cubicBezTo>
                  <a:cubicBezTo>
                    <a:pt x="10271" y="3370"/>
                    <a:pt x="10728" y="3229"/>
                    <a:pt x="11095" y="2732"/>
                  </a:cubicBezTo>
                  <a:cubicBezTo>
                    <a:pt x="11320" y="2473"/>
                    <a:pt x="11268" y="2075"/>
                    <a:pt x="10991" y="1885"/>
                  </a:cubicBezTo>
                  <a:cubicBezTo>
                    <a:pt x="10479" y="1524"/>
                    <a:pt x="10006" y="1077"/>
                    <a:pt x="9430" y="1077"/>
                  </a:cubicBezTo>
                  <a:cubicBezTo>
                    <a:pt x="9151" y="1077"/>
                    <a:pt x="8847" y="1182"/>
                    <a:pt x="8503" y="1453"/>
                  </a:cubicBezTo>
                  <a:cubicBezTo>
                    <a:pt x="8280" y="1626"/>
                    <a:pt x="7919" y="1737"/>
                    <a:pt x="7612" y="1737"/>
                  </a:cubicBezTo>
                  <a:cubicBezTo>
                    <a:pt x="7277" y="1737"/>
                    <a:pt x="7006" y="1605"/>
                    <a:pt x="7051" y="1280"/>
                  </a:cubicBezTo>
                  <a:cubicBezTo>
                    <a:pt x="7179" y="207"/>
                    <a:pt x="6812" y="0"/>
                    <a:pt x="621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790" name="Google Shape;1790;p61"/>
            <p:cNvSpPr/>
            <p:nvPr/>
          </p:nvSpPr>
          <p:spPr>
            <a:xfrm>
              <a:off x="3144425" y="1319375"/>
              <a:ext cx="213450" cy="95575"/>
            </a:xfrm>
            <a:custGeom>
              <a:rect b="b" l="l" r="r" t="t"/>
              <a:pathLst>
                <a:path extrusionOk="0" h="3823" w="8538">
                  <a:moveTo>
                    <a:pt x="6155" y="1"/>
                  </a:moveTo>
                  <a:cubicBezTo>
                    <a:pt x="6054" y="1"/>
                    <a:pt x="5950" y="7"/>
                    <a:pt x="5842" y="20"/>
                  </a:cubicBezTo>
                  <a:cubicBezTo>
                    <a:pt x="4846" y="139"/>
                    <a:pt x="3874" y="469"/>
                    <a:pt x="2859" y="469"/>
                  </a:cubicBezTo>
                  <a:cubicBezTo>
                    <a:pt x="2396" y="469"/>
                    <a:pt x="1923" y="400"/>
                    <a:pt x="1435" y="211"/>
                  </a:cubicBezTo>
                  <a:cubicBezTo>
                    <a:pt x="1292" y="150"/>
                    <a:pt x="1133" y="113"/>
                    <a:pt x="974" y="113"/>
                  </a:cubicBezTo>
                  <a:cubicBezTo>
                    <a:pt x="501" y="113"/>
                    <a:pt x="35" y="441"/>
                    <a:pt x="35" y="1438"/>
                  </a:cubicBezTo>
                  <a:cubicBezTo>
                    <a:pt x="1" y="3771"/>
                    <a:pt x="1573" y="3580"/>
                    <a:pt x="3025" y="3822"/>
                  </a:cubicBezTo>
                  <a:cubicBezTo>
                    <a:pt x="4338" y="3753"/>
                    <a:pt x="5617" y="3408"/>
                    <a:pt x="6792" y="2837"/>
                  </a:cubicBezTo>
                  <a:cubicBezTo>
                    <a:pt x="7415" y="2526"/>
                    <a:pt x="8538" y="2474"/>
                    <a:pt x="8192" y="1541"/>
                  </a:cubicBezTo>
                  <a:cubicBezTo>
                    <a:pt x="7892" y="720"/>
                    <a:pt x="7218" y="1"/>
                    <a:pt x="615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791" name="Google Shape;1791;p61"/>
            <p:cNvSpPr/>
            <p:nvPr/>
          </p:nvSpPr>
          <p:spPr>
            <a:xfrm>
              <a:off x="1453000" y="2509000"/>
              <a:ext cx="263575" cy="113100"/>
            </a:xfrm>
            <a:custGeom>
              <a:rect b="b" l="l" r="r" t="t"/>
              <a:pathLst>
                <a:path extrusionOk="0" h="4524" w="10543">
                  <a:moveTo>
                    <a:pt x="3451" y="1"/>
                  </a:moveTo>
                  <a:cubicBezTo>
                    <a:pt x="2445" y="1"/>
                    <a:pt x="1486" y="228"/>
                    <a:pt x="761" y="702"/>
                  </a:cubicBezTo>
                  <a:cubicBezTo>
                    <a:pt x="398" y="927"/>
                    <a:pt x="1" y="1186"/>
                    <a:pt x="243" y="1687"/>
                  </a:cubicBezTo>
                  <a:cubicBezTo>
                    <a:pt x="390" y="1972"/>
                    <a:pt x="609" y="2083"/>
                    <a:pt x="855" y="2083"/>
                  </a:cubicBezTo>
                  <a:cubicBezTo>
                    <a:pt x="1012" y="2083"/>
                    <a:pt x="1180" y="2038"/>
                    <a:pt x="1349" y="1964"/>
                  </a:cubicBezTo>
                  <a:cubicBezTo>
                    <a:pt x="1677" y="1828"/>
                    <a:pt x="1990" y="1776"/>
                    <a:pt x="2298" y="1776"/>
                  </a:cubicBezTo>
                  <a:cubicBezTo>
                    <a:pt x="2932" y="1776"/>
                    <a:pt x="3543" y="1997"/>
                    <a:pt x="4217" y="2171"/>
                  </a:cubicBezTo>
                  <a:cubicBezTo>
                    <a:pt x="5708" y="2540"/>
                    <a:pt x="6405" y="4523"/>
                    <a:pt x="7868" y="4523"/>
                  </a:cubicBezTo>
                  <a:cubicBezTo>
                    <a:pt x="8118" y="4523"/>
                    <a:pt x="8391" y="4465"/>
                    <a:pt x="8693" y="4332"/>
                  </a:cubicBezTo>
                  <a:cubicBezTo>
                    <a:pt x="8824" y="4337"/>
                    <a:pt x="8947" y="4340"/>
                    <a:pt x="9062" y="4340"/>
                  </a:cubicBezTo>
                  <a:cubicBezTo>
                    <a:pt x="10032" y="4340"/>
                    <a:pt x="10475" y="4144"/>
                    <a:pt x="10491" y="3727"/>
                  </a:cubicBezTo>
                  <a:cubicBezTo>
                    <a:pt x="10542" y="2897"/>
                    <a:pt x="9817" y="2724"/>
                    <a:pt x="9264" y="2517"/>
                  </a:cubicBezTo>
                  <a:cubicBezTo>
                    <a:pt x="8711" y="2292"/>
                    <a:pt x="8209" y="1964"/>
                    <a:pt x="7777" y="1567"/>
                  </a:cubicBezTo>
                  <a:cubicBezTo>
                    <a:pt x="6685" y="547"/>
                    <a:pt x="5011" y="1"/>
                    <a:pt x="345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792" name="Google Shape;1792;p61"/>
            <p:cNvSpPr/>
            <p:nvPr/>
          </p:nvSpPr>
          <p:spPr>
            <a:xfrm>
              <a:off x="1880725" y="1020350"/>
              <a:ext cx="162025" cy="112025"/>
            </a:xfrm>
            <a:custGeom>
              <a:rect b="b" l="l" r="r" t="t"/>
              <a:pathLst>
                <a:path extrusionOk="0" h="4481" w="6481">
                  <a:moveTo>
                    <a:pt x="4294" y="0"/>
                  </a:moveTo>
                  <a:cubicBezTo>
                    <a:pt x="4062" y="0"/>
                    <a:pt x="3818" y="44"/>
                    <a:pt x="3560" y="144"/>
                  </a:cubicBezTo>
                  <a:cubicBezTo>
                    <a:pt x="3094" y="317"/>
                    <a:pt x="2593" y="541"/>
                    <a:pt x="2886" y="1198"/>
                  </a:cubicBezTo>
                  <a:cubicBezTo>
                    <a:pt x="3042" y="1509"/>
                    <a:pt x="3232" y="1820"/>
                    <a:pt x="3457" y="2114"/>
                  </a:cubicBezTo>
                  <a:cubicBezTo>
                    <a:pt x="3147" y="2260"/>
                    <a:pt x="2851" y="2348"/>
                    <a:pt x="2545" y="2348"/>
                  </a:cubicBezTo>
                  <a:cubicBezTo>
                    <a:pt x="2270" y="2348"/>
                    <a:pt x="1987" y="2277"/>
                    <a:pt x="1677" y="2114"/>
                  </a:cubicBezTo>
                  <a:cubicBezTo>
                    <a:pt x="1531" y="2037"/>
                    <a:pt x="1393" y="2002"/>
                    <a:pt x="1262" y="2002"/>
                  </a:cubicBezTo>
                  <a:cubicBezTo>
                    <a:pt x="867" y="2002"/>
                    <a:pt x="545" y="2320"/>
                    <a:pt x="311" y="2736"/>
                  </a:cubicBezTo>
                  <a:cubicBezTo>
                    <a:pt x="0" y="3289"/>
                    <a:pt x="467" y="3479"/>
                    <a:pt x="813" y="3807"/>
                  </a:cubicBezTo>
                  <a:cubicBezTo>
                    <a:pt x="1327" y="4309"/>
                    <a:pt x="1837" y="4480"/>
                    <a:pt x="2344" y="4480"/>
                  </a:cubicBezTo>
                  <a:cubicBezTo>
                    <a:pt x="3164" y="4480"/>
                    <a:pt x="3976" y="4032"/>
                    <a:pt x="4787" y="3807"/>
                  </a:cubicBezTo>
                  <a:lnTo>
                    <a:pt x="5081" y="3514"/>
                  </a:lnTo>
                  <a:cubicBezTo>
                    <a:pt x="5237" y="2788"/>
                    <a:pt x="5098" y="1924"/>
                    <a:pt x="6204" y="1734"/>
                  </a:cubicBezTo>
                  <a:cubicBezTo>
                    <a:pt x="6464" y="1699"/>
                    <a:pt x="6481" y="1129"/>
                    <a:pt x="6222" y="921"/>
                  </a:cubicBezTo>
                  <a:cubicBezTo>
                    <a:pt x="5644" y="436"/>
                    <a:pt x="5027" y="0"/>
                    <a:pt x="429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793" name="Google Shape;1793;p61"/>
            <p:cNvSpPr/>
            <p:nvPr/>
          </p:nvSpPr>
          <p:spPr>
            <a:xfrm>
              <a:off x="1688900" y="2603450"/>
              <a:ext cx="165050" cy="73950"/>
            </a:xfrm>
            <a:custGeom>
              <a:rect b="b" l="l" r="r" t="t"/>
              <a:pathLst>
                <a:path extrusionOk="0" h="2958" w="6602">
                  <a:moveTo>
                    <a:pt x="2842" y="0"/>
                  </a:moveTo>
                  <a:cubicBezTo>
                    <a:pt x="2588" y="0"/>
                    <a:pt x="2332" y="28"/>
                    <a:pt x="2074" y="87"/>
                  </a:cubicBezTo>
                  <a:cubicBezTo>
                    <a:pt x="1452" y="225"/>
                    <a:pt x="1055" y="1331"/>
                    <a:pt x="225" y="1694"/>
                  </a:cubicBezTo>
                  <a:cubicBezTo>
                    <a:pt x="0" y="1798"/>
                    <a:pt x="277" y="2247"/>
                    <a:pt x="536" y="2454"/>
                  </a:cubicBezTo>
                  <a:cubicBezTo>
                    <a:pt x="957" y="2789"/>
                    <a:pt x="2162" y="2958"/>
                    <a:pt x="3373" y="2958"/>
                  </a:cubicBezTo>
                  <a:cubicBezTo>
                    <a:pt x="4599" y="2958"/>
                    <a:pt x="5830" y="2785"/>
                    <a:pt x="6256" y="2437"/>
                  </a:cubicBezTo>
                  <a:cubicBezTo>
                    <a:pt x="6395" y="2282"/>
                    <a:pt x="6515" y="2109"/>
                    <a:pt x="6602" y="1919"/>
                  </a:cubicBezTo>
                  <a:cubicBezTo>
                    <a:pt x="6481" y="1711"/>
                    <a:pt x="6429" y="1469"/>
                    <a:pt x="6291" y="1366"/>
                  </a:cubicBezTo>
                  <a:cubicBezTo>
                    <a:pt x="5231" y="636"/>
                    <a:pt x="4065" y="0"/>
                    <a:pt x="284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794" name="Google Shape;1794;p61"/>
            <p:cNvSpPr/>
            <p:nvPr/>
          </p:nvSpPr>
          <p:spPr>
            <a:xfrm>
              <a:off x="1922200" y="1344925"/>
              <a:ext cx="129625" cy="64525"/>
            </a:xfrm>
            <a:custGeom>
              <a:rect b="b" l="l" r="r" t="t"/>
              <a:pathLst>
                <a:path extrusionOk="0" h="2581" w="5185">
                  <a:moveTo>
                    <a:pt x="1901" y="1"/>
                  </a:moveTo>
                  <a:lnTo>
                    <a:pt x="1227" y="467"/>
                  </a:lnTo>
                  <a:cubicBezTo>
                    <a:pt x="934" y="1020"/>
                    <a:pt x="0" y="1383"/>
                    <a:pt x="415" y="2144"/>
                  </a:cubicBezTo>
                  <a:cubicBezTo>
                    <a:pt x="602" y="2475"/>
                    <a:pt x="838" y="2581"/>
                    <a:pt x="1096" y="2581"/>
                  </a:cubicBezTo>
                  <a:cubicBezTo>
                    <a:pt x="1482" y="2581"/>
                    <a:pt x="1915" y="2344"/>
                    <a:pt x="2299" y="2282"/>
                  </a:cubicBezTo>
                  <a:cubicBezTo>
                    <a:pt x="2552" y="2236"/>
                    <a:pt x="2806" y="2213"/>
                    <a:pt x="3064" y="2213"/>
                  </a:cubicBezTo>
                  <a:cubicBezTo>
                    <a:pt x="3194" y="2213"/>
                    <a:pt x="3324" y="2219"/>
                    <a:pt x="3457" y="2230"/>
                  </a:cubicBezTo>
                  <a:cubicBezTo>
                    <a:pt x="3730" y="2245"/>
                    <a:pt x="4039" y="2324"/>
                    <a:pt x="4314" y="2324"/>
                  </a:cubicBezTo>
                  <a:cubicBezTo>
                    <a:pt x="4665" y="2324"/>
                    <a:pt x="4959" y="2195"/>
                    <a:pt x="5047" y="1643"/>
                  </a:cubicBezTo>
                  <a:cubicBezTo>
                    <a:pt x="5185" y="744"/>
                    <a:pt x="4563" y="277"/>
                    <a:pt x="3768" y="122"/>
                  </a:cubicBezTo>
                  <a:cubicBezTo>
                    <a:pt x="3146" y="35"/>
                    <a:pt x="2523" y="1"/>
                    <a:pt x="190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795" name="Google Shape;1795;p61"/>
            <p:cNvSpPr/>
            <p:nvPr/>
          </p:nvSpPr>
          <p:spPr>
            <a:xfrm>
              <a:off x="1787825" y="1030550"/>
              <a:ext cx="94250" cy="44825"/>
            </a:xfrm>
            <a:custGeom>
              <a:rect b="b" l="l" r="r" t="t"/>
              <a:pathLst>
                <a:path extrusionOk="0" h="1793" w="3770">
                  <a:moveTo>
                    <a:pt x="2929" y="0"/>
                  </a:moveTo>
                  <a:cubicBezTo>
                    <a:pt x="2800" y="0"/>
                    <a:pt x="2676" y="17"/>
                    <a:pt x="2576" y="47"/>
                  </a:cubicBezTo>
                  <a:cubicBezTo>
                    <a:pt x="2412" y="93"/>
                    <a:pt x="2229" y="105"/>
                    <a:pt x="2039" y="105"/>
                  </a:cubicBezTo>
                  <a:cubicBezTo>
                    <a:pt x="1817" y="105"/>
                    <a:pt x="1584" y="88"/>
                    <a:pt x="1360" y="88"/>
                  </a:cubicBezTo>
                  <a:cubicBezTo>
                    <a:pt x="763" y="88"/>
                    <a:pt x="227" y="208"/>
                    <a:pt x="105" y="1084"/>
                  </a:cubicBezTo>
                  <a:cubicBezTo>
                    <a:pt x="1" y="1792"/>
                    <a:pt x="865" y="1688"/>
                    <a:pt x="1504" y="1740"/>
                  </a:cubicBezTo>
                  <a:cubicBezTo>
                    <a:pt x="2265" y="1568"/>
                    <a:pt x="3405" y="1792"/>
                    <a:pt x="3665" y="652"/>
                  </a:cubicBezTo>
                  <a:cubicBezTo>
                    <a:pt x="3769" y="167"/>
                    <a:pt x="3329" y="0"/>
                    <a:pt x="292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796" name="Google Shape;1796;p61"/>
            <p:cNvSpPr/>
            <p:nvPr/>
          </p:nvSpPr>
          <p:spPr>
            <a:xfrm>
              <a:off x="1870350" y="2639275"/>
              <a:ext cx="59225" cy="44325"/>
            </a:xfrm>
            <a:custGeom>
              <a:rect b="b" l="l" r="r" t="t"/>
              <a:pathLst>
                <a:path extrusionOk="0" h="1773" w="2369">
                  <a:moveTo>
                    <a:pt x="922" y="1"/>
                  </a:moveTo>
                  <a:cubicBezTo>
                    <a:pt x="435" y="1"/>
                    <a:pt x="1" y="156"/>
                    <a:pt x="1" y="762"/>
                  </a:cubicBezTo>
                  <a:cubicBezTo>
                    <a:pt x="1" y="1414"/>
                    <a:pt x="337" y="1773"/>
                    <a:pt x="982" y="1773"/>
                  </a:cubicBezTo>
                  <a:cubicBezTo>
                    <a:pt x="1038" y="1773"/>
                    <a:pt x="1097" y="1770"/>
                    <a:pt x="1158" y="1765"/>
                  </a:cubicBezTo>
                  <a:cubicBezTo>
                    <a:pt x="1711" y="1730"/>
                    <a:pt x="2368" y="1678"/>
                    <a:pt x="2299" y="901"/>
                  </a:cubicBezTo>
                  <a:cubicBezTo>
                    <a:pt x="2264" y="175"/>
                    <a:pt x="1642" y="2"/>
                    <a:pt x="1003" y="2"/>
                  </a:cubicBezTo>
                  <a:cubicBezTo>
                    <a:pt x="976" y="1"/>
                    <a:pt x="949" y="1"/>
                    <a:pt x="92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797" name="Google Shape;1797;p61"/>
            <p:cNvSpPr/>
            <p:nvPr/>
          </p:nvSpPr>
          <p:spPr>
            <a:xfrm>
              <a:off x="2264800" y="4630125"/>
              <a:ext cx="62675" cy="39225"/>
            </a:xfrm>
            <a:custGeom>
              <a:rect b="b" l="l" r="r" t="t"/>
              <a:pathLst>
                <a:path extrusionOk="0" h="1569" w="2507">
                  <a:moveTo>
                    <a:pt x="1176" y="52"/>
                  </a:moveTo>
                  <a:cubicBezTo>
                    <a:pt x="675" y="87"/>
                    <a:pt x="1" y="1"/>
                    <a:pt x="1" y="813"/>
                  </a:cubicBezTo>
                  <a:cubicBezTo>
                    <a:pt x="1" y="1241"/>
                    <a:pt x="341" y="1568"/>
                    <a:pt x="742" y="1568"/>
                  </a:cubicBezTo>
                  <a:cubicBezTo>
                    <a:pt x="811" y="1568"/>
                    <a:pt x="881" y="1559"/>
                    <a:pt x="951" y="1539"/>
                  </a:cubicBezTo>
                  <a:cubicBezTo>
                    <a:pt x="1077" y="1515"/>
                    <a:pt x="1221" y="1513"/>
                    <a:pt x="1369" y="1513"/>
                  </a:cubicBezTo>
                  <a:cubicBezTo>
                    <a:pt x="1403" y="1513"/>
                    <a:pt x="1437" y="1513"/>
                    <a:pt x="1471" y="1513"/>
                  </a:cubicBezTo>
                  <a:cubicBezTo>
                    <a:pt x="1947" y="1513"/>
                    <a:pt x="2434" y="1491"/>
                    <a:pt x="2472" y="830"/>
                  </a:cubicBezTo>
                  <a:cubicBezTo>
                    <a:pt x="2506" y="52"/>
                    <a:pt x="1781" y="87"/>
                    <a:pt x="1176" y="52"/>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798" name="Google Shape;1798;p61"/>
            <p:cNvSpPr/>
            <p:nvPr/>
          </p:nvSpPr>
          <p:spPr>
            <a:xfrm>
              <a:off x="1604225" y="2645350"/>
              <a:ext cx="56175" cy="38275"/>
            </a:xfrm>
            <a:custGeom>
              <a:rect b="b" l="l" r="r" t="t"/>
              <a:pathLst>
                <a:path extrusionOk="0" h="1531" w="2247">
                  <a:moveTo>
                    <a:pt x="1003" y="1"/>
                  </a:moveTo>
                  <a:cubicBezTo>
                    <a:pt x="536" y="35"/>
                    <a:pt x="0" y="1"/>
                    <a:pt x="17" y="554"/>
                  </a:cubicBezTo>
                  <a:cubicBezTo>
                    <a:pt x="17" y="1297"/>
                    <a:pt x="640" y="1452"/>
                    <a:pt x="1262" y="1522"/>
                  </a:cubicBezTo>
                  <a:cubicBezTo>
                    <a:pt x="1319" y="1528"/>
                    <a:pt x="1377" y="1531"/>
                    <a:pt x="1434" y="1531"/>
                  </a:cubicBezTo>
                  <a:cubicBezTo>
                    <a:pt x="1857" y="1531"/>
                    <a:pt x="2247" y="1352"/>
                    <a:pt x="2247" y="865"/>
                  </a:cubicBezTo>
                  <a:cubicBezTo>
                    <a:pt x="2247" y="18"/>
                    <a:pt x="1504" y="139"/>
                    <a:pt x="100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799" name="Google Shape;1799;p61"/>
            <p:cNvSpPr/>
            <p:nvPr/>
          </p:nvSpPr>
          <p:spPr>
            <a:xfrm>
              <a:off x="7045475" y="3384250"/>
              <a:ext cx="47375" cy="53550"/>
            </a:xfrm>
            <a:custGeom>
              <a:rect b="b" l="l" r="r" t="t"/>
              <a:pathLst>
                <a:path extrusionOk="0" h="2142" w="1895">
                  <a:moveTo>
                    <a:pt x="416" y="1"/>
                  </a:moveTo>
                  <a:cubicBezTo>
                    <a:pt x="93" y="1"/>
                    <a:pt x="0" y="338"/>
                    <a:pt x="63" y="618"/>
                  </a:cubicBezTo>
                  <a:cubicBezTo>
                    <a:pt x="201" y="1292"/>
                    <a:pt x="339" y="2035"/>
                    <a:pt x="1203" y="2139"/>
                  </a:cubicBezTo>
                  <a:cubicBezTo>
                    <a:pt x="1224" y="2141"/>
                    <a:pt x="1245" y="2142"/>
                    <a:pt x="1265" y="2142"/>
                  </a:cubicBezTo>
                  <a:cubicBezTo>
                    <a:pt x="1645" y="2142"/>
                    <a:pt x="1895" y="1835"/>
                    <a:pt x="1895" y="1327"/>
                  </a:cubicBezTo>
                  <a:cubicBezTo>
                    <a:pt x="1670" y="705"/>
                    <a:pt x="1273" y="169"/>
                    <a:pt x="529" y="13"/>
                  </a:cubicBezTo>
                  <a:cubicBezTo>
                    <a:pt x="489" y="5"/>
                    <a:pt x="451" y="1"/>
                    <a:pt x="41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800" name="Google Shape;1800;p61"/>
            <p:cNvSpPr/>
            <p:nvPr/>
          </p:nvSpPr>
          <p:spPr>
            <a:xfrm>
              <a:off x="4291500" y="1250400"/>
              <a:ext cx="54900" cy="37900"/>
            </a:xfrm>
            <a:custGeom>
              <a:rect b="b" l="l" r="r" t="t"/>
              <a:pathLst>
                <a:path extrusionOk="0" h="1516" w="2196">
                  <a:moveTo>
                    <a:pt x="1013" y="0"/>
                  </a:moveTo>
                  <a:cubicBezTo>
                    <a:pt x="676" y="0"/>
                    <a:pt x="369" y="181"/>
                    <a:pt x="190" y="464"/>
                  </a:cubicBezTo>
                  <a:cubicBezTo>
                    <a:pt x="0" y="706"/>
                    <a:pt x="35" y="1034"/>
                    <a:pt x="259" y="1224"/>
                  </a:cubicBezTo>
                  <a:cubicBezTo>
                    <a:pt x="466" y="1444"/>
                    <a:pt x="678" y="1515"/>
                    <a:pt x="892" y="1515"/>
                  </a:cubicBezTo>
                  <a:cubicBezTo>
                    <a:pt x="1233" y="1515"/>
                    <a:pt x="1579" y="1336"/>
                    <a:pt x="1919" y="1293"/>
                  </a:cubicBezTo>
                  <a:cubicBezTo>
                    <a:pt x="2195" y="567"/>
                    <a:pt x="1901" y="153"/>
                    <a:pt x="1175" y="14"/>
                  </a:cubicBezTo>
                  <a:cubicBezTo>
                    <a:pt x="1121" y="5"/>
                    <a:pt x="1066" y="0"/>
                    <a:pt x="101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801" name="Google Shape;1801;p61"/>
            <p:cNvSpPr/>
            <p:nvPr/>
          </p:nvSpPr>
          <p:spPr>
            <a:xfrm>
              <a:off x="6323375" y="3314875"/>
              <a:ext cx="50125" cy="37325"/>
            </a:xfrm>
            <a:custGeom>
              <a:rect b="b" l="l" r="r" t="t"/>
              <a:pathLst>
                <a:path extrusionOk="0" h="1493" w="2005">
                  <a:moveTo>
                    <a:pt x="754" y="1"/>
                  </a:moveTo>
                  <a:cubicBezTo>
                    <a:pt x="409" y="1"/>
                    <a:pt x="93" y="129"/>
                    <a:pt x="52" y="542"/>
                  </a:cubicBezTo>
                  <a:cubicBezTo>
                    <a:pt x="0" y="1198"/>
                    <a:pt x="536" y="1371"/>
                    <a:pt x="1106" y="1492"/>
                  </a:cubicBezTo>
                  <a:cubicBezTo>
                    <a:pt x="1504" y="1475"/>
                    <a:pt x="1988" y="1440"/>
                    <a:pt x="1988" y="905"/>
                  </a:cubicBezTo>
                  <a:cubicBezTo>
                    <a:pt x="2005" y="317"/>
                    <a:pt x="1504" y="110"/>
                    <a:pt x="1020" y="23"/>
                  </a:cubicBezTo>
                  <a:cubicBezTo>
                    <a:pt x="932" y="9"/>
                    <a:pt x="842" y="1"/>
                    <a:pt x="75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802" name="Google Shape;1802;p61"/>
            <p:cNvSpPr/>
            <p:nvPr/>
          </p:nvSpPr>
          <p:spPr>
            <a:xfrm>
              <a:off x="6680225" y="1890750"/>
              <a:ext cx="46075" cy="42200"/>
            </a:xfrm>
            <a:custGeom>
              <a:rect b="b" l="l" r="r" t="t"/>
              <a:pathLst>
                <a:path extrusionOk="0" h="1688" w="1843">
                  <a:moveTo>
                    <a:pt x="1376" y="1"/>
                  </a:moveTo>
                  <a:cubicBezTo>
                    <a:pt x="1345" y="1"/>
                    <a:pt x="1312" y="4"/>
                    <a:pt x="1280" y="11"/>
                  </a:cubicBezTo>
                  <a:cubicBezTo>
                    <a:pt x="675" y="29"/>
                    <a:pt x="156" y="478"/>
                    <a:pt x="70" y="1083"/>
                  </a:cubicBezTo>
                  <a:cubicBezTo>
                    <a:pt x="1" y="1446"/>
                    <a:pt x="208" y="1670"/>
                    <a:pt x="675" y="1688"/>
                  </a:cubicBezTo>
                  <a:cubicBezTo>
                    <a:pt x="1193" y="1480"/>
                    <a:pt x="1643" y="1135"/>
                    <a:pt x="1781" y="513"/>
                  </a:cubicBezTo>
                  <a:cubicBezTo>
                    <a:pt x="1843" y="250"/>
                    <a:pt x="1642" y="1"/>
                    <a:pt x="13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803" name="Google Shape;1803;p61"/>
            <p:cNvSpPr/>
            <p:nvPr/>
          </p:nvSpPr>
          <p:spPr>
            <a:xfrm>
              <a:off x="3550975" y="1955400"/>
              <a:ext cx="53600" cy="126175"/>
            </a:xfrm>
            <a:custGeom>
              <a:rect b="b" l="l" r="r" t="t"/>
              <a:pathLst>
                <a:path extrusionOk="0" h="5047" w="2144">
                  <a:moveTo>
                    <a:pt x="1297" y="0"/>
                  </a:moveTo>
                  <a:cubicBezTo>
                    <a:pt x="778" y="0"/>
                    <a:pt x="260" y="363"/>
                    <a:pt x="364" y="795"/>
                  </a:cubicBezTo>
                  <a:cubicBezTo>
                    <a:pt x="640" y="1850"/>
                    <a:pt x="122" y="2731"/>
                    <a:pt x="1" y="3491"/>
                  </a:cubicBezTo>
                  <a:cubicBezTo>
                    <a:pt x="70" y="4338"/>
                    <a:pt x="1" y="5047"/>
                    <a:pt x="951" y="5047"/>
                  </a:cubicBezTo>
                  <a:cubicBezTo>
                    <a:pt x="1781" y="5047"/>
                    <a:pt x="1971" y="4476"/>
                    <a:pt x="2040" y="3785"/>
                  </a:cubicBezTo>
                  <a:cubicBezTo>
                    <a:pt x="2144" y="2748"/>
                    <a:pt x="1642" y="1746"/>
                    <a:pt x="1936" y="692"/>
                  </a:cubicBezTo>
                  <a:cubicBezTo>
                    <a:pt x="2023" y="381"/>
                    <a:pt x="1712" y="0"/>
                    <a:pt x="129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804" name="Google Shape;1804;p61"/>
            <p:cNvSpPr/>
            <p:nvPr/>
          </p:nvSpPr>
          <p:spPr>
            <a:xfrm>
              <a:off x="3910000" y="2161475"/>
              <a:ext cx="93775" cy="45400"/>
            </a:xfrm>
            <a:custGeom>
              <a:rect b="b" l="l" r="r" t="t"/>
              <a:pathLst>
                <a:path extrusionOk="0" h="1816" w="3751">
                  <a:moveTo>
                    <a:pt x="1383" y="1"/>
                  </a:moveTo>
                  <a:cubicBezTo>
                    <a:pt x="778" y="87"/>
                    <a:pt x="1" y="18"/>
                    <a:pt x="122" y="640"/>
                  </a:cubicBezTo>
                  <a:cubicBezTo>
                    <a:pt x="329" y="1625"/>
                    <a:pt x="1297" y="1815"/>
                    <a:pt x="2195" y="1815"/>
                  </a:cubicBezTo>
                  <a:cubicBezTo>
                    <a:pt x="2835" y="1815"/>
                    <a:pt x="3751" y="1712"/>
                    <a:pt x="3613" y="951"/>
                  </a:cubicBezTo>
                  <a:cubicBezTo>
                    <a:pt x="3466" y="240"/>
                    <a:pt x="2970" y="188"/>
                    <a:pt x="2455" y="188"/>
                  </a:cubicBezTo>
                  <a:cubicBezTo>
                    <a:pt x="2366" y="188"/>
                    <a:pt x="2276" y="189"/>
                    <a:pt x="2187" y="189"/>
                  </a:cubicBezTo>
                  <a:cubicBezTo>
                    <a:pt x="1880" y="189"/>
                    <a:pt x="1588" y="170"/>
                    <a:pt x="138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805" name="Google Shape;1805;p61"/>
            <p:cNvSpPr/>
            <p:nvPr/>
          </p:nvSpPr>
          <p:spPr>
            <a:xfrm>
              <a:off x="4125600" y="2173875"/>
              <a:ext cx="50575" cy="37600"/>
            </a:xfrm>
            <a:custGeom>
              <a:rect b="b" l="l" r="r" t="t"/>
              <a:pathLst>
                <a:path extrusionOk="0" h="1504" w="2023">
                  <a:moveTo>
                    <a:pt x="1294" y="1"/>
                  </a:moveTo>
                  <a:cubicBezTo>
                    <a:pt x="1249" y="1"/>
                    <a:pt x="1204" y="3"/>
                    <a:pt x="1158" y="6"/>
                  </a:cubicBezTo>
                  <a:cubicBezTo>
                    <a:pt x="691" y="144"/>
                    <a:pt x="0" y="109"/>
                    <a:pt x="17" y="904"/>
                  </a:cubicBezTo>
                  <a:cubicBezTo>
                    <a:pt x="17" y="1352"/>
                    <a:pt x="364" y="1503"/>
                    <a:pt x="748" y="1503"/>
                  </a:cubicBezTo>
                  <a:cubicBezTo>
                    <a:pt x="809" y="1503"/>
                    <a:pt x="872" y="1499"/>
                    <a:pt x="933" y="1492"/>
                  </a:cubicBezTo>
                  <a:cubicBezTo>
                    <a:pt x="1486" y="1440"/>
                    <a:pt x="2022" y="1233"/>
                    <a:pt x="2022" y="593"/>
                  </a:cubicBezTo>
                  <a:cubicBezTo>
                    <a:pt x="2022" y="156"/>
                    <a:pt x="1711" y="1"/>
                    <a:pt x="129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806" name="Google Shape;1806;p61"/>
            <p:cNvSpPr/>
            <p:nvPr/>
          </p:nvSpPr>
          <p:spPr>
            <a:xfrm>
              <a:off x="3415775" y="2038325"/>
              <a:ext cx="44925" cy="38175"/>
            </a:xfrm>
            <a:custGeom>
              <a:rect b="b" l="l" r="r" t="t"/>
              <a:pathLst>
                <a:path extrusionOk="0" h="1527" w="1797">
                  <a:moveTo>
                    <a:pt x="812" y="0"/>
                  </a:moveTo>
                  <a:cubicBezTo>
                    <a:pt x="383" y="0"/>
                    <a:pt x="1" y="211"/>
                    <a:pt x="34" y="710"/>
                  </a:cubicBezTo>
                  <a:cubicBezTo>
                    <a:pt x="34" y="1164"/>
                    <a:pt x="400" y="1527"/>
                    <a:pt x="845" y="1527"/>
                  </a:cubicBezTo>
                  <a:cubicBezTo>
                    <a:pt x="874" y="1527"/>
                    <a:pt x="903" y="1525"/>
                    <a:pt x="933" y="1522"/>
                  </a:cubicBezTo>
                  <a:cubicBezTo>
                    <a:pt x="1382" y="1522"/>
                    <a:pt x="1745" y="1315"/>
                    <a:pt x="1797" y="796"/>
                  </a:cubicBezTo>
                  <a:cubicBezTo>
                    <a:pt x="1745" y="226"/>
                    <a:pt x="1330" y="19"/>
                    <a:pt x="864" y="1"/>
                  </a:cubicBezTo>
                  <a:cubicBezTo>
                    <a:pt x="847" y="1"/>
                    <a:pt x="829" y="0"/>
                    <a:pt x="8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grpSp>
      <p:sp>
        <p:nvSpPr>
          <p:cNvPr id="1807" name="Google Shape;1807;p61"/>
          <p:cNvSpPr/>
          <p:nvPr/>
        </p:nvSpPr>
        <p:spPr>
          <a:xfrm>
            <a:off x="4445806" y="2516462"/>
            <a:ext cx="118800" cy="118800"/>
          </a:xfrm>
          <a:prstGeom prst="roundRect">
            <a:avLst>
              <a:gd fmla="val 0"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808" name="Google Shape;1808;p61"/>
          <p:cNvSpPr/>
          <p:nvPr/>
        </p:nvSpPr>
        <p:spPr>
          <a:xfrm>
            <a:off x="2957381" y="2682487"/>
            <a:ext cx="118800" cy="118800"/>
          </a:xfrm>
          <a:prstGeom prst="roundRect">
            <a:avLst>
              <a:gd fmla="val 0"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809" name="Google Shape;1809;p61"/>
          <p:cNvSpPr/>
          <p:nvPr/>
        </p:nvSpPr>
        <p:spPr>
          <a:xfrm>
            <a:off x="1605356" y="2397662"/>
            <a:ext cx="118800" cy="118800"/>
          </a:xfrm>
          <a:prstGeom prst="roundRect">
            <a:avLst>
              <a:gd fmla="val 0"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810" name="Google Shape;1810;p61"/>
          <p:cNvSpPr/>
          <p:nvPr/>
        </p:nvSpPr>
        <p:spPr>
          <a:xfrm>
            <a:off x="2228006" y="3393887"/>
            <a:ext cx="118800" cy="118800"/>
          </a:xfrm>
          <a:prstGeom prst="roundRect">
            <a:avLst>
              <a:gd fmla="val 0"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811" name="Google Shape;1811;p61"/>
          <p:cNvSpPr/>
          <p:nvPr/>
        </p:nvSpPr>
        <p:spPr>
          <a:xfrm>
            <a:off x="4957231" y="3512687"/>
            <a:ext cx="118800" cy="118800"/>
          </a:xfrm>
          <a:prstGeom prst="roundRect">
            <a:avLst>
              <a:gd fmla="val 0"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812" name="Google Shape;1812;p61"/>
          <p:cNvSpPr/>
          <p:nvPr/>
        </p:nvSpPr>
        <p:spPr>
          <a:xfrm>
            <a:off x="4113756" y="2397660"/>
            <a:ext cx="118800" cy="118800"/>
          </a:xfrm>
          <a:prstGeom prst="roundRect">
            <a:avLst>
              <a:gd fmla="val 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813" name="Google Shape;1813;p61"/>
          <p:cNvSpPr/>
          <p:nvPr/>
        </p:nvSpPr>
        <p:spPr>
          <a:xfrm>
            <a:off x="3319131" y="3254210"/>
            <a:ext cx="118800" cy="118800"/>
          </a:xfrm>
          <a:prstGeom prst="roundRect">
            <a:avLst>
              <a:gd fmla="val 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814" name="Google Shape;1814;p61"/>
          <p:cNvSpPr/>
          <p:nvPr/>
        </p:nvSpPr>
        <p:spPr>
          <a:xfrm>
            <a:off x="2150231" y="3076310"/>
            <a:ext cx="118800" cy="118800"/>
          </a:xfrm>
          <a:prstGeom prst="roundRect">
            <a:avLst>
              <a:gd fmla="val 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815" name="Google Shape;1815;p61"/>
          <p:cNvSpPr/>
          <p:nvPr/>
        </p:nvSpPr>
        <p:spPr>
          <a:xfrm>
            <a:off x="1788506" y="2280235"/>
            <a:ext cx="118800" cy="118800"/>
          </a:xfrm>
          <a:prstGeom prst="roundRect">
            <a:avLst>
              <a:gd fmla="val 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816" name="Google Shape;1816;p61"/>
          <p:cNvSpPr/>
          <p:nvPr/>
        </p:nvSpPr>
        <p:spPr>
          <a:xfrm>
            <a:off x="3225569" y="2186085"/>
            <a:ext cx="118800" cy="118800"/>
          </a:xfrm>
          <a:prstGeom prst="roundRect">
            <a:avLst>
              <a:gd fmla="val 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0" name="Shape 1820"/>
        <p:cNvGrpSpPr/>
        <p:nvPr/>
      </p:nvGrpSpPr>
      <p:grpSpPr>
        <a:xfrm>
          <a:off x="0" y="0"/>
          <a:ext cx="0" cy="0"/>
          <a:chOff x="0" y="0"/>
          <a:chExt cx="0" cy="0"/>
        </a:xfrm>
      </p:grpSpPr>
      <p:grpSp>
        <p:nvGrpSpPr>
          <p:cNvPr id="1821" name="Google Shape;1821;p62"/>
          <p:cNvGrpSpPr/>
          <p:nvPr/>
        </p:nvGrpSpPr>
        <p:grpSpPr>
          <a:xfrm>
            <a:off x="1765001" y="378947"/>
            <a:ext cx="5613998" cy="778303"/>
            <a:chOff x="1828775" y="-454378"/>
            <a:chExt cx="5613998" cy="778303"/>
          </a:xfrm>
        </p:grpSpPr>
        <p:sp>
          <p:nvSpPr>
            <p:cNvPr id="1822" name="Google Shape;1822;p62"/>
            <p:cNvSpPr/>
            <p:nvPr/>
          </p:nvSpPr>
          <p:spPr>
            <a:xfrm>
              <a:off x="1896850" y="-363850"/>
              <a:ext cx="5476857" cy="605114"/>
            </a:xfrm>
            <a:custGeom>
              <a:rect b="b" l="l" r="r" t="t"/>
              <a:pathLst>
                <a:path extrusionOk="0" h="34573" w="277520">
                  <a:moveTo>
                    <a:pt x="1" y="1"/>
                  </a:moveTo>
                  <a:lnTo>
                    <a:pt x="1" y="34573"/>
                  </a:lnTo>
                  <a:lnTo>
                    <a:pt x="277519" y="34573"/>
                  </a:lnTo>
                  <a:lnTo>
                    <a:pt x="277519" y="1"/>
                  </a:lnTo>
                  <a:close/>
                </a:path>
              </a:pathLst>
            </a:custGeom>
            <a:solidFill>
              <a:schemeClr val="accent3"/>
            </a:solidFill>
            <a:ln>
              <a:noFill/>
            </a:ln>
            <a:effectLst>
              <a:outerShdw rotWithShape="0" algn="bl" dir="4200000" dist="142875">
                <a:srgbClr val="000000">
                  <a:alpha val="4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3" name="Google Shape;1823;p62"/>
            <p:cNvSpPr/>
            <p:nvPr/>
          </p:nvSpPr>
          <p:spPr>
            <a:xfrm>
              <a:off x="1828775" y="-454375"/>
              <a:ext cx="5610701" cy="90545"/>
            </a:xfrm>
            <a:custGeom>
              <a:rect b="b" l="l" r="r" t="t"/>
              <a:pathLst>
                <a:path extrusionOk="0" fill="none" h="5174" w="285750">
                  <a:moveTo>
                    <a:pt x="4469" y="5174"/>
                  </a:moveTo>
                  <a:lnTo>
                    <a:pt x="0" y="0"/>
                  </a:lnTo>
                  <a:lnTo>
                    <a:pt x="285750" y="0"/>
                  </a:lnTo>
                  <a:lnTo>
                    <a:pt x="281987" y="5174"/>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4" name="Google Shape;1824;p62"/>
            <p:cNvSpPr/>
            <p:nvPr/>
          </p:nvSpPr>
          <p:spPr>
            <a:xfrm>
              <a:off x="1828796" y="-454378"/>
              <a:ext cx="78219" cy="773856"/>
            </a:xfrm>
            <a:custGeom>
              <a:rect b="b" l="l" r="r" t="t"/>
              <a:pathLst>
                <a:path extrusionOk="0" h="44214" w="4469">
                  <a:moveTo>
                    <a:pt x="0" y="0"/>
                  </a:moveTo>
                  <a:lnTo>
                    <a:pt x="0" y="44214"/>
                  </a:lnTo>
                  <a:lnTo>
                    <a:pt x="4469" y="39746"/>
                  </a:lnTo>
                  <a:lnTo>
                    <a:pt x="4469" y="5174"/>
                  </a:lnTo>
                  <a:lnTo>
                    <a:pt x="0" y="0"/>
                  </a:ln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5" name="Google Shape;1825;p62"/>
            <p:cNvSpPr/>
            <p:nvPr/>
          </p:nvSpPr>
          <p:spPr>
            <a:xfrm>
              <a:off x="7373873" y="-454378"/>
              <a:ext cx="65862" cy="773856"/>
            </a:xfrm>
            <a:custGeom>
              <a:rect b="b" l="l" r="r" t="t"/>
              <a:pathLst>
                <a:path extrusionOk="0" h="44214" w="3763">
                  <a:moveTo>
                    <a:pt x="3763" y="0"/>
                  </a:moveTo>
                  <a:lnTo>
                    <a:pt x="0" y="5174"/>
                  </a:lnTo>
                  <a:lnTo>
                    <a:pt x="0" y="39746"/>
                  </a:lnTo>
                  <a:lnTo>
                    <a:pt x="3763" y="44214"/>
                  </a:lnTo>
                  <a:lnTo>
                    <a:pt x="3763" y="0"/>
                  </a:ln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6" name="Google Shape;1826;p62"/>
            <p:cNvSpPr/>
            <p:nvPr/>
          </p:nvSpPr>
          <p:spPr>
            <a:xfrm>
              <a:off x="1828775" y="242225"/>
              <a:ext cx="5613998" cy="81700"/>
            </a:xfrm>
            <a:custGeom>
              <a:rect b="b" l="l" r="r" t="t"/>
              <a:pathLst>
                <a:path extrusionOk="0" h="3268" w="224515">
                  <a:moveTo>
                    <a:pt x="0" y="3172"/>
                  </a:moveTo>
                  <a:lnTo>
                    <a:pt x="3171" y="0"/>
                  </a:lnTo>
                  <a:lnTo>
                    <a:pt x="221632" y="0"/>
                  </a:lnTo>
                  <a:lnTo>
                    <a:pt x="224515" y="3268"/>
                  </a:lnTo>
                  <a:close/>
                </a:path>
              </a:pathLst>
            </a:custGeom>
            <a:solidFill>
              <a:schemeClr val="accent4"/>
            </a:solidFill>
            <a:ln cap="flat" cmpd="sng" w="9525">
              <a:solidFill>
                <a:schemeClr val="accent4"/>
              </a:solidFill>
              <a:prstDash val="solid"/>
              <a:round/>
              <a:headEnd len="med" w="med" type="none"/>
              <a:tailEnd len="med" w="med" type="none"/>
            </a:ln>
          </p:spPr>
        </p:sp>
        <p:sp>
          <p:nvSpPr>
            <p:cNvPr id="1827" name="Google Shape;1827;p62"/>
            <p:cNvSpPr/>
            <p:nvPr/>
          </p:nvSpPr>
          <p:spPr>
            <a:xfrm flipH="1" rot="10800000">
              <a:off x="1828775" y="-454377"/>
              <a:ext cx="5613998" cy="96578"/>
            </a:xfrm>
            <a:custGeom>
              <a:rect b="b" l="l" r="r" t="t"/>
              <a:pathLst>
                <a:path extrusionOk="0" h="3268" w="224515">
                  <a:moveTo>
                    <a:pt x="0" y="3172"/>
                  </a:moveTo>
                  <a:lnTo>
                    <a:pt x="3171" y="0"/>
                  </a:lnTo>
                  <a:lnTo>
                    <a:pt x="221632" y="0"/>
                  </a:lnTo>
                  <a:lnTo>
                    <a:pt x="224515" y="3268"/>
                  </a:lnTo>
                  <a:close/>
                </a:path>
              </a:pathLst>
            </a:custGeom>
            <a:solidFill>
              <a:schemeClr val="accent4"/>
            </a:solidFill>
            <a:ln cap="flat" cmpd="sng" w="9525">
              <a:solidFill>
                <a:schemeClr val="accent4"/>
              </a:solidFill>
              <a:prstDash val="solid"/>
              <a:round/>
              <a:headEnd len="med" w="med" type="none"/>
              <a:tailEnd len="med" w="med" type="none"/>
            </a:ln>
          </p:spPr>
        </p:sp>
      </p:grpSp>
      <p:sp>
        <p:nvSpPr>
          <p:cNvPr id="1828" name="Google Shape;1828;p62"/>
          <p:cNvSpPr txBox="1"/>
          <p:nvPr>
            <p:ph type="title"/>
          </p:nvPr>
        </p:nvSpPr>
        <p:spPr>
          <a:xfrm>
            <a:off x="720000" y="539500"/>
            <a:ext cx="7704000" cy="45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FOMC Simulation</a:t>
            </a:r>
            <a:endParaRPr>
              <a:solidFill>
                <a:schemeClr val="lt1"/>
              </a:solidFill>
            </a:endParaRPr>
          </a:p>
        </p:txBody>
      </p:sp>
      <p:sp>
        <p:nvSpPr>
          <p:cNvPr id="1829" name="Google Shape;1829;p62"/>
          <p:cNvSpPr txBox="1"/>
          <p:nvPr/>
        </p:nvSpPr>
        <p:spPr>
          <a:xfrm>
            <a:off x="423950" y="3983250"/>
            <a:ext cx="3943200" cy="5013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1500">
                <a:solidFill>
                  <a:schemeClr val="dk1"/>
                </a:solidFill>
                <a:latin typeface="Chivo"/>
                <a:ea typeface="Chivo"/>
                <a:cs typeface="Chivo"/>
                <a:sym typeface="Chivo"/>
              </a:rPr>
              <a:t>For student research, always search the most recent edition</a:t>
            </a:r>
            <a:endParaRPr sz="1500">
              <a:solidFill>
                <a:schemeClr val="dk1"/>
              </a:solidFill>
              <a:latin typeface="Chivo"/>
              <a:ea typeface="Chivo"/>
              <a:cs typeface="Chivo"/>
              <a:sym typeface="Chivo"/>
            </a:endParaRPr>
          </a:p>
        </p:txBody>
      </p:sp>
      <p:sp>
        <p:nvSpPr>
          <p:cNvPr id="1830" name="Google Shape;1830;p62"/>
          <p:cNvSpPr txBox="1"/>
          <p:nvPr/>
        </p:nvSpPr>
        <p:spPr>
          <a:xfrm>
            <a:off x="713760" y="3543353"/>
            <a:ext cx="3538800" cy="3657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2200" u="sng">
                <a:solidFill>
                  <a:schemeClr val="hlink"/>
                </a:solidFill>
                <a:latin typeface="Fjalla One"/>
                <a:ea typeface="Fjalla One"/>
                <a:cs typeface="Fjalla One"/>
                <a:sym typeface="Fjalla One"/>
                <a:hlinkClick r:id="rId3"/>
              </a:rPr>
              <a:t>Beige Book</a:t>
            </a:r>
            <a:endParaRPr b="1" sz="2200">
              <a:solidFill>
                <a:schemeClr val="dk1"/>
              </a:solidFill>
              <a:latin typeface="Fjalla One"/>
              <a:ea typeface="Fjalla One"/>
              <a:cs typeface="Fjalla One"/>
              <a:sym typeface="Fjalla One"/>
            </a:endParaRPr>
          </a:p>
        </p:txBody>
      </p:sp>
      <p:grpSp>
        <p:nvGrpSpPr>
          <p:cNvPr id="1831" name="Google Shape;1831;p62"/>
          <p:cNvGrpSpPr/>
          <p:nvPr/>
        </p:nvGrpSpPr>
        <p:grpSpPr>
          <a:xfrm>
            <a:off x="4572050" y="2440833"/>
            <a:ext cx="798964" cy="926381"/>
            <a:chOff x="3335286" y="601670"/>
            <a:chExt cx="804678" cy="932160"/>
          </a:xfrm>
        </p:grpSpPr>
        <p:sp>
          <p:nvSpPr>
            <p:cNvPr id="1832" name="Google Shape;1832;p62"/>
            <p:cNvSpPr/>
            <p:nvPr/>
          </p:nvSpPr>
          <p:spPr>
            <a:xfrm>
              <a:off x="3335286" y="601670"/>
              <a:ext cx="804678" cy="932160"/>
            </a:xfrm>
            <a:custGeom>
              <a:rect b="b" l="l" r="r" t="t"/>
              <a:pathLst>
                <a:path extrusionOk="0" h="30366" w="26211">
                  <a:moveTo>
                    <a:pt x="26211" y="1"/>
                  </a:moveTo>
                  <a:lnTo>
                    <a:pt x="1" y="747"/>
                  </a:lnTo>
                  <a:lnTo>
                    <a:pt x="1599" y="30259"/>
                  </a:lnTo>
                  <a:lnTo>
                    <a:pt x="25039" y="30366"/>
                  </a:lnTo>
                  <a:lnTo>
                    <a:pt x="26211" y="1"/>
                  </a:lnTo>
                  <a:close/>
                </a:path>
              </a:pathLst>
            </a:custGeom>
            <a:solidFill>
              <a:schemeClr val="dk1"/>
            </a:solidFill>
            <a:ln>
              <a:noFill/>
            </a:ln>
            <a:effectLst>
              <a:outerShdw rotWithShape="0" algn="bl" dir="2400000" dist="47625">
                <a:srgbClr val="000000">
                  <a:alpha val="3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3" name="Google Shape;1833;p62"/>
            <p:cNvSpPr/>
            <p:nvPr/>
          </p:nvSpPr>
          <p:spPr>
            <a:xfrm>
              <a:off x="3374551" y="637647"/>
              <a:ext cx="739256" cy="847128"/>
            </a:xfrm>
            <a:custGeom>
              <a:rect b="b" l="l" r="r" t="t"/>
              <a:pathLst>
                <a:path extrusionOk="0" h="27596" w="24080">
                  <a:moveTo>
                    <a:pt x="24079" y="1"/>
                  </a:moveTo>
                  <a:lnTo>
                    <a:pt x="0" y="534"/>
                  </a:lnTo>
                  <a:lnTo>
                    <a:pt x="2025" y="27596"/>
                  </a:lnTo>
                  <a:lnTo>
                    <a:pt x="22588" y="27596"/>
                  </a:lnTo>
                  <a:lnTo>
                    <a:pt x="24079"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4" name="Google Shape;1834;p62"/>
            <p:cNvSpPr/>
            <p:nvPr/>
          </p:nvSpPr>
          <p:spPr>
            <a:xfrm>
              <a:off x="3374551" y="637647"/>
              <a:ext cx="739256" cy="847128"/>
            </a:xfrm>
            <a:custGeom>
              <a:rect b="b" l="l" r="r" t="t"/>
              <a:pathLst>
                <a:path extrusionOk="0" fill="none" h="27596" w="24080">
                  <a:moveTo>
                    <a:pt x="2025" y="27596"/>
                  </a:moveTo>
                  <a:lnTo>
                    <a:pt x="0" y="534"/>
                  </a:lnTo>
                  <a:lnTo>
                    <a:pt x="24079" y="1"/>
                  </a:lnTo>
                  <a:lnTo>
                    <a:pt x="22588" y="27596"/>
                  </a:lnTo>
                  <a:lnTo>
                    <a:pt x="2025" y="27596"/>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5" name="Google Shape;1835;p62"/>
            <p:cNvSpPr/>
            <p:nvPr/>
          </p:nvSpPr>
          <p:spPr>
            <a:xfrm>
              <a:off x="3413785" y="1484745"/>
              <a:ext cx="670580" cy="29470"/>
            </a:xfrm>
            <a:custGeom>
              <a:rect b="b" l="l" r="r" t="t"/>
              <a:pathLst>
                <a:path extrusionOk="0" h="960" w="21843">
                  <a:moveTo>
                    <a:pt x="747" y="1"/>
                  </a:moveTo>
                  <a:lnTo>
                    <a:pt x="1" y="960"/>
                  </a:lnTo>
                  <a:lnTo>
                    <a:pt x="21842" y="960"/>
                  </a:lnTo>
                  <a:lnTo>
                    <a:pt x="2131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6" name="Google Shape;1836;p62"/>
            <p:cNvSpPr/>
            <p:nvPr/>
          </p:nvSpPr>
          <p:spPr>
            <a:xfrm>
              <a:off x="3413785" y="1484745"/>
              <a:ext cx="670580" cy="29470"/>
            </a:xfrm>
            <a:custGeom>
              <a:rect b="b" l="l" r="r" t="t"/>
              <a:pathLst>
                <a:path extrusionOk="0" fill="none" h="960" w="21843">
                  <a:moveTo>
                    <a:pt x="21310" y="1"/>
                  </a:moveTo>
                  <a:lnTo>
                    <a:pt x="21310" y="1"/>
                  </a:lnTo>
                  <a:lnTo>
                    <a:pt x="747" y="1"/>
                  </a:lnTo>
                  <a:lnTo>
                    <a:pt x="1" y="960"/>
                  </a:lnTo>
                  <a:lnTo>
                    <a:pt x="21842" y="960"/>
                  </a:lnTo>
                  <a:lnTo>
                    <a:pt x="21310"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7" name="Google Shape;1837;p62"/>
            <p:cNvSpPr/>
            <p:nvPr/>
          </p:nvSpPr>
          <p:spPr>
            <a:xfrm>
              <a:off x="3374551" y="637647"/>
              <a:ext cx="739256" cy="62193"/>
            </a:xfrm>
            <a:custGeom>
              <a:rect b="b" l="l" r="r" t="t"/>
              <a:pathLst>
                <a:path extrusionOk="0" h="2026" w="24080">
                  <a:moveTo>
                    <a:pt x="24079" y="1"/>
                  </a:moveTo>
                  <a:lnTo>
                    <a:pt x="0" y="534"/>
                  </a:lnTo>
                  <a:lnTo>
                    <a:pt x="107" y="1706"/>
                  </a:lnTo>
                  <a:lnTo>
                    <a:pt x="23973" y="2025"/>
                  </a:lnTo>
                  <a:lnTo>
                    <a:pt x="24079" y="1"/>
                  </a:lnTo>
                  <a:close/>
                </a:path>
              </a:pathLst>
            </a:custGeom>
            <a:solidFill>
              <a:srgbClr val="191919">
                <a:alpha val="13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8" name="Google Shape;1838;p62"/>
            <p:cNvSpPr/>
            <p:nvPr/>
          </p:nvSpPr>
          <p:spPr>
            <a:xfrm>
              <a:off x="3374551" y="637647"/>
              <a:ext cx="739256" cy="62193"/>
            </a:xfrm>
            <a:custGeom>
              <a:rect b="b" l="l" r="r" t="t"/>
              <a:pathLst>
                <a:path extrusionOk="0" fill="none" h="2026" w="24080">
                  <a:moveTo>
                    <a:pt x="24079" y="1"/>
                  </a:moveTo>
                  <a:lnTo>
                    <a:pt x="0" y="534"/>
                  </a:lnTo>
                  <a:lnTo>
                    <a:pt x="107" y="1706"/>
                  </a:lnTo>
                  <a:lnTo>
                    <a:pt x="23973" y="2025"/>
                  </a:lnTo>
                  <a:lnTo>
                    <a:pt x="24079"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39" name="Google Shape;1839;p62"/>
          <p:cNvGrpSpPr/>
          <p:nvPr/>
        </p:nvGrpSpPr>
        <p:grpSpPr>
          <a:xfrm>
            <a:off x="4572050" y="3546283"/>
            <a:ext cx="798964" cy="926381"/>
            <a:chOff x="3335286" y="601670"/>
            <a:chExt cx="804678" cy="932160"/>
          </a:xfrm>
        </p:grpSpPr>
        <p:sp>
          <p:nvSpPr>
            <p:cNvPr id="1840" name="Google Shape;1840;p62"/>
            <p:cNvSpPr/>
            <p:nvPr/>
          </p:nvSpPr>
          <p:spPr>
            <a:xfrm>
              <a:off x="3335286" y="601670"/>
              <a:ext cx="804678" cy="932160"/>
            </a:xfrm>
            <a:custGeom>
              <a:rect b="b" l="l" r="r" t="t"/>
              <a:pathLst>
                <a:path extrusionOk="0" h="30366" w="26211">
                  <a:moveTo>
                    <a:pt x="26211" y="1"/>
                  </a:moveTo>
                  <a:lnTo>
                    <a:pt x="1" y="747"/>
                  </a:lnTo>
                  <a:lnTo>
                    <a:pt x="1599" y="30259"/>
                  </a:lnTo>
                  <a:lnTo>
                    <a:pt x="25039" y="30366"/>
                  </a:lnTo>
                  <a:lnTo>
                    <a:pt x="26211" y="1"/>
                  </a:lnTo>
                  <a:close/>
                </a:path>
              </a:pathLst>
            </a:custGeom>
            <a:solidFill>
              <a:schemeClr val="dk1"/>
            </a:solidFill>
            <a:ln>
              <a:noFill/>
            </a:ln>
            <a:effectLst>
              <a:outerShdw rotWithShape="0" algn="bl" dir="2400000" dist="47625">
                <a:srgbClr val="000000">
                  <a:alpha val="3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1" name="Google Shape;1841;p62"/>
            <p:cNvSpPr/>
            <p:nvPr/>
          </p:nvSpPr>
          <p:spPr>
            <a:xfrm>
              <a:off x="3374551" y="637647"/>
              <a:ext cx="739256" cy="847128"/>
            </a:xfrm>
            <a:custGeom>
              <a:rect b="b" l="l" r="r" t="t"/>
              <a:pathLst>
                <a:path extrusionOk="0" h="27596" w="24080">
                  <a:moveTo>
                    <a:pt x="24079" y="1"/>
                  </a:moveTo>
                  <a:lnTo>
                    <a:pt x="0" y="534"/>
                  </a:lnTo>
                  <a:lnTo>
                    <a:pt x="2025" y="27596"/>
                  </a:lnTo>
                  <a:lnTo>
                    <a:pt x="22588" y="27596"/>
                  </a:lnTo>
                  <a:lnTo>
                    <a:pt x="24079"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2" name="Google Shape;1842;p62"/>
            <p:cNvSpPr/>
            <p:nvPr/>
          </p:nvSpPr>
          <p:spPr>
            <a:xfrm>
              <a:off x="3374551" y="637647"/>
              <a:ext cx="739256" cy="847128"/>
            </a:xfrm>
            <a:custGeom>
              <a:rect b="b" l="l" r="r" t="t"/>
              <a:pathLst>
                <a:path extrusionOk="0" fill="none" h="27596" w="24080">
                  <a:moveTo>
                    <a:pt x="2025" y="27596"/>
                  </a:moveTo>
                  <a:lnTo>
                    <a:pt x="0" y="534"/>
                  </a:lnTo>
                  <a:lnTo>
                    <a:pt x="24079" y="1"/>
                  </a:lnTo>
                  <a:lnTo>
                    <a:pt x="22588" y="27596"/>
                  </a:lnTo>
                  <a:lnTo>
                    <a:pt x="2025" y="27596"/>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3" name="Google Shape;1843;p62"/>
            <p:cNvSpPr/>
            <p:nvPr/>
          </p:nvSpPr>
          <p:spPr>
            <a:xfrm>
              <a:off x="3413785" y="1484745"/>
              <a:ext cx="670580" cy="29470"/>
            </a:xfrm>
            <a:custGeom>
              <a:rect b="b" l="l" r="r" t="t"/>
              <a:pathLst>
                <a:path extrusionOk="0" h="960" w="21843">
                  <a:moveTo>
                    <a:pt x="747" y="1"/>
                  </a:moveTo>
                  <a:lnTo>
                    <a:pt x="1" y="960"/>
                  </a:lnTo>
                  <a:lnTo>
                    <a:pt x="21842" y="960"/>
                  </a:lnTo>
                  <a:lnTo>
                    <a:pt x="2131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4" name="Google Shape;1844;p62"/>
            <p:cNvSpPr/>
            <p:nvPr/>
          </p:nvSpPr>
          <p:spPr>
            <a:xfrm>
              <a:off x="3413785" y="1484745"/>
              <a:ext cx="670580" cy="29470"/>
            </a:xfrm>
            <a:custGeom>
              <a:rect b="b" l="l" r="r" t="t"/>
              <a:pathLst>
                <a:path extrusionOk="0" fill="none" h="960" w="21843">
                  <a:moveTo>
                    <a:pt x="21310" y="1"/>
                  </a:moveTo>
                  <a:lnTo>
                    <a:pt x="21310" y="1"/>
                  </a:lnTo>
                  <a:lnTo>
                    <a:pt x="747" y="1"/>
                  </a:lnTo>
                  <a:lnTo>
                    <a:pt x="1" y="960"/>
                  </a:lnTo>
                  <a:lnTo>
                    <a:pt x="21842" y="960"/>
                  </a:lnTo>
                  <a:lnTo>
                    <a:pt x="21310"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5" name="Google Shape;1845;p62"/>
            <p:cNvSpPr/>
            <p:nvPr/>
          </p:nvSpPr>
          <p:spPr>
            <a:xfrm>
              <a:off x="3374551" y="637647"/>
              <a:ext cx="739256" cy="62193"/>
            </a:xfrm>
            <a:custGeom>
              <a:rect b="b" l="l" r="r" t="t"/>
              <a:pathLst>
                <a:path extrusionOk="0" h="2026" w="24080">
                  <a:moveTo>
                    <a:pt x="24079" y="1"/>
                  </a:moveTo>
                  <a:lnTo>
                    <a:pt x="0" y="534"/>
                  </a:lnTo>
                  <a:lnTo>
                    <a:pt x="107" y="1706"/>
                  </a:lnTo>
                  <a:lnTo>
                    <a:pt x="23973" y="2025"/>
                  </a:lnTo>
                  <a:lnTo>
                    <a:pt x="24079" y="1"/>
                  </a:lnTo>
                  <a:close/>
                </a:path>
              </a:pathLst>
            </a:custGeom>
            <a:solidFill>
              <a:srgbClr val="191919">
                <a:alpha val="13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6" name="Google Shape;1846;p62"/>
            <p:cNvSpPr/>
            <p:nvPr/>
          </p:nvSpPr>
          <p:spPr>
            <a:xfrm>
              <a:off x="3374551" y="637647"/>
              <a:ext cx="739256" cy="62193"/>
            </a:xfrm>
            <a:custGeom>
              <a:rect b="b" l="l" r="r" t="t"/>
              <a:pathLst>
                <a:path extrusionOk="0" fill="none" h="2026" w="24080">
                  <a:moveTo>
                    <a:pt x="24079" y="1"/>
                  </a:moveTo>
                  <a:lnTo>
                    <a:pt x="0" y="534"/>
                  </a:lnTo>
                  <a:lnTo>
                    <a:pt x="107" y="1706"/>
                  </a:lnTo>
                  <a:lnTo>
                    <a:pt x="23973" y="2025"/>
                  </a:lnTo>
                  <a:lnTo>
                    <a:pt x="24079"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47" name="Google Shape;1847;p62"/>
          <p:cNvSpPr txBox="1"/>
          <p:nvPr/>
        </p:nvSpPr>
        <p:spPr>
          <a:xfrm>
            <a:off x="713760" y="2795030"/>
            <a:ext cx="3537000" cy="5013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1500">
                <a:solidFill>
                  <a:schemeClr val="dk1"/>
                </a:solidFill>
                <a:latin typeface="Chivo"/>
                <a:ea typeface="Chivo"/>
                <a:cs typeface="Chivo"/>
                <a:sym typeface="Chivo"/>
              </a:rPr>
              <a:t>Full lesson plan and materials</a:t>
            </a:r>
            <a:endParaRPr sz="1500">
              <a:solidFill>
                <a:schemeClr val="dk1"/>
              </a:solidFill>
              <a:latin typeface="Chivo"/>
              <a:ea typeface="Chivo"/>
              <a:cs typeface="Chivo"/>
              <a:sym typeface="Chivo"/>
            </a:endParaRPr>
          </a:p>
        </p:txBody>
      </p:sp>
      <p:sp>
        <p:nvSpPr>
          <p:cNvPr id="1848" name="Google Shape;1848;p62"/>
          <p:cNvSpPr txBox="1"/>
          <p:nvPr/>
        </p:nvSpPr>
        <p:spPr>
          <a:xfrm>
            <a:off x="309449" y="2507525"/>
            <a:ext cx="3943200" cy="3657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2200" u="sng">
                <a:solidFill>
                  <a:schemeClr val="hlink"/>
                </a:solidFill>
                <a:latin typeface="Fjalla One"/>
                <a:ea typeface="Fjalla One"/>
                <a:cs typeface="Fjalla One"/>
                <a:sym typeface="Fjalla One"/>
                <a:hlinkClick r:id="rId4"/>
              </a:rPr>
              <a:t>Dallas Fed Lesson Plan</a:t>
            </a:r>
            <a:endParaRPr b="1" sz="2200">
              <a:solidFill>
                <a:schemeClr val="dk1"/>
              </a:solidFill>
              <a:latin typeface="Fjalla One"/>
              <a:ea typeface="Fjalla One"/>
              <a:cs typeface="Fjalla One"/>
              <a:sym typeface="Fjalla One"/>
            </a:endParaRPr>
          </a:p>
        </p:txBody>
      </p:sp>
      <p:sp>
        <p:nvSpPr>
          <p:cNvPr id="1849" name="Google Shape;1849;p62"/>
          <p:cNvSpPr txBox="1"/>
          <p:nvPr/>
        </p:nvSpPr>
        <p:spPr>
          <a:xfrm>
            <a:off x="713760" y="1681680"/>
            <a:ext cx="3537000" cy="5013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1500">
                <a:solidFill>
                  <a:schemeClr val="dk1"/>
                </a:solidFill>
                <a:latin typeface="Chivo"/>
                <a:ea typeface="Chivo"/>
                <a:cs typeface="Chivo"/>
                <a:sym typeface="Chivo"/>
              </a:rPr>
              <a:t>An overview of the simulation for you and the students</a:t>
            </a:r>
            <a:endParaRPr sz="1600">
              <a:solidFill>
                <a:schemeClr val="dk1"/>
              </a:solidFill>
              <a:latin typeface="Chivo"/>
              <a:ea typeface="Chivo"/>
              <a:cs typeface="Chivo"/>
              <a:sym typeface="Chivo"/>
            </a:endParaRPr>
          </a:p>
        </p:txBody>
      </p:sp>
      <p:sp>
        <p:nvSpPr>
          <p:cNvPr id="1850" name="Google Shape;1850;p62"/>
          <p:cNvSpPr txBox="1"/>
          <p:nvPr/>
        </p:nvSpPr>
        <p:spPr>
          <a:xfrm>
            <a:off x="713760" y="1394177"/>
            <a:ext cx="3538800" cy="3657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2200" u="sng">
                <a:solidFill>
                  <a:schemeClr val="hlink"/>
                </a:solidFill>
                <a:latin typeface="Fjalla One"/>
                <a:ea typeface="Fjalla One"/>
                <a:cs typeface="Fjalla One"/>
                <a:sym typeface="Fjalla One"/>
                <a:hlinkClick r:id="rId5"/>
              </a:rPr>
              <a:t>Slides</a:t>
            </a:r>
            <a:endParaRPr b="1" sz="2200">
              <a:solidFill>
                <a:schemeClr val="dk1"/>
              </a:solidFill>
              <a:latin typeface="Fjalla One"/>
              <a:ea typeface="Fjalla One"/>
              <a:cs typeface="Fjalla One"/>
              <a:sym typeface="Fjalla One"/>
            </a:endParaRPr>
          </a:p>
        </p:txBody>
      </p:sp>
      <p:grpSp>
        <p:nvGrpSpPr>
          <p:cNvPr id="1851" name="Google Shape;1851;p62"/>
          <p:cNvGrpSpPr/>
          <p:nvPr/>
        </p:nvGrpSpPr>
        <p:grpSpPr>
          <a:xfrm>
            <a:off x="4707614" y="3761770"/>
            <a:ext cx="527837" cy="495403"/>
            <a:chOff x="7607850" y="6116170"/>
            <a:chExt cx="446600" cy="416550"/>
          </a:xfrm>
        </p:grpSpPr>
        <p:sp>
          <p:nvSpPr>
            <p:cNvPr id="1852" name="Google Shape;1852;p62"/>
            <p:cNvSpPr/>
            <p:nvPr/>
          </p:nvSpPr>
          <p:spPr>
            <a:xfrm>
              <a:off x="7679400" y="6403020"/>
              <a:ext cx="164850" cy="13425"/>
            </a:xfrm>
            <a:custGeom>
              <a:rect b="b" l="l" r="r" t="t"/>
              <a:pathLst>
                <a:path extrusionOk="0" h="537" w="6594">
                  <a:moveTo>
                    <a:pt x="282" y="0"/>
                  </a:moveTo>
                  <a:lnTo>
                    <a:pt x="180" y="26"/>
                  </a:lnTo>
                  <a:lnTo>
                    <a:pt x="78" y="102"/>
                  </a:lnTo>
                  <a:lnTo>
                    <a:pt x="26" y="179"/>
                  </a:lnTo>
                  <a:lnTo>
                    <a:pt x="1" y="281"/>
                  </a:lnTo>
                  <a:lnTo>
                    <a:pt x="26" y="384"/>
                  </a:lnTo>
                  <a:lnTo>
                    <a:pt x="78" y="460"/>
                  </a:lnTo>
                  <a:lnTo>
                    <a:pt x="180" y="537"/>
                  </a:lnTo>
                  <a:lnTo>
                    <a:pt x="6441" y="537"/>
                  </a:lnTo>
                  <a:lnTo>
                    <a:pt x="6517" y="460"/>
                  </a:lnTo>
                  <a:lnTo>
                    <a:pt x="6594" y="384"/>
                  </a:lnTo>
                  <a:lnTo>
                    <a:pt x="6594" y="281"/>
                  </a:lnTo>
                  <a:lnTo>
                    <a:pt x="6594" y="179"/>
                  </a:lnTo>
                  <a:lnTo>
                    <a:pt x="6517" y="102"/>
                  </a:lnTo>
                  <a:lnTo>
                    <a:pt x="6441" y="26"/>
                  </a:lnTo>
                  <a:lnTo>
                    <a:pt x="6338" y="0"/>
                  </a:lnTo>
                  <a:close/>
                </a:path>
              </a:pathLst>
            </a:custGeom>
            <a:solidFill>
              <a:srgbClr val="382D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3" name="Google Shape;1853;p62"/>
            <p:cNvSpPr/>
            <p:nvPr/>
          </p:nvSpPr>
          <p:spPr>
            <a:xfrm>
              <a:off x="7780350" y="6294420"/>
              <a:ext cx="155275" cy="13425"/>
            </a:xfrm>
            <a:custGeom>
              <a:rect b="b" l="l" r="r" t="t"/>
              <a:pathLst>
                <a:path extrusionOk="0" h="537" w="6211">
                  <a:moveTo>
                    <a:pt x="154" y="0"/>
                  </a:moveTo>
                  <a:lnTo>
                    <a:pt x="77" y="77"/>
                  </a:lnTo>
                  <a:lnTo>
                    <a:pt x="26" y="153"/>
                  </a:lnTo>
                  <a:lnTo>
                    <a:pt x="1" y="256"/>
                  </a:lnTo>
                  <a:lnTo>
                    <a:pt x="26" y="358"/>
                  </a:lnTo>
                  <a:lnTo>
                    <a:pt x="77" y="460"/>
                  </a:lnTo>
                  <a:lnTo>
                    <a:pt x="154" y="511"/>
                  </a:lnTo>
                  <a:lnTo>
                    <a:pt x="256" y="537"/>
                  </a:lnTo>
                  <a:lnTo>
                    <a:pt x="5929" y="537"/>
                  </a:lnTo>
                  <a:lnTo>
                    <a:pt x="6057" y="511"/>
                  </a:lnTo>
                  <a:lnTo>
                    <a:pt x="6134" y="460"/>
                  </a:lnTo>
                  <a:lnTo>
                    <a:pt x="6185" y="358"/>
                  </a:lnTo>
                  <a:lnTo>
                    <a:pt x="6210" y="256"/>
                  </a:lnTo>
                  <a:lnTo>
                    <a:pt x="6185" y="153"/>
                  </a:lnTo>
                  <a:lnTo>
                    <a:pt x="6134" y="77"/>
                  </a:lnTo>
                  <a:lnTo>
                    <a:pt x="6057" y="0"/>
                  </a:lnTo>
                  <a:close/>
                </a:path>
              </a:pathLst>
            </a:custGeom>
            <a:solidFill>
              <a:srgbClr val="382D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4" name="Google Shape;1854;p62"/>
            <p:cNvSpPr/>
            <p:nvPr/>
          </p:nvSpPr>
          <p:spPr>
            <a:xfrm>
              <a:off x="7646825" y="6187070"/>
              <a:ext cx="140575" cy="13450"/>
            </a:xfrm>
            <a:custGeom>
              <a:rect b="b" l="l" r="r" t="t"/>
              <a:pathLst>
                <a:path extrusionOk="0" h="538" w="5623">
                  <a:moveTo>
                    <a:pt x="282" y="1"/>
                  </a:moveTo>
                  <a:lnTo>
                    <a:pt x="180" y="26"/>
                  </a:lnTo>
                  <a:lnTo>
                    <a:pt x="77" y="78"/>
                  </a:lnTo>
                  <a:lnTo>
                    <a:pt x="26" y="154"/>
                  </a:lnTo>
                  <a:lnTo>
                    <a:pt x="1" y="256"/>
                  </a:lnTo>
                  <a:lnTo>
                    <a:pt x="26" y="359"/>
                  </a:lnTo>
                  <a:lnTo>
                    <a:pt x="77" y="461"/>
                  </a:lnTo>
                  <a:lnTo>
                    <a:pt x="180" y="512"/>
                  </a:lnTo>
                  <a:lnTo>
                    <a:pt x="282" y="538"/>
                  </a:lnTo>
                  <a:lnTo>
                    <a:pt x="5342" y="538"/>
                  </a:lnTo>
                  <a:lnTo>
                    <a:pt x="5444" y="512"/>
                  </a:lnTo>
                  <a:lnTo>
                    <a:pt x="5520" y="461"/>
                  </a:lnTo>
                  <a:lnTo>
                    <a:pt x="5597" y="359"/>
                  </a:lnTo>
                  <a:lnTo>
                    <a:pt x="5623" y="256"/>
                  </a:lnTo>
                  <a:lnTo>
                    <a:pt x="5597" y="154"/>
                  </a:lnTo>
                  <a:lnTo>
                    <a:pt x="5520" y="78"/>
                  </a:lnTo>
                  <a:lnTo>
                    <a:pt x="5444" y="26"/>
                  </a:lnTo>
                  <a:lnTo>
                    <a:pt x="5342" y="1"/>
                  </a:lnTo>
                  <a:close/>
                </a:path>
              </a:pathLst>
            </a:custGeom>
            <a:solidFill>
              <a:srgbClr val="382D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5" name="Google Shape;1855;p62"/>
            <p:cNvSpPr/>
            <p:nvPr/>
          </p:nvSpPr>
          <p:spPr>
            <a:xfrm>
              <a:off x="7909400" y="6263745"/>
              <a:ext cx="44100" cy="75400"/>
            </a:xfrm>
            <a:custGeom>
              <a:rect b="b" l="l" r="r" t="t"/>
              <a:pathLst>
                <a:path extrusionOk="0" h="3016" w="1764">
                  <a:moveTo>
                    <a:pt x="639" y="0"/>
                  </a:moveTo>
                  <a:lnTo>
                    <a:pt x="512" y="26"/>
                  </a:lnTo>
                  <a:lnTo>
                    <a:pt x="384" y="52"/>
                  </a:lnTo>
                  <a:lnTo>
                    <a:pt x="282" y="128"/>
                  </a:lnTo>
                  <a:lnTo>
                    <a:pt x="179" y="205"/>
                  </a:lnTo>
                  <a:lnTo>
                    <a:pt x="103" y="282"/>
                  </a:lnTo>
                  <a:lnTo>
                    <a:pt x="52" y="409"/>
                  </a:lnTo>
                  <a:lnTo>
                    <a:pt x="1" y="512"/>
                  </a:lnTo>
                  <a:lnTo>
                    <a:pt x="1" y="639"/>
                  </a:lnTo>
                  <a:lnTo>
                    <a:pt x="1" y="2377"/>
                  </a:lnTo>
                  <a:lnTo>
                    <a:pt x="1" y="2505"/>
                  </a:lnTo>
                  <a:lnTo>
                    <a:pt x="52" y="2633"/>
                  </a:lnTo>
                  <a:lnTo>
                    <a:pt x="103" y="2735"/>
                  </a:lnTo>
                  <a:lnTo>
                    <a:pt x="179" y="2837"/>
                  </a:lnTo>
                  <a:lnTo>
                    <a:pt x="282" y="2914"/>
                  </a:lnTo>
                  <a:lnTo>
                    <a:pt x="384" y="2965"/>
                  </a:lnTo>
                  <a:lnTo>
                    <a:pt x="512" y="3016"/>
                  </a:lnTo>
                  <a:lnTo>
                    <a:pt x="1253" y="3016"/>
                  </a:lnTo>
                  <a:lnTo>
                    <a:pt x="1380" y="2965"/>
                  </a:lnTo>
                  <a:lnTo>
                    <a:pt x="1483" y="2914"/>
                  </a:lnTo>
                  <a:lnTo>
                    <a:pt x="1585" y="2837"/>
                  </a:lnTo>
                  <a:lnTo>
                    <a:pt x="1662" y="2735"/>
                  </a:lnTo>
                  <a:lnTo>
                    <a:pt x="1713" y="2633"/>
                  </a:lnTo>
                  <a:lnTo>
                    <a:pt x="1764" y="2505"/>
                  </a:lnTo>
                  <a:lnTo>
                    <a:pt x="1764" y="2377"/>
                  </a:lnTo>
                  <a:lnTo>
                    <a:pt x="1764" y="639"/>
                  </a:lnTo>
                  <a:lnTo>
                    <a:pt x="1764" y="512"/>
                  </a:lnTo>
                  <a:lnTo>
                    <a:pt x="1713" y="409"/>
                  </a:lnTo>
                  <a:lnTo>
                    <a:pt x="1662" y="282"/>
                  </a:lnTo>
                  <a:lnTo>
                    <a:pt x="1585" y="205"/>
                  </a:lnTo>
                  <a:lnTo>
                    <a:pt x="1483" y="128"/>
                  </a:lnTo>
                  <a:lnTo>
                    <a:pt x="1380" y="52"/>
                  </a:lnTo>
                  <a:lnTo>
                    <a:pt x="1253" y="26"/>
                  </a:lnTo>
                  <a:lnTo>
                    <a:pt x="1125" y="0"/>
                  </a:lnTo>
                  <a:close/>
                </a:path>
              </a:pathLst>
            </a:custGeom>
            <a:solidFill>
              <a:srgbClr val="0ED29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6" name="Google Shape;1856;p62"/>
            <p:cNvSpPr/>
            <p:nvPr/>
          </p:nvSpPr>
          <p:spPr>
            <a:xfrm>
              <a:off x="7619350" y="6372995"/>
              <a:ext cx="89475" cy="75400"/>
            </a:xfrm>
            <a:custGeom>
              <a:rect b="b" l="l" r="r" t="t"/>
              <a:pathLst>
                <a:path extrusionOk="0" h="3016" w="3579">
                  <a:moveTo>
                    <a:pt x="665" y="0"/>
                  </a:moveTo>
                  <a:lnTo>
                    <a:pt x="512" y="26"/>
                  </a:lnTo>
                  <a:lnTo>
                    <a:pt x="410" y="51"/>
                  </a:lnTo>
                  <a:lnTo>
                    <a:pt x="307" y="102"/>
                  </a:lnTo>
                  <a:lnTo>
                    <a:pt x="205" y="179"/>
                  </a:lnTo>
                  <a:lnTo>
                    <a:pt x="129" y="281"/>
                  </a:lnTo>
                  <a:lnTo>
                    <a:pt x="52" y="384"/>
                  </a:lnTo>
                  <a:lnTo>
                    <a:pt x="26" y="511"/>
                  </a:lnTo>
                  <a:lnTo>
                    <a:pt x="1" y="639"/>
                  </a:lnTo>
                  <a:lnTo>
                    <a:pt x="1" y="2377"/>
                  </a:lnTo>
                  <a:lnTo>
                    <a:pt x="26" y="2505"/>
                  </a:lnTo>
                  <a:lnTo>
                    <a:pt x="52" y="2632"/>
                  </a:lnTo>
                  <a:lnTo>
                    <a:pt x="129" y="2735"/>
                  </a:lnTo>
                  <a:lnTo>
                    <a:pt x="205" y="2837"/>
                  </a:lnTo>
                  <a:lnTo>
                    <a:pt x="307" y="2913"/>
                  </a:lnTo>
                  <a:lnTo>
                    <a:pt x="410" y="2965"/>
                  </a:lnTo>
                  <a:lnTo>
                    <a:pt x="512" y="3016"/>
                  </a:lnTo>
                  <a:lnTo>
                    <a:pt x="1279" y="3016"/>
                  </a:lnTo>
                  <a:lnTo>
                    <a:pt x="1406" y="2965"/>
                  </a:lnTo>
                  <a:lnTo>
                    <a:pt x="1509" y="2913"/>
                  </a:lnTo>
                  <a:lnTo>
                    <a:pt x="1611" y="2837"/>
                  </a:lnTo>
                  <a:lnTo>
                    <a:pt x="1687" y="2735"/>
                  </a:lnTo>
                  <a:lnTo>
                    <a:pt x="1739" y="2632"/>
                  </a:lnTo>
                  <a:lnTo>
                    <a:pt x="1790" y="2505"/>
                  </a:lnTo>
                  <a:lnTo>
                    <a:pt x="1790" y="2377"/>
                  </a:lnTo>
                  <a:lnTo>
                    <a:pt x="1815" y="2505"/>
                  </a:lnTo>
                  <a:lnTo>
                    <a:pt x="1841" y="2632"/>
                  </a:lnTo>
                  <a:lnTo>
                    <a:pt x="1892" y="2735"/>
                  </a:lnTo>
                  <a:lnTo>
                    <a:pt x="1968" y="2837"/>
                  </a:lnTo>
                  <a:lnTo>
                    <a:pt x="2071" y="2913"/>
                  </a:lnTo>
                  <a:lnTo>
                    <a:pt x="2173" y="2965"/>
                  </a:lnTo>
                  <a:lnTo>
                    <a:pt x="2301" y="3016"/>
                  </a:lnTo>
                  <a:lnTo>
                    <a:pt x="3067" y="3016"/>
                  </a:lnTo>
                  <a:lnTo>
                    <a:pt x="3170" y="2965"/>
                  </a:lnTo>
                  <a:lnTo>
                    <a:pt x="3297" y="2913"/>
                  </a:lnTo>
                  <a:lnTo>
                    <a:pt x="3374" y="2837"/>
                  </a:lnTo>
                  <a:lnTo>
                    <a:pt x="3451" y="2735"/>
                  </a:lnTo>
                  <a:lnTo>
                    <a:pt x="3527" y="2632"/>
                  </a:lnTo>
                  <a:lnTo>
                    <a:pt x="3553" y="2505"/>
                  </a:lnTo>
                  <a:lnTo>
                    <a:pt x="3578" y="2377"/>
                  </a:lnTo>
                  <a:lnTo>
                    <a:pt x="3578" y="639"/>
                  </a:lnTo>
                  <a:lnTo>
                    <a:pt x="3553" y="511"/>
                  </a:lnTo>
                  <a:lnTo>
                    <a:pt x="3527" y="384"/>
                  </a:lnTo>
                  <a:lnTo>
                    <a:pt x="3451" y="281"/>
                  </a:lnTo>
                  <a:lnTo>
                    <a:pt x="3374" y="179"/>
                  </a:lnTo>
                  <a:lnTo>
                    <a:pt x="3297" y="102"/>
                  </a:lnTo>
                  <a:lnTo>
                    <a:pt x="3170" y="51"/>
                  </a:lnTo>
                  <a:lnTo>
                    <a:pt x="3067" y="26"/>
                  </a:lnTo>
                  <a:lnTo>
                    <a:pt x="2940" y="0"/>
                  </a:lnTo>
                  <a:lnTo>
                    <a:pt x="2428" y="0"/>
                  </a:lnTo>
                  <a:lnTo>
                    <a:pt x="2301" y="26"/>
                  </a:lnTo>
                  <a:lnTo>
                    <a:pt x="2173" y="51"/>
                  </a:lnTo>
                  <a:lnTo>
                    <a:pt x="2071" y="102"/>
                  </a:lnTo>
                  <a:lnTo>
                    <a:pt x="1968" y="179"/>
                  </a:lnTo>
                  <a:lnTo>
                    <a:pt x="1892" y="281"/>
                  </a:lnTo>
                  <a:lnTo>
                    <a:pt x="1841" y="384"/>
                  </a:lnTo>
                  <a:lnTo>
                    <a:pt x="1815" y="511"/>
                  </a:lnTo>
                  <a:lnTo>
                    <a:pt x="1790" y="639"/>
                  </a:lnTo>
                  <a:lnTo>
                    <a:pt x="1790" y="511"/>
                  </a:lnTo>
                  <a:lnTo>
                    <a:pt x="1739" y="384"/>
                  </a:lnTo>
                  <a:lnTo>
                    <a:pt x="1687" y="281"/>
                  </a:lnTo>
                  <a:lnTo>
                    <a:pt x="1611" y="179"/>
                  </a:lnTo>
                  <a:lnTo>
                    <a:pt x="1509" y="102"/>
                  </a:lnTo>
                  <a:lnTo>
                    <a:pt x="1406" y="51"/>
                  </a:lnTo>
                  <a:lnTo>
                    <a:pt x="1279" y="26"/>
                  </a:lnTo>
                  <a:lnTo>
                    <a:pt x="1151"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7" name="Google Shape;1857;p62"/>
            <p:cNvSpPr/>
            <p:nvPr/>
          </p:nvSpPr>
          <p:spPr>
            <a:xfrm>
              <a:off x="7819950" y="6372995"/>
              <a:ext cx="44750" cy="75400"/>
            </a:xfrm>
            <a:custGeom>
              <a:rect b="b" l="l" r="r" t="t"/>
              <a:pathLst>
                <a:path extrusionOk="0" h="3016" w="1790">
                  <a:moveTo>
                    <a:pt x="665" y="0"/>
                  </a:moveTo>
                  <a:lnTo>
                    <a:pt x="512" y="26"/>
                  </a:lnTo>
                  <a:lnTo>
                    <a:pt x="410" y="51"/>
                  </a:lnTo>
                  <a:lnTo>
                    <a:pt x="308" y="102"/>
                  </a:lnTo>
                  <a:lnTo>
                    <a:pt x="205" y="179"/>
                  </a:lnTo>
                  <a:lnTo>
                    <a:pt x="129" y="281"/>
                  </a:lnTo>
                  <a:lnTo>
                    <a:pt x="52" y="384"/>
                  </a:lnTo>
                  <a:lnTo>
                    <a:pt x="26" y="511"/>
                  </a:lnTo>
                  <a:lnTo>
                    <a:pt x="1" y="639"/>
                  </a:lnTo>
                  <a:lnTo>
                    <a:pt x="1" y="2377"/>
                  </a:lnTo>
                  <a:lnTo>
                    <a:pt x="26" y="2505"/>
                  </a:lnTo>
                  <a:lnTo>
                    <a:pt x="52" y="2632"/>
                  </a:lnTo>
                  <a:lnTo>
                    <a:pt x="129" y="2735"/>
                  </a:lnTo>
                  <a:lnTo>
                    <a:pt x="205" y="2837"/>
                  </a:lnTo>
                  <a:lnTo>
                    <a:pt x="308" y="2913"/>
                  </a:lnTo>
                  <a:lnTo>
                    <a:pt x="410" y="2965"/>
                  </a:lnTo>
                  <a:lnTo>
                    <a:pt x="512" y="3016"/>
                  </a:lnTo>
                  <a:lnTo>
                    <a:pt x="1279" y="3016"/>
                  </a:lnTo>
                  <a:lnTo>
                    <a:pt x="1406" y="2965"/>
                  </a:lnTo>
                  <a:lnTo>
                    <a:pt x="1509" y="2913"/>
                  </a:lnTo>
                  <a:lnTo>
                    <a:pt x="1611" y="2837"/>
                  </a:lnTo>
                  <a:lnTo>
                    <a:pt x="1687" y="2735"/>
                  </a:lnTo>
                  <a:lnTo>
                    <a:pt x="1739" y="2632"/>
                  </a:lnTo>
                  <a:lnTo>
                    <a:pt x="1790" y="2505"/>
                  </a:lnTo>
                  <a:lnTo>
                    <a:pt x="1790" y="2377"/>
                  </a:lnTo>
                  <a:lnTo>
                    <a:pt x="1790" y="639"/>
                  </a:lnTo>
                  <a:lnTo>
                    <a:pt x="1790" y="511"/>
                  </a:lnTo>
                  <a:lnTo>
                    <a:pt x="1739" y="384"/>
                  </a:lnTo>
                  <a:lnTo>
                    <a:pt x="1687" y="281"/>
                  </a:lnTo>
                  <a:lnTo>
                    <a:pt x="1611" y="179"/>
                  </a:lnTo>
                  <a:lnTo>
                    <a:pt x="1509" y="102"/>
                  </a:lnTo>
                  <a:lnTo>
                    <a:pt x="1406" y="51"/>
                  </a:lnTo>
                  <a:lnTo>
                    <a:pt x="1279" y="26"/>
                  </a:lnTo>
                  <a:lnTo>
                    <a:pt x="1151"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8" name="Google Shape;1858;p62"/>
            <p:cNvSpPr/>
            <p:nvPr/>
          </p:nvSpPr>
          <p:spPr>
            <a:xfrm>
              <a:off x="7864675" y="6372995"/>
              <a:ext cx="44750" cy="75400"/>
            </a:xfrm>
            <a:custGeom>
              <a:rect b="b" l="l" r="r" t="t"/>
              <a:pathLst>
                <a:path extrusionOk="0" h="3016" w="1790">
                  <a:moveTo>
                    <a:pt x="640" y="0"/>
                  </a:moveTo>
                  <a:lnTo>
                    <a:pt x="512" y="26"/>
                  </a:lnTo>
                  <a:lnTo>
                    <a:pt x="384" y="51"/>
                  </a:lnTo>
                  <a:lnTo>
                    <a:pt x="282" y="102"/>
                  </a:lnTo>
                  <a:lnTo>
                    <a:pt x="180" y="179"/>
                  </a:lnTo>
                  <a:lnTo>
                    <a:pt x="103" y="281"/>
                  </a:lnTo>
                  <a:lnTo>
                    <a:pt x="52" y="384"/>
                  </a:lnTo>
                  <a:lnTo>
                    <a:pt x="26" y="511"/>
                  </a:lnTo>
                  <a:lnTo>
                    <a:pt x="1" y="639"/>
                  </a:lnTo>
                  <a:lnTo>
                    <a:pt x="1" y="2377"/>
                  </a:lnTo>
                  <a:lnTo>
                    <a:pt x="26" y="2505"/>
                  </a:lnTo>
                  <a:lnTo>
                    <a:pt x="52" y="2632"/>
                  </a:lnTo>
                  <a:lnTo>
                    <a:pt x="103" y="2735"/>
                  </a:lnTo>
                  <a:lnTo>
                    <a:pt x="180" y="2837"/>
                  </a:lnTo>
                  <a:lnTo>
                    <a:pt x="282" y="2913"/>
                  </a:lnTo>
                  <a:lnTo>
                    <a:pt x="384" y="2965"/>
                  </a:lnTo>
                  <a:lnTo>
                    <a:pt x="512" y="3016"/>
                  </a:lnTo>
                  <a:lnTo>
                    <a:pt x="1278" y="3016"/>
                  </a:lnTo>
                  <a:lnTo>
                    <a:pt x="1381" y="2965"/>
                  </a:lnTo>
                  <a:lnTo>
                    <a:pt x="1508" y="2913"/>
                  </a:lnTo>
                  <a:lnTo>
                    <a:pt x="1585" y="2837"/>
                  </a:lnTo>
                  <a:lnTo>
                    <a:pt x="1662" y="2735"/>
                  </a:lnTo>
                  <a:lnTo>
                    <a:pt x="1738" y="2632"/>
                  </a:lnTo>
                  <a:lnTo>
                    <a:pt x="1764" y="2505"/>
                  </a:lnTo>
                  <a:lnTo>
                    <a:pt x="1790" y="2377"/>
                  </a:lnTo>
                  <a:lnTo>
                    <a:pt x="1790" y="639"/>
                  </a:lnTo>
                  <a:lnTo>
                    <a:pt x="1764" y="511"/>
                  </a:lnTo>
                  <a:lnTo>
                    <a:pt x="1738" y="384"/>
                  </a:lnTo>
                  <a:lnTo>
                    <a:pt x="1662" y="281"/>
                  </a:lnTo>
                  <a:lnTo>
                    <a:pt x="1585" y="179"/>
                  </a:lnTo>
                  <a:lnTo>
                    <a:pt x="1508" y="102"/>
                  </a:lnTo>
                  <a:lnTo>
                    <a:pt x="1381" y="51"/>
                  </a:lnTo>
                  <a:lnTo>
                    <a:pt x="1278" y="26"/>
                  </a:lnTo>
                  <a:lnTo>
                    <a:pt x="1151"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9" name="Google Shape;1859;p62"/>
            <p:cNvSpPr/>
            <p:nvPr/>
          </p:nvSpPr>
          <p:spPr>
            <a:xfrm>
              <a:off x="7909400" y="6372995"/>
              <a:ext cx="44100" cy="75400"/>
            </a:xfrm>
            <a:custGeom>
              <a:rect b="b" l="l" r="r" t="t"/>
              <a:pathLst>
                <a:path extrusionOk="0" h="3016" w="1764">
                  <a:moveTo>
                    <a:pt x="639" y="0"/>
                  </a:moveTo>
                  <a:lnTo>
                    <a:pt x="512" y="26"/>
                  </a:lnTo>
                  <a:lnTo>
                    <a:pt x="384" y="51"/>
                  </a:lnTo>
                  <a:lnTo>
                    <a:pt x="282" y="102"/>
                  </a:lnTo>
                  <a:lnTo>
                    <a:pt x="179" y="179"/>
                  </a:lnTo>
                  <a:lnTo>
                    <a:pt x="103" y="281"/>
                  </a:lnTo>
                  <a:lnTo>
                    <a:pt x="52" y="384"/>
                  </a:lnTo>
                  <a:lnTo>
                    <a:pt x="1" y="511"/>
                  </a:lnTo>
                  <a:lnTo>
                    <a:pt x="1" y="639"/>
                  </a:lnTo>
                  <a:lnTo>
                    <a:pt x="1" y="2377"/>
                  </a:lnTo>
                  <a:lnTo>
                    <a:pt x="1" y="2505"/>
                  </a:lnTo>
                  <a:lnTo>
                    <a:pt x="52" y="2632"/>
                  </a:lnTo>
                  <a:lnTo>
                    <a:pt x="103" y="2735"/>
                  </a:lnTo>
                  <a:lnTo>
                    <a:pt x="179" y="2837"/>
                  </a:lnTo>
                  <a:lnTo>
                    <a:pt x="282" y="2913"/>
                  </a:lnTo>
                  <a:lnTo>
                    <a:pt x="384" y="2965"/>
                  </a:lnTo>
                  <a:lnTo>
                    <a:pt x="512" y="3016"/>
                  </a:lnTo>
                  <a:lnTo>
                    <a:pt x="1253" y="3016"/>
                  </a:lnTo>
                  <a:lnTo>
                    <a:pt x="1380" y="2965"/>
                  </a:lnTo>
                  <a:lnTo>
                    <a:pt x="1483" y="2913"/>
                  </a:lnTo>
                  <a:lnTo>
                    <a:pt x="1585" y="2837"/>
                  </a:lnTo>
                  <a:lnTo>
                    <a:pt x="1662" y="2735"/>
                  </a:lnTo>
                  <a:lnTo>
                    <a:pt x="1713" y="2632"/>
                  </a:lnTo>
                  <a:lnTo>
                    <a:pt x="1764" y="2505"/>
                  </a:lnTo>
                  <a:lnTo>
                    <a:pt x="1764" y="2377"/>
                  </a:lnTo>
                  <a:lnTo>
                    <a:pt x="1764" y="639"/>
                  </a:lnTo>
                  <a:lnTo>
                    <a:pt x="1764" y="511"/>
                  </a:lnTo>
                  <a:lnTo>
                    <a:pt x="1713" y="384"/>
                  </a:lnTo>
                  <a:lnTo>
                    <a:pt x="1662" y="281"/>
                  </a:lnTo>
                  <a:lnTo>
                    <a:pt x="1585" y="179"/>
                  </a:lnTo>
                  <a:lnTo>
                    <a:pt x="1483" y="102"/>
                  </a:lnTo>
                  <a:lnTo>
                    <a:pt x="1380" y="51"/>
                  </a:lnTo>
                  <a:lnTo>
                    <a:pt x="1253" y="26"/>
                  </a:lnTo>
                  <a:lnTo>
                    <a:pt x="1125"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0" name="Google Shape;1860;p62"/>
            <p:cNvSpPr/>
            <p:nvPr/>
          </p:nvSpPr>
          <p:spPr>
            <a:xfrm>
              <a:off x="7953475" y="6372995"/>
              <a:ext cx="88825" cy="75400"/>
            </a:xfrm>
            <a:custGeom>
              <a:rect b="b" l="l" r="r" t="t"/>
              <a:pathLst>
                <a:path extrusionOk="0" h="3016" w="3553">
                  <a:moveTo>
                    <a:pt x="640" y="0"/>
                  </a:moveTo>
                  <a:lnTo>
                    <a:pt x="512" y="26"/>
                  </a:lnTo>
                  <a:lnTo>
                    <a:pt x="384" y="51"/>
                  </a:lnTo>
                  <a:lnTo>
                    <a:pt x="282" y="102"/>
                  </a:lnTo>
                  <a:lnTo>
                    <a:pt x="205" y="179"/>
                  </a:lnTo>
                  <a:lnTo>
                    <a:pt x="103" y="281"/>
                  </a:lnTo>
                  <a:lnTo>
                    <a:pt x="52" y="384"/>
                  </a:lnTo>
                  <a:lnTo>
                    <a:pt x="26" y="511"/>
                  </a:lnTo>
                  <a:lnTo>
                    <a:pt x="1" y="639"/>
                  </a:lnTo>
                  <a:lnTo>
                    <a:pt x="1" y="2377"/>
                  </a:lnTo>
                  <a:lnTo>
                    <a:pt x="26" y="2505"/>
                  </a:lnTo>
                  <a:lnTo>
                    <a:pt x="52" y="2632"/>
                  </a:lnTo>
                  <a:lnTo>
                    <a:pt x="103" y="2735"/>
                  </a:lnTo>
                  <a:lnTo>
                    <a:pt x="205" y="2837"/>
                  </a:lnTo>
                  <a:lnTo>
                    <a:pt x="282" y="2913"/>
                  </a:lnTo>
                  <a:lnTo>
                    <a:pt x="384" y="2965"/>
                  </a:lnTo>
                  <a:lnTo>
                    <a:pt x="512" y="3016"/>
                  </a:lnTo>
                  <a:lnTo>
                    <a:pt x="1279" y="3016"/>
                  </a:lnTo>
                  <a:lnTo>
                    <a:pt x="1381" y="2965"/>
                  </a:lnTo>
                  <a:lnTo>
                    <a:pt x="1508" y="2913"/>
                  </a:lnTo>
                  <a:lnTo>
                    <a:pt x="1585" y="2837"/>
                  </a:lnTo>
                  <a:lnTo>
                    <a:pt x="1662" y="2735"/>
                  </a:lnTo>
                  <a:lnTo>
                    <a:pt x="1738" y="2632"/>
                  </a:lnTo>
                  <a:lnTo>
                    <a:pt x="1764" y="2505"/>
                  </a:lnTo>
                  <a:lnTo>
                    <a:pt x="1790" y="2377"/>
                  </a:lnTo>
                  <a:lnTo>
                    <a:pt x="1790" y="2505"/>
                  </a:lnTo>
                  <a:lnTo>
                    <a:pt x="1841" y="2632"/>
                  </a:lnTo>
                  <a:lnTo>
                    <a:pt x="1892" y="2735"/>
                  </a:lnTo>
                  <a:lnTo>
                    <a:pt x="1968" y="2837"/>
                  </a:lnTo>
                  <a:lnTo>
                    <a:pt x="2071" y="2913"/>
                  </a:lnTo>
                  <a:lnTo>
                    <a:pt x="2173" y="2965"/>
                  </a:lnTo>
                  <a:lnTo>
                    <a:pt x="2301" y="3016"/>
                  </a:lnTo>
                  <a:lnTo>
                    <a:pt x="3042" y="3016"/>
                  </a:lnTo>
                  <a:lnTo>
                    <a:pt x="3170" y="2965"/>
                  </a:lnTo>
                  <a:lnTo>
                    <a:pt x="3272" y="2913"/>
                  </a:lnTo>
                  <a:lnTo>
                    <a:pt x="3374" y="2837"/>
                  </a:lnTo>
                  <a:lnTo>
                    <a:pt x="3451" y="2735"/>
                  </a:lnTo>
                  <a:lnTo>
                    <a:pt x="3502" y="2632"/>
                  </a:lnTo>
                  <a:lnTo>
                    <a:pt x="3553" y="2505"/>
                  </a:lnTo>
                  <a:lnTo>
                    <a:pt x="3553" y="2377"/>
                  </a:lnTo>
                  <a:lnTo>
                    <a:pt x="3553" y="639"/>
                  </a:lnTo>
                  <a:lnTo>
                    <a:pt x="3553" y="511"/>
                  </a:lnTo>
                  <a:lnTo>
                    <a:pt x="3502" y="384"/>
                  </a:lnTo>
                  <a:lnTo>
                    <a:pt x="3451" y="281"/>
                  </a:lnTo>
                  <a:lnTo>
                    <a:pt x="3374" y="179"/>
                  </a:lnTo>
                  <a:lnTo>
                    <a:pt x="3272" y="102"/>
                  </a:lnTo>
                  <a:lnTo>
                    <a:pt x="3170" y="51"/>
                  </a:lnTo>
                  <a:lnTo>
                    <a:pt x="3042" y="26"/>
                  </a:lnTo>
                  <a:lnTo>
                    <a:pt x="2914" y="0"/>
                  </a:lnTo>
                  <a:lnTo>
                    <a:pt x="2428" y="0"/>
                  </a:lnTo>
                  <a:lnTo>
                    <a:pt x="2301" y="26"/>
                  </a:lnTo>
                  <a:lnTo>
                    <a:pt x="2173" y="51"/>
                  </a:lnTo>
                  <a:lnTo>
                    <a:pt x="2071" y="102"/>
                  </a:lnTo>
                  <a:lnTo>
                    <a:pt x="1968" y="179"/>
                  </a:lnTo>
                  <a:lnTo>
                    <a:pt x="1892" y="281"/>
                  </a:lnTo>
                  <a:lnTo>
                    <a:pt x="1841" y="384"/>
                  </a:lnTo>
                  <a:lnTo>
                    <a:pt x="1790" y="511"/>
                  </a:lnTo>
                  <a:lnTo>
                    <a:pt x="1790" y="639"/>
                  </a:lnTo>
                  <a:lnTo>
                    <a:pt x="1764" y="511"/>
                  </a:lnTo>
                  <a:lnTo>
                    <a:pt x="1738" y="384"/>
                  </a:lnTo>
                  <a:lnTo>
                    <a:pt x="1662" y="281"/>
                  </a:lnTo>
                  <a:lnTo>
                    <a:pt x="1585" y="179"/>
                  </a:lnTo>
                  <a:lnTo>
                    <a:pt x="1508" y="102"/>
                  </a:lnTo>
                  <a:lnTo>
                    <a:pt x="1381" y="51"/>
                  </a:lnTo>
                  <a:lnTo>
                    <a:pt x="1279" y="26"/>
                  </a:lnTo>
                  <a:lnTo>
                    <a:pt x="1151"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1" name="Google Shape;1861;p62"/>
            <p:cNvSpPr/>
            <p:nvPr/>
          </p:nvSpPr>
          <p:spPr>
            <a:xfrm>
              <a:off x="7619350" y="6263745"/>
              <a:ext cx="89475" cy="75400"/>
            </a:xfrm>
            <a:custGeom>
              <a:rect b="b" l="l" r="r" t="t"/>
              <a:pathLst>
                <a:path extrusionOk="0" h="3016" w="3579">
                  <a:moveTo>
                    <a:pt x="665" y="0"/>
                  </a:moveTo>
                  <a:lnTo>
                    <a:pt x="512" y="26"/>
                  </a:lnTo>
                  <a:lnTo>
                    <a:pt x="410" y="52"/>
                  </a:lnTo>
                  <a:lnTo>
                    <a:pt x="307" y="128"/>
                  </a:lnTo>
                  <a:lnTo>
                    <a:pt x="205" y="205"/>
                  </a:lnTo>
                  <a:lnTo>
                    <a:pt x="129" y="282"/>
                  </a:lnTo>
                  <a:lnTo>
                    <a:pt x="52" y="409"/>
                  </a:lnTo>
                  <a:lnTo>
                    <a:pt x="26" y="512"/>
                  </a:lnTo>
                  <a:lnTo>
                    <a:pt x="1" y="639"/>
                  </a:lnTo>
                  <a:lnTo>
                    <a:pt x="1" y="2377"/>
                  </a:lnTo>
                  <a:lnTo>
                    <a:pt x="26" y="2505"/>
                  </a:lnTo>
                  <a:lnTo>
                    <a:pt x="52" y="2633"/>
                  </a:lnTo>
                  <a:lnTo>
                    <a:pt x="129" y="2735"/>
                  </a:lnTo>
                  <a:lnTo>
                    <a:pt x="205" y="2837"/>
                  </a:lnTo>
                  <a:lnTo>
                    <a:pt x="307" y="2914"/>
                  </a:lnTo>
                  <a:lnTo>
                    <a:pt x="410" y="2965"/>
                  </a:lnTo>
                  <a:lnTo>
                    <a:pt x="512" y="3016"/>
                  </a:lnTo>
                  <a:lnTo>
                    <a:pt x="1279" y="3016"/>
                  </a:lnTo>
                  <a:lnTo>
                    <a:pt x="1406" y="2965"/>
                  </a:lnTo>
                  <a:lnTo>
                    <a:pt x="1509" y="2914"/>
                  </a:lnTo>
                  <a:lnTo>
                    <a:pt x="1611" y="2837"/>
                  </a:lnTo>
                  <a:lnTo>
                    <a:pt x="1687" y="2735"/>
                  </a:lnTo>
                  <a:lnTo>
                    <a:pt x="1739" y="2633"/>
                  </a:lnTo>
                  <a:lnTo>
                    <a:pt x="1790" y="2505"/>
                  </a:lnTo>
                  <a:lnTo>
                    <a:pt x="1790" y="2377"/>
                  </a:lnTo>
                  <a:lnTo>
                    <a:pt x="1815" y="2505"/>
                  </a:lnTo>
                  <a:lnTo>
                    <a:pt x="1841" y="2633"/>
                  </a:lnTo>
                  <a:lnTo>
                    <a:pt x="1892" y="2735"/>
                  </a:lnTo>
                  <a:lnTo>
                    <a:pt x="1968" y="2837"/>
                  </a:lnTo>
                  <a:lnTo>
                    <a:pt x="2071" y="2914"/>
                  </a:lnTo>
                  <a:lnTo>
                    <a:pt x="2173" y="2965"/>
                  </a:lnTo>
                  <a:lnTo>
                    <a:pt x="2301" y="3016"/>
                  </a:lnTo>
                  <a:lnTo>
                    <a:pt x="3067" y="3016"/>
                  </a:lnTo>
                  <a:lnTo>
                    <a:pt x="3170" y="2965"/>
                  </a:lnTo>
                  <a:lnTo>
                    <a:pt x="3297" y="2914"/>
                  </a:lnTo>
                  <a:lnTo>
                    <a:pt x="3374" y="2837"/>
                  </a:lnTo>
                  <a:lnTo>
                    <a:pt x="3451" y="2735"/>
                  </a:lnTo>
                  <a:lnTo>
                    <a:pt x="3527" y="2633"/>
                  </a:lnTo>
                  <a:lnTo>
                    <a:pt x="3553" y="2505"/>
                  </a:lnTo>
                  <a:lnTo>
                    <a:pt x="3578" y="2377"/>
                  </a:lnTo>
                  <a:lnTo>
                    <a:pt x="3578" y="639"/>
                  </a:lnTo>
                  <a:lnTo>
                    <a:pt x="3553" y="512"/>
                  </a:lnTo>
                  <a:lnTo>
                    <a:pt x="3527" y="409"/>
                  </a:lnTo>
                  <a:lnTo>
                    <a:pt x="3451" y="282"/>
                  </a:lnTo>
                  <a:lnTo>
                    <a:pt x="3374" y="205"/>
                  </a:lnTo>
                  <a:lnTo>
                    <a:pt x="3297" y="128"/>
                  </a:lnTo>
                  <a:lnTo>
                    <a:pt x="3170" y="52"/>
                  </a:lnTo>
                  <a:lnTo>
                    <a:pt x="3067" y="26"/>
                  </a:lnTo>
                  <a:lnTo>
                    <a:pt x="2940" y="0"/>
                  </a:lnTo>
                  <a:lnTo>
                    <a:pt x="2428" y="0"/>
                  </a:lnTo>
                  <a:lnTo>
                    <a:pt x="2301" y="26"/>
                  </a:lnTo>
                  <a:lnTo>
                    <a:pt x="2173" y="52"/>
                  </a:lnTo>
                  <a:lnTo>
                    <a:pt x="2071" y="128"/>
                  </a:lnTo>
                  <a:lnTo>
                    <a:pt x="1968" y="205"/>
                  </a:lnTo>
                  <a:lnTo>
                    <a:pt x="1892" y="282"/>
                  </a:lnTo>
                  <a:lnTo>
                    <a:pt x="1841" y="409"/>
                  </a:lnTo>
                  <a:lnTo>
                    <a:pt x="1815" y="512"/>
                  </a:lnTo>
                  <a:lnTo>
                    <a:pt x="1790" y="639"/>
                  </a:lnTo>
                  <a:lnTo>
                    <a:pt x="1790" y="512"/>
                  </a:lnTo>
                  <a:lnTo>
                    <a:pt x="1739" y="409"/>
                  </a:lnTo>
                  <a:lnTo>
                    <a:pt x="1687" y="282"/>
                  </a:lnTo>
                  <a:lnTo>
                    <a:pt x="1611" y="205"/>
                  </a:lnTo>
                  <a:lnTo>
                    <a:pt x="1509" y="128"/>
                  </a:lnTo>
                  <a:lnTo>
                    <a:pt x="1406" y="52"/>
                  </a:lnTo>
                  <a:lnTo>
                    <a:pt x="1279" y="26"/>
                  </a:lnTo>
                  <a:lnTo>
                    <a:pt x="1151" y="0"/>
                  </a:lnTo>
                  <a:close/>
                </a:path>
              </a:pathLst>
            </a:custGeom>
            <a:solidFill>
              <a:srgbClr val="0ED29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2" name="Google Shape;1862;p62"/>
            <p:cNvSpPr/>
            <p:nvPr/>
          </p:nvSpPr>
          <p:spPr>
            <a:xfrm>
              <a:off x="7708800" y="6263745"/>
              <a:ext cx="44100" cy="75400"/>
            </a:xfrm>
            <a:custGeom>
              <a:rect b="b" l="l" r="r" t="t"/>
              <a:pathLst>
                <a:path extrusionOk="0" h="3016" w="1764">
                  <a:moveTo>
                    <a:pt x="639" y="0"/>
                  </a:moveTo>
                  <a:lnTo>
                    <a:pt x="512" y="26"/>
                  </a:lnTo>
                  <a:lnTo>
                    <a:pt x="384" y="52"/>
                  </a:lnTo>
                  <a:lnTo>
                    <a:pt x="282" y="128"/>
                  </a:lnTo>
                  <a:lnTo>
                    <a:pt x="179" y="205"/>
                  </a:lnTo>
                  <a:lnTo>
                    <a:pt x="103" y="282"/>
                  </a:lnTo>
                  <a:lnTo>
                    <a:pt x="52" y="409"/>
                  </a:lnTo>
                  <a:lnTo>
                    <a:pt x="0" y="512"/>
                  </a:lnTo>
                  <a:lnTo>
                    <a:pt x="0" y="639"/>
                  </a:lnTo>
                  <a:lnTo>
                    <a:pt x="0" y="2377"/>
                  </a:lnTo>
                  <a:lnTo>
                    <a:pt x="0" y="2505"/>
                  </a:lnTo>
                  <a:lnTo>
                    <a:pt x="52" y="2633"/>
                  </a:lnTo>
                  <a:lnTo>
                    <a:pt x="103" y="2735"/>
                  </a:lnTo>
                  <a:lnTo>
                    <a:pt x="179" y="2837"/>
                  </a:lnTo>
                  <a:lnTo>
                    <a:pt x="282" y="2914"/>
                  </a:lnTo>
                  <a:lnTo>
                    <a:pt x="384" y="2965"/>
                  </a:lnTo>
                  <a:lnTo>
                    <a:pt x="512" y="3016"/>
                  </a:lnTo>
                  <a:lnTo>
                    <a:pt x="1253" y="3016"/>
                  </a:lnTo>
                  <a:lnTo>
                    <a:pt x="1380" y="2965"/>
                  </a:lnTo>
                  <a:lnTo>
                    <a:pt x="1483" y="2914"/>
                  </a:lnTo>
                  <a:lnTo>
                    <a:pt x="1585" y="2837"/>
                  </a:lnTo>
                  <a:lnTo>
                    <a:pt x="1661" y="2735"/>
                  </a:lnTo>
                  <a:lnTo>
                    <a:pt x="1713" y="2633"/>
                  </a:lnTo>
                  <a:lnTo>
                    <a:pt x="1764" y="2505"/>
                  </a:lnTo>
                  <a:lnTo>
                    <a:pt x="1764" y="2377"/>
                  </a:lnTo>
                  <a:lnTo>
                    <a:pt x="1764" y="639"/>
                  </a:lnTo>
                  <a:lnTo>
                    <a:pt x="1764" y="512"/>
                  </a:lnTo>
                  <a:lnTo>
                    <a:pt x="1713" y="409"/>
                  </a:lnTo>
                  <a:lnTo>
                    <a:pt x="1661" y="282"/>
                  </a:lnTo>
                  <a:lnTo>
                    <a:pt x="1585" y="205"/>
                  </a:lnTo>
                  <a:lnTo>
                    <a:pt x="1483" y="128"/>
                  </a:lnTo>
                  <a:lnTo>
                    <a:pt x="1380" y="52"/>
                  </a:lnTo>
                  <a:lnTo>
                    <a:pt x="1253" y="26"/>
                  </a:lnTo>
                  <a:lnTo>
                    <a:pt x="1125" y="0"/>
                  </a:lnTo>
                  <a:close/>
                </a:path>
              </a:pathLst>
            </a:custGeom>
            <a:solidFill>
              <a:srgbClr val="0ED29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3" name="Google Shape;1863;p62"/>
            <p:cNvSpPr/>
            <p:nvPr/>
          </p:nvSpPr>
          <p:spPr>
            <a:xfrm>
              <a:off x="7752875" y="6263745"/>
              <a:ext cx="44750" cy="75400"/>
            </a:xfrm>
            <a:custGeom>
              <a:rect b="b" l="l" r="r" t="t"/>
              <a:pathLst>
                <a:path extrusionOk="0" h="3016" w="1790">
                  <a:moveTo>
                    <a:pt x="640" y="0"/>
                  </a:moveTo>
                  <a:lnTo>
                    <a:pt x="512" y="26"/>
                  </a:lnTo>
                  <a:lnTo>
                    <a:pt x="384" y="52"/>
                  </a:lnTo>
                  <a:lnTo>
                    <a:pt x="282" y="128"/>
                  </a:lnTo>
                  <a:lnTo>
                    <a:pt x="205" y="205"/>
                  </a:lnTo>
                  <a:lnTo>
                    <a:pt x="103" y="282"/>
                  </a:lnTo>
                  <a:lnTo>
                    <a:pt x="52" y="409"/>
                  </a:lnTo>
                  <a:lnTo>
                    <a:pt x="26" y="512"/>
                  </a:lnTo>
                  <a:lnTo>
                    <a:pt x="1" y="639"/>
                  </a:lnTo>
                  <a:lnTo>
                    <a:pt x="1" y="2377"/>
                  </a:lnTo>
                  <a:lnTo>
                    <a:pt x="26" y="2505"/>
                  </a:lnTo>
                  <a:lnTo>
                    <a:pt x="52" y="2633"/>
                  </a:lnTo>
                  <a:lnTo>
                    <a:pt x="103" y="2735"/>
                  </a:lnTo>
                  <a:lnTo>
                    <a:pt x="205" y="2837"/>
                  </a:lnTo>
                  <a:lnTo>
                    <a:pt x="282" y="2914"/>
                  </a:lnTo>
                  <a:lnTo>
                    <a:pt x="384" y="2965"/>
                  </a:lnTo>
                  <a:lnTo>
                    <a:pt x="512" y="3016"/>
                  </a:lnTo>
                  <a:lnTo>
                    <a:pt x="1278" y="3016"/>
                  </a:lnTo>
                  <a:lnTo>
                    <a:pt x="1381" y="2965"/>
                  </a:lnTo>
                  <a:lnTo>
                    <a:pt x="1508" y="2914"/>
                  </a:lnTo>
                  <a:lnTo>
                    <a:pt x="1585" y="2837"/>
                  </a:lnTo>
                  <a:lnTo>
                    <a:pt x="1662" y="2735"/>
                  </a:lnTo>
                  <a:lnTo>
                    <a:pt x="1738" y="2633"/>
                  </a:lnTo>
                  <a:lnTo>
                    <a:pt x="1764" y="2505"/>
                  </a:lnTo>
                  <a:lnTo>
                    <a:pt x="1789" y="2377"/>
                  </a:lnTo>
                  <a:lnTo>
                    <a:pt x="1789" y="639"/>
                  </a:lnTo>
                  <a:lnTo>
                    <a:pt x="1764" y="512"/>
                  </a:lnTo>
                  <a:lnTo>
                    <a:pt x="1738" y="409"/>
                  </a:lnTo>
                  <a:lnTo>
                    <a:pt x="1662" y="282"/>
                  </a:lnTo>
                  <a:lnTo>
                    <a:pt x="1585" y="205"/>
                  </a:lnTo>
                  <a:lnTo>
                    <a:pt x="1508" y="128"/>
                  </a:lnTo>
                  <a:lnTo>
                    <a:pt x="1381" y="52"/>
                  </a:lnTo>
                  <a:lnTo>
                    <a:pt x="1278" y="26"/>
                  </a:lnTo>
                  <a:lnTo>
                    <a:pt x="1151" y="0"/>
                  </a:lnTo>
                  <a:close/>
                </a:path>
              </a:pathLst>
            </a:custGeom>
            <a:solidFill>
              <a:srgbClr val="0ED29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4" name="Google Shape;1864;p62"/>
            <p:cNvSpPr/>
            <p:nvPr/>
          </p:nvSpPr>
          <p:spPr>
            <a:xfrm>
              <a:off x="7953475" y="6263745"/>
              <a:ext cx="88825" cy="75400"/>
            </a:xfrm>
            <a:custGeom>
              <a:rect b="b" l="l" r="r" t="t"/>
              <a:pathLst>
                <a:path extrusionOk="0" h="3016" w="3553">
                  <a:moveTo>
                    <a:pt x="640" y="0"/>
                  </a:moveTo>
                  <a:lnTo>
                    <a:pt x="512" y="26"/>
                  </a:lnTo>
                  <a:lnTo>
                    <a:pt x="384" y="52"/>
                  </a:lnTo>
                  <a:lnTo>
                    <a:pt x="282" y="128"/>
                  </a:lnTo>
                  <a:lnTo>
                    <a:pt x="205" y="205"/>
                  </a:lnTo>
                  <a:lnTo>
                    <a:pt x="103" y="282"/>
                  </a:lnTo>
                  <a:lnTo>
                    <a:pt x="52" y="409"/>
                  </a:lnTo>
                  <a:lnTo>
                    <a:pt x="26" y="512"/>
                  </a:lnTo>
                  <a:lnTo>
                    <a:pt x="1" y="639"/>
                  </a:lnTo>
                  <a:lnTo>
                    <a:pt x="1" y="2377"/>
                  </a:lnTo>
                  <a:lnTo>
                    <a:pt x="26" y="2505"/>
                  </a:lnTo>
                  <a:lnTo>
                    <a:pt x="52" y="2633"/>
                  </a:lnTo>
                  <a:lnTo>
                    <a:pt x="103" y="2735"/>
                  </a:lnTo>
                  <a:lnTo>
                    <a:pt x="205" y="2837"/>
                  </a:lnTo>
                  <a:lnTo>
                    <a:pt x="282" y="2914"/>
                  </a:lnTo>
                  <a:lnTo>
                    <a:pt x="384" y="2965"/>
                  </a:lnTo>
                  <a:lnTo>
                    <a:pt x="512" y="3016"/>
                  </a:lnTo>
                  <a:lnTo>
                    <a:pt x="1279" y="3016"/>
                  </a:lnTo>
                  <a:lnTo>
                    <a:pt x="1381" y="2965"/>
                  </a:lnTo>
                  <a:lnTo>
                    <a:pt x="1508" y="2914"/>
                  </a:lnTo>
                  <a:lnTo>
                    <a:pt x="1585" y="2837"/>
                  </a:lnTo>
                  <a:lnTo>
                    <a:pt x="1662" y="2735"/>
                  </a:lnTo>
                  <a:lnTo>
                    <a:pt x="1738" y="2633"/>
                  </a:lnTo>
                  <a:lnTo>
                    <a:pt x="1764" y="2505"/>
                  </a:lnTo>
                  <a:lnTo>
                    <a:pt x="1790" y="2377"/>
                  </a:lnTo>
                  <a:lnTo>
                    <a:pt x="1790" y="2505"/>
                  </a:lnTo>
                  <a:lnTo>
                    <a:pt x="1841" y="2633"/>
                  </a:lnTo>
                  <a:lnTo>
                    <a:pt x="1892" y="2735"/>
                  </a:lnTo>
                  <a:lnTo>
                    <a:pt x="1968" y="2837"/>
                  </a:lnTo>
                  <a:lnTo>
                    <a:pt x="2071" y="2914"/>
                  </a:lnTo>
                  <a:lnTo>
                    <a:pt x="2173" y="2965"/>
                  </a:lnTo>
                  <a:lnTo>
                    <a:pt x="2301" y="3016"/>
                  </a:lnTo>
                  <a:lnTo>
                    <a:pt x="3042" y="3016"/>
                  </a:lnTo>
                  <a:lnTo>
                    <a:pt x="3170" y="2965"/>
                  </a:lnTo>
                  <a:lnTo>
                    <a:pt x="3272" y="2914"/>
                  </a:lnTo>
                  <a:lnTo>
                    <a:pt x="3374" y="2837"/>
                  </a:lnTo>
                  <a:lnTo>
                    <a:pt x="3451" y="2735"/>
                  </a:lnTo>
                  <a:lnTo>
                    <a:pt x="3502" y="2633"/>
                  </a:lnTo>
                  <a:lnTo>
                    <a:pt x="3553" y="2505"/>
                  </a:lnTo>
                  <a:lnTo>
                    <a:pt x="3553" y="2377"/>
                  </a:lnTo>
                  <a:lnTo>
                    <a:pt x="3553" y="639"/>
                  </a:lnTo>
                  <a:lnTo>
                    <a:pt x="3553" y="512"/>
                  </a:lnTo>
                  <a:lnTo>
                    <a:pt x="3502" y="409"/>
                  </a:lnTo>
                  <a:lnTo>
                    <a:pt x="3451" y="282"/>
                  </a:lnTo>
                  <a:lnTo>
                    <a:pt x="3374" y="205"/>
                  </a:lnTo>
                  <a:lnTo>
                    <a:pt x="3272" y="128"/>
                  </a:lnTo>
                  <a:lnTo>
                    <a:pt x="3170" y="52"/>
                  </a:lnTo>
                  <a:lnTo>
                    <a:pt x="3042" y="26"/>
                  </a:lnTo>
                  <a:lnTo>
                    <a:pt x="2914" y="0"/>
                  </a:lnTo>
                  <a:lnTo>
                    <a:pt x="2428" y="0"/>
                  </a:lnTo>
                  <a:lnTo>
                    <a:pt x="2301" y="26"/>
                  </a:lnTo>
                  <a:lnTo>
                    <a:pt x="2173" y="52"/>
                  </a:lnTo>
                  <a:lnTo>
                    <a:pt x="2071" y="128"/>
                  </a:lnTo>
                  <a:lnTo>
                    <a:pt x="1968" y="205"/>
                  </a:lnTo>
                  <a:lnTo>
                    <a:pt x="1892" y="282"/>
                  </a:lnTo>
                  <a:lnTo>
                    <a:pt x="1841" y="409"/>
                  </a:lnTo>
                  <a:lnTo>
                    <a:pt x="1790" y="512"/>
                  </a:lnTo>
                  <a:lnTo>
                    <a:pt x="1790" y="639"/>
                  </a:lnTo>
                  <a:lnTo>
                    <a:pt x="1764" y="512"/>
                  </a:lnTo>
                  <a:lnTo>
                    <a:pt x="1738" y="409"/>
                  </a:lnTo>
                  <a:lnTo>
                    <a:pt x="1662" y="282"/>
                  </a:lnTo>
                  <a:lnTo>
                    <a:pt x="1585" y="205"/>
                  </a:lnTo>
                  <a:lnTo>
                    <a:pt x="1508" y="128"/>
                  </a:lnTo>
                  <a:lnTo>
                    <a:pt x="1381" y="52"/>
                  </a:lnTo>
                  <a:lnTo>
                    <a:pt x="1279" y="26"/>
                  </a:lnTo>
                  <a:lnTo>
                    <a:pt x="1151" y="0"/>
                  </a:lnTo>
                  <a:close/>
                </a:path>
              </a:pathLst>
            </a:custGeom>
            <a:solidFill>
              <a:srgbClr val="0ED29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5" name="Google Shape;1865;p62"/>
            <p:cNvSpPr/>
            <p:nvPr/>
          </p:nvSpPr>
          <p:spPr>
            <a:xfrm>
              <a:off x="7775875" y="6156420"/>
              <a:ext cx="44750" cy="75400"/>
            </a:xfrm>
            <a:custGeom>
              <a:rect b="b" l="l" r="r" t="t"/>
              <a:pathLst>
                <a:path extrusionOk="0" h="3016" w="1790">
                  <a:moveTo>
                    <a:pt x="640" y="0"/>
                  </a:moveTo>
                  <a:lnTo>
                    <a:pt x="512" y="26"/>
                  </a:lnTo>
                  <a:lnTo>
                    <a:pt x="384" y="51"/>
                  </a:lnTo>
                  <a:lnTo>
                    <a:pt x="282" y="128"/>
                  </a:lnTo>
                  <a:lnTo>
                    <a:pt x="180" y="205"/>
                  </a:lnTo>
                  <a:lnTo>
                    <a:pt x="103" y="281"/>
                  </a:lnTo>
                  <a:lnTo>
                    <a:pt x="52" y="409"/>
                  </a:lnTo>
                  <a:lnTo>
                    <a:pt x="1" y="511"/>
                  </a:lnTo>
                  <a:lnTo>
                    <a:pt x="1" y="639"/>
                  </a:lnTo>
                  <a:lnTo>
                    <a:pt x="1" y="2377"/>
                  </a:lnTo>
                  <a:lnTo>
                    <a:pt x="1" y="2505"/>
                  </a:lnTo>
                  <a:lnTo>
                    <a:pt x="52" y="2632"/>
                  </a:lnTo>
                  <a:lnTo>
                    <a:pt x="103" y="2735"/>
                  </a:lnTo>
                  <a:lnTo>
                    <a:pt x="180" y="2837"/>
                  </a:lnTo>
                  <a:lnTo>
                    <a:pt x="282" y="2913"/>
                  </a:lnTo>
                  <a:lnTo>
                    <a:pt x="384" y="2965"/>
                  </a:lnTo>
                  <a:lnTo>
                    <a:pt x="512" y="3016"/>
                  </a:lnTo>
                  <a:lnTo>
                    <a:pt x="1278" y="3016"/>
                  </a:lnTo>
                  <a:lnTo>
                    <a:pt x="1381" y="2965"/>
                  </a:lnTo>
                  <a:lnTo>
                    <a:pt x="1483" y="2913"/>
                  </a:lnTo>
                  <a:lnTo>
                    <a:pt x="1585" y="2837"/>
                  </a:lnTo>
                  <a:lnTo>
                    <a:pt x="1662" y="2735"/>
                  </a:lnTo>
                  <a:lnTo>
                    <a:pt x="1738" y="2632"/>
                  </a:lnTo>
                  <a:lnTo>
                    <a:pt x="1764" y="2505"/>
                  </a:lnTo>
                  <a:lnTo>
                    <a:pt x="1789" y="2377"/>
                  </a:lnTo>
                  <a:lnTo>
                    <a:pt x="1789" y="639"/>
                  </a:lnTo>
                  <a:lnTo>
                    <a:pt x="1764" y="511"/>
                  </a:lnTo>
                  <a:lnTo>
                    <a:pt x="1738" y="409"/>
                  </a:lnTo>
                  <a:lnTo>
                    <a:pt x="1662" y="281"/>
                  </a:lnTo>
                  <a:lnTo>
                    <a:pt x="1585" y="205"/>
                  </a:lnTo>
                  <a:lnTo>
                    <a:pt x="1483" y="128"/>
                  </a:lnTo>
                  <a:lnTo>
                    <a:pt x="1381" y="51"/>
                  </a:lnTo>
                  <a:lnTo>
                    <a:pt x="1278" y="26"/>
                  </a:lnTo>
                  <a:lnTo>
                    <a:pt x="1125"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6" name="Google Shape;1866;p62"/>
            <p:cNvSpPr/>
            <p:nvPr/>
          </p:nvSpPr>
          <p:spPr>
            <a:xfrm>
              <a:off x="7819950" y="6156420"/>
              <a:ext cx="44750" cy="75400"/>
            </a:xfrm>
            <a:custGeom>
              <a:rect b="b" l="l" r="r" t="t"/>
              <a:pathLst>
                <a:path extrusionOk="0" h="3016" w="1790">
                  <a:moveTo>
                    <a:pt x="665" y="0"/>
                  </a:moveTo>
                  <a:lnTo>
                    <a:pt x="512" y="26"/>
                  </a:lnTo>
                  <a:lnTo>
                    <a:pt x="410" y="51"/>
                  </a:lnTo>
                  <a:lnTo>
                    <a:pt x="308" y="128"/>
                  </a:lnTo>
                  <a:lnTo>
                    <a:pt x="205" y="205"/>
                  </a:lnTo>
                  <a:lnTo>
                    <a:pt x="129" y="281"/>
                  </a:lnTo>
                  <a:lnTo>
                    <a:pt x="52" y="409"/>
                  </a:lnTo>
                  <a:lnTo>
                    <a:pt x="26" y="511"/>
                  </a:lnTo>
                  <a:lnTo>
                    <a:pt x="1" y="639"/>
                  </a:lnTo>
                  <a:lnTo>
                    <a:pt x="1" y="2377"/>
                  </a:lnTo>
                  <a:lnTo>
                    <a:pt x="26" y="2505"/>
                  </a:lnTo>
                  <a:lnTo>
                    <a:pt x="52" y="2632"/>
                  </a:lnTo>
                  <a:lnTo>
                    <a:pt x="129" y="2735"/>
                  </a:lnTo>
                  <a:lnTo>
                    <a:pt x="205" y="2837"/>
                  </a:lnTo>
                  <a:lnTo>
                    <a:pt x="308" y="2913"/>
                  </a:lnTo>
                  <a:lnTo>
                    <a:pt x="410" y="2965"/>
                  </a:lnTo>
                  <a:lnTo>
                    <a:pt x="512" y="3016"/>
                  </a:lnTo>
                  <a:lnTo>
                    <a:pt x="1279" y="3016"/>
                  </a:lnTo>
                  <a:lnTo>
                    <a:pt x="1406" y="2965"/>
                  </a:lnTo>
                  <a:lnTo>
                    <a:pt x="1509" y="2913"/>
                  </a:lnTo>
                  <a:lnTo>
                    <a:pt x="1611" y="2837"/>
                  </a:lnTo>
                  <a:lnTo>
                    <a:pt x="1687" y="2735"/>
                  </a:lnTo>
                  <a:lnTo>
                    <a:pt x="1739" y="2632"/>
                  </a:lnTo>
                  <a:lnTo>
                    <a:pt x="1790" y="2505"/>
                  </a:lnTo>
                  <a:lnTo>
                    <a:pt x="1790" y="2377"/>
                  </a:lnTo>
                  <a:lnTo>
                    <a:pt x="1790" y="639"/>
                  </a:lnTo>
                  <a:lnTo>
                    <a:pt x="1790" y="511"/>
                  </a:lnTo>
                  <a:lnTo>
                    <a:pt x="1739" y="409"/>
                  </a:lnTo>
                  <a:lnTo>
                    <a:pt x="1687" y="281"/>
                  </a:lnTo>
                  <a:lnTo>
                    <a:pt x="1611" y="205"/>
                  </a:lnTo>
                  <a:lnTo>
                    <a:pt x="1509" y="128"/>
                  </a:lnTo>
                  <a:lnTo>
                    <a:pt x="1406" y="51"/>
                  </a:lnTo>
                  <a:lnTo>
                    <a:pt x="1279" y="26"/>
                  </a:lnTo>
                  <a:lnTo>
                    <a:pt x="115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7" name="Google Shape;1867;p62"/>
            <p:cNvSpPr/>
            <p:nvPr/>
          </p:nvSpPr>
          <p:spPr>
            <a:xfrm>
              <a:off x="7864675" y="6156420"/>
              <a:ext cx="44750" cy="75400"/>
            </a:xfrm>
            <a:custGeom>
              <a:rect b="b" l="l" r="r" t="t"/>
              <a:pathLst>
                <a:path extrusionOk="0" h="3016" w="1790">
                  <a:moveTo>
                    <a:pt x="640" y="0"/>
                  </a:moveTo>
                  <a:lnTo>
                    <a:pt x="512" y="26"/>
                  </a:lnTo>
                  <a:lnTo>
                    <a:pt x="384" y="51"/>
                  </a:lnTo>
                  <a:lnTo>
                    <a:pt x="282" y="128"/>
                  </a:lnTo>
                  <a:lnTo>
                    <a:pt x="180" y="205"/>
                  </a:lnTo>
                  <a:lnTo>
                    <a:pt x="103" y="281"/>
                  </a:lnTo>
                  <a:lnTo>
                    <a:pt x="52" y="409"/>
                  </a:lnTo>
                  <a:lnTo>
                    <a:pt x="26" y="511"/>
                  </a:lnTo>
                  <a:lnTo>
                    <a:pt x="1" y="639"/>
                  </a:lnTo>
                  <a:lnTo>
                    <a:pt x="1" y="2377"/>
                  </a:lnTo>
                  <a:lnTo>
                    <a:pt x="26" y="2505"/>
                  </a:lnTo>
                  <a:lnTo>
                    <a:pt x="52" y="2632"/>
                  </a:lnTo>
                  <a:lnTo>
                    <a:pt x="103" y="2735"/>
                  </a:lnTo>
                  <a:lnTo>
                    <a:pt x="180" y="2837"/>
                  </a:lnTo>
                  <a:lnTo>
                    <a:pt x="282" y="2913"/>
                  </a:lnTo>
                  <a:lnTo>
                    <a:pt x="384" y="2965"/>
                  </a:lnTo>
                  <a:lnTo>
                    <a:pt x="512" y="3016"/>
                  </a:lnTo>
                  <a:lnTo>
                    <a:pt x="1278" y="3016"/>
                  </a:lnTo>
                  <a:lnTo>
                    <a:pt x="1381" y="2965"/>
                  </a:lnTo>
                  <a:lnTo>
                    <a:pt x="1508" y="2913"/>
                  </a:lnTo>
                  <a:lnTo>
                    <a:pt x="1585" y="2837"/>
                  </a:lnTo>
                  <a:lnTo>
                    <a:pt x="1662" y="2735"/>
                  </a:lnTo>
                  <a:lnTo>
                    <a:pt x="1738" y="2632"/>
                  </a:lnTo>
                  <a:lnTo>
                    <a:pt x="1764" y="2505"/>
                  </a:lnTo>
                  <a:lnTo>
                    <a:pt x="1790" y="2377"/>
                  </a:lnTo>
                  <a:lnTo>
                    <a:pt x="1790" y="639"/>
                  </a:lnTo>
                  <a:lnTo>
                    <a:pt x="1764" y="511"/>
                  </a:lnTo>
                  <a:lnTo>
                    <a:pt x="1738" y="409"/>
                  </a:lnTo>
                  <a:lnTo>
                    <a:pt x="1662" y="281"/>
                  </a:lnTo>
                  <a:lnTo>
                    <a:pt x="1585" y="205"/>
                  </a:lnTo>
                  <a:lnTo>
                    <a:pt x="1508" y="128"/>
                  </a:lnTo>
                  <a:lnTo>
                    <a:pt x="1381" y="51"/>
                  </a:lnTo>
                  <a:lnTo>
                    <a:pt x="1278" y="26"/>
                  </a:lnTo>
                  <a:lnTo>
                    <a:pt x="115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8" name="Google Shape;1868;p62"/>
            <p:cNvSpPr/>
            <p:nvPr/>
          </p:nvSpPr>
          <p:spPr>
            <a:xfrm>
              <a:off x="7909400" y="6156420"/>
              <a:ext cx="44100" cy="75400"/>
            </a:xfrm>
            <a:custGeom>
              <a:rect b="b" l="l" r="r" t="t"/>
              <a:pathLst>
                <a:path extrusionOk="0" h="3016" w="1764">
                  <a:moveTo>
                    <a:pt x="639" y="0"/>
                  </a:moveTo>
                  <a:lnTo>
                    <a:pt x="512" y="26"/>
                  </a:lnTo>
                  <a:lnTo>
                    <a:pt x="384" y="51"/>
                  </a:lnTo>
                  <a:lnTo>
                    <a:pt x="282" y="128"/>
                  </a:lnTo>
                  <a:lnTo>
                    <a:pt x="179" y="205"/>
                  </a:lnTo>
                  <a:lnTo>
                    <a:pt x="103" y="281"/>
                  </a:lnTo>
                  <a:lnTo>
                    <a:pt x="52" y="409"/>
                  </a:lnTo>
                  <a:lnTo>
                    <a:pt x="1" y="511"/>
                  </a:lnTo>
                  <a:lnTo>
                    <a:pt x="1" y="639"/>
                  </a:lnTo>
                  <a:lnTo>
                    <a:pt x="1" y="2377"/>
                  </a:lnTo>
                  <a:lnTo>
                    <a:pt x="1" y="2505"/>
                  </a:lnTo>
                  <a:lnTo>
                    <a:pt x="52" y="2632"/>
                  </a:lnTo>
                  <a:lnTo>
                    <a:pt x="103" y="2735"/>
                  </a:lnTo>
                  <a:lnTo>
                    <a:pt x="179" y="2837"/>
                  </a:lnTo>
                  <a:lnTo>
                    <a:pt x="282" y="2913"/>
                  </a:lnTo>
                  <a:lnTo>
                    <a:pt x="384" y="2965"/>
                  </a:lnTo>
                  <a:lnTo>
                    <a:pt x="512" y="3016"/>
                  </a:lnTo>
                  <a:lnTo>
                    <a:pt x="1253" y="3016"/>
                  </a:lnTo>
                  <a:lnTo>
                    <a:pt x="1380" y="2965"/>
                  </a:lnTo>
                  <a:lnTo>
                    <a:pt x="1483" y="2913"/>
                  </a:lnTo>
                  <a:lnTo>
                    <a:pt x="1585" y="2837"/>
                  </a:lnTo>
                  <a:lnTo>
                    <a:pt x="1662" y="2735"/>
                  </a:lnTo>
                  <a:lnTo>
                    <a:pt x="1713" y="2632"/>
                  </a:lnTo>
                  <a:lnTo>
                    <a:pt x="1764" y="2505"/>
                  </a:lnTo>
                  <a:lnTo>
                    <a:pt x="1764" y="2377"/>
                  </a:lnTo>
                  <a:lnTo>
                    <a:pt x="1764" y="639"/>
                  </a:lnTo>
                  <a:lnTo>
                    <a:pt x="1764" y="511"/>
                  </a:lnTo>
                  <a:lnTo>
                    <a:pt x="1713" y="409"/>
                  </a:lnTo>
                  <a:lnTo>
                    <a:pt x="1662" y="281"/>
                  </a:lnTo>
                  <a:lnTo>
                    <a:pt x="1585" y="205"/>
                  </a:lnTo>
                  <a:lnTo>
                    <a:pt x="1483" y="128"/>
                  </a:lnTo>
                  <a:lnTo>
                    <a:pt x="1380" y="51"/>
                  </a:lnTo>
                  <a:lnTo>
                    <a:pt x="1253" y="26"/>
                  </a:lnTo>
                  <a:lnTo>
                    <a:pt x="1125"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9" name="Google Shape;1869;p62"/>
            <p:cNvSpPr/>
            <p:nvPr/>
          </p:nvSpPr>
          <p:spPr>
            <a:xfrm>
              <a:off x="7953475" y="6156420"/>
              <a:ext cx="88825" cy="75400"/>
            </a:xfrm>
            <a:custGeom>
              <a:rect b="b" l="l" r="r" t="t"/>
              <a:pathLst>
                <a:path extrusionOk="0" h="3016" w="3553">
                  <a:moveTo>
                    <a:pt x="640" y="0"/>
                  </a:moveTo>
                  <a:lnTo>
                    <a:pt x="512" y="26"/>
                  </a:lnTo>
                  <a:lnTo>
                    <a:pt x="384" y="51"/>
                  </a:lnTo>
                  <a:lnTo>
                    <a:pt x="282" y="128"/>
                  </a:lnTo>
                  <a:lnTo>
                    <a:pt x="205" y="205"/>
                  </a:lnTo>
                  <a:lnTo>
                    <a:pt x="103" y="281"/>
                  </a:lnTo>
                  <a:lnTo>
                    <a:pt x="52" y="409"/>
                  </a:lnTo>
                  <a:lnTo>
                    <a:pt x="26" y="511"/>
                  </a:lnTo>
                  <a:lnTo>
                    <a:pt x="1" y="639"/>
                  </a:lnTo>
                  <a:lnTo>
                    <a:pt x="1" y="2377"/>
                  </a:lnTo>
                  <a:lnTo>
                    <a:pt x="26" y="2505"/>
                  </a:lnTo>
                  <a:lnTo>
                    <a:pt x="52" y="2632"/>
                  </a:lnTo>
                  <a:lnTo>
                    <a:pt x="103" y="2735"/>
                  </a:lnTo>
                  <a:lnTo>
                    <a:pt x="205" y="2837"/>
                  </a:lnTo>
                  <a:lnTo>
                    <a:pt x="282" y="2913"/>
                  </a:lnTo>
                  <a:lnTo>
                    <a:pt x="384" y="2965"/>
                  </a:lnTo>
                  <a:lnTo>
                    <a:pt x="512" y="3016"/>
                  </a:lnTo>
                  <a:lnTo>
                    <a:pt x="1279" y="3016"/>
                  </a:lnTo>
                  <a:lnTo>
                    <a:pt x="1381" y="2965"/>
                  </a:lnTo>
                  <a:lnTo>
                    <a:pt x="1508" y="2913"/>
                  </a:lnTo>
                  <a:lnTo>
                    <a:pt x="1585" y="2837"/>
                  </a:lnTo>
                  <a:lnTo>
                    <a:pt x="1662" y="2735"/>
                  </a:lnTo>
                  <a:lnTo>
                    <a:pt x="1738" y="2632"/>
                  </a:lnTo>
                  <a:lnTo>
                    <a:pt x="1764" y="2505"/>
                  </a:lnTo>
                  <a:lnTo>
                    <a:pt x="1790" y="2377"/>
                  </a:lnTo>
                  <a:lnTo>
                    <a:pt x="1790" y="2505"/>
                  </a:lnTo>
                  <a:lnTo>
                    <a:pt x="1841" y="2632"/>
                  </a:lnTo>
                  <a:lnTo>
                    <a:pt x="1892" y="2735"/>
                  </a:lnTo>
                  <a:lnTo>
                    <a:pt x="1968" y="2837"/>
                  </a:lnTo>
                  <a:lnTo>
                    <a:pt x="2071" y="2913"/>
                  </a:lnTo>
                  <a:lnTo>
                    <a:pt x="2173" y="2965"/>
                  </a:lnTo>
                  <a:lnTo>
                    <a:pt x="2301" y="3016"/>
                  </a:lnTo>
                  <a:lnTo>
                    <a:pt x="3042" y="3016"/>
                  </a:lnTo>
                  <a:lnTo>
                    <a:pt x="3170" y="2965"/>
                  </a:lnTo>
                  <a:lnTo>
                    <a:pt x="3272" y="2913"/>
                  </a:lnTo>
                  <a:lnTo>
                    <a:pt x="3374" y="2837"/>
                  </a:lnTo>
                  <a:lnTo>
                    <a:pt x="3451" y="2735"/>
                  </a:lnTo>
                  <a:lnTo>
                    <a:pt x="3502" y="2632"/>
                  </a:lnTo>
                  <a:lnTo>
                    <a:pt x="3553" y="2505"/>
                  </a:lnTo>
                  <a:lnTo>
                    <a:pt x="3553" y="2377"/>
                  </a:lnTo>
                  <a:lnTo>
                    <a:pt x="3553" y="639"/>
                  </a:lnTo>
                  <a:lnTo>
                    <a:pt x="3553" y="511"/>
                  </a:lnTo>
                  <a:lnTo>
                    <a:pt x="3502" y="409"/>
                  </a:lnTo>
                  <a:lnTo>
                    <a:pt x="3451" y="281"/>
                  </a:lnTo>
                  <a:lnTo>
                    <a:pt x="3374" y="205"/>
                  </a:lnTo>
                  <a:lnTo>
                    <a:pt x="3272" y="128"/>
                  </a:lnTo>
                  <a:lnTo>
                    <a:pt x="3170" y="51"/>
                  </a:lnTo>
                  <a:lnTo>
                    <a:pt x="3042" y="26"/>
                  </a:lnTo>
                  <a:lnTo>
                    <a:pt x="2914" y="0"/>
                  </a:lnTo>
                  <a:lnTo>
                    <a:pt x="2428" y="0"/>
                  </a:lnTo>
                  <a:lnTo>
                    <a:pt x="2301" y="26"/>
                  </a:lnTo>
                  <a:lnTo>
                    <a:pt x="2173" y="51"/>
                  </a:lnTo>
                  <a:lnTo>
                    <a:pt x="2071" y="128"/>
                  </a:lnTo>
                  <a:lnTo>
                    <a:pt x="1968" y="205"/>
                  </a:lnTo>
                  <a:lnTo>
                    <a:pt x="1892" y="281"/>
                  </a:lnTo>
                  <a:lnTo>
                    <a:pt x="1841" y="409"/>
                  </a:lnTo>
                  <a:lnTo>
                    <a:pt x="1790" y="511"/>
                  </a:lnTo>
                  <a:lnTo>
                    <a:pt x="1790" y="639"/>
                  </a:lnTo>
                  <a:lnTo>
                    <a:pt x="1764" y="511"/>
                  </a:lnTo>
                  <a:lnTo>
                    <a:pt x="1738" y="409"/>
                  </a:lnTo>
                  <a:lnTo>
                    <a:pt x="1662" y="281"/>
                  </a:lnTo>
                  <a:lnTo>
                    <a:pt x="1585" y="205"/>
                  </a:lnTo>
                  <a:lnTo>
                    <a:pt x="1508" y="128"/>
                  </a:lnTo>
                  <a:lnTo>
                    <a:pt x="1381" y="51"/>
                  </a:lnTo>
                  <a:lnTo>
                    <a:pt x="1279" y="26"/>
                  </a:lnTo>
                  <a:lnTo>
                    <a:pt x="115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0" name="Google Shape;1870;p62"/>
            <p:cNvSpPr/>
            <p:nvPr/>
          </p:nvSpPr>
          <p:spPr>
            <a:xfrm>
              <a:off x="7607850" y="6116170"/>
              <a:ext cx="446600" cy="416550"/>
            </a:xfrm>
            <a:custGeom>
              <a:rect b="b" l="l" r="r" t="t"/>
              <a:pathLst>
                <a:path extrusionOk="0" h="16662" w="17864">
                  <a:moveTo>
                    <a:pt x="640" y="0"/>
                  </a:moveTo>
                  <a:lnTo>
                    <a:pt x="512" y="26"/>
                  </a:lnTo>
                  <a:lnTo>
                    <a:pt x="384" y="51"/>
                  </a:lnTo>
                  <a:lnTo>
                    <a:pt x="282" y="128"/>
                  </a:lnTo>
                  <a:lnTo>
                    <a:pt x="205" y="205"/>
                  </a:lnTo>
                  <a:lnTo>
                    <a:pt x="103" y="281"/>
                  </a:lnTo>
                  <a:lnTo>
                    <a:pt x="52" y="409"/>
                  </a:lnTo>
                  <a:lnTo>
                    <a:pt x="26" y="511"/>
                  </a:lnTo>
                  <a:lnTo>
                    <a:pt x="1" y="639"/>
                  </a:lnTo>
                  <a:lnTo>
                    <a:pt x="1" y="16023"/>
                  </a:lnTo>
                  <a:lnTo>
                    <a:pt x="26" y="16151"/>
                  </a:lnTo>
                  <a:lnTo>
                    <a:pt x="52" y="16278"/>
                  </a:lnTo>
                  <a:lnTo>
                    <a:pt x="103" y="16381"/>
                  </a:lnTo>
                  <a:lnTo>
                    <a:pt x="205" y="16457"/>
                  </a:lnTo>
                  <a:lnTo>
                    <a:pt x="282" y="16560"/>
                  </a:lnTo>
                  <a:lnTo>
                    <a:pt x="384" y="16611"/>
                  </a:lnTo>
                  <a:lnTo>
                    <a:pt x="512" y="16636"/>
                  </a:lnTo>
                  <a:lnTo>
                    <a:pt x="640" y="16662"/>
                  </a:lnTo>
                  <a:lnTo>
                    <a:pt x="17225" y="16662"/>
                  </a:lnTo>
                  <a:lnTo>
                    <a:pt x="17352" y="16636"/>
                  </a:lnTo>
                  <a:lnTo>
                    <a:pt x="17455" y="16611"/>
                  </a:lnTo>
                  <a:lnTo>
                    <a:pt x="17582" y="16560"/>
                  </a:lnTo>
                  <a:lnTo>
                    <a:pt x="17659" y="16457"/>
                  </a:lnTo>
                  <a:lnTo>
                    <a:pt x="17736" y="16381"/>
                  </a:lnTo>
                  <a:lnTo>
                    <a:pt x="17812" y="16278"/>
                  </a:lnTo>
                  <a:lnTo>
                    <a:pt x="17838" y="16151"/>
                  </a:lnTo>
                  <a:lnTo>
                    <a:pt x="17863" y="16023"/>
                  </a:lnTo>
                  <a:lnTo>
                    <a:pt x="17863" y="639"/>
                  </a:lnTo>
                  <a:lnTo>
                    <a:pt x="17838" y="511"/>
                  </a:lnTo>
                  <a:lnTo>
                    <a:pt x="17812" y="409"/>
                  </a:lnTo>
                  <a:lnTo>
                    <a:pt x="17736" y="281"/>
                  </a:lnTo>
                  <a:lnTo>
                    <a:pt x="17659" y="205"/>
                  </a:lnTo>
                  <a:lnTo>
                    <a:pt x="17582" y="128"/>
                  </a:lnTo>
                  <a:lnTo>
                    <a:pt x="17455" y="51"/>
                  </a:lnTo>
                  <a:lnTo>
                    <a:pt x="17352" y="26"/>
                  </a:lnTo>
                  <a:lnTo>
                    <a:pt x="17225" y="0"/>
                  </a:lnTo>
                  <a:lnTo>
                    <a:pt x="16253" y="0"/>
                  </a:lnTo>
                  <a:lnTo>
                    <a:pt x="16126" y="26"/>
                  </a:lnTo>
                  <a:lnTo>
                    <a:pt x="15998" y="51"/>
                  </a:lnTo>
                  <a:lnTo>
                    <a:pt x="15896" y="128"/>
                  </a:lnTo>
                  <a:lnTo>
                    <a:pt x="15793" y="205"/>
                  </a:lnTo>
                  <a:lnTo>
                    <a:pt x="15717" y="281"/>
                  </a:lnTo>
                  <a:lnTo>
                    <a:pt x="15666" y="409"/>
                  </a:lnTo>
                  <a:lnTo>
                    <a:pt x="15615" y="511"/>
                  </a:lnTo>
                  <a:lnTo>
                    <a:pt x="15615" y="639"/>
                  </a:lnTo>
                  <a:lnTo>
                    <a:pt x="15615" y="13774"/>
                  </a:lnTo>
                  <a:lnTo>
                    <a:pt x="15589" y="13902"/>
                  </a:lnTo>
                  <a:lnTo>
                    <a:pt x="15563" y="14030"/>
                  </a:lnTo>
                  <a:lnTo>
                    <a:pt x="15487" y="14132"/>
                  </a:lnTo>
                  <a:lnTo>
                    <a:pt x="15410" y="14234"/>
                  </a:lnTo>
                  <a:lnTo>
                    <a:pt x="15333" y="14311"/>
                  </a:lnTo>
                  <a:lnTo>
                    <a:pt x="15206" y="14362"/>
                  </a:lnTo>
                  <a:lnTo>
                    <a:pt x="15104" y="14387"/>
                  </a:lnTo>
                  <a:lnTo>
                    <a:pt x="14976" y="14413"/>
                  </a:lnTo>
                  <a:lnTo>
                    <a:pt x="2888" y="14413"/>
                  </a:lnTo>
                  <a:lnTo>
                    <a:pt x="2761" y="14387"/>
                  </a:lnTo>
                  <a:lnTo>
                    <a:pt x="2633" y="14362"/>
                  </a:lnTo>
                  <a:lnTo>
                    <a:pt x="2531" y="14311"/>
                  </a:lnTo>
                  <a:lnTo>
                    <a:pt x="2428" y="14234"/>
                  </a:lnTo>
                  <a:lnTo>
                    <a:pt x="2352" y="14132"/>
                  </a:lnTo>
                  <a:lnTo>
                    <a:pt x="2301" y="14030"/>
                  </a:lnTo>
                  <a:lnTo>
                    <a:pt x="2275" y="13902"/>
                  </a:lnTo>
                  <a:lnTo>
                    <a:pt x="2250" y="13774"/>
                  </a:lnTo>
                  <a:lnTo>
                    <a:pt x="2250" y="639"/>
                  </a:lnTo>
                  <a:lnTo>
                    <a:pt x="2250" y="511"/>
                  </a:lnTo>
                  <a:lnTo>
                    <a:pt x="2199" y="409"/>
                  </a:lnTo>
                  <a:lnTo>
                    <a:pt x="2147" y="281"/>
                  </a:lnTo>
                  <a:lnTo>
                    <a:pt x="2071" y="205"/>
                  </a:lnTo>
                  <a:lnTo>
                    <a:pt x="1969" y="128"/>
                  </a:lnTo>
                  <a:lnTo>
                    <a:pt x="1866" y="51"/>
                  </a:lnTo>
                  <a:lnTo>
                    <a:pt x="1739" y="26"/>
                  </a:lnTo>
                  <a:lnTo>
                    <a:pt x="1611"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1" name="Google Shape;1871;p62"/>
            <p:cNvSpPr/>
            <p:nvPr/>
          </p:nvSpPr>
          <p:spPr>
            <a:xfrm>
              <a:off x="7736275" y="6505870"/>
              <a:ext cx="189750" cy="26850"/>
            </a:xfrm>
            <a:custGeom>
              <a:rect b="b" l="l" r="r" t="t"/>
              <a:pathLst>
                <a:path extrusionOk="0" h="1074" w="7590">
                  <a:moveTo>
                    <a:pt x="486" y="1"/>
                  </a:moveTo>
                  <a:lnTo>
                    <a:pt x="358" y="52"/>
                  </a:lnTo>
                  <a:lnTo>
                    <a:pt x="256" y="103"/>
                  </a:lnTo>
                  <a:lnTo>
                    <a:pt x="179" y="179"/>
                  </a:lnTo>
                  <a:lnTo>
                    <a:pt x="102" y="256"/>
                  </a:lnTo>
                  <a:lnTo>
                    <a:pt x="51" y="358"/>
                  </a:lnTo>
                  <a:lnTo>
                    <a:pt x="26" y="461"/>
                  </a:lnTo>
                  <a:lnTo>
                    <a:pt x="0" y="588"/>
                  </a:lnTo>
                  <a:lnTo>
                    <a:pt x="0" y="1074"/>
                  </a:lnTo>
                  <a:lnTo>
                    <a:pt x="7590" y="1074"/>
                  </a:lnTo>
                  <a:lnTo>
                    <a:pt x="7590" y="588"/>
                  </a:lnTo>
                  <a:lnTo>
                    <a:pt x="7564" y="461"/>
                  </a:lnTo>
                  <a:lnTo>
                    <a:pt x="7539" y="358"/>
                  </a:lnTo>
                  <a:lnTo>
                    <a:pt x="7488" y="256"/>
                  </a:lnTo>
                  <a:lnTo>
                    <a:pt x="7411" y="179"/>
                  </a:lnTo>
                  <a:lnTo>
                    <a:pt x="7309" y="103"/>
                  </a:lnTo>
                  <a:lnTo>
                    <a:pt x="7207" y="52"/>
                  </a:lnTo>
                  <a:lnTo>
                    <a:pt x="71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72" name="Google Shape;1872;p62"/>
          <p:cNvGrpSpPr/>
          <p:nvPr/>
        </p:nvGrpSpPr>
        <p:grpSpPr>
          <a:xfrm>
            <a:off x="4708004" y="1663017"/>
            <a:ext cx="527068" cy="272052"/>
            <a:chOff x="238125" y="2794225"/>
            <a:chExt cx="445950" cy="228750"/>
          </a:xfrm>
        </p:grpSpPr>
        <p:sp>
          <p:nvSpPr>
            <p:cNvPr id="1873" name="Google Shape;1873;p62"/>
            <p:cNvSpPr/>
            <p:nvPr/>
          </p:nvSpPr>
          <p:spPr>
            <a:xfrm>
              <a:off x="238125" y="2799975"/>
              <a:ext cx="264500" cy="223000"/>
            </a:xfrm>
            <a:custGeom>
              <a:rect b="b" l="l" r="r" t="t"/>
              <a:pathLst>
                <a:path extrusionOk="0" h="8920" w="10580">
                  <a:moveTo>
                    <a:pt x="2121" y="1"/>
                  </a:moveTo>
                  <a:lnTo>
                    <a:pt x="1891" y="52"/>
                  </a:lnTo>
                  <a:lnTo>
                    <a:pt x="1661" y="128"/>
                  </a:lnTo>
                  <a:lnTo>
                    <a:pt x="1457" y="205"/>
                  </a:lnTo>
                  <a:lnTo>
                    <a:pt x="1252" y="333"/>
                  </a:lnTo>
                  <a:lnTo>
                    <a:pt x="1073" y="461"/>
                  </a:lnTo>
                  <a:lnTo>
                    <a:pt x="894" y="588"/>
                  </a:lnTo>
                  <a:lnTo>
                    <a:pt x="741" y="742"/>
                  </a:lnTo>
                  <a:lnTo>
                    <a:pt x="486" y="1048"/>
                  </a:lnTo>
                  <a:lnTo>
                    <a:pt x="281" y="1329"/>
                  </a:lnTo>
                  <a:lnTo>
                    <a:pt x="102" y="1611"/>
                  </a:lnTo>
                  <a:lnTo>
                    <a:pt x="0" y="1789"/>
                  </a:lnTo>
                  <a:lnTo>
                    <a:pt x="0" y="1841"/>
                  </a:lnTo>
                  <a:lnTo>
                    <a:pt x="0" y="1892"/>
                  </a:lnTo>
                  <a:lnTo>
                    <a:pt x="26" y="1943"/>
                  </a:lnTo>
                  <a:lnTo>
                    <a:pt x="77" y="1968"/>
                  </a:lnTo>
                  <a:lnTo>
                    <a:pt x="792" y="2275"/>
                  </a:lnTo>
                  <a:lnTo>
                    <a:pt x="869" y="2275"/>
                  </a:lnTo>
                  <a:lnTo>
                    <a:pt x="920" y="2249"/>
                  </a:lnTo>
                  <a:lnTo>
                    <a:pt x="946" y="2224"/>
                  </a:lnTo>
                  <a:lnTo>
                    <a:pt x="1124" y="1892"/>
                  </a:lnTo>
                  <a:lnTo>
                    <a:pt x="1278" y="1713"/>
                  </a:lnTo>
                  <a:lnTo>
                    <a:pt x="1431" y="1508"/>
                  </a:lnTo>
                  <a:lnTo>
                    <a:pt x="1635" y="1304"/>
                  </a:lnTo>
                  <a:lnTo>
                    <a:pt x="1865" y="1151"/>
                  </a:lnTo>
                  <a:lnTo>
                    <a:pt x="1968" y="1099"/>
                  </a:lnTo>
                  <a:lnTo>
                    <a:pt x="2095" y="1048"/>
                  </a:lnTo>
                  <a:lnTo>
                    <a:pt x="2249" y="1023"/>
                  </a:lnTo>
                  <a:lnTo>
                    <a:pt x="2709" y="1023"/>
                  </a:lnTo>
                  <a:lnTo>
                    <a:pt x="2760" y="1074"/>
                  </a:lnTo>
                  <a:lnTo>
                    <a:pt x="2785" y="1099"/>
                  </a:lnTo>
                  <a:lnTo>
                    <a:pt x="2785" y="1176"/>
                  </a:lnTo>
                  <a:lnTo>
                    <a:pt x="2785" y="7028"/>
                  </a:lnTo>
                  <a:lnTo>
                    <a:pt x="2785" y="7054"/>
                  </a:lnTo>
                  <a:lnTo>
                    <a:pt x="2785" y="7207"/>
                  </a:lnTo>
                  <a:lnTo>
                    <a:pt x="2734" y="7360"/>
                  </a:lnTo>
                  <a:lnTo>
                    <a:pt x="2683" y="7514"/>
                  </a:lnTo>
                  <a:lnTo>
                    <a:pt x="2607" y="7641"/>
                  </a:lnTo>
                  <a:lnTo>
                    <a:pt x="2479" y="7744"/>
                  </a:lnTo>
                  <a:lnTo>
                    <a:pt x="2402" y="7795"/>
                  </a:lnTo>
                  <a:lnTo>
                    <a:pt x="2300" y="7846"/>
                  </a:lnTo>
                  <a:lnTo>
                    <a:pt x="2198" y="7871"/>
                  </a:lnTo>
                  <a:lnTo>
                    <a:pt x="2044" y="7897"/>
                  </a:lnTo>
                  <a:lnTo>
                    <a:pt x="1993" y="7922"/>
                  </a:lnTo>
                  <a:lnTo>
                    <a:pt x="1968" y="7948"/>
                  </a:lnTo>
                  <a:lnTo>
                    <a:pt x="1942" y="7974"/>
                  </a:lnTo>
                  <a:lnTo>
                    <a:pt x="1917" y="8025"/>
                  </a:lnTo>
                  <a:lnTo>
                    <a:pt x="1917" y="8791"/>
                  </a:lnTo>
                  <a:lnTo>
                    <a:pt x="1942" y="8842"/>
                  </a:lnTo>
                  <a:lnTo>
                    <a:pt x="1968" y="8894"/>
                  </a:lnTo>
                  <a:lnTo>
                    <a:pt x="2019" y="8919"/>
                  </a:lnTo>
                  <a:lnTo>
                    <a:pt x="2249" y="8919"/>
                  </a:lnTo>
                  <a:lnTo>
                    <a:pt x="2428" y="8868"/>
                  </a:lnTo>
                  <a:lnTo>
                    <a:pt x="2581" y="8817"/>
                  </a:lnTo>
                  <a:lnTo>
                    <a:pt x="2760" y="8766"/>
                  </a:lnTo>
                  <a:lnTo>
                    <a:pt x="2913" y="8689"/>
                  </a:lnTo>
                  <a:lnTo>
                    <a:pt x="3041" y="8612"/>
                  </a:lnTo>
                  <a:lnTo>
                    <a:pt x="3169" y="8510"/>
                  </a:lnTo>
                  <a:lnTo>
                    <a:pt x="3271" y="8408"/>
                  </a:lnTo>
                  <a:lnTo>
                    <a:pt x="3450" y="8204"/>
                  </a:lnTo>
                  <a:lnTo>
                    <a:pt x="3578" y="7974"/>
                  </a:lnTo>
                  <a:lnTo>
                    <a:pt x="3680" y="7769"/>
                  </a:lnTo>
                  <a:lnTo>
                    <a:pt x="3757" y="7565"/>
                  </a:lnTo>
                  <a:lnTo>
                    <a:pt x="3782" y="7386"/>
                  </a:lnTo>
                  <a:lnTo>
                    <a:pt x="3808" y="7207"/>
                  </a:lnTo>
                  <a:lnTo>
                    <a:pt x="3808" y="7028"/>
                  </a:lnTo>
                  <a:lnTo>
                    <a:pt x="3808" y="1176"/>
                  </a:lnTo>
                  <a:lnTo>
                    <a:pt x="3833" y="1099"/>
                  </a:lnTo>
                  <a:lnTo>
                    <a:pt x="3859" y="1074"/>
                  </a:lnTo>
                  <a:lnTo>
                    <a:pt x="3910" y="1023"/>
                  </a:lnTo>
                  <a:lnTo>
                    <a:pt x="6210" y="1023"/>
                  </a:lnTo>
                  <a:lnTo>
                    <a:pt x="6235" y="1074"/>
                  </a:lnTo>
                  <a:lnTo>
                    <a:pt x="6286" y="1099"/>
                  </a:lnTo>
                  <a:lnTo>
                    <a:pt x="6286" y="1176"/>
                  </a:lnTo>
                  <a:lnTo>
                    <a:pt x="6286" y="6517"/>
                  </a:lnTo>
                  <a:lnTo>
                    <a:pt x="6312" y="6747"/>
                  </a:lnTo>
                  <a:lnTo>
                    <a:pt x="6338" y="6926"/>
                  </a:lnTo>
                  <a:lnTo>
                    <a:pt x="6389" y="7156"/>
                  </a:lnTo>
                  <a:lnTo>
                    <a:pt x="6465" y="7411"/>
                  </a:lnTo>
                  <a:lnTo>
                    <a:pt x="6567" y="7692"/>
                  </a:lnTo>
                  <a:lnTo>
                    <a:pt x="6746" y="7948"/>
                  </a:lnTo>
                  <a:lnTo>
                    <a:pt x="6951" y="8204"/>
                  </a:lnTo>
                  <a:lnTo>
                    <a:pt x="7104" y="8357"/>
                  </a:lnTo>
                  <a:lnTo>
                    <a:pt x="7257" y="8459"/>
                  </a:lnTo>
                  <a:lnTo>
                    <a:pt x="7436" y="8561"/>
                  </a:lnTo>
                  <a:lnTo>
                    <a:pt x="7615" y="8638"/>
                  </a:lnTo>
                  <a:lnTo>
                    <a:pt x="7820" y="8715"/>
                  </a:lnTo>
                  <a:lnTo>
                    <a:pt x="8024" y="8766"/>
                  </a:lnTo>
                  <a:lnTo>
                    <a:pt x="8254" y="8791"/>
                  </a:lnTo>
                  <a:lnTo>
                    <a:pt x="8689" y="8791"/>
                  </a:lnTo>
                  <a:lnTo>
                    <a:pt x="8893" y="8766"/>
                  </a:lnTo>
                  <a:lnTo>
                    <a:pt x="9097" y="8715"/>
                  </a:lnTo>
                  <a:lnTo>
                    <a:pt x="9276" y="8638"/>
                  </a:lnTo>
                  <a:lnTo>
                    <a:pt x="9455" y="8561"/>
                  </a:lnTo>
                  <a:lnTo>
                    <a:pt x="9634" y="8485"/>
                  </a:lnTo>
                  <a:lnTo>
                    <a:pt x="9787" y="8357"/>
                  </a:lnTo>
                  <a:lnTo>
                    <a:pt x="9941" y="8229"/>
                  </a:lnTo>
                  <a:lnTo>
                    <a:pt x="10120" y="8025"/>
                  </a:lnTo>
                  <a:lnTo>
                    <a:pt x="10247" y="7795"/>
                  </a:lnTo>
                  <a:lnTo>
                    <a:pt x="10375" y="7565"/>
                  </a:lnTo>
                  <a:lnTo>
                    <a:pt x="10452" y="7360"/>
                  </a:lnTo>
                  <a:lnTo>
                    <a:pt x="10503" y="7130"/>
                  </a:lnTo>
                  <a:lnTo>
                    <a:pt x="10554" y="6951"/>
                  </a:lnTo>
                  <a:lnTo>
                    <a:pt x="10580" y="6645"/>
                  </a:lnTo>
                  <a:lnTo>
                    <a:pt x="10580" y="6594"/>
                  </a:lnTo>
                  <a:lnTo>
                    <a:pt x="10554" y="6543"/>
                  </a:lnTo>
                  <a:lnTo>
                    <a:pt x="10503" y="6517"/>
                  </a:lnTo>
                  <a:lnTo>
                    <a:pt x="10452" y="6491"/>
                  </a:lnTo>
                  <a:lnTo>
                    <a:pt x="9711" y="6491"/>
                  </a:lnTo>
                  <a:lnTo>
                    <a:pt x="9660" y="6517"/>
                  </a:lnTo>
                  <a:lnTo>
                    <a:pt x="9608" y="6543"/>
                  </a:lnTo>
                  <a:lnTo>
                    <a:pt x="9583" y="6568"/>
                  </a:lnTo>
                  <a:lnTo>
                    <a:pt x="9557" y="6619"/>
                  </a:lnTo>
                  <a:lnTo>
                    <a:pt x="9506" y="6900"/>
                  </a:lnTo>
                  <a:lnTo>
                    <a:pt x="9481" y="7054"/>
                  </a:lnTo>
                  <a:lnTo>
                    <a:pt x="9404" y="7207"/>
                  </a:lnTo>
                  <a:lnTo>
                    <a:pt x="9327" y="7335"/>
                  </a:lnTo>
                  <a:lnTo>
                    <a:pt x="9251" y="7462"/>
                  </a:lnTo>
                  <a:lnTo>
                    <a:pt x="9148" y="7539"/>
                  </a:lnTo>
                  <a:lnTo>
                    <a:pt x="9046" y="7641"/>
                  </a:lnTo>
                  <a:lnTo>
                    <a:pt x="8919" y="7692"/>
                  </a:lnTo>
                  <a:lnTo>
                    <a:pt x="8791" y="7744"/>
                  </a:lnTo>
                  <a:lnTo>
                    <a:pt x="8637" y="7769"/>
                  </a:lnTo>
                  <a:lnTo>
                    <a:pt x="8484" y="7769"/>
                  </a:lnTo>
                  <a:lnTo>
                    <a:pt x="8203" y="7744"/>
                  </a:lnTo>
                  <a:lnTo>
                    <a:pt x="8050" y="7718"/>
                  </a:lnTo>
                  <a:lnTo>
                    <a:pt x="7845" y="7616"/>
                  </a:lnTo>
                  <a:lnTo>
                    <a:pt x="7692" y="7514"/>
                  </a:lnTo>
                  <a:lnTo>
                    <a:pt x="7564" y="7360"/>
                  </a:lnTo>
                  <a:lnTo>
                    <a:pt x="7487" y="7207"/>
                  </a:lnTo>
                  <a:lnTo>
                    <a:pt x="7385" y="6951"/>
                  </a:lnTo>
                  <a:lnTo>
                    <a:pt x="7334" y="6747"/>
                  </a:lnTo>
                  <a:lnTo>
                    <a:pt x="7309" y="6517"/>
                  </a:lnTo>
                  <a:lnTo>
                    <a:pt x="7309" y="1176"/>
                  </a:lnTo>
                  <a:lnTo>
                    <a:pt x="7334" y="1099"/>
                  </a:lnTo>
                  <a:lnTo>
                    <a:pt x="7360" y="1074"/>
                  </a:lnTo>
                  <a:lnTo>
                    <a:pt x="7411" y="1023"/>
                  </a:lnTo>
                  <a:lnTo>
                    <a:pt x="8944" y="1023"/>
                  </a:lnTo>
                  <a:lnTo>
                    <a:pt x="8995" y="997"/>
                  </a:lnTo>
                  <a:lnTo>
                    <a:pt x="9046" y="972"/>
                  </a:lnTo>
                  <a:lnTo>
                    <a:pt x="9072" y="921"/>
                  </a:lnTo>
                  <a:lnTo>
                    <a:pt x="9097" y="869"/>
                  </a:lnTo>
                  <a:lnTo>
                    <a:pt x="9097" y="128"/>
                  </a:lnTo>
                  <a:lnTo>
                    <a:pt x="9072" y="77"/>
                  </a:lnTo>
                  <a:lnTo>
                    <a:pt x="9046" y="26"/>
                  </a:lnTo>
                  <a:lnTo>
                    <a:pt x="8995" y="1"/>
                  </a:lnTo>
                  <a:close/>
                </a:path>
              </a:pathLst>
            </a:custGeom>
            <a:solidFill>
              <a:srgbClr val="FFBE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4" name="Google Shape;1874;p62"/>
            <p:cNvSpPr/>
            <p:nvPr/>
          </p:nvSpPr>
          <p:spPr>
            <a:xfrm>
              <a:off x="407400" y="2825525"/>
              <a:ext cx="35800" cy="168700"/>
            </a:xfrm>
            <a:custGeom>
              <a:rect b="b" l="l" r="r" t="t"/>
              <a:pathLst>
                <a:path extrusionOk="0" h="6748" w="1432">
                  <a:moveTo>
                    <a:pt x="103" y="1"/>
                  </a:moveTo>
                  <a:lnTo>
                    <a:pt x="52" y="52"/>
                  </a:lnTo>
                  <a:lnTo>
                    <a:pt x="26" y="103"/>
                  </a:lnTo>
                  <a:lnTo>
                    <a:pt x="1" y="154"/>
                  </a:lnTo>
                  <a:lnTo>
                    <a:pt x="1" y="5495"/>
                  </a:lnTo>
                  <a:lnTo>
                    <a:pt x="26" y="5725"/>
                  </a:lnTo>
                  <a:lnTo>
                    <a:pt x="78" y="5929"/>
                  </a:lnTo>
                  <a:lnTo>
                    <a:pt x="180" y="6185"/>
                  </a:lnTo>
                  <a:lnTo>
                    <a:pt x="256" y="6313"/>
                  </a:lnTo>
                  <a:lnTo>
                    <a:pt x="333" y="6440"/>
                  </a:lnTo>
                  <a:lnTo>
                    <a:pt x="435" y="6543"/>
                  </a:lnTo>
                  <a:lnTo>
                    <a:pt x="563" y="6619"/>
                  </a:lnTo>
                  <a:lnTo>
                    <a:pt x="691" y="6670"/>
                  </a:lnTo>
                  <a:lnTo>
                    <a:pt x="844" y="6722"/>
                  </a:lnTo>
                  <a:lnTo>
                    <a:pt x="998" y="6747"/>
                  </a:lnTo>
                  <a:lnTo>
                    <a:pt x="1176" y="6747"/>
                  </a:lnTo>
                  <a:lnTo>
                    <a:pt x="1432" y="6722"/>
                  </a:lnTo>
                  <a:lnTo>
                    <a:pt x="1279" y="6696"/>
                  </a:lnTo>
                  <a:lnTo>
                    <a:pt x="1074" y="6594"/>
                  </a:lnTo>
                  <a:lnTo>
                    <a:pt x="921" y="6492"/>
                  </a:lnTo>
                  <a:lnTo>
                    <a:pt x="793" y="6338"/>
                  </a:lnTo>
                  <a:lnTo>
                    <a:pt x="716" y="6185"/>
                  </a:lnTo>
                  <a:lnTo>
                    <a:pt x="614" y="5929"/>
                  </a:lnTo>
                  <a:lnTo>
                    <a:pt x="563" y="5725"/>
                  </a:lnTo>
                  <a:lnTo>
                    <a:pt x="538" y="5495"/>
                  </a:lnTo>
                  <a:lnTo>
                    <a:pt x="538" y="154"/>
                  </a:lnTo>
                  <a:lnTo>
                    <a:pt x="563" y="77"/>
                  </a:lnTo>
                  <a:lnTo>
                    <a:pt x="589" y="52"/>
                  </a:lnTo>
                  <a:lnTo>
                    <a:pt x="640" y="1"/>
                  </a:lnTo>
                  <a:close/>
                </a:path>
              </a:pathLst>
            </a:custGeom>
            <a:solidFill>
              <a:srgbClr val="FFBE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5" name="Google Shape;1875;p62"/>
            <p:cNvSpPr/>
            <p:nvPr/>
          </p:nvSpPr>
          <p:spPr>
            <a:xfrm>
              <a:off x="447650" y="2799975"/>
              <a:ext cx="17925" cy="25575"/>
            </a:xfrm>
            <a:custGeom>
              <a:rect b="b" l="l" r="r" t="t"/>
              <a:pathLst>
                <a:path extrusionOk="0" h="1023" w="717">
                  <a:moveTo>
                    <a:pt x="78" y="1"/>
                  </a:moveTo>
                  <a:lnTo>
                    <a:pt x="129" y="52"/>
                  </a:lnTo>
                  <a:lnTo>
                    <a:pt x="154" y="103"/>
                  </a:lnTo>
                  <a:lnTo>
                    <a:pt x="180" y="154"/>
                  </a:lnTo>
                  <a:lnTo>
                    <a:pt x="180" y="844"/>
                  </a:lnTo>
                  <a:lnTo>
                    <a:pt x="154" y="921"/>
                  </a:lnTo>
                  <a:lnTo>
                    <a:pt x="129" y="972"/>
                  </a:lnTo>
                  <a:lnTo>
                    <a:pt x="78" y="997"/>
                  </a:lnTo>
                  <a:lnTo>
                    <a:pt x="1" y="1023"/>
                  </a:lnTo>
                  <a:lnTo>
                    <a:pt x="563" y="1023"/>
                  </a:lnTo>
                  <a:lnTo>
                    <a:pt x="614" y="997"/>
                  </a:lnTo>
                  <a:lnTo>
                    <a:pt x="665" y="972"/>
                  </a:lnTo>
                  <a:lnTo>
                    <a:pt x="691" y="921"/>
                  </a:lnTo>
                  <a:lnTo>
                    <a:pt x="716" y="869"/>
                  </a:lnTo>
                  <a:lnTo>
                    <a:pt x="716" y="128"/>
                  </a:lnTo>
                  <a:lnTo>
                    <a:pt x="691" y="77"/>
                  </a:lnTo>
                  <a:lnTo>
                    <a:pt x="665" y="26"/>
                  </a:lnTo>
                  <a:lnTo>
                    <a:pt x="614" y="1"/>
                  </a:lnTo>
                  <a:close/>
                </a:path>
              </a:pathLst>
            </a:custGeom>
            <a:solidFill>
              <a:srgbClr val="FFBE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6" name="Google Shape;1876;p62"/>
            <p:cNvSpPr/>
            <p:nvPr/>
          </p:nvSpPr>
          <p:spPr>
            <a:xfrm>
              <a:off x="443175" y="2962250"/>
              <a:ext cx="59450" cy="57525"/>
            </a:xfrm>
            <a:custGeom>
              <a:rect b="b" l="l" r="r" t="t"/>
              <a:pathLst>
                <a:path extrusionOk="0" h="2301" w="2378">
                  <a:moveTo>
                    <a:pt x="1713" y="0"/>
                  </a:moveTo>
                  <a:lnTo>
                    <a:pt x="1764" y="26"/>
                  </a:lnTo>
                  <a:lnTo>
                    <a:pt x="1815" y="77"/>
                  </a:lnTo>
                  <a:lnTo>
                    <a:pt x="1841" y="128"/>
                  </a:lnTo>
                  <a:lnTo>
                    <a:pt x="1866" y="179"/>
                  </a:lnTo>
                  <a:lnTo>
                    <a:pt x="1815" y="486"/>
                  </a:lnTo>
                  <a:lnTo>
                    <a:pt x="1764" y="690"/>
                  </a:lnTo>
                  <a:lnTo>
                    <a:pt x="1713" y="895"/>
                  </a:lnTo>
                  <a:lnTo>
                    <a:pt x="1611" y="1099"/>
                  </a:lnTo>
                  <a:lnTo>
                    <a:pt x="1509" y="1329"/>
                  </a:lnTo>
                  <a:lnTo>
                    <a:pt x="1381" y="1534"/>
                  </a:lnTo>
                  <a:lnTo>
                    <a:pt x="1202" y="1738"/>
                  </a:lnTo>
                  <a:lnTo>
                    <a:pt x="946" y="1943"/>
                  </a:lnTo>
                  <a:lnTo>
                    <a:pt x="665" y="2121"/>
                  </a:lnTo>
                  <a:lnTo>
                    <a:pt x="333" y="2224"/>
                  </a:lnTo>
                  <a:lnTo>
                    <a:pt x="1" y="2300"/>
                  </a:lnTo>
                  <a:lnTo>
                    <a:pt x="487" y="2300"/>
                  </a:lnTo>
                  <a:lnTo>
                    <a:pt x="691" y="2275"/>
                  </a:lnTo>
                  <a:lnTo>
                    <a:pt x="895" y="2224"/>
                  </a:lnTo>
                  <a:lnTo>
                    <a:pt x="1074" y="2147"/>
                  </a:lnTo>
                  <a:lnTo>
                    <a:pt x="1253" y="2070"/>
                  </a:lnTo>
                  <a:lnTo>
                    <a:pt x="1432" y="1994"/>
                  </a:lnTo>
                  <a:lnTo>
                    <a:pt x="1585" y="1866"/>
                  </a:lnTo>
                  <a:lnTo>
                    <a:pt x="1739" y="1738"/>
                  </a:lnTo>
                  <a:lnTo>
                    <a:pt x="1918" y="1534"/>
                  </a:lnTo>
                  <a:lnTo>
                    <a:pt x="2045" y="1304"/>
                  </a:lnTo>
                  <a:lnTo>
                    <a:pt x="2173" y="1074"/>
                  </a:lnTo>
                  <a:lnTo>
                    <a:pt x="2250" y="869"/>
                  </a:lnTo>
                  <a:lnTo>
                    <a:pt x="2301" y="639"/>
                  </a:lnTo>
                  <a:lnTo>
                    <a:pt x="2352" y="460"/>
                  </a:lnTo>
                  <a:lnTo>
                    <a:pt x="2378" y="154"/>
                  </a:lnTo>
                  <a:lnTo>
                    <a:pt x="2378" y="103"/>
                  </a:lnTo>
                  <a:lnTo>
                    <a:pt x="2352" y="52"/>
                  </a:lnTo>
                  <a:lnTo>
                    <a:pt x="2301" y="26"/>
                  </a:lnTo>
                  <a:lnTo>
                    <a:pt x="2250" y="0"/>
                  </a:lnTo>
                  <a:close/>
                </a:path>
              </a:pathLst>
            </a:custGeom>
            <a:solidFill>
              <a:srgbClr val="FFBE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7" name="Google Shape;1877;p62"/>
            <p:cNvSpPr/>
            <p:nvPr/>
          </p:nvSpPr>
          <p:spPr>
            <a:xfrm>
              <a:off x="245150" y="2825525"/>
              <a:ext cx="49200" cy="31325"/>
            </a:xfrm>
            <a:custGeom>
              <a:rect b="b" l="l" r="r" t="t"/>
              <a:pathLst>
                <a:path extrusionOk="0" h="1253" w="1968">
                  <a:moveTo>
                    <a:pt x="1559" y="1"/>
                  </a:moveTo>
                  <a:lnTo>
                    <a:pt x="1354" y="26"/>
                  </a:lnTo>
                  <a:lnTo>
                    <a:pt x="1150" y="103"/>
                  </a:lnTo>
                  <a:lnTo>
                    <a:pt x="946" y="205"/>
                  </a:lnTo>
                  <a:lnTo>
                    <a:pt x="792" y="333"/>
                  </a:lnTo>
                  <a:lnTo>
                    <a:pt x="639" y="486"/>
                  </a:lnTo>
                  <a:lnTo>
                    <a:pt x="486" y="640"/>
                  </a:lnTo>
                  <a:lnTo>
                    <a:pt x="281" y="946"/>
                  </a:lnTo>
                  <a:lnTo>
                    <a:pt x="230" y="997"/>
                  </a:lnTo>
                  <a:lnTo>
                    <a:pt x="153" y="1049"/>
                  </a:lnTo>
                  <a:lnTo>
                    <a:pt x="77" y="1049"/>
                  </a:lnTo>
                  <a:lnTo>
                    <a:pt x="0" y="1023"/>
                  </a:lnTo>
                  <a:lnTo>
                    <a:pt x="179" y="1100"/>
                  </a:lnTo>
                  <a:lnTo>
                    <a:pt x="511" y="1253"/>
                  </a:lnTo>
                  <a:lnTo>
                    <a:pt x="588" y="1253"/>
                  </a:lnTo>
                  <a:lnTo>
                    <a:pt x="639" y="1227"/>
                  </a:lnTo>
                  <a:lnTo>
                    <a:pt x="665" y="1202"/>
                  </a:lnTo>
                  <a:lnTo>
                    <a:pt x="843" y="895"/>
                  </a:lnTo>
                  <a:lnTo>
                    <a:pt x="971" y="716"/>
                  </a:lnTo>
                  <a:lnTo>
                    <a:pt x="1124" y="512"/>
                  </a:lnTo>
                  <a:lnTo>
                    <a:pt x="1303" y="333"/>
                  </a:lnTo>
                  <a:lnTo>
                    <a:pt x="1508" y="180"/>
                  </a:lnTo>
                  <a:lnTo>
                    <a:pt x="1738" y="77"/>
                  </a:lnTo>
                  <a:lnTo>
                    <a:pt x="1840" y="26"/>
                  </a:lnTo>
                  <a:lnTo>
                    <a:pt x="1968" y="1"/>
                  </a:lnTo>
                  <a:close/>
                </a:path>
              </a:pathLst>
            </a:custGeom>
            <a:solidFill>
              <a:srgbClr val="FFBE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8" name="Google Shape;1878;p62"/>
            <p:cNvSpPr/>
            <p:nvPr/>
          </p:nvSpPr>
          <p:spPr>
            <a:xfrm>
              <a:off x="307100" y="2825525"/>
              <a:ext cx="28775" cy="193600"/>
            </a:xfrm>
            <a:custGeom>
              <a:rect b="b" l="l" r="r" t="t"/>
              <a:pathLst>
                <a:path extrusionOk="0" h="7744" w="1151">
                  <a:moveTo>
                    <a:pt x="640" y="1"/>
                  </a:moveTo>
                  <a:lnTo>
                    <a:pt x="563" y="52"/>
                  </a:lnTo>
                  <a:lnTo>
                    <a:pt x="538" y="103"/>
                  </a:lnTo>
                  <a:lnTo>
                    <a:pt x="538" y="154"/>
                  </a:lnTo>
                  <a:lnTo>
                    <a:pt x="538" y="6006"/>
                  </a:lnTo>
                  <a:lnTo>
                    <a:pt x="512" y="6262"/>
                  </a:lnTo>
                  <a:lnTo>
                    <a:pt x="486" y="6466"/>
                  </a:lnTo>
                  <a:lnTo>
                    <a:pt x="435" y="6722"/>
                  </a:lnTo>
                  <a:lnTo>
                    <a:pt x="384" y="6977"/>
                  </a:lnTo>
                  <a:lnTo>
                    <a:pt x="282" y="7258"/>
                  </a:lnTo>
                  <a:lnTo>
                    <a:pt x="154" y="7514"/>
                  </a:lnTo>
                  <a:lnTo>
                    <a:pt x="1" y="7744"/>
                  </a:lnTo>
                  <a:lnTo>
                    <a:pt x="1" y="7744"/>
                  </a:lnTo>
                  <a:lnTo>
                    <a:pt x="129" y="7667"/>
                  </a:lnTo>
                  <a:lnTo>
                    <a:pt x="282" y="7590"/>
                  </a:lnTo>
                  <a:lnTo>
                    <a:pt x="410" y="7488"/>
                  </a:lnTo>
                  <a:lnTo>
                    <a:pt x="512" y="7386"/>
                  </a:lnTo>
                  <a:lnTo>
                    <a:pt x="691" y="7182"/>
                  </a:lnTo>
                  <a:lnTo>
                    <a:pt x="819" y="6952"/>
                  </a:lnTo>
                  <a:lnTo>
                    <a:pt x="921" y="6747"/>
                  </a:lnTo>
                  <a:lnTo>
                    <a:pt x="998" y="6543"/>
                  </a:lnTo>
                  <a:lnTo>
                    <a:pt x="1023" y="6364"/>
                  </a:lnTo>
                  <a:lnTo>
                    <a:pt x="1049" y="6185"/>
                  </a:lnTo>
                  <a:lnTo>
                    <a:pt x="1049" y="6006"/>
                  </a:lnTo>
                  <a:lnTo>
                    <a:pt x="1049" y="154"/>
                  </a:lnTo>
                  <a:lnTo>
                    <a:pt x="1074" y="77"/>
                  </a:lnTo>
                  <a:lnTo>
                    <a:pt x="1100" y="52"/>
                  </a:lnTo>
                  <a:lnTo>
                    <a:pt x="1151" y="1"/>
                  </a:lnTo>
                  <a:close/>
                </a:path>
              </a:pathLst>
            </a:custGeom>
            <a:solidFill>
              <a:srgbClr val="FFBE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9" name="Google Shape;1879;p62"/>
            <p:cNvSpPr/>
            <p:nvPr/>
          </p:nvSpPr>
          <p:spPr>
            <a:xfrm>
              <a:off x="477050" y="2852375"/>
              <a:ext cx="86275" cy="25575"/>
            </a:xfrm>
            <a:custGeom>
              <a:rect b="b" l="l" r="r" t="t"/>
              <a:pathLst>
                <a:path extrusionOk="0" h="1023" w="3451">
                  <a:moveTo>
                    <a:pt x="205" y="0"/>
                  </a:moveTo>
                  <a:lnTo>
                    <a:pt x="128" y="26"/>
                  </a:lnTo>
                  <a:lnTo>
                    <a:pt x="51" y="77"/>
                  </a:lnTo>
                  <a:lnTo>
                    <a:pt x="0" y="153"/>
                  </a:lnTo>
                  <a:lnTo>
                    <a:pt x="0" y="230"/>
                  </a:lnTo>
                  <a:lnTo>
                    <a:pt x="0" y="818"/>
                  </a:lnTo>
                  <a:lnTo>
                    <a:pt x="0" y="894"/>
                  </a:lnTo>
                  <a:lnTo>
                    <a:pt x="51" y="971"/>
                  </a:lnTo>
                  <a:lnTo>
                    <a:pt x="128" y="1022"/>
                  </a:lnTo>
                  <a:lnTo>
                    <a:pt x="3297" y="1022"/>
                  </a:lnTo>
                  <a:lnTo>
                    <a:pt x="3374" y="971"/>
                  </a:lnTo>
                  <a:lnTo>
                    <a:pt x="3425" y="894"/>
                  </a:lnTo>
                  <a:lnTo>
                    <a:pt x="3450" y="818"/>
                  </a:lnTo>
                  <a:lnTo>
                    <a:pt x="3450" y="230"/>
                  </a:lnTo>
                  <a:lnTo>
                    <a:pt x="3425" y="153"/>
                  </a:lnTo>
                  <a:lnTo>
                    <a:pt x="3374" y="77"/>
                  </a:lnTo>
                  <a:lnTo>
                    <a:pt x="3297" y="26"/>
                  </a:lnTo>
                  <a:lnTo>
                    <a:pt x="3220" y="0"/>
                  </a:lnTo>
                  <a:close/>
                </a:path>
              </a:pathLst>
            </a:custGeom>
            <a:solidFill>
              <a:srgbClr val="382D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0" name="Google Shape;1880;p62"/>
            <p:cNvSpPr/>
            <p:nvPr/>
          </p:nvSpPr>
          <p:spPr>
            <a:xfrm>
              <a:off x="477050" y="2904750"/>
              <a:ext cx="86275" cy="25575"/>
            </a:xfrm>
            <a:custGeom>
              <a:rect b="b" l="l" r="r" t="t"/>
              <a:pathLst>
                <a:path extrusionOk="0" h="1023" w="3451">
                  <a:moveTo>
                    <a:pt x="205" y="1"/>
                  </a:moveTo>
                  <a:lnTo>
                    <a:pt x="128" y="26"/>
                  </a:lnTo>
                  <a:lnTo>
                    <a:pt x="51" y="77"/>
                  </a:lnTo>
                  <a:lnTo>
                    <a:pt x="0" y="154"/>
                  </a:lnTo>
                  <a:lnTo>
                    <a:pt x="0" y="231"/>
                  </a:lnTo>
                  <a:lnTo>
                    <a:pt x="0" y="818"/>
                  </a:lnTo>
                  <a:lnTo>
                    <a:pt x="0" y="895"/>
                  </a:lnTo>
                  <a:lnTo>
                    <a:pt x="51" y="972"/>
                  </a:lnTo>
                  <a:lnTo>
                    <a:pt x="128" y="1023"/>
                  </a:lnTo>
                  <a:lnTo>
                    <a:pt x="3297" y="1023"/>
                  </a:lnTo>
                  <a:lnTo>
                    <a:pt x="3374" y="972"/>
                  </a:lnTo>
                  <a:lnTo>
                    <a:pt x="3425" y="895"/>
                  </a:lnTo>
                  <a:lnTo>
                    <a:pt x="3450" y="818"/>
                  </a:lnTo>
                  <a:lnTo>
                    <a:pt x="3450" y="231"/>
                  </a:lnTo>
                  <a:lnTo>
                    <a:pt x="3425" y="154"/>
                  </a:lnTo>
                  <a:lnTo>
                    <a:pt x="3374" y="77"/>
                  </a:lnTo>
                  <a:lnTo>
                    <a:pt x="3297" y="26"/>
                  </a:lnTo>
                  <a:lnTo>
                    <a:pt x="3220" y="1"/>
                  </a:lnTo>
                  <a:close/>
                </a:path>
              </a:pathLst>
            </a:custGeom>
            <a:solidFill>
              <a:srgbClr val="382D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1" name="Google Shape;1881;p62"/>
            <p:cNvSpPr/>
            <p:nvPr/>
          </p:nvSpPr>
          <p:spPr>
            <a:xfrm>
              <a:off x="535175" y="2852375"/>
              <a:ext cx="28150" cy="25575"/>
            </a:xfrm>
            <a:custGeom>
              <a:rect b="b" l="l" r="r" t="t"/>
              <a:pathLst>
                <a:path extrusionOk="0" h="1023" w="1126">
                  <a:moveTo>
                    <a:pt x="1" y="0"/>
                  </a:moveTo>
                  <a:lnTo>
                    <a:pt x="77" y="26"/>
                  </a:lnTo>
                  <a:lnTo>
                    <a:pt x="154" y="77"/>
                  </a:lnTo>
                  <a:lnTo>
                    <a:pt x="180" y="128"/>
                  </a:lnTo>
                  <a:lnTo>
                    <a:pt x="205" y="230"/>
                  </a:lnTo>
                  <a:lnTo>
                    <a:pt x="205" y="818"/>
                  </a:lnTo>
                  <a:lnTo>
                    <a:pt x="180" y="894"/>
                  </a:lnTo>
                  <a:lnTo>
                    <a:pt x="154" y="971"/>
                  </a:lnTo>
                  <a:lnTo>
                    <a:pt x="77" y="1022"/>
                  </a:lnTo>
                  <a:lnTo>
                    <a:pt x="972" y="1022"/>
                  </a:lnTo>
                  <a:lnTo>
                    <a:pt x="1049" y="971"/>
                  </a:lnTo>
                  <a:lnTo>
                    <a:pt x="1100" y="894"/>
                  </a:lnTo>
                  <a:lnTo>
                    <a:pt x="1125" y="818"/>
                  </a:lnTo>
                  <a:lnTo>
                    <a:pt x="1125" y="230"/>
                  </a:lnTo>
                  <a:lnTo>
                    <a:pt x="1100" y="153"/>
                  </a:lnTo>
                  <a:lnTo>
                    <a:pt x="1049" y="77"/>
                  </a:lnTo>
                  <a:lnTo>
                    <a:pt x="972" y="26"/>
                  </a:lnTo>
                  <a:lnTo>
                    <a:pt x="895" y="0"/>
                  </a:lnTo>
                  <a:close/>
                </a:path>
              </a:pathLst>
            </a:custGeom>
            <a:solidFill>
              <a:srgbClr val="382D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2" name="Google Shape;1882;p62"/>
            <p:cNvSpPr/>
            <p:nvPr/>
          </p:nvSpPr>
          <p:spPr>
            <a:xfrm>
              <a:off x="535175" y="2904750"/>
              <a:ext cx="28150" cy="25575"/>
            </a:xfrm>
            <a:custGeom>
              <a:rect b="b" l="l" r="r" t="t"/>
              <a:pathLst>
                <a:path extrusionOk="0" h="1023" w="1126">
                  <a:moveTo>
                    <a:pt x="1" y="1"/>
                  </a:moveTo>
                  <a:lnTo>
                    <a:pt x="77" y="26"/>
                  </a:lnTo>
                  <a:lnTo>
                    <a:pt x="154" y="77"/>
                  </a:lnTo>
                  <a:lnTo>
                    <a:pt x="180" y="128"/>
                  </a:lnTo>
                  <a:lnTo>
                    <a:pt x="205" y="231"/>
                  </a:lnTo>
                  <a:lnTo>
                    <a:pt x="205" y="818"/>
                  </a:lnTo>
                  <a:lnTo>
                    <a:pt x="180" y="895"/>
                  </a:lnTo>
                  <a:lnTo>
                    <a:pt x="154" y="972"/>
                  </a:lnTo>
                  <a:lnTo>
                    <a:pt x="77" y="1023"/>
                  </a:lnTo>
                  <a:lnTo>
                    <a:pt x="972" y="1023"/>
                  </a:lnTo>
                  <a:lnTo>
                    <a:pt x="1049" y="972"/>
                  </a:lnTo>
                  <a:lnTo>
                    <a:pt x="1100" y="895"/>
                  </a:lnTo>
                  <a:lnTo>
                    <a:pt x="1125" y="818"/>
                  </a:lnTo>
                  <a:lnTo>
                    <a:pt x="1125" y="231"/>
                  </a:lnTo>
                  <a:lnTo>
                    <a:pt x="1100" y="154"/>
                  </a:lnTo>
                  <a:lnTo>
                    <a:pt x="1049" y="77"/>
                  </a:lnTo>
                  <a:lnTo>
                    <a:pt x="972" y="26"/>
                  </a:lnTo>
                  <a:lnTo>
                    <a:pt x="895" y="1"/>
                  </a:lnTo>
                  <a:close/>
                </a:path>
              </a:pathLst>
            </a:custGeom>
            <a:solidFill>
              <a:srgbClr val="382D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3" name="Google Shape;1883;p62"/>
            <p:cNvSpPr/>
            <p:nvPr/>
          </p:nvSpPr>
          <p:spPr>
            <a:xfrm>
              <a:off x="613125" y="2925200"/>
              <a:ext cx="39625" cy="60700"/>
            </a:xfrm>
            <a:custGeom>
              <a:rect b="b" l="l" r="r" t="t"/>
              <a:pathLst>
                <a:path extrusionOk="0" h="2428" w="1585">
                  <a:moveTo>
                    <a:pt x="179" y="0"/>
                  </a:moveTo>
                  <a:lnTo>
                    <a:pt x="77" y="77"/>
                  </a:lnTo>
                  <a:lnTo>
                    <a:pt x="26" y="154"/>
                  </a:lnTo>
                  <a:lnTo>
                    <a:pt x="0" y="256"/>
                  </a:lnTo>
                  <a:lnTo>
                    <a:pt x="26" y="358"/>
                  </a:lnTo>
                  <a:lnTo>
                    <a:pt x="77" y="435"/>
                  </a:lnTo>
                  <a:lnTo>
                    <a:pt x="179" y="511"/>
                  </a:lnTo>
                  <a:lnTo>
                    <a:pt x="920" y="511"/>
                  </a:lnTo>
                  <a:lnTo>
                    <a:pt x="256" y="2070"/>
                  </a:lnTo>
                  <a:lnTo>
                    <a:pt x="230" y="2172"/>
                  </a:lnTo>
                  <a:lnTo>
                    <a:pt x="230" y="2275"/>
                  </a:lnTo>
                  <a:lnTo>
                    <a:pt x="307" y="2351"/>
                  </a:lnTo>
                  <a:lnTo>
                    <a:pt x="384" y="2402"/>
                  </a:lnTo>
                  <a:lnTo>
                    <a:pt x="486" y="2428"/>
                  </a:lnTo>
                  <a:lnTo>
                    <a:pt x="563" y="2428"/>
                  </a:lnTo>
                  <a:lnTo>
                    <a:pt x="639" y="2402"/>
                  </a:lnTo>
                  <a:lnTo>
                    <a:pt x="690" y="2351"/>
                  </a:lnTo>
                  <a:lnTo>
                    <a:pt x="742" y="2275"/>
                  </a:lnTo>
                  <a:lnTo>
                    <a:pt x="1585" y="358"/>
                  </a:lnTo>
                  <a:lnTo>
                    <a:pt x="1585" y="307"/>
                  </a:lnTo>
                  <a:lnTo>
                    <a:pt x="1585" y="230"/>
                  </a:lnTo>
                  <a:lnTo>
                    <a:pt x="1585" y="179"/>
                  </a:lnTo>
                  <a:lnTo>
                    <a:pt x="1559" y="102"/>
                  </a:lnTo>
                  <a:lnTo>
                    <a:pt x="1508" y="51"/>
                  </a:lnTo>
                  <a:lnTo>
                    <a:pt x="1457" y="26"/>
                  </a:lnTo>
                  <a:lnTo>
                    <a:pt x="1406" y="0"/>
                  </a:lnTo>
                  <a:close/>
                </a:path>
              </a:pathLst>
            </a:custGeom>
            <a:solidFill>
              <a:srgbClr val="382D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4" name="Google Shape;1884;p62"/>
            <p:cNvSpPr/>
            <p:nvPr/>
          </p:nvSpPr>
          <p:spPr>
            <a:xfrm>
              <a:off x="588850" y="2794225"/>
              <a:ext cx="39000" cy="61350"/>
            </a:xfrm>
            <a:custGeom>
              <a:rect b="b" l="l" r="r" t="t"/>
              <a:pathLst>
                <a:path extrusionOk="0" h="2454" w="1560">
                  <a:moveTo>
                    <a:pt x="741" y="1"/>
                  </a:moveTo>
                  <a:lnTo>
                    <a:pt x="614" y="26"/>
                  </a:lnTo>
                  <a:lnTo>
                    <a:pt x="486" y="52"/>
                  </a:lnTo>
                  <a:lnTo>
                    <a:pt x="358" y="103"/>
                  </a:lnTo>
                  <a:lnTo>
                    <a:pt x="256" y="180"/>
                  </a:lnTo>
                  <a:lnTo>
                    <a:pt x="179" y="256"/>
                  </a:lnTo>
                  <a:lnTo>
                    <a:pt x="103" y="358"/>
                  </a:lnTo>
                  <a:lnTo>
                    <a:pt x="52" y="486"/>
                  </a:lnTo>
                  <a:lnTo>
                    <a:pt x="0" y="614"/>
                  </a:lnTo>
                  <a:lnTo>
                    <a:pt x="0" y="716"/>
                  </a:lnTo>
                  <a:lnTo>
                    <a:pt x="52" y="818"/>
                  </a:lnTo>
                  <a:lnTo>
                    <a:pt x="103" y="869"/>
                  </a:lnTo>
                  <a:lnTo>
                    <a:pt x="205" y="921"/>
                  </a:lnTo>
                  <a:lnTo>
                    <a:pt x="307" y="921"/>
                  </a:lnTo>
                  <a:lnTo>
                    <a:pt x="409" y="869"/>
                  </a:lnTo>
                  <a:lnTo>
                    <a:pt x="486" y="818"/>
                  </a:lnTo>
                  <a:lnTo>
                    <a:pt x="511" y="716"/>
                  </a:lnTo>
                  <a:lnTo>
                    <a:pt x="563" y="639"/>
                  </a:lnTo>
                  <a:lnTo>
                    <a:pt x="588" y="588"/>
                  </a:lnTo>
                  <a:lnTo>
                    <a:pt x="665" y="537"/>
                  </a:lnTo>
                  <a:lnTo>
                    <a:pt x="741" y="537"/>
                  </a:lnTo>
                  <a:lnTo>
                    <a:pt x="818" y="563"/>
                  </a:lnTo>
                  <a:lnTo>
                    <a:pt x="895" y="588"/>
                  </a:lnTo>
                  <a:lnTo>
                    <a:pt x="946" y="665"/>
                  </a:lnTo>
                  <a:lnTo>
                    <a:pt x="946" y="742"/>
                  </a:lnTo>
                  <a:lnTo>
                    <a:pt x="946" y="767"/>
                  </a:lnTo>
                  <a:lnTo>
                    <a:pt x="895" y="895"/>
                  </a:lnTo>
                  <a:lnTo>
                    <a:pt x="793" y="1074"/>
                  </a:lnTo>
                  <a:lnTo>
                    <a:pt x="230" y="1866"/>
                  </a:lnTo>
                  <a:lnTo>
                    <a:pt x="128" y="1968"/>
                  </a:lnTo>
                  <a:lnTo>
                    <a:pt x="77" y="2071"/>
                  </a:lnTo>
                  <a:lnTo>
                    <a:pt x="52" y="2173"/>
                  </a:lnTo>
                  <a:lnTo>
                    <a:pt x="77" y="2275"/>
                  </a:lnTo>
                  <a:lnTo>
                    <a:pt x="103" y="2326"/>
                  </a:lnTo>
                  <a:lnTo>
                    <a:pt x="154" y="2377"/>
                  </a:lnTo>
                  <a:lnTo>
                    <a:pt x="205" y="2428"/>
                  </a:lnTo>
                  <a:lnTo>
                    <a:pt x="256" y="2454"/>
                  </a:lnTo>
                  <a:lnTo>
                    <a:pt x="1304" y="2454"/>
                  </a:lnTo>
                  <a:lnTo>
                    <a:pt x="1406" y="2428"/>
                  </a:lnTo>
                  <a:lnTo>
                    <a:pt x="1483" y="2377"/>
                  </a:lnTo>
                  <a:lnTo>
                    <a:pt x="1559" y="2301"/>
                  </a:lnTo>
                  <a:lnTo>
                    <a:pt x="1559" y="2198"/>
                  </a:lnTo>
                  <a:lnTo>
                    <a:pt x="1559" y="2096"/>
                  </a:lnTo>
                  <a:lnTo>
                    <a:pt x="1483" y="1994"/>
                  </a:lnTo>
                  <a:lnTo>
                    <a:pt x="1406" y="1943"/>
                  </a:lnTo>
                  <a:lnTo>
                    <a:pt x="1304" y="1917"/>
                  </a:lnTo>
                  <a:lnTo>
                    <a:pt x="844" y="1943"/>
                  </a:lnTo>
                  <a:lnTo>
                    <a:pt x="1227" y="1381"/>
                  </a:lnTo>
                  <a:lnTo>
                    <a:pt x="1380" y="1125"/>
                  </a:lnTo>
                  <a:lnTo>
                    <a:pt x="1483" y="895"/>
                  </a:lnTo>
                  <a:lnTo>
                    <a:pt x="1483" y="869"/>
                  </a:lnTo>
                  <a:lnTo>
                    <a:pt x="1483" y="793"/>
                  </a:lnTo>
                  <a:lnTo>
                    <a:pt x="1483" y="742"/>
                  </a:lnTo>
                  <a:lnTo>
                    <a:pt x="1483" y="614"/>
                  </a:lnTo>
                  <a:lnTo>
                    <a:pt x="1431" y="461"/>
                  </a:lnTo>
                  <a:lnTo>
                    <a:pt x="1355" y="333"/>
                  </a:lnTo>
                  <a:lnTo>
                    <a:pt x="1278" y="231"/>
                  </a:lnTo>
                  <a:lnTo>
                    <a:pt x="1150" y="128"/>
                  </a:lnTo>
                  <a:lnTo>
                    <a:pt x="1023" y="52"/>
                  </a:lnTo>
                  <a:lnTo>
                    <a:pt x="895" y="26"/>
                  </a:lnTo>
                  <a:lnTo>
                    <a:pt x="741" y="1"/>
                  </a:lnTo>
                  <a:close/>
                </a:path>
              </a:pathLst>
            </a:custGeom>
            <a:solidFill>
              <a:srgbClr val="382D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5" name="Google Shape;1885;p62"/>
            <p:cNvSpPr/>
            <p:nvPr/>
          </p:nvSpPr>
          <p:spPr>
            <a:xfrm>
              <a:off x="638675" y="2794225"/>
              <a:ext cx="39000" cy="61350"/>
            </a:xfrm>
            <a:custGeom>
              <a:rect b="b" l="l" r="r" t="t"/>
              <a:pathLst>
                <a:path extrusionOk="0" h="2454" w="1560">
                  <a:moveTo>
                    <a:pt x="716" y="1"/>
                  </a:moveTo>
                  <a:lnTo>
                    <a:pt x="588" y="26"/>
                  </a:lnTo>
                  <a:lnTo>
                    <a:pt x="461" y="52"/>
                  </a:lnTo>
                  <a:lnTo>
                    <a:pt x="358" y="103"/>
                  </a:lnTo>
                  <a:lnTo>
                    <a:pt x="256" y="180"/>
                  </a:lnTo>
                  <a:lnTo>
                    <a:pt x="154" y="256"/>
                  </a:lnTo>
                  <a:lnTo>
                    <a:pt x="77" y="358"/>
                  </a:lnTo>
                  <a:lnTo>
                    <a:pt x="26" y="486"/>
                  </a:lnTo>
                  <a:lnTo>
                    <a:pt x="1" y="614"/>
                  </a:lnTo>
                  <a:lnTo>
                    <a:pt x="1" y="716"/>
                  </a:lnTo>
                  <a:lnTo>
                    <a:pt x="26" y="818"/>
                  </a:lnTo>
                  <a:lnTo>
                    <a:pt x="103" y="869"/>
                  </a:lnTo>
                  <a:lnTo>
                    <a:pt x="205" y="921"/>
                  </a:lnTo>
                  <a:lnTo>
                    <a:pt x="307" y="921"/>
                  </a:lnTo>
                  <a:lnTo>
                    <a:pt x="410" y="869"/>
                  </a:lnTo>
                  <a:lnTo>
                    <a:pt x="486" y="818"/>
                  </a:lnTo>
                  <a:lnTo>
                    <a:pt x="512" y="716"/>
                  </a:lnTo>
                  <a:lnTo>
                    <a:pt x="537" y="639"/>
                  </a:lnTo>
                  <a:lnTo>
                    <a:pt x="588" y="588"/>
                  </a:lnTo>
                  <a:lnTo>
                    <a:pt x="665" y="537"/>
                  </a:lnTo>
                  <a:lnTo>
                    <a:pt x="716" y="537"/>
                  </a:lnTo>
                  <a:lnTo>
                    <a:pt x="818" y="563"/>
                  </a:lnTo>
                  <a:lnTo>
                    <a:pt x="870" y="588"/>
                  </a:lnTo>
                  <a:lnTo>
                    <a:pt x="921" y="665"/>
                  </a:lnTo>
                  <a:lnTo>
                    <a:pt x="946" y="742"/>
                  </a:lnTo>
                  <a:lnTo>
                    <a:pt x="946" y="767"/>
                  </a:lnTo>
                  <a:lnTo>
                    <a:pt x="895" y="895"/>
                  </a:lnTo>
                  <a:lnTo>
                    <a:pt x="793" y="1074"/>
                  </a:lnTo>
                  <a:lnTo>
                    <a:pt x="205" y="1866"/>
                  </a:lnTo>
                  <a:lnTo>
                    <a:pt x="128" y="1968"/>
                  </a:lnTo>
                  <a:lnTo>
                    <a:pt x="77" y="2071"/>
                  </a:lnTo>
                  <a:lnTo>
                    <a:pt x="52" y="2173"/>
                  </a:lnTo>
                  <a:lnTo>
                    <a:pt x="77" y="2275"/>
                  </a:lnTo>
                  <a:lnTo>
                    <a:pt x="103" y="2326"/>
                  </a:lnTo>
                  <a:lnTo>
                    <a:pt x="128" y="2377"/>
                  </a:lnTo>
                  <a:lnTo>
                    <a:pt x="180" y="2428"/>
                  </a:lnTo>
                  <a:lnTo>
                    <a:pt x="256" y="2454"/>
                  </a:lnTo>
                  <a:lnTo>
                    <a:pt x="1304" y="2454"/>
                  </a:lnTo>
                  <a:lnTo>
                    <a:pt x="1406" y="2428"/>
                  </a:lnTo>
                  <a:lnTo>
                    <a:pt x="1483" y="2377"/>
                  </a:lnTo>
                  <a:lnTo>
                    <a:pt x="1534" y="2301"/>
                  </a:lnTo>
                  <a:lnTo>
                    <a:pt x="1559" y="2198"/>
                  </a:lnTo>
                  <a:lnTo>
                    <a:pt x="1534" y="2096"/>
                  </a:lnTo>
                  <a:lnTo>
                    <a:pt x="1483" y="1994"/>
                  </a:lnTo>
                  <a:lnTo>
                    <a:pt x="1406" y="1943"/>
                  </a:lnTo>
                  <a:lnTo>
                    <a:pt x="1304" y="1917"/>
                  </a:lnTo>
                  <a:lnTo>
                    <a:pt x="1278" y="1917"/>
                  </a:lnTo>
                  <a:lnTo>
                    <a:pt x="818" y="1943"/>
                  </a:lnTo>
                  <a:lnTo>
                    <a:pt x="1227" y="1381"/>
                  </a:lnTo>
                  <a:lnTo>
                    <a:pt x="1381" y="1125"/>
                  </a:lnTo>
                  <a:lnTo>
                    <a:pt x="1457" y="895"/>
                  </a:lnTo>
                  <a:lnTo>
                    <a:pt x="1457" y="869"/>
                  </a:lnTo>
                  <a:lnTo>
                    <a:pt x="1483" y="793"/>
                  </a:lnTo>
                  <a:lnTo>
                    <a:pt x="1483" y="742"/>
                  </a:lnTo>
                  <a:lnTo>
                    <a:pt x="1457" y="614"/>
                  </a:lnTo>
                  <a:lnTo>
                    <a:pt x="1432" y="461"/>
                  </a:lnTo>
                  <a:lnTo>
                    <a:pt x="1355" y="333"/>
                  </a:lnTo>
                  <a:lnTo>
                    <a:pt x="1253" y="231"/>
                  </a:lnTo>
                  <a:lnTo>
                    <a:pt x="1151" y="128"/>
                  </a:lnTo>
                  <a:lnTo>
                    <a:pt x="1023" y="52"/>
                  </a:lnTo>
                  <a:lnTo>
                    <a:pt x="870" y="26"/>
                  </a:lnTo>
                  <a:lnTo>
                    <a:pt x="716" y="1"/>
                  </a:lnTo>
                  <a:close/>
                </a:path>
              </a:pathLst>
            </a:custGeom>
            <a:solidFill>
              <a:srgbClr val="382D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6" name="Google Shape;1886;p62"/>
            <p:cNvSpPr/>
            <p:nvPr/>
          </p:nvSpPr>
          <p:spPr>
            <a:xfrm>
              <a:off x="582450" y="2882400"/>
              <a:ext cx="101625" cy="13425"/>
            </a:xfrm>
            <a:custGeom>
              <a:rect b="b" l="l" r="r" t="t"/>
              <a:pathLst>
                <a:path extrusionOk="0" h="537" w="4065">
                  <a:moveTo>
                    <a:pt x="256" y="0"/>
                  </a:moveTo>
                  <a:lnTo>
                    <a:pt x="154" y="26"/>
                  </a:lnTo>
                  <a:lnTo>
                    <a:pt x="78" y="77"/>
                  </a:lnTo>
                  <a:lnTo>
                    <a:pt x="1" y="153"/>
                  </a:lnTo>
                  <a:lnTo>
                    <a:pt x="1" y="256"/>
                  </a:lnTo>
                  <a:lnTo>
                    <a:pt x="1" y="358"/>
                  </a:lnTo>
                  <a:lnTo>
                    <a:pt x="78" y="460"/>
                  </a:lnTo>
                  <a:lnTo>
                    <a:pt x="154" y="511"/>
                  </a:lnTo>
                  <a:lnTo>
                    <a:pt x="256" y="537"/>
                  </a:lnTo>
                  <a:lnTo>
                    <a:pt x="3808" y="537"/>
                  </a:lnTo>
                  <a:lnTo>
                    <a:pt x="3911" y="511"/>
                  </a:lnTo>
                  <a:lnTo>
                    <a:pt x="3987" y="460"/>
                  </a:lnTo>
                  <a:lnTo>
                    <a:pt x="4038" y="358"/>
                  </a:lnTo>
                  <a:lnTo>
                    <a:pt x="4064" y="256"/>
                  </a:lnTo>
                  <a:lnTo>
                    <a:pt x="4038" y="153"/>
                  </a:lnTo>
                  <a:lnTo>
                    <a:pt x="3987" y="77"/>
                  </a:lnTo>
                  <a:lnTo>
                    <a:pt x="3911" y="26"/>
                  </a:lnTo>
                  <a:lnTo>
                    <a:pt x="3808" y="0"/>
                  </a:lnTo>
                  <a:close/>
                </a:path>
              </a:pathLst>
            </a:custGeom>
            <a:solidFill>
              <a:srgbClr val="382D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887" name="Google Shape;1887;p62"/>
          <p:cNvPicPr preferRelativeResize="0"/>
          <p:nvPr/>
        </p:nvPicPr>
        <p:blipFill>
          <a:blip r:embed="rId6">
            <a:alphaModFix/>
          </a:blip>
          <a:stretch>
            <a:fillRect/>
          </a:stretch>
        </p:blipFill>
        <p:spPr>
          <a:xfrm>
            <a:off x="6120121" y="1935075"/>
            <a:ext cx="1938901" cy="2839401"/>
          </a:xfrm>
          <a:prstGeom prst="rect">
            <a:avLst/>
          </a:prstGeom>
          <a:noFill/>
          <a:ln>
            <a:noFill/>
          </a:ln>
        </p:spPr>
      </p:pic>
      <p:grpSp>
        <p:nvGrpSpPr>
          <p:cNvPr id="1888" name="Google Shape;1888;p62"/>
          <p:cNvGrpSpPr/>
          <p:nvPr/>
        </p:nvGrpSpPr>
        <p:grpSpPr>
          <a:xfrm>
            <a:off x="4572050" y="1328130"/>
            <a:ext cx="798964" cy="926381"/>
            <a:chOff x="3335286" y="601670"/>
            <a:chExt cx="804678" cy="932160"/>
          </a:xfrm>
        </p:grpSpPr>
        <p:sp>
          <p:nvSpPr>
            <p:cNvPr id="1889" name="Google Shape;1889;p62"/>
            <p:cNvSpPr/>
            <p:nvPr/>
          </p:nvSpPr>
          <p:spPr>
            <a:xfrm>
              <a:off x="3335286" y="601670"/>
              <a:ext cx="804678" cy="932160"/>
            </a:xfrm>
            <a:custGeom>
              <a:rect b="b" l="l" r="r" t="t"/>
              <a:pathLst>
                <a:path extrusionOk="0" h="30366" w="26211">
                  <a:moveTo>
                    <a:pt x="26211" y="1"/>
                  </a:moveTo>
                  <a:lnTo>
                    <a:pt x="1" y="747"/>
                  </a:lnTo>
                  <a:lnTo>
                    <a:pt x="1599" y="30259"/>
                  </a:lnTo>
                  <a:lnTo>
                    <a:pt x="25039" y="30366"/>
                  </a:lnTo>
                  <a:lnTo>
                    <a:pt x="26211" y="1"/>
                  </a:lnTo>
                  <a:close/>
                </a:path>
              </a:pathLst>
            </a:custGeom>
            <a:solidFill>
              <a:schemeClr val="dk1"/>
            </a:solidFill>
            <a:ln>
              <a:noFill/>
            </a:ln>
            <a:effectLst>
              <a:outerShdw rotWithShape="0" algn="bl" dir="2400000" dist="47625">
                <a:srgbClr val="000000">
                  <a:alpha val="3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0" name="Google Shape;1890;p62"/>
            <p:cNvSpPr/>
            <p:nvPr/>
          </p:nvSpPr>
          <p:spPr>
            <a:xfrm>
              <a:off x="3374551" y="637647"/>
              <a:ext cx="739256" cy="847128"/>
            </a:xfrm>
            <a:custGeom>
              <a:rect b="b" l="l" r="r" t="t"/>
              <a:pathLst>
                <a:path extrusionOk="0" fill="none" h="27596" w="24080">
                  <a:moveTo>
                    <a:pt x="2025" y="27596"/>
                  </a:moveTo>
                  <a:lnTo>
                    <a:pt x="0" y="534"/>
                  </a:lnTo>
                  <a:lnTo>
                    <a:pt x="24079" y="1"/>
                  </a:lnTo>
                  <a:lnTo>
                    <a:pt x="22588" y="27596"/>
                  </a:lnTo>
                  <a:lnTo>
                    <a:pt x="2025" y="27596"/>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1" name="Google Shape;1891;p62"/>
            <p:cNvSpPr/>
            <p:nvPr/>
          </p:nvSpPr>
          <p:spPr>
            <a:xfrm>
              <a:off x="3413785" y="1484745"/>
              <a:ext cx="670580" cy="29470"/>
            </a:xfrm>
            <a:custGeom>
              <a:rect b="b" l="l" r="r" t="t"/>
              <a:pathLst>
                <a:path extrusionOk="0" h="960" w="21843">
                  <a:moveTo>
                    <a:pt x="747" y="1"/>
                  </a:moveTo>
                  <a:lnTo>
                    <a:pt x="1" y="960"/>
                  </a:lnTo>
                  <a:lnTo>
                    <a:pt x="21842" y="960"/>
                  </a:lnTo>
                  <a:lnTo>
                    <a:pt x="2131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2" name="Google Shape;1892;p62"/>
            <p:cNvSpPr/>
            <p:nvPr/>
          </p:nvSpPr>
          <p:spPr>
            <a:xfrm>
              <a:off x="3413785" y="1484745"/>
              <a:ext cx="670580" cy="29470"/>
            </a:xfrm>
            <a:custGeom>
              <a:rect b="b" l="l" r="r" t="t"/>
              <a:pathLst>
                <a:path extrusionOk="0" fill="none" h="960" w="21843">
                  <a:moveTo>
                    <a:pt x="21310" y="1"/>
                  </a:moveTo>
                  <a:lnTo>
                    <a:pt x="21310" y="1"/>
                  </a:lnTo>
                  <a:lnTo>
                    <a:pt x="747" y="1"/>
                  </a:lnTo>
                  <a:lnTo>
                    <a:pt x="1" y="960"/>
                  </a:lnTo>
                  <a:lnTo>
                    <a:pt x="21842" y="960"/>
                  </a:lnTo>
                  <a:lnTo>
                    <a:pt x="21310"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3" name="Google Shape;1893;p62"/>
            <p:cNvSpPr/>
            <p:nvPr/>
          </p:nvSpPr>
          <p:spPr>
            <a:xfrm>
              <a:off x="3374551" y="637647"/>
              <a:ext cx="739256" cy="62193"/>
            </a:xfrm>
            <a:custGeom>
              <a:rect b="b" l="l" r="r" t="t"/>
              <a:pathLst>
                <a:path extrusionOk="0" h="2026" w="24080">
                  <a:moveTo>
                    <a:pt x="24079" y="1"/>
                  </a:moveTo>
                  <a:lnTo>
                    <a:pt x="0" y="534"/>
                  </a:lnTo>
                  <a:lnTo>
                    <a:pt x="107" y="1706"/>
                  </a:lnTo>
                  <a:lnTo>
                    <a:pt x="23973" y="2025"/>
                  </a:lnTo>
                  <a:lnTo>
                    <a:pt x="24079" y="1"/>
                  </a:lnTo>
                  <a:close/>
                </a:path>
              </a:pathLst>
            </a:custGeom>
            <a:solidFill>
              <a:srgbClr val="191919">
                <a:alpha val="13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4" name="Google Shape;1894;p62"/>
            <p:cNvSpPr/>
            <p:nvPr/>
          </p:nvSpPr>
          <p:spPr>
            <a:xfrm>
              <a:off x="3374551" y="637647"/>
              <a:ext cx="739256" cy="62193"/>
            </a:xfrm>
            <a:custGeom>
              <a:rect b="b" l="l" r="r" t="t"/>
              <a:pathLst>
                <a:path extrusionOk="0" fill="none" h="2026" w="24080">
                  <a:moveTo>
                    <a:pt x="24079" y="1"/>
                  </a:moveTo>
                  <a:lnTo>
                    <a:pt x="0" y="534"/>
                  </a:lnTo>
                  <a:lnTo>
                    <a:pt x="107" y="1706"/>
                  </a:lnTo>
                  <a:lnTo>
                    <a:pt x="23973" y="2025"/>
                  </a:lnTo>
                  <a:lnTo>
                    <a:pt x="24079"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5" name="Google Shape;1895;p62"/>
            <p:cNvSpPr/>
            <p:nvPr/>
          </p:nvSpPr>
          <p:spPr>
            <a:xfrm>
              <a:off x="3374551" y="637647"/>
              <a:ext cx="739256" cy="847128"/>
            </a:xfrm>
            <a:custGeom>
              <a:rect b="b" l="l" r="r" t="t"/>
              <a:pathLst>
                <a:path extrusionOk="0" h="27596" w="24080">
                  <a:moveTo>
                    <a:pt x="24079" y="1"/>
                  </a:moveTo>
                  <a:lnTo>
                    <a:pt x="0" y="534"/>
                  </a:lnTo>
                  <a:lnTo>
                    <a:pt x="2025" y="27596"/>
                  </a:lnTo>
                  <a:lnTo>
                    <a:pt x="22588" y="27596"/>
                  </a:lnTo>
                  <a:lnTo>
                    <a:pt x="24079"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96" name="Google Shape;1896;p62"/>
          <p:cNvGrpSpPr/>
          <p:nvPr/>
        </p:nvGrpSpPr>
        <p:grpSpPr>
          <a:xfrm>
            <a:off x="4723648" y="1551344"/>
            <a:ext cx="495779" cy="495385"/>
            <a:chOff x="1749879" y="1970906"/>
            <a:chExt cx="364436" cy="364174"/>
          </a:xfrm>
        </p:grpSpPr>
        <p:sp>
          <p:nvSpPr>
            <p:cNvPr id="1897" name="Google Shape;1897;p62"/>
            <p:cNvSpPr/>
            <p:nvPr/>
          </p:nvSpPr>
          <p:spPr>
            <a:xfrm>
              <a:off x="1750141" y="1970906"/>
              <a:ext cx="276124" cy="181982"/>
            </a:xfrm>
            <a:custGeom>
              <a:rect b="b" l="l" r="r" t="t"/>
              <a:pathLst>
                <a:path extrusionOk="0" h="6930" w="10515">
                  <a:moveTo>
                    <a:pt x="900" y="1"/>
                  </a:moveTo>
                  <a:cubicBezTo>
                    <a:pt x="402" y="1"/>
                    <a:pt x="0" y="403"/>
                    <a:pt x="0" y="900"/>
                  </a:cubicBezTo>
                  <a:lnTo>
                    <a:pt x="0" y="6709"/>
                  </a:lnTo>
                  <a:cubicBezTo>
                    <a:pt x="0" y="6834"/>
                    <a:pt x="96" y="6930"/>
                    <a:pt x="221" y="6930"/>
                  </a:cubicBezTo>
                  <a:lnTo>
                    <a:pt x="2460" y="6930"/>
                  </a:lnTo>
                  <a:cubicBezTo>
                    <a:pt x="2709" y="6930"/>
                    <a:pt x="2910" y="6729"/>
                    <a:pt x="2910" y="6480"/>
                  </a:cubicBezTo>
                  <a:lnTo>
                    <a:pt x="2910" y="6039"/>
                  </a:lnTo>
                  <a:cubicBezTo>
                    <a:pt x="2910" y="5848"/>
                    <a:pt x="2824" y="5657"/>
                    <a:pt x="2680" y="5532"/>
                  </a:cubicBezTo>
                  <a:cubicBezTo>
                    <a:pt x="1790" y="4805"/>
                    <a:pt x="2307" y="3360"/>
                    <a:pt x="3455" y="3350"/>
                  </a:cubicBezTo>
                  <a:cubicBezTo>
                    <a:pt x="4604" y="3350"/>
                    <a:pt x="5140" y="4786"/>
                    <a:pt x="4259" y="5523"/>
                  </a:cubicBezTo>
                  <a:cubicBezTo>
                    <a:pt x="4106" y="5647"/>
                    <a:pt x="4020" y="5839"/>
                    <a:pt x="4020" y="6030"/>
                  </a:cubicBezTo>
                  <a:lnTo>
                    <a:pt x="4020" y="6489"/>
                  </a:lnTo>
                  <a:cubicBezTo>
                    <a:pt x="4020" y="6729"/>
                    <a:pt x="4221" y="6930"/>
                    <a:pt x="4470" y="6930"/>
                  </a:cubicBezTo>
                  <a:lnTo>
                    <a:pt x="6929" y="6930"/>
                  </a:lnTo>
                  <a:lnTo>
                    <a:pt x="6929" y="4470"/>
                  </a:lnTo>
                  <a:cubicBezTo>
                    <a:pt x="6929" y="4221"/>
                    <a:pt x="7130" y="4030"/>
                    <a:pt x="7379" y="4030"/>
                  </a:cubicBezTo>
                  <a:lnTo>
                    <a:pt x="7838" y="4030"/>
                  </a:lnTo>
                  <a:cubicBezTo>
                    <a:pt x="7848" y="4029"/>
                    <a:pt x="7858" y="4029"/>
                    <a:pt x="7867" y="4029"/>
                  </a:cubicBezTo>
                  <a:cubicBezTo>
                    <a:pt x="8048" y="4029"/>
                    <a:pt x="8218" y="4114"/>
                    <a:pt x="8336" y="4259"/>
                  </a:cubicBezTo>
                  <a:cubicBezTo>
                    <a:pt x="8594" y="4564"/>
                    <a:pt x="8935" y="4700"/>
                    <a:pt x="9270" y="4700"/>
                  </a:cubicBezTo>
                  <a:cubicBezTo>
                    <a:pt x="9903" y="4700"/>
                    <a:pt x="10515" y="4213"/>
                    <a:pt x="10509" y="3456"/>
                  </a:cubicBezTo>
                  <a:cubicBezTo>
                    <a:pt x="10509" y="2711"/>
                    <a:pt x="9902" y="2236"/>
                    <a:pt x="9277" y="2236"/>
                  </a:cubicBezTo>
                  <a:cubicBezTo>
                    <a:pt x="8937" y="2236"/>
                    <a:pt x="8592" y="2377"/>
                    <a:pt x="8336" y="2690"/>
                  </a:cubicBezTo>
                  <a:cubicBezTo>
                    <a:pt x="8202" y="2833"/>
                    <a:pt x="8020" y="2910"/>
                    <a:pt x="7829" y="2910"/>
                  </a:cubicBezTo>
                  <a:lnTo>
                    <a:pt x="7379" y="2910"/>
                  </a:lnTo>
                  <a:cubicBezTo>
                    <a:pt x="7130" y="2910"/>
                    <a:pt x="6929" y="2709"/>
                    <a:pt x="6929" y="2460"/>
                  </a:cubicBezTo>
                  <a:lnTo>
                    <a:pt x="6929" y="221"/>
                  </a:lnTo>
                  <a:cubicBezTo>
                    <a:pt x="6929" y="106"/>
                    <a:pt x="6834" y="1"/>
                    <a:pt x="6709" y="1"/>
                  </a:cubicBezTo>
                  <a:close/>
                </a:path>
              </a:pathLst>
            </a:custGeom>
            <a:solidFill>
              <a:srgbClr val="657A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8" name="Google Shape;1898;p62"/>
            <p:cNvSpPr/>
            <p:nvPr/>
          </p:nvSpPr>
          <p:spPr>
            <a:xfrm>
              <a:off x="1932097" y="1970906"/>
              <a:ext cx="182218" cy="275966"/>
            </a:xfrm>
            <a:custGeom>
              <a:rect b="b" l="l" r="r" t="t"/>
              <a:pathLst>
                <a:path extrusionOk="0" h="10509" w="6939">
                  <a:moveTo>
                    <a:pt x="230" y="1"/>
                  </a:moveTo>
                  <a:cubicBezTo>
                    <a:pt x="106" y="1"/>
                    <a:pt x="0" y="96"/>
                    <a:pt x="0" y="221"/>
                  </a:cubicBezTo>
                  <a:lnTo>
                    <a:pt x="0" y="2460"/>
                  </a:lnTo>
                  <a:cubicBezTo>
                    <a:pt x="0" y="2709"/>
                    <a:pt x="201" y="2910"/>
                    <a:pt x="450" y="2910"/>
                  </a:cubicBezTo>
                  <a:lnTo>
                    <a:pt x="900" y="2910"/>
                  </a:lnTo>
                  <a:cubicBezTo>
                    <a:pt x="1091" y="2910"/>
                    <a:pt x="1273" y="2833"/>
                    <a:pt x="1407" y="2690"/>
                  </a:cubicBezTo>
                  <a:cubicBezTo>
                    <a:pt x="1663" y="2377"/>
                    <a:pt x="2008" y="2236"/>
                    <a:pt x="2348" y="2236"/>
                  </a:cubicBezTo>
                  <a:cubicBezTo>
                    <a:pt x="2973" y="2236"/>
                    <a:pt x="3580" y="2711"/>
                    <a:pt x="3580" y="3456"/>
                  </a:cubicBezTo>
                  <a:cubicBezTo>
                    <a:pt x="3586" y="4213"/>
                    <a:pt x="2974" y="4700"/>
                    <a:pt x="2341" y="4700"/>
                  </a:cubicBezTo>
                  <a:cubicBezTo>
                    <a:pt x="2006" y="4700"/>
                    <a:pt x="1665" y="4564"/>
                    <a:pt x="1407" y="4259"/>
                  </a:cubicBezTo>
                  <a:cubicBezTo>
                    <a:pt x="1289" y="4114"/>
                    <a:pt x="1119" y="4029"/>
                    <a:pt x="938" y="4029"/>
                  </a:cubicBezTo>
                  <a:cubicBezTo>
                    <a:pt x="929" y="4029"/>
                    <a:pt x="919" y="4029"/>
                    <a:pt x="909" y="4030"/>
                  </a:cubicBezTo>
                  <a:lnTo>
                    <a:pt x="450" y="4030"/>
                  </a:lnTo>
                  <a:cubicBezTo>
                    <a:pt x="201" y="4030"/>
                    <a:pt x="0" y="4221"/>
                    <a:pt x="0" y="4470"/>
                  </a:cubicBezTo>
                  <a:lnTo>
                    <a:pt x="0" y="6930"/>
                  </a:lnTo>
                  <a:lnTo>
                    <a:pt x="2469" y="6930"/>
                  </a:lnTo>
                  <a:cubicBezTo>
                    <a:pt x="2718" y="6930"/>
                    <a:pt x="2919" y="7130"/>
                    <a:pt x="2919" y="7379"/>
                  </a:cubicBezTo>
                  <a:lnTo>
                    <a:pt x="2919" y="7839"/>
                  </a:lnTo>
                  <a:cubicBezTo>
                    <a:pt x="2919" y="8030"/>
                    <a:pt x="2833" y="8212"/>
                    <a:pt x="2680" y="8346"/>
                  </a:cubicBezTo>
                  <a:cubicBezTo>
                    <a:pt x="1802" y="9080"/>
                    <a:pt x="2322" y="10509"/>
                    <a:pt x="3472" y="10509"/>
                  </a:cubicBezTo>
                  <a:cubicBezTo>
                    <a:pt x="3476" y="10509"/>
                    <a:pt x="3480" y="10509"/>
                    <a:pt x="3484" y="10509"/>
                  </a:cubicBezTo>
                  <a:cubicBezTo>
                    <a:pt x="4632" y="10509"/>
                    <a:pt x="5140" y="9064"/>
                    <a:pt x="4259" y="8336"/>
                  </a:cubicBezTo>
                  <a:cubicBezTo>
                    <a:pt x="4106" y="8202"/>
                    <a:pt x="4029" y="8021"/>
                    <a:pt x="4029" y="7829"/>
                  </a:cubicBezTo>
                  <a:lnTo>
                    <a:pt x="4029" y="7379"/>
                  </a:lnTo>
                  <a:cubicBezTo>
                    <a:pt x="4029" y="7130"/>
                    <a:pt x="4230" y="6930"/>
                    <a:pt x="4479" y="6930"/>
                  </a:cubicBezTo>
                  <a:lnTo>
                    <a:pt x="6709" y="6930"/>
                  </a:lnTo>
                  <a:cubicBezTo>
                    <a:pt x="6833" y="6930"/>
                    <a:pt x="6939" y="6834"/>
                    <a:pt x="6939" y="6709"/>
                  </a:cubicBezTo>
                  <a:lnTo>
                    <a:pt x="6939" y="891"/>
                  </a:lnTo>
                  <a:cubicBezTo>
                    <a:pt x="6939" y="403"/>
                    <a:pt x="6537" y="1"/>
                    <a:pt x="6039" y="1"/>
                  </a:cubicBezTo>
                  <a:close/>
                </a:path>
              </a:pathLst>
            </a:custGeom>
            <a:solidFill>
              <a:srgbClr val="D1D8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9" name="Google Shape;1899;p62"/>
            <p:cNvSpPr/>
            <p:nvPr/>
          </p:nvSpPr>
          <p:spPr>
            <a:xfrm>
              <a:off x="1838086" y="2152862"/>
              <a:ext cx="276229" cy="182218"/>
            </a:xfrm>
            <a:custGeom>
              <a:rect b="b" l="l" r="r" t="t"/>
              <a:pathLst>
                <a:path extrusionOk="0" h="6939" w="10519">
                  <a:moveTo>
                    <a:pt x="3580" y="1"/>
                  </a:moveTo>
                  <a:lnTo>
                    <a:pt x="3580" y="2460"/>
                  </a:lnTo>
                  <a:cubicBezTo>
                    <a:pt x="3580" y="2709"/>
                    <a:pt x="3379" y="2910"/>
                    <a:pt x="3140" y="2910"/>
                  </a:cubicBezTo>
                  <a:lnTo>
                    <a:pt x="2681" y="2910"/>
                  </a:lnTo>
                  <a:cubicBezTo>
                    <a:pt x="2489" y="2910"/>
                    <a:pt x="2298" y="2824"/>
                    <a:pt x="2173" y="2680"/>
                  </a:cubicBezTo>
                  <a:cubicBezTo>
                    <a:pt x="1918" y="2375"/>
                    <a:pt x="1579" y="2239"/>
                    <a:pt x="1245" y="2239"/>
                  </a:cubicBezTo>
                  <a:cubicBezTo>
                    <a:pt x="614" y="2239"/>
                    <a:pt x="1" y="2724"/>
                    <a:pt x="1" y="3475"/>
                  </a:cubicBezTo>
                  <a:cubicBezTo>
                    <a:pt x="7" y="4221"/>
                    <a:pt x="620" y="4700"/>
                    <a:pt x="1248" y="4700"/>
                  </a:cubicBezTo>
                  <a:cubicBezTo>
                    <a:pt x="1586" y="4700"/>
                    <a:pt x="1928" y="4561"/>
                    <a:pt x="2183" y="4250"/>
                  </a:cubicBezTo>
                  <a:cubicBezTo>
                    <a:pt x="2301" y="4113"/>
                    <a:pt x="2480" y="4029"/>
                    <a:pt x="2661" y="4029"/>
                  </a:cubicBezTo>
                  <a:cubicBezTo>
                    <a:pt x="2671" y="4029"/>
                    <a:pt x="2681" y="4029"/>
                    <a:pt x="2690" y="4030"/>
                  </a:cubicBezTo>
                  <a:lnTo>
                    <a:pt x="3140" y="4030"/>
                  </a:lnTo>
                  <a:cubicBezTo>
                    <a:pt x="3379" y="4030"/>
                    <a:pt x="3580" y="4231"/>
                    <a:pt x="3580" y="4479"/>
                  </a:cubicBezTo>
                  <a:lnTo>
                    <a:pt x="3580" y="6709"/>
                  </a:lnTo>
                  <a:cubicBezTo>
                    <a:pt x="3580" y="6834"/>
                    <a:pt x="3686" y="6939"/>
                    <a:pt x="3800" y="6939"/>
                  </a:cubicBezTo>
                  <a:lnTo>
                    <a:pt x="9619" y="6939"/>
                  </a:lnTo>
                  <a:cubicBezTo>
                    <a:pt x="10117" y="6939"/>
                    <a:pt x="10519" y="6537"/>
                    <a:pt x="10519" y="6039"/>
                  </a:cubicBezTo>
                  <a:lnTo>
                    <a:pt x="10519" y="230"/>
                  </a:lnTo>
                  <a:cubicBezTo>
                    <a:pt x="10519" y="106"/>
                    <a:pt x="10413" y="1"/>
                    <a:pt x="10289" y="1"/>
                  </a:cubicBezTo>
                  <a:lnTo>
                    <a:pt x="8059" y="1"/>
                  </a:lnTo>
                  <a:cubicBezTo>
                    <a:pt x="7810" y="1"/>
                    <a:pt x="7609" y="201"/>
                    <a:pt x="7609" y="450"/>
                  </a:cubicBezTo>
                  <a:lnTo>
                    <a:pt x="7609" y="900"/>
                  </a:lnTo>
                  <a:cubicBezTo>
                    <a:pt x="7600" y="1092"/>
                    <a:pt x="7686" y="1273"/>
                    <a:pt x="7829" y="1407"/>
                  </a:cubicBezTo>
                  <a:cubicBezTo>
                    <a:pt x="8720" y="2135"/>
                    <a:pt x="8203" y="3580"/>
                    <a:pt x="7054" y="3580"/>
                  </a:cubicBezTo>
                  <a:cubicBezTo>
                    <a:pt x="7050" y="3580"/>
                    <a:pt x="7047" y="3580"/>
                    <a:pt x="7043" y="3580"/>
                  </a:cubicBezTo>
                  <a:cubicBezTo>
                    <a:pt x="5902" y="3580"/>
                    <a:pt x="5382" y="2151"/>
                    <a:pt x="6260" y="1417"/>
                  </a:cubicBezTo>
                  <a:cubicBezTo>
                    <a:pt x="6404" y="1283"/>
                    <a:pt x="6490" y="1101"/>
                    <a:pt x="6490" y="910"/>
                  </a:cubicBezTo>
                  <a:lnTo>
                    <a:pt x="6490" y="450"/>
                  </a:lnTo>
                  <a:cubicBezTo>
                    <a:pt x="6490" y="201"/>
                    <a:pt x="6289" y="1"/>
                    <a:pt x="6040" y="1"/>
                  </a:cubicBezTo>
                  <a:close/>
                </a:path>
              </a:pathLst>
            </a:custGeom>
            <a:solidFill>
              <a:srgbClr val="5D74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0" name="Google Shape;1900;p62"/>
            <p:cNvSpPr/>
            <p:nvPr/>
          </p:nvSpPr>
          <p:spPr>
            <a:xfrm>
              <a:off x="1749879" y="2058877"/>
              <a:ext cx="182244" cy="276203"/>
            </a:xfrm>
            <a:custGeom>
              <a:rect b="b" l="l" r="r" t="t"/>
              <a:pathLst>
                <a:path extrusionOk="0" h="10518" w="6940">
                  <a:moveTo>
                    <a:pt x="3465" y="0"/>
                  </a:moveTo>
                  <a:cubicBezTo>
                    <a:pt x="2317" y="10"/>
                    <a:pt x="1810" y="1455"/>
                    <a:pt x="2700" y="2182"/>
                  </a:cubicBezTo>
                  <a:cubicBezTo>
                    <a:pt x="2843" y="2307"/>
                    <a:pt x="2920" y="2498"/>
                    <a:pt x="2920" y="2689"/>
                  </a:cubicBezTo>
                  <a:lnTo>
                    <a:pt x="2920" y="3139"/>
                  </a:lnTo>
                  <a:cubicBezTo>
                    <a:pt x="2920" y="3379"/>
                    <a:pt x="2719" y="3580"/>
                    <a:pt x="2470" y="3580"/>
                  </a:cubicBezTo>
                  <a:lnTo>
                    <a:pt x="231" y="3580"/>
                  </a:lnTo>
                  <a:cubicBezTo>
                    <a:pt x="106" y="3580"/>
                    <a:pt x="1" y="3685"/>
                    <a:pt x="1" y="3809"/>
                  </a:cubicBezTo>
                  <a:lnTo>
                    <a:pt x="1" y="9618"/>
                  </a:lnTo>
                  <a:cubicBezTo>
                    <a:pt x="1" y="10116"/>
                    <a:pt x="403" y="10518"/>
                    <a:pt x="900" y="10518"/>
                  </a:cubicBezTo>
                  <a:lnTo>
                    <a:pt x="6710" y="10518"/>
                  </a:lnTo>
                  <a:cubicBezTo>
                    <a:pt x="6834" y="10518"/>
                    <a:pt x="6939" y="10413"/>
                    <a:pt x="6939" y="10288"/>
                  </a:cubicBezTo>
                  <a:lnTo>
                    <a:pt x="6939" y="8058"/>
                  </a:lnTo>
                  <a:cubicBezTo>
                    <a:pt x="6939" y="7810"/>
                    <a:pt x="6738" y="7609"/>
                    <a:pt x="6489" y="7609"/>
                  </a:cubicBezTo>
                  <a:lnTo>
                    <a:pt x="6040" y="7609"/>
                  </a:lnTo>
                  <a:cubicBezTo>
                    <a:pt x="6030" y="7608"/>
                    <a:pt x="6020" y="7608"/>
                    <a:pt x="6011" y="7608"/>
                  </a:cubicBezTo>
                  <a:cubicBezTo>
                    <a:pt x="5830" y="7608"/>
                    <a:pt x="5660" y="7692"/>
                    <a:pt x="5542" y="7829"/>
                  </a:cubicBezTo>
                  <a:cubicBezTo>
                    <a:pt x="5284" y="8140"/>
                    <a:pt x="4939" y="8279"/>
                    <a:pt x="4600" y="8279"/>
                  </a:cubicBezTo>
                  <a:cubicBezTo>
                    <a:pt x="3970" y="8279"/>
                    <a:pt x="3360" y="7800"/>
                    <a:pt x="3360" y="7054"/>
                  </a:cubicBezTo>
                  <a:cubicBezTo>
                    <a:pt x="3354" y="6303"/>
                    <a:pt x="3965" y="5818"/>
                    <a:pt x="4597" y="5818"/>
                  </a:cubicBezTo>
                  <a:cubicBezTo>
                    <a:pt x="4933" y="5818"/>
                    <a:pt x="5274" y="5954"/>
                    <a:pt x="5532" y="6259"/>
                  </a:cubicBezTo>
                  <a:cubicBezTo>
                    <a:pt x="5657" y="6403"/>
                    <a:pt x="5839" y="6489"/>
                    <a:pt x="6040" y="6489"/>
                  </a:cubicBezTo>
                  <a:lnTo>
                    <a:pt x="6499" y="6489"/>
                  </a:lnTo>
                  <a:cubicBezTo>
                    <a:pt x="6738" y="6489"/>
                    <a:pt x="6939" y="6288"/>
                    <a:pt x="6939" y="6039"/>
                  </a:cubicBezTo>
                  <a:lnTo>
                    <a:pt x="6939" y="3580"/>
                  </a:lnTo>
                  <a:lnTo>
                    <a:pt x="4480" y="3580"/>
                  </a:lnTo>
                  <a:cubicBezTo>
                    <a:pt x="4231" y="3580"/>
                    <a:pt x="4030" y="3379"/>
                    <a:pt x="4030" y="3139"/>
                  </a:cubicBezTo>
                  <a:lnTo>
                    <a:pt x="4030" y="2680"/>
                  </a:lnTo>
                  <a:cubicBezTo>
                    <a:pt x="4030" y="2489"/>
                    <a:pt x="4116" y="2297"/>
                    <a:pt x="4269" y="2173"/>
                  </a:cubicBezTo>
                  <a:cubicBezTo>
                    <a:pt x="5150" y="1436"/>
                    <a:pt x="4623" y="0"/>
                    <a:pt x="3465" y="0"/>
                  </a:cubicBezTo>
                  <a:close/>
                </a:path>
              </a:pathLst>
            </a:custGeom>
            <a:solidFill>
              <a:srgbClr val="7F91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1" name="Google Shape;1901;p62"/>
            <p:cNvSpPr/>
            <p:nvPr/>
          </p:nvSpPr>
          <p:spPr>
            <a:xfrm>
              <a:off x="1750141" y="2152862"/>
              <a:ext cx="41228" cy="182218"/>
            </a:xfrm>
            <a:custGeom>
              <a:rect b="b" l="l" r="r" t="t"/>
              <a:pathLst>
                <a:path extrusionOk="0" h="6939" w="1570">
                  <a:moveTo>
                    <a:pt x="221" y="1"/>
                  </a:moveTo>
                  <a:cubicBezTo>
                    <a:pt x="96" y="1"/>
                    <a:pt x="0" y="106"/>
                    <a:pt x="0" y="230"/>
                  </a:cubicBezTo>
                  <a:lnTo>
                    <a:pt x="0" y="6039"/>
                  </a:lnTo>
                  <a:cubicBezTo>
                    <a:pt x="0" y="6537"/>
                    <a:pt x="402" y="6939"/>
                    <a:pt x="900" y="6939"/>
                  </a:cubicBezTo>
                  <a:lnTo>
                    <a:pt x="1570" y="6939"/>
                  </a:lnTo>
                  <a:cubicBezTo>
                    <a:pt x="1072" y="6939"/>
                    <a:pt x="670" y="6537"/>
                    <a:pt x="670" y="6039"/>
                  </a:cubicBezTo>
                  <a:lnTo>
                    <a:pt x="670" y="230"/>
                  </a:lnTo>
                  <a:cubicBezTo>
                    <a:pt x="670" y="106"/>
                    <a:pt x="776" y="1"/>
                    <a:pt x="900" y="1"/>
                  </a:cubicBezTo>
                  <a:close/>
                </a:path>
              </a:pathLst>
            </a:custGeom>
            <a:solidFill>
              <a:srgbClr val="6A7F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2" name="Google Shape;1902;p62"/>
            <p:cNvSpPr/>
            <p:nvPr/>
          </p:nvSpPr>
          <p:spPr>
            <a:xfrm>
              <a:off x="1796832" y="2059035"/>
              <a:ext cx="50340" cy="93853"/>
            </a:xfrm>
            <a:custGeom>
              <a:rect b="b" l="l" r="r" t="t"/>
              <a:pathLst>
                <a:path extrusionOk="0" h="3574" w="1917">
                  <a:moveTo>
                    <a:pt x="1675" y="0"/>
                  </a:moveTo>
                  <a:cubicBezTo>
                    <a:pt x="582" y="0"/>
                    <a:pt x="1" y="1426"/>
                    <a:pt x="912" y="2176"/>
                  </a:cubicBezTo>
                  <a:cubicBezTo>
                    <a:pt x="1055" y="2301"/>
                    <a:pt x="1132" y="2492"/>
                    <a:pt x="1132" y="2683"/>
                  </a:cubicBezTo>
                  <a:lnTo>
                    <a:pt x="1132" y="3133"/>
                  </a:lnTo>
                  <a:cubicBezTo>
                    <a:pt x="1132" y="3373"/>
                    <a:pt x="931" y="3574"/>
                    <a:pt x="682" y="3574"/>
                  </a:cubicBezTo>
                  <a:lnTo>
                    <a:pt x="1132" y="3574"/>
                  </a:lnTo>
                  <a:cubicBezTo>
                    <a:pt x="1381" y="3574"/>
                    <a:pt x="1582" y="3373"/>
                    <a:pt x="1582" y="3133"/>
                  </a:cubicBezTo>
                  <a:lnTo>
                    <a:pt x="1582" y="2683"/>
                  </a:lnTo>
                  <a:cubicBezTo>
                    <a:pt x="1582" y="2492"/>
                    <a:pt x="1495" y="2301"/>
                    <a:pt x="1352" y="2176"/>
                  </a:cubicBezTo>
                  <a:cubicBezTo>
                    <a:pt x="548" y="1516"/>
                    <a:pt x="892" y="214"/>
                    <a:pt x="1917" y="23"/>
                  </a:cubicBezTo>
                  <a:cubicBezTo>
                    <a:pt x="1834" y="8"/>
                    <a:pt x="1753" y="0"/>
                    <a:pt x="1675" y="0"/>
                  </a:cubicBezTo>
                  <a:close/>
                </a:path>
              </a:pathLst>
            </a:custGeom>
            <a:solidFill>
              <a:srgbClr val="6A7F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3" name="Google Shape;1903;p62"/>
            <p:cNvSpPr/>
            <p:nvPr/>
          </p:nvSpPr>
          <p:spPr>
            <a:xfrm>
              <a:off x="1750141" y="1970906"/>
              <a:ext cx="41228" cy="181982"/>
            </a:xfrm>
            <a:custGeom>
              <a:rect b="b" l="l" r="r" t="t"/>
              <a:pathLst>
                <a:path extrusionOk="0" h="6930" w="1570">
                  <a:moveTo>
                    <a:pt x="900" y="1"/>
                  </a:moveTo>
                  <a:cubicBezTo>
                    <a:pt x="402" y="1"/>
                    <a:pt x="0" y="403"/>
                    <a:pt x="0" y="900"/>
                  </a:cubicBezTo>
                  <a:lnTo>
                    <a:pt x="0" y="6709"/>
                  </a:lnTo>
                  <a:cubicBezTo>
                    <a:pt x="0" y="6834"/>
                    <a:pt x="96" y="6930"/>
                    <a:pt x="221" y="6930"/>
                  </a:cubicBezTo>
                  <a:lnTo>
                    <a:pt x="900" y="6930"/>
                  </a:lnTo>
                  <a:cubicBezTo>
                    <a:pt x="776" y="6930"/>
                    <a:pt x="670" y="6834"/>
                    <a:pt x="670" y="6709"/>
                  </a:cubicBezTo>
                  <a:lnTo>
                    <a:pt x="670" y="900"/>
                  </a:lnTo>
                  <a:cubicBezTo>
                    <a:pt x="670" y="403"/>
                    <a:pt x="1072" y="1"/>
                    <a:pt x="1570" y="1"/>
                  </a:cubicBezTo>
                  <a:close/>
                </a:path>
              </a:pathLst>
            </a:custGeom>
            <a:solidFill>
              <a:srgbClr val="657A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4" name="Google Shape;1904;p62"/>
            <p:cNvSpPr/>
            <p:nvPr/>
          </p:nvSpPr>
          <p:spPr>
            <a:xfrm>
              <a:off x="1999953" y="2029518"/>
              <a:ext cx="41990" cy="64678"/>
            </a:xfrm>
            <a:custGeom>
              <a:rect b="b" l="l" r="r" t="t"/>
              <a:pathLst>
                <a:path extrusionOk="0" h="2463" w="1599">
                  <a:moveTo>
                    <a:pt x="256" y="0"/>
                  </a:moveTo>
                  <a:cubicBezTo>
                    <a:pt x="171" y="0"/>
                    <a:pt x="86" y="9"/>
                    <a:pt x="0" y="27"/>
                  </a:cubicBezTo>
                  <a:cubicBezTo>
                    <a:pt x="574" y="133"/>
                    <a:pt x="1005" y="640"/>
                    <a:pt x="1005" y="1233"/>
                  </a:cubicBezTo>
                  <a:cubicBezTo>
                    <a:pt x="1005" y="1826"/>
                    <a:pt x="594" y="2334"/>
                    <a:pt x="10" y="2449"/>
                  </a:cubicBezTo>
                  <a:lnTo>
                    <a:pt x="0" y="2449"/>
                  </a:lnTo>
                  <a:cubicBezTo>
                    <a:pt x="77" y="2458"/>
                    <a:pt x="153" y="2463"/>
                    <a:pt x="230" y="2463"/>
                  </a:cubicBezTo>
                  <a:cubicBezTo>
                    <a:pt x="307" y="2463"/>
                    <a:pt x="383" y="2458"/>
                    <a:pt x="460" y="2449"/>
                  </a:cubicBezTo>
                  <a:cubicBezTo>
                    <a:pt x="1139" y="2334"/>
                    <a:pt x="1599" y="1683"/>
                    <a:pt x="1465" y="1003"/>
                  </a:cubicBezTo>
                  <a:cubicBezTo>
                    <a:pt x="1356" y="411"/>
                    <a:pt x="832" y="0"/>
                    <a:pt x="256" y="0"/>
                  </a:cubicBezTo>
                  <a:close/>
                </a:path>
              </a:pathLst>
            </a:custGeom>
            <a:solidFill>
              <a:srgbClr val="C0CA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5" name="Google Shape;1905;p62"/>
            <p:cNvSpPr/>
            <p:nvPr/>
          </p:nvSpPr>
          <p:spPr>
            <a:xfrm>
              <a:off x="1932097" y="1970906"/>
              <a:ext cx="23634" cy="76443"/>
            </a:xfrm>
            <a:custGeom>
              <a:rect b="b" l="l" r="r" t="t"/>
              <a:pathLst>
                <a:path extrusionOk="0" h="2911" w="900">
                  <a:moveTo>
                    <a:pt x="230" y="1"/>
                  </a:moveTo>
                  <a:cubicBezTo>
                    <a:pt x="106" y="1"/>
                    <a:pt x="0" y="96"/>
                    <a:pt x="0" y="221"/>
                  </a:cubicBezTo>
                  <a:lnTo>
                    <a:pt x="0" y="2460"/>
                  </a:lnTo>
                  <a:cubicBezTo>
                    <a:pt x="0" y="2709"/>
                    <a:pt x="201" y="2910"/>
                    <a:pt x="450" y="2910"/>
                  </a:cubicBezTo>
                  <a:lnTo>
                    <a:pt x="900" y="2910"/>
                  </a:lnTo>
                  <a:cubicBezTo>
                    <a:pt x="651" y="2910"/>
                    <a:pt x="450" y="2709"/>
                    <a:pt x="450" y="2460"/>
                  </a:cubicBezTo>
                  <a:lnTo>
                    <a:pt x="450" y="221"/>
                  </a:lnTo>
                  <a:cubicBezTo>
                    <a:pt x="450" y="96"/>
                    <a:pt x="546" y="1"/>
                    <a:pt x="670" y="1"/>
                  </a:cubicBezTo>
                  <a:close/>
                </a:path>
              </a:pathLst>
            </a:custGeom>
            <a:solidFill>
              <a:srgbClr val="C0CA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6" name="Google Shape;1906;p62"/>
            <p:cNvSpPr/>
            <p:nvPr/>
          </p:nvSpPr>
          <p:spPr>
            <a:xfrm>
              <a:off x="1932097" y="2076708"/>
              <a:ext cx="23634" cy="76180"/>
            </a:xfrm>
            <a:custGeom>
              <a:rect b="b" l="l" r="r" t="t"/>
              <a:pathLst>
                <a:path extrusionOk="0" h="2901" w="900">
                  <a:moveTo>
                    <a:pt x="450" y="1"/>
                  </a:moveTo>
                  <a:cubicBezTo>
                    <a:pt x="201" y="1"/>
                    <a:pt x="0" y="202"/>
                    <a:pt x="0" y="441"/>
                  </a:cubicBezTo>
                  <a:lnTo>
                    <a:pt x="0" y="2901"/>
                  </a:lnTo>
                  <a:lnTo>
                    <a:pt x="450" y="2901"/>
                  </a:lnTo>
                  <a:lnTo>
                    <a:pt x="450" y="441"/>
                  </a:lnTo>
                  <a:cubicBezTo>
                    <a:pt x="450" y="192"/>
                    <a:pt x="651" y="1"/>
                    <a:pt x="900" y="1"/>
                  </a:cubicBezTo>
                  <a:close/>
                </a:path>
              </a:pathLst>
            </a:custGeom>
            <a:solidFill>
              <a:srgbClr val="C0CA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7" name="Google Shape;1907;p62"/>
            <p:cNvSpPr/>
            <p:nvPr/>
          </p:nvSpPr>
          <p:spPr>
            <a:xfrm>
              <a:off x="1981860" y="2152862"/>
              <a:ext cx="47268" cy="94011"/>
            </a:xfrm>
            <a:custGeom>
              <a:rect b="b" l="l" r="r" t="t"/>
              <a:pathLst>
                <a:path extrusionOk="0" h="3580" w="1800">
                  <a:moveTo>
                    <a:pt x="565" y="1"/>
                  </a:moveTo>
                  <a:cubicBezTo>
                    <a:pt x="814" y="1"/>
                    <a:pt x="1015" y="201"/>
                    <a:pt x="1015" y="450"/>
                  </a:cubicBezTo>
                  <a:lnTo>
                    <a:pt x="1015" y="910"/>
                  </a:lnTo>
                  <a:cubicBezTo>
                    <a:pt x="1015" y="1101"/>
                    <a:pt x="929" y="1283"/>
                    <a:pt x="785" y="1417"/>
                  </a:cubicBezTo>
                  <a:cubicBezTo>
                    <a:pt x="0" y="2068"/>
                    <a:pt x="316" y="3331"/>
                    <a:pt x="1311" y="3551"/>
                  </a:cubicBezTo>
                  <a:cubicBezTo>
                    <a:pt x="1393" y="3570"/>
                    <a:pt x="1474" y="3580"/>
                    <a:pt x="1555" y="3580"/>
                  </a:cubicBezTo>
                  <a:cubicBezTo>
                    <a:pt x="1637" y="3580"/>
                    <a:pt x="1718" y="3570"/>
                    <a:pt x="1799" y="3551"/>
                  </a:cubicBezTo>
                  <a:lnTo>
                    <a:pt x="1761" y="3551"/>
                  </a:lnTo>
                  <a:cubicBezTo>
                    <a:pt x="766" y="3331"/>
                    <a:pt x="450" y="2068"/>
                    <a:pt x="1235" y="1417"/>
                  </a:cubicBezTo>
                  <a:cubicBezTo>
                    <a:pt x="1378" y="1283"/>
                    <a:pt x="1464" y="1101"/>
                    <a:pt x="1464" y="910"/>
                  </a:cubicBezTo>
                  <a:lnTo>
                    <a:pt x="1464" y="450"/>
                  </a:lnTo>
                  <a:cubicBezTo>
                    <a:pt x="1464" y="201"/>
                    <a:pt x="1263" y="1"/>
                    <a:pt x="1015" y="1"/>
                  </a:cubicBezTo>
                  <a:close/>
                </a:path>
              </a:pathLst>
            </a:custGeom>
            <a:solidFill>
              <a:srgbClr val="C0CA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8" name="Google Shape;1908;p62"/>
            <p:cNvSpPr/>
            <p:nvPr/>
          </p:nvSpPr>
          <p:spPr>
            <a:xfrm>
              <a:off x="1920542" y="2152862"/>
              <a:ext cx="23398" cy="76417"/>
            </a:xfrm>
            <a:custGeom>
              <a:rect b="b" l="l" r="r" t="t"/>
              <a:pathLst>
                <a:path extrusionOk="0" h="2910" w="891">
                  <a:moveTo>
                    <a:pt x="440" y="1"/>
                  </a:moveTo>
                  <a:lnTo>
                    <a:pt x="440" y="2460"/>
                  </a:lnTo>
                  <a:cubicBezTo>
                    <a:pt x="440" y="2709"/>
                    <a:pt x="239" y="2910"/>
                    <a:pt x="0" y="2910"/>
                  </a:cubicBezTo>
                  <a:lnTo>
                    <a:pt x="440" y="2910"/>
                  </a:lnTo>
                  <a:cubicBezTo>
                    <a:pt x="689" y="2910"/>
                    <a:pt x="890" y="2709"/>
                    <a:pt x="890" y="2460"/>
                  </a:cubicBezTo>
                  <a:lnTo>
                    <a:pt x="890" y="1"/>
                  </a:lnTo>
                  <a:close/>
                </a:path>
              </a:pathLst>
            </a:custGeom>
            <a:solidFill>
              <a:srgbClr val="3049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9" name="Google Shape;1909;p62"/>
            <p:cNvSpPr/>
            <p:nvPr/>
          </p:nvSpPr>
          <p:spPr>
            <a:xfrm>
              <a:off x="1834068" y="2211605"/>
              <a:ext cx="42252" cy="64888"/>
            </a:xfrm>
            <a:custGeom>
              <a:rect b="b" l="l" r="r" t="t"/>
              <a:pathLst>
                <a:path extrusionOk="0" h="2471" w="1609">
                  <a:moveTo>
                    <a:pt x="1371" y="1"/>
                  </a:moveTo>
                  <a:cubicBezTo>
                    <a:pt x="1295" y="1"/>
                    <a:pt x="1221" y="8"/>
                    <a:pt x="1149" y="22"/>
                  </a:cubicBezTo>
                  <a:cubicBezTo>
                    <a:pt x="460" y="137"/>
                    <a:pt x="1" y="788"/>
                    <a:pt x="135" y="1467"/>
                  </a:cubicBezTo>
                  <a:cubicBezTo>
                    <a:pt x="243" y="2060"/>
                    <a:pt x="767" y="2471"/>
                    <a:pt x="1350" y="2471"/>
                  </a:cubicBezTo>
                  <a:cubicBezTo>
                    <a:pt x="1435" y="2471"/>
                    <a:pt x="1522" y="2462"/>
                    <a:pt x="1609" y="2443"/>
                  </a:cubicBezTo>
                  <a:cubicBezTo>
                    <a:pt x="929" y="2309"/>
                    <a:pt x="489" y="1649"/>
                    <a:pt x="633" y="970"/>
                  </a:cubicBezTo>
                  <a:cubicBezTo>
                    <a:pt x="738" y="491"/>
                    <a:pt x="1121" y="118"/>
                    <a:pt x="1599" y="22"/>
                  </a:cubicBezTo>
                  <a:cubicBezTo>
                    <a:pt x="1523" y="8"/>
                    <a:pt x="1446" y="1"/>
                    <a:pt x="1371" y="1"/>
                  </a:cubicBezTo>
                  <a:close/>
                </a:path>
              </a:pathLst>
            </a:custGeom>
            <a:solidFill>
              <a:srgbClr val="3049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0" name="Google Shape;1910;p62"/>
            <p:cNvSpPr/>
            <p:nvPr/>
          </p:nvSpPr>
          <p:spPr>
            <a:xfrm>
              <a:off x="1920542" y="2258663"/>
              <a:ext cx="29175" cy="76417"/>
            </a:xfrm>
            <a:custGeom>
              <a:rect b="b" l="l" r="r" t="t"/>
              <a:pathLst>
                <a:path extrusionOk="0" h="2910" w="1111">
                  <a:moveTo>
                    <a:pt x="0" y="1"/>
                  </a:moveTo>
                  <a:cubicBezTo>
                    <a:pt x="239" y="1"/>
                    <a:pt x="440" y="202"/>
                    <a:pt x="440" y="450"/>
                  </a:cubicBezTo>
                  <a:lnTo>
                    <a:pt x="440" y="2680"/>
                  </a:lnTo>
                  <a:cubicBezTo>
                    <a:pt x="440" y="2805"/>
                    <a:pt x="546" y="2910"/>
                    <a:pt x="670" y="2910"/>
                  </a:cubicBezTo>
                  <a:lnTo>
                    <a:pt x="1110" y="2910"/>
                  </a:lnTo>
                  <a:cubicBezTo>
                    <a:pt x="986" y="2910"/>
                    <a:pt x="890" y="2805"/>
                    <a:pt x="890" y="2680"/>
                  </a:cubicBezTo>
                  <a:lnTo>
                    <a:pt x="890" y="450"/>
                  </a:lnTo>
                  <a:cubicBezTo>
                    <a:pt x="890" y="202"/>
                    <a:pt x="689" y="1"/>
                    <a:pt x="440" y="1"/>
                  </a:cubicBezTo>
                  <a:close/>
                </a:path>
              </a:pathLst>
            </a:custGeom>
            <a:solidFill>
              <a:srgbClr val="3049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11" name="Google Shape;1911;p62"/>
          <p:cNvGrpSpPr/>
          <p:nvPr/>
        </p:nvGrpSpPr>
        <p:grpSpPr>
          <a:xfrm>
            <a:off x="4798145" y="2652696"/>
            <a:ext cx="346790" cy="495391"/>
            <a:chOff x="1341612" y="3340055"/>
            <a:chExt cx="259399" cy="370524"/>
          </a:xfrm>
        </p:grpSpPr>
        <p:sp>
          <p:nvSpPr>
            <p:cNvPr id="1912" name="Google Shape;1912;p62"/>
            <p:cNvSpPr/>
            <p:nvPr/>
          </p:nvSpPr>
          <p:spPr>
            <a:xfrm>
              <a:off x="1383954" y="3340055"/>
              <a:ext cx="43615" cy="35664"/>
            </a:xfrm>
            <a:custGeom>
              <a:rect b="b" l="l" r="r" t="t"/>
              <a:pathLst>
                <a:path extrusionOk="0" h="2382" w="2913">
                  <a:moveTo>
                    <a:pt x="999" y="0"/>
                  </a:moveTo>
                  <a:cubicBezTo>
                    <a:pt x="452" y="0"/>
                    <a:pt x="11" y="442"/>
                    <a:pt x="11" y="989"/>
                  </a:cubicBezTo>
                  <a:lnTo>
                    <a:pt x="11" y="2019"/>
                  </a:lnTo>
                  <a:cubicBezTo>
                    <a:pt x="0" y="2260"/>
                    <a:pt x="179" y="2381"/>
                    <a:pt x="360" y="2381"/>
                  </a:cubicBezTo>
                  <a:cubicBezTo>
                    <a:pt x="542" y="2381"/>
                    <a:pt x="726" y="2260"/>
                    <a:pt x="726" y="2019"/>
                  </a:cubicBezTo>
                  <a:lnTo>
                    <a:pt x="726" y="989"/>
                  </a:lnTo>
                  <a:cubicBezTo>
                    <a:pt x="726" y="841"/>
                    <a:pt x="852" y="736"/>
                    <a:pt x="999" y="736"/>
                  </a:cubicBezTo>
                  <a:lnTo>
                    <a:pt x="1924" y="736"/>
                  </a:lnTo>
                  <a:cubicBezTo>
                    <a:pt x="2071" y="736"/>
                    <a:pt x="2197" y="841"/>
                    <a:pt x="2197" y="989"/>
                  </a:cubicBezTo>
                  <a:lnTo>
                    <a:pt x="2197" y="2019"/>
                  </a:lnTo>
                  <a:cubicBezTo>
                    <a:pt x="2197" y="2260"/>
                    <a:pt x="2376" y="2381"/>
                    <a:pt x="2555" y="2381"/>
                  </a:cubicBezTo>
                  <a:cubicBezTo>
                    <a:pt x="2733" y="2381"/>
                    <a:pt x="2912" y="2260"/>
                    <a:pt x="2912" y="2019"/>
                  </a:cubicBezTo>
                  <a:lnTo>
                    <a:pt x="2912" y="989"/>
                  </a:lnTo>
                  <a:cubicBezTo>
                    <a:pt x="2912" y="442"/>
                    <a:pt x="2471" y="0"/>
                    <a:pt x="1924" y="0"/>
                  </a:cubicBezTo>
                  <a:close/>
                </a:path>
              </a:pathLst>
            </a:custGeom>
            <a:solidFill>
              <a:srgbClr val="344D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3" name="Google Shape;1913;p62"/>
            <p:cNvSpPr/>
            <p:nvPr/>
          </p:nvSpPr>
          <p:spPr>
            <a:xfrm>
              <a:off x="1363966" y="3403329"/>
              <a:ext cx="237045" cy="307251"/>
            </a:xfrm>
            <a:custGeom>
              <a:rect b="b" l="l" r="r" t="t"/>
              <a:pathLst>
                <a:path extrusionOk="0" h="20521" w="15832">
                  <a:moveTo>
                    <a:pt x="736" y="0"/>
                  </a:moveTo>
                  <a:cubicBezTo>
                    <a:pt x="337" y="0"/>
                    <a:pt x="0" y="337"/>
                    <a:pt x="0" y="757"/>
                  </a:cubicBezTo>
                  <a:lnTo>
                    <a:pt x="0" y="19763"/>
                  </a:lnTo>
                  <a:cubicBezTo>
                    <a:pt x="0" y="20184"/>
                    <a:pt x="337" y="20520"/>
                    <a:pt x="736" y="20520"/>
                  </a:cubicBezTo>
                  <a:lnTo>
                    <a:pt x="15075" y="20520"/>
                  </a:lnTo>
                  <a:cubicBezTo>
                    <a:pt x="15495" y="20520"/>
                    <a:pt x="15832" y="20184"/>
                    <a:pt x="15832" y="19763"/>
                  </a:cubicBezTo>
                  <a:lnTo>
                    <a:pt x="15832" y="757"/>
                  </a:lnTo>
                  <a:cubicBezTo>
                    <a:pt x="15832" y="337"/>
                    <a:pt x="15495" y="0"/>
                    <a:pt x="15075" y="0"/>
                  </a:cubicBezTo>
                  <a:close/>
                </a:path>
              </a:pathLst>
            </a:custGeom>
            <a:solidFill>
              <a:srgbClr val="EEF1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4" name="Google Shape;1914;p62"/>
            <p:cNvSpPr/>
            <p:nvPr/>
          </p:nvSpPr>
          <p:spPr>
            <a:xfrm>
              <a:off x="1341612" y="3371841"/>
              <a:ext cx="237045" cy="306936"/>
            </a:xfrm>
            <a:custGeom>
              <a:rect b="b" l="l" r="r" t="t"/>
              <a:pathLst>
                <a:path extrusionOk="0" h="20500" w="15832">
                  <a:moveTo>
                    <a:pt x="736" y="1"/>
                  </a:moveTo>
                  <a:cubicBezTo>
                    <a:pt x="337" y="1"/>
                    <a:pt x="1" y="337"/>
                    <a:pt x="1" y="737"/>
                  </a:cubicBezTo>
                  <a:lnTo>
                    <a:pt x="1" y="19764"/>
                  </a:lnTo>
                  <a:cubicBezTo>
                    <a:pt x="1" y="20163"/>
                    <a:pt x="337" y="20500"/>
                    <a:pt x="736" y="20500"/>
                  </a:cubicBezTo>
                  <a:lnTo>
                    <a:pt x="15075" y="20500"/>
                  </a:lnTo>
                  <a:cubicBezTo>
                    <a:pt x="15495" y="20500"/>
                    <a:pt x="15832" y="20163"/>
                    <a:pt x="15832" y="19743"/>
                  </a:cubicBezTo>
                  <a:lnTo>
                    <a:pt x="15832" y="737"/>
                  </a:lnTo>
                  <a:cubicBezTo>
                    <a:pt x="15832" y="337"/>
                    <a:pt x="15495" y="1"/>
                    <a:pt x="15075" y="1"/>
                  </a:cubicBezTo>
                  <a:close/>
                </a:path>
              </a:pathLst>
            </a:custGeom>
            <a:solidFill>
              <a:srgbClr val="FBFC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5" name="Google Shape;1915;p62"/>
            <p:cNvSpPr/>
            <p:nvPr/>
          </p:nvSpPr>
          <p:spPr>
            <a:xfrm>
              <a:off x="1556303" y="3371841"/>
              <a:ext cx="22354" cy="306936"/>
            </a:xfrm>
            <a:custGeom>
              <a:rect b="b" l="l" r="r" t="t"/>
              <a:pathLst>
                <a:path extrusionOk="0" h="20500" w="1493">
                  <a:moveTo>
                    <a:pt x="0" y="1"/>
                  </a:moveTo>
                  <a:lnTo>
                    <a:pt x="0" y="20500"/>
                  </a:lnTo>
                  <a:lnTo>
                    <a:pt x="736" y="20500"/>
                  </a:lnTo>
                  <a:cubicBezTo>
                    <a:pt x="1156" y="20500"/>
                    <a:pt x="1493" y="20163"/>
                    <a:pt x="1493" y="19743"/>
                  </a:cubicBezTo>
                  <a:lnTo>
                    <a:pt x="1493" y="737"/>
                  </a:lnTo>
                  <a:cubicBezTo>
                    <a:pt x="1493" y="337"/>
                    <a:pt x="1156" y="1"/>
                    <a:pt x="736" y="1"/>
                  </a:cubicBezTo>
                  <a:close/>
                </a:path>
              </a:pathLst>
            </a:custGeom>
            <a:solidFill>
              <a:srgbClr val="F5F7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6" name="Google Shape;1916;p62"/>
            <p:cNvSpPr/>
            <p:nvPr/>
          </p:nvSpPr>
          <p:spPr>
            <a:xfrm>
              <a:off x="1379387" y="3455583"/>
              <a:ext cx="44708" cy="44708"/>
            </a:xfrm>
            <a:custGeom>
              <a:rect b="b" l="l" r="r" t="t"/>
              <a:pathLst>
                <a:path extrusionOk="0" h="2986" w="2986">
                  <a:moveTo>
                    <a:pt x="190" y="0"/>
                  </a:moveTo>
                  <a:cubicBezTo>
                    <a:pt x="85" y="0"/>
                    <a:pt x="0" y="84"/>
                    <a:pt x="0" y="190"/>
                  </a:cubicBezTo>
                  <a:lnTo>
                    <a:pt x="0" y="2797"/>
                  </a:lnTo>
                  <a:cubicBezTo>
                    <a:pt x="0" y="2902"/>
                    <a:pt x="85" y="2986"/>
                    <a:pt x="190" y="2986"/>
                  </a:cubicBezTo>
                  <a:lnTo>
                    <a:pt x="2797" y="2986"/>
                  </a:lnTo>
                  <a:cubicBezTo>
                    <a:pt x="2902" y="2986"/>
                    <a:pt x="2986" y="2902"/>
                    <a:pt x="2986" y="2797"/>
                  </a:cubicBezTo>
                  <a:lnTo>
                    <a:pt x="2986" y="190"/>
                  </a:lnTo>
                  <a:cubicBezTo>
                    <a:pt x="2986" y="84"/>
                    <a:pt x="2902" y="0"/>
                    <a:pt x="2797" y="0"/>
                  </a:cubicBezTo>
                  <a:close/>
                </a:path>
              </a:pathLst>
            </a:custGeom>
            <a:solidFill>
              <a:srgbClr val="D1DB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7" name="Google Shape;1917;p62"/>
            <p:cNvSpPr/>
            <p:nvPr/>
          </p:nvSpPr>
          <p:spPr>
            <a:xfrm>
              <a:off x="1379387" y="3527975"/>
              <a:ext cx="44708" cy="44723"/>
            </a:xfrm>
            <a:custGeom>
              <a:rect b="b" l="l" r="r" t="t"/>
              <a:pathLst>
                <a:path extrusionOk="0" h="2987" w="2986">
                  <a:moveTo>
                    <a:pt x="190" y="1"/>
                  </a:moveTo>
                  <a:cubicBezTo>
                    <a:pt x="85" y="1"/>
                    <a:pt x="0" y="85"/>
                    <a:pt x="0" y="190"/>
                  </a:cubicBezTo>
                  <a:lnTo>
                    <a:pt x="0" y="2776"/>
                  </a:lnTo>
                  <a:cubicBezTo>
                    <a:pt x="0" y="2881"/>
                    <a:pt x="85" y="2986"/>
                    <a:pt x="190" y="2986"/>
                  </a:cubicBezTo>
                  <a:lnTo>
                    <a:pt x="2797" y="2986"/>
                  </a:lnTo>
                  <a:cubicBezTo>
                    <a:pt x="2902" y="2986"/>
                    <a:pt x="2986" y="2881"/>
                    <a:pt x="2986" y="2776"/>
                  </a:cubicBezTo>
                  <a:lnTo>
                    <a:pt x="2986" y="190"/>
                  </a:lnTo>
                  <a:cubicBezTo>
                    <a:pt x="2986" y="85"/>
                    <a:pt x="2902" y="1"/>
                    <a:pt x="2797" y="1"/>
                  </a:cubicBezTo>
                  <a:close/>
                </a:path>
              </a:pathLst>
            </a:custGeom>
            <a:solidFill>
              <a:srgbClr val="B2C2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8" name="Google Shape;1918;p62"/>
            <p:cNvSpPr/>
            <p:nvPr/>
          </p:nvSpPr>
          <p:spPr>
            <a:xfrm>
              <a:off x="1379387" y="3600067"/>
              <a:ext cx="44708" cy="44708"/>
            </a:xfrm>
            <a:custGeom>
              <a:rect b="b" l="l" r="r" t="t"/>
              <a:pathLst>
                <a:path extrusionOk="0" h="2986" w="2986">
                  <a:moveTo>
                    <a:pt x="190" y="1"/>
                  </a:moveTo>
                  <a:cubicBezTo>
                    <a:pt x="85" y="1"/>
                    <a:pt x="0" y="85"/>
                    <a:pt x="0" y="211"/>
                  </a:cubicBezTo>
                  <a:lnTo>
                    <a:pt x="0" y="2797"/>
                  </a:lnTo>
                  <a:cubicBezTo>
                    <a:pt x="0" y="2902"/>
                    <a:pt x="85" y="2986"/>
                    <a:pt x="190" y="2986"/>
                  </a:cubicBezTo>
                  <a:lnTo>
                    <a:pt x="2797" y="2986"/>
                  </a:lnTo>
                  <a:cubicBezTo>
                    <a:pt x="2902" y="2986"/>
                    <a:pt x="2986" y="2902"/>
                    <a:pt x="2986" y="2797"/>
                  </a:cubicBezTo>
                  <a:lnTo>
                    <a:pt x="2986" y="211"/>
                  </a:lnTo>
                  <a:cubicBezTo>
                    <a:pt x="2986" y="85"/>
                    <a:pt x="2902" y="1"/>
                    <a:pt x="2797" y="1"/>
                  </a:cubicBezTo>
                  <a:close/>
                </a:path>
              </a:pathLst>
            </a:custGeom>
            <a:solidFill>
              <a:srgbClr val="BECBD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9" name="Google Shape;1919;p62"/>
            <p:cNvSpPr/>
            <p:nvPr/>
          </p:nvSpPr>
          <p:spPr>
            <a:xfrm>
              <a:off x="1444233" y="3459041"/>
              <a:ext cx="103894" cy="11035"/>
            </a:xfrm>
            <a:custGeom>
              <a:rect b="b" l="l" r="r" t="t"/>
              <a:pathLst>
                <a:path extrusionOk="0" h="737" w="6939">
                  <a:moveTo>
                    <a:pt x="484" y="1"/>
                  </a:moveTo>
                  <a:cubicBezTo>
                    <a:pt x="0" y="1"/>
                    <a:pt x="0" y="736"/>
                    <a:pt x="484" y="736"/>
                  </a:cubicBezTo>
                  <a:lnTo>
                    <a:pt x="6455" y="736"/>
                  </a:lnTo>
                  <a:cubicBezTo>
                    <a:pt x="6939" y="736"/>
                    <a:pt x="6939" y="1"/>
                    <a:pt x="6455" y="1"/>
                  </a:cubicBezTo>
                  <a:close/>
                </a:path>
              </a:pathLst>
            </a:custGeom>
            <a:solidFill>
              <a:srgbClr val="546C8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0" name="Google Shape;1920;p62"/>
            <p:cNvSpPr/>
            <p:nvPr/>
          </p:nvSpPr>
          <p:spPr>
            <a:xfrm>
              <a:off x="1444233" y="3482967"/>
              <a:ext cx="103894" cy="10720"/>
            </a:xfrm>
            <a:custGeom>
              <a:rect b="b" l="l" r="r" t="t"/>
              <a:pathLst>
                <a:path extrusionOk="0" h="716" w="6939">
                  <a:moveTo>
                    <a:pt x="484" y="0"/>
                  </a:moveTo>
                  <a:cubicBezTo>
                    <a:pt x="0" y="0"/>
                    <a:pt x="0" y="715"/>
                    <a:pt x="484" y="715"/>
                  </a:cubicBezTo>
                  <a:lnTo>
                    <a:pt x="6455" y="715"/>
                  </a:lnTo>
                  <a:cubicBezTo>
                    <a:pt x="6939" y="715"/>
                    <a:pt x="6939" y="0"/>
                    <a:pt x="6455" y="0"/>
                  </a:cubicBezTo>
                  <a:close/>
                </a:path>
              </a:pathLst>
            </a:custGeom>
            <a:solidFill>
              <a:srgbClr val="546C8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1" name="Google Shape;1921;p62"/>
            <p:cNvSpPr/>
            <p:nvPr/>
          </p:nvSpPr>
          <p:spPr>
            <a:xfrm>
              <a:off x="1444233" y="3531433"/>
              <a:ext cx="103894" cy="10735"/>
            </a:xfrm>
            <a:custGeom>
              <a:rect b="b" l="l" r="r" t="t"/>
              <a:pathLst>
                <a:path extrusionOk="0" h="717" w="6939">
                  <a:moveTo>
                    <a:pt x="464" y="1"/>
                  </a:moveTo>
                  <a:cubicBezTo>
                    <a:pt x="1" y="1"/>
                    <a:pt x="7" y="716"/>
                    <a:pt x="484" y="716"/>
                  </a:cubicBezTo>
                  <a:lnTo>
                    <a:pt x="6455" y="716"/>
                  </a:lnTo>
                  <a:cubicBezTo>
                    <a:pt x="6939" y="716"/>
                    <a:pt x="6939" y="1"/>
                    <a:pt x="6455" y="1"/>
                  </a:cubicBezTo>
                  <a:lnTo>
                    <a:pt x="484" y="1"/>
                  </a:lnTo>
                  <a:cubicBezTo>
                    <a:pt x="477" y="1"/>
                    <a:pt x="471" y="1"/>
                    <a:pt x="464" y="1"/>
                  </a:cubicBezTo>
                  <a:close/>
                </a:path>
              </a:pathLst>
            </a:custGeom>
            <a:solidFill>
              <a:srgbClr val="546C8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2" name="Google Shape;1922;p62"/>
            <p:cNvSpPr/>
            <p:nvPr/>
          </p:nvSpPr>
          <p:spPr>
            <a:xfrm>
              <a:off x="1444233" y="3555359"/>
              <a:ext cx="103894" cy="10720"/>
            </a:xfrm>
            <a:custGeom>
              <a:rect b="b" l="l" r="r" t="t"/>
              <a:pathLst>
                <a:path extrusionOk="0" h="716" w="6939">
                  <a:moveTo>
                    <a:pt x="464" y="1"/>
                  </a:moveTo>
                  <a:cubicBezTo>
                    <a:pt x="1" y="1"/>
                    <a:pt x="7" y="716"/>
                    <a:pt x="484" y="716"/>
                  </a:cubicBezTo>
                  <a:lnTo>
                    <a:pt x="6455" y="716"/>
                  </a:lnTo>
                  <a:cubicBezTo>
                    <a:pt x="6939" y="716"/>
                    <a:pt x="6939" y="1"/>
                    <a:pt x="6455" y="1"/>
                  </a:cubicBezTo>
                  <a:lnTo>
                    <a:pt x="484" y="1"/>
                  </a:lnTo>
                  <a:cubicBezTo>
                    <a:pt x="477" y="1"/>
                    <a:pt x="471" y="1"/>
                    <a:pt x="464" y="1"/>
                  </a:cubicBezTo>
                  <a:close/>
                </a:path>
              </a:pathLst>
            </a:custGeom>
            <a:solidFill>
              <a:srgbClr val="546C8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3" name="Google Shape;1923;p62"/>
            <p:cNvSpPr/>
            <p:nvPr/>
          </p:nvSpPr>
          <p:spPr>
            <a:xfrm>
              <a:off x="1444233" y="3603526"/>
              <a:ext cx="103894" cy="11035"/>
            </a:xfrm>
            <a:custGeom>
              <a:rect b="b" l="l" r="r" t="t"/>
              <a:pathLst>
                <a:path extrusionOk="0" h="737" w="6939">
                  <a:moveTo>
                    <a:pt x="484" y="1"/>
                  </a:moveTo>
                  <a:cubicBezTo>
                    <a:pt x="0" y="1"/>
                    <a:pt x="0" y="737"/>
                    <a:pt x="484" y="737"/>
                  </a:cubicBezTo>
                  <a:lnTo>
                    <a:pt x="6455" y="737"/>
                  </a:lnTo>
                  <a:cubicBezTo>
                    <a:pt x="6939" y="737"/>
                    <a:pt x="6939" y="1"/>
                    <a:pt x="6455" y="1"/>
                  </a:cubicBezTo>
                  <a:close/>
                </a:path>
              </a:pathLst>
            </a:custGeom>
            <a:solidFill>
              <a:srgbClr val="546C8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4" name="Google Shape;1924;p62"/>
            <p:cNvSpPr/>
            <p:nvPr/>
          </p:nvSpPr>
          <p:spPr>
            <a:xfrm>
              <a:off x="1444233" y="3627452"/>
              <a:ext cx="103894" cy="11035"/>
            </a:xfrm>
            <a:custGeom>
              <a:rect b="b" l="l" r="r" t="t"/>
              <a:pathLst>
                <a:path extrusionOk="0" h="737" w="6939">
                  <a:moveTo>
                    <a:pt x="484" y="1"/>
                  </a:moveTo>
                  <a:cubicBezTo>
                    <a:pt x="0" y="1"/>
                    <a:pt x="0" y="736"/>
                    <a:pt x="484" y="736"/>
                  </a:cubicBezTo>
                  <a:lnTo>
                    <a:pt x="6455" y="736"/>
                  </a:lnTo>
                  <a:cubicBezTo>
                    <a:pt x="6939" y="736"/>
                    <a:pt x="6939" y="1"/>
                    <a:pt x="6455" y="1"/>
                  </a:cubicBezTo>
                  <a:close/>
                </a:path>
              </a:pathLst>
            </a:custGeom>
            <a:solidFill>
              <a:srgbClr val="546C8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5" name="Google Shape;1925;p62"/>
            <p:cNvSpPr/>
            <p:nvPr/>
          </p:nvSpPr>
          <p:spPr>
            <a:xfrm>
              <a:off x="1390183" y="3448845"/>
              <a:ext cx="55413" cy="37087"/>
            </a:xfrm>
            <a:custGeom>
              <a:rect b="b" l="l" r="r" t="t"/>
              <a:pathLst>
                <a:path extrusionOk="0" h="2477" w="3701">
                  <a:moveTo>
                    <a:pt x="3156" y="0"/>
                  </a:moveTo>
                  <a:cubicBezTo>
                    <a:pt x="3077" y="0"/>
                    <a:pt x="2995" y="28"/>
                    <a:pt x="2917" y="93"/>
                  </a:cubicBezTo>
                  <a:lnTo>
                    <a:pt x="1130" y="1607"/>
                  </a:lnTo>
                  <a:lnTo>
                    <a:pt x="772" y="1228"/>
                  </a:lnTo>
                  <a:cubicBezTo>
                    <a:pt x="722" y="1155"/>
                    <a:pt x="653" y="1124"/>
                    <a:pt x="580" y="1124"/>
                  </a:cubicBezTo>
                  <a:cubicBezTo>
                    <a:pt x="319" y="1124"/>
                    <a:pt x="0" y="1515"/>
                    <a:pt x="247" y="1712"/>
                  </a:cubicBezTo>
                  <a:lnTo>
                    <a:pt x="856" y="2364"/>
                  </a:lnTo>
                  <a:cubicBezTo>
                    <a:pt x="922" y="2440"/>
                    <a:pt x="1010" y="2477"/>
                    <a:pt x="1103" y="2477"/>
                  </a:cubicBezTo>
                  <a:cubicBezTo>
                    <a:pt x="1189" y="2477"/>
                    <a:pt x="1280" y="2445"/>
                    <a:pt x="1361" y="2385"/>
                  </a:cubicBezTo>
                  <a:lnTo>
                    <a:pt x="3400" y="640"/>
                  </a:lnTo>
                  <a:cubicBezTo>
                    <a:pt x="3701" y="406"/>
                    <a:pt x="3458" y="0"/>
                    <a:pt x="3156" y="0"/>
                  </a:cubicBezTo>
                  <a:close/>
                </a:path>
              </a:pathLst>
            </a:custGeom>
            <a:solidFill>
              <a:srgbClr val="546C8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6" name="Google Shape;1926;p62"/>
            <p:cNvSpPr/>
            <p:nvPr/>
          </p:nvSpPr>
          <p:spPr>
            <a:xfrm>
              <a:off x="1390183" y="3521686"/>
              <a:ext cx="54874" cy="37147"/>
            </a:xfrm>
            <a:custGeom>
              <a:rect b="b" l="l" r="r" t="t"/>
              <a:pathLst>
                <a:path extrusionOk="0" h="2481" w="3665">
                  <a:moveTo>
                    <a:pt x="3137" y="0"/>
                  </a:moveTo>
                  <a:cubicBezTo>
                    <a:pt x="3064" y="0"/>
                    <a:pt x="2988" y="25"/>
                    <a:pt x="2917" y="85"/>
                  </a:cubicBezTo>
                  <a:lnTo>
                    <a:pt x="2917" y="106"/>
                  </a:lnTo>
                  <a:lnTo>
                    <a:pt x="1130" y="1619"/>
                  </a:lnTo>
                  <a:lnTo>
                    <a:pt x="772" y="1220"/>
                  </a:lnTo>
                  <a:cubicBezTo>
                    <a:pt x="722" y="1146"/>
                    <a:pt x="653" y="1116"/>
                    <a:pt x="580" y="1116"/>
                  </a:cubicBezTo>
                  <a:cubicBezTo>
                    <a:pt x="319" y="1116"/>
                    <a:pt x="0" y="1506"/>
                    <a:pt x="247" y="1703"/>
                  </a:cubicBezTo>
                  <a:lnTo>
                    <a:pt x="856" y="2355"/>
                  </a:lnTo>
                  <a:cubicBezTo>
                    <a:pt x="927" y="2437"/>
                    <a:pt x="1023" y="2480"/>
                    <a:pt x="1124" y="2480"/>
                  </a:cubicBezTo>
                  <a:cubicBezTo>
                    <a:pt x="1204" y="2480"/>
                    <a:pt x="1286" y="2453"/>
                    <a:pt x="1361" y="2397"/>
                  </a:cubicBezTo>
                  <a:lnTo>
                    <a:pt x="3379" y="652"/>
                  </a:lnTo>
                  <a:cubicBezTo>
                    <a:pt x="3665" y="400"/>
                    <a:pt x="3427" y="0"/>
                    <a:pt x="3137" y="0"/>
                  </a:cubicBezTo>
                  <a:close/>
                </a:path>
              </a:pathLst>
            </a:custGeom>
            <a:solidFill>
              <a:srgbClr val="546C8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7" name="Google Shape;1927;p62"/>
            <p:cNvSpPr/>
            <p:nvPr/>
          </p:nvSpPr>
          <p:spPr>
            <a:xfrm>
              <a:off x="1390183" y="3595216"/>
              <a:ext cx="55413" cy="37267"/>
            </a:xfrm>
            <a:custGeom>
              <a:rect b="b" l="l" r="r" t="t"/>
              <a:pathLst>
                <a:path extrusionOk="0" h="2489" w="3701">
                  <a:moveTo>
                    <a:pt x="3155" y="1"/>
                  </a:moveTo>
                  <a:cubicBezTo>
                    <a:pt x="3077" y="1"/>
                    <a:pt x="2995" y="28"/>
                    <a:pt x="2917" y="93"/>
                  </a:cubicBezTo>
                  <a:lnTo>
                    <a:pt x="2917" y="114"/>
                  </a:lnTo>
                  <a:lnTo>
                    <a:pt x="1130" y="1628"/>
                  </a:lnTo>
                  <a:lnTo>
                    <a:pt x="772" y="1229"/>
                  </a:lnTo>
                  <a:cubicBezTo>
                    <a:pt x="722" y="1155"/>
                    <a:pt x="653" y="1125"/>
                    <a:pt x="580" y="1125"/>
                  </a:cubicBezTo>
                  <a:cubicBezTo>
                    <a:pt x="319" y="1125"/>
                    <a:pt x="0" y="1515"/>
                    <a:pt x="247" y="1712"/>
                  </a:cubicBezTo>
                  <a:lnTo>
                    <a:pt x="856" y="2364"/>
                  </a:lnTo>
                  <a:cubicBezTo>
                    <a:pt x="927" y="2446"/>
                    <a:pt x="1023" y="2489"/>
                    <a:pt x="1124" y="2489"/>
                  </a:cubicBezTo>
                  <a:cubicBezTo>
                    <a:pt x="1204" y="2489"/>
                    <a:pt x="1286" y="2462"/>
                    <a:pt x="1361" y="2406"/>
                  </a:cubicBezTo>
                  <a:lnTo>
                    <a:pt x="3400" y="661"/>
                  </a:lnTo>
                  <a:cubicBezTo>
                    <a:pt x="3701" y="410"/>
                    <a:pt x="3458" y="1"/>
                    <a:pt x="3155" y="1"/>
                  </a:cubicBezTo>
                  <a:close/>
                </a:path>
              </a:pathLst>
            </a:custGeom>
            <a:solidFill>
              <a:srgbClr val="546C8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8" name="Google Shape;1928;p62"/>
            <p:cNvSpPr/>
            <p:nvPr/>
          </p:nvSpPr>
          <p:spPr>
            <a:xfrm>
              <a:off x="1368682" y="3362409"/>
              <a:ext cx="74309" cy="38734"/>
            </a:xfrm>
            <a:custGeom>
              <a:rect b="b" l="l" r="r" t="t"/>
              <a:pathLst>
                <a:path extrusionOk="0" h="2587" w="4963">
                  <a:moveTo>
                    <a:pt x="736" y="0"/>
                  </a:moveTo>
                  <a:cubicBezTo>
                    <a:pt x="316" y="0"/>
                    <a:pt x="1" y="336"/>
                    <a:pt x="1" y="736"/>
                  </a:cubicBezTo>
                  <a:lnTo>
                    <a:pt x="1" y="2250"/>
                  </a:lnTo>
                  <a:cubicBezTo>
                    <a:pt x="1" y="2439"/>
                    <a:pt x="148" y="2586"/>
                    <a:pt x="337" y="2586"/>
                  </a:cubicBezTo>
                  <a:lnTo>
                    <a:pt x="4626" y="2586"/>
                  </a:lnTo>
                  <a:cubicBezTo>
                    <a:pt x="4815" y="2586"/>
                    <a:pt x="4962" y="2439"/>
                    <a:pt x="4962" y="2250"/>
                  </a:cubicBezTo>
                  <a:lnTo>
                    <a:pt x="4962" y="736"/>
                  </a:lnTo>
                  <a:cubicBezTo>
                    <a:pt x="4962" y="336"/>
                    <a:pt x="4647" y="0"/>
                    <a:pt x="4227" y="0"/>
                  </a:cubicBezTo>
                  <a:close/>
                </a:path>
              </a:pathLst>
            </a:custGeom>
            <a:solidFill>
              <a:srgbClr val="546C8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9" name="Google Shape;1929;p62"/>
            <p:cNvSpPr/>
            <p:nvPr/>
          </p:nvSpPr>
          <p:spPr>
            <a:xfrm>
              <a:off x="1409602" y="3362409"/>
              <a:ext cx="33389" cy="38734"/>
            </a:xfrm>
            <a:custGeom>
              <a:rect b="b" l="l" r="r" t="t"/>
              <a:pathLst>
                <a:path extrusionOk="0" h="2587" w="2230">
                  <a:moveTo>
                    <a:pt x="1" y="0"/>
                  </a:moveTo>
                  <a:cubicBezTo>
                    <a:pt x="400" y="0"/>
                    <a:pt x="737" y="336"/>
                    <a:pt x="737" y="736"/>
                  </a:cubicBezTo>
                  <a:lnTo>
                    <a:pt x="737" y="2250"/>
                  </a:lnTo>
                  <a:cubicBezTo>
                    <a:pt x="737" y="2439"/>
                    <a:pt x="589" y="2586"/>
                    <a:pt x="400" y="2586"/>
                  </a:cubicBezTo>
                  <a:lnTo>
                    <a:pt x="1893" y="2586"/>
                  </a:lnTo>
                  <a:cubicBezTo>
                    <a:pt x="2082" y="2586"/>
                    <a:pt x="2229" y="2439"/>
                    <a:pt x="2229" y="2250"/>
                  </a:cubicBezTo>
                  <a:lnTo>
                    <a:pt x="2229" y="736"/>
                  </a:lnTo>
                  <a:cubicBezTo>
                    <a:pt x="2229" y="336"/>
                    <a:pt x="1893" y="0"/>
                    <a:pt x="1494" y="0"/>
                  </a:cubicBezTo>
                  <a:close/>
                </a:path>
              </a:pathLst>
            </a:custGeom>
            <a:solidFill>
              <a:srgbClr val="435D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3" name="Shape 1933"/>
        <p:cNvGrpSpPr/>
        <p:nvPr/>
      </p:nvGrpSpPr>
      <p:grpSpPr>
        <a:xfrm>
          <a:off x="0" y="0"/>
          <a:ext cx="0" cy="0"/>
          <a:chOff x="0" y="0"/>
          <a:chExt cx="0" cy="0"/>
        </a:xfrm>
      </p:grpSpPr>
      <p:pic>
        <p:nvPicPr>
          <p:cNvPr id="1934" name="Google Shape;1934;p63"/>
          <p:cNvPicPr preferRelativeResize="0"/>
          <p:nvPr/>
        </p:nvPicPr>
        <p:blipFill rotWithShape="1">
          <a:blip r:embed="rId3">
            <a:alphaModFix/>
          </a:blip>
          <a:srcRect b="7403" l="0" r="0" t="7395"/>
          <a:stretch/>
        </p:blipFill>
        <p:spPr>
          <a:xfrm>
            <a:off x="22200" y="0"/>
            <a:ext cx="4527600" cy="5143501"/>
          </a:xfrm>
          <a:prstGeom prst="rect">
            <a:avLst/>
          </a:prstGeom>
          <a:noFill/>
          <a:ln>
            <a:noFill/>
          </a:ln>
        </p:spPr>
      </p:pic>
      <p:pic>
        <p:nvPicPr>
          <p:cNvPr id="1935" name="Google Shape;1935;p63"/>
          <p:cNvPicPr preferRelativeResize="0"/>
          <p:nvPr/>
        </p:nvPicPr>
        <p:blipFill rotWithShape="1">
          <a:blip r:embed="rId4">
            <a:alphaModFix/>
          </a:blip>
          <a:srcRect b="0" l="1082" r="32897" t="0"/>
          <a:stretch/>
        </p:blipFill>
        <p:spPr>
          <a:xfrm>
            <a:off x="4594200" y="0"/>
            <a:ext cx="4527600" cy="5143500"/>
          </a:xfrm>
          <a:prstGeom prst="rect">
            <a:avLst/>
          </a:prstGeom>
          <a:noFill/>
          <a:ln>
            <a:noFill/>
          </a:ln>
        </p:spPr>
      </p:pic>
      <p:sp>
        <p:nvSpPr>
          <p:cNvPr id="1936" name="Google Shape;1936;p6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0" name="Shape 1940"/>
        <p:cNvGrpSpPr/>
        <p:nvPr/>
      </p:nvGrpSpPr>
      <p:grpSpPr>
        <a:xfrm>
          <a:off x="0" y="0"/>
          <a:ext cx="0" cy="0"/>
          <a:chOff x="0" y="0"/>
          <a:chExt cx="0" cy="0"/>
        </a:xfrm>
      </p:grpSpPr>
      <p:grpSp>
        <p:nvGrpSpPr>
          <p:cNvPr id="1941" name="Google Shape;1941;p64"/>
          <p:cNvGrpSpPr/>
          <p:nvPr/>
        </p:nvGrpSpPr>
        <p:grpSpPr>
          <a:xfrm>
            <a:off x="4023752" y="1080535"/>
            <a:ext cx="987581" cy="1145066"/>
            <a:chOff x="3335286" y="601670"/>
            <a:chExt cx="804678" cy="932160"/>
          </a:xfrm>
        </p:grpSpPr>
        <p:sp>
          <p:nvSpPr>
            <p:cNvPr id="1942" name="Google Shape;1942;p64"/>
            <p:cNvSpPr/>
            <p:nvPr/>
          </p:nvSpPr>
          <p:spPr>
            <a:xfrm>
              <a:off x="3335286" y="601670"/>
              <a:ext cx="804678" cy="932160"/>
            </a:xfrm>
            <a:custGeom>
              <a:rect b="b" l="l" r="r" t="t"/>
              <a:pathLst>
                <a:path extrusionOk="0" h="30366" w="26211">
                  <a:moveTo>
                    <a:pt x="26211" y="1"/>
                  </a:moveTo>
                  <a:lnTo>
                    <a:pt x="1" y="747"/>
                  </a:lnTo>
                  <a:lnTo>
                    <a:pt x="1599" y="30259"/>
                  </a:lnTo>
                  <a:lnTo>
                    <a:pt x="25039" y="30366"/>
                  </a:lnTo>
                  <a:lnTo>
                    <a:pt x="26211" y="1"/>
                  </a:lnTo>
                  <a:close/>
                </a:path>
              </a:pathLst>
            </a:custGeom>
            <a:solidFill>
              <a:schemeClr val="dk1"/>
            </a:solidFill>
            <a:ln>
              <a:noFill/>
            </a:ln>
            <a:effectLst>
              <a:outerShdw rotWithShape="0" algn="bl" dir="2400000" dist="47625">
                <a:srgbClr val="000000">
                  <a:alpha val="3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3" name="Google Shape;1943;p64"/>
            <p:cNvSpPr/>
            <p:nvPr/>
          </p:nvSpPr>
          <p:spPr>
            <a:xfrm>
              <a:off x="3374551" y="637647"/>
              <a:ext cx="739256" cy="847128"/>
            </a:xfrm>
            <a:custGeom>
              <a:rect b="b" l="l" r="r" t="t"/>
              <a:pathLst>
                <a:path extrusionOk="0" h="27596" w="24080">
                  <a:moveTo>
                    <a:pt x="24079" y="1"/>
                  </a:moveTo>
                  <a:lnTo>
                    <a:pt x="0" y="534"/>
                  </a:lnTo>
                  <a:lnTo>
                    <a:pt x="2025" y="27596"/>
                  </a:lnTo>
                  <a:lnTo>
                    <a:pt x="22588" y="27596"/>
                  </a:lnTo>
                  <a:lnTo>
                    <a:pt x="24079"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4" name="Google Shape;1944;p64"/>
            <p:cNvSpPr/>
            <p:nvPr/>
          </p:nvSpPr>
          <p:spPr>
            <a:xfrm>
              <a:off x="3374551" y="637647"/>
              <a:ext cx="739256" cy="847128"/>
            </a:xfrm>
            <a:custGeom>
              <a:rect b="b" l="l" r="r" t="t"/>
              <a:pathLst>
                <a:path extrusionOk="0" fill="none" h="27596" w="24080">
                  <a:moveTo>
                    <a:pt x="2025" y="27596"/>
                  </a:moveTo>
                  <a:lnTo>
                    <a:pt x="0" y="534"/>
                  </a:lnTo>
                  <a:lnTo>
                    <a:pt x="24079" y="1"/>
                  </a:lnTo>
                  <a:lnTo>
                    <a:pt x="22588" y="27596"/>
                  </a:lnTo>
                  <a:lnTo>
                    <a:pt x="2025" y="27596"/>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5" name="Google Shape;1945;p64"/>
            <p:cNvSpPr/>
            <p:nvPr/>
          </p:nvSpPr>
          <p:spPr>
            <a:xfrm>
              <a:off x="3413785" y="1484745"/>
              <a:ext cx="670580" cy="29470"/>
            </a:xfrm>
            <a:custGeom>
              <a:rect b="b" l="l" r="r" t="t"/>
              <a:pathLst>
                <a:path extrusionOk="0" h="960" w="21843">
                  <a:moveTo>
                    <a:pt x="747" y="1"/>
                  </a:moveTo>
                  <a:lnTo>
                    <a:pt x="1" y="960"/>
                  </a:lnTo>
                  <a:lnTo>
                    <a:pt x="21842" y="960"/>
                  </a:lnTo>
                  <a:lnTo>
                    <a:pt x="2131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6" name="Google Shape;1946;p64"/>
            <p:cNvSpPr/>
            <p:nvPr/>
          </p:nvSpPr>
          <p:spPr>
            <a:xfrm>
              <a:off x="3413785" y="1484745"/>
              <a:ext cx="670580" cy="29470"/>
            </a:xfrm>
            <a:custGeom>
              <a:rect b="b" l="l" r="r" t="t"/>
              <a:pathLst>
                <a:path extrusionOk="0" fill="none" h="960" w="21843">
                  <a:moveTo>
                    <a:pt x="21310" y="1"/>
                  </a:moveTo>
                  <a:lnTo>
                    <a:pt x="21310" y="1"/>
                  </a:lnTo>
                  <a:lnTo>
                    <a:pt x="747" y="1"/>
                  </a:lnTo>
                  <a:lnTo>
                    <a:pt x="1" y="960"/>
                  </a:lnTo>
                  <a:lnTo>
                    <a:pt x="21842" y="960"/>
                  </a:lnTo>
                  <a:lnTo>
                    <a:pt x="21310"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7" name="Google Shape;1947;p64"/>
            <p:cNvSpPr/>
            <p:nvPr/>
          </p:nvSpPr>
          <p:spPr>
            <a:xfrm>
              <a:off x="3374551" y="637647"/>
              <a:ext cx="739256" cy="62193"/>
            </a:xfrm>
            <a:custGeom>
              <a:rect b="b" l="l" r="r" t="t"/>
              <a:pathLst>
                <a:path extrusionOk="0" h="2026" w="24080">
                  <a:moveTo>
                    <a:pt x="24079" y="1"/>
                  </a:moveTo>
                  <a:lnTo>
                    <a:pt x="0" y="534"/>
                  </a:lnTo>
                  <a:lnTo>
                    <a:pt x="107" y="1706"/>
                  </a:lnTo>
                  <a:lnTo>
                    <a:pt x="23973" y="2025"/>
                  </a:lnTo>
                  <a:lnTo>
                    <a:pt x="24079" y="1"/>
                  </a:lnTo>
                  <a:close/>
                </a:path>
              </a:pathLst>
            </a:custGeom>
            <a:solidFill>
              <a:srgbClr val="191919">
                <a:alpha val="13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8" name="Google Shape;1948;p64"/>
            <p:cNvSpPr/>
            <p:nvPr/>
          </p:nvSpPr>
          <p:spPr>
            <a:xfrm>
              <a:off x="3374551" y="637647"/>
              <a:ext cx="739256" cy="62193"/>
            </a:xfrm>
            <a:custGeom>
              <a:rect b="b" l="l" r="r" t="t"/>
              <a:pathLst>
                <a:path extrusionOk="0" fill="none" h="2026" w="24080">
                  <a:moveTo>
                    <a:pt x="24079" y="1"/>
                  </a:moveTo>
                  <a:lnTo>
                    <a:pt x="0" y="534"/>
                  </a:lnTo>
                  <a:lnTo>
                    <a:pt x="107" y="1706"/>
                  </a:lnTo>
                  <a:lnTo>
                    <a:pt x="23973" y="2025"/>
                  </a:lnTo>
                  <a:lnTo>
                    <a:pt x="24079"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49" name="Google Shape;1949;p64"/>
          <p:cNvSpPr txBox="1"/>
          <p:nvPr>
            <p:ph type="title"/>
          </p:nvPr>
        </p:nvSpPr>
        <p:spPr>
          <a:xfrm>
            <a:off x="1014000" y="2227709"/>
            <a:ext cx="71160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BREAK/Open Space!</a:t>
            </a:r>
            <a:endParaRPr/>
          </a:p>
        </p:txBody>
      </p:sp>
      <p:sp>
        <p:nvSpPr>
          <p:cNvPr id="1950" name="Google Shape;1950;p64"/>
          <p:cNvSpPr txBox="1"/>
          <p:nvPr>
            <p:ph idx="2" type="title"/>
          </p:nvPr>
        </p:nvSpPr>
        <p:spPr>
          <a:xfrm>
            <a:off x="4022439" y="1184663"/>
            <a:ext cx="1030200" cy="914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000"/>
              <a:t>^_^</a:t>
            </a:r>
            <a:endParaRPr sz="4000"/>
          </a:p>
        </p:txBody>
      </p:sp>
      <p:sp>
        <p:nvSpPr>
          <p:cNvPr id="1951" name="Google Shape;1951;p64"/>
          <p:cNvSpPr txBox="1"/>
          <p:nvPr>
            <p:ph idx="1" type="subTitle"/>
          </p:nvPr>
        </p:nvSpPr>
        <p:spPr>
          <a:xfrm>
            <a:off x="1767738" y="3290300"/>
            <a:ext cx="5499600" cy="1368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1900">
                <a:solidFill>
                  <a:schemeClr val="lt2"/>
                </a:solidFill>
              </a:rPr>
              <a:t>Take 5 minutes</a:t>
            </a:r>
            <a:endParaRPr b="1" sz="1900">
              <a:solidFill>
                <a:schemeClr val="lt2"/>
              </a:solidFill>
            </a:endParaRPr>
          </a:p>
          <a:p>
            <a:pPr indent="0" lvl="0" marL="0" rtl="0" algn="ctr">
              <a:spcBef>
                <a:spcPts val="0"/>
              </a:spcBef>
              <a:spcAft>
                <a:spcPts val="0"/>
              </a:spcAft>
              <a:buNone/>
            </a:pPr>
            <a:r>
              <a:t/>
            </a:r>
            <a:endParaRPr/>
          </a:p>
          <a:p>
            <a:pPr indent="0" lvl="0" marL="0" rtl="0" algn="ctr">
              <a:spcBef>
                <a:spcPts val="0"/>
              </a:spcBef>
              <a:spcAft>
                <a:spcPts val="0"/>
              </a:spcAft>
              <a:buNone/>
            </a:pPr>
            <a:r>
              <a:rPr lang="en"/>
              <a:t>Walk away from your computer OR</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Explore some resources, ask me questions, let’s talk econ!</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My teaching pacing: Banks &amp; Money Creation, The Fed, Monetary Policy, Money Market, Loanable Funds</a:t>
            </a:r>
            <a:endParaRPr/>
          </a:p>
        </p:txBody>
      </p:sp>
      <p:grpSp>
        <p:nvGrpSpPr>
          <p:cNvPr id="1952" name="Google Shape;1952;p64"/>
          <p:cNvGrpSpPr/>
          <p:nvPr/>
        </p:nvGrpSpPr>
        <p:grpSpPr>
          <a:xfrm flipH="1">
            <a:off x="149275" y="3513475"/>
            <a:ext cx="1444500" cy="1223875"/>
            <a:chOff x="1739950" y="3665925"/>
            <a:chExt cx="1444500" cy="1223875"/>
          </a:xfrm>
        </p:grpSpPr>
        <p:sp>
          <p:nvSpPr>
            <p:cNvPr id="1953" name="Google Shape;1953;p64"/>
            <p:cNvSpPr/>
            <p:nvPr/>
          </p:nvSpPr>
          <p:spPr>
            <a:xfrm>
              <a:off x="1739950" y="4779400"/>
              <a:ext cx="1444500" cy="110400"/>
            </a:xfrm>
            <a:prstGeom prst="ellipse">
              <a:avLst/>
            </a:prstGeom>
            <a:solidFill>
              <a:srgbClr val="000000">
                <a:alpha val="781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54" name="Google Shape;1954;p64"/>
            <p:cNvPicPr preferRelativeResize="0"/>
            <p:nvPr/>
          </p:nvPicPr>
          <p:blipFill>
            <a:blip r:embed="rId3">
              <a:alphaModFix/>
            </a:blip>
            <a:stretch>
              <a:fillRect/>
            </a:stretch>
          </p:blipFill>
          <p:spPr>
            <a:xfrm>
              <a:off x="1815055" y="3665925"/>
              <a:ext cx="1238891" cy="1185475"/>
            </a:xfrm>
            <a:prstGeom prst="rect">
              <a:avLst/>
            </a:prstGeom>
            <a:noFill/>
            <a:ln>
              <a:noFill/>
            </a:ln>
          </p:spPr>
        </p:pic>
      </p:grpSp>
      <p:grpSp>
        <p:nvGrpSpPr>
          <p:cNvPr id="1955" name="Google Shape;1955;p64"/>
          <p:cNvGrpSpPr/>
          <p:nvPr/>
        </p:nvGrpSpPr>
        <p:grpSpPr>
          <a:xfrm>
            <a:off x="7912470" y="1899691"/>
            <a:ext cx="1326199" cy="2780723"/>
            <a:chOff x="8136352" y="2627725"/>
            <a:chExt cx="1083850" cy="2272575"/>
          </a:xfrm>
        </p:grpSpPr>
        <p:sp>
          <p:nvSpPr>
            <p:cNvPr id="1956" name="Google Shape;1956;p64"/>
            <p:cNvSpPr/>
            <p:nvPr/>
          </p:nvSpPr>
          <p:spPr>
            <a:xfrm>
              <a:off x="8316777" y="4789900"/>
              <a:ext cx="723000" cy="110400"/>
            </a:xfrm>
            <a:prstGeom prst="ellipse">
              <a:avLst/>
            </a:prstGeom>
            <a:solidFill>
              <a:srgbClr val="000000">
                <a:alpha val="781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57" name="Google Shape;1957;p64"/>
            <p:cNvPicPr preferRelativeResize="0"/>
            <p:nvPr/>
          </p:nvPicPr>
          <p:blipFill>
            <a:blip r:embed="rId4">
              <a:alphaModFix/>
            </a:blip>
            <a:stretch>
              <a:fillRect/>
            </a:stretch>
          </p:blipFill>
          <p:spPr>
            <a:xfrm>
              <a:off x="8136352" y="2627725"/>
              <a:ext cx="1083850" cy="2219325"/>
            </a:xfrm>
            <a:prstGeom prst="rect">
              <a:avLst/>
            </a:prstGeom>
            <a:noFill/>
            <a:ln>
              <a:noFill/>
            </a:ln>
          </p:spPr>
        </p:pic>
      </p:grpSp>
      <p:grpSp>
        <p:nvGrpSpPr>
          <p:cNvPr id="1958" name="Google Shape;1958;p64"/>
          <p:cNvGrpSpPr/>
          <p:nvPr/>
        </p:nvGrpSpPr>
        <p:grpSpPr>
          <a:xfrm>
            <a:off x="1249825" y="4080160"/>
            <a:ext cx="609600" cy="752027"/>
            <a:chOff x="3184450" y="4137773"/>
            <a:chExt cx="609600" cy="752027"/>
          </a:xfrm>
        </p:grpSpPr>
        <p:sp>
          <p:nvSpPr>
            <p:cNvPr id="1959" name="Google Shape;1959;p64"/>
            <p:cNvSpPr/>
            <p:nvPr/>
          </p:nvSpPr>
          <p:spPr>
            <a:xfrm>
              <a:off x="3184450" y="4779400"/>
              <a:ext cx="609600" cy="110400"/>
            </a:xfrm>
            <a:prstGeom prst="ellipse">
              <a:avLst/>
            </a:prstGeom>
            <a:solidFill>
              <a:srgbClr val="000000">
                <a:alpha val="781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60" name="Google Shape;1960;p64"/>
            <p:cNvPicPr preferRelativeResize="0"/>
            <p:nvPr/>
          </p:nvPicPr>
          <p:blipFill>
            <a:blip r:embed="rId5">
              <a:alphaModFix/>
            </a:blip>
            <a:stretch>
              <a:fillRect/>
            </a:stretch>
          </p:blipFill>
          <p:spPr>
            <a:xfrm>
              <a:off x="3219477" y="4137773"/>
              <a:ext cx="566051" cy="713625"/>
            </a:xfrm>
            <a:prstGeom prst="rect">
              <a:avLst/>
            </a:prstGeom>
            <a:noFill/>
            <a:ln>
              <a:noFill/>
            </a:ln>
          </p:spPr>
        </p:pic>
      </p:grpSp>
      <p:pic>
        <p:nvPicPr>
          <p:cNvPr id="1961" name="Google Shape;1961;p64"/>
          <p:cNvPicPr preferRelativeResize="0"/>
          <p:nvPr/>
        </p:nvPicPr>
        <p:blipFill>
          <a:blip r:embed="rId6">
            <a:alphaModFix/>
          </a:blip>
          <a:stretch>
            <a:fillRect/>
          </a:stretch>
        </p:blipFill>
        <p:spPr>
          <a:xfrm>
            <a:off x="1177286" y="812801"/>
            <a:ext cx="1975050" cy="14948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5" name="Shape 895"/>
        <p:cNvGrpSpPr/>
        <p:nvPr/>
      </p:nvGrpSpPr>
      <p:grpSpPr>
        <a:xfrm>
          <a:off x="0" y="0"/>
          <a:ext cx="0" cy="0"/>
          <a:chOff x="0" y="0"/>
          <a:chExt cx="0" cy="0"/>
        </a:xfrm>
      </p:grpSpPr>
      <p:sp>
        <p:nvSpPr>
          <p:cNvPr id="896" name="Google Shape;896;p38"/>
          <p:cNvSpPr txBox="1"/>
          <p:nvPr>
            <p:ph type="title"/>
          </p:nvPr>
        </p:nvSpPr>
        <p:spPr>
          <a:xfrm>
            <a:off x="457199" y="571816"/>
            <a:ext cx="8229600" cy="857400"/>
          </a:xfrm>
          <a:prstGeom prst="rect">
            <a:avLst/>
          </a:prstGeom>
          <a:noFill/>
          <a:ln>
            <a:noFill/>
          </a:ln>
        </p:spPr>
        <p:txBody>
          <a:bodyPr anchorCtr="0" anchor="ctr" bIns="45700" lIns="91425" spcFirstLastPara="1" rIns="91425" wrap="square" tIns="45700">
            <a:normAutofit/>
          </a:bodyPr>
          <a:lstStyle/>
          <a:p>
            <a:pPr indent="0" lvl="0" marL="0" rtl="0" algn="ctr">
              <a:lnSpc>
                <a:spcPct val="142500"/>
              </a:lnSpc>
              <a:spcBef>
                <a:spcPts val="0"/>
              </a:spcBef>
              <a:spcAft>
                <a:spcPts val="0"/>
              </a:spcAft>
              <a:buNone/>
            </a:pPr>
            <a:r>
              <a:rPr lang="en" sz="4000">
                <a:latin typeface="Calibri"/>
                <a:ea typeface="Calibri"/>
                <a:cs typeface="Calibri"/>
                <a:sym typeface="Calibri"/>
              </a:rPr>
              <a:t>EconEdLink Membership</a:t>
            </a:r>
            <a:endParaRPr/>
          </a:p>
        </p:txBody>
      </p:sp>
      <p:sp>
        <p:nvSpPr>
          <p:cNvPr id="897" name="Google Shape;897;p38"/>
          <p:cNvSpPr txBox="1"/>
          <p:nvPr/>
        </p:nvSpPr>
        <p:spPr>
          <a:xfrm>
            <a:off x="484350" y="1356850"/>
            <a:ext cx="8175300" cy="3755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 sz="1700" u="none" cap="none" strike="noStrike">
                <a:solidFill>
                  <a:schemeClr val="dk1"/>
                </a:solidFill>
                <a:latin typeface="Arial"/>
                <a:ea typeface="Arial"/>
                <a:cs typeface="Arial"/>
                <a:sym typeface="Arial"/>
              </a:rPr>
              <a:t>You can now access CEE’s professional development webinars directly on EconEdLink.org! To receive these new professional development benefits, </a:t>
            </a:r>
            <a:r>
              <a:rPr b="1" i="0" lang="en" sz="1700" u="none" cap="none" strike="noStrike">
                <a:solidFill>
                  <a:schemeClr val="dk1"/>
                </a:solidFill>
                <a:latin typeface="Arial"/>
                <a:ea typeface="Arial"/>
                <a:cs typeface="Arial"/>
                <a:sym typeface="Arial"/>
              </a:rPr>
              <a:t>become an EconEdLink </a:t>
            </a:r>
            <a:r>
              <a:rPr b="1" i="0" lang="en" sz="1700" u="sng" cap="none" strike="noStrike">
                <a:solidFill>
                  <a:schemeClr val="dk1"/>
                </a:solidFill>
                <a:latin typeface="Arial"/>
                <a:ea typeface="Arial"/>
                <a:cs typeface="Arial"/>
                <a:sym typeface="Arial"/>
                <a:hlinkClick r:id="rId3">
                  <a:extLst>
                    <a:ext uri="{A12FA001-AC4F-418D-AE19-62706E023703}">
                      <ahyp:hlinkClr val="tx"/>
                    </a:ext>
                  </a:extLst>
                </a:hlinkClick>
              </a:rPr>
              <a:t>member</a:t>
            </a:r>
            <a:r>
              <a:rPr b="0" i="0" lang="en" sz="1700" u="none" cap="none" strike="noStrike">
                <a:solidFill>
                  <a:schemeClr val="dk1"/>
                </a:solidFill>
                <a:latin typeface="Arial"/>
                <a:ea typeface="Arial"/>
                <a:cs typeface="Arial"/>
                <a:sym typeface="Arial"/>
              </a:rPr>
              <a:t>. As a member, you will now be able to: </a:t>
            </a:r>
            <a:endParaRPr sz="1700">
              <a:solidFill>
                <a:schemeClr val="dk1"/>
              </a:solidFill>
              <a:latin typeface="Arial"/>
              <a:ea typeface="Arial"/>
              <a:cs typeface="Arial"/>
              <a:sym typeface="Arial"/>
            </a:endParaRPr>
          </a:p>
          <a:p>
            <a:pPr indent="0" lvl="0" marL="0" marR="0" rtl="0" algn="l">
              <a:spcBef>
                <a:spcPts val="0"/>
              </a:spcBef>
              <a:spcAft>
                <a:spcPts val="0"/>
              </a:spcAft>
              <a:buNone/>
            </a:pPr>
            <a:r>
              <a:t/>
            </a:r>
            <a:endParaRPr sz="1700">
              <a:solidFill>
                <a:schemeClr val="dk1"/>
              </a:solidFill>
              <a:latin typeface="Arial"/>
              <a:ea typeface="Arial"/>
              <a:cs typeface="Arial"/>
              <a:sym typeface="Arial"/>
            </a:endParaRPr>
          </a:p>
          <a:p>
            <a:pPr indent="-279400" lvl="0" marL="285750" marR="0" rtl="0" algn="l">
              <a:spcBef>
                <a:spcPts val="0"/>
              </a:spcBef>
              <a:spcAft>
                <a:spcPts val="0"/>
              </a:spcAft>
              <a:buClr>
                <a:schemeClr val="dk1"/>
              </a:buClr>
              <a:buSzPts val="1700"/>
              <a:buFont typeface="Arial"/>
              <a:buChar char="•"/>
            </a:pPr>
            <a:r>
              <a:rPr lang="en" sz="1700">
                <a:solidFill>
                  <a:schemeClr val="dk1"/>
                </a:solidFill>
                <a:latin typeface="Arial"/>
                <a:ea typeface="Arial"/>
                <a:cs typeface="Arial"/>
                <a:sym typeface="Arial"/>
              </a:rPr>
              <a:t>Automatically receive a professional development certificate via e-mail within 24 hours after viewing any webinar for a minimum of 45 minutes</a:t>
            </a:r>
            <a:endParaRPr sz="1700">
              <a:solidFill>
                <a:schemeClr val="dk1"/>
              </a:solidFill>
              <a:latin typeface="Arial"/>
              <a:ea typeface="Arial"/>
              <a:cs typeface="Arial"/>
              <a:sym typeface="Arial"/>
            </a:endParaRPr>
          </a:p>
          <a:p>
            <a:pPr indent="-279400" lvl="0" marL="285750" marR="0" rtl="0" algn="l">
              <a:spcBef>
                <a:spcPts val="0"/>
              </a:spcBef>
              <a:spcAft>
                <a:spcPts val="0"/>
              </a:spcAft>
              <a:buClr>
                <a:schemeClr val="dk1"/>
              </a:buClr>
              <a:buSzPts val="1700"/>
              <a:buFont typeface="Arial"/>
              <a:buChar char="•"/>
            </a:pPr>
            <a:r>
              <a:rPr lang="en" sz="1700">
                <a:solidFill>
                  <a:schemeClr val="dk1"/>
                </a:solidFill>
                <a:latin typeface="Arial"/>
                <a:ea typeface="Arial"/>
                <a:cs typeface="Arial"/>
                <a:sym typeface="Arial"/>
              </a:rPr>
              <a:t>Register for upcoming webinars with a simple one-click process </a:t>
            </a:r>
            <a:endParaRPr sz="1700">
              <a:solidFill>
                <a:schemeClr val="dk1"/>
              </a:solidFill>
              <a:latin typeface="Arial"/>
              <a:ea typeface="Arial"/>
              <a:cs typeface="Arial"/>
              <a:sym typeface="Arial"/>
            </a:endParaRPr>
          </a:p>
          <a:p>
            <a:pPr indent="-279400" lvl="0" marL="285750" marR="0" rtl="0" algn="l">
              <a:spcBef>
                <a:spcPts val="0"/>
              </a:spcBef>
              <a:spcAft>
                <a:spcPts val="0"/>
              </a:spcAft>
              <a:buClr>
                <a:schemeClr val="dk1"/>
              </a:buClr>
              <a:buSzPts val="1700"/>
              <a:buFont typeface="Arial"/>
              <a:buChar char="•"/>
            </a:pPr>
            <a:r>
              <a:rPr lang="en" sz="1700">
                <a:solidFill>
                  <a:schemeClr val="dk1"/>
                </a:solidFill>
                <a:latin typeface="Arial"/>
                <a:ea typeface="Arial"/>
                <a:cs typeface="Arial"/>
                <a:sym typeface="Arial"/>
              </a:rPr>
              <a:t>Easily download presentations, lesson plan materials and activities for each webinar </a:t>
            </a:r>
            <a:endParaRPr sz="1700">
              <a:solidFill>
                <a:schemeClr val="dk1"/>
              </a:solidFill>
              <a:latin typeface="Arial"/>
              <a:ea typeface="Arial"/>
              <a:cs typeface="Arial"/>
              <a:sym typeface="Arial"/>
            </a:endParaRPr>
          </a:p>
          <a:p>
            <a:pPr indent="-279400" lvl="0" marL="285750" marR="0" rtl="0" algn="l">
              <a:spcBef>
                <a:spcPts val="0"/>
              </a:spcBef>
              <a:spcAft>
                <a:spcPts val="0"/>
              </a:spcAft>
              <a:buClr>
                <a:schemeClr val="dk1"/>
              </a:buClr>
              <a:buSzPts val="1700"/>
              <a:buFont typeface="Arial"/>
              <a:buChar char="•"/>
            </a:pPr>
            <a:r>
              <a:rPr lang="en" sz="1700">
                <a:solidFill>
                  <a:schemeClr val="dk1"/>
                </a:solidFill>
                <a:latin typeface="Arial"/>
                <a:ea typeface="Arial"/>
                <a:cs typeface="Arial"/>
                <a:sym typeface="Arial"/>
              </a:rPr>
              <a:t>Search and view all webinars at your convenience </a:t>
            </a:r>
            <a:endParaRPr sz="1700">
              <a:solidFill>
                <a:schemeClr val="dk1"/>
              </a:solidFill>
              <a:latin typeface="Arial"/>
              <a:ea typeface="Arial"/>
              <a:cs typeface="Arial"/>
              <a:sym typeface="Arial"/>
            </a:endParaRPr>
          </a:p>
          <a:p>
            <a:pPr indent="-279400" lvl="0" marL="285750" marR="0" rtl="0" algn="l">
              <a:spcBef>
                <a:spcPts val="0"/>
              </a:spcBef>
              <a:spcAft>
                <a:spcPts val="0"/>
              </a:spcAft>
              <a:buClr>
                <a:schemeClr val="dk1"/>
              </a:buClr>
              <a:buSzPts val="1700"/>
              <a:buFont typeface="Arial"/>
              <a:buChar char="•"/>
            </a:pPr>
            <a:r>
              <a:rPr lang="en" sz="1700">
                <a:solidFill>
                  <a:schemeClr val="dk1"/>
                </a:solidFill>
                <a:latin typeface="Arial"/>
                <a:ea typeface="Arial"/>
                <a:cs typeface="Arial"/>
                <a:sym typeface="Arial"/>
              </a:rPr>
              <a:t>Save webinars to your EconEdLink dashboard for easy access to the event</a:t>
            </a:r>
            <a:endParaRPr sz="1700">
              <a:solidFill>
                <a:schemeClr val="dk1"/>
              </a:solidFill>
              <a:latin typeface="Arial"/>
              <a:ea typeface="Arial"/>
              <a:cs typeface="Arial"/>
              <a:sym typeface="Arial"/>
            </a:endParaRPr>
          </a:p>
          <a:p>
            <a:pPr indent="0" lvl="0" marL="0" marR="0" rtl="0" algn="l">
              <a:spcBef>
                <a:spcPts val="0"/>
              </a:spcBef>
              <a:spcAft>
                <a:spcPts val="0"/>
              </a:spcAft>
              <a:buNone/>
            </a:pPr>
            <a:r>
              <a:t/>
            </a:r>
            <a:endParaRPr sz="1700">
              <a:solidFill>
                <a:schemeClr val="dk1"/>
              </a:solidFill>
              <a:latin typeface="Arial"/>
              <a:ea typeface="Arial"/>
              <a:cs typeface="Arial"/>
              <a:sym typeface="Arial"/>
            </a:endParaRPr>
          </a:p>
          <a:p>
            <a:pPr indent="0" lvl="0" marL="0" marR="0" rtl="0" algn="ctr">
              <a:spcBef>
                <a:spcPts val="0"/>
              </a:spcBef>
              <a:spcAft>
                <a:spcPts val="0"/>
              </a:spcAft>
              <a:buNone/>
            </a:pPr>
            <a:r>
              <a:rPr lang="en" sz="1700">
                <a:solidFill>
                  <a:schemeClr val="dk1"/>
                </a:solidFill>
                <a:latin typeface="Arial"/>
                <a:ea typeface="Arial"/>
                <a:cs typeface="Arial"/>
                <a:sym typeface="Arial"/>
              </a:rPr>
              <a:t>You may access our new </a:t>
            </a:r>
            <a:r>
              <a:rPr b="1" lang="en" sz="1700">
                <a:solidFill>
                  <a:schemeClr val="dk1"/>
                </a:solidFill>
                <a:latin typeface="Arial"/>
                <a:ea typeface="Arial"/>
                <a:cs typeface="Arial"/>
                <a:sym typeface="Arial"/>
              </a:rPr>
              <a:t>Professional Development</a:t>
            </a:r>
            <a:r>
              <a:rPr lang="en" sz="1700">
                <a:solidFill>
                  <a:schemeClr val="dk1"/>
                </a:solidFill>
                <a:latin typeface="Arial"/>
                <a:ea typeface="Arial"/>
                <a:cs typeface="Arial"/>
                <a:sym typeface="Arial"/>
              </a:rPr>
              <a:t> page </a:t>
            </a:r>
            <a:r>
              <a:rPr lang="en" sz="1700" u="sng">
                <a:solidFill>
                  <a:schemeClr val="dk1"/>
                </a:solidFill>
                <a:latin typeface="Arial"/>
                <a:ea typeface="Arial"/>
                <a:cs typeface="Arial"/>
                <a:sym typeface="Arial"/>
                <a:hlinkClick r:id="rId4">
                  <a:extLst>
                    <a:ext uri="{A12FA001-AC4F-418D-AE19-62706E023703}">
                      <ahyp:hlinkClr val="tx"/>
                    </a:ext>
                  </a:extLst>
                </a:hlinkClick>
              </a:rPr>
              <a:t>here</a:t>
            </a:r>
            <a:endParaRPr sz="1700">
              <a:solidFill>
                <a:schemeClr val="dk1"/>
              </a:solidFill>
              <a:latin typeface="Arial"/>
              <a:ea typeface="Arial"/>
              <a:cs typeface="Arial"/>
              <a:sym typeface="Arial"/>
            </a:endParaRPr>
          </a:p>
          <a:p>
            <a:pPr indent="0" lvl="0" marL="0" marR="0" rtl="0" algn="l">
              <a:spcBef>
                <a:spcPts val="0"/>
              </a:spcBef>
              <a:spcAft>
                <a:spcPts val="0"/>
              </a:spcAft>
              <a:buNone/>
            </a:pPr>
            <a:r>
              <a:t/>
            </a:r>
            <a:endParaRPr sz="1700">
              <a:solidFill>
                <a:schemeClr val="dk1"/>
              </a:solidFill>
              <a:latin typeface="Arial"/>
              <a:ea typeface="Arial"/>
              <a:cs typeface="Arial"/>
              <a:sym typeface="Arial"/>
            </a:endParaRPr>
          </a:p>
        </p:txBody>
      </p:sp>
      <p:pic>
        <p:nvPicPr>
          <p:cNvPr id="898" name="Google Shape;898;p38"/>
          <p:cNvPicPr preferRelativeResize="0"/>
          <p:nvPr/>
        </p:nvPicPr>
        <p:blipFill>
          <a:blip r:embed="rId5">
            <a:alphaModFix/>
          </a:blip>
          <a:stretch>
            <a:fillRect/>
          </a:stretch>
        </p:blipFill>
        <p:spPr>
          <a:xfrm>
            <a:off x="7201300" y="62925"/>
            <a:ext cx="1888950" cy="913000"/>
          </a:xfrm>
          <a:prstGeom prst="rect">
            <a:avLst/>
          </a:prstGeom>
          <a:noFill/>
          <a:ln>
            <a:noFill/>
          </a:ln>
        </p:spPr>
      </p:pic>
      <p:pic>
        <p:nvPicPr>
          <p:cNvPr id="899" name="Google Shape;899;p38"/>
          <p:cNvPicPr preferRelativeResize="0"/>
          <p:nvPr/>
        </p:nvPicPr>
        <p:blipFill>
          <a:blip r:embed="rId6">
            <a:alphaModFix/>
          </a:blip>
          <a:stretch>
            <a:fillRect/>
          </a:stretch>
        </p:blipFill>
        <p:spPr>
          <a:xfrm>
            <a:off x="0" y="0"/>
            <a:ext cx="4686300" cy="74295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65" name="Shape 1965"/>
        <p:cNvGrpSpPr/>
        <p:nvPr/>
      </p:nvGrpSpPr>
      <p:grpSpPr>
        <a:xfrm>
          <a:off x="0" y="0"/>
          <a:ext cx="0" cy="0"/>
          <a:chOff x="0" y="0"/>
          <a:chExt cx="0" cy="0"/>
        </a:xfrm>
      </p:grpSpPr>
      <p:grpSp>
        <p:nvGrpSpPr>
          <p:cNvPr id="1966" name="Google Shape;1966;p65"/>
          <p:cNvGrpSpPr/>
          <p:nvPr/>
        </p:nvGrpSpPr>
        <p:grpSpPr>
          <a:xfrm>
            <a:off x="5422218" y="1070342"/>
            <a:ext cx="875409" cy="1015029"/>
            <a:chOff x="3335286" y="601670"/>
            <a:chExt cx="804678" cy="932160"/>
          </a:xfrm>
        </p:grpSpPr>
        <p:sp>
          <p:nvSpPr>
            <p:cNvPr id="1967" name="Google Shape;1967;p65"/>
            <p:cNvSpPr/>
            <p:nvPr/>
          </p:nvSpPr>
          <p:spPr>
            <a:xfrm>
              <a:off x="3335286" y="601670"/>
              <a:ext cx="804678" cy="932160"/>
            </a:xfrm>
            <a:custGeom>
              <a:rect b="b" l="l" r="r" t="t"/>
              <a:pathLst>
                <a:path extrusionOk="0" h="30366" w="26211">
                  <a:moveTo>
                    <a:pt x="26211" y="1"/>
                  </a:moveTo>
                  <a:lnTo>
                    <a:pt x="1" y="747"/>
                  </a:lnTo>
                  <a:lnTo>
                    <a:pt x="1599" y="30259"/>
                  </a:lnTo>
                  <a:lnTo>
                    <a:pt x="25039" y="30366"/>
                  </a:lnTo>
                  <a:lnTo>
                    <a:pt x="26211" y="1"/>
                  </a:lnTo>
                  <a:close/>
                </a:path>
              </a:pathLst>
            </a:custGeom>
            <a:solidFill>
              <a:schemeClr val="dk1"/>
            </a:solidFill>
            <a:ln>
              <a:noFill/>
            </a:ln>
            <a:effectLst>
              <a:outerShdw rotWithShape="0" algn="bl" dir="2400000" dist="47625">
                <a:srgbClr val="000000">
                  <a:alpha val="3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8" name="Google Shape;1968;p65"/>
            <p:cNvSpPr/>
            <p:nvPr/>
          </p:nvSpPr>
          <p:spPr>
            <a:xfrm>
              <a:off x="3374551" y="637647"/>
              <a:ext cx="739256" cy="847128"/>
            </a:xfrm>
            <a:custGeom>
              <a:rect b="b" l="l" r="r" t="t"/>
              <a:pathLst>
                <a:path extrusionOk="0" h="27596" w="24080">
                  <a:moveTo>
                    <a:pt x="24079" y="1"/>
                  </a:moveTo>
                  <a:lnTo>
                    <a:pt x="0" y="534"/>
                  </a:lnTo>
                  <a:lnTo>
                    <a:pt x="2025" y="27596"/>
                  </a:lnTo>
                  <a:lnTo>
                    <a:pt x="22588" y="27596"/>
                  </a:lnTo>
                  <a:lnTo>
                    <a:pt x="24079"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9" name="Google Shape;1969;p65"/>
            <p:cNvSpPr/>
            <p:nvPr/>
          </p:nvSpPr>
          <p:spPr>
            <a:xfrm>
              <a:off x="3374551" y="637647"/>
              <a:ext cx="739256" cy="847128"/>
            </a:xfrm>
            <a:custGeom>
              <a:rect b="b" l="l" r="r" t="t"/>
              <a:pathLst>
                <a:path extrusionOk="0" fill="none" h="27596" w="24080">
                  <a:moveTo>
                    <a:pt x="2025" y="27596"/>
                  </a:moveTo>
                  <a:lnTo>
                    <a:pt x="0" y="534"/>
                  </a:lnTo>
                  <a:lnTo>
                    <a:pt x="24079" y="1"/>
                  </a:lnTo>
                  <a:lnTo>
                    <a:pt x="22588" y="27596"/>
                  </a:lnTo>
                  <a:lnTo>
                    <a:pt x="2025" y="27596"/>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0" name="Google Shape;1970;p65"/>
            <p:cNvSpPr/>
            <p:nvPr/>
          </p:nvSpPr>
          <p:spPr>
            <a:xfrm>
              <a:off x="3413785" y="1484745"/>
              <a:ext cx="670580" cy="29470"/>
            </a:xfrm>
            <a:custGeom>
              <a:rect b="b" l="l" r="r" t="t"/>
              <a:pathLst>
                <a:path extrusionOk="0" h="960" w="21843">
                  <a:moveTo>
                    <a:pt x="747" y="1"/>
                  </a:moveTo>
                  <a:lnTo>
                    <a:pt x="1" y="960"/>
                  </a:lnTo>
                  <a:lnTo>
                    <a:pt x="21842" y="960"/>
                  </a:lnTo>
                  <a:lnTo>
                    <a:pt x="2131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1" name="Google Shape;1971;p65"/>
            <p:cNvSpPr/>
            <p:nvPr/>
          </p:nvSpPr>
          <p:spPr>
            <a:xfrm>
              <a:off x="3413785" y="1484745"/>
              <a:ext cx="670580" cy="29470"/>
            </a:xfrm>
            <a:custGeom>
              <a:rect b="b" l="l" r="r" t="t"/>
              <a:pathLst>
                <a:path extrusionOk="0" fill="none" h="960" w="21843">
                  <a:moveTo>
                    <a:pt x="21310" y="1"/>
                  </a:moveTo>
                  <a:lnTo>
                    <a:pt x="21310" y="1"/>
                  </a:lnTo>
                  <a:lnTo>
                    <a:pt x="747" y="1"/>
                  </a:lnTo>
                  <a:lnTo>
                    <a:pt x="1" y="960"/>
                  </a:lnTo>
                  <a:lnTo>
                    <a:pt x="21842" y="960"/>
                  </a:lnTo>
                  <a:lnTo>
                    <a:pt x="21310"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2" name="Google Shape;1972;p65"/>
            <p:cNvSpPr/>
            <p:nvPr/>
          </p:nvSpPr>
          <p:spPr>
            <a:xfrm>
              <a:off x="3374551" y="637647"/>
              <a:ext cx="739256" cy="62193"/>
            </a:xfrm>
            <a:custGeom>
              <a:rect b="b" l="l" r="r" t="t"/>
              <a:pathLst>
                <a:path extrusionOk="0" h="2026" w="24080">
                  <a:moveTo>
                    <a:pt x="24079" y="1"/>
                  </a:moveTo>
                  <a:lnTo>
                    <a:pt x="0" y="534"/>
                  </a:lnTo>
                  <a:lnTo>
                    <a:pt x="107" y="1706"/>
                  </a:lnTo>
                  <a:lnTo>
                    <a:pt x="23973" y="2025"/>
                  </a:lnTo>
                  <a:lnTo>
                    <a:pt x="24079" y="1"/>
                  </a:lnTo>
                  <a:close/>
                </a:path>
              </a:pathLst>
            </a:custGeom>
            <a:solidFill>
              <a:srgbClr val="191919">
                <a:alpha val="13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3" name="Google Shape;1973;p65"/>
            <p:cNvSpPr/>
            <p:nvPr/>
          </p:nvSpPr>
          <p:spPr>
            <a:xfrm>
              <a:off x="3374551" y="637647"/>
              <a:ext cx="739256" cy="62193"/>
            </a:xfrm>
            <a:custGeom>
              <a:rect b="b" l="l" r="r" t="t"/>
              <a:pathLst>
                <a:path extrusionOk="0" fill="none" h="2026" w="24080">
                  <a:moveTo>
                    <a:pt x="24079" y="1"/>
                  </a:moveTo>
                  <a:lnTo>
                    <a:pt x="0" y="534"/>
                  </a:lnTo>
                  <a:lnTo>
                    <a:pt x="107" y="1706"/>
                  </a:lnTo>
                  <a:lnTo>
                    <a:pt x="23973" y="2025"/>
                  </a:lnTo>
                  <a:lnTo>
                    <a:pt x="24079"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974" name="Google Shape;1974;p65"/>
          <p:cNvPicPr preferRelativeResize="0"/>
          <p:nvPr/>
        </p:nvPicPr>
        <p:blipFill>
          <a:blip r:embed="rId4">
            <a:alphaModFix/>
          </a:blip>
          <a:stretch>
            <a:fillRect/>
          </a:stretch>
        </p:blipFill>
        <p:spPr>
          <a:xfrm>
            <a:off x="1878020" y="774705"/>
            <a:ext cx="1780800" cy="1347775"/>
          </a:xfrm>
          <a:prstGeom prst="rect">
            <a:avLst/>
          </a:prstGeom>
          <a:noFill/>
          <a:ln>
            <a:noFill/>
          </a:ln>
        </p:spPr>
      </p:pic>
      <p:sp>
        <p:nvSpPr>
          <p:cNvPr id="1975" name="Google Shape;1975;p65"/>
          <p:cNvSpPr txBox="1"/>
          <p:nvPr>
            <p:ph type="title"/>
          </p:nvPr>
        </p:nvSpPr>
        <p:spPr>
          <a:xfrm>
            <a:off x="3704225" y="1853750"/>
            <a:ext cx="4428600" cy="1484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400"/>
              <a:t>International Trade</a:t>
            </a:r>
            <a:endParaRPr sz="4400"/>
          </a:p>
        </p:txBody>
      </p:sp>
      <p:sp>
        <p:nvSpPr>
          <p:cNvPr id="1976" name="Google Shape;1976;p65"/>
          <p:cNvSpPr txBox="1"/>
          <p:nvPr>
            <p:ph idx="2" type="title"/>
          </p:nvPr>
        </p:nvSpPr>
        <p:spPr>
          <a:xfrm>
            <a:off x="5402725" y="1372506"/>
            <a:ext cx="914400" cy="410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3</a:t>
            </a:r>
            <a:endParaRPr/>
          </a:p>
        </p:txBody>
      </p:sp>
      <p:sp>
        <p:nvSpPr>
          <p:cNvPr id="1977" name="Google Shape;1977;p65"/>
          <p:cNvSpPr txBox="1"/>
          <p:nvPr>
            <p:ph idx="1" type="subTitle"/>
          </p:nvPr>
        </p:nvSpPr>
        <p:spPr>
          <a:xfrm>
            <a:off x="3059650" y="3707450"/>
            <a:ext cx="5465400" cy="365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1: What are students struggling with?</a:t>
            </a:r>
            <a:endParaRPr/>
          </a:p>
          <a:p>
            <a:pPr indent="0" lvl="0" marL="0" rtl="0" algn="ctr">
              <a:spcBef>
                <a:spcPts val="0"/>
              </a:spcBef>
              <a:spcAft>
                <a:spcPts val="0"/>
              </a:spcAft>
              <a:buNone/>
            </a:pPr>
            <a:r>
              <a:rPr lang="en"/>
              <a:t>2: What are your needs when it comes to teaching international trade?</a:t>
            </a:r>
            <a:endParaRPr/>
          </a:p>
          <a:p>
            <a:pPr indent="0" lvl="0" marL="0" rtl="0" algn="ctr">
              <a:spcBef>
                <a:spcPts val="0"/>
              </a:spcBef>
              <a:spcAft>
                <a:spcPts val="0"/>
              </a:spcAft>
              <a:buNone/>
            </a:pPr>
            <a:r>
              <a:rPr lang="en"/>
              <a:t>3: Do you have anything to share to help teachers teach international trade?</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p:txBody>
      </p:sp>
      <p:grpSp>
        <p:nvGrpSpPr>
          <p:cNvPr id="1978" name="Google Shape;1978;p65"/>
          <p:cNvGrpSpPr/>
          <p:nvPr/>
        </p:nvGrpSpPr>
        <p:grpSpPr>
          <a:xfrm flipH="1">
            <a:off x="1474050" y="1341202"/>
            <a:ext cx="2161301" cy="3512348"/>
            <a:chOff x="6312750" y="1140302"/>
            <a:chExt cx="2161301" cy="3512348"/>
          </a:xfrm>
        </p:grpSpPr>
        <p:sp>
          <p:nvSpPr>
            <p:cNvPr id="1979" name="Google Shape;1979;p65"/>
            <p:cNvSpPr/>
            <p:nvPr/>
          </p:nvSpPr>
          <p:spPr>
            <a:xfrm>
              <a:off x="7287852" y="4542250"/>
              <a:ext cx="1186200" cy="110400"/>
            </a:xfrm>
            <a:prstGeom prst="ellipse">
              <a:avLst/>
            </a:prstGeom>
            <a:solidFill>
              <a:srgbClr val="000000">
                <a:alpha val="781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80" name="Google Shape;1980;p65"/>
            <p:cNvPicPr preferRelativeResize="0"/>
            <p:nvPr/>
          </p:nvPicPr>
          <p:blipFill>
            <a:blip r:embed="rId5">
              <a:alphaModFix/>
            </a:blip>
            <a:stretch>
              <a:fillRect/>
            </a:stretch>
          </p:blipFill>
          <p:spPr>
            <a:xfrm>
              <a:off x="6312750" y="1140302"/>
              <a:ext cx="2118025" cy="3472248"/>
            </a:xfrm>
            <a:prstGeom prst="rect">
              <a:avLst/>
            </a:prstGeom>
            <a:noFill/>
            <a:ln>
              <a:noFill/>
            </a:ln>
          </p:spPr>
        </p:pic>
      </p:grpSp>
      <p:pic>
        <p:nvPicPr>
          <p:cNvPr id="1981" name="Google Shape;1981;p65"/>
          <p:cNvPicPr preferRelativeResize="0"/>
          <p:nvPr/>
        </p:nvPicPr>
        <p:blipFill>
          <a:blip r:embed="rId6">
            <a:alphaModFix/>
          </a:blip>
          <a:stretch>
            <a:fillRect/>
          </a:stretch>
        </p:blipFill>
        <p:spPr>
          <a:xfrm flipH="1">
            <a:off x="0" y="3611950"/>
            <a:ext cx="1661675" cy="1531550"/>
          </a:xfrm>
          <a:prstGeom prst="rect">
            <a:avLst/>
          </a:prstGeom>
          <a:noFill/>
          <a:ln>
            <a:noFill/>
          </a:ln>
        </p:spPr>
      </p:pic>
      <p:grpSp>
        <p:nvGrpSpPr>
          <p:cNvPr id="1982" name="Google Shape;1982;p65"/>
          <p:cNvGrpSpPr/>
          <p:nvPr/>
        </p:nvGrpSpPr>
        <p:grpSpPr>
          <a:xfrm>
            <a:off x="7075928" y="773871"/>
            <a:ext cx="1591871" cy="525727"/>
            <a:chOff x="583503" y="585996"/>
            <a:chExt cx="1591871" cy="525727"/>
          </a:xfrm>
        </p:grpSpPr>
        <p:sp>
          <p:nvSpPr>
            <p:cNvPr id="1983" name="Google Shape;1983;p65"/>
            <p:cNvSpPr/>
            <p:nvPr/>
          </p:nvSpPr>
          <p:spPr>
            <a:xfrm>
              <a:off x="583503" y="854351"/>
              <a:ext cx="1246286" cy="257373"/>
            </a:xfrm>
            <a:custGeom>
              <a:rect b="b" l="l" r="r" t="t"/>
              <a:pathLst>
                <a:path extrusionOk="0" h="7459" w="36119">
                  <a:moveTo>
                    <a:pt x="1385" y="1"/>
                  </a:moveTo>
                  <a:lnTo>
                    <a:pt x="0" y="5221"/>
                  </a:lnTo>
                  <a:lnTo>
                    <a:pt x="0" y="7139"/>
                  </a:lnTo>
                  <a:lnTo>
                    <a:pt x="33881" y="7459"/>
                  </a:lnTo>
                  <a:lnTo>
                    <a:pt x="36118" y="1066"/>
                  </a:lnTo>
                  <a:lnTo>
                    <a:pt x="1385" y="1"/>
                  </a:lnTo>
                  <a:close/>
                </a:path>
              </a:pathLst>
            </a:custGeom>
            <a:solidFill>
              <a:srgbClr val="191919">
                <a:alpha val="26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4" name="Google Shape;1984;p65"/>
            <p:cNvSpPr/>
            <p:nvPr/>
          </p:nvSpPr>
          <p:spPr>
            <a:xfrm>
              <a:off x="1645989" y="891134"/>
              <a:ext cx="238982" cy="165451"/>
            </a:xfrm>
            <a:custGeom>
              <a:rect b="b" l="l" r="r" t="t"/>
              <a:pathLst>
                <a:path extrusionOk="0" h="4795" w="6926">
                  <a:moveTo>
                    <a:pt x="5327" y="0"/>
                  </a:moveTo>
                  <a:lnTo>
                    <a:pt x="0" y="4795"/>
                  </a:lnTo>
                  <a:lnTo>
                    <a:pt x="1492" y="4795"/>
                  </a:lnTo>
                  <a:lnTo>
                    <a:pt x="6926" y="107"/>
                  </a:lnTo>
                  <a:lnTo>
                    <a:pt x="5327"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5" name="Google Shape;1985;p65"/>
            <p:cNvSpPr/>
            <p:nvPr/>
          </p:nvSpPr>
          <p:spPr>
            <a:xfrm>
              <a:off x="1634947" y="891134"/>
              <a:ext cx="194884" cy="165451"/>
            </a:xfrm>
            <a:custGeom>
              <a:rect b="b" l="l" r="r" t="t"/>
              <a:pathLst>
                <a:path extrusionOk="0" h="4795" w="5648">
                  <a:moveTo>
                    <a:pt x="5647" y="0"/>
                  </a:moveTo>
                  <a:lnTo>
                    <a:pt x="1" y="107"/>
                  </a:lnTo>
                  <a:lnTo>
                    <a:pt x="320" y="4795"/>
                  </a:lnTo>
                  <a:lnTo>
                    <a:pt x="5647" y="0"/>
                  </a:lnTo>
                  <a:close/>
                </a:path>
              </a:pathLst>
            </a:custGeom>
            <a:solidFill>
              <a:srgbClr val="FFE8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6" name="Google Shape;1986;p65"/>
            <p:cNvSpPr/>
            <p:nvPr/>
          </p:nvSpPr>
          <p:spPr>
            <a:xfrm>
              <a:off x="1645989" y="891134"/>
              <a:ext cx="238982" cy="165451"/>
            </a:xfrm>
            <a:custGeom>
              <a:rect b="b" l="l" r="r" t="t"/>
              <a:pathLst>
                <a:path extrusionOk="0" h="4795" w="6926">
                  <a:moveTo>
                    <a:pt x="5327" y="0"/>
                  </a:moveTo>
                  <a:lnTo>
                    <a:pt x="0" y="4795"/>
                  </a:lnTo>
                  <a:lnTo>
                    <a:pt x="1492" y="4795"/>
                  </a:lnTo>
                  <a:lnTo>
                    <a:pt x="6926" y="107"/>
                  </a:lnTo>
                  <a:lnTo>
                    <a:pt x="5327" y="0"/>
                  </a:lnTo>
                  <a:close/>
                </a:path>
              </a:pathLst>
            </a:custGeom>
            <a:solidFill>
              <a:srgbClr val="191919">
                <a:alpha val="26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7" name="Google Shape;1987;p65"/>
            <p:cNvSpPr/>
            <p:nvPr/>
          </p:nvSpPr>
          <p:spPr>
            <a:xfrm>
              <a:off x="1634947" y="891134"/>
              <a:ext cx="194884" cy="165451"/>
            </a:xfrm>
            <a:custGeom>
              <a:rect b="b" l="l" r="r" t="t"/>
              <a:pathLst>
                <a:path extrusionOk="0" h="4795" w="5648">
                  <a:moveTo>
                    <a:pt x="5647" y="0"/>
                  </a:moveTo>
                  <a:lnTo>
                    <a:pt x="1" y="107"/>
                  </a:lnTo>
                  <a:lnTo>
                    <a:pt x="320" y="4795"/>
                  </a:lnTo>
                  <a:lnTo>
                    <a:pt x="5647"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8" name="Google Shape;1988;p65"/>
            <p:cNvSpPr/>
            <p:nvPr/>
          </p:nvSpPr>
          <p:spPr>
            <a:xfrm>
              <a:off x="723185" y="887442"/>
              <a:ext cx="246366" cy="169144"/>
            </a:xfrm>
            <a:custGeom>
              <a:rect b="b" l="l" r="r" t="t"/>
              <a:pathLst>
                <a:path extrusionOk="0" h="4902" w="7140">
                  <a:moveTo>
                    <a:pt x="7139" y="1"/>
                  </a:moveTo>
                  <a:lnTo>
                    <a:pt x="5328" y="107"/>
                  </a:lnTo>
                  <a:lnTo>
                    <a:pt x="1" y="4902"/>
                  </a:lnTo>
                  <a:lnTo>
                    <a:pt x="1492" y="4902"/>
                  </a:lnTo>
                  <a:lnTo>
                    <a:pt x="7139"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9" name="Google Shape;1989;p65"/>
            <p:cNvSpPr/>
            <p:nvPr/>
          </p:nvSpPr>
          <p:spPr>
            <a:xfrm>
              <a:off x="712177" y="891134"/>
              <a:ext cx="194850" cy="165451"/>
            </a:xfrm>
            <a:custGeom>
              <a:rect b="b" l="l" r="r" t="t"/>
              <a:pathLst>
                <a:path extrusionOk="0" h="4795" w="5647">
                  <a:moveTo>
                    <a:pt x="5647" y="0"/>
                  </a:moveTo>
                  <a:lnTo>
                    <a:pt x="0" y="107"/>
                  </a:lnTo>
                  <a:lnTo>
                    <a:pt x="320" y="4795"/>
                  </a:lnTo>
                  <a:lnTo>
                    <a:pt x="5647" y="0"/>
                  </a:lnTo>
                  <a:close/>
                </a:path>
              </a:pathLst>
            </a:custGeom>
            <a:solidFill>
              <a:srgbClr val="FFE8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0" name="Google Shape;1990;p65"/>
            <p:cNvSpPr/>
            <p:nvPr/>
          </p:nvSpPr>
          <p:spPr>
            <a:xfrm>
              <a:off x="583503" y="854351"/>
              <a:ext cx="1246286" cy="257373"/>
            </a:xfrm>
            <a:custGeom>
              <a:rect b="b" l="l" r="r" t="t"/>
              <a:pathLst>
                <a:path extrusionOk="0" fill="none" h="7459" w="36119">
                  <a:moveTo>
                    <a:pt x="1385" y="1"/>
                  </a:moveTo>
                  <a:lnTo>
                    <a:pt x="0" y="5221"/>
                  </a:lnTo>
                  <a:lnTo>
                    <a:pt x="0" y="7139"/>
                  </a:lnTo>
                  <a:lnTo>
                    <a:pt x="33881" y="7459"/>
                  </a:lnTo>
                  <a:lnTo>
                    <a:pt x="36118" y="1066"/>
                  </a:lnTo>
                  <a:lnTo>
                    <a:pt x="1385"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1" name="Google Shape;1991;p65"/>
            <p:cNvSpPr/>
            <p:nvPr/>
          </p:nvSpPr>
          <p:spPr>
            <a:xfrm>
              <a:off x="1043059" y="681578"/>
              <a:ext cx="371308" cy="158102"/>
            </a:xfrm>
            <a:custGeom>
              <a:rect b="b" l="l" r="r" t="t"/>
              <a:pathLst>
                <a:path extrusionOk="0" h="4582" w="10761">
                  <a:moveTo>
                    <a:pt x="10761" y="4582"/>
                  </a:moveTo>
                  <a:lnTo>
                    <a:pt x="10122" y="0"/>
                  </a:lnTo>
                  <a:lnTo>
                    <a:pt x="0" y="2344"/>
                  </a:lnTo>
                  <a:lnTo>
                    <a:pt x="0" y="2664"/>
                  </a:lnTo>
                  <a:lnTo>
                    <a:pt x="1065" y="2557"/>
                  </a:lnTo>
                  <a:lnTo>
                    <a:pt x="1172" y="4155"/>
                  </a:lnTo>
                  <a:lnTo>
                    <a:pt x="0" y="4155"/>
                  </a:lnTo>
                  <a:lnTo>
                    <a:pt x="0" y="4582"/>
                  </a:lnTo>
                  <a:lnTo>
                    <a:pt x="10761" y="4582"/>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2" name="Google Shape;1992;p65"/>
            <p:cNvSpPr/>
            <p:nvPr/>
          </p:nvSpPr>
          <p:spPr>
            <a:xfrm>
              <a:off x="1392298" y="677886"/>
              <a:ext cx="352952" cy="169144"/>
            </a:xfrm>
            <a:custGeom>
              <a:rect b="b" l="l" r="r" t="t"/>
              <a:pathLst>
                <a:path extrusionOk="0" h="4902" w="10229">
                  <a:moveTo>
                    <a:pt x="10229" y="4902"/>
                  </a:moveTo>
                  <a:lnTo>
                    <a:pt x="8844" y="1"/>
                  </a:lnTo>
                  <a:lnTo>
                    <a:pt x="1" y="107"/>
                  </a:lnTo>
                  <a:lnTo>
                    <a:pt x="640" y="4689"/>
                  </a:lnTo>
                  <a:lnTo>
                    <a:pt x="10229" y="4902"/>
                  </a:lnTo>
                  <a:close/>
                </a:path>
              </a:pathLst>
            </a:custGeom>
            <a:solidFill>
              <a:srgbClr val="FFB3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3" name="Google Shape;1993;p65"/>
            <p:cNvSpPr/>
            <p:nvPr/>
          </p:nvSpPr>
          <p:spPr>
            <a:xfrm>
              <a:off x="1079808" y="710978"/>
              <a:ext cx="312512" cy="114005"/>
            </a:xfrm>
            <a:custGeom>
              <a:rect b="b" l="l" r="r" t="t"/>
              <a:pathLst>
                <a:path extrusionOk="0" h="3304" w="9057">
                  <a:moveTo>
                    <a:pt x="0" y="1705"/>
                  </a:moveTo>
                  <a:lnTo>
                    <a:pt x="8311" y="1"/>
                  </a:lnTo>
                  <a:lnTo>
                    <a:pt x="9057" y="3197"/>
                  </a:lnTo>
                  <a:lnTo>
                    <a:pt x="107" y="3303"/>
                  </a:lnTo>
                  <a:lnTo>
                    <a:pt x="0" y="1705"/>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4" name="Google Shape;1994;p65"/>
            <p:cNvSpPr/>
            <p:nvPr/>
          </p:nvSpPr>
          <p:spPr>
            <a:xfrm>
              <a:off x="1054066" y="585996"/>
              <a:ext cx="628681" cy="176493"/>
            </a:xfrm>
            <a:custGeom>
              <a:rect b="b" l="l" r="r" t="t"/>
              <a:pathLst>
                <a:path extrusionOk="0" h="5115" w="18220">
                  <a:moveTo>
                    <a:pt x="18220" y="2664"/>
                  </a:moveTo>
                  <a:lnTo>
                    <a:pt x="18220" y="2344"/>
                  </a:lnTo>
                  <a:lnTo>
                    <a:pt x="17580" y="2344"/>
                  </a:lnTo>
                  <a:lnTo>
                    <a:pt x="17580" y="1066"/>
                  </a:lnTo>
                  <a:lnTo>
                    <a:pt x="18220" y="1066"/>
                  </a:lnTo>
                  <a:lnTo>
                    <a:pt x="18220" y="746"/>
                  </a:lnTo>
                  <a:lnTo>
                    <a:pt x="9377" y="0"/>
                  </a:lnTo>
                  <a:lnTo>
                    <a:pt x="1" y="0"/>
                  </a:lnTo>
                  <a:lnTo>
                    <a:pt x="214" y="5114"/>
                  </a:lnTo>
                  <a:lnTo>
                    <a:pt x="9803" y="2770"/>
                  </a:lnTo>
                  <a:lnTo>
                    <a:pt x="18220" y="2664"/>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5" name="Google Shape;1995;p65"/>
            <p:cNvSpPr/>
            <p:nvPr/>
          </p:nvSpPr>
          <p:spPr>
            <a:xfrm>
              <a:off x="1054066" y="585996"/>
              <a:ext cx="330903" cy="176493"/>
            </a:xfrm>
            <a:custGeom>
              <a:rect b="b" l="l" r="r" t="t"/>
              <a:pathLst>
                <a:path extrusionOk="0" h="5115" w="9590">
                  <a:moveTo>
                    <a:pt x="9377" y="0"/>
                  </a:moveTo>
                  <a:lnTo>
                    <a:pt x="9590" y="2877"/>
                  </a:lnTo>
                  <a:lnTo>
                    <a:pt x="214" y="5114"/>
                  </a:lnTo>
                  <a:lnTo>
                    <a:pt x="1" y="0"/>
                  </a:lnTo>
                  <a:lnTo>
                    <a:pt x="9377" y="0"/>
                  </a:lnTo>
                  <a:close/>
                </a:path>
              </a:pathLst>
            </a:custGeom>
            <a:solidFill>
              <a:srgbClr val="FFBD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6" name="Google Shape;1996;p65"/>
            <p:cNvSpPr/>
            <p:nvPr/>
          </p:nvSpPr>
          <p:spPr>
            <a:xfrm>
              <a:off x="1072458" y="604354"/>
              <a:ext cx="312512" cy="128704"/>
            </a:xfrm>
            <a:custGeom>
              <a:rect b="b" l="l" r="r" t="t"/>
              <a:pathLst>
                <a:path extrusionOk="0" h="3730" w="9057">
                  <a:moveTo>
                    <a:pt x="8844" y="1"/>
                  </a:moveTo>
                  <a:lnTo>
                    <a:pt x="0" y="1"/>
                  </a:lnTo>
                  <a:lnTo>
                    <a:pt x="213" y="3730"/>
                  </a:lnTo>
                  <a:lnTo>
                    <a:pt x="9057" y="2025"/>
                  </a:lnTo>
                  <a:lnTo>
                    <a:pt x="8844"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7" name="Google Shape;1997;p65"/>
            <p:cNvSpPr/>
            <p:nvPr/>
          </p:nvSpPr>
          <p:spPr>
            <a:xfrm>
              <a:off x="1377598" y="604354"/>
              <a:ext cx="283114" cy="69907"/>
            </a:xfrm>
            <a:custGeom>
              <a:rect b="b" l="l" r="r" t="t"/>
              <a:pathLst>
                <a:path extrusionOk="0" h="2026" w="8205">
                  <a:moveTo>
                    <a:pt x="1" y="1"/>
                  </a:moveTo>
                  <a:lnTo>
                    <a:pt x="8204" y="534"/>
                  </a:lnTo>
                  <a:lnTo>
                    <a:pt x="8204" y="1812"/>
                  </a:lnTo>
                  <a:lnTo>
                    <a:pt x="214" y="2025"/>
                  </a:lnTo>
                  <a:lnTo>
                    <a:pt x="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8" name="Google Shape;1998;p65"/>
            <p:cNvSpPr/>
            <p:nvPr/>
          </p:nvSpPr>
          <p:spPr>
            <a:xfrm>
              <a:off x="631294" y="839651"/>
              <a:ext cx="389699" cy="58866"/>
            </a:xfrm>
            <a:custGeom>
              <a:rect b="b" l="l" r="r" t="t"/>
              <a:pathLst>
                <a:path extrusionOk="0" h="1706" w="11294">
                  <a:moveTo>
                    <a:pt x="11294" y="1"/>
                  </a:moveTo>
                  <a:lnTo>
                    <a:pt x="0" y="427"/>
                  </a:lnTo>
                  <a:lnTo>
                    <a:pt x="0" y="1705"/>
                  </a:lnTo>
                  <a:lnTo>
                    <a:pt x="11294" y="1386"/>
                  </a:lnTo>
                  <a:lnTo>
                    <a:pt x="11294"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9" name="Google Shape;1999;p65"/>
            <p:cNvSpPr/>
            <p:nvPr/>
          </p:nvSpPr>
          <p:spPr>
            <a:xfrm>
              <a:off x="1020975" y="839651"/>
              <a:ext cx="1154399" cy="66215"/>
            </a:xfrm>
            <a:custGeom>
              <a:rect b="b" l="l" r="r" t="t"/>
              <a:pathLst>
                <a:path extrusionOk="0" h="1919" w="33456">
                  <a:moveTo>
                    <a:pt x="1" y="1"/>
                  </a:moveTo>
                  <a:lnTo>
                    <a:pt x="1" y="1386"/>
                  </a:lnTo>
                  <a:lnTo>
                    <a:pt x="33455" y="1918"/>
                  </a:lnTo>
                  <a:lnTo>
                    <a:pt x="33455"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0" name="Google Shape;2000;p65"/>
            <p:cNvSpPr/>
            <p:nvPr/>
          </p:nvSpPr>
          <p:spPr>
            <a:xfrm>
              <a:off x="1921695" y="600696"/>
              <a:ext cx="194884" cy="227975"/>
            </a:xfrm>
            <a:custGeom>
              <a:rect b="b" l="l" r="r" t="t"/>
              <a:pathLst>
                <a:path extrusionOk="0" h="6607" w="5648">
                  <a:moveTo>
                    <a:pt x="5648" y="0"/>
                  </a:moveTo>
                  <a:lnTo>
                    <a:pt x="1" y="107"/>
                  </a:lnTo>
                  <a:lnTo>
                    <a:pt x="321" y="6606"/>
                  </a:lnTo>
                  <a:lnTo>
                    <a:pt x="5328" y="6499"/>
                  </a:lnTo>
                  <a:lnTo>
                    <a:pt x="5648"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1" name="Google Shape;2001;p65"/>
            <p:cNvSpPr/>
            <p:nvPr/>
          </p:nvSpPr>
          <p:spPr>
            <a:xfrm>
              <a:off x="1921695" y="600696"/>
              <a:ext cx="194884" cy="227975"/>
            </a:xfrm>
            <a:custGeom>
              <a:rect b="b" l="l" r="r" t="t"/>
              <a:pathLst>
                <a:path extrusionOk="0" fill="none" h="6607" w="5648">
                  <a:moveTo>
                    <a:pt x="321" y="6606"/>
                  </a:moveTo>
                  <a:lnTo>
                    <a:pt x="1" y="107"/>
                  </a:lnTo>
                  <a:lnTo>
                    <a:pt x="5648" y="0"/>
                  </a:lnTo>
                  <a:lnTo>
                    <a:pt x="5328" y="6499"/>
                  </a:lnTo>
                  <a:lnTo>
                    <a:pt x="321" y="6606"/>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2" name="Google Shape;2002;p65"/>
            <p:cNvSpPr/>
            <p:nvPr/>
          </p:nvSpPr>
          <p:spPr>
            <a:xfrm>
              <a:off x="1932737" y="810252"/>
              <a:ext cx="172836" cy="29433"/>
            </a:xfrm>
            <a:custGeom>
              <a:rect b="b" l="l" r="r" t="t"/>
              <a:pathLst>
                <a:path extrusionOk="0" h="853" w="5009">
                  <a:moveTo>
                    <a:pt x="5008" y="0"/>
                  </a:moveTo>
                  <a:lnTo>
                    <a:pt x="1" y="213"/>
                  </a:lnTo>
                  <a:lnTo>
                    <a:pt x="1" y="746"/>
                  </a:lnTo>
                  <a:lnTo>
                    <a:pt x="640" y="746"/>
                  </a:lnTo>
                  <a:lnTo>
                    <a:pt x="853" y="533"/>
                  </a:lnTo>
                  <a:lnTo>
                    <a:pt x="1812" y="533"/>
                  </a:lnTo>
                  <a:lnTo>
                    <a:pt x="2025" y="746"/>
                  </a:lnTo>
                  <a:lnTo>
                    <a:pt x="2771" y="746"/>
                  </a:lnTo>
                  <a:lnTo>
                    <a:pt x="2877" y="533"/>
                  </a:lnTo>
                  <a:lnTo>
                    <a:pt x="4262" y="533"/>
                  </a:lnTo>
                  <a:lnTo>
                    <a:pt x="4582" y="853"/>
                  </a:lnTo>
                  <a:lnTo>
                    <a:pt x="5008" y="853"/>
                  </a:lnTo>
                  <a:lnTo>
                    <a:pt x="500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3" name="Google Shape;2003;p65"/>
            <p:cNvSpPr/>
            <p:nvPr/>
          </p:nvSpPr>
          <p:spPr>
            <a:xfrm>
              <a:off x="1998920" y="608046"/>
              <a:ext cx="77222" cy="191192"/>
            </a:xfrm>
            <a:custGeom>
              <a:rect b="b" l="l" r="r" t="t"/>
              <a:pathLst>
                <a:path extrusionOk="0" fill="none" h="5541" w="2238">
                  <a:moveTo>
                    <a:pt x="1066" y="0"/>
                  </a:moveTo>
                  <a:lnTo>
                    <a:pt x="1066" y="0"/>
                  </a:lnTo>
                  <a:lnTo>
                    <a:pt x="533" y="0"/>
                  </a:lnTo>
                  <a:lnTo>
                    <a:pt x="107" y="214"/>
                  </a:lnTo>
                  <a:lnTo>
                    <a:pt x="107" y="214"/>
                  </a:lnTo>
                  <a:lnTo>
                    <a:pt x="0" y="427"/>
                  </a:lnTo>
                  <a:lnTo>
                    <a:pt x="0" y="1066"/>
                  </a:lnTo>
                  <a:lnTo>
                    <a:pt x="0" y="2771"/>
                  </a:lnTo>
                  <a:lnTo>
                    <a:pt x="320" y="4475"/>
                  </a:lnTo>
                  <a:lnTo>
                    <a:pt x="427" y="5114"/>
                  </a:lnTo>
                  <a:lnTo>
                    <a:pt x="640" y="5434"/>
                  </a:lnTo>
                  <a:lnTo>
                    <a:pt x="640" y="5434"/>
                  </a:lnTo>
                  <a:lnTo>
                    <a:pt x="959" y="5541"/>
                  </a:lnTo>
                  <a:lnTo>
                    <a:pt x="1172" y="5541"/>
                  </a:lnTo>
                  <a:lnTo>
                    <a:pt x="1172" y="5541"/>
                  </a:lnTo>
                  <a:lnTo>
                    <a:pt x="1492" y="5541"/>
                  </a:lnTo>
                  <a:lnTo>
                    <a:pt x="1812" y="5434"/>
                  </a:lnTo>
                  <a:lnTo>
                    <a:pt x="2025" y="5221"/>
                  </a:lnTo>
                  <a:lnTo>
                    <a:pt x="2131" y="5114"/>
                  </a:lnTo>
                  <a:lnTo>
                    <a:pt x="2131" y="5114"/>
                  </a:lnTo>
                  <a:lnTo>
                    <a:pt x="2238" y="2771"/>
                  </a:lnTo>
                  <a:lnTo>
                    <a:pt x="2238" y="1172"/>
                  </a:lnTo>
                  <a:lnTo>
                    <a:pt x="2131" y="320"/>
                  </a:lnTo>
                  <a:lnTo>
                    <a:pt x="2131" y="320"/>
                  </a:lnTo>
                  <a:lnTo>
                    <a:pt x="1918" y="107"/>
                  </a:lnTo>
                  <a:lnTo>
                    <a:pt x="1705" y="0"/>
                  </a:lnTo>
                  <a:lnTo>
                    <a:pt x="1066" y="0"/>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4" name="Google Shape;2004;p65"/>
            <p:cNvSpPr/>
            <p:nvPr/>
          </p:nvSpPr>
          <p:spPr>
            <a:xfrm>
              <a:off x="712177" y="891134"/>
              <a:ext cx="194850" cy="165451"/>
            </a:xfrm>
            <a:custGeom>
              <a:rect b="b" l="l" r="r" t="t"/>
              <a:pathLst>
                <a:path extrusionOk="0" h="4795" w="5647">
                  <a:moveTo>
                    <a:pt x="5647" y="0"/>
                  </a:moveTo>
                  <a:lnTo>
                    <a:pt x="0" y="107"/>
                  </a:lnTo>
                  <a:lnTo>
                    <a:pt x="320" y="4795"/>
                  </a:lnTo>
                  <a:lnTo>
                    <a:pt x="5647"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5" name="Google Shape;2005;p65"/>
            <p:cNvSpPr/>
            <p:nvPr/>
          </p:nvSpPr>
          <p:spPr>
            <a:xfrm>
              <a:off x="1020975" y="839651"/>
              <a:ext cx="1154399" cy="66215"/>
            </a:xfrm>
            <a:custGeom>
              <a:rect b="b" l="l" r="r" t="t"/>
              <a:pathLst>
                <a:path extrusionOk="0" h="1919" w="33456">
                  <a:moveTo>
                    <a:pt x="1" y="1"/>
                  </a:moveTo>
                  <a:lnTo>
                    <a:pt x="1" y="1386"/>
                  </a:lnTo>
                  <a:lnTo>
                    <a:pt x="33455" y="1918"/>
                  </a:lnTo>
                  <a:lnTo>
                    <a:pt x="33455" y="1"/>
                  </a:lnTo>
                  <a:close/>
                </a:path>
              </a:pathLst>
            </a:custGeom>
            <a:solidFill>
              <a:srgbClr val="191919">
                <a:alpha val="13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6" name="Google Shape;2006;p65"/>
            <p:cNvSpPr/>
            <p:nvPr/>
          </p:nvSpPr>
          <p:spPr>
            <a:xfrm>
              <a:off x="723185" y="887442"/>
              <a:ext cx="246366" cy="169144"/>
            </a:xfrm>
            <a:custGeom>
              <a:rect b="b" l="l" r="r" t="t"/>
              <a:pathLst>
                <a:path extrusionOk="0" h="4902" w="7140">
                  <a:moveTo>
                    <a:pt x="7139" y="1"/>
                  </a:moveTo>
                  <a:lnTo>
                    <a:pt x="5328" y="107"/>
                  </a:lnTo>
                  <a:lnTo>
                    <a:pt x="1" y="4902"/>
                  </a:lnTo>
                  <a:lnTo>
                    <a:pt x="1492" y="4902"/>
                  </a:lnTo>
                  <a:lnTo>
                    <a:pt x="7139" y="1"/>
                  </a:lnTo>
                  <a:close/>
                </a:path>
              </a:pathLst>
            </a:custGeom>
            <a:solidFill>
              <a:srgbClr val="191919">
                <a:alpha val="26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7" name="Google Shape;2007;p65"/>
            <p:cNvSpPr/>
            <p:nvPr/>
          </p:nvSpPr>
          <p:spPr>
            <a:xfrm>
              <a:off x="1392298" y="677886"/>
              <a:ext cx="352952" cy="169144"/>
            </a:xfrm>
            <a:custGeom>
              <a:rect b="b" l="l" r="r" t="t"/>
              <a:pathLst>
                <a:path extrusionOk="0" h="4902" w="10229">
                  <a:moveTo>
                    <a:pt x="10229" y="4902"/>
                  </a:moveTo>
                  <a:lnTo>
                    <a:pt x="8844" y="1"/>
                  </a:lnTo>
                  <a:lnTo>
                    <a:pt x="1" y="107"/>
                  </a:lnTo>
                  <a:lnTo>
                    <a:pt x="640" y="4689"/>
                  </a:lnTo>
                  <a:lnTo>
                    <a:pt x="10229" y="4902"/>
                  </a:lnTo>
                  <a:close/>
                </a:path>
              </a:pathLst>
            </a:custGeom>
            <a:solidFill>
              <a:srgbClr val="191919">
                <a:alpha val="13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8" name="Google Shape;2008;p65"/>
            <p:cNvSpPr/>
            <p:nvPr/>
          </p:nvSpPr>
          <p:spPr>
            <a:xfrm>
              <a:off x="1054066" y="585996"/>
              <a:ext cx="330903" cy="176493"/>
            </a:xfrm>
            <a:custGeom>
              <a:rect b="b" l="l" r="r" t="t"/>
              <a:pathLst>
                <a:path extrusionOk="0" h="5115" w="9590">
                  <a:moveTo>
                    <a:pt x="9377" y="0"/>
                  </a:moveTo>
                  <a:lnTo>
                    <a:pt x="9590" y="2877"/>
                  </a:lnTo>
                  <a:lnTo>
                    <a:pt x="214" y="5114"/>
                  </a:lnTo>
                  <a:lnTo>
                    <a:pt x="1" y="0"/>
                  </a:lnTo>
                  <a:lnTo>
                    <a:pt x="9377" y="0"/>
                  </a:lnTo>
                  <a:close/>
                </a:path>
              </a:pathLst>
            </a:custGeom>
            <a:solidFill>
              <a:srgbClr val="191919">
                <a:alpha val="13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09" name="Google Shape;2009;p65"/>
          <p:cNvGrpSpPr/>
          <p:nvPr/>
        </p:nvGrpSpPr>
        <p:grpSpPr>
          <a:xfrm>
            <a:off x="2602072" y="4366657"/>
            <a:ext cx="1222254" cy="610934"/>
            <a:chOff x="131176" y="4137775"/>
            <a:chExt cx="1427700" cy="713625"/>
          </a:xfrm>
        </p:grpSpPr>
        <p:sp>
          <p:nvSpPr>
            <p:cNvPr id="2010" name="Google Shape;2010;p65"/>
            <p:cNvSpPr/>
            <p:nvPr/>
          </p:nvSpPr>
          <p:spPr>
            <a:xfrm>
              <a:off x="131176" y="4751800"/>
              <a:ext cx="1427700" cy="99600"/>
            </a:xfrm>
            <a:prstGeom prst="ellipse">
              <a:avLst/>
            </a:prstGeom>
            <a:solidFill>
              <a:srgbClr val="000000">
                <a:alpha val="781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11" name="Google Shape;2011;p65"/>
            <p:cNvPicPr preferRelativeResize="0"/>
            <p:nvPr/>
          </p:nvPicPr>
          <p:blipFill>
            <a:blip r:embed="rId7">
              <a:alphaModFix/>
            </a:blip>
            <a:stretch>
              <a:fillRect/>
            </a:stretch>
          </p:blipFill>
          <p:spPr>
            <a:xfrm>
              <a:off x="266500" y="4137775"/>
              <a:ext cx="1235275" cy="660125"/>
            </a:xfrm>
            <a:prstGeom prst="rect">
              <a:avLst/>
            </a:prstGeom>
            <a:noFill/>
            <a:ln>
              <a:noFill/>
            </a:ln>
          </p:spPr>
        </p:pic>
      </p:gr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5" name="Shape 2015"/>
        <p:cNvGrpSpPr/>
        <p:nvPr/>
      </p:nvGrpSpPr>
      <p:grpSpPr>
        <a:xfrm>
          <a:off x="0" y="0"/>
          <a:ext cx="0" cy="0"/>
          <a:chOff x="0" y="0"/>
          <a:chExt cx="0" cy="0"/>
        </a:xfrm>
      </p:grpSpPr>
      <p:pic>
        <p:nvPicPr>
          <p:cNvPr descr="Individuals and countries benefit from trade. Even though it isn't very realistic, simplified examples like this will help you understand the idea of comparative advantage. Make sure to calcite the per unit opportunity cost so you can see which country should specialize in which product. Also, make sure to watch the second half to learn about terms of trade." id="2016" name="Google Shape;2016;p66" title="Comparative Advantage and Terms of Trade -ACDC Econ 1.3">
            <a:hlinkClick r:id="rId3"/>
          </p:cNvPr>
          <p:cNvPicPr preferRelativeResize="0"/>
          <p:nvPr/>
        </p:nvPicPr>
        <p:blipFill>
          <a:blip r:embed="rId4">
            <a:alphaModFix/>
          </a:blip>
          <a:stretch>
            <a:fillRect/>
          </a:stretch>
        </p:blipFill>
        <p:spPr>
          <a:xfrm>
            <a:off x="1918663" y="581750"/>
            <a:ext cx="5306675" cy="3980000"/>
          </a:xfrm>
          <a:prstGeom prst="rect">
            <a:avLst/>
          </a:prstGeom>
          <a:noFill/>
          <a:ln>
            <a:noFill/>
          </a:ln>
        </p:spPr>
      </p:pic>
      <p:grpSp>
        <p:nvGrpSpPr>
          <p:cNvPr id="2017" name="Google Shape;2017;p66"/>
          <p:cNvGrpSpPr/>
          <p:nvPr/>
        </p:nvGrpSpPr>
        <p:grpSpPr>
          <a:xfrm>
            <a:off x="2946232" y="189200"/>
            <a:ext cx="3251543" cy="778300"/>
            <a:chOff x="5184841" y="3464016"/>
            <a:chExt cx="3251543" cy="778300"/>
          </a:xfrm>
        </p:grpSpPr>
        <p:sp>
          <p:nvSpPr>
            <p:cNvPr id="2018" name="Google Shape;2018;p66"/>
            <p:cNvSpPr/>
            <p:nvPr/>
          </p:nvSpPr>
          <p:spPr>
            <a:xfrm>
              <a:off x="8367718" y="3464022"/>
              <a:ext cx="65862" cy="773856"/>
            </a:xfrm>
            <a:custGeom>
              <a:rect b="b" l="l" r="r" t="t"/>
              <a:pathLst>
                <a:path extrusionOk="0" h="44214" w="3763">
                  <a:moveTo>
                    <a:pt x="3763" y="0"/>
                  </a:moveTo>
                  <a:lnTo>
                    <a:pt x="0" y="5174"/>
                  </a:lnTo>
                  <a:lnTo>
                    <a:pt x="0" y="39746"/>
                  </a:lnTo>
                  <a:lnTo>
                    <a:pt x="3763" y="44214"/>
                  </a:lnTo>
                  <a:lnTo>
                    <a:pt x="3763" y="0"/>
                  </a:ln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9" name="Google Shape;2019;p66"/>
            <p:cNvSpPr/>
            <p:nvPr/>
          </p:nvSpPr>
          <p:spPr>
            <a:xfrm>
              <a:off x="5247802" y="3554541"/>
              <a:ext cx="3119325" cy="605114"/>
            </a:xfrm>
            <a:custGeom>
              <a:rect b="b" l="l" r="r" t="t"/>
              <a:pathLst>
                <a:path extrusionOk="0" h="34573" w="277520">
                  <a:moveTo>
                    <a:pt x="1" y="1"/>
                  </a:moveTo>
                  <a:lnTo>
                    <a:pt x="1" y="34573"/>
                  </a:lnTo>
                  <a:lnTo>
                    <a:pt x="277519" y="34573"/>
                  </a:lnTo>
                  <a:lnTo>
                    <a:pt x="277519" y="1"/>
                  </a:lnTo>
                  <a:close/>
                </a:path>
              </a:pathLst>
            </a:custGeom>
            <a:solidFill>
              <a:schemeClr val="accent3"/>
            </a:solidFill>
            <a:ln>
              <a:noFill/>
            </a:ln>
            <a:effectLst>
              <a:outerShdw rotWithShape="0" algn="bl" dir="3000000" dist="180975">
                <a:srgbClr val="000000">
                  <a:alpha val="4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0" name="Google Shape;2020;p66"/>
            <p:cNvSpPr/>
            <p:nvPr/>
          </p:nvSpPr>
          <p:spPr>
            <a:xfrm>
              <a:off x="5184841" y="3464022"/>
              <a:ext cx="78219" cy="773856"/>
            </a:xfrm>
            <a:custGeom>
              <a:rect b="b" l="l" r="r" t="t"/>
              <a:pathLst>
                <a:path extrusionOk="0" h="44214" w="4469">
                  <a:moveTo>
                    <a:pt x="0" y="0"/>
                  </a:moveTo>
                  <a:lnTo>
                    <a:pt x="0" y="44214"/>
                  </a:lnTo>
                  <a:lnTo>
                    <a:pt x="4469" y="39746"/>
                  </a:lnTo>
                  <a:lnTo>
                    <a:pt x="4469" y="5174"/>
                  </a:lnTo>
                  <a:lnTo>
                    <a:pt x="0" y="0"/>
                  </a:ln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1" name="Google Shape;2021;p66"/>
            <p:cNvSpPr/>
            <p:nvPr/>
          </p:nvSpPr>
          <p:spPr>
            <a:xfrm>
              <a:off x="5184859" y="4158216"/>
              <a:ext cx="3251525" cy="84100"/>
            </a:xfrm>
            <a:custGeom>
              <a:rect b="b" l="l" r="r" t="t"/>
              <a:pathLst>
                <a:path extrusionOk="0" h="3364" w="130061">
                  <a:moveTo>
                    <a:pt x="0" y="3268"/>
                  </a:moveTo>
                  <a:lnTo>
                    <a:pt x="3252" y="0"/>
                  </a:lnTo>
                  <a:lnTo>
                    <a:pt x="127075" y="0"/>
                  </a:lnTo>
                  <a:lnTo>
                    <a:pt x="130061" y="3364"/>
                  </a:lnTo>
                  <a:close/>
                </a:path>
              </a:pathLst>
            </a:custGeom>
            <a:solidFill>
              <a:schemeClr val="accent4"/>
            </a:solidFill>
            <a:ln cap="flat" cmpd="sng" w="9525">
              <a:solidFill>
                <a:schemeClr val="accent4"/>
              </a:solidFill>
              <a:prstDash val="solid"/>
              <a:round/>
              <a:headEnd len="med" w="med" type="none"/>
              <a:tailEnd len="med" w="med" type="none"/>
            </a:ln>
          </p:spPr>
        </p:sp>
        <p:sp>
          <p:nvSpPr>
            <p:cNvPr id="2022" name="Google Shape;2022;p66"/>
            <p:cNvSpPr/>
            <p:nvPr/>
          </p:nvSpPr>
          <p:spPr>
            <a:xfrm>
              <a:off x="5186959" y="3464016"/>
              <a:ext cx="3249425" cy="94875"/>
            </a:xfrm>
            <a:custGeom>
              <a:rect b="b" l="l" r="r" t="t"/>
              <a:pathLst>
                <a:path extrusionOk="0" h="3795" w="129977">
                  <a:moveTo>
                    <a:pt x="0" y="113"/>
                  </a:moveTo>
                  <a:lnTo>
                    <a:pt x="2997" y="3795"/>
                  </a:lnTo>
                  <a:lnTo>
                    <a:pt x="127105" y="3623"/>
                  </a:lnTo>
                  <a:lnTo>
                    <a:pt x="129977" y="0"/>
                  </a:lnTo>
                  <a:close/>
                </a:path>
              </a:pathLst>
            </a:custGeom>
            <a:solidFill>
              <a:schemeClr val="accent4"/>
            </a:solidFill>
            <a:ln cap="flat" cmpd="sng" w="9525">
              <a:solidFill>
                <a:schemeClr val="accent4"/>
              </a:solidFill>
              <a:prstDash val="solid"/>
              <a:round/>
              <a:headEnd len="med" w="med" type="none"/>
              <a:tailEnd len="med" w="med" type="none"/>
            </a:ln>
          </p:spPr>
        </p:sp>
      </p:grpSp>
      <p:sp>
        <p:nvSpPr>
          <p:cNvPr id="2023" name="Google Shape;2023;p66"/>
          <p:cNvSpPr txBox="1"/>
          <p:nvPr>
            <p:ph idx="4294967295" type="title"/>
          </p:nvPr>
        </p:nvSpPr>
        <p:spPr>
          <a:xfrm>
            <a:off x="2923657" y="312400"/>
            <a:ext cx="3296700" cy="531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Hong Kong Trade</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7" name="Shape 2027"/>
        <p:cNvGrpSpPr/>
        <p:nvPr/>
      </p:nvGrpSpPr>
      <p:grpSpPr>
        <a:xfrm>
          <a:off x="0" y="0"/>
          <a:ext cx="0" cy="0"/>
          <a:chOff x="0" y="0"/>
          <a:chExt cx="0" cy="0"/>
        </a:xfrm>
      </p:grpSpPr>
      <p:pic>
        <p:nvPicPr>
          <p:cNvPr id="2028" name="Google Shape;2028;p67"/>
          <p:cNvPicPr preferRelativeResize="0"/>
          <p:nvPr/>
        </p:nvPicPr>
        <p:blipFill rotWithShape="1">
          <a:blip r:embed="rId3">
            <a:alphaModFix/>
          </a:blip>
          <a:srcRect b="9382" l="34357" r="12734" t="15621"/>
          <a:stretch/>
        </p:blipFill>
        <p:spPr>
          <a:xfrm>
            <a:off x="0" y="0"/>
            <a:ext cx="6453600" cy="5143500"/>
          </a:xfrm>
          <a:prstGeom prst="rect">
            <a:avLst/>
          </a:prstGeom>
          <a:noFill/>
          <a:ln>
            <a:noFill/>
          </a:ln>
        </p:spPr>
      </p:pic>
      <p:grpSp>
        <p:nvGrpSpPr>
          <p:cNvPr id="2029" name="Google Shape;2029;p67"/>
          <p:cNvGrpSpPr/>
          <p:nvPr/>
        </p:nvGrpSpPr>
        <p:grpSpPr>
          <a:xfrm rot="5400000">
            <a:off x="5028265" y="2236265"/>
            <a:ext cx="4837020" cy="670586"/>
            <a:chOff x="1828775" y="-454378"/>
            <a:chExt cx="5613998" cy="778303"/>
          </a:xfrm>
        </p:grpSpPr>
        <p:sp>
          <p:nvSpPr>
            <p:cNvPr id="2030" name="Google Shape;2030;p67"/>
            <p:cNvSpPr/>
            <p:nvPr/>
          </p:nvSpPr>
          <p:spPr>
            <a:xfrm>
              <a:off x="1896850" y="-363850"/>
              <a:ext cx="5476857" cy="605114"/>
            </a:xfrm>
            <a:custGeom>
              <a:rect b="b" l="l" r="r" t="t"/>
              <a:pathLst>
                <a:path extrusionOk="0" h="34573" w="277520">
                  <a:moveTo>
                    <a:pt x="1" y="1"/>
                  </a:moveTo>
                  <a:lnTo>
                    <a:pt x="1" y="34573"/>
                  </a:lnTo>
                  <a:lnTo>
                    <a:pt x="277519" y="34573"/>
                  </a:lnTo>
                  <a:lnTo>
                    <a:pt x="277519" y="1"/>
                  </a:lnTo>
                  <a:close/>
                </a:path>
              </a:pathLst>
            </a:custGeom>
            <a:solidFill>
              <a:schemeClr val="accent3"/>
            </a:solidFill>
            <a:ln>
              <a:noFill/>
            </a:ln>
            <a:effectLst>
              <a:outerShdw rotWithShape="0" algn="bl" dir="4200000" dist="142875">
                <a:srgbClr val="000000">
                  <a:alpha val="4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1" name="Google Shape;2031;p67"/>
            <p:cNvSpPr/>
            <p:nvPr/>
          </p:nvSpPr>
          <p:spPr>
            <a:xfrm>
              <a:off x="1828775" y="-454375"/>
              <a:ext cx="5610701" cy="90545"/>
            </a:xfrm>
            <a:custGeom>
              <a:rect b="b" l="l" r="r" t="t"/>
              <a:pathLst>
                <a:path extrusionOk="0" fill="none" h="5174" w="285750">
                  <a:moveTo>
                    <a:pt x="4469" y="5174"/>
                  </a:moveTo>
                  <a:lnTo>
                    <a:pt x="0" y="0"/>
                  </a:lnTo>
                  <a:lnTo>
                    <a:pt x="285750" y="0"/>
                  </a:lnTo>
                  <a:lnTo>
                    <a:pt x="281987" y="5174"/>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2" name="Google Shape;2032;p67"/>
            <p:cNvSpPr/>
            <p:nvPr/>
          </p:nvSpPr>
          <p:spPr>
            <a:xfrm>
              <a:off x="1828796" y="-454378"/>
              <a:ext cx="78219" cy="773856"/>
            </a:xfrm>
            <a:custGeom>
              <a:rect b="b" l="l" r="r" t="t"/>
              <a:pathLst>
                <a:path extrusionOk="0" h="44214" w="4469">
                  <a:moveTo>
                    <a:pt x="0" y="0"/>
                  </a:moveTo>
                  <a:lnTo>
                    <a:pt x="0" y="44214"/>
                  </a:lnTo>
                  <a:lnTo>
                    <a:pt x="4469" y="39746"/>
                  </a:lnTo>
                  <a:lnTo>
                    <a:pt x="4469" y="5174"/>
                  </a:lnTo>
                  <a:lnTo>
                    <a:pt x="0" y="0"/>
                  </a:ln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3" name="Google Shape;2033;p67"/>
            <p:cNvSpPr/>
            <p:nvPr/>
          </p:nvSpPr>
          <p:spPr>
            <a:xfrm>
              <a:off x="7373873" y="-454378"/>
              <a:ext cx="65862" cy="773856"/>
            </a:xfrm>
            <a:custGeom>
              <a:rect b="b" l="l" r="r" t="t"/>
              <a:pathLst>
                <a:path extrusionOk="0" h="44214" w="3763">
                  <a:moveTo>
                    <a:pt x="3763" y="0"/>
                  </a:moveTo>
                  <a:lnTo>
                    <a:pt x="0" y="5174"/>
                  </a:lnTo>
                  <a:lnTo>
                    <a:pt x="0" y="39746"/>
                  </a:lnTo>
                  <a:lnTo>
                    <a:pt x="3763" y="44214"/>
                  </a:lnTo>
                  <a:lnTo>
                    <a:pt x="3763" y="0"/>
                  </a:ln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4" name="Google Shape;2034;p67"/>
            <p:cNvSpPr/>
            <p:nvPr/>
          </p:nvSpPr>
          <p:spPr>
            <a:xfrm>
              <a:off x="1828775" y="242225"/>
              <a:ext cx="5613998" cy="81700"/>
            </a:xfrm>
            <a:custGeom>
              <a:rect b="b" l="l" r="r" t="t"/>
              <a:pathLst>
                <a:path extrusionOk="0" h="3268" w="224515">
                  <a:moveTo>
                    <a:pt x="0" y="3172"/>
                  </a:moveTo>
                  <a:lnTo>
                    <a:pt x="3171" y="0"/>
                  </a:lnTo>
                  <a:lnTo>
                    <a:pt x="221632" y="0"/>
                  </a:lnTo>
                  <a:lnTo>
                    <a:pt x="224515" y="3268"/>
                  </a:lnTo>
                  <a:close/>
                </a:path>
              </a:pathLst>
            </a:custGeom>
            <a:solidFill>
              <a:schemeClr val="accent4"/>
            </a:solidFill>
            <a:ln cap="flat" cmpd="sng" w="9525">
              <a:solidFill>
                <a:schemeClr val="accent4"/>
              </a:solidFill>
              <a:prstDash val="solid"/>
              <a:round/>
              <a:headEnd len="med" w="med" type="none"/>
              <a:tailEnd len="med" w="med" type="none"/>
            </a:ln>
          </p:spPr>
        </p:sp>
        <p:sp>
          <p:nvSpPr>
            <p:cNvPr id="2035" name="Google Shape;2035;p67"/>
            <p:cNvSpPr/>
            <p:nvPr/>
          </p:nvSpPr>
          <p:spPr>
            <a:xfrm flipH="1" rot="10800000">
              <a:off x="1828775" y="-454377"/>
              <a:ext cx="5613998" cy="96578"/>
            </a:xfrm>
            <a:custGeom>
              <a:rect b="b" l="l" r="r" t="t"/>
              <a:pathLst>
                <a:path extrusionOk="0" h="3268" w="224515">
                  <a:moveTo>
                    <a:pt x="0" y="3172"/>
                  </a:moveTo>
                  <a:lnTo>
                    <a:pt x="3171" y="0"/>
                  </a:lnTo>
                  <a:lnTo>
                    <a:pt x="221632" y="0"/>
                  </a:lnTo>
                  <a:lnTo>
                    <a:pt x="224515" y="3268"/>
                  </a:lnTo>
                  <a:close/>
                </a:path>
              </a:pathLst>
            </a:custGeom>
            <a:solidFill>
              <a:schemeClr val="accent4"/>
            </a:solidFill>
            <a:ln cap="flat" cmpd="sng" w="9525">
              <a:solidFill>
                <a:schemeClr val="accent4"/>
              </a:solidFill>
              <a:prstDash val="solid"/>
              <a:round/>
              <a:headEnd len="med" w="med" type="none"/>
              <a:tailEnd len="med" w="med" type="none"/>
            </a:ln>
          </p:spPr>
        </p:sp>
      </p:grpSp>
      <p:sp>
        <p:nvSpPr>
          <p:cNvPr id="2036" name="Google Shape;2036;p67"/>
          <p:cNvSpPr txBox="1"/>
          <p:nvPr>
            <p:ph type="title"/>
          </p:nvPr>
        </p:nvSpPr>
        <p:spPr>
          <a:xfrm rot="5400000">
            <a:off x="4127747" y="2374802"/>
            <a:ext cx="6638100" cy="393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Econ Quiz Time!</a:t>
            </a:r>
            <a:endParaRPr/>
          </a:p>
        </p:txBody>
      </p:sp>
      <p:grpSp>
        <p:nvGrpSpPr>
          <p:cNvPr id="2037" name="Google Shape;2037;p67"/>
          <p:cNvGrpSpPr/>
          <p:nvPr/>
        </p:nvGrpSpPr>
        <p:grpSpPr>
          <a:xfrm rot="5400000">
            <a:off x="7222026" y="887937"/>
            <a:ext cx="449488" cy="464425"/>
            <a:chOff x="1293760" y="1498228"/>
            <a:chExt cx="340624" cy="351944"/>
          </a:xfrm>
        </p:grpSpPr>
        <p:sp>
          <p:nvSpPr>
            <p:cNvPr id="2038" name="Google Shape;2038;p67"/>
            <p:cNvSpPr/>
            <p:nvPr/>
          </p:nvSpPr>
          <p:spPr>
            <a:xfrm>
              <a:off x="1331535" y="1498228"/>
              <a:ext cx="265388" cy="71164"/>
            </a:xfrm>
            <a:custGeom>
              <a:rect b="b" l="l" r="r" t="t"/>
              <a:pathLst>
                <a:path extrusionOk="0" h="4753" w="17725">
                  <a:moveTo>
                    <a:pt x="7002" y="1"/>
                  </a:moveTo>
                  <a:cubicBezTo>
                    <a:pt x="5677" y="22"/>
                    <a:pt x="4458" y="716"/>
                    <a:pt x="3785" y="1851"/>
                  </a:cubicBezTo>
                  <a:lnTo>
                    <a:pt x="3491" y="2355"/>
                  </a:lnTo>
                  <a:cubicBezTo>
                    <a:pt x="3196" y="2818"/>
                    <a:pt x="2692" y="3112"/>
                    <a:pt x="2124" y="3112"/>
                  </a:cubicBezTo>
                  <a:lnTo>
                    <a:pt x="1094" y="3112"/>
                  </a:lnTo>
                  <a:cubicBezTo>
                    <a:pt x="1" y="3112"/>
                    <a:pt x="1" y="4752"/>
                    <a:pt x="1094" y="4752"/>
                  </a:cubicBezTo>
                  <a:lnTo>
                    <a:pt x="2124" y="4752"/>
                  </a:lnTo>
                  <a:cubicBezTo>
                    <a:pt x="3260" y="4752"/>
                    <a:pt x="4311" y="4164"/>
                    <a:pt x="4899" y="3196"/>
                  </a:cubicBezTo>
                  <a:lnTo>
                    <a:pt x="5194" y="2692"/>
                  </a:lnTo>
                  <a:cubicBezTo>
                    <a:pt x="5572" y="2040"/>
                    <a:pt x="6266" y="1662"/>
                    <a:pt x="7002" y="1662"/>
                  </a:cubicBezTo>
                  <a:lnTo>
                    <a:pt x="10450" y="1662"/>
                  </a:lnTo>
                  <a:cubicBezTo>
                    <a:pt x="11186" y="1662"/>
                    <a:pt x="11880" y="2040"/>
                    <a:pt x="12258" y="2671"/>
                  </a:cubicBezTo>
                  <a:lnTo>
                    <a:pt x="12552" y="3175"/>
                  </a:lnTo>
                  <a:cubicBezTo>
                    <a:pt x="13141" y="4143"/>
                    <a:pt x="14192" y="4752"/>
                    <a:pt x="15328" y="4752"/>
                  </a:cubicBezTo>
                  <a:lnTo>
                    <a:pt x="16631" y="4752"/>
                  </a:lnTo>
                  <a:cubicBezTo>
                    <a:pt x="17724" y="4752"/>
                    <a:pt x="17724" y="3112"/>
                    <a:pt x="16631" y="3112"/>
                  </a:cubicBezTo>
                  <a:lnTo>
                    <a:pt x="15328" y="3112"/>
                  </a:lnTo>
                  <a:cubicBezTo>
                    <a:pt x="14781" y="3112"/>
                    <a:pt x="14255" y="2818"/>
                    <a:pt x="13982" y="2355"/>
                  </a:cubicBezTo>
                  <a:lnTo>
                    <a:pt x="13688" y="1851"/>
                  </a:lnTo>
                  <a:cubicBezTo>
                    <a:pt x="12994" y="716"/>
                    <a:pt x="11774" y="22"/>
                    <a:pt x="10450" y="1"/>
                  </a:cubicBezTo>
                  <a:close/>
                </a:path>
              </a:pathLst>
            </a:custGeom>
            <a:solidFill>
              <a:srgbClr val="A3B6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9" name="Google Shape;2039;p67"/>
            <p:cNvSpPr/>
            <p:nvPr/>
          </p:nvSpPr>
          <p:spPr>
            <a:xfrm>
              <a:off x="1337839" y="1585353"/>
              <a:ext cx="69263" cy="67212"/>
            </a:xfrm>
            <a:custGeom>
              <a:rect b="b" l="l" r="r" t="t"/>
              <a:pathLst>
                <a:path extrusionOk="0" h="4489" w="4626">
                  <a:moveTo>
                    <a:pt x="865" y="0"/>
                  </a:moveTo>
                  <a:cubicBezTo>
                    <a:pt x="663" y="0"/>
                    <a:pt x="463" y="79"/>
                    <a:pt x="316" y="237"/>
                  </a:cubicBezTo>
                  <a:cubicBezTo>
                    <a:pt x="0" y="552"/>
                    <a:pt x="0" y="1057"/>
                    <a:pt x="316" y="1351"/>
                  </a:cubicBezTo>
                  <a:lnTo>
                    <a:pt x="3196" y="4252"/>
                  </a:lnTo>
                  <a:cubicBezTo>
                    <a:pt x="3354" y="4410"/>
                    <a:pt x="3559" y="4489"/>
                    <a:pt x="3764" y="4489"/>
                  </a:cubicBezTo>
                  <a:cubicBezTo>
                    <a:pt x="3969" y="4489"/>
                    <a:pt x="4174" y="4410"/>
                    <a:pt x="4331" y="4252"/>
                  </a:cubicBezTo>
                  <a:cubicBezTo>
                    <a:pt x="4626" y="3937"/>
                    <a:pt x="4626" y="3432"/>
                    <a:pt x="4331" y="3117"/>
                  </a:cubicBezTo>
                  <a:lnTo>
                    <a:pt x="1430" y="237"/>
                  </a:lnTo>
                  <a:cubicBezTo>
                    <a:pt x="1272" y="79"/>
                    <a:pt x="1067" y="0"/>
                    <a:pt x="865" y="0"/>
                  </a:cubicBezTo>
                  <a:close/>
                </a:path>
              </a:pathLst>
            </a:custGeom>
            <a:solidFill>
              <a:srgbClr val="A3B6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0" name="Google Shape;2040;p67"/>
            <p:cNvSpPr/>
            <p:nvPr/>
          </p:nvSpPr>
          <p:spPr>
            <a:xfrm>
              <a:off x="1521042" y="1585353"/>
              <a:ext cx="69577" cy="67212"/>
            </a:xfrm>
            <a:custGeom>
              <a:rect b="b" l="l" r="r" t="t"/>
              <a:pathLst>
                <a:path extrusionOk="0" h="4489" w="4647">
                  <a:moveTo>
                    <a:pt x="3766" y="0"/>
                  </a:moveTo>
                  <a:cubicBezTo>
                    <a:pt x="3564" y="0"/>
                    <a:pt x="3364" y="79"/>
                    <a:pt x="3217" y="237"/>
                  </a:cubicBezTo>
                  <a:lnTo>
                    <a:pt x="316" y="3117"/>
                  </a:lnTo>
                  <a:cubicBezTo>
                    <a:pt x="0" y="3432"/>
                    <a:pt x="0" y="3937"/>
                    <a:pt x="316" y="4252"/>
                  </a:cubicBezTo>
                  <a:cubicBezTo>
                    <a:pt x="473" y="4410"/>
                    <a:pt x="678" y="4489"/>
                    <a:pt x="883" y="4489"/>
                  </a:cubicBezTo>
                  <a:cubicBezTo>
                    <a:pt x="1088" y="4489"/>
                    <a:pt x="1293" y="4410"/>
                    <a:pt x="1451" y="4252"/>
                  </a:cubicBezTo>
                  <a:lnTo>
                    <a:pt x="4331" y="1351"/>
                  </a:lnTo>
                  <a:cubicBezTo>
                    <a:pt x="4647" y="1057"/>
                    <a:pt x="4647" y="552"/>
                    <a:pt x="4331" y="237"/>
                  </a:cubicBezTo>
                  <a:cubicBezTo>
                    <a:pt x="4174" y="79"/>
                    <a:pt x="3969" y="0"/>
                    <a:pt x="3766" y="0"/>
                  </a:cubicBezTo>
                  <a:close/>
                </a:path>
              </a:pathLst>
            </a:custGeom>
            <a:solidFill>
              <a:srgbClr val="A3B6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1" name="Google Shape;2041;p67"/>
            <p:cNvSpPr/>
            <p:nvPr/>
          </p:nvSpPr>
          <p:spPr>
            <a:xfrm>
              <a:off x="1349173" y="1766505"/>
              <a:ext cx="87514" cy="83666"/>
            </a:xfrm>
            <a:custGeom>
              <a:rect b="b" l="l" r="r" t="t"/>
              <a:pathLst>
                <a:path extrusionOk="0" h="5588" w="5845">
                  <a:moveTo>
                    <a:pt x="4394" y="1"/>
                  </a:moveTo>
                  <a:cubicBezTo>
                    <a:pt x="4053" y="1"/>
                    <a:pt x="3711" y="132"/>
                    <a:pt x="3448" y="395"/>
                  </a:cubicBezTo>
                  <a:lnTo>
                    <a:pt x="505" y="3338"/>
                  </a:lnTo>
                  <a:cubicBezTo>
                    <a:pt x="0" y="3843"/>
                    <a:pt x="0" y="4684"/>
                    <a:pt x="505" y="5210"/>
                  </a:cubicBezTo>
                  <a:cubicBezTo>
                    <a:pt x="768" y="5462"/>
                    <a:pt x="1109" y="5588"/>
                    <a:pt x="1451" y="5588"/>
                  </a:cubicBezTo>
                  <a:cubicBezTo>
                    <a:pt x="1792" y="5588"/>
                    <a:pt x="2134" y="5462"/>
                    <a:pt x="2397" y="5210"/>
                  </a:cubicBezTo>
                  <a:lnTo>
                    <a:pt x="5340" y="2266"/>
                  </a:lnTo>
                  <a:cubicBezTo>
                    <a:pt x="5845" y="1762"/>
                    <a:pt x="5845" y="921"/>
                    <a:pt x="5340" y="395"/>
                  </a:cubicBezTo>
                  <a:cubicBezTo>
                    <a:pt x="5078" y="132"/>
                    <a:pt x="4736" y="1"/>
                    <a:pt x="4394" y="1"/>
                  </a:cubicBezTo>
                  <a:close/>
                </a:path>
              </a:pathLst>
            </a:custGeom>
            <a:solidFill>
              <a:srgbClr val="A3B6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2" name="Google Shape;2042;p67"/>
            <p:cNvSpPr/>
            <p:nvPr/>
          </p:nvSpPr>
          <p:spPr>
            <a:xfrm>
              <a:off x="1491457" y="1766505"/>
              <a:ext cx="87829" cy="83666"/>
            </a:xfrm>
            <a:custGeom>
              <a:rect b="b" l="l" r="r" t="t"/>
              <a:pathLst>
                <a:path extrusionOk="0" h="5588" w="5866">
                  <a:moveTo>
                    <a:pt x="1453" y="1"/>
                  </a:moveTo>
                  <a:cubicBezTo>
                    <a:pt x="1114" y="1"/>
                    <a:pt x="778" y="132"/>
                    <a:pt x="526" y="395"/>
                  </a:cubicBezTo>
                  <a:cubicBezTo>
                    <a:pt x="0" y="921"/>
                    <a:pt x="0" y="1762"/>
                    <a:pt x="526" y="2266"/>
                  </a:cubicBezTo>
                  <a:lnTo>
                    <a:pt x="3469" y="5210"/>
                  </a:lnTo>
                  <a:cubicBezTo>
                    <a:pt x="3732" y="5462"/>
                    <a:pt x="4074" y="5588"/>
                    <a:pt x="4413" y="5588"/>
                  </a:cubicBezTo>
                  <a:cubicBezTo>
                    <a:pt x="4752" y="5588"/>
                    <a:pt x="5088" y="5462"/>
                    <a:pt x="5340" y="5210"/>
                  </a:cubicBezTo>
                  <a:cubicBezTo>
                    <a:pt x="5866" y="4684"/>
                    <a:pt x="5866" y="3843"/>
                    <a:pt x="5340" y="3338"/>
                  </a:cubicBezTo>
                  <a:lnTo>
                    <a:pt x="2397" y="395"/>
                  </a:lnTo>
                  <a:cubicBezTo>
                    <a:pt x="2134" y="132"/>
                    <a:pt x="1792" y="1"/>
                    <a:pt x="1453" y="1"/>
                  </a:cubicBezTo>
                  <a:close/>
                </a:path>
              </a:pathLst>
            </a:custGeom>
            <a:solidFill>
              <a:srgbClr val="A3B6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3" name="Google Shape;2043;p67"/>
            <p:cNvSpPr/>
            <p:nvPr/>
          </p:nvSpPr>
          <p:spPr>
            <a:xfrm>
              <a:off x="1342870" y="1588257"/>
              <a:ext cx="242405" cy="242405"/>
            </a:xfrm>
            <a:custGeom>
              <a:rect b="b" l="l" r="r" t="t"/>
              <a:pathLst>
                <a:path extrusionOk="0" h="16190" w="16190">
                  <a:moveTo>
                    <a:pt x="8095" y="1"/>
                  </a:moveTo>
                  <a:cubicBezTo>
                    <a:pt x="3638" y="1"/>
                    <a:pt x="1" y="3617"/>
                    <a:pt x="1" y="8095"/>
                  </a:cubicBezTo>
                  <a:cubicBezTo>
                    <a:pt x="1" y="12573"/>
                    <a:pt x="3638" y="16189"/>
                    <a:pt x="8095" y="16189"/>
                  </a:cubicBezTo>
                  <a:cubicBezTo>
                    <a:pt x="12573" y="16189"/>
                    <a:pt x="16189" y="12573"/>
                    <a:pt x="16189" y="8095"/>
                  </a:cubicBezTo>
                  <a:cubicBezTo>
                    <a:pt x="16189" y="3617"/>
                    <a:pt x="12573" y="1"/>
                    <a:pt x="8095" y="1"/>
                  </a:cubicBezTo>
                  <a:close/>
                </a:path>
              </a:pathLst>
            </a:custGeom>
            <a:solidFill>
              <a:srgbClr val="8498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4" name="Google Shape;2044;p67"/>
            <p:cNvSpPr/>
            <p:nvPr/>
          </p:nvSpPr>
          <p:spPr>
            <a:xfrm>
              <a:off x="1364205" y="1611420"/>
              <a:ext cx="208792" cy="196334"/>
            </a:xfrm>
            <a:custGeom>
              <a:rect b="b" l="l" r="r" t="t"/>
              <a:pathLst>
                <a:path extrusionOk="0" h="13113" w="13945">
                  <a:moveTo>
                    <a:pt x="6722" y="1"/>
                  </a:moveTo>
                  <a:cubicBezTo>
                    <a:pt x="3431" y="1"/>
                    <a:pt x="257" y="2483"/>
                    <a:pt x="131" y="6338"/>
                  </a:cubicBezTo>
                  <a:cubicBezTo>
                    <a:pt x="1" y="10371"/>
                    <a:pt x="3274" y="13112"/>
                    <a:pt x="6717" y="13112"/>
                  </a:cubicBezTo>
                  <a:cubicBezTo>
                    <a:pt x="8264" y="13112"/>
                    <a:pt x="9846" y="12559"/>
                    <a:pt x="11169" y="11321"/>
                  </a:cubicBezTo>
                  <a:cubicBezTo>
                    <a:pt x="13818" y="8861"/>
                    <a:pt x="13944" y="4698"/>
                    <a:pt x="11464" y="2091"/>
                  </a:cubicBezTo>
                  <a:cubicBezTo>
                    <a:pt x="10113" y="648"/>
                    <a:pt x="8402" y="1"/>
                    <a:pt x="6722" y="1"/>
                  </a:cubicBezTo>
                  <a:close/>
                </a:path>
              </a:pathLst>
            </a:custGeom>
            <a:solidFill>
              <a:srgbClr val="B4C3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5" name="Google Shape;2045;p67"/>
            <p:cNvSpPr/>
            <p:nvPr/>
          </p:nvSpPr>
          <p:spPr>
            <a:xfrm>
              <a:off x="1402370" y="1612812"/>
              <a:ext cx="187620" cy="192981"/>
            </a:xfrm>
            <a:custGeom>
              <a:rect b="b" l="l" r="r" t="t"/>
              <a:pathLst>
                <a:path extrusionOk="0" h="12889" w="12531">
                  <a:moveTo>
                    <a:pt x="5361" y="1"/>
                  </a:moveTo>
                  <a:cubicBezTo>
                    <a:pt x="2250" y="589"/>
                    <a:pt x="0" y="3301"/>
                    <a:pt x="0" y="6455"/>
                  </a:cubicBezTo>
                  <a:cubicBezTo>
                    <a:pt x="0" y="9609"/>
                    <a:pt x="2250" y="12300"/>
                    <a:pt x="5361" y="12889"/>
                  </a:cubicBezTo>
                  <a:cubicBezTo>
                    <a:pt x="6581" y="12657"/>
                    <a:pt x="7695" y="12090"/>
                    <a:pt x="8620" y="11228"/>
                  </a:cubicBezTo>
                  <a:cubicBezTo>
                    <a:pt x="12531" y="7569"/>
                    <a:pt x="10618" y="1010"/>
                    <a:pt x="5361" y="1"/>
                  </a:cubicBezTo>
                  <a:close/>
                </a:path>
              </a:pathLst>
            </a:custGeom>
            <a:solidFill>
              <a:srgbClr val="C4D0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6" name="Google Shape;2046;p67"/>
            <p:cNvSpPr/>
            <p:nvPr/>
          </p:nvSpPr>
          <p:spPr>
            <a:xfrm>
              <a:off x="1449893" y="1635795"/>
              <a:ext cx="26456" cy="94447"/>
            </a:xfrm>
            <a:custGeom>
              <a:rect b="b" l="l" r="r" t="t"/>
              <a:pathLst>
                <a:path extrusionOk="0" h="6308" w="1767">
                  <a:moveTo>
                    <a:pt x="884" y="0"/>
                  </a:moveTo>
                  <a:cubicBezTo>
                    <a:pt x="379" y="0"/>
                    <a:pt x="1" y="400"/>
                    <a:pt x="1" y="883"/>
                  </a:cubicBezTo>
                  <a:lnTo>
                    <a:pt x="1" y="5425"/>
                  </a:lnTo>
                  <a:cubicBezTo>
                    <a:pt x="1" y="5908"/>
                    <a:pt x="379" y="6308"/>
                    <a:pt x="884" y="6308"/>
                  </a:cubicBezTo>
                  <a:cubicBezTo>
                    <a:pt x="1367" y="6308"/>
                    <a:pt x="1746" y="5908"/>
                    <a:pt x="1767" y="5425"/>
                  </a:cubicBezTo>
                  <a:lnTo>
                    <a:pt x="1767" y="883"/>
                  </a:lnTo>
                  <a:cubicBezTo>
                    <a:pt x="1746" y="400"/>
                    <a:pt x="1367" y="21"/>
                    <a:pt x="884" y="0"/>
                  </a:cubicBezTo>
                  <a:close/>
                </a:path>
              </a:pathLst>
            </a:custGeom>
            <a:solidFill>
              <a:srgbClr val="8498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7" name="Google Shape;2047;p67"/>
            <p:cNvSpPr/>
            <p:nvPr/>
          </p:nvSpPr>
          <p:spPr>
            <a:xfrm>
              <a:off x="1448635" y="1704414"/>
              <a:ext cx="65175" cy="62660"/>
            </a:xfrm>
            <a:custGeom>
              <a:rect b="b" l="l" r="r" t="t"/>
              <a:pathLst>
                <a:path extrusionOk="0" h="4185" w="4353">
                  <a:moveTo>
                    <a:pt x="957" y="1"/>
                  </a:moveTo>
                  <a:cubicBezTo>
                    <a:pt x="731" y="1"/>
                    <a:pt x="505" y="85"/>
                    <a:pt x="337" y="253"/>
                  </a:cubicBezTo>
                  <a:cubicBezTo>
                    <a:pt x="1" y="589"/>
                    <a:pt x="1" y="1157"/>
                    <a:pt x="337" y="1493"/>
                  </a:cubicBezTo>
                  <a:lnTo>
                    <a:pt x="2776" y="3932"/>
                  </a:lnTo>
                  <a:cubicBezTo>
                    <a:pt x="2944" y="4100"/>
                    <a:pt x="3170" y="4185"/>
                    <a:pt x="3396" y="4185"/>
                  </a:cubicBezTo>
                  <a:cubicBezTo>
                    <a:pt x="3622" y="4185"/>
                    <a:pt x="3848" y="4100"/>
                    <a:pt x="4016" y="3932"/>
                  </a:cubicBezTo>
                  <a:cubicBezTo>
                    <a:pt x="4353" y="3596"/>
                    <a:pt x="4353" y="3028"/>
                    <a:pt x="4016" y="2692"/>
                  </a:cubicBezTo>
                  <a:lnTo>
                    <a:pt x="1578" y="253"/>
                  </a:lnTo>
                  <a:cubicBezTo>
                    <a:pt x="1409" y="85"/>
                    <a:pt x="1183" y="1"/>
                    <a:pt x="957" y="1"/>
                  </a:cubicBezTo>
                  <a:close/>
                </a:path>
              </a:pathLst>
            </a:custGeom>
            <a:solidFill>
              <a:srgbClr val="5A708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8" name="Google Shape;2048;p67"/>
            <p:cNvSpPr/>
            <p:nvPr/>
          </p:nvSpPr>
          <p:spPr>
            <a:xfrm>
              <a:off x="1293760" y="1542382"/>
              <a:ext cx="95405" cy="89655"/>
            </a:xfrm>
            <a:custGeom>
              <a:rect b="b" l="l" r="r" t="t"/>
              <a:pathLst>
                <a:path extrusionOk="0" h="5988" w="6372">
                  <a:moveTo>
                    <a:pt x="3365" y="0"/>
                  </a:moveTo>
                  <a:cubicBezTo>
                    <a:pt x="2582" y="0"/>
                    <a:pt x="1798" y="300"/>
                    <a:pt x="1199" y="899"/>
                  </a:cubicBezTo>
                  <a:lnTo>
                    <a:pt x="1094" y="983"/>
                  </a:lnTo>
                  <a:cubicBezTo>
                    <a:pt x="1" y="2203"/>
                    <a:pt x="43" y="4074"/>
                    <a:pt x="1199" y="5230"/>
                  </a:cubicBezTo>
                  <a:lnTo>
                    <a:pt x="1494" y="5546"/>
                  </a:lnTo>
                  <a:cubicBezTo>
                    <a:pt x="1798" y="5840"/>
                    <a:pt x="2193" y="5987"/>
                    <a:pt x="2587" y="5987"/>
                  </a:cubicBezTo>
                  <a:cubicBezTo>
                    <a:pt x="2981" y="5987"/>
                    <a:pt x="3375" y="5840"/>
                    <a:pt x="3680" y="5546"/>
                  </a:cubicBezTo>
                  <a:lnTo>
                    <a:pt x="5825" y="3380"/>
                  </a:lnTo>
                  <a:cubicBezTo>
                    <a:pt x="6224" y="3002"/>
                    <a:pt x="6371" y="2434"/>
                    <a:pt x="6224" y="1908"/>
                  </a:cubicBezTo>
                  <a:cubicBezTo>
                    <a:pt x="6161" y="1635"/>
                    <a:pt x="6035" y="1404"/>
                    <a:pt x="5825" y="1215"/>
                  </a:cubicBezTo>
                  <a:lnTo>
                    <a:pt x="5530" y="899"/>
                  </a:lnTo>
                  <a:cubicBezTo>
                    <a:pt x="4931" y="300"/>
                    <a:pt x="4148" y="0"/>
                    <a:pt x="3365" y="0"/>
                  </a:cubicBezTo>
                  <a:close/>
                </a:path>
              </a:pathLst>
            </a:custGeom>
            <a:solidFill>
              <a:srgbClr val="B4C3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9" name="Google Shape;2049;p67"/>
            <p:cNvSpPr/>
            <p:nvPr/>
          </p:nvSpPr>
          <p:spPr>
            <a:xfrm>
              <a:off x="1309511" y="1542382"/>
              <a:ext cx="77453" cy="61552"/>
            </a:xfrm>
            <a:custGeom>
              <a:rect b="b" l="l" r="r" t="t"/>
              <a:pathLst>
                <a:path extrusionOk="0" h="4111" w="5173">
                  <a:moveTo>
                    <a:pt x="2313" y="0"/>
                  </a:moveTo>
                  <a:cubicBezTo>
                    <a:pt x="1530" y="0"/>
                    <a:pt x="746" y="300"/>
                    <a:pt x="147" y="899"/>
                  </a:cubicBezTo>
                  <a:lnTo>
                    <a:pt x="42" y="983"/>
                  </a:lnTo>
                  <a:cubicBezTo>
                    <a:pt x="0" y="1866"/>
                    <a:pt x="315" y="2728"/>
                    <a:pt x="946" y="3359"/>
                  </a:cubicBezTo>
                  <a:lnTo>
                    <a:pt x="1241" y="3653"/>
                  </a:lnTo>
                  <a:cubicBezTo>
                    <a:pt x="1545" y="3958"/>
                    <a:pt x="1940" y="4111"/>
                    <a:pt x="2334" y="4111"/>
                  </a:cubicBezTo>
                  <a:cubicBezTo>
                    <a:pt x="2728" y="4111"/>
                    <a:pt x="3122" y="3958"/>
                    <a:pt x="3427" y="3653"/>
                  </a:cubicBezTo>
                  <a:lnTo>
                    <a:pt x="5172" y="1908"/>
                  </a:lnTo>
                  <a:cubicBezTo>
                    <a:pt x="5109" y="1635"/>
                    <a:pt x="4983" y="1404"/>
                    <a:pt x="4773" y="1194"/>
                  </a:cubicBezTo>
                  <a:lnTo>
                    <a:pt x="4478" y="899"/>
                  </a:lnTo>
                  <a:cubicBezTo>
                    <a:pt x="3879" y="300"/>
                    <a:pt x="3096" y="0"/>
                    <a:pt x="2313" y="0"/>
                  </a:cubicBezTo>
                  <a:close/>
                </a:path>
              </a:pathLst>
            </a:custGeom>
            <a:solidFill>
              <a:srgbClr val="C4D0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0" name="Google Shape;2050;p67"/>
            <p:cNvSpPr/>
            <p:nvPr/>
          </p:nvSpPr>
          <p:spPr>
            <a:xfrm>
              <a:off x="1538350" y="1542546"/>
              <a:ext cx="96034" cy="89551"/>
            </a:xfrm>
            <a:custGeom>
              <a:rect b="b" l="l" r="r" t="t"/>
              <a:pathLst>
                <a:path extrusionOk="0" h="5981" w="6414">
                  <a:moveTo>
                    <a:pt x="3077" y="1"/>
                  </a:moveTo>
                  <a:cubicBezTo>
                    <a:pt x="2281" y="1"/>
                    <a:pt x="1496" y="306"/>
                    <a:pt x="905" y="909"/>
                  </a:cubicBezTo>
                  <a:lnTo>
                    <a:pt x="610" y="1204"/>
                  </a:lnTo>
                  <a:cubicBezTo>
                    <a:pt x="1" y="1792"/>
                    <a:pt x="1" y="2780"/>
                    <a:pt x="610" y="3369"/>
                  </a:cubicBezTo>
                  <a:lnTo>
                    <a:pt x="2755" y="5535"/>
                  </a:lnTo>
                  <a:cubicBezTo>
                    <a:pt x="3041" y="5821"/>
                    <a:pt x="3434" y="5980"/>
                    <a:pt x="3835" y="5980"/>
                  </a:cubicBezTo>
                  <a:cubicBezTo>
                    <a:pt x="4023" y="5980"/>
                    <a:pt x="4213" y="5945"/>
                    <a:pt x="4395" y="5871"/>
                  </a:cubicBezTo>
                  <a:cubicBezTo>
                    <a:pt x="4605" y="5787"/>
                    <a:pt x="4773" y="5682"/>
                    <a:pt x="4920" y="5535"/>
                  </a:cubicBezTo>
                  <a:lnTo>
                    <a:pt x="5236" y="5219"/>
                  </a:lnTo>
                  <a:cubicBezTo>
                    <a:pt x="6413" y="4021"/>
                    <a:pt x="6413" y="2087"/>
                    <a:pt x="5236" y="909"/>
                  </a:cubicBezTo>
                  <a:cubicBezTo>
                    <a:pt x="5089" y="762"/>
                    <a:pt x="4941" y="636"/>
                    <a:pt x="4794" y="510"/>
                  </a:cubicBezTo>
                  <a:cubicBezTo>
                    <a:pt x="4266" y="169"/>
                    <a:pt x="3668" y="1"/>
                    <a:pt x="3077" y="1"/>
                  </a:cubicBezTo>
                  <a:close/>
                </a:path>
              </a:pathLst>
            </a:custGeom>
            <a:solidFill>
              <a:srgbClr val="B4C3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1" name="Google Shape;2051;p67"/>
            <p:cNvSpPr/>
            <p:nvPr/>
          </p:nvSpPr>
          <p:spPr>
            <a:xfrm>
              <a:off x="1565735" y="1550167"/>
              <a:ext cx="68649" cy="80283"/>
            </a:xfrm>
            <a:custGeom>
              <a:rect b="b" l="l" r="r" t="t"/>
              <a:pathLst>
                <a:path extrusionOk="0" h="5362" w="4585">
                  <a:moveTo>
                    <a:pt x="2965" y="1"/>
                  </a:moveTo>
                  <a:cubicBezTo>
                    <a:pt x="2187" y="22"/>
                    <a:pt x="1452" y="337"/>
                    <a:pt x="905" y="905"/>
                  </a:cubicBezTo>
                  <a:lnTo>
                    <a:pt x="590" y="1199"/>
                  </a:lnTo>
                  <a:cubicBezTo>
                    <a:pt x="1" y="1809"/>
                    <a:pt x="1" y="2776"/>
                    <a:pt x="590" y="3386"/>
                  </a:cubicBezTo>
                  <a:lnTo>
                    <a:pt x="2566" y="5362"/>
                  </a:lnTo>
                  <a:cubicBezTo>
                    <a:pt x="2776" y="5278"/>
                    <a:pt x="2944" y="5173"/>
                    <a:pt x="3091" y="5026"/>
                  </a:cubicBezTo>
                  <a:lnTo>
                    <a:pt x="3407" y="4710"/>
                  </a:lnTo>
                  <a:cubicBezTo>
                    <a:pt x="4584" y="3512"/>
                    <a:pt x="4584" y="1578"/>
                    <a:pt x="3407" y="400"/>
                  </a:cubicBezTo>
                  <a:cubicBezTo>
                    <a:pt x="3260" y="253"/>
                    <a:pt x="3112" y="127"/>
                    <a:pt x="2965" y="1"/>
                  </a:cubicBezTo>
                  <a:close/>
                </a:path>
              </a:pathLst>
            </a:custGeom>
            <a:solidFill>
              <a:srgbClr val="C4D0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52" name="Google Shape;2052;p67"/>
          <p:cNvGrpSpPr/>
          <p:nvPr/>
        </p:nvGrpSpPr>
        <p:grpSpPr>
          <a:xfrm rot="5400000">
            <a:off x="7222026" y="3758923"/>
            <a:ext cx="449488" cy="464425"/>
            <a:chOff x="1293760" y="1498228"/>
            <a:chExt cx="340624" cy="351944"/>
          </a:xfrm>
        </p:grpSpPr>
        <p:sp>
          <p:nvSpPr>
            <p:cNvPr id="2053" name="Google Shape;2053;p67"/>
            <p:cNvSpPr/>
            <p:nvPr/>
          </p:nvSpPr>
          <p:spPr>
            <a:xfrm>
              <a:off x="1331535" y="1498228"/>
              <a:ext cx="265388" cy="71164"/>
            </a:xfrm>
            <a:custGeom>
              <a:rect b="b" l="l" r="r" t="t"/>
              <a:pathLst>
                <a:path extrusionOk="0" h="4753" w="17725">
                  <a:moveTo>
                    <a:pt x="7002" y="1"/>
                  </a:moveTo>
                  <a:cubicBezTo>
                    <a:pt x="5677" y="22"/>
                    <a:pt x="4458" y="716"/>
                    <a:pt x="3785" y="1851"/>
                  </a:cubicBezTo>
                  <a:lnTo>
                    <a:pt x="3491" y="2355"/>
                  </a:lnTo>
                  <a:cubicBezTo>
                    <a:pt x="3196" y="2818"/>
                    <a:pt x="2692" y="3112"/>
                    <a:pt x="2124" y="3112"/>
                  </a:cubicBezTo>
                  <a:lnTo>
                    <a:pt x="1094" y="3112"/>
                  </a:lnTo>
                  <a:cubicBezTo>
                    <a:pt x="1" y="3112"/>
                    <a:pt x="1" y="4752"/>
                    <a:pt x="1094" y="4752"/>
                  </a:cubicBezTo>
                  <a:lnTo>
                    <a:pt x="2124" y="4752"/>
                  </a:lnTo>
                  <a:cubicBezTo>
                    <a:pt x="3260" y="4752"/>
                    <a:pt x="4311" y="4164"/>
                    <a:pt x="4899" y="3196"/>
                  </a:cubicBezTo>
                  <a:lnTo>
                    <a:pt x="5194" y="2692"/>
                  </a:lnTo>
                  <a:cubicBezTo>
                    <a:pt x="5572" y="2040"/>
                    <a:pt x="6266" y="1662"/>
                    <a:pt x="7002" y="1662"/>
                  </a:cubicBezTo>
                  <a:lnTo>
                    <a:pt x="10450" y="1662"/>
                  </a:lnTo>
                  <a:cubicBezTo>
                    <a:pt x="11186" y="1662"/>
                    <a:pt x="11880" y="2040"/>
                    <a:pt x="12258" y="2671"/>
                  </a:cubicBezTo>
                  <a:lnTo>
                    <a:pt x="12552" y="3175"/>
                  </a:lnTo>
                  <a:cubicBezTo>
                    <a:pt x="13141" y="4143"/>
                    <a:pt x="14192" y="4752"/>
                    <a:pt x="15328" y="4752"/>
                  </a:cubicBezTo>
                  <a:lnTo>
                    <a:pt x="16631" y="4752"/>
                  </a:lnTo>
                  <a:cubicBezTo>
                    <a:pt x="17724" y="4752"/>
                    <a:pt x="17724" y="3112"/>
                    <a:pt x="16631" y="3112"/>
                  </a:cubicBezTo>
                  <a:lnTo>
                    <a:pt x="15328" y="3112"/>
                  </a:lnTo>
                  <a:cubicBezTo>
                    <a:pt x="14781" y="3112"/>
                    <a:pt x="14255" y="2818"/>
                    <a:pt x="13982" y="2355"/>
                  </a:cubicBezTo>
                  <a:lnTo>
                    <a:pt x="13688" y="1851"/>
                  </a:lnTo>
                  <a:cubicBezTo>
                    <a:pt x="12994" y="716"/>
                    <a:pt x="11774" y="22"/>
                    <a:pt x="10450" y="1"/>
                  </a:cubicBezTo>
                  <a:close/>
                </a:path>
              </a:pathLst>
            </a:custGeom>
            <a:solidFill>
              <a:srgbClr val="A3B6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4" name="Google Shape;2054;p67"/>
            <p:cNvSpPr/>
            <p:nvPr/>
          </p:nvSpPr>
          <p:spPr>
            <a:xfrm>
              <a:off x="1337839" y="1585353"/>
              <a:ext cx="69263" cy="67212"/>
            </a:xfrm>
            <a:custGeom>
              <a:rect b="b" l="l" r="r" t="t"/>
              <a:pathLst>
                <a:path extrusionOk="0" h="4489" w="4626">
                  <a:moveTo>
                    <a:pt x="865" y="0"/>
                  </a:moveTo>
                  <a:cubicBezTo>
                    <a:pt x="663" y="0"/>
                    <a:pt x="463" y="79"/>
                    <a:pt x="316" y="237"/>
                  </a:cubicBezTo>
                  <a:cubicBezTo>
                    <a:pt x="0" y="552"/>
                    <a:pt x="0" y="1057"/>
                    <a:pt x="316" y="1351"/>
                  </a:cubicBezTo>
                  <a:lnTo>
                    <a:pt x="3196" y="4252"/>
                  </a:lnTo>
                  <a:cubicBezTo>
                    <a:pt x="3354" y="4410"/>
                    <a:pt x="3559" y="4489"/>
                    <a:pt x="3764" y="4489"/>
                  </a:cubicBezTo>
                  <a:cubicBezTo>
                    <a:pt x="3969" y="4489"/>
                    <a:pt x="4174" y="4410"/>
                    <a:pt x="4331" y="4252"/>
                  </a:cubicBezTo>
                  <a:cubicBezTo>
                    <a:pt x="4626" y="3937"/>
                    <a:pt x="4626" y="3432"/>
                    <a:pt x="4331" y="3117"/>
                  </a:cubicBezTo>
                  <a:lnTo>
                    <a:pt x="1430" y="237"/>
                  </a:lnTo>
                  <a:cubicBezTo>
                    <a:pt x="1272" y="79"/>
                    <a:pt x="1067" y="0"/>
                    <a:pt x="865" y="0"/>
                  </a:cubicBezTo>
                  <a:close/>
                </a:path>
              </a:pathLst>
            </a:custGeom>
            <a:solidFill>
              <a:srgbClr val="A3B6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5" name="Google Shape;2055;p67"/>
            <p:cNvSpPr/>
            <p:nvPr/>
          </p:nvSpPr>
          <p:spPr>
            <a:xfrm>
              <a:off x="1521042" y="1585353"/>
              <a:ext cx="69577" cy="67212"/>
            </a:xfrm>
            <a:custGeom>
              <a:rect b="b" l="l" r="r" t="t"/>
              <a:pathLst>
                <a:path extrusionOk="0" h="4489" w="4647">
                  <a:moveTo>
                    <a:pt x="3766" y="0"/>
                  </a:moveTo>
                  <a:cubicBezTo>
                    <a:pt x="3564" y="0"/>
                    <a:pt x="3364" y="79"/>
                    <a:pt x="3217" y="237"/>
                  </a:cubicBezTo>
                  <a:lnTo>
                    <a:pt x="316" y="3117"/>
                  </a:lnTo>
                  <a:cubicBezTo>
                    <a:pt x="0" y="3432"/>
                    <a:pt x="0" y="3937"/>
                    <a:pt x="316" y="4252"/>
                  </a:cubicBezTo>
                  <a:cubicBezTo>
                    <a:pt x="473" y="4410"/>
                    <a:pt x="678" y="4489"/>
                    <a:pt x="883" y="4489"/>
                  </a:cubicBezTo>
                  <a:cubicBezTo>
                    <a:pt x="1088" y="4489"/>
                    <a:pt x="1293" y="4410"/>
                    <a:pt x="1451" y="4252"/>
                  </a:cubicBezTo>
                  <a:lnTo>
                    <a:pt x="4331" y="1351"/>
                  </a:lnTo>
                  <a:cubicBezTo>
                    <a:pt x="4647" y="1057"/>
                    <a:pt x="4647" y="552"/>
                    <a:pt x="4331" y="237"/>
                  </a:cubicBezTo>
                  <a:cubicBezTo>
                    <a:pt x="4174" y="79"/>
                    <a:pt x="3969" y="0"/>
                    <a:pt x="3766" y="0"/>
                  </a:cubicBezTo>
                  <a:close/>
                </a:path>
              </a:pathLst>
            </a:custGeom>
            <a:solidFill>
              <a:srgbClr val="A3B6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6" name="Google Shape;2056;p67"/>
            <p:cNvSpPr/>
            <p:nvPr/>
          </p:nvSpPr>
          <p:spPr>
            <a:xfrm>
              <a:off x="1349173" y="1766505"/>
              <a:ext cx="87514" cy="83666"/>
            </a:xfrm>
            <a:custGeom>
              <a:rect b="b" l="l" r="r" t="t"/>
              <a:pathLst>
                <a:path extrusionOk="0" h="5588" w="5845">
                  <a:moveTo>
                    <a:pt x="4394" y="1"/>
                  </a:moveTo>
                  <a:cubicBezTo>
                    <a:pt x="4053" y="1"/>
                    <a:pt x="3711" y="132"/>
                    <a:pt x="3448" y="395"/>
                  </a:cubicBezTo>
                  <a:lnTo>
                    <a:pt x="505" y="3338"/>
                  </a:lnTo>
                  <a:cubicBezTo>
                    <a:pt x="0" y="3843"/>
                    <a:pt x="0" y="4684"/>
                    <a:pt x="505" y="5210"/>
                  </a:cubicBezTo>
                  <a:cubicBezTo>
                    <a:pt x="768" y="5462"/>
                    <a:pt x="1109" y="5588"/>
                    <a:pt x="1451" y="5588"/>
                  </a:cubicBezTo>
                  <a:cubicBezTo>
                    <a:pt x="1792" y="5588"/>
                    <a:pt x="2134" y="5462"/>
                    <a:pt x="2397" y="5210"/>
                  </a:cubicBezTo>
                  <a:lnTo>
                    <a:pt x="5340" y="2266"/>
                  </a:lnTo>
                  <a:cubicBezTo>
                    <a:pt x="5845" y="1762"/>
                    <a:pt x="5845" y="921"/>
                    <a:pt x="5340" y="395"/>
                  </a:cubicBezTo>
                  <a:cubicBezTo>
                    <a:pt x="5078" y="132"/>
                    <a:pt x="4736" y="1"/>
                    <a:pt x="4394" y="1"/>
                  </a:cubicBezTo>
                  <a:close/>
                </a:path>
              </a:pathLst>
            </a:custGeom>
            <a:solidFill>
              <a:srgbClr val="A3B6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7" name="Google Shape;2057;p67"/>
            <p:cNvSpPr/>
            <p:nvPr/>
          </p:nvSpPr>
          <p:spPr>
            <a:xfrm>
              <a:off x="1491457" y="1766505"/>
              <a:ext cx="87829" cy="83666"/>
            </a:xfrm>
            <a:custGeom>
              <a:rect b="b" l="l" r="r" t="t"/>
              <a:pathLst>
                <a:path extrusionOk="0" h="5588" w="5866">
                  <a:moveTo>
                    <a:pt x="1453" y="1"/>
                  </a:moveTo>
                  <a:cubicBezTo>
                    <a:pt x="1114" y="1"/>
                    <a:pt x="778" y="132"/>
                    <a:pt x="526" y="395"/>
                  </a:cubicBezTo>
                  <a:cubicBezTo>
                    <a:pt x="0" y="921"/>
                    <a:pt x="0" y="1762"/>
                    <a:pt x="526" y="2266"/>
                  </a:cubicBezTo>
                  <a:lnTo>
                    <a:pt x="3469" y="5210"/>
                  </a:lnTo>
                  <a:cubicBezTo>
                    <a:pt x="3732" y="5462"/>
                    <a:pt x="4074" y="5588"/>
                    <a:pt x="4413" y="5588"/>
                  </a:cubicBezTo>
                  <a:cubicBezTo>
                    <a:pt x="4752" y="5588"/>
                    <a:pt x="5088" y="5462"/>
                    <a:pt x="5340" y="5210"/>
                  </a:cubicBezTo>
                  <a:cubicBezTo>
                    <a:pt x="5866" y="4684"/>
                    <a:pt x="5866" y="3843"/>
                    <a:pt x="5340" y="3338"/>
                  </a:cubicBezTo>
                  <a:lnTo>
                    <a:pt x="2397" y="395"/>
                  </a:lnTo>
                  <a:cubicBezTo>
                    <a:pt x="2134" y="132"/>
                    <a:pt x="1792" y="1"/>
                    <a:pt x="1453" y="1"/>
                  </a:cubicBezTo>
                  <a:close/>
                </a:path>
              </a:pathLst>
            </a:custGeom>
            <a:solidFill>
              <a:srgbClr val="A3B6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8" name="Google Shape;2058;p67"/>
            <p:cNvSpPr/>
            <p:nvPr/>
          </p:nvSpPr>
          <p:spPr>
            <a:xfrm>
              <a:off x="1342870" y="1588257"/>
              <a:ext cx="242405" cy="242405"/>
            </a:xfrm>
            <a:custGeom>
              <a:rect b="b" l="l" r="r" t="t"/>
              <a:pathLst>
                <a:path extrusionOk="0" h="16190" w="16190">
                  <a:moveTo>
                    <a:pt x="8095" y="1"/>
                  </a:moveTo>
                  <a:cubicBezTo>
                    <a:pt x="3638" y="1"/>
                    <a:pt x="1" y="3617"/>
                    <a:pt x="1" y="8095"/>
                  </a:cubicBezTo>
                  <a:cubicBezTo>
                    <a:pt x="1" y="12573"/>
                    <a:pt x="3638" y="16189"/>
                    <a:pt x="8095" y="16189"/>
                  </a:cubicBezTo>
                  <a:cubicBezTo>
                    <a:pt x="12573" y="16189"/>
                    <a:pt x="16189" y="12573"/>
                    <a:pt x="16189" y="8095"/>
                  </a:cubicBezTo>
                  <a:cubicBezTo>
                    <a:pt x="16189" y="3617"/>
                    <a:pt x="12573" y="1"/>
                    <a:pt x="8095" y="1"/>
                  </a:cubicBezTo>
                  <a:close/>
                </a:path>
              </a:pathLst>
            </a:custGeom>
            <a:solidFill>
              <a:srgbClr val="8498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9" name="Google Shape;2059;p67"/>
            <p:cNvSpPr/>
            <p:nvPr/>
          </p:nvSpPr>
          <p:spPr>
            <a:xfrm>
              <a:off x="1364205" y="1611420"/>
              <a:ext cx="208792" cy="196334"/>
            </a:xfrm>
            <a:custGeom>
              <a:rect b="b" l="l" r="r" t="t"/>
              <a:pathLst>
                <a:path extrusionOk="0" h="13113" w="13945">
                  <a:moveTo>
                    <a:pt x="6722" y="1"/>
                  </a:moveTo>
                  <a:cubicBezTo>
                    <a:pt x="3431" y="1"/>
                    <a:pt x="257" y="2483"/>
                    <a:pt x="131" y="6338"/>
                  </a:cubicBezTo>
                  <a:cubicBezTo>
                    <a:pt x="1" y="10371"/>
                    <a:pt x="3274" y="13112"/>
                    <a:pt x="6717" y="13112"/>
                  </a:cubicBezTo>
                  <a:cubicBezTo>
                    <a:pt x="8264" y="13112"/>
                    <a:pt x="9846" y="12559"/>
                    <a:pt x="11169" y="11321"/>
                  </a:cubicBezTo>
                  <a:cubicBezTo>
                    <a:pt x="13818" y="8861"/>
                    <a:pt x="13944" y="4698"/>
                    <a:pt x="11464" y="2091"/>
                  </a:cubicBezTo>
                  <a:cubicBezTo>
                    <a:pt x="10113" y="648"/>
                    <a:pt x="8402" y="1"/>
                    <a:pt x="6722" y="1"/>
                  </a:cubicBezTo>
                  <a:close/>
                </a:path>
              </a:pathLst>
            </a:custGeom>
            <a:solidFill>
              <a:srgbClr val="B4C3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0" name="Google Shape;2060;p67"/>
            <p:cNvSpPr/>
            <p:nvPr/>
          </p:nvSpPr>
          <p:spPr>
            <a:xfrm>
              <a:off x="1402370" y="1612812"/>
              <a:ext cx="187620" cy="192981"/>
            </a:xfrm>
            <a:custGeom>
              <a:rect b="b" l="l" r="r" t="t"/>
              <a:pathLst>
                <a:path extrusionOk="0" h="12889" w="12531">
                  <a:moveTo>
                    <a:pt x="5361" y="1"/>
                  </a:moveTo>
                  <a:cubicBezTo>
                    <a:pt x="2250" y="589"/>
                    <a:pt x="0" y="3301"/>
                    <a:pt x="0" y="6455"/>
                  </a:cubicBezTo>
                  <a:cubicBezTo>
                    <a:pt x="0" y="9609"/>
                    <a:pt x="2250" y="12300"/>
                    <a:pt x="5361" y="12889"/>
                  </a:cubicBezTo>
                  <a:cubicBezTo>
                    <a:pt x="6581" y="12657"/>
                    <a:pt x="7695" y="12090"/>
                    <a:pt x="8620" y="11228"/>
                  </a:cubicBezTo>
                  <a:cubicBezTo>
                    <a:pt x="12531" y="7569"/>
                    <a:pt x="10618" y="1010"/>
                    <a:pt x="5361" y="1"/>
                  </a:cubicBezTo>
                  <a:close/>
                </a:path>
              </a:pathLst>
            </a:custGeom>
            <a:solidFill>
              <a:srgbClr val="C4D0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1" name="Google Shape;2061;p67"/>
            <p:cNvSpPr/>
            <p:nvPr/>
          </p:nvSpPr>
          <p:spPr>
            <a:xfrm>
              <a:off x="1449893" y="1635795"/>
              <a:ext cx="26456" cy="94447"/>
            </a:xfrm>
            <a:custGeom>
              <a:rect b="b" l="l" r="r" t="t"/>
              <a:pathLst>
                <a:path extrusionOk="0" h="6308" w="1767">
                  <a:moveTo>
                    <a:pt x="884" y="0"/>
                  </a:moveTo>
                  <a:cubicBezTo>
                    <a:pt x="379" y="0"/>
                    <a:pt x="1" y="400"/>
                    <a:pt x="1" y="883"/>
                  </a:cubicBezTo>
                  <a:lnTo>
                    <a:pt x="1" y="5425"/>
                  </a:lnTo>
                  <a:cubicBezTo>
                    <a:pt x="1" y="5908"/>
                    <a:pt x="379" y="6308"/>
                    <a:pt x="884" y="6308"/>
                  </a:cubicBezTo>
                  <a:cubicBezTo>
                    <a:pt x="1367" y="6308"/>
                    <a:pt x="1746" y="5908"/>
                    <a:pt x="1767" y="5425"/>
                  </a:cubicBezTo>
                  <a:lnTo>
                    <a:pt x="1767" y="883"/>
                  </a:lnTo>
                  <a:cubicBezTo>
                    <a:pt x="1746" y="400"/>
                    <a:pt x="1367" y="21"/>
                    <a:pt x="884" y="0"/>
                  </a:cubicBezTo>
                  <a:close/>
                </a:path>
              </a:pathLst>
            </a:custGeom>
            <a:solidFill>
              <a:srgbClr val="8498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2" name="Google Shape;2062;p67"/>
            <p:cNvSpPr/>
            <p:nvPr/>
          </p:nvSpPr>
          <p:spPr>
            <a:xfrm>
              <a:off x="1448635" y="1704414"/>
              <a:ext cx="65175" cy="62660"/>
            </a:xfrm>
            <a:custGeom>
              <a:rect b="b" l="l" r="r" t="t"/>
              <a:pathLst>
                <a:path extrusionOk="0" h="4185" w="4353">
                  <a:moveTo>
                    <a:pt x="957" y="1"/>
                  </a:moveTo>
                  <a:cubicBezTo>
                    <a:pt x="731" y="1"/>
                    <a:pt x="505" y="85"/>
                    <a:pt x="337" y="253"/>
                  </a:cubicBezTo>
                  <a:cubicBezTo>
                    <a:pt x="1" y="589"/>
                    <a:pt x="1" y="1157"/>
                    <a:pt x="337" y="1493"/>
                  </a:cubicBezTo>
                  <a:lnTo>
                    <a:pt x="2776" y="3932"/>
                  </a:lnTo>
                  <a:cubicBezTo>
                    <a:pt x="2944" y="4100"/>
                    <a:pt x="3170" y="4185"/>
                    <a:pt x="3396" y="4185"/>
                  </a:cubicBezTo>
                  <a:cubicBezTo>
                    <a:pt x="3622" y="4185"/>
                    <a:pt x="3848" y="4100"/>
                    <a:pt x="4016" y="3932"/>
                  </a:cubicBezTo>
                  <a:cubicBezTo>
                    <a:pt x="4353" y="3596"/>
                    <a:pt x="4353" y="3028"/>
                    <a:pt x="4016" y="2692"/>
                  </a:cubicBezTo>
                  <a:lnTo>
                    <a:pt x="1578" y="253"/>
                  </a:lnTo>
                  <a:cubicBezTo>
                    <a:pt x="1409" y="85"/>
                    <a:pt x="1183" y="1"/>
                    <a:pt x="957" y="1"/>
                  </a:cubicBezTo>
                  <a:close/>
                </a:path>
              </a:pathLst>
            </a:custGeom>
            <a:solidFill>
              <a:srgbClr val="5A708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3" name="Google Shape;2063;p67"/>
            <p:cNvSpPr/>
            <p:nvPr/>
          </p:nvSpPr>
          <p:spPr>
            <a:xfrm>
              <a:off x="1293760" y="1542382"/>
              <a:ext cx="95405" cy="89655"/>
            </a:xfrm>
            <a:custGeom>
              <a:rect b="b" l="l" r="r" t="t"/>
              <a:pathLst>
                <a:path extrusionOk="0" h="5988" w="6372">
                  <a:moveTo>
                    <a:pt x="3365" y="0"/>
                  </a:moveTo>
                  <a:cubicBezTo>
                    <a:pt x="2582" y="0"/>
                    <a:pt x="1798" y="300"/>
                    <a:pt x="1199" y="899"/>
                  </a:cubicBezTo>
                  <a:lnTo>
                    <a:pt x="1094" y="983"/>
                  </a:lnTo>
                  <a:cubicBezTo>
                    <a:pt x="1" y="2203"/>
                    <a:pt x="43" y="4074"/>
                    <a:pt x="1199" y="5230"/>
                  </a:cubicBezTo>
                  <a:lnTo>
                    <a:pt x="1494" y="5546"/>
                  </a:lnTo>
                  <a:cubicBezTo>
                    <a:pt x="1798" y="5840"/>
                    <a:pt x="2193" y="5987"/>
                    <a:pt x="2587" y="5987"/>
                  </a:cubicBezTo>
                  <a:cubicBezTo>
                    <a:pt x="2981" y="5987"/>
                    <a:pt x="3375" y="5840"/>
                    <a:pt x="3680" y="5546"/>
                  </a:cubicBezTo>
                  <a:lnTo>
                    <a:pt x="5825" y="3380"/>
                  </a:lnTo>
                  <a:cubicBezTo>
                    <a:pt x="6224" y="3002"/>
                    <a:pt x="6371" y="2434"/>
                    <a:pt x="6224" y="1908"/>
                  </a:cubicBezTo>
                  <a:cubicBezTo>
                    <a:pt x="6161" y="1635"/>
                    <a:pt x="6035" y="1404"/>
                    <a:pt x="5825" y="1215"/>
                  </a:cubicBezTo>
                  <a:lnTo>
                    <a:pt x="5530" y="899"/>
                  </a:lnTo>
                  <a:cubicBezTo>
                    <a:pt x="4931" y="300"/>
                    <a:pt x="4148" y="0"/>
                    <a:pt x="3365" y="0"/>
                  </a:cubicBezTo>
                  <a:close/>
                </a:path>
              </a:pathLst>
            </a:custGeom>
            <a:solidFill>
              <a:srgbClr val="B4C3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4" name="Google Shape;2064;p67"/>
            <p:cNvSpPr/>
            <p:nvPr/>
          </p:nvSpPr>
          <p:spPr>
            <a:xfrm>
              <a:off x="1309511" y="1542382"/>
              <a:ext cx="77453" cy="61552"/>
            </a:xfrm>
            <a:custGeom>
              <a:rect b="b" l="l" r="r" t="t"/>
              <a:pathLst>
                <a:path extrusionOk="0" h="4111" w="5173">
                  <a:moveTo>
                    <a:pt x="2313" y="0"/>
                  </a:moveTo>
                  <a:cubicBezTo>
                    <a:pt x="1530" y="0"/>
                    <a:pt x="746" y="300"/>
                    <a:pt x="147" y="899"/>
                  </a:cubicBezTo>
                  <a:lnTo>
                    <a:pt x="42" y="983"/>
                  </a:lnTo>
                  <a:cubicBezTo>
                    <a:pt x="0" y="1866"/>
                    <a:pt x="315" y="2728"/>
                    <a:pt x="946" y="3359"/>
                  </a:cubicBezTo>
                  <a:lnTo>
                    <a:pt x="1241" y="3653"/>
                  </a:lnTo>
                  <a:cubicBezTo>
                    <a:pt x="1545" y="3958"/>
                    <a:pt x="1940" y="4111"/>
                    <a:pt x="2334" y="4111"/>
                  </a:cubicBezTo>
                  <a:cubicBezTo>
                    <a:pt x="2728" y="4111"/>
                    <a:pt x="3122" y="3958"/>
                    <a:pt x="3427" y="3653"/>
                  </a:cubicBezTo>
                  <a:lnTo>
                    <a:pt x="5172" y="1908"/>
                  </a:lnTo>
                  <a:cubicBezTo>
                    <a:pt x="5109" y="1635"/>
                    <a:pt x="4983" y="1404"/>
                    <a:pt x="4773" y="1194"/>
                  </a:cubicBezTo>
                  <a:lnTo>
                    <a:pt x="4478" y="899"/>
                  </a:lnTo>
                  <a:cubicBezTo>
                    <a:pt x="3879" y="300"/>
                    <a:pt x="3096" y="0"/>
                    <a:pt x="2313" y="0"/>
                  </a:cubicBezTo>
                  <a:close/>
                </a:path>
              </a:pathLst>
            </a:custGeom>
            <a:solidFill>
              <a:srgbClr val="C4D0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5" name="Google Shape;2065;p67"/>
            <p:cNvSpPr/>
            <p:nvPr/>
          </p:nvSpPr>
          <p:spPr>
            <a:xfrm>
              <a:off x="1538350" y="1542546"/>
              <a:ext cx="96034" cy="89551"/>
            </a:xfrm>
            <a:custGeom>
              <a:rect b="b" l="l" r="r" t="t"/>
              <a:pathLst>
                <a:path extrusionOk="0" h="5981" w="6414">
                  <a:moveTo>
                    <a:pt x="3077" y="1"/>
                  </a:moveTo>
                  <a:cubicBezTo>
                    <a:pt x="2281" y="1"/>
                    <a:pt x="1496" y="306"/>
                    <a:pt x="905" y="909"/>
                  </a:cubicBezTo>
                  <a:lnTo>
                    <a:pt x="610" y="1204"/>
                  </a:lnTo>
                  <a:cubicBezTo>
                    <a:pt x="1" y="1792"/>
                    <a:pt x="1" y="2780"/>
                    <a:pt x="610" y="3369"/>
                  </a:cubicBezTo>
                  <a:lnTo>
                    <a:pt x="2755" y="5535"/>
                  </a:lnTo>
                  <a:cubicBezTo>
                    <a:pt x="3041" y="5821"/>
                    <a:pt x="3434" y="5980"/>
                    <a:pt x="3835" y="5980"/>
                  </a:cubicBezTo>
                  <a:cubicBezTo>
                    <a:pt x="4023" y="5980"/>
                    <a:pt x="4213" y="5945"/>
                    <a:pt x="4395" y="5871"/>
                  </a:cubicBezTo>
                  <a:cubicBezTo>
                    <a:pt x="4605" y="5787"/>
                    <a:pt x="4773" y="5682"/>
                    <a:pt x="4920" y="5535"/>
                  </a:cubicBezTo>
                  <a:lnTo>
                    <a:pt x="5236" y="5219"/>
                  </a:lnTo>
                  <a:cubicBezTo>
                    <a:pt x="6413" y="4021"/>
                    <a:pt x="6413" y="2087"/>
                    <a:pt x="5236" y="909"/>
                  </a:cubicBezTo>
                  <a:cubicBezTo>
                    <a:pt x="5089" y="762"/>
                    <a:pt x="4941" y="636"/>
                    <a:pt x="4794" y="510"/>
                  </a:cubicBezTo>
                  <a:cubicBezTo>
                    <a:pt x="4266" y="169"/>
                    <a:pt x="3668" y="1"/>
                    <a:pt x="3077" y="1"/>
                  </a:cubicBezTo>
                  <a:close/>
                </a:path>
              </a:pathLst>
            </a:custGeom>
            <a:solidFill>
              <a:srgbClr val="B4C3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6" name="Google Shape;2066;p67"/>
            <p:cNvSpPr/>
            <p:nvPr/>
          </p:nvSpPr>
          <p:spPr>
            <a:xfrm>
              <a:off x="1565735" y="1550167"/>
              <a:ext cx="68649" cy="80283"/>
            </a:xfrm>
            <a:custGeom>
              <a:rect b="b" l="l" r="r" t="t"/>
              <a:pathLst>
                <a:path extrusionOk="0" h="5362" w="4585">
                  <a:moveTo>
                    <a:pt x="2965" y="1"/>
                  </a:moveTo>
                  <a:cubicBezTo>
                    <a:pt x="2187" y="22"/>
                    <a:pt x="1452" y="337"/>
                    <a:pt x="905" y="905"/>
                  </a:cubicBezTo>
                  <a:lnTo>
                    <a:pt x="590" y="1199"/>
                  </a:lnTo>
                  <a:cubicBezTo>
                    <a:pt x="1" y="1809"/>
                    <a:pt x="1" y="2776"/>
                    <a:pt x="590" y="3386"/>
                  </a:cubicBezTo>
                  <a:lnTo>
                    <a:pt x="2566" y="5362"/>
                  </a:lnTo>
                  <a:cubicBezTo>
                    <a:pt x="2776" y="5278"/>
                    <a:pt x="2944" y="5173"/>
                    <a:pt x="3091" y="5026"/>
                  </a:cubicBezTo>
                  <a:lnTo>
                    <a:pt x="3407" y="4710"/>
                  </a:lnTo>
                  <a:cubicBezTo>
                    <a:pt x="4584" y="3512"/>
                    <a:pt x="4584" y="1578"/>
                    <a:pt x="3407" y="400"/>
                  </a:cubicBezTo>
                  <a:cubicBezTo>
                    <a:pt x="3260" y="253"/>
                    <a:pt x="3112" y="127"/>
                    <a:pt x="2965" y="1"/>
                  </a:cubicBezTo>
                  <a:close/>
                </a:path>
              </a:pathLst>
            </a:custGeom>
            <a:solidFill>
              <a:srgbClr val="C4D0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67" name="Google Shape;2067;p67"/>
          <p:cNvGrpSpPr/>
          <p:nvPr/>
        </p:nvGrpSpPr>
        <p:grpSpPr>
          <a:xfrm>
            <a:off x="-2" y="1865623"/>
            <a:ext cx="393894" cy="292591"/>
            <a:chOff x="3486572" y="2433470"/>
            <a:chExt cx="379328" cy="281744"/>
          </a:xfrm>
        </p:grpSpPr>
        <p:sp>
          <p:nvSpPr>
            <p:cNvPr id="2068" name="Google Shape;2068;p67"/>
            <p:cNvSpPr/>
            <p:nvPr/>
          </p:nvSpPr>
          <p:spPr>
            <a:xfrm>
              <a:off x="3549217" y="2556544"/>
              <a:ext cx="253724" cy="139858"/>
            </a:xfrm>
            <a:custGeom>
              <a:rect b="b" l="l" r="r" t="t"/>
              <a:pathLst>
                <a:path extrusionOk="0" h="9341" w="16946">
                  <a:moveTo>
                    <a:pt x="0" y="1"/>
                  </a:moveTo>
                  <a:lnTo>
                    <a:pt x="0" y="6371"/>
                  </a:lnTo>
                  <a:cubicBezTo>
                    <a:pt x="2447" y="8323"/>
                    <a:pt x="5443" y="9341"/>
                    <a:pt x="8469" y="9341"/>
                  </a:cubicBezTo>
                  <a:cubicBezTo>
                    <a:pt x="10071" y="9341"/>
                    <a:pt x="11682" y="9056"/>
                    <a:pt x="13224" y="8474"/>
                  </a:cubicBezTo>
                  <a:cubicBezTo>
                    <a:pt x="13498" y="8389"/>
                    <a:pt x="13771" y="8284"/>
                    <a:pt x="14023" y="8158"/>
                  </a:cubicBezTo>
                  <a:cubicBezTo>
                    <a:pt x="15075" y="7696"/>
                    <a:pt x="16042" y="7086"/>
                    <a:pt x="16946" y="6371"/>
                  </a:cubicBezTo>
                  <a:lnTo>
                    <a:pt x="16946" y="1"/>
                  </a:lnTo>
                  <a:close/>
                </a:path>
              </a:pathLst>
            </a:custGeom>
            <a:solidFill>
              <a:srgbClr val="3B53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9" name="Google Shape;2069;p67"/>
            <p:cNvSpPr/>
            <p:nvPr/>
          </p:nvSpPr>
          <p:spPr>
            <a:xfrm>
              <a:off x="3549532" y="2556544"/>
              <a:ext cx="62016" cy="129392"/>
            </a:xfrm>
            <a:custGeom>
              <a:rect b="b" l="l" r="r" t="t"/>
              <a:pathLst>
                <a:path extrusionOk="0" h="8642" w="4142">
                  <a:moveTo>
                    <a:pt x="0" y="1"/>
                  </a:moveTo>
                  <a:lnTo>
                    <a:pt x="0" y="6371"/>
                  </a:lnTo>
                  <a:cubicBezTo>
                    <a:pt x="1241" y="7359"/>
                    <a:pt x="2649" y="8137"/>
                    <a:pt x="4142" y="8642"/>
                  </a:cubicBezTo>
                  <a:lnTo>
                    <a:pt x="4142" y="1"/>
                  </a:lnTo>
                  <a:close/>
                </a:path>
              </a:pathLst>
            </a:custGeom>
            <a:solidFill>
              <a:srgbClr val="203B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0" name="Google Shape;2070;p67"/>
            <p:cNvSpPr/>
            <p:nvPr/>
          </p:nvSpPr>
          <p:spPr>
            <a:xfrm>
              <a:off x="3746734" y="2570079"/>
              <a:ext cx="12921" cy="113342"/>
            </a:xfrm>
            <a:custGeom>
              <a:rect b="b" l="l" r="r" t="t"/>
              <a:pathLst>
                <a:path extrusionOk="0" h="7570" w="863">
                  <a:moveTo>
                    <a:pt x="432" y="1"/>
                  </a:moveTo>
                  <a:cubicBezTo>
                    <a:pt x="216" y="1"/>
                    <a:pt x="1" y="148"/>
                    <a:pt x="32" y="442"/>
                  </a:cubicBezTo>
                  <a:lnTo>
                    <a:pt x="32" y="7570"/>
                  </a:lnTo>
                  <a:cubicBezTo>
                    <a:pt x="306" y="7485"/>
                    <a:pt x="579" y="7380"/>
                    <a:pt x="831" y="7254"/>
                  </a:cubicBezTo>
                  <a:lnTo>
                    <a:pt x="831" y="442"/>
                  </a:lnTo>
                  <a:cubicBezTo>
                    <a:pt x="863" y="148"/>
                    <a:pt x="647" y="1"/>
                    <a:pt x="432" y="1"/>
                  </a:cubicBezTo>
                  <a:close/>
                </a:path>
              </a:pathLst>
            </a:custGeom>
            <a:solidFill>
              <a:srgbClr val="203B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1" name="Google Shape;2071;p67"/>
            <p:cNvSpPr/>
            <p:nvPr/>
          </p:nvSpPr>
          <p:spPr>
            <a:xfrm>
              <a:off x="3549532" y="2556544"/>
              <a:ext cx="253410" cy="56057"/>
            </a:xfrm>
            <a:custGeom>
              <a:rect b="b" l="l" r="r" t="t"/>
              <a:pathLst>
                <a:path extrusionOk="0" h="3744" w="16925">
                  <a:moveTo>
                    <a:pt x="0" y="1"/>
                  </a:moveTo>
                  <a:lnTo>
                    <a:pt x="0" y="526"/>
                  </a:lnTo>
                  <a:lnTo>
                    <a:pt x="8452" y="3743"/>
                  </a:lnTo>
                  <a:lnTo>
                    <a:pt x="16925" y="526"/>
                  </a:lnTo>
                  <a:lnTo>
                    <a:pt x="16925" y="1"/>
                  </a:lnTo>
                  <a:close/>
                </a:path>
              </a:pathLst>
            </a:custGeom>
            <a:solidFill>
              <a:srgbClr val="203B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2" name="Google Shape;2072;p67"/>
            <p:cNvSpPr/>
            <p:nvPr/>
          </p:nvSpPr>
          <p:spPr>
            <a:xfrm>
              <a:off x="3486572" y="2433470"/>
              <a:ext cx="379328" cy="171255"/>
            </a:xfrm>
            <a:custGeom>
              <a:rect b="b" l="l" r="r" t="t"/>
              <a:pathLst>
                <a:path extrusionOk="0" h="11438" w="25335">
                  <a:moveTo>
                    <a:pt x="12657" y="0"/>
                  </a:moveTo>
                  <a:lnTo>
                    <a:pt x="0" y="4836"/>
                  </a:lnTo>
                  <a:lnTo>
                    <a:pt x="0" y="6623"/>
                  </a:lnTo>
                  <a:lnTo>
                    <a:pt x="12657" y="11437"/>
                  </a:lnTo>
                  <a:lnTo>
                    <a:pt x="25335" y="6623"/>
                  </a:lnTo>
                  <a:lnTo>
                    <a:pt x="25335" y="4836"/>
                  </a:lnTo>
                  <a:lnTo>
                    <a:pt x="12657" y="0"/>
                  </a:lnTo>
                  <a:close/>
                </a:path>
              </a:pathLst>
            </a:custGeom>
            <a:solidFill>
              <a:srgbClr val="3B53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3" name="Google Shape;2073;p67"/>
            <p:cNvSpPr/>
            <p:nvPr/>
          </p:nvSpPr>
          <p:spPr>
            <a:xfrm>
              <a:off x="3486572" y="2505862"/>
              <a:ext cx="189507" cy="98863"/>
            </a:xfrm>
            <a:custGeom>
              <a:rect b="b" l="l" r="r" t="t"/>
              <a:pathLst>
                <a:path extrusionOk="0" h="6603" w="12657">
                  <a:moveTo>
                    <a:pt x="0" y="1"/>
                  </a:moveTo>
                  <a:lnTo>
                    <a:pt x="0" y="1788"/>
                  </a:lnTo>
                  <a:lnTo>
                    <a:pt x="12657" y="6602"/>
                  </a:lnTo>
                  <a:lnTo>
                    <a:pt x="12657" y="4836"/>
                  </a:lnTo>
                  <a:lnTo>
                    <a:pt x="0" y="1"/>
                  </a:lnTo>
                  <a:close/>
                </a:path>
              </a:pathLst>
            </a:custGeom>
            <a:solidFill>
              <a:srgbClr val="203B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4" name="Google Shape;2074;p67"/>
            <p:cNvSpPr/>
            <p:nvPr/>
          </p:nvSpPr>
          <p:spPr>
            <a:xfrm>
              <a:off x="3766720" y="2491300"/>
              <a:ext cx="12919" cy="223914"/>
            </a:xfrm>
            <a:custGeom>
              <a:rect b="b" l="l" r="r" t="t"/>
              <a:pathLst>
                <a:path extrusionOk="0" h="14955" w="7457">
                  <a:moveTo>
                    <a:pt x="560" y="0"/>
                  </a:moveTo>
                  <a:cubicBezTo>
                    <a:pt x="189" y="0"/>
                    <a:pt x="1" y="537"/>
                    <a:pt x="393" y="742"/>
                  </a:cubicBezTo>
                  <a:lnTo>
                    <a:pt x="6679" y="3581"/>
                  </a:lnTo>
                  <a:lnTo>
                    <a:pt x="6679" y="14577"/>
                  </a:lnTo>
                  <a:cubicBezTo>
                    <a:pt x="6679" y="14787"/>
                    <a:pt x="6847" y="14955"/>
                    <a:pt x="7057" y="14955"/>
                  </a:cubicBezTo>
                  <a:cubicBezTo>
                    <a:pt x="7268" y="14955"/>
                    <a:pt x="7457" y="14787"/>
                    <a:pt x="7457" y="14577"/>
                  </a:cubicBezTo>
                  <a:lnTo>
                    <a:pt x="7457" y="3328"/>
                  </a:lnTo>
                  <a:cubicBezTo>
                    <a:pt x="7436" y="3181"/>
                    <a:pt x="7352" y="3034"/>
                    <a:pt x="7226" y="2971"/>
                  </a:cubicBezTo>
                  <a:lnTo>
                    <a:pt x="708" y="28"/>
                  </a:lnTo>
                  <a:cubicBezTo>
                    <a:pt x="656" y="9"/>
                    <a:pt x="607" y="0"/>
                    <a:pt x="560" y="0"/>
                  </a:cubicBezTo>
                  <a:close/>
                </a:path>
              </a:pathLst>
            </a:custGeom>
            <a:solidFill>
              <a:srgbClr val="738A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67"/>
                                        </p:tgtEl>
                                        <p:attrNameLst>
                                          <p:attrName>style.visibility</p:attrName>
                                        </p:attrNameLst>
                                      </p:cBhvr>
                                      <p:to>
                                        <p:strVal val="visible"/>
                                      </p:to>
                                    </p:set>
                                    <p:animEffect filter="fade" transition="in">
                                      <p:cBhvr>
                                        <p:cTn dur="1000"/>
                                        <p:tgtEl>
                                          <p:spTgt spid="20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8" name="Shape 2078"/>
        <p:cNvGrpSpPr/>
        <p:nvPr/>
      </p:nvGrpSpPr>
      <p:grpSpPr>
        <a:xfrm>
          <a:off x="0" y="0"/>
          <a:ext cx="0" cy="0"/>
          <a:chOff x="0" y="0"/>
          <a:chExt cx="0" cy="0"/>
        </a:xfrm>
      </p:grpSpPr>
      <p:grpSp>
        <p:nvGrpSpPr>
          <p:cNvPr id="2079" name="Google Shape;2079;p68"/>
          <p:cNvGrpSpPr/>
          <p:nvPr/>
        </p:nvGrpSpPr>
        <p:grpSpPr>
          <a:xfrm>
            <a:off x="1010675" y="1418695"/>
            <a:ext cx="4324650" cy="1601318"/>
            <a:chOff x="1010675" y="1418664"/>
            <a:chExt cx="4324650" cy="1390636"/>
          </a:xfrm>
        </p:grpSpPr>
        <p:grpSp>
          <p:nvGrpSpPr>
            <p:cNvPr id="2080" name="Google Shape;2080;p68"/>
            <p:cNvGrpSpPr/>
            <p:nvPr/>
          </p:nvGrpSpPr>
          <p:grpSpPr>
            <a:xfrm>
              <a:off x="1014012" y="1418664"/>
              <a:ext cx="4317985" cy="1387903"/>
              <a:chOff x="1014012" y="1351302"/>
              <a:chExt cx="4317985" cy="1387903"/>
            </a:xfrm>
          </p:grpSpPr>
          <p:sp>
            <p:nvSpPr>
              <p:cNvPr id="2081" name="Google Shape;2081;p68"/>
              <p:cNvSpPr/>
              <p:nvPr/>
            </p:nvSpPr>
            <p:spPr>
              <a:xfrm>
                <a:off x="1052850" y="1423050"/>
                <a:ext cx="4276583" cy="1269175"/>
              </a:xfrm>
              <a:custGeom>
                <a:rect b="b" l="l" r="r" t="t"/>
                <a:pathLst>
                  <a:path extrusionOk="0" h="34573" w="277520">
                    <a:moveTo>
                      <a:pt x="1" y="1"/>
                    </a:moveTo>
                    <a:lnTo>
                      <a:pt x="1" y="34573"/>
                    </a:lnTo>
                    <a:lnTo>
                      <a:pt x="277519" y="34573"/>
                    </a:lnTo>
                    <a:lnTo>
                      <a:pt x="277519" y="1"/>
                    </a:lnTo>
                    <a:close/>
                  </a:path>
                </a:pathLst>
              </a:custGeom>
              <a:solidFill>
                <a:schemeClr val="accent3"/>
              </a:solidFill>
              <a:ln>
                <a:noFill/>
              </a:ln>
              <a:effectLst>
                <a:outerShdw rotWithShape="0" algn="bl" dir="4200000" dist="142875">
                  <a:srgbClr val="000000">
                    <a:alpha val="4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2" name="Google Shape;2082;p68"/>
              <p:cNvSpPr/>
              <p:nvPr/>
            </p:nvSpPr>
            <p:spPr>
              <a:xfrm>
                <a:off x="1014012" y="2657505"/>
                <a:ext cx="4315740" cy="81700"/>
              </a:xfrm>
              <a:custGeom>
                <a:rect b="b" l="l" r="r" t="t"/>
                <a:pathLst>
                  <a:path extrusionOk="0" h="3268" w="224515">
                    <a:moveTo>
                      <a:pt x="0" y="3172"/>
                    </a:moveTo>
                    <a:lnTo>
                      <a:pt x="3171" y="0"/>
                    </a:lnTo>
                    <a:lnTo>
                      <a:pt x="221632" y="0"/>
                    </a:lnTo>
                    <a:lnTo>
                      <a:pt x="224515" y="3268"/>
                    </a:lnTo>
                    <a:close/>
                  </a:path>
                </a:pathLst>
              </a:custGeom>
              <a:solidFill>
                <a:schemeClr val="accent4"/>
              </a:solidFill>
              <a:ln cap="flat" cmpd="sng" w="9525">
                <a:solidFill>
                  <a:schemeClr val="accent4"/>
                </a:solidFill>
                <a:prstDash val="solid"/>
                <a:round/>
                <a:headEnd len="med" w="med" type="none"/>
                <a:tailEnd len="med" w="med" type="none"/>
              </a:ln>
            </p:spPr>
          </p:sp>
          <p:sp>
            <p:nvSpPr>
              <p:cNvPr id="2083" name="Google Shape;2083;p68"/>
              <p:cNvSpPr/>
              <p:nvPr/>
            </p:nvSpPr>
            <p:spPr>
              <a:xfrm flipH="1" rot="10800000">
                <a:off x="1014012" y="1351302"/>
                <a:ext cx="4317985" cy="96578"/>
              </a:xfrm>
              <a:custGeom>
                <a:rect b="b" l="l" r="r" t="t"/>
                <a:pathLst>
                  <a:path extrusionOk="0" h="3268" w="224515">
                    <a:moveTo>
                      <a:pt x="0" y="3172"/>
                    </a:moveTo>
                    <a:lnTo>
                      <a:pt x="3171" y="0"/>
                    </a:lnTo>
                    <a:lnTo>
                      <a:pt x="221632" y="0"/>
                    </a:lnTo>
                    <a:lnTo>
                      <a:pt x="224515" y="3268"/>
                    </a:lnTo>
                    <a:close/>
                  </a:path>
                </a:pathLst>
              </a:custGeom>
              <a:solidFill>
                <a:schemeClr val="accent4"/>
              </a:solidFill>
              <a:ln cap="flat" cmpd="sng" w="9525">
                <a:solidFill>
                  <a:schemeClr val="accent4"/>
                </a:solidFill>
                <a:prstDash val="solid"/>
                <a:round/>
                <a:headEnd len="med" w="med" type="none"/>
                <a:tailEnd len="med" w="med" type="none"/>
              </a:ln>
            </p:spPr>
          </p:sp>
        </p:grpSp>
        <p:sp>
          <p:nvSpPr>
            <p:cNvPr id="2084" name="Google Shape;2084;p68"/>
            <p:cNvSpPr/>
            <p:nvPr/>
          </p:nvSpPr>
          <p:spPr>
            <a:xfrm>
              <a:off x="5274325" y="1421100"/>
              <a:ext cx="61000" cy="1388200"/>
            </a:xfrm>
            <a:custGeom>
              <a:rect b="b" l="l" r="r" t="t"/>
              <a:pathLst>
                <a:path extrusionOk="0" h="55528" w="2440">
                  <a:moveTo>
                    <a:pt x="43" y="51932"/>
                  </a:moveTo>
                  <a:lnTo>
                    <a:pt x="2440" y="55528"/>
                  </a:lnTo>
                  <a:lnTo>
                    <a:pt x="2440" y="0"/>
                  </a:lnTo>
                  <a:lnTo>
                    <a:pt x="0" y="3938"/>
                  </a:lnTo>
                  <a:close/>
                </a:path>
              </a:pathLst>
            </a:custGeom>
            <a:solidFill>
              <a:schemeClr val="dk1"/>
            </a:solidFill>
            <a:ln cap="flat" cmpd="sng" w="9525">
              <a:solidFill>
                <a:schemeClr val="dk1"/>
              </a:solidFill>
              <a:prstDash val="solid"/>
              <a:round/>
              <a:headEnd len="med" w="med" type="none"/>
              <a:tailEnd len="med" w="med" type="none"/>
            </a:ln>
          </p:spPr>
        </p:sp>
        <p:sp>
          <p:nvSpPr>
            <p:cNvPr id="2085" name="Google Shape;2085;p68"/>
            <p:cNvSpPr/>
            <p:nvPr/>
          </p:nvSpPr>
          <p:spPr>
            <a:xfrm flipH="1">
              <a:off x="1010675" y="1421100"/>
              <a:ext cx="61000" cy="1388200"/>
            </a:xfrm>
            <a:custGeom>
              <a:rect b="b" l="l" r="r" t="t"/>
              <a:pathLst>
                <a:path extrusionOk="0" h="55528" w="2440">
                  <a:moveTo>
                    <a:pt x="43" y="51932"/>
                  </a:moveTo>
                  <a:lnTo>
                    <a:pt x="2440" y="55528"/>
                  </a:lnTo>
                  <a:lnTo>
                    <a:pt x="2440" y="0"/>
                  </a:lnTo>
                  <a:lnTo>
                    <a:pt x="0" y="3938"/>
                  </a:lnTo>
                  <a:close/>
                </a:path>
              </a:pathLst>
            </a:custGeom>
            <a:solidFill>
              <a:schemeClr val="dk1"/>
            </a:solidFill>
            <a:ln cap="flat" cmpd="sng" w="9525">
              <a:solidFill>
                <a:schemeClr val="dk1"/>
              </a:solidFill>
              <a:prstDash val="solid"/>
              <a:round/>
              <a:headEnd len="med" w="med" type="none"/>
              <a:tailEnd len="med" w="med" type="none"/>
            </a:ln>
          </p:spPr>
        </p:sp>
      </p:grpSp>
      <p:sp>
        <p:nvSpPr>
          <p:cNvPr id="2086" name="Google Shape;2086;p68"/>
          <p:cNvSpPr txBox="1"/>
          <p:nvPr>
            <p:ph type="title"/>
          </p:nvPr>
        </p:nvSpPr>
        <p:spPr>
          <a:xfrm>
            <a:off x="1010675" y="1446750"/>
            <a:ext cx="4390800" cy="1204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900"/>
              <a:t>Brush Up on Content:</a:t>
            </a:r>
            <a:endParaRPr sz="2900"/>
          </a:p>
          <a:p>
            <a:pPr indent="0" lvl="0" marL="0" rtl="0" algn="ctr">
              <a:spcBef>
                <a:spcPts val="0"/>
              </a:spcBef>
              <a:spcAft>
                <a:spcPts val="0"/>
              </a:spcAft>
              <a:buNone/>
            </a:pPr>
            <a:r>
              <a:rPr b="0" lang="en" sz="2900" u="sng">
                <a:hlinkClick r:id="rId3"/>
              </a:rPr>
              <a:t>CEE Trade Webinar</a:t>
            </a:r>
            <a:r>
              <a:rPr b="0" lang="en" sz="2900"/>
              <a:t> &amp; </a:t>
            </a:r>
            <a:endParaRPr b="0" sz="2900"/>
          </a:p>
          <a:p>
            <a:pPr indent="0" lvl="0" marL="0" rtl="0" algn="ctr">
              <a:spcBef>
                <a:spcPts val="0"/>
              </a:spcBef>
              <a:spcAft>
                <a:spcPts val="0"/>
              </a:spcAft>
              <a:buNone/>
            </a:pPr>
            <a:r>
              <a:rPr b="0" lang="en" sz="2900" u="sng">
                <a:hlinkClick r:id="rId4"/>
              </a:rPr>
              <a:t>CEE Forex Webinar</a:t>
            </a:r>
            <a:endParaRPr b="0" sz="2900"/>
          </a:p>
        </p:txBody>
      </p:sp>
      <p:sp>
        <p:nvSpPr>
          <p:cNvPr id="2087" name="Google Shape;2087;p68"/>
          <p:cNvSpPr/>
          <p:nvPr/>
        </p:nvSpPr>
        <p:spPr>
          <a:xfrm>
            <a:off x="5854199" y="1148429"/>
            <a:ext cx="2275200" cy="2613600"/>
          </a:xfrm>
          <a:prstGeom prst="rect">
            <a:avLst/>
          </a:prstGeom>
          <a:solidFill>
            <a:schemeClr val="dk1"/>
          </a:solidFill>
          <a:ln>
            <a:noFill/>
          </a:ln>
          <a:effectLst>
            <a:outerShdw rotWithShape="0" algn="bl" dir="2400000" dist="57150">
              <a:srgbClr val="000000">
                <a:alpha val="4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8" name="Google Shape;2088;p68"/>
          <p:cNvSpPr txBox="1"/>
          <p:nvPr>
            <p:ph idx="1" type="subTitle"/>
          </p:nvPr>
        </p:nvSpPr>
        <p:spPr>
          <a:xfrm>
            <a:off x="1076600" y="2989250"/>
            <a:ext cx="4192800" cy="81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a:t>BONUS</a:t>
            </a:r>
            <a:r>
              <a:rPr lang="en"/>
              <a:t>: </a:t>
            </a:r>
            <a:r>
              <a:rPr lang="en" u="sng">
                <a:solidFill>
                  <a:schemeClr val="hlink"/>
                </a:solidFill>
                <a:hlinkClick r:id="rId5"/>
              </a:rPr>
              <a:t>Practice for students</a:t>
            </a:r>
            <a:r>
              <a:rPr lang="en"/>
              <a:t> so they can brush up,too.</a:t>
            </a:r>
            <a:endParaRPr/>
          </a:p>
        </p:txBody>
      </p:sp>
      <p:sp>
        <p:nvSpPr>
          <p:cNvPr id="2089" name="Google Shape;2089;p68"/>
          <p:cNvSpPr/>
          <p:nvPr/>
        </p:nvSpPr>
        <p:spPr>
          <a:xfrm>
            <a:off x="5818774" y="3712589"/>
            <a:ext cx="2342253" cy="81700"/>
          </a:xfrm>
          <a:custGeom>
            <a:rect b="b" l="l" r="r" t="t"/>
            <a:pathLst>
              <a:path extrusionOk="0" h="3268" w="224515">
                <a:moveTo>
                  <a:pt x="0" y="3172"/>
                </a:moveTo>
                <a:lnTo>
                  <a:pt x="3171" y="0"/>
                </a:lnTo>
                <a:lnTo>
                  <a:pt x="221632" y="0"/>
                </a:lnTo>
                <a:lnTo>
                  <a:pt x="224515" y="3268"/>
                </a:lnTo>
                <a:close/>
              </a:path>
            </a:pathLst>
          </a:custGeom>
          <a:solidFill>
            <a:schemeClr val="accent4"/>
          </a:solidFill>
          <a:ln cap="flat" cmpd="sng" w="9525">
            <a:solidFill>
              <a:schemeClr val="accent4"/>
            </a:solidFill>
            <a:prstDash val="solid"/>
            <a:round/>
            <a:headEnd len="med" w="med" type="none"/>
            <a:tailEnd len="med" w="med" type="none"/>
          </a:ln>
          <a:effectLst>
            <a:outerShdw rotWithShape="0" algn="bl" dir="3600000" dist="47625">
              <a:srgbClr val="000000">
                <a:alpha val="40000"/>
              </a:srgbClr>
            </a:outerShdw>
          </a:effectLst>
        </p:spPr>
      </p:sp>
      <p:pic>
        <p:nvPicPr>
          <p:cNvPr descr="Add these 10 brain-boosting foods to your diet for a sharp memory" id="2090" name="Google Shape;2090;p68"/>
          <p:cNvPicPr preferRelativeResize="0"/>
          <p:nvPr/>
        </p:nvPicPr>
        <p:blipFill rotWithShape="1">
          <a:blip r:embed="rId6">
            <a:alphaModFix/>
          </a:blip>
          <a:srcRect b="0" l="22046" r="21996" t="0"/>
          <a:stretch/>
        </p:blipFill>
        <p:spPr>
          <a:xfrm>
            <a:off x="5879137" y="1243052"/>
            <a:ext cx="2225337" cy="2251848"/>
          </a:xfrm>
          <a:prstGeom prst="rect">
            <a:avLst/>
          </a:prstGeom>
          <a:noFill/>
          <a:ln>
            <a:noFill/>
          </a:ln>
        </p:spPr>
      </p:pic>
      <p:grpSp>
        <p:nvGrpSpPr>
          <p:cNvPr id="2091" name="Google Shape;2091;p68"/>
          <p:cNvGrpSpPr/>
          <p:nvPr/>
        </p:nvGrpSpPr>
        <p:grpSpPr>
          <a:xfrm>
            <a:off x="7760070" y="2280691"/>
            <a:ext cx="1326199" cy="2780723"/>
            <a:chOff x="8136352" y="2627725"/>
            <a:chExt cx="1083850" cy="2272575"/>
          </a:xfrm>
        </p:grpSpPr>
        <p:sp>
          <p:nvSpPr>
            <p:cNvPr id="2092" name="Google Shape;2092;p68"/>
            <p:cNvSpPr/>
            <p:nvPr/>
          </p:nvSpPr>
          <p:spPr>
            <a:xfrm>
              <a:off x="8316777" y="4789900"/>
              <a:ext cx="723000" cy="110400"/>
            </a:xfrm>
            <a:prstGeom prst="ellipse">
              <a:avLst/>
            </a:prstGeom>
            <a:solidFill>
              <a:srgbClr val="000000">
                <a:alpha val="781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93" name="Google Shape;2093;p68"/>
            <p:cNvPicPr preferRelativeResize="0"/>
            <p:nvPr/>
          </p:nvPicPr>
          <p:blipFill>
            <a:blip r:embed="rId7">
              <a:alphaModFix/>
            </a:blip>
            <a:stretch>
              <a:fillRect/>
            </a:stretch>
          </p:blipFill>
          <p:spPr>
            <a:xfrm>
              <a:off x="8136352" y="2627725"/>
              <a:ext cx="1083850" cy="2219325"/>
            </a:xfrm>
            <a:prstGeom prst="rect">
              <a:avLst/>
            </a:prstGeom>
            <a:noFill/>
            <a:ln>
              <a:noFill/>
            </a:ln>
          </p:spPr>
        </p:pic>
      </p:grpSp>
      <p:grpSp>
        <p:nvGrpSpPr>
          <p:cNvPr id="2094" name="Google Shape;2094;p68"/>
          <p:cNvGrpSpPr/>
          <p:nvPr/>
        </p:nvGrpSpPr>
        <p:grpSpPr>
          <a:xfrm>
            <a:off x="558010" y="3136411"/>
            <a:ext cx="518623" cy="517481"/>
            <a:chOff x="3105998" y="2433240"/>
            <a:chExt cx="345818" cy="345056"/>
          </a:xfrm>
        </p:grpSpPr>
        <p:sp>
          <p:nvSpPr>
            <p:cNvPr id="2095" name="Google Shape;2095;p68"/>
            <p:cNvSpPr/>
            <p:nvPr/>
          </p:nvSpPr>
          <p:spPr>
            <a:xfrm>
              <a:off x="3160277" y="2465487"/>
              <a:ext cx="237259" cy="312809"/>
            </a:xfrm>
            <a:custGeom>
              <a:rect b="b" l="l" r="r" t="t"/>
              <a:pathLst>
                <a:path extrusionOk="0" h="11912" w="9035">
                  <a:moveTo>
                    <a:pt x="4518" y="1"/>
                  </a:moveTo>
                  <a:cubicBezTo>
                    <a:pt x="2020" y="1"/>
                    <a:pt x="0" y="2020"/>
                    <a:pt x="0" y="4518"/>
                  </a:cubicBezTo>
                  <a:cubicBezTo>
                    <a:pt x="0" y="5389"/>
                    <a:pt x="240" y="6327"/>
                    <a:pt x="689" y="7293"/>
                  </a:cubicBezTo>
                  <a:cubicBezTo>
                    <a:pt x="1101" y="8126"/>
                    <a:pt x="1608" y="8911"/>
                    <a:pt x="2202" y="9629"/>
                  </a:cubicBezTo>
                  <a:cubicBezTo>
                    <a:pt x="2852" y="10442"/>
                    <a:pt x="3589" y="11189"/>
                    <a:pt x="4384" y="11868"/>
                  </a:cubicBezTo>
                  <a:cubicBezTo>
                    <a:pt x="4422" y="11897"/>
                    <a:pt x="4467" y="11911"/>
                    <a:pt x="4513" y="11911"/>
                  </a:cubicBezTo>
                  <a:cubicBezTo>
                    <a:pt x="4558" y="11911"/>
                    <a:pt x="4604" y="11897"/>
                    <a:pt x="4642" y="11868"/>
                  </a:cubicBezTo>
                  <a:cubicBezTo>
                    <a:pt x="5446" y="11189"/>
                    <a:pt x="6173" y="10442"/>
                    <a:pt x="6834" y="9629"/>
                  </a:cubicBezTo>
                  <a:cubicBezTo>
                    <a:pt x="7427" y="8911"/>
                    <a:pt x="7925" y="8126"/>
                    <a:pt x="8336" y="7293"/>
                  </a:cubicBezTo>
                  <a:cubicBezTo>
                    <a:pt x="8795" y="6327"/>
                    <a:pt x="9035" y="5389"/>
                    <a:pt x="9035" y="4518"/>
                  </a:cubicBezTo>
                  <a:cubicBezTo>
                    <a:pt x="9025" y="2020"/>
                    <a:pt x="7006" y="1"/>
                    <a:pt x="4518" y="1"/>
                  </a:cubicBezTo>
                  <a:close/>
                </a:path>
              </a:pathLst>
            </a:custGeom>
            <a:solidFill>
              <a:srgbClr val="E4EA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6" name="Google Shape;2096;p68"/>
            <p:cNvSpPr/>
            <p:nvPr/>
          </p:nvSpPr>
          <p:spPr>
            <a:xfrm>
              <a:off x="3160277" y="2469268"/>
              <a:ext cx="137996" cy="309028"/>
            </a:xfrm>
            <a:custGeom>
              <a:rect b="b" l="l" r="r" t="t"/>
              <a:pathLst>
                <a:path extrusionOk="0" h="11768" w="5255">
                  <a:moveTo>
                    <a:pt x="3369" y="0"/>
                  </a:moveTo>
                  <a:cubicBezTo>
                    <a:pt x="1388" y="527"/>
                    <a:pt x="0" y="2316"/>
                    <a:pt x="0" y="4374"/>
                  </a:cubicBezTo>
                  <a:cubicBezTo>
                    <a:pt x="0" y="5245"/>
                    <a:pt x="240" y="6183"/>
                    <a:pt x="689" y="7140"/>
                  </a:cubicBezTo>
                  <a:cubicBezTo>
                    <a:pt x="1101" y="7982"/>
                    <a:pt x="1608" y="8767"/>
                    <a:pt x="2202" y="9485"/>
                  </a:cubicBezTo>
                  <a:cubicBezTo>
                    <a:pt x="2852" y="10298"/>
                    <a:pt x="3589" y="11045"/>
                    <a:pt x="4384" y="11724"/>
                  </a:cubicBezTo>
                  <a:cubicBezTo>
                    <a:pt x="4422" y="11753"/>
                    <a:pt x="4467" y="11767"/>
                    <a:pt x="4513" y="11767"/>
                  </a:cubicBezTo>
                  <a:cubicBezTo>
                    <a:pt x="4558" y="11767"/>
                    <a:pt x="4604" y="11753"/>
                    <a:pt x="4642" y="11724"/>
                  </a:cubicBezTo>
                  <a:cubicBezTo>
                    <a:pt x="4661" y="11705"/>
                    <a:pt x="4900" y="11513"/>
                    <a:pt x="5254" y="11179"/>
                  </a:cubicBezTo>
                  <a:cubicBezTo>
                    <a:pt x="4518" y="10537"/>
                    <a:pt x="3838" y="9829"/>
                    <a:pt x="3226" y="9073"/>
                  </a:cubicBezTo>
                  <a:cubicBezTo>
                    <a:pt x="2632" y="8355"/>
                    <a:pt x="2125" y="7571"/>
                    <a:pt x="1723" y="6738"/>
                  </a:cubicBezTo>
                  <a:cubicBezTo>
                    <a:pt x="1264" y="5771"/>
                    <a:pt x="1024" y="4833"/>
                    <a:pt x="1024" y="3963"/>
                  </a:cubicBezTo>
                  <a:cubicBezTo>
                    <a:pt x="1024" y="2316"/>
                    <a:pt x="1924" y="795"/>
                    <a:pt x="3369" y="0"/>
                  </a:cubicBezTo>
                  <a:close/>
                </a:path>
              </a:pathLst>
            </a:custGeom>
            <a:solidFill>
              <a:srgbClr val="DDE4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7" name="Google Shape;2097;p68"/>
            <p:cNvSpPr/>
            <p:nvPr/>
          </p:nvSpPr>
          <p:spPr>
            <a:xfrm>
              <a:off x="3156259" y="2492377"/>
              <a:ext cx="214387" cy="183374"/>
            </a:xfrm>
            <a:custGeom>
              <a:rect b="b" l="l" r="r" t="t"/>
              <a:pathLst>
                <a:path extrusionOk="0" h="6983" w="8164">
                  <a:moveTo>
                    <a:pt x="4671" y="1"/>
                  </a:moveTo>
                  <a:cubicBezTo>
                    <a:pt x="1560" y="1"/>
                    <a:pt x="0" y="3762"/>
                    <a:pt x="2201" y="5963"/>
                  </a:cubicBezTo>
                  <a:cubicBezTo>
                    <a:pt x="2868" y="6629"/>
                    <a:pt x="3761" y="6983"/>
                    <a:pt x="4669" y="6983"/>
                  </a:cubicBezTo>
                  <a:cubicBezTo>
                    <a:pt x="5118" y="6983"/>
                    <a:pt x="5570" y="6896"/>
                    <a:pt x="6001" y="6719"/>
                  </a:cubicBezTo>
                  <a:cubicBezTo>
                    <a:pt x="7312" y="6183"/>
                    <a:pt x="8164" y="4910"/>
                    <a:pt x="8164" y="3494"/>
                  </a:cubicBezTo>
                  <a:cubicBezTo>
                    <a:pt x="8154" y="1570"/>
                    <a:pt x="6594" y="1"/>
                    <a:pt x="4671" y="1"/>
                  </a:cubicBezTo>
                  <a:close/>
                </a:path>
              </a:pathLst>
            </a:custGeom>
            <a:solidFill>
              <a:srgbClr val="F4F6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8" name="Google Shape;2098;p68"/>
            <p:cNvSpPr/>
            <p:nvPr/>
          </p:nvSpPr>
          <p:spPr>
            <a:xfrm>
              <a:off x="3174589" y="2511731"/>
              <a:ext cx="176704" cy="164388"/>
            </a:xfrm>
            <a:custGeom>
              <a:rect b="b" l="l" r="r" t="t"/>
              <a:pathLst>
                <a:path extrusionOk="0" h="6260" w="6729">
                  <a:moveTo>
                    <a:pt x="1838" y="1"/>
                  </a:moveTo>
                  <a:cubicBezTo>
                    <a:pt x="164" y="1283"/>
                    <a:pt x="1" y="3743"/>
                    <a:pt x="1494" y="5236"/>
                  </a:cubicBezTo>
                  <a:cubicBezTo>
                    <a:pt x="2177" y="5924"/>
                    <a:pt x="3070" y="6260"/>
                    <a:pt x="3959" y="6260"/>
                  </a:cubicBezTo>
                  <a:cubicBezTo>
                    <a:pt x="5000" y="6260"/>
                    <a:pt x="6037" y="5799"/>
                    <a:pt x="6729" y="4901"/>
                  </a:cubicBezTo>
                  <a:lnTo>
                    <a:pt x="6729" y="4901"/>
                  </a:lnTo>
                  <a:cubicBezTo>
                    <a:pt x="6116" y="5370"/>
                    <a:pt x="5360" y="5628"/>
                    <a:pt x="4585" y="5628"/>
                  </a:cubicBezTo>
                  <a:cubicBezTo>
                    <a:pt x="1685" y="5628"/>
                    <a:pt x="58" y="2288"/>
                    <a:pt x="1838" y="1"/>
                  </a:cubicBezTo>
                  <a:close/>
                </a:path>
              </a:pathLst>
            </a:custGeom>
            <a:solidFill>
              <a:srgbClr val="E8ED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9" name="Google Shape;2099;p68"/>
            <p:cNvSpPr/>
            <p:nvPr/>
          </p:nvSpPr>
          <p:spPr>
            <a:xfrm>
              <a:off x="3251005" y="2524493"/>
              <a:ext cx="55802" cy="119536"/>
            </a:xfrm>
            <a:custGeom>
              <a:rect b="b" l="l" r="r" t="t"/>
              <a:pathLst>
                <a:path extrusionOk="0" h="4552" w="2125">
                  <a:moveTo>
                    <a:pt x="1061" y="1"/>
                  </a:moveTo>
                  <a:cubicBezTo>
                    <a:pt x="952" y="1"/>
                    <a:pt x="842" y="75"/>
                    <a:pt x="852" y="223"/>
                  </a:cubicBezTo>
                  <a:lnTo>
                    <a:pt x="852" y="644"/>
                  </a:lnTo>
                  <a:cubicBezTo>
                    <a:pt x="364" y="692"/>
                    <a:pt x="0" y="1113"/>
                    <a:pt x="29" y="1611"/>
                  </a:cubicBezTo>
                  <a:cubicBezTo>
                    <a:pt x="57" y="2093"/>
                    <a:pt x="459" y="2482"/>
                    <a:pt x="940" y="2482"/>
                  </a:cubicBezTo>
                  <a:cubicBezTo>
                    <a:pt x="946" y="2482"/>
                    <a:pt x="951" y="2482"/>
                    <a:pt x="957" y="2482"/>
                  </a:cubicBezTo>
                  <a:lnTo>
                    <a:pt x="1168" y="2482"/>
                  </a:lnTo>
                  <a:cubicBezTo>
                    <a:pt x="1847" y="2482"/>
                    <a:pt x="1847" y="3506"/>
                    <a:pt x="1168" y="3506"/>
                  </a:cubicBezTo>
                  <a:lnTo>
                    <a:pt x="862" y="3506"/>
                  </a:lnTo>
                  <a:cubicBezTo>
                    <a:pt x="632" y="3506"/>
                    <a:pt x="450" y="3324"/>
                    <a:pt x="450" y="3094"/>
                  </a:cubicBezTo>
                  <a:cubicBezTo>
                    <a:pt x="440" y="2970"/>
                    <a:pt x="342" y="2907"/>
                    <a:pt x="244" y="2907"/>
                  </a:cubicBezTo>
                  <a:cubicBezTo>
                    <a:pt x="146" y="2907"/>
                    <a:pt x="48" y="2970"/>
                    <a:pt x="38" y="3094"/>
                  </a:cubicBezTo>
                  <a:cubicBezTo>
                    <a:pt x="38" y="3553"/>
                    <a:pt x="402" y="3917"/>
                    <a:pt x="862" y="3917"/>
                  </a:cubicBezTo>
                  <a:lnTo>
                    <a:pt x="862" y="4329"/>
                  </a:lnTo>
                  <a:cubicBezTo>
                    <a:pt x="847" y="4477"/>
                    <a:pt x="955" y="4551"/>
                    <a:pt x="1064" y="4551"/>
                  </a:cubicBezTo>
                  <a:cubicBezTo>
                    <a:pt x="1173" y="4551"/>
                    <a:pt x="1283" y="4477"/>
                    <a:pt x="1273" y="4329"/>
                  </a:cubicBezTo>
                  <a:lnTo>
                    <a:pt x="1273" y="3908"/>
                  </a:lnTo>
                  <a:cubicBezTo>
                    <a:pt x="1761" y="3860"/>
                    <a:pt x="2125" y="3429"/>
                    <a:pt x="2096" y="2941"/>
                  </a:cubicBezTo>
                  <a:cubicBezTo>
                    <a:pt x="2068" y="2449"/>
                    <a:pt x="1666" y="2070"/>
                    <a:pt x="1186" y="2070"/>
                  </a:cubicBezTo>
                  <a:cubicBezTo>
                    <a:pt x="1180" y="2070"/>
                    <a:pt x="1174" y="2070"/>
                    <a:pt x="1168" y="2070"/>
                  </a:cubicBezTo>
                  <a:lnTo>
                    <a:pt x="957" y="2070"/>
                  </a:lnTo>
                  <a:cubicBezTo>
                    <a:pt x="278" y="2070"/>
                    <a:pt x="278" y="1037"/>
                    <a:pt x="957" y="1037"/>
                  </a:cubicBezTo>
                  <a:lnTo>
                    <a:pt x="1273" y="1037"/>
                  </a:lnTo>
                  <a:cubicBezTo>
                    <a:pt x="1493" y="1037"/>
                    <a:pt x="1675" y="1218"/>
                    <a:pt x="1675" y="1448"/>
                  </a:cubicBezTo>
                  <a:lnTo>
                    <a:pt x="1675" y="1659"/>
                  </a:lnTo>
                  <a:cubicBezTo>
                    <a:pt x="1685" y="1773"/>
                    <a:pt x="1771" y="1860"/>
                    <a:pt x="1886" y="1860"/>
                  </a:cubicBezTo>
                  <a:cubicBezTo>
                    <a:pt x="1991" y="1860"/>
                    <a:pt x="2087" y="1764"/>
                    <a:pt x="2087" y="1659"/>
                  </a:cubicBezTo>
                  <a:lnTo>
                    <a:pt x="2087" y="1448"/>
                  </a:lnTo>
                  <a:cubicBezTo>
                    <a:pt x="2087" y="998"/>
                    <a:pt x="1723" y="625"/>
                    <a:pt x="1263" y="625"/>
                  </a:cubicBezTo>
                  <a:lnTo>
                    <a:pt x="1263" y="223"/>
                  </a:lnTo>
                  <a:cubicBezTo>
                    <a:pt x="1278" y="75"/>
                    <a:pt x="1170" y="1"/>
                    <a:pt x="1061" y="1"/>
                  </a:cubicBezTo>
                  <a:close/>
                </a:path>
              </a:pathLst>
            </a:custGeom>
            <a:solidFill>
              <a:srgbClr val="C5D1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0" name="Google Shape;2100;p68"/>
            <p:cNvSpPr/>
            <p:nvPr/>
          </p:nvSpPr>
          <p:spPr>
            <a:xfrm>
              <a:off x="3398875" y="2433318"/>
              <a:ext cx="52940" cy="86500"/>
            </a:xfrm>
            <a:custGeom>
              <a:rect b="b" l="l" r="r" t="t"/>
              <a:pathLst>
                <a:path extrusionOk="0" h="3294" w="2016">
                  <a:moveTo>
                    <a:pt x="294" y="1"/>
                  </a:moveTo>
                  <a:cubicBezTo>
                    <a:pt x="121" y="1"/>
                    <a:pt x="0" y="236"/>
                    <a:pt x="169" y="365"/>
                  </a:cubicBezTo>
                  <a:cubicBezTo>
                    <a:pt x="1059" y="977"/>
                    <a:pt x="1604" y="1992"/>
                    <a:pt x="1604" y="3083"/>
                  </a:cubicBezTo>
                  <a:cubicBezTo>
                    <a:pt x="1604" y="3197"/>
                    <a:pt x="1690" y="3293"/>
                    <a:pt x="1805" y="3293"/>
                  </a:cubicBezTo>
                  <a:cubicBezTo>
                    <a:pt x="1920" y="3284"/>
                    <a:pt x="2006" y="3197"/>
                    <a:pt x="2016" y="3083"/>
                  </a:cubicBezTo>
                  <a:cubicBezTo>
                    <a:pt x="2006" y="1858"/>
                    <a:pt x="1403" y="719"/>
                    <a:pt x="399" y="30"/>
                  </a:cubicBezTo>
                  <a:cubicBezTo>
                    <a:pt x="363" y="9"/>
                    <a:pt x="327" y="1"/>
                    <a:pt x="294" y="1"/>
                  </a:cubicBezTo>
                  <a:close/>
                </a:path>
              </a:pathLst>
            </a:custGeom>
            <a:solidFill>
              <a:srgbClr val="C5D0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1" name="Google Shape;2101;p68"/>
            <p:cNvSpPr/>
            <p:nvPr/>
          </p:nvSpPr>
          <p:spPr>
            <a:xfrm>
              <a:off x="3368466" y="2477803"/>
              <a:ext cx="29332" cy="42016"/>
            </a:xfrm>
            <a:custGeom>
              <a:rect b="b" l="l" r="r" t="t"/>
              <a:pathLst>
                <a:path extrusionOk="0" h="1600" w="1117">
                  <a:moveTo>
                    <a:pt x="294" y="1"/>
                  </a:moveTo>
                  <a:cubicBezTo>
                    <a:pt x="121" y="1"/>
                    <a:pt x="0" y="238"/>
                    <a:pt x="169" y="374"/>
                  </a:cubicBezTo>
                  <a:cubicBezTo>
                    <a:pt x="504" y="604"/>
                    <a:pt x="705" y="977"/>
                    <a:pt x="705" y="1389"/>
                  </a:cubicBezTo>
                  <a:cubicBezTo>
                    <a:pt x="705" y="1503"/>
                    <a:pt x="800" y="1599"/>
                    <a:pt x="915" y="1599"/>
                  </a:cubicBezTo>
                  <a:cubicBezTo>
                    <a:pt x="1021" y="1599"/>
                    <a:pt x="1116" y="1503"/>
                    <a:pt x="1116" y="1389"/>
                  </a:cubicBezTo>
                  <a:cubicBezTo>
                    <a:pt x="1116" y="843"/>
                    <a:pt x="848" y="336"/>
                    <a:pt x="398" y="30"/>
                  </a:cubicBezTo>
                  <a:cubicBezTo>
                    <a:pt x="363" y="9"/>
                    <a:pt x="327" y="1"/>
                    <a:pt x="294" y="1"/>
                  </a:cubicBezTo>
                  <a:close/>
                </a:path>
              </a:pathLst>
            </a:custGeom>
            <a:solidFill>
              <a:srgbClr val="C5D0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2" name="Google Shape;2102;p68"/>
            <p:cNvSpPr/>
            <p:nvPr/>
          </p:nvSpPr>
          <p:spPr>
            <a:xfrm>
              <a:off x="3383802" y="2455587"/>
              <a:ext cx="40887" cy="64232"/>
            </a:xfrm>
            <a:custGeom>
              <a:rect b="b" l="l" r="r" t="t"/>
              <a:pathLst>
                <a:path extrusionOk="0" h="2446" w="1557">
                  <a:moveTo>
                    <a:pt x="288" y="0"/>
                  </a:moveTo>
                  <a:cubicBezTo>
                    <a:pt x="118" y="0"/>
                    <a:pt x="0" y="234"/>
                    <a:pt x="159" y="368"/>
                  </a:cubicBezTo>
                  <a:cubicBezTo>
                    <a:pt x="781" y="789"/>
                    <a:pt x="1145" y="1488"/>
                    <a:pt x="1154" y="2235"/>
                  </a:cubicBezTo>
                  <a:cubicBezTo>
                    <a:pt x="1154" y="2349"/>
                    <a:pt x="1240" y="2445"/>
                    <a:pt x="1355" y="2445"/>
                  </a:cubicBezTo>
                  <a:cubicBezTo>
                    <a:pt x="1470" y="2436"/>
                    <a:pt x="1556" y="2349"/>
                    <a:pt x="1556" y="2235"/>
                  </a:cubicBezTo>
                  <a:cubicBezTo>
                    <a:pt x="1556" y="1354"/>
                    <a:pt x="1126" y="531"/>
                    <a:pt x="398" y="33"/>
                  </a:cubicBezTo>
                  <a:cubicBezTo>
                    <a:pt x="360" y="10"/>
                    <a:pt x="323" y="0"/>
                    <a:pt x="288" y="0"/>
                  </a:cubicBezTo>
                  <a:close/>
                </a:path>
              </a:pathLst>
            </a:custGeom>
            <a:solidFill>
              <a:srgbClr val="C5D0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3" name="Google Shape;2103;p68"/>
            <p:cNvSpPr/>
            <p:nvPr/>
          </p:nvSpPr>
          <p:spPr>
            <a:xfrm>
              <a:off x="3105998" y="2433240"/>
              <a:ext cx="52914" cy="86579"/>
            </a:xfrm>
            <a:custGeom>
              <a:rect b="b" l="l" r="r" t="t"/>
              <a:pathLst>
                <a:path extrusionOk="0" h="3297" w="2015">
                  <a:moveTo>
                    <a:pt x="1726" y="0"/>
                  </a:moveTo>
                  <a:cubicBezTo>
                    <a:pt x="1691" y="0"/>
                    <a:pt x="1655" y="10"/>
                    <a:pt x="1618" y="33"/>
                  </a:cubicBezTo>
                  <a:cubicBezTo>
                    <a:pt x="613" y="722"/>
                    <a:pt x="0" y="1861"/>
                    <a:pt x="10" y="3086"/>
                  </a:cubicBezTo>
                  <a:cubicBezTo>
                    <a:pt x="10" y="3200"/>
                    <a:pt x="96" y="3296"/>
                    <a:pt x="211" y="3296"/>
                  </a:cubicBezTo>
                  <a:cubicBezTo>
                    <a:pt x="326" y="3287"/>
                    <a:pt x="412" y="3200"/>
                    <a:pt x="412" y="3086"/>
                  </a:cubicBezTo>
                  <a:cubicBezTo>
                    <a:pt x="412" y="1995"/>
                    <a:pt x="957" y="980"/>
                    <a:pt x="1847" y="368"/>
                  </a:cubicBezTo>
                  <a:cubicBezTo>
                    <a:pt x="2014" y="240"/>
                    <a:pt x="1897" y="0"/>
                    <a:pt x="1726" y="0"/>
                  </a:cubicBezTo>
                  <a:close/>
                </a:path>
              </a:pathLst>
            </a:custGeom>
            <a:solidFill>
              <a:srgbClr val="C5D0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4" name="Google Shape;2104;p68"/>
            <p:cNvSpPr/>
            <p:nvPr/>
          </p:nvSpPr>
          <p:spPr>
            <a:xfrm>
              <a:off x="3159778" y="2477803"/>
              <a:ext cx="29569" cy="42016"/>
            </a:xfrm>
            <a:custGeom>
              <a:rect b="b" l="l" r="r" t="t"/>
              <a:pathLst>
                <a:path extrusionOk="0" h="1600" w="1126">
                  <a:moveTo>
                    <a:pt x="832" y="1"/>
                  </a:moveTo>
                  <a:cubicBezTo>
                    <a:pt x="799" y="1"/>
                    <a:pt x="763" y="9"/>
                    <a:pt x="728" y="30"/>
                  </a:cubicBezTo>
                  <a:cubicBezTo>
                    <a:pt x="278" y="336"/>
                    <a:pt x="0" y="843"/>
                    <a:pt x="10" y="1389"/>
                  </a:cubicBezTo>
                  <a:cubicBezTo>
                    <a:pt x="10" y="1503"/>
                    <a:pt x="96" y="1599"/>
                    <a:pt x="211" y="1599"/>
                  </a:cubicBezTo>
                  <a:cubicBezTo>
                    <a:pt x="326" y="1599"/>
                    <a:pt x="421" y="1503"/>
                    <a:pt x="421" y="1389"/>
                  </a:cubicBezTo>
                  <a:cubicBezTo>
                    <a:pt x="421" y="977"/>
                    <a:pt x="622" y="594"/>
                    <a:pt x="957" y="365"/>
                  </a:cubicBezTo>
                  <a:cubicBezTo>
                    <a:pt x="1126" y="236"/>
                    <a:pt x="1005" y="1"/>
                    <a:pt x="832" y="1"/>
                  </a:cubicBezTo>
                  <a:close/>
                </a:path>
              </a:pathLst>
            </a:custGeom>
            <a:solidFill>
              <a:srgbClr val="C5D0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5" name="Google Shape;2105;p68"/>
            <p:cNvSpPr/>
            <p:nvPr/>
          </p:nvSpPr>
          <p:spPr>
            <a:xfrm>
              <a:off x="3132888" y="2455587"/>
              <a:ext cx="41071" cy="64232"/>
            </a:xfrm>
            <a:custGeom>
              <a:rect b="b" l="l" r="r" t="t"/>
              <a:pathLst>
                <a:path extrusionOk="0" h="2446" w="1564">
                  <a:moveTo>
                    <a:pt x="1278" y="0"/>
                  </a:moveTo>
                  <a:cubicBezTo>
                    <a:pt x="1243" y="0"/>
                    <a:pt x="1206" y="10"/>
                    <a:pt x="1168" y="33"/>
                  </a:cubicBezTo>
                  <a:cubicBezTo>
                    <a:pt x="440" y="521"/>
                    <a:pt x="0" y="1354"/>
                    <a:pt x="0" y="2235"/>
                  </a:cubicBezTo>
                  <a:cubicBezTo>
                    <a:pt x="0" y="2349"/>
                    <a:pt x="96" y="2445"/>
                    <a:pt x="211" y="2445"/>
                  </a:cubicBezTo>
                  <a:cubicBezTo>
                    <a:pt x="316" y="2436"/>
                    <a:pt x="412" y="2349"/>
                    <a:pt x="412" y="2235"/>
                  </a:cubicBezTo>
                  <a:cubicBezTo>
                    <a:pt x="412" y="1488"/>
                    <a:pt x="785" y="789"/>
                    <a:pt x="1397" y="368"/>
                  </a:cubicBezTo>
                  <a:cubicBezTo>
                    <a:pt x="1564" y="234"/>
                    <a:pt x="1448" y="0"/>
                    <a:pt x="1278" y="0"/>
                  </a:cubicBezTo>
                  <a:close/>
                </a:path>
              </a:pathLst>
            </a:custGeom>
            <a:solidFill>
              <a:srgbClr val="C5D0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06" name="Google Shape;2106;p68"/>
          <p:cNvGrpSpPr/>
          <p:nvPr/>
        </p:nvGrpSpPr>
        <p:grpSpPr>
          <a:xfrm>
            <a:off x="5223752" y="3203842"/>
            <a:ext cx="518636" cy="382627"/>
            <a:chOff x="5223609" y="3731112"/>
            <a:chExt cx="371782" cy="274285"/>
          </a:xfrm>
        </p:grpSpPr>
        <p:sp>
          <p:nvSpPr>
            <p:cNvPr id="2107" name="Google Shape;2107;p68"/>
            <p:cNvSpPr/>
            <p:nvPr/>
          </p:nvSpPr>
          <p:spPr>
            <a:xfrm>
              <a:off x="5223609" y="3731112"/>
              <a:ext cx="371782" cy="274285"/>
            </a:xfrm>
            <a:custGeom>
              <a:rect b="b" l="l" r="r" t="t"/>
              <a:pathLst>
                <a:path extrusionOk="0" h="10440" w="14151">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solidFill>
              <a:srgbClr val="9FAE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8" name="Google Shape;2108;p68"/>
            <p:cNvSpPr/>
            <p:nvPr/>
          </p:nvSpPr>
          <p:spPr>
            <a:xfrm>
              <a:off x="5338236" y="3769391"/>
              <a:ext cx="257155" cy="236006"/>
            </a:xfrm>
            <a:custGeom>
              <a:rect b="b" l="l" r="r" t="t"/>
              <a:pathLst>
                <a:path extrusionOk="0" h="8983" w="9788">
                  <a:moveTo>
                    <a:pt x="9066" y="0"/>
                  </a:moveTo>
                  <a:lnTo>
                    <a:pt x="826" y="8248"/>
                  </a:lnTo>
                  <a:cubicBezTo>
                    <a:pt x="597" y="8470"/>
                    <a:pt x="312" y="8629"/>
                    <a:pt x="0" y="8698"/>
                  </a:cubicBezTo>
                  <a:cubicBezTo>
                    <a:pt x="257" y="8886"/>
                    <a:pt x="569" y="8983"/>
                    <a:pt x="888" y="8983"/>
                  </a:cubicBezTo>
                  <a:cubicBezTo>
                    <a:pt x="1297" y="8983"/>
                    <a:pt x="1693" y="8823"/>
                    <a:pt x="1977" y="8532"/>
                  </a:cubicBezTo>
                  <a:lnTo>
                    <a:pt x="9787" y="722"/>
                  </a:lnTo>
                  <a:lnTo>
                    <a:pt x="9066" y="0"/>
                  </a:lnTo>
                  <a:close/>
                </a:path>
              </a:pathLst>
            </a:custGeom>
            <a:solidFill>
              <a:srgbClr val="3749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2" name="Shape 2112"/>
        <p:cNvGrpSpPr/>
        <p:nvPr/>
      </p:nvGrpSpPr>
      <p:grpSpPr>
        <a:xfrm>
          <a:off x="0" y="0"/>
          <a:ext cx="0" cy="0"/>
          <a:chOff x="0" y="0"/>
          <a:chExt cx="0" cy="0"/>
        </a:xfrm>
      </p:grpSpPr>
      <p:sp>
        <p:nvSpPr>
          <p:cNvPr id="2113" name="Google Shape;2113;p69"/>
          <p:cNvSpPr/>
          <p:nvPr/>
        </p:nvSpPr>
        <p:spPr>
          <a:xfrm>
            <a:off x="1490569" y="2736380"/>
            <a:ext cx="546300" cy="66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4" name="Google Shape;2114;p69"/>
          <p:cNvSpPr/>
          <p:nvPr/>
        </p:nvSpPr>
        <p:spPr>
          <a:xfrm>
            <a:off x="4298563" y="1310830"/>
            <a:ext cx="546300" cy="66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5" name="Google Shape;2115;p69"/>
          <p:cNvSpPr/>
          <p:nvPr/>
        </p:nvSpPr>
        <p:spPr>
          <a:xfrm>
            <a:off x="7107116" y="2625980"/>
            <a:ext cx="546300" cy="66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16" name="Google Shape;2116;p69"/>
          <p:cNvGrpSpPr/>
          <p:nvPr/>
        </p:nvGrpSpPr>
        <p:grpSpPr>
          <a:xfrm>
            <a:off x="1765001" y="378947"/>
            <a:ext cx="5613998" cy="778303"/>
            <a:chOff x="1828775" y="-454378"/>
            <a:chExt cx="5613998" cy="778303"/>
          </a:xfrm>
        </p:grpSpPr>
        <p:sp>
          <p:nvSpPr>
            <p:cNvPr id="2117" name="Google Shape;2117;p69"/>
            <p:cNvSpPr/>
            <p:nvPr/>
          </p:nvSpPr>
          <p:spPr>
            <a:xfrm>
              <a:off x="1896850" y="-363850"/>
              <a:ext cx="5476857" cy="605114"/>
            </a:xfrm>
            <a:custGeom>
              <a:rect b="b" l="l" r="r" t="t"/>
              <a:pathLst>
                <a:path extrusionOk="0" h="34573" w="277520">
                  <a:moveTo>
                    <a:pt x="1" y="1"/>
                  </a:moveTo>
                  <a:lnTo>
                    <a:pt x="1" y="34573"/>
                  </a:lnTo>
                  <a:lnTo>
                    <a:pt x="277519" y="34573"/>
                  </a:lnTo>
                  <a:lnTo>
                    <a:pt x="277519" y="1"/>
                  </a:lnTo>
                  <a:close/>
                </a:path>
              </a:pathLst>
            </a:custGeom>
            <a:solidFill>
              <a:schemeClr val="accent3"/>
            </a:solidFill>
            <a:ln>
              <a:noFill/>
            </a:ln>
            <a:effectLst>
              <a:outerShdw rotWithShape="0" algn="bl" dir="4200000" dist="142875">
                <a:srgbClr val="000000">
                  <a:alpha val="4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8" name="Google Shape;2118;p69"/>
            <p:cNvSpPr/>
            <p:nvPr/>
          </p:nvSpPr>
          <p:spPr>
            <a:xfrm>
              <a:off x="1828775" y="-454375"/>
              <a:ext cx="5610701" cy="90545"/>
            </a:xfrm>
            <a:custGeom>
              <a:rect b="b" l="l" r="r" t="t"/>
              <a:pathLst>
                <a:path extrusionOk="0" fill="none" h="5174" w="285750">
                  <a:moveTo>
                    <a:pt x="4469" y="5174"/>
                  </a:moveTo>
                  <a:lnTo>
                    <a:pt x="0" y="0"/>
                  </a:lnTo>
                  <a:lnTo>
                    <a:pt x="285750" y="0"/>
                  </a:lnTo>
                  <a:lnTo>
                    <a:pt x="281987" y="5174"/>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9" name="Google Shape;2119;p69"/>
            <p:cNvSpPr/>
            <p:nvPr/>
          </p:nvSpPr>
          <p:spPr>
            <a:xfrm>
              <a:off x="1828796" y="-454378"/>
              <a:ext cx="78219" cy="773856"/>
            </a:xfrm>
            <a:custGeom>
              <a:rect b="b" l="l" r="r" t="t"/>
              <a:pathLst>
                <a:path extrusionOk="0" h="44214" w="4469">
                  <a:moveTo>
                    <a:pt x="0" y="0"/>
                  </a:moveTo>
                  <a:lnTo>
                    <a:pt x="0" y="44214"/>
                  </a:lnTo>
                  <a:lnTo>
                    <a:pt x="4469" y="39746"/>
                  </a:lnTo>
                  <a:lnTo>
                    <a:pt x="4469" y="5174"/>
                  </a:lnTo>
                  <a:lnTo>
                    <a:pt x="0" y="0"/>
                  </a:ln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0" name="Google Shape;2120;p69"/>
            <p:cNvSpPr/>
            <p:nvPr/>
          </p:nvSpPr>
          <p:spPr>
            <a:xfrm>
              <a:off x="7373873" y="-454378"/>
              <a:ext cx="65862" cy="773856"/>
            </a:xfrm>
            <a:custGeom>
              <a:rect b="b" l="l" r="r" t="t"/>
              <a:pathLst>
                <a:path extrusionOk="0" h="44214" w="3763">
                  <a:moveTo>
                    <a:pt x="3763" y="0"/>
                  </a:moveTo>
                  <a:lnTo>
                    <a:pt x="0" y="5174"/>
                  </a:lnTo>
                  <a:lnTo>
                    <a:pt x="0" y="39746"/>
                  </a:lnTo>
                  <a:lnTo>
                    <a:pt x="3763" y="44214"/>
                  </a:lnTo>
                  <a:lnTo>
                    <a:pt x="3763" y="0"/>
                  </a:ln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1" name="Google Shape;2121;p69"/>
            <p:cNvSpPr/>
            <p:nvPr/>
          </p:nvSpPr>
          <p:spPr>
            <a:xfrm>
              <a:off x="1828775" y="242225"/>
              <a:ext cx="5613998" cy="81700"/>
            </a:xfrm>
            <a:custGeom>
              <a:rect b="b" l="l" r="r" t="t"/>
              <a:pathLst>
                <a:path extrusionOk="0" h="3268" w="224515">
                  <a:moveTo>
                    <a:pt x="0" y="3172"/>
                  </a:moveTo>
                  <a:lnTo>
                    <a:pt x="3171" y="0"/>
                  </a:lnTo>
                  <a:lnTo>
                    <a:pt x="221632" y="0"/>
                  </a:lnTo>
                  <a:lnTo>
                    <a:pt x="224515" y="3268"/>
                  </a:lnTo>
                  <a:close/>
                </a:path>
              </a:pathLst>
            </a:custGeom>
            <a:solidFill>
              <a:schemeClr val="accent4"/>
            </a:solidFill>
            <a:ln cap="flat" cmpd="sng" w="9525">
              <a:solidFill>
                <a:schemeClr val="accent4"/>
              </a:solidFill>
              <a:prstDash val="solid"/>
              <a:round/>
              <a:headEnd len="med" w="med" type="none"/>
              <a:tailEnd len="med" w="med" type="none"/>
            </a:ln>
          </p:spPr>
        </p:sp>
        <p:sp>
          <p:nvSpPr>
            <p:cNvPr id="2122" name="Google Shape;2122;p69"/>
            <p:cNvSpPr/>
            <p:nvPr/>
          </p:nvSpPr>
          <p:spPr>
            <a:xfrm flipH="1" rot="10800000">
              <a:off x="1828775" y="-454377"/>
              <a:ext cx="5613998" cy="96578"/>
            </a:xfrm>
            <a:custGeom>
              <a:rect b="b" l="l" r="r" t="t"/>
              <a:pathLst>
                <a:path extrusionOk="0" h="3268" w="224515">
                  <a:moveTo>
                    <a:pt x="0" y="3172"/>
                  </a:moveTo>
                  <a:lnTo>
                    <a:pt x="3171" y="0"/>
                  </a:lnTo>
                  <a:lnTo>
                    <a:pt x="221632" y="0"/>
                  </a:lnTo>
                  <a:lnTo>
                    <a:pt x="224515" y="3268"/>
                  </a:lnTo>
                  <a:close/>
                </a:path>
              </a:pathLst>
            </a:custGeom>
            <a:solidFill>
              <a:schemeClr val="accent4"/>
            </a:solidFill>
            <a:ln cap="flat" cmpd="sng" w="9525">
              <a:solidFill>
                <a:schemeClr val="accent4"/>
              </a:solidFill>
              <a:prstDash val="solid"/>
              <a:round/>
              <a:headEnd len="med" w="med" type="none"/>
              <a:tailEnd len="med" w="med" type="none"/>
            </a:ln>
          </p:spPr>
        </p:sp>
      </p:grpSp>
      <p:sp>
        <p:nvSpPr>
          <p:cNvPr id="2123" name="Google Shape;2123;p69"/>
          <p:cNvSpPr txBox="1"/>
          <p:nvPr>
            <p:ph type="title"/>
          </p:nvPr>
        </p:nvSpPr>
        <p:spPr>
          <a:xfrm>
            <a:off x="720000" y="539500"/>
            <a:ext cx="7704000" cy="45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Brown Bag Trading Simulation</a:t>
            </a:r>
            <a:endParaRPr/>
          </a:p>
        </p:txBody>
      </p:sp>
      <p:sp>
        <p:nvSpPr>
          <p:cNvPr id="2124" name="Google Shape;2124;p69"/>
          <p:cNvSpPr txBox="1"/>
          <p:nvPr/>
        </p:nvSpPr>
        <p:spPr>
          <a:xfrm>
            <a:off x="712234" y="3831167"/>
            <a:ext cx="2103000" cy="640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chemeClr val="dk1"/>
                </a:solidFill>
                <a:latin typeface="Chivo"/>
                <a:ea typeface="Chivo"/>
                <a:cs typeface="Chivo"/>
                <a:sym typeface="Chivo"/>
              </a:rPr>
              <a:t>There are several variations</a:t>
            </a:r>
            <a:endParaRPr sz="1600">
              <a:solidFill>
                <a:schemeClr val="dk1"/>
              </a:solidFill>
              <a:latin typeface="Chivo"/>
              <a:ea typeface="Chivo"/>
              <a:cs typeface="Chivo"/>
              <a:sym typeface="Chivo"/>
            </a:endParaRPr>
          </a:p>
        </p:txBody>
      </p:sp>
      <p:sp>
        <p:nvSpPr>
          <p:cNvPr id="2125" name="Google Shape;2125;p69"/>
          <p:cNvSpPr txBox="1"/>
          <p:nvPr/>
        </p:nvSpPr>
        <p:spPr>
          <a:xfrm>
            <a:off x="3520500" y="2488277"/>
            <a:ext cx="2103000" cy="640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chemeClr val="dk1"/>
                </a:solidFill>
                <a:latin typeface="Chivo"/>
                <a:ea typeface="Chivo"/>
                <a:cs typeface="Chivo"/>
                <a:sym typeface="Chivo"/>
              </a:rPr>
              <a:t>See a </a:t>
            </a:r>
            <a:r>
              <a:rPr lang="en" sz="1600">
                <a:solidFill>
                  <a:schemeClr val="dk1"/>
                </a:solidFill>
                <a:latin typeface="Chivo"/>
                <a:ea typeface="Chivo"/>
                <a:cs typeface="Chivo"/>
                <a:sym typeface="Chivo"/>
              </a:rPr>
              <a:t>teacher overview then demo the lesson</a:t>
            </a:r>
            <a:endParaRPr sz="1600">
              <a:solidFill>
                <a:schemeClr val="dk1"/>
              </a:solidFill>
              <a:latin typeface="Chivo"/>
              <a:ea typeface="Chivo"/>
              <a:cs typeface="Chivo"/>
              <a:sym typeface="Chivo"/>
            </a:endParaRPr>
          </a:p>
        </p:txBody>
      </p:sp>
      <p:sp>
        <p:nvSpPr>
          <p:cNvPr id="2126" name="Google Shape;2126;p69"/>
          <p:cNvSpPr txBox="1"/>
          <p:nvPr/>
        </p:nvSpPr>
        <p:spPr>
          <a:xfrm>
            <a:off x="6328766" y="3893517"/>
            <a:ext cx="2103000" cy="640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chemeClr val="dk1"/>
                </a:solidFill>
                <a:latin typeface="Chivo"/>
                <a:ea typeface="Chivo"/>
                <a:cs typeface="Chivo"/>
                <a:sym typeface="Chivo"/>
              </a:rPr>
              <a:t>Is free trade always good?</a:t>
            </a:r>
            <a:endParaRPr sz="1600">
              <a:solidFill>
                <a:schemeClr val="dk1"/>
              </a:solidFill>
              <a:latin typeface="Chivo"/>
              <a:ea typeface="Chivo"/>
              <a:cs typeface="Chivo"/>
              <a:sym typeface="Chivo"/>
            </a:endParaRPr>
          </a:p>
        </p:txBody>
      </p:sp>
      <p:sp>
        <p:nvSpPr>
          <p:cNvPr id="2127" name="Google Shape;2127;p69"/>
          <p:cNvSpPr txBox="1"/>
          <p:nvPr/>
        </p:nvSpPr>
        <p:spPr>
          <a:xfrm>
            <a:off x="537075" y="3476300"/>
            <a:ext cx="2493900" cy="3657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2200" u="sng">
                <a:solidFill>
                  <a:schemeClr val="hlink"/>
                </a:solidFill>
                <a:latin typeface="Fjalla One"/>
                <a:ea typeface="Fjalla One"/>
                <a:cs typeface="Fjalla One"/>
                <a:sym typeface="Fjalla One"/>
                <a:hlinkClick r:id="rId3"/>
              </a:rPr>
              <a:t>Lesson plan</a:t>
            </a:r>
            <a:endParaRPr b="1" sz="2200">
              <a:solidFill>
                <a:schemeClr val="dk1"/>
              </a:solidFill>
              <a:latin typeface="Fjalla One"/>
              <a:ea typeface="Fjalla One"/>
              <a:cs typeface="Fjalla One"/>
              <a:sym typeface="Fjalla One"/>
            </a:endParaRPr>
          </a:p>
        </p:txBody>
      </p:sp>
      <p:sp>
        <p:nvSpPr>
          <p:cNvPr id="2128" name="Google Shape;2128;p69"/>
          <p:cNvSpPr txBox="1"/>
          <p:nvPr/>
        </p:nvSpPr>
        <p:spPr>
          <a:xfrm>
            <a:off x="3404975" y="2052125"/>
            <a:ext cx="2361300" cy="36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200" u="sng">
                <a:solidFill>
                  <a:schemeClr val="hlink"/>
                </a:solidFill>
                <a:latin typeface="Fjalla One"/>
                <a:ea typeface="Fjalla One"/>
                <a:cs typeface="Fjalla One"/>
                <a:sym typeface="Fjalla One"/>
                <a:hlinkClick r:id="rId4"/>
              </a:rPr>
              <a:t>CEE Video Overview</a:t>
            </a:r>
            <a:endParaRPr b="1" sz="2200">
              <a:solidFill>
                <a:schemeClr val="dk1"/>
              </a:solidFill>
              <a:latin typeface="Fjalla One"/>
              <a:ea typeface="Fjalla One"/>
              <a:cs typeface="Fjalla One"/>
              <a:sym typeface="Fjalla One"/>
            </a:endParaRPr>
          </a:p>
        </p:txBody>
      </p:sp>
      <p:sp>
        <p:nvSpPr>
          <p:cNvPr id="2129" name="Google Shape;2129;p69"/>
          <p:cNvSpPr txBox="1"/>
          <p:nvPr/>
        </p:nvSpPr>
        <p:spPr>
          <a:xfrm>
            <a:off x="6171450" y="3476300"/>
            <a:ext cx="2493900" cy="3657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2200" u="sng">
                <a:solidFill>
                  <a:schemeClr val="hlink"/>
                </a:solidFill>
                <a:latin typeface="Fjalla One"/>
                <a:ea typeface="Fjalla One"/>
                <a:cs typeface="Fjalla One"/>
                <a:sym typeface="Fjalla One"/>
                <a:hlinkClick r:id="rId5"/>
              </a:rPr>
              <a:t>Pros &amp; Cons of Free Trade</a:t>
            </a:r>
            <a:endParaRPr b="1" sz="2200">
              <a:solidFill>
                <a:schemeClr val="dk1"/>
              </a:solidFill>
              <a:latin typeface="Fjalla One"/>
              <a:ea typeface="Fjalla One"/>
              <a:cs typeface="Fjalla One"/>
              <a:sym typeface="Fjalla One"/>
            </a:endParaRPr>
          </a:p>
        </p:txBody>
      </p:sp>
      <p:grpSp>
        <p:nvGrpSpPr>
          <p:cNvPr id="2130" name="Google Shape;2130;p69"/>
          <p:cNvGrpSpPr/>
          <p:nvPr/>
        </p:nvGrpSpPr>
        <p:grpSpPr>
          <a:xfrm>
            <a:off x="4284799" y="1310886"/>
            <a:ext cx="573816" cy="665283"/>
            <a:chOff x="3335286" y="601670"/>
            <a:chExt cx="804678" cy="932160"/>
          </a:xfrm>
        </p:grpSpPr>
        <p:sp>
          <p:nvSpPr>
            <p:cNvPr id="2131" name="Google Shape;2131;p69"/>
            <p:cNvSpPr/>
            <p:nvPr/>
          </p:nvSpPr>
          <p:spPr>
            <a:xfrm>
              <a:off x="3335286" y="601670"/>
              <a:ext cx="804678" cy="932160"/>
            </a:xfrm>
            <a:custGeom>
              <a:rect b="b" l="l" r="r" t="t"/>
              <a:pathLst>
                <a:path extrusionOk="0" h="30366" w="26211">
                  <a:moveTo>
                    <a:pt x="26211" y="1"/>
                  </a:moveTo>
                  <a:lnTo>
                    <a:pt x="1" y="747"/>
                  </a:lnTo>
                  <a:lnTo>
                    <a:pt x="1599" y="30259"/>
                  </a:lnTo>
                  <a:lnTo>
                    <a:pt x="25039" y="30366"/>
                  </a:lnTo>
                  <a:lnTo>
                    <a:pt x="26211" y="1"/>
                  </a:lnTo>
                  <a:close/>
                </a:path>
              </a:pathLst>
            </a:custGeom>
            <a:solidFill>
              <a:schemeClr val="dk1"/>
            </a:solidFill>
            <a:ln>
              <a:noFill/>
            </a:ln>
            <a:effectLst>
              <a:outerShdw rotWithShape="0" algn="bl" dir="2400000" dist="47625">
                <a:srgbClr val="000000">
                  <a:alpha val="3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2" name="Google Shape;2132;p69"/>
            <p:cNvSpPr/>
            <p:nvPr/>
          </p:nvSpPr>
          <p:spPr>
            <a:xfrm>
              <a:off x="3374551" y="637647"/>
              <a:ext cx="739256" cy="847128"/>
            </a:xfrm>
            <a:custGeom>
              <a:rect b="b" l="l" r="r" t="t"/>
              <a:pathLst>
                <a:path extrusionOk="0" h="27596" w="24080">
                  <a:moveTo>
                    <a:pt x="24079" y="1"/>
                  </a:moveTo>
                  <a:lnTo>
                    <a:pt x="0" y="534"/>
                  </a:lnTo>
                  <a:lnTo>
                    <a:pt x="2025" y="27596"/>
                  </a:lnTo>
                  <a:lnTo>
                    <a:pt x="22588" y="27596"/>
                  </a:lnTo>
                  <a:lnTo>
                    <a:pt x="24079"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3" name="Google Shape;2133;p69"/>
            <p:cNvSpPr/>
            <p:nvPr/>
          </p:nvSpPr>
          <p:spPr>
            <a:xfrm>
              <a:off x="3374551" y="637647"/>
              <a:ext cx="739256" cy="847128"/>
            </a:xfrm>
            <a:custGeom>
              <a:rect b="b" l="l" r="r" t="t"/>
              <a:pathLst>
                <a:path extrusionOk="0" fill="none" h="27596" w="24080">
                  <a:moveTo>
                    <a:pt x="2025" y="27596"/>
                  </a:moveTo>
                  <a:lnTo>
                    <a:pt x="0" y="534"/>
                  </a:lnTo>
                  <a:lnTo>
                    <a:pt x="24079" y="1"/>
                  </a:lnTo>
                  <a:lnTo>
                    <a:pt x="22588" y="27596"/>
                  </a:lnTo>
                  <a:lnTo>
                    <a:pt x="2025" y="27596"/>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4" name="Google Shape;2134;p69"/>
            <p:cNvSpPr/>
            <p:nvPr/>
          </p:nvSpPr>
          <p:spPr>
            <a:xfrm>
              <a:off x="3413785" y="1484745"/>
              <a:ext cx="670580" cy="29470"/>
            </a:xfrm>
            <a:custGeom>
              <a:rect b="b" l="l" r="r" t="t"/>
              <a:pathLst>
                <a:path extrusionOk="0" h="960" w="21843">
                  <a:moveTo>
                    <a:pt x="747" y="1"/>
                  </a:moveTo>
                  <a:lnTo>
                    <a:pt x="1" y="960"/>
                  </a:lnTo>
                  <a:lnTo>
                    <a:pt x="21842" y="960"/>
                  </a:lnTo>
                  <a:lnTo>
                    <a:pt x="2131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5" name="Google Shape;2135;p69"/>
            <p:cNvSpPr/>
            <p:nvPr/>
          </p:nvSpPr>
          <p:spPr>
            <a:xfrm>
              <a:off x="3413785" y="1484745"/>
              <a:ext cx="670580" cy="29470"/>
            </a:xfrm>
            <a:custGeom>
              <a:rect b="b" l="l" r="r" t="t"/>
              <a:pathLst>
                <a:path extrusionOk="0" fill="none" h="960" w="21843">
                  <a:moveTo>
                    <a:pt x="21310" y="1"/>
                  </a:moveTo>
                  <a:lnTo>
                    <a:pt x="21310" y="1"/>
                  </a:lnTo>
                  <a:lnTo>
                    <a:pt x="747" y="1"/>
                  </a:lnTo>
                  <a:lnTo>
                    <a:pt x="1" y="960"/>
                  </a:lnTo>
                  <a:lnTo>
                    <a:pt x="21842" y="960"/>
                  </a:lnTo>
                  <a:lnTo>
                    <a:pt x="21310"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6" name="Google Shape;2136;p69"/>
            <p:cNvSpPr/>
            <p:nvPr/>
          </p:nvSpPr>
          <p:spPr>
            <a:xfrm>
              <a:off x="3374551" y="637647"/>
              <a:ext cx="739256" cy="62193"/>
            </a:xfrm>
            <a:custGeom>
              <a:rect b="b" l="l" r="r" t="t"/>
              <a:pathLst>
                <a:path extrusionOk="0" h="2026" w="24080">
                  <a:moveTo>
                    <a:pt x="24079" y="1"/>
                  </a:moveTo>
                  <a:lnTo>
                    <a:pt x="0" y="534"/>
                  </a:lnTo>
                  <a:lnTo>
                    <a:pt x="107" y="1706"/>
                  </a:lnTo>
                  <a:lnTo>
                    <a:pt x="23973" y="2025"/>
                  </a:lnTo>
                  <a:lnTo>
                    <a:pt x="24079" y="1"/>
                  </a:lnTo>
                  <a:close/>
                </a:path>
              </a:pathLst>
            </a:custGeom>
            <a:solidFill>
              <a:srgbClr val="191919">
                <a:alpha val="13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7" name="Google Shape;2137;p69"/>
            <p:cNvSpPr/>
            <p:nvPr/>
          </p:nvSpPr>
          <p:spPr>
            <a:xfrm>
              <a:off x="3374551" y="637647"/>
              <a:ext cx="739256" cy="62193"/>
            </a:xfrm>
            <a:custGeom>
              <a:rect b="b" l="l" r="r" t="t"/>
              <a:pathLst>
                <a:path extrusionOk="0" fill="none" h="2026" w="24080">
                  <a:moveTo>
                    <a:pt x="24079" y="1"/>
                  </a:moveTo>
                  <a:lnTo>
                    <a:pt x="0" y="534"/>
                  </a:lnTo>
                  <a:lnTo>
                    <a:pt x="107" y="1706"/>
                  </a:lnTo>
                  <a:lnTo>
                    <a:pt x="23973" y="2025"/>
                  </a:lnTo>
                  <a:lnTo>
                    <a:pt x="24079"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38" name="Google Shape;2138;p69"/>
          <p:cNvGrpSpPr/>
          <p:nvPr/>
        </p:nvGrpSpPr>
        <p:grpSpPr>
          <a:xfrm>
            <a:off x="1476811" y="2736436"/>
            <a:ext cx="573816" cy="665283"/>
            <a:chOff x="3335286" y="601670"/>
            <a:chExt cx="804678" cy="932160"/>
          </a:xfrm>
        </p:grpSpPr>
        <p:sp>
          <p:nvSpPr>
            <p:cNvPr id="2139" name="Google Shape;2139;p69"/>
            <p:cNvSpPr/>
            <p:nvPr/>
          </p:nvSpPr>
          <p:spPr>
            <a:xfrm>
              <a:off x="3335286" y="601670"/>
              <a:ext cx="804678" cy="932160"/>
            </a:xfrm>
            <a:custGeom>
              <a:rect b="b" l="l" r="r" t="t"/>
              <a:pathLst>
                <a:path extrusionOk="0" h="30366" w="26211">
                  <a:moveTo>
                    <a:pt x="26211" y="1"/>
                  </a:moveTo>
                  <a:lnTo>
                    <a:pt x="1" y="747"/>
                  </a:lnTo>
                  <a:lnTo>
                    <a:pt x="1599" y="30259"/>
                  </a:lnTo>
                  <a:lnTo>
                    <a:pt x="25039" y="30366"/>
                  </a:lnTo>
                  <a:lnTo>
                    <a:pt x="26211" y="1"/>
                  </a:lnTo>
                  <a:close/>
                </a:path>
              </a:pathLst>
            </a:custGeom>
            <a:solidFill>
              <a:schemeClr val="dk1"/>
            </a:solidFill>
            <a:ln>
              <a:noFill/>
            </a:ln>
            <a:effectLst>
              <a:outerShdw rotWithShape="0" algn="bl" dir="2400000" dist="47625">
                <a:srgbClr val="000000">
                  <a:alpha val="3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0" name="Google Shape;2140;p69"/>
            <p:cNvSpPr/>
            <p:nvPr/>
          </p:nvSpPr>
          <p:spPr>
            <a:xfrm>
              <a:off x="3374551" y="637647"/>
              <a:ext cx="739256" cy="847128"/>
            </a:xfrm>
            <a:custGeom>
              <a:rect b="b" l="l" r="r" t="t"/>
              <a:pathLst>
                <a:path extrusionOk="0" h="27596" w="24080">
                  <a:moveTo>
                    <a:pt x="24079" y="1"/>
                  </a:moveTo>
                  <a:lnTo>
                    <a:pt x="0" y="534"/>
                  </a:lnTo>
                  <a:lnTo>
                    <a:pt x="2025" y="27596"/>
                  </a:lnTo>
                  <a:lnTo>
                    <a:pt x="22588" y="27596"/>
                  </a:lnTo>
                  <a:lnTo>
                    <a:pt x="24079"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1" name="Google Shape;2141;p69"/>
            <p:cNvSpPr/>
            <p:nvPr/>
          </p:nvSpPr>
          <p:spPr>
            <a:xfrm>
              <a:off x="3374551" y="637647"/>
              <a:ext cx="739256" cy="847128"/>
            </a:xfrm>
            <a:custGeom>
              <a:rect b="b" l="l" r="r" t="t"/>
              <a:pathLst>
                <a:path extrusionOk="0" fill="none" h="27596" w="24080">
                  <a:moveTo>
                    <a:pt x="2025" y="27596"/>
                  </a:moveTo>
                  <a:lnTo>
                    <a:pt x="0" y="534"/>
                  </a:lnTo>
                  <a:lnTo>
                    <a:pt x="24079" y="1"/>
                  </a:lnTo>
                  <a:lnTo>
                    <a:pt x="22588" y="27596"/>
                  </a:lnTo>
                  <a:lnTo>
                    <a:pt x="2025" y="27596"/>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2" name="Google Shape;2142;p69"/>
            <p:cNvSpPr/>
            <p:nvPr/>
          </p:nvSpPr>
          <p:spPr>
            <a:xfrm>
              <a:off x="3413785" y="1484745"/>
              <a:ext cx="670580" cy="29470"/>
            </a:xfrm>
            <a:custGeom>
              <a:rect b="b" l="l" r="r" t="t"/>
              <a:pathLst>
                <a:path extrusionOk="0" h="960" w="21843">
                  <a:moveTo>
                    <a:pt x="747" y="1"/>
                  </a:moveTo>
                  <a:lnTo>
                    <a:pt x="1" y="960"/>
                  </a:lnTo>
                  <a:lnTo>
                    <a:pt x="21842" y="960"/>
                  </a:lnTo>
                  <a:lnTo>
                    <a:pt x="2131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3" name="Google Shape;2143;p69"/>
            <p:cNvSpPr/>
            <p:nvPr/>
          </p:nvSpPr>
          <p:spPr>
            <a:xfrm>
              <a:off x="3413785" y="1484745"/>
              <a:ext cx="670580" cy="29470"/>
            </a:xfrm>
            <a:custGeom>
              <a:rect b="b" l="l" r="r" t="t"/>
              <a:pathLst>
                <a:path extrusionOk="0" fill="none" h="960" w="21843">
                  <a:moveTo>
                    <a:pt x="21310" y="1"/>
                  </a:moveTo>
                  <a:lnTo>
                    <a:pt x="21310" y="1"/>
                  </a:lnTo>
                  <a:lnTo>
                    <a:pt x="747" y="1"/>
                  </a:lnTo>
                  <a:lnTo>
                    <a:pt x="1" y="960"/>
                  </a:lnTo>
                  <a:lnTo>
                    <a:pt x="21842" y="960"/>
                  </a:lnTo>
                  <a:lnTo>
                    <a:pt x="21310"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4" name="Google Shape;2144;p69"/>
            <p:cNvSpPr/>
            <p:nvPr/>
          </p:nvSpPr>
          <p:spPr>
            <a:xfrm>
              <a:off x="3374551" y="637647"/>
              <a:ext cx="739256" cy="62193"/>
            </a:xfrm>
            <a:custGeom>
              <a:rect b="b" l="l" r="r" t="t"/>
              <a:pathLst>
                <a:path extrusionOk="0" h="2026" w="24080">
                  <a:moveTo>
                    <a:pt x="24079" y="1"/>
                  </a:moveTo>
                  <a:lnTo>
                    <a:pt x="0" y="534"/>
                  </a:lnTo>
                  <a:lnTo>
                    <a:pt x="107" y="1706"/>
                  </a:lnTo>
                  <a:lnTo>
                    <a:pt x="23973" y="2025"/>
                  </a:lnTo>
                  <a:lnTo>
                    <a:pt x="24079" y="1"/>
                  </a:lnTo>
                  <a:close/>
                </a:path>
              </a:pathLst>
            </a:custGeom>
            <a:solidFill>
              <a:srgbClr val="191919">
                <a:alpha val="13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5" name="Google Shape;2145;p69"/>
            <p:cNvSpPr/>
            <p:nvPr/>
          </p:nvSpPr>
          <p:spPr>
            <a:xfrm>
              <a:off x="3374551" y="637647"/>
              <a:ext cx="739256" cy="62193"/>
            </a:xfrm>
            <a:custGeom>
              <a:rect b="b" l="l" r="r" t="t"/>
              <a:pathLst>
                <a:path extrusionOk="0" fill="none" h="2026" w="24080">
                  <a:moveTo>
                    <a:pt x="24079" y="1"/>
                  </a:moveTo>
                  <a:lnTo>
                    <a:pt x="0" y="534"/>
                  </a:lnTo>
                  <a:lnTo>
                    <a:pt x="107" y="1706"/>
                  </a:lnTo>
                  <a:lnTo>
                    <a:pt x="23973" y="2025"/>
                  </a:lnTo>
                  <a:lnTo>
                    <a:pt x="24079"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46" name="Google Shape;2146;p69"/>
          <p:cNvGrpSpPr/>
          <p:nvPr/>
        </p:nvGrpSpPr>
        <p:grpSpPr>
          <a:xfrm>
            <a:off x="7093358" y="2626036"/>
            <a:ext cx="573816" cy="665283"/>
            <a:chOff x="3335286" y="601670"/>
            <a:chExt cx="804678" cy="932160"/>
          </a:xfrm>
        </p:grpSpPr>
        <p:sp>
          <p:nvSpPr>
            <p:cNvPr id="2147" name="Google Shape;2147;p69"/>
            <p:cNvSpPr/>
            <p:nvPr/>
          </p:nvSpPr>
          <p:spPr>
            <a:xfrm>
              <a:off x="3335286" y="601670"/>
              <a:ext cx="804678" cy="932160"/>
            </a:xfrm>
            <a:custGeom>
              <a:rect b="b" l="l" r="r" t="t"/>
              <a:pathLst>
                <a:path extrusionOk="0" h="30366" w="26211">
                  <a:moveTo>
                    <a:pt x="26211" y="1"/>
                  </a:moveTo>
                  <a:lnTo>
                    <a:pt x="1" y="747"/>
                  </a:lnTo>
                  <a:lnTo>
                    <a:pt x="1599" y="30259"/>
                  </a:lnTo>
                  <a:lnTo>
                    <a:pt x="25039" y="30366"/>
                  </a:lnTo>
                  <a:lnTo>
                    <a:pt x="26211" y="1"/>
                  </a:lnTo>
                  <a:close/>
                </a:path>
              </a:pathLst>
            </a:custGeom>
            <a:solidFill>
              <a:schemeClr val="dk1"/>
            </a:solidFill>
            <a:ln>
              <a:noFill/>
            </a:ln>
            <a:effectLst>
              <a:outerShdw rotWithShape="0" algn="bl" dir="2400000" dist="47625">
                <a:srgbClr val="000000">
                  <a:alpha val="3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8" name="Google Shape;2148;p69"/>
            <p:cNvSpPr/>
            <p:nvPr/>
          </p:nvSpPr>
          <p:spPr>
            <a:xfrm>
              <a:off x="3374551" y="637647"/>
              <a:ext cx="739256" cy="847128"/>
            </a:xfrm>
            <a:custGeom>
              <a:rect b="b" l="l" r="r" t="t"/>
              <a:pathLst>
                <a:path extrusionOk="0" h="27596" w="24080">
                  <a:moveTo>
                    <a:pt x="24079" y="1"/>
                  </a:moveTo>
                  <a:lnTo>
                    <a:pt x="0" y="534"/>
                  </a:lnTo>
                  <a:lnTo>
                    <a:pt x="2025" y="27596"/>
                  </a:lnTo>
                  <a:lnTo>
                    <a:pt x="22588" y="27596"/>
                  </a:lnTo>
                  <a:lnTo>
                    <a:pt x="24079"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9" name="Google Shape;2149;p69"/>
            <p:cNvSpPr/>
            <p:nvPr/>
          </p:nvSpPr>
          <p:spPr>
            <a:xfrm>
              <a:off x="3374551" y="637647"/>
              <a:ext cx="739256" cy="847128"/>
            </a:xfrm>
            <a:custGeom>
              <a:rect b="b" l="l" r="r" t="t"/>
              <a:pathLst>
                <a:path extrusionOk="0" fill="none" h="27596" w="24080">
                  <a:moveTo>
                    <a:pt x="2025" y="27596"/>
                  </a:moveTo>
                  <a:lnTo>
                    <a:pt x="0" y="534"/>
                  </a:lnTo>
                  <a:lnTo>
                    <a:pt x="24079" y="1"/>
                  </a:lnTo>
                  <a:lnTo>
                    <a:pt x="22588" y="27596"/>
                  </a:lnTo>
                  <a:lnTo>
                    <a:pt x="2025" y="27596"/>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0" name="Google Shape;2150;p69"/>
            <p:cNvSpPr/>
            <p:nvPr/>
          </p:nvSpPr>
          <p:spPr>
            <a:xfrm>
              <a:off x="3413785" y="1484745"/>
              <a:ext cx="670580" cy="29470"/>
            </a:xfrm>
            <a:custGeom>
              <a:rect b="b" l="l" r="r" t="t"/>
              <a:pathLst>
                <a:path extrusionOk="0" h="960" w="21843">
                  <a:moveTo>
                    <a:pt x="747" y="1"/>
                  </a:moveTo>
                  <a:lnTo>
                    <a:pt x="1" y="960"/>
                  </a:lnTo>
                  <a:lnTo>
                    <a:pt x="21842" y="960"/>
                  </a:lnTo>
                  <a:lnTo>
                    <a:pt x="2131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1" name="Google Shape;2151;p69"/>
            <p:cNvSpPr/>
            <p:nvPr/>
          </p:nvSpPr>
          <p:spPr>
            <a:xfrm>
              <a:off x="3413785" y="1484745"/>
              <a:ext cx="670580" cy="29470"/>
            </a:xfrm>
            <a:custGeom>
              <a:rect b="b" l="l" r="r" t="t"/>
              <a:pathLst>
                <a:path extrusionOk="0" fill="none" h="960" w="21843">
                  <a:moveTo>
                    <a:pt x="21310" y="1"/>
                  </a:moveTo>
                  <a:lnTo>
                    <a:pt x="21310" y="1"/>
                  </a:lnTo>
                  <a:lnTo>
                    <a:pt x="747" y="1"/>
                  </a:lnTo>
                  <a:lnTo>
                    <a:pt x="1" y="960"/>
                  </a:lnTo>
                  <a:lnTo>
                    <a:pt x="21842" y="960"/>
                  </a:lnTo>
                  <a:lnTo>
                    <a:pt x="21310"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2" name="Google Shape;2152;p69"/>
            <p:cNvSpPr/>
            <p:nvPr/>
          </p:nvSpPr>
          <p:spPr>
            <a:xfrm>
              <a:off x="3374551" y="637647"/>
              <a:ext cx="739256" cy="62193"/>
            </a:xfrm>
            <a:custGeom>
              <a:rect b="b" l="l" r="r" t="t"/>
              <a:pathLst>
                <a:path extrusionOk="0" h="2026" w="24080">
                  <a:moveTo>
                    <a:pt x="24079" y="1"/>
                  </a:moveTo>
                  <a:lnTo>
                    <a:pt x="0" y="534"/>
                  </a:lnTo>
                  <a:lnTo>
                    <a:pt x="107" y="1706"/>
                  </a:lnTo>
                  <a:lnTo>
                    <a:pt x="23973" y="2025"/>
                  </a:lnTo>
                  <a:lnTo>
                    <a:pt x="24079" y="1"/>
                  </a:lnTo>
                  <a:close/>
                </a:path>
              </a:pathLst>
            </a:custGeom>
            <a:solidFill>
              <a:srgbClr val="191919">
                <a:alpha val="13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3" name="Google Shape;2153;p69"/>
            <p:cNvSpPr/>
            <p:nvPr/>
          </p:nvSpPr>
          <p:spPr>
            <a:xfrm>
              <a:off x="3374551" y="637647"/>
              <a:ext cx="739256" cy="62193"/>
            </a:xfrm>
            <a:custGeom>
              <a:rect b="b" l="l" r="r" t="t"/>
              <a:pathLst>
                <a:path extrusionOk="0" fill="none" h="2026" w="24080">
                  <a:moveTo>
                    <a:pt x="24079" y="1"/>
                  </a:moveTo>
                  <a:lnTo>
                    <a:pt x="0" y="534"/>
                  </a:lnTo>
                  <a:lnTo>
                    <a:pt x="107" y="1706"/>
                  </a:lnTo>
                  <a:lnTo>
                    <a:pt x="23973" y="2025"/>
                  </a:lnTo>
                  <a:lnTo>
                    <a:pt x="24079"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2154" name="Google Shape;2154;p69"/>
          <p:cNvCxnSpPr>
            <a:stCxn id="2113" idx="0"/>
            <a:endCxn id="2114" idx="1"/>
          </p:cNvCxnSpPr>
          <p:nvPr/>
        </p:nvCxnSpPr>
        <p:spPr>
          <a:xfrm rot="-5400000">
            <a:off x="2484619" y="922580"/>
            <a:ext cx="1092900" cy="2534700"/>
          </a:xfrm>
          <a:prstGeom prst="bentConnector2">
            <a:avLst/>
          </a:prstGeom>
          <a:noFill/>
          <a:ln cap="flat" cmpd="sng" w="19050">
            <a:solidFill>
              <a:schemeClr val="dk1"/>
            </a:solidFill>
            <a:prstDash val="solid"/>
            <a:round/>
            <a:headEnd len="med" w="med" type="none"/>
            <a:tailEnd len="med" w="med" type="none"/>
          </a:ln>
        </p:spPr>
      </p:cxnSp>
      <p:cxnSp>
        <p:nvCxnSpPr>
          <p:cNvPr id="2155" name="Google Shape;2155;p69"/>
          <p:cNvCxnSpPr>
            <a:stCxn id="2115" idx="0"/>
            <a:endCxn id="2114" idx="3"/>
          </p:cNvCxnSpPr>
          <p:nvPr/>
        </p:nvCxnSpPr>
        <p:spPr>
          <a:xfrm flipH="1" rot="5400000">
            <a:off x="5621366" y="867080"/>
            <a:ext cx="982500" cy="2535300"/>
          </a:xfrm>
          <a:prstGeom prst="bentConnector2">
            <a:avLst/>
          </a:prstGeom>
          <a:noFill/>
          <a:ln cap="flat" cmpd="sng" w="19050">
            <a:solidFill>
              <a:schemeClr val="dk1"/>
            </a:solidFill>
            <a:prstDash val="solid"/>
            <a:round/>
            <a:headEnd len="med" w="med" type="none"/>
            <a:tailEnd len="med" w="med" type="none"/>
          </a:ln>
        </p:spPr>
      </p:cxnSp>
      <p:grpSp>
        <p:nvGrpSpPr>
          <p:cNvPr id="2156" name="Google Shape;2156;p69"/>
          <p:cNvGrpSpPr/>
          <p:nvPr/>
        </p:nvGrpSpPr>
        <p:grpSpPr>
          <a:xfrm>
            <a:off x="4382663" y="1420233"/>
            <a:ext cx="378225" cy="446575"/>
            <a:chOff x="3277825" y="3991450"/>
            <a:chExt cx="378225" cy="446575"/>
          </a:xfrm>
        </p:grpSpPr>
        <p:sp>
          <p:nvSpPr>
            <p:cNvPr id="2157" name="Google Shape;2157;p69"/>
            <p:cNvSpPr/>
            <p:nvPr/>
          </p:nvSpPr>
          <p:spPr>
            <a:xfrm>
              <a:off x="3350650" y="4046400"/>
              <a:ext cx="68375" cy="199350"/>
            </a:xfrm>
            <a:custGeom>
              <a:rect b="b" l="l" r="r" t="t"/>
              <a:pathLst>
                <a:path extrusionOk="0" h="7974" w="2735">
                  <a:moveTo>
                    <a:pt x="0" y="0"/>
                  </a:moveTo>
                  <a:lnTo>
                    <a:pt x="0" y="7590"/>
                  </a:lnTo>
                  <a:lnTo>
                    <a:pt x="0" y="7666"/>
                  </a:lnTo>
                  <a:lnTo>
                    <a:pt x="26" y="7743"/>
                  </a:lnTo>
                  <a:lnTo>
                    <a:pt x="51" y="7820"/>
                  </a:lnTo>
                  <a:lnTo>
                    <a:pt x="103" y="7871"/>
                  </a:lnTo>
                  <a:lnTo>
                    <a:pt x="179" y="7922"/>
                  </a:lnTo>
                  <a:lnTo>
                    <a:pt x="256" y="7948"/>
                  </a:lnTo>
                  <a:lnTo>
                    <a:pt x="333" y="7973"/>
                  </a:lnTo>
                  <a:lnTo>
                    <a:pt x="665" y="7973"/>
                  </a:lnTo>
                  <a:lnTo>
                    <a:pt x="869" y="7922"/>
                  </a:lnTo>
                  <a:lnTo>
                    <a:pt x="1099" y="7871"/>
                  </a:lnTo>
                  <a:lnTo>
                    <a:pt x="1304" y="7794"/>
                  </a:lnTo>
                  <a:lnTo>
                    <a:pt x="1483" y="7692"/>
                  </a:lnTo>
                  <a:lnTo>
                    <a:pt x="1661" y="7590"/>
                  </a:lnTo>
                  <a:lnTo>
                    <a:pt x="1840" y="7462"/>
                  </a:lnTo>
                  <a:lnTo>
                    <a:pt x="1994" y="7309"/>
                  </a:lnTo>
                  <a:lnTo>
                    <a:pt x="2147" y="7155"/>
                  </a:lnTo>
                  <a:lnTo>
                    <a:pt x="2275" y="6977"/>
                  </a:lnTo>
                  <a:lnTo>
                    <a:pt x="2402" y="6823"/>
                  </a:lnTo>
                  <a:lnTo>
                    <a:pt x="2505" y="6619"/>
                  </a:lnTo>
                  <a:lnTo>
                    <a:pt x="2581" y="6414"/>
                  </a:lnTo>
                  <a:lnTo>
                    <a:pt x="2658" y="6210"/>
                  </a:lnTo>
                  <a:lnTo>
                    <a:pt x="2709" y="6005"/>
                  </a:lnTo>
                  <a:lnTo>
                    <a:pt x="2735" y="5775"/>
                  </a:lnTo>
                  <a:lnTo>
                    <a:pt x="2735" y="5545"/>
                  </a:lnTo>
                  <a:lnTo>
                    <a:pt x="273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8" name="Google Shape;2158;p69"/>
            <p:cNvSpPr/>
            <p:nvPr/>
          </p:nvSpPr>
          <p:spPr>
            <a:xfrm>
              <a:off x="3378125" y="4055975"/>
              <a:ext cx="182100" cy="382050"/>
            </a:xfrm>
            <a:custGeom>
              <a:rect b="b" l="l" r="r" t="t"/>
              <a:pathLst>
                <a:path extrusionOk="0" h="15282" w="7284">
                  <a:moveTo>
                    <a:pt x="0" y="0"/>
                  </a:moveTo>
                  <a:lnTo>
                    <a:pt x="0" y="6159"/>
                  </a:lnTo>
                  <a:lnTo>
                    <a:pt x="0" y="6389"/>
                  </a:lnTo>
                  <a:lnTo>
                    <a:pt x="51" y="6645"/>
                  </a:lnTo>
                  <a:lnTo>
                    <a:pt x="102" y="6875"/>
                  </a:lnTo>
                  <a:lnTo>
                    <a:pt x="179" y="7105"/>
                  </a:lnTo>
                  <a:lnTo>
                    <a:pt x="281" y="7309"/>
                  </a:lnTo>
                  <a:lnTo>
                    <a:pt x="409" y="7513"/>
                  </a:lnTo>
                  <a:lnTo>
                    <a:pt x="537" y="7692"/>
                  </a:lnTo>
                  <a:lnTo>
                    <a:pt x="716" y="7871"/>
                  </a:lnTo>
                  <a:lnTo>
                    <a:pt x="869" y="8025"/>
                  </a:lnTo>
                  <a:lnTo>
                    <a:pt x="1073" y="8178"/>
                  </a:lnTo>
                  <a:lnTo>
                    <a:pt x="1278" y="8280"/>
                  </a:lnTo>
                  <a:lnTo>
                    <a:pt x="1482" y="8382"/>
                  </a:lnTo>
                  <a:lnTo>
                    <a:pt x="1712" y="8485"/>
                  </a:lnTo>
                  <a:lnTo>
                    <a:pt x="1942" y="8536"/>
                  </a:lnTo>
                  <a:lnTo>
                    <a:pt x="2172" y="8587"/>
                  </a:lnTo>
                  <a:lnTo>
                    <a:pt x="3220" y="8587"/>
                  </a:lnTo>
                  <a:lnTo>
                    <a:pt x="3118" y="9123"/>
                  </a:lnTo>
                  <a:lnTo>
                    <a:pt x="3016" y="9788"/>
                  </a:lnTo>
                  <a:lnTo>
                    <a:pt x="1278" y="15282"/>
                  </a:lnTo>
                  <a:lnTo>
                    <a:pt x="6542" y="15282"/>
                  </a:lnTo>
                  <a:lnTo>
                    <a:pt x="7283" y="9788"/>
                  </a:lnTo>
                  <a:lnTo>
                    <a:pt x="7283" y="0"/>
                  </a:lnTo>
                  <a:close/>
                </a:path>
              </a:pathLst>
            </a:custGeom>
            <a:solidFill>
              <a:srgbClr val="F9DE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9" name="Google Shape;2159;p69"/>
            <p:cNvSpPr/>
            <p:nvPr/>
          </p:nvSpPr>
          <p:spPr>
            <a:xfrm>
              <a:off x="3350650" y="3991450"/>
              <a:ext cx="263875" cy="254300"/>
            </a:xfrm>
            <a:custGeom>
              <a:rect b="b" l="l" r="r" t="t"/>
              <a:pathLst>
                <a:path extrusionOk="0" h="10172" w="10555">
                  <a:moveTo>
                    <a:pt x="2172" y="1"/>
                  </a:moveTo>
                  <a:lnTo>
                    <a:pt x="1968" y="26"/>
                  </a:lnTo>
                  <a:lnTo>
                    <a:pt x="1738" y="52"/>
                  </a:lnTo>
                  <a:lnTo>
                    <a:pt x="1534" y="103"/>
                  </a:lnTo>
                  <a:lnTo>
                    <a:pt x="1329" y="179"/>
                  </a:lnTo>
                  <a:lnTo>
                    <a:pt x="1125" y="282"/>
                  </a:lnTo>
                  <a:lnTo>
                    <a:pt x="946" y="384"/>
                  </a:lnTo>
                  <a:lnTo>
                    <a:pt x="793" y="512"/>
                  </a:lnTo>
                  <a:lnTo>
                    <a:pt x="639" y="665"/>
                  </a:lnTo>
                  <a:lnTo>
                    <a:pt x="486" y="818"/>
                  </a:lnTo>
                  <a:lnTo>
                    <a:pt x="358" y="972"/>
                  </a:lnTo>
                  <a:lnTo>
                    <a:pt x="256" y="1150"/>
                  </a:lnTo>
                  <a:lnTo>
                    <a:pt x="154" y="1355"/>
                  </a:lnTo>
                  <a:lnTo>
                    <a:pt x="77" y="1559"/>
                  </a:lnTo>
                  <a:lnTo>
                    <a:pt x="26" y="1764"/>
                  </a:lnTo>
                  <a:lnTo>
                    <a:pt x="0" y="1968"/>
                  </a:lnTo>
                  <a:lnTo>
                    <a:pt x="0" y="2198"/>
                  </a:lnTo>
                  <a:lnTo>
                    <a:pt x="0" y="2428"/>
                  </a:lnTo>
                  <a:lnTo>
                    <a:pt x="26" y="2633"/>
                  </a:lnTo>
                  <a:lnTo>
                    <a:pt x="77" y="2863"/>
                  </a:lnTo>
                  <a:lnTo>
                    <a:pt x="154" y="3067"/>
                  </a:lnTo>
                  <a:lnTo>
                    <a:pt x="256" y="3246"/>
                  </a:lnTo>
                  <a:lnTo>
                    <a:pt x="358" y="3425"/>
                  </a:lnTo>
                  <a:lnTo>
                    <a:pt x="486" y="3604"/>
                  </a:lnTo>
                  <a:lnTo>
                    <a:pt x="639" y="3757"/>
                  </a:lnTo>
                  <a:lnTo>
                    <a:pt x="793" y="3885"/>
                  </a:lnTo>
                  <a:lnTo>
                    <a:pt x="946" y="4013"/>
                  </a:lnTo>
                  <a:lnTo>
                    <a:pt x="1125" y="4140"/>
                  </a:lnTo>
                  <a:lnTo>
                    <a:pt x="1329" y="4217"/>
                  </a:lnTo>
                  <a:lnTo>
                    <a:pt x="1534" y="4294"/>
                  </a:lnTo>
                  <a:lnTo>
                    <a:pt x="1738" y="4345"/>
                  </a:lnTo>
                  <a:lnTo>
                    <a:pt x="1968" y="4396"/>
                  </a:lnTo>
                  <a:lnTo>
                    <a:pt x="7104" y="4396"/>
                  </a:lnTo>
                  <a:lnTo>
                    <a:pt x="7104" y="6696"/>
                  </a:lnTo>
                  <a:lnTo>
                    <a:pt x="7104" y="7028"/>
                  </a:lnTo>
                  <a:lnTo>
                    <a:pt x="7156" y="7360"/>
                  </a:lnTo>
                  <a:lnTo>
                    <a:pt x="7232" y="7667"/>
                  </a:lnTo>
                  <a:lnTo>
                    <a:pt x="7334" y="7973"/>
                  </a:lnTo>
                  <a:lnTo>
                    <a:pt x="7462" y="8280"/>
                  </a:lnTo>
                  <a:lnTo>
                    <a:pt x="7616" y="8561"/>
                  </a:lnTo>
                  <a:lnTo>
                    <a:pt x="7794" y="8817"/>
                  </a:lnTo>
                  <a:lnTo>
                    <a:pt x="7999" y="9072"/>
                  </a:lnTo>
                  <a:lnTo>
                    <a:pt x="8229" y="9277"/>
                  </a:lnTo>
                  <a:lnTo>
                    <a:pt x="8459" y="9481"/>
                  </a:lnTo>
                  <a:lnTo>
                    <a:pt x="8740" y="9660"/>
                  </a:lnTo>
                  <a:lnTo>
                    <a:pt x="9021" y="9813"/>
                  </a:lnTo>
                  <a:lnTo>
                    <a:pt x="9302" y="9967"/>
                  </a:lnTo>
                  <a:lnTo>
                    <a:pt x="9609" y="10069"/>
                  </a:lnTo>
                  <a:lnTo>
                    <a:pt x="9915" y="10146"/>
                  </a:lnTo>
                  <a:lnTo>
                    <a:pt x="10248" y="10171"/>
                  </a:lnTo>
                  <a:lnTo>
                    <a:pt x="10375" y="10171"/>
                  </a:lnTo>
                  <a:lnTo>
                    <a:pt x="10478" y="10094"/>
                  </a:lnTo>
                  <a:lnTo>
                    <a:pt x="10529" y="10018"/>
                  </a:lnTo>
                  <a:lnTo>
                    <a:pt x="10554" y="9890"/>
                  </a:lnTo>
                  <a:lnTo>
                    <a:pt x="10554" y="3144"/>
                  </a:lnTo>
                  <a:lnTo>
                    <a:pt x="10554" y="2811"/>
                  </a:lnTo>
                  <a:lnTo>
                    <a:pt x="10503" y="2505"/>
                  </a:lnTo>
                  <a:lnTo>
                    <a:pt x="10427" y="2198"/>
                  </a:lnTo>
                  <a:lnTo>
                    <a:pt x="10324" y="1917"/>
                  </a:lnTo>
                  <a:lnTo>
                    <a:pt x="10197" y="1636"/>
                  </a:lnTo>
                  <a:lnTo>
                    <a:pt x="10018" y="1380"/>
                  </a:lnTo>
                  <a:lnTo>
                    <a:pt x="9839" y="1150"/>
                  </a:lnTo>
                  <a:lnTo>
                    <a:pt x="9634" y="920"/>
                  </a:lnTo>
                  <a:lnTo>
                    <a:pt x="9430" y="716"/>
                  </a:lnTo>
                  <a:lnTo>
                    <a:pt x="9174" y="537"/>
                  </a:lnTo>
                  <a:lnTo>
                    <a:pt x="8919" y="384"/>
                  </a:lnTo>
                  <a:lnTo>
                    <a:pt x="8663" y="256"/>
                  </a:lnTo>
                  <a:lnTo>
                    <a:pt x="8357" y="154"/>
                  </a:lnTo>
                  <a:lnTo>
                    <a:pt x="8076" y="77"/>
                  </a:lnTo>
                  <a:lnTo>
                    <a:pt x="7743" y="26"/>
                  </a:lnTo>
                  <a:lnTo>
                    <a:pt x="7437"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0" name="Google Shape;2160;p69"/>
            <p:cNvSpPr/>
            <p:nvPr/>
          </p:nvSpPr>
          <p:spPr>
            <a:xfrm>
              <a:off x="3393450" y="4352400"/>
              <a:ext cx="189775" cy="85625"/>
            </a:xfrm>
            <a:custGeom>
              <a:rect b="b" l="l" r="r" t="t"/>
              <a:pathLst>
                <a:path extrusionOk="0" h="3425" w="7591">
                  <a:moveTo>
                    <a:pt x="0" y="1"/>
                  </a:moveTo>
                  <a:lnTo>
                    <a:pt x="0" y="3425"/>
                  </a:lnTo>
                  <a:lnTo>
                    <a:pt x="7590" y="3425"/>
                  </a:lnTo>
                  <a:lnTo>
                    <a:pt x="7590"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1" name="Google Shape;2161;p69"/>
            <p:cNvSpPr/>
            <p:nvPr/>
          </p:nvSpPr>
          <p:spPr>
            <a:xfrm>
              <a:off x="3501425" y="4352400"/>
              <a:ext cx="45375" cy="85625"/>
            </a:xfrm>
            <a:custGeom>
              <a:rect b="b" l="l" r="r" t="t"/>
              <a:pathLst>
                <a:path extrusionOk="0" h="3425" w="1815">
                  <a:moveTo>
                    <a:pt x="869" y="1"/>
                  </a:moveTo>
                  <a:lnTo>
                    <a:pt x="0" y="3425"/>
                  </a:lnTo>
                  <a:lnTo>
                    <a:pt x="946" y="3425"/>
                  </a:lnTo>
                  <a:lnTo>
                    <a:pt x="1815"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2" name="Google Shape;2162;p69"/>
            <p:cNvSpPr/>
            <p:nvPr/>
          </p:nvSpPr>
          <p:spPr>
            <a:xfrm>
              <a:off x="3525050" y="4300650"/>
              <a:ext cx="131000" cy="137375"/>
            </a:xfrm>
            <a:custGeom>
              <a:rect b="b" l="l" r="r" t="t"/>
              <a:pathLst>
                <a:path extrusionOk="0" h="5495" w="5240">
                  <a:moveTo>
                    <a:pt x="1406" y="1"/>
                  </a:moveTo>
                  <a:lnTo>
                    <a:pt x="1" y="5495"/>
                  </a:lnTo>
                  <a:lnTo>
                    <a:pt x="4907" y="5495"/>
                  </a:lnTo>
                  <a:lnTo>
                    <a:pt x="4984" y="5469"/>
                  </a:lnTo>
                  <a:lnTo>
                    <a:pt x="5061" y="5418"/>
                  </a:lnTo>
                  <a:lnTo>
                    <a:pt x="5137" y="5367"/>
                  </a:lnTo>
                  <a:lnTo>
                    <a:pt x="5188" y="5316"/>
                  </a:lnTo>
                  <a:lnTo>
                    <a:pt x="5214" y="5239"/>
                  </a:lnTo>
                  <a:lnTo>
                    <a:pt x="5239" y="5163"/>
                  </a:lnTo>
                  <a:lnTo>
                    <a:pt x="5239" y="5061"/>
                  </a:lnTo>
                  <a:lnTo>
                    <a:pt x="5239" y="410"/>
                  </a:lnTo>
                  <a:lnTo>
                    <a:pt x="5239" y="333"/>
                  </a:lnTo>
                  <a:lnTo>
                    <a:pt x="5214" y="256"/>
                  </a:lnTo>
                  <a:lnTo>
                    <a:pt x="5188" y="180"/>
                  </a:lnTo>
                  <a:lnTo>
                    <a:pt x="5137" y="129"/>
                  </a:lnTo>
                  <a:lnTo>
                    <a:pt x="5061" y="77"/>
                  </a:lnTo>
                  <a:lnTo>
                    <a:pt x="4984" y="26"/>
                  </a:lnTo>
                  <a:lnTo>
                    <a:pt x="490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3" name="Google Shape;2163;p69"/>
            <p:cNvSpPr/>
            <p:nvPr/>
          </p:nvSpPr>
          <p:spPr>
            <a:xfrm>
              <a:off x="3317425" y="4300650"/>
              <a:ext cx="136100" cy="137375"/>
            </a:xfrm>
            <a:custGeom>
              <a:rect b="b" l="l" r="r" t="t"/>
              <a:pathLst>
                <a:path extrusionOk="0" h="5495" w="5444">
                  <a:moveTo>
                    <a:pt x="4038" y="1"/>
                  </a:moveTo>
                  <a:lnTo>
                    <a:pt x="3629" y="26"/>
                  </a:lnTo>
                  <a:lnTo>
                    <a:pt x="3220" y="77"/>
                  </a:lnTo>
                  <a:lnTo>
                    <a:pt x="2837" y="180"/>
                  </a:lnTo>
                  <a:lnTo>
                    <a:pt x="2479" y="307"/>
                  </a:lnTo>
                  <a:lnTo>
                    <a:pt x="2122" y="486"/>
                  </a:lnTo>
                  <a:lnTo>
                    <a:pt x="1789" y="691"/>
                  </a:lnTo>
                  <a:lnTo>
                    <a:pt x="1483" y="921"/>
                  </a:lnTo>
                  <a:lnTo>
                    <a:pt x="1176" y="1176"/>
                  </a:lnTo>
                  <a:lnTo>
                    <a:pt x="920" y="1457"/>
                  </a:lnTo>
                  <a:lnTo>
                    <a:pt x="690" y="1764"/>
                  </a:lnTo>
                  <a:lnTo>
                    <a:pt x="486" y="2096"/>
                  </a:lnTo>
                  <a:lnTo>
                    <a:pt x="333" y="2454"/>
                  </a:lnTo>
                  <a:lnTo>
                    <a:pt x="179" y="2837"/>
                  </a:lnTo>
                  <a:lnTo>
                    <a:pt x="103" y="3221"/>
                  </a:lnTo>
                  <a:lnTo>
                    <a:pt x="26" y="3604"/>
                  </a:lnTo>
                  <a:lnTo>
                    <a:pt x="1" y="4038"/>
                  </a:lnTo>
                  <a:lnTo>
                    <a:pt x="1" y="5495"/>
                  </a:lnTo>
                  <a:lnTo>
                    <a:pt x="4881" y="5495"/>
                  </a:lnTo>
                  <a:lnTo>
                    <a:pt x="544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4" name="Google Shape;2164;p69"/>
            <p:cNvSpPr/>
            <p:nvPr/>
          </p:nvSpPr>
          <p:spPr>
            <a:xfrm>
              <a:off x="3277825" y="4377325"/>
              <a:ext cx="191025" cy="60700"/>
            </a:xfrm>
            <a:custGeom>
              <a:rect b="b" l="l" r="r" t="t"/>
              <a:pathLst>
                <a:path extrusionOk="0" h="2428" w="7641">
                  <a:moveTo>
                    <a:pt x="537" y="0"/>
                  </a:moveTo>
                  <a:lnTo>
                    <a:pt x="435" y="26"/>
                  </a:lnTo>
                  <a:lnTo>
                    <a:pt x="332" y="51"/>
                  </a:lnTo>
                  <a:lnTo>
                    <a:pt x="256" y="103"/>
                  </a:lnTo>
                  <a:lnTo>
                    <a:pt x="179" y="154"/>
                  </a:lnTo>
                  <a:lnTo>
                    <a:pt x="102" y="230"/>
                  </a:lnTo>
                  <a:lnTo>
                    <a:pt x="51" y="333"/>
                  </a:lnTo>
                  <a:lnTo>
                    <a:pt x="26" y="435"/>
                  </a:lnTo>
                  <a:lnTo>
                    <a:pt x="0" y="537"/>
                  </a:lnTo>
                  <a:lnTo>
                    <a:pt x="0" y="2045"/>
                  </a:lnTo>
                  <a:lnTo>
                    <a:pt x="26" y="2121"/>
                  </a:lnTo>
                  <a:lnTo>
                    <a:pt x="51" y="2198"/>
                  </a:lnTo>
                  <a:lnTo>
                    <a:pt x="128" y="2326"/>
                  </a:lnTo>
                  <a:lnTo>
                    <a:pt x="230" y="2402"/>
                  </a:lnTo>
                  <a:lnTo>
                    <a:pt x="307" y="2428"/>
                  </a:lnTo>
                  <a:lnTo>
                    <a:pt x="7641" y="2428"/>
                  </a:lnTo>
                  <a:lnTo>
                    <a:pt x="7641" y="537"/>
                  </a:lnTo>
                  <a:lnTo>
                    <a:pt x="7641" y="435"/>
                  </a:lnTo>
                  <a:lnTo>
                    <a:pt x="7590" y="333"/>
                  </a:lnTo>
                  <a:lnTo>
                    <a:pt x="7564" y="230"/>
                  </a:lnTo>
                  <a:lnTo>
                    <a:pt x="7488" y="154"/>
                  </a:lnTo>
                  <a:lnTo>
                    <a:pt x="7411" y="103"/>
                  </a:lnTo>
                  <a:lnTo>
                    <a:pt x="7309" y="51"/>
                  </a:lnTo>
                  <a:lnTo>
                    <a:pt x="7232" y="26"/>
                  </a:lnTo>
                  <a:lnTo>
                    <a:pt x="710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5" name="Google Shape;2165;p69"/>
            <p:cNvSpPr/>
            <p:nvPr/>
          </p:nvSpPr>
          <p:spPr>
            <a:xfrm>
              <a:off x="3456050" y="4270625"/>
              <a:ext cx="51775" cy="13450"/>
            </a:xfrm>
            <a:custGeom>
              <a:rect b="b" l="l" r="r" t="t"/>
              <a:pathLst>
                <a:path extrusionOk="0" h="538" w="2071">
                  <a:moveTo>
                    <a:pt x="103" y="1"/>
                  </a:moveTo>
                  <a:lnTo>
                    <a:pt x="1" y="537"/>
                  </a:lnTo>
                  <a:lnTo>
                    <a:pt x="1790" y="537"/>
                  </a:lnTo>
                  <a:lnTo>
                    <a:pt x="1892" y="512"/>
                  </a:lnTo>
                  <a:lnTo>
                    <a:pt x="1994" y="461"/>
                  </a:lnTo>
                  <a:lnTo>
                    <a:pt x="2045" y="384"/>
                  </a:lnTo>
                  <a:lnTo>
                    <a:pt x="2071" y="282"/>
                  </a:lnTo>
                  <a:lnTo>
                    <a:pt x="2045" y="154"/>
                  </a:lnTo>
                  <a:lnTo>
                    <a:pt x="1994" y="77"/>
                  </a:lnTo>
                  <a:lnTo>
                    <a:pt x="1892" y="26"/>
                  </a:lnTo>
                  <a:lnTo>
                    <a:pt x="1790" y="1"/>
                  </a:lnTo>
                  <a:close/>
                </a:path>
              </a:pathLst>
            </a:custGeom>
            <a:solidFill>
              <a:srgbClr val="382D4B">
                <a:alpha val="30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6" name="Google Shape;2166;p69"/>
            <p:cNvSpPr/>
            <p:nvPr/>
          </p:nvSpPr>
          <p:spPr>
            <a:xfrm>
              <a:off x="3371100" y="4117950"/>
              <a:ext cx="65175" cy="65175"/>
            </a:xfrm>
            <a:custGeom>
              <a:rect b="b" l="l" r="r" t="t"/>
              <a:pathLst>
                <a:path extrusionOk="0" h="2607" w="2607">
                  <a:moveTo>
                    <a:pt x="1457" y="537"/>
                  </a:moveTo>
                  <a:lnTo>
                    <a:pt x="1610" y="588"/>
                  </a:lnTo>
                  <a:lnTo>
                    <a:pt x="1738" y="665"/>
                  </a:lnTo>
                  <a:lnTo>
                    <a:pt x="1866" y="741"/>
                  </a:lnTo>
                  <a:lnTo>
                    <a:pt x="1942" y="869"/>
                  </a:lnTo>
                  <a:lnTo>
                    <a:pt x="2019" y="997"/>
                  </a:lnTo>
                  <a:lnTo>
                    <a:pt x="2070" y="1150"/>
                  </a:lnTo>
                  <a:lnTo>
                    <a:pt x="2070" y="1304"/>
                  </a:lnTo>
                  <a:lnTo>
                    <a:pt x="2070" y="1457"/>
                  </a:lnTo>
                  <a:lnTo>
                    <a:pt x="2019" y="1585"/>
                  </a:lnTo>
                  <a:lnTo>
                    <a:pt x="1942" y="1738"/>
                  </a:lnTo>
                  <a:lnTo>
                    <a:pt x="1866" y="1840"/>
                  </a:lnTo>
                  <a:lnTo>
                    <a:pt x="1738" y="1942"/>
                  </a:lnTo>
                  <a:lnTo>
                    <a:pt x="1610" y="1994"/>
                  </a:lnTo>
                  <a:lnTo>
                    <a:pt x="1457" y="2045"/>
                  </a:lnTo>
                  <a:lnTo>
                    <a:pt x="1303" y="2070"/>
                  </a:lnTo>
                  <a:lnTo>
                    <a:pt x="1150" y="2045"/>
                  </a:lnTo>
                  <a:lnTo>
                    <a:pt x="1022" y="1994"/>
                  </a:lnTo>
                  <a:lnTo>
                    <a:pt x="869" y="1942"/>
                  </a:lnTo>
                  <a:lnTo>
                    <a:pt x="767" y="1840"/>
                  </a:lnTo>
                  <a:lnTo>
                    <a:pt x="665" y="1738"/>
                  </a:lnTo>
                  <a:lnTo>
                    <a:pt x="613" y="1585"/>
                  </a:lnTo>
                  <a:lnTo>
                    <a:pt x="562" y="1457"/>
                  </a:lnTo>
                  <a:lnTo>
                    <a:pt x="537" y="1304"/>
                  </a:lnTo>
                  <a:lnTo>
                    <a:pt x="562" y="1150"/>
                  </a:lnTo>
                  <a:lnTo>
                    <a:pt x="613" y="997"/>
                  </a:lnTo>
                  <a:lnTo>
                    <a:pt x="665" y="869"/>
                  </a:lnTo>
                  <a:lnTo>
                    <a:pt x="767" y="741"/>
                  </a:lnTo>
                  <a:lnTo>
                    <a:pt x="869" y="665"/>
                  </a:lnTo>
                  <a:lnTo>
                    <a:pt x="1022" y="588"/>
                  </a:lnTo>
                  <a:lnTo>
                    <a:pt x="1150" y="537"/>
                  </a:lnTo>
                  <a:close/>
                  <a:moveTo>
                    <a:pt x="1303" y="0"/>
                  </a:moveTo>
                  <a:lnTo>
                    <a:pt x="1048" y="26"/>
                  </a:lnTo>
                  <a:lnTo>
                    <a:pt x="792" y="102"/>
                  </a:lnTo>
                  <a:lnTo>
                    <a:pt x="588" y="205"/>
                  </a:lnTo>
                  <a:lnTo>
                    <a:pt x="383" y="384"/>
                  </a:lnTo>
                  <a:lnTo>
                    <a:pt x="230" y="562"/>
                  </a:lnTo>
                  <a:lnTo>
                    <a:pt x="102" y="792"/>
                  </a:lnTo>
                  <a:lnTo>
                    <a:pt x="26" y="1022"/>
                  </a:lnTo>
                  <a:lnTo>
                    <a:pt x="0" y="1304"/>
                  </a:lnTo>
                  <a:lnTo>
                    <a:pt x="26" y="1559"/>
                  </a:lnTo>
                  <a:lnTo>
                    <a:pt x="102" y="1815"/>
                  </a:lnTo>
                  <a:lnTo>
                    <a:pt x="230" y="2019"/>
                  </a:lnTo>
                  <a:lnTo>
                    <a:pt x="383" y="2224"/>
                  </a:lnTo>
                  <a:lnTo>
                    <a:pt x="588" y="2377"/>
                  </a:lnTo>
                  <a:lnTo>
                    <a:pt x="792" y="2505"/>
                  </a:lnTo>
                  <a:lnTo>
                    <a:pt x="1048" y="2581"/>
                  </a:lnTo>
                  <a:lnTo>
                    <a:pt x="1303" y="2607"/>
                  </a:lnTo>
                  <a:lnTo>
                    <a:pt x="1584" y="2581"/>
                  </a:lnTo>
                  <a:lnTo>
                    <a:pt x="1814" y="2505"/>
                  </a:lnTo>
                  <a:lnTo>
                    <a:pt x="2044" y="2377"/>
                  </a:lnTo>
                  <a:lnTo>
                    <a:pt x="2223" y="2224"/>
                  </a:lnTo>
                  <a:lnTo>
                    <a:pt x="2402" y="2019"/>
                  </a:lnTo>
                  <a:lnTo>
                    <a:pt x="2504" y="1815"/>
                  </a:lnTo>
                  <a:lnTo>
                    <a:pt x="2581" y="1559"/>
                  </a:lnTo>
                  <a:lnTo>
                    <a:pt x="2607" y="1304"/>
                  </a:lnTo>
                  <a:lnTo>
                    <a:pt x="2581" y="1022"/>
                  </a:lnTo>
                  <a:lnTo>
                    <a:pt x="2504" y="792"/>
                  </a:lnTo>
                  <a:lnTo>
                    <a:pt x="2402" y="562"/>
                  </a:lnTo>
                  <a:lnTo>
                    <a:pt x="2223" y="384"/>
                  </a:lnTo>
                  <a:lnTo>
                    <a:pt x="2044" y="205"/>
                  </a:lnTo>
                  <a:lnTo>
                    <a:pt x="1814" y="102"/>
                  </a:lnTo>
                  <a:lnTo>
                    <a:pt x="1584" y="26"/>
                  </a:lnTo>
                  <a:lnTo>
                    <a:pt x="1303"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7" name="Google Shape;2167;p69"/>
            <p:cNvSpPr/>
            <p:nvPr/>
          </p:nvSpPr>
          <p:spPr>
            <a:xfrm>
              <a:off x="3446475" y="4117950"/>
              <a:ext cx="65200" cy="65175"/>
            </a:xfrm>
            <a:custGeom>
              <a:rect b="b" l="l" r="r" t="t"/>
              <a:pathLst>
                <a:path extrusionOk="0" h="2607" w="2608">
                  <a:moveTo>
                    <a:pt x="1457" y="537"/>
                  </a:moveTo>
                  <a:lnTo>
                    <a:pt x="1610" y="588"/>
                  </a:lnTo>
                  <a:lnTo>
                    <a:pt x="1738" y="665"/>
                  </a:lnTo>
                  <a:lnTo>
                    <a:pt x="1866" y="741"/>
                  </a:lnTo>
                  <a:lnTo>
                    <a:pt x="1943" y="869"/>
                  </a:lnTo>
                  <a:lnTo>
                    <a:pt x="2019" y="997"/>
                  </a:lnTo>
                  <a:lnTo>
                    <a:pt x="2070" y="1150"/>
                  </a:lnTo>
                  <a:lnTo>
                    <a:pt x="2070" y="1304"/>
                  </a:lnTo>
                  <a:lnTo>
                    <a:pt x="2070" y="1457"/>
                  </a:lnTo>
                  <a:lnTo>
                    <a:pt x="2019" y="1585"/>
                  </a:lnTo>
                  <a:lnTo>
                    <a:pt x="1943" y="1738"/>
                  </a:lnTo>
                  <a:lnTo>
                    <a:pt x="1866" y="1840"/>
                  </a:lnTo>
                  <a:lnTo>
                    <a:pt x="1738" y="1942"/>
                  </a:lnTo>
                  <a:lnTo>
                    <a:pt x="1610" y="1994"/>
                  </a:lnTo>
                  <a:lnTo>
                    <a:pt x="1457" y="2045"/>
                  </a:lnTo>
                  <a:lnTo>
                    <a:pt x="1304" y="2070"/>
                  </a:lnTo>
                  <a:lnTo>
                    <a:pt x="1150" y="2045"/>
                  </a:lnTo>
                  <a:lnTo>
                    <a:pt x="1023" y="1994"/>
                  </a:lnTo>
                  <a:lnTo>
                    <a:pt x="869" y="1942"/>
                  </a:lnTo>
                  <a:lnTo>
                    <a:pt x="767" y="1840"/>
                  </a:lnTo>
                  <a:lnTo>
                    <a:pt x="665" y="1738"/>
                  </a:lnTo>
                  <a:lnTo>
                    <a:pt x="614" y="1585"/>
                  </a:lnTo>
                  <a:lnTo>
                    <a:pt x="563" y="1457"/>
                  </a:lnTo>
                  <a:lnTo>
                    <a:pt x="537" y="1304"/>
                  </a:lnTo>
                  <a:lnTo>
                    <a:pt x="563" y="1150"/>
                  </a:lnTo>
                  <a:lnTo>
                    <a:pt x="614" y="997"/>
                  </a:lnTo>
                  <a:lnTo>
                    <a:pt x="665" y="869"/>
                  </a:lnTo>
                  <a:lnTo>
                    <a:pt x="767" y="741"/>
                  </a:lnTo>
                  <a:lnTo>
                    <a:pt x="869" y="665"/>
                  </a:lnTo>
                  <a:lnTo>
                    <a:pt x="1023" y="588"/>
                  </a:lnTo>
                  <a:lnTo>
                    <a:pt x="1150" y="537"/>
                  </a:lnTo>
                  <a:close/>
                  <a:moveTo>
                    <a:pt x="1304" y="0"/>
                  </a:moveTo>
                  <a:lnTo>
                    <a:pt x="1048" y="26"/>
                  </a:lnTo>
                  <a:lnTo>
                    <a:pt x="793" y="102"/>
                  </a:lnTo>
                  <a:lnTo>
                    <a:pt x="588" y="205"/>
                  </a:lnTo>
                  <a:lnTo>
                    <a:pt x="384" y="384"/>
                  </a:lnTo>
                  <a:lnTo>
                    <a:pt x="231" y="562"/>
                  </a:lnTo>
                  <a:lnTo>
                    <a:pt x="103" y="792"/>
                  </a:lnTo>
                  <a:lnTo>
                    <a:pt x="26" y="1022"/>
                  </a:lnTo>
                  <a:lnTo>
                    <a:pt x="1" y="1304"/>
                  </a:lnTo>
                  <a:lnTo>
                    <a:pt x="26" y="1559"/>
                  </a:lnTo>
                  <a:lnTo>
                    <a:pt x="103" y="1815"/>
                  </a:lnTo>
                  <a:lnTo>
                    <a:pt x="231" y="2019"/>
                  </a:lnTo>
                  <a:lnTo>
                    <a:pt x="384" y="2224"/>
                  </a:lnTo>
                  <a:lnTo>
                    <a:pt x="588" y="2377"/>
                  </a:lnTo>
                  <a:lnTo>
                    <a:pt x="793" y="2505"/>
                  </a:lnTo>
                  <a:lnTo>
                    <a:pt x="1048" y="2581"/>
                  </a:lnTo>
                  <a:lnTo>
                    <a:pt x="1304" y="2607"/>
                  </a:lnTo>
                  <a:lnTo>
                    <a:pt x="1585" y="2581"/>
                  </a:lnTo>
                  <a:lnTo>
                    <a:pt x="1815" y="2505"/>
                  </a:lnTo>
                  <a:lnTo>
                    <a:pt x="2045" y="2377"/>
                  </a:lnTo>
                  <a:lnTo>
                    <a:pt x="2224" y="2224"/>
                  </a:lnTo>
                  <a:lnTo>
                    <a:pt x="2403" y="2019"/>
                  </a:lnTo>
                  <a:lnTo>
                    <a:pt x="2505" y="1815"/>
                  </a:lnTo>
                  <a:lnTo>
                    <a:pt x="2582" y="1559"/>
                  </a:lnTo>
                  <a:lnTo>
                    <a:pt x="2607" y="1304"/>
                  </a:lnTo>
                  <a:lnTo>
                    <a:pt x="2582" y="1022"/>
                  </a:lnTo>
                  <a:lnTo>
                    <a:pt x="2505" y="792"/>
                  </a:lnTo>
                  <a:lnTo>
                    <a:pt x="2403" y="562"/>
                  </a:lnTo>
                  <a:lnTo>
                    <a:pt x="2224" y="384"/>
                  </a:lnTo>
                  <a:lnTo>
                    <a:pt x="2045" y="205"/>
                  </a:lnTo>
                  <a:lnTo>
                    <a:pt x="1815" y="102"/>
                  </a:lnTo>
                  <a:lnTo>
                    <a:pt x="1585" y="26"/>
                  </a:lnTo>
                  <a:lnTo>
                    <a:pt x="1304"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8" name="Google Shape;2168;p69"/>
            <p:cNvSpPr/>
            <p:nvPr/>
          </p:nvSpPr>
          <p:spPr>
            <a:xfrm>
              <a:off x="3427300" y="4174800"/>
              <a:ext cx="17925" cy="37075"/>
            </a:xfrm>
            <a:custGeom>
              <a:rect b="b" l="l" r="r" t="t"/>
              <a:pathLst>
                <a:path extrusionOk="0" h="1483" w="717">
                  <a:moveTo>
                    <a:pt x="384" y="1"/>
                  </a:moveTo>
                  <a:lnTo>
                    <a:pt x="308" y="52"/>
                  </a:lnTo>
                  <a:lnTo>
                    <a:pt x="231" y="128"/>
                  </a:lnTo>
                  <a:lnTo>
                    <a:pt x="180" y="231"/>
                  </a:lnTo>
                  <a:lnTo>
                    <a:pt x="1" y="1151"/>
                  </a:lnTo>
                  <a:lnTo>
                    <a:pt x="1" y="1253"/>
                  </a:lnTo>
                  <a:lnTo>
                    <a:pt x="52" y="1355"/>
                  </a:lnTo>
                  <a:lnTo>
                    <a:pt x="129" y="1432"/>
                  </a:lnTo>
                  <a:lnTo>
                    <a:pt x="205" y="1457"/>
                  </a:lnTo>
                  <a:lnTo>
                    <a:pt x="282" y="1483"/>
                  </a:lnTo>
                  <a:lnTo>
                    <a:pt x="359" y="1457"/>
                  </a:lnTo>
                  <a:lnTo>
                    <a:pt x="435" y="1406"/>
                  </a:lnTo>
                  <a:lnTo>
                    <a:pt x="512" y="1355"/>
                  </a:lnTo>
                  <a:lnTo>
                    <a:pt x="538" y="1253"/>
                  </a:lnTo>
                  <a:lnTo>
                    <a:pt x="716" y="333"/>
                  </a:lnTo>
                  <a:lnTo>
                    <a:pt x="716" y="231"/>
                  </a:lnTo>
                  <a:lnTo>
                    <a:pt x="665" y="128"/>
                  </a:lnTo>
                  <a:lnTo>
                    <a:pt x="589" y="52"/>
                  </a:lnTo>
                  <a:lnTo>
                    <a:pt x="512"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9" name="Google Shape;2169;p69"/>
            <p:cNvSpPr/>
            <p:nvPr/>
          </p:nvSpPr>
          <p:spPr>
            <a:xfrm>
              <a:off x="3420275" y="4225900"/>
              <a:ext cx="52425" cy="21125"/>
            </a:xfrm>
            <a:custGeom>
              <a:rect b="b" l="l" r="r" t="t"/>
              <a:pathLst>
                <a:path extrusionOk="0" h="845" w="2097">
                  <a:moveTo>
                    <a:pt x="231" y="1"/>
                  </a:moveTo>
                  <a:lnTo>
                    <a:pt x="129" y="27"/>
                  </a:lnTo>
                  <a:lnTo>
                    <a:pt x="52" y="103"/>
                  </a:lnTo>
                  <a:lnTo>
                    <a:pt x="1" y="205"/>
                  </a:lnTo>
                  <a:lnTo>
                    <a:pt x="1" y="308"/>
                  </a:lnTo>
                  <a:lnTo>
                    <a:pt x="26" y="384"/>
                  </a:lnTo>
                  <a:lnTo>
                    <a:pt x="103" y="486"/>
                  </a:lnTo>
                  <a:lnTo>
                    <a:pt x="282" y="614"/>
                  </a:lnTo>
                  <a:lnTo>
                    <a:pt x="537" y="716"/>
                  </a:lnTo>
                  <a:lnTo>
                    <a:pt x="819" y="819"/>
                  </a:lnTo>
                  <a:lnTo>
                    <a:pt x="972" y="844"/>
                  </a:lnTo>
                  <a:lnTo>
                    <a:pt x="1125" y="844"/>
                  </a:lnTo>
                  <a:lnTo>
                    <a:pt x="1355" y="819"/>
                  </a:lnTo>
                  <a:lnTo>
                    <a:pt x="1585" y="768"/>
                  </a:lnTo>
                  <a:lnTo>
                    <a:pt x="1815" y="640"/>
                  </a:lnTo>
                  <a:lnTo>
                    <a:pt x="2020" y="461"/>
                  </a:lnTo>
                  <a:lnTo>
                    <a:pt x="2071" y="359"/>
                  </a:lnTo>
                  <a:lnTo>
                    <a:pt x="2096" y="257"/>
                  </a:lnTo>
                  <a:lnTo>
                    <a:pt x="2071" y="154"/>
                  </a:lnTo>
                  <a:lnTo>
                    <a:pt x="2020" y="78"/>
                  </a:lnTo>
                  <a:lnTo>
                    <a:pt x="1943" y="27"/>
                  </a:lnTo>
                  <a:lnTo>
                    <a:pt x="1841" y="1"/>
                  </a:lnTo>
                  <a:lnTo>
                    <a:pt x="1738" y="27"/>
                  </a:lnTo>
                  <a:lnTo>
                    <a:pt x="1636" y="78"/>
                  </a:lnTo>
                  <a:lnTo>
                    <a:pt x="1483" y="205"/>
                  </a:lnTo>
                  <a:lnTo>
                    <a:pt x="1304" y="282"/>
                  </a:lnTo>
                  <a:lnTo>
                    <a:pt x="1100" y="308"/>
                  </a:lnTo>
                  <a:lnTo>
                    <a:pt x="870" y="282"/>
                  </a:lnTo>
                  <a:lnTo>
                    <a:pt x="716" y="205"/>
                  </a:lnTo>
                  <a:lnTo>
                    <a:pt x="563" y="129"/>
                  </a:lnTo>
                  <a:lnTo>
                    <a:pt x="435" y="52"/>
                  </a:lnTo>
                  <a:lnTo>
                    <a:pt x="333" y="1"/>
                  </a:lnTo>
                  <a:close/>
                </a:path>
              </a:pathLst>
            </a:custGeom>
            <a:solidFill>
              <a:srgbClr val="382D4B">
                <a:alpha val="30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0" name="Google Shape;2170;p69"/>
            <p:cNvSpPr/>
            <p:nvPr/>
          </p:nvSpPr>
          <p:spPr>
            <a:xfrm>
              <a:off x="3498225" y="4143500"/>
              <a:ext cx="77975" cy="13450"/>
            </a:xfrm>
            <a:custGeom>
              <a:rect b="b" l="l" r="r" t="t"/>
              <a:pathLst>
                <a:path extrusionOk="0" h="538" w="3119">
                  <a:moveTo>
                    <a:pt x="282" y="0"/>
                  </a:moveTo>
                  <a:lnTo>
                    <a:pt x="179" y="26"/>
                  </a:lnTo>
                  <a:lnTo>
                    <a:pt x="77" y="77"/>
                  </a:lnTo>
                  <a:lnTo>
                    <a:pt x="26" y="179"/>
                  </a:lnTo>
                  <a:lnTo>
                    <a:pt x="0" y="282"/>
                  </a:lnTo>
                  <a:lnTo>
                    <a:pt x="26" y="384"/>
                  </a:lnTo>
                  <a:lnTo>
                    <a:pt x="77" y="460"/>
                  </a:lnTo>
                  <a:lnTo>
                    <a:pt x="179" y="512"/>
                  </a:lnTo>
                  <a:lnTo>
                    <a:pt x="282" y="537"/>
                  </a:lnTo>
                  <a:lnTo>
                    <a:pt x="2863" y="537"/>
                  </a:lnTo>
                  <a:lnTo>
                    <a:pt x="2965" y="512"/>
                  </a:lnTo>
                  <a:lnTo>
                    <a:pt x="3041" y="460"/>
                  </a:lnTo>
                  <a:lnTo>
                    <a:pt x="3093" y="384"/>
                  </a:lnTo>
                  <a:lnTo>
                    <a:pt x="3118" y="282"/>
                  </a:lnTo>
                  <a:lnTo>
                    <a:pt x="3093" y="179"/>
                  </a:lnTo>
                  <a:lnTo>
                    <a:pt x="3041" y="77"/>
                  </a:lnTo>
                  <a:lnTo>
                    <a:pt x="2965" y="26"/>
                  </a:lnTo>
                  <a:lnTo>
                    <a:pt x="2863"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71" name="Google Shape;2171;p69"/>
          <p:cNvGrpSpPr/>
          <p:nvPr/>
        </p:nvGrpSpPr>
        <p:grpSpPr>
          <a:xfrm>
            <a:off x="7182665" y="2775793"/>
            <a:ext cx="395201" cy="365748"/>
            <a:chOff x="2450500" y="2705425"/>
            <a:chExt cx="445950" cy="406975"/>
          </a:xfrm>
        </p:grpSpPr>
        <p:sp>
          <p:nvSpPr>
            <p:cNvPr id="2172" name="Google Shape;2172;p69"/>
            <p:cNvSpPr/>
            <p:nvPr/>
          </p:nvSpPr>
          <p:spPr>
            <a:xfrm>
              <a:off x="2541200" y="2870900"/>
              <a:ext cx="66475" cy="198050"/>
            </a:xfrm>
            <a:custGeom>
              <a:rect b="b" l="l" r="r" t="t"/>
              <a:pathLst>
                <a:path extrusionOk="0" h="7922" w="2659">
                  <a:moveTo>
                    <a:pt x="359" y="0"/>
                  </a:moveTo>
                  <a:lnTo>
                    <a:pt x="231" y="26"/>
                  </a:lnTo>
                  <a:lnTo>
                    <a:pt x="103" y="102"/>
                  </a:lnTo>
                  <a:lnTo>
                    <a:pt x="26" y="205"/>
                  </a:lnTo>
                  <a:lnTo>
                    <a:pt x="1" y="358"/>
                  </a:lnTo>
                  <a:lnTo>
                    <a:pt x="1" y="7922"/>
                  </a:lnTo>
                  <a:lnTo>
                    <a:pt x="2659" y="7922"/>
                  </a:lnTo>
                  <a:lnTo>
                    <a:pt x="2659" y="358"/>
                  </a:lnTo>
                  <a:lnTo>
                    <a:pt x="2633" y="205"/>
                  </a:lnTo>
                  <a:lnTo>
                    <a:pt x="2556" y="102"/>
                  </a:lnTo>
                  <a:lnTo>
                    <a:pt x="2429" y="26"/>
                  </a:lnTo>
                  <a:lnTo>
                    <a:pt x="2301"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3" name="Google Shape;2173;p69"/>
            <p:cNvSpPr/>
            <p:nvPr/>
          </p:nvSpPr>
          <p:spPr>
            <a:xfrm>
              <a:off x="2639600" y="2787850"/>
              <a:ext cx="66450" cy="281100"/>
            </a:xfrm>
            <a:custGeom>
              <a:rect b="b" l="l" r="r" t="t"/>
              <a:pathLst>
                <a:path extrusionOk="0" h="11244" w="2658">
                  <a:moveTo>
                    <a:pt x="358" y="0"/>
                  </a:moveTo>
                  <a:lnTo>
                    <a:pt x="205" y="26"/>
                  </a:lnTo>
                  <a:lnTo>
                    <a:pt x="102" y="102"/>
                  </a:lnTo>
                  <a:lnTo>
                    <a:pt x="26" y="205"/>
                  </a:lnTo>
                  <a:lnTo>
                    <a:pt x="0" y="358"/>
                  </a:lnTo>
                  <a:lnTo>
                    <a:pt x="0" y="11244"/>
                  </a:lnTo>
                  <a:lnTo>
                    <a:pt x="2658" y="11244"/>
                  </a:lnTo>
                  <a:lnTo>
                    <a:pt x="2658" y="358"/>
                  </a:lnTo>
                  <a:lnTo>
                    <a:pt x="2607" y="205"/>
                  </a:lnTo>
                  <a:lnTo>
                    <a:pt x="2530" y="102"/>
                  </a:lnTo>
                  <a:lnTo>
                    <a:pt x="2428" y="26"/>
                  </a:lnTo>
                  <a:lnTo>
                    <a:pt x="2275" y="0"/>
                  </a:lnTo>
                  <a:close/>
                </a:path>
              </a:pathLst>
            </a:custGeom>
            <a:solidFill>
              <a:srgbClr val="26A6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4" name="Google Shape;2174;p69"/>
            <p:cNvSpPr/>
            <p:nvPr/>
          </p:nvSpPr>
          <p:spPr>
            <a:xfrm>
              <a:off x="2674725" y="2787850"/>
              <a:ext cx="31325" cy="281100"/>
            </a:xfrm>
            <a:custGeom>
              <a:rect b="b" l="l" r="r" t="t"/>
              <a:pathLst>
                <a:path extrusionOk="0" h="11244" w="1253">
                  <a:moveTo>
                    <a:pt x="1" y="0"/>
                  </a:moveTo>
                  <a:lnTo>
                    <a:pt x="103" y="26"/>
                  </a:lnTo>
                  <a:lnTo>
                    <a:pt x="180" y="77"/>
                  </a:lnTo>
                  <a:lnTo>
                    <a:pt x="256" y="128"/>
                  </a:lnTo>
                  <a:lnTo>
                    <a:pt x="307" y="205"/>
                  </a:lnTo>
                  <a:lnTo>
                    <a:pt x="358" y="281"/>
                  </a:lnTo>
                  <a:lnTo>
                    <a:pt x="384" y="383"/>
                  </a:lnTo>
                  <a:lnTo>
                    <a:pt x="384" y="486"/>
                  </a:lnTo>
                  <a:lnTo>
                    <a:pt x="384" y="11244"/>
                  </a:lnTo>
                  <a:lnTo>
                    <a:pt x="1253" y="11244"/>
                  </a:lnTo>
                  <a:lnTo>
                    <a:pt x="1253" y="358"/>
                  </a:lnTo>
                  <a:lnTo>
                    <a:pt x="1202" y="205"/>
                  </a:lnTo>
                  <a:lnTo>
                    <a:pt x="1125" y="102"/>
                  </a:lnTo>
                  <a:lnTo>
                    <a:pt x="1023" y="26"/>
                  </a:lnTo>
                  <a:lnTo>
                    <a:pt x="870" y="0"/>
                  </a:lnTo>
                  <a:close/>
                </a:path>
              </a:pathLst>
            </a:custGeom>
            <a:solidFill>
              <a:srgbClr val="26A6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5" name="Google Shape;2175;p69"/>
            <p:cNvSpPr/>
            <p:nvPr/>
          </p:nvSpPr>
          <p:spPr>
            <a:xfrm>
              <a:off x="2737975" y="2932225"/>
              <a:ext cx="66475" cy="136725"/>
            </a:xfrm>
            <a:custGeom>
              <a:rect b="b" l="l" r="r" t="t"/>
              <a:pathLst>
                <a:path extrusionOk="0" h="5469" w="2659">
                  <a:moveTo>
                    <a:pt x="384" y="0"/>
                  </a:moveTo>
                  <a:lnTo>
                    <a:pt x="231" y="26"/>
                  </a:lnTo>
                  <a:lnTo>
                    <a:pt x="103" y="103"/>
                  </a:lnTo>
                  <a:lnTo>
                    <a:pt x="26" y="230"/>
                  </a:lnTo>
                  <a:lnTo>
                    <a:pt x="1" y="384"/>
                  </a:lnTo>
                  <a:lnTo>
                    <a:pt x="1" y="5469"/>
                  </a:lnTo>
                  <a:lnTo>
                    <a:pt x="2658" y="5469"/>
                  </a:lnTo>
                  <a:lnTo>
                    <a:pt x="2658" y="384"/>
                  </a:lnTo>
                  <a:lnTo>
                    <a:pt x="2633" y="230"/>
                  </a:lnTo>
                  <a:lnTo>
                    <a:pt x="2582" y="128"/>
                  </a:lnTo>
                  <a:lnTo>
                    <a:pt x="2479" y="51"/>
                  </a:lnTo>
                  <a:lnTo>
                    <a:pt x="2352"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6" name="Google Shape;2176;p69"/>
            <p:cNvSpPr/>
            <p:nvPr/>
          </p:nvSpPr>
          <p:spPr>
            <a:xfrm>
              <a:off x="2737975" y="2932225"/>
              <a:ext cx="58800" cy="58800"/>
            </a:xfrm>
            <a:custGeom>
              <a:rect b="b" l="l" r="r" t="t"/>
              <a:pathLst>
                <a:path extrusionOk="0" h="2352" w="2352">
                  <a:moveTo>
                    <a:pt x="1585" y="0"/>
                  </a:moveTo>
                  <a:lnTo>
                    <a:pt x="1534" y="51"/>
                  </a:lnTo>
                  <a:lnTo>
                    <a:pt x="1" y="1585"/>
                  </a:lnTo>
                  <a:lnTo>
                    <a:pt x="1" y="2351"/>
                  </a:lnTo>
                  <a:lnTo>
                    <a:pt x="1815" y="537"/>
                  </a:lnTo>
                  <a:lnTo>
                    <a:pt x="2352" y="0"/>
                  </a:lnTo>
                  <a:close/>
                </a:path>
              </a:pathLst>
            </a:custGeom>
            <a:solidFill>
              <a:srgbClr val="382D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7" name="Google Shape;2177;p69"/>
            <p:cNvSpPr/>
            <p:nvPr/>
          </p:nvSpPr>
          <p:spPr>
            <a:xfrm>
              <a:off x="2737975" y="2942450"/>
              <a:ext cx="66475" cy="85625"/>
            </a:xfrm>
            <a:custGeom>
              <a:rect b="b" l="l" r="r" t="t"/>
              <a:pathLst>
                <a:path extrusionOk="0" h="3425" w="2659">
                  <a:moveTo>
                    <a:pt x="2658" y="0"/>
                  </a:moveTo>
                  <a:lnTo>
                    <a:pt x="1815" y="844"/>
                  </a:lnTo>
                  <a:lnTo>
                    <a:pt x="1" y="2658"/>
                  </a:lnTo>
                  <a:lnTo>
                    <a:pt x="1" y="3425"/>
                  </a:lnTo>
                  <a:lnTo>
                    <a:pt x="1815" y="1610"/>
                  </a:lnTo>
                  <a:lnTo>
                    <a:pt x="2658" y="767"/>
                  </a:lnTo>
                  <a:lnTo>
                    <a:pt x="2658" y="0"/>
                  </a:lnTo>
                  <a:close/>
                </a:path>
              </a:pathLst>
            </a:custGeom>
            <a:solidFill>
              <a:srgbClr val="382D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8" name="Google Shape;2178;p69"/>
            <p:cNvSpPr/>
            <p:nvPr/>
          </p:nvSpPr>
          <p:spPr>
            <a:xfrm>
              <a:off x="2737975" y="2979500"/>
              <a:ext cx="66475" cy="85625"/>
            </a:xfrm>
            <a:custGeom>
              <a:rect b="b" l="l" r="r" t="t"/>
              <a:pathLst>
                <a:path extrusionOk="0" h="3425" w="2659">
                  <a:moveTo>
                    <a:pt x="2658" y="0"/>
                  </a:moveTo>
                  <a:lnTo>
                    <a:pt x="1" y="2658"/>
                  </a:lnTo>
                  <a:lnTo>
                    <a:pt x="1" y="3425"/>
                  </a:lnTo>
                  <a:lnTo>
                    <a:pt x="1815" y="1610"/>
                  </a:lnTo>
                  <a:lnTo>
                    <a:pt x="2658" y="767"/>
                  </a:lnTo>
                  <a:lnTo>
                    <a:pt x="2658" y="0"/>
                  </a:lnTo>
                  <a:close/>
                </a:path>
              </a:pathLst>
            </a:custGeom>
            <a:solidFill>
              <a:srgbClr val="382D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9" name="Google Shape;2179;p69"/>
            <p:cNvSpPr/>
            <p:nvPr/>
          </p:nvSpPr>
          <p:spPr>
            <a:xfrm>
              <a:off x="2752025" y="3016550"/>
              <a:ext cx="52425" cy="52400"/>
            </a:xfrm>
            <a:custGeom>
              <a:rect b="b" l="l" r="r" t="t"/>
              <a:pathLst>
                <a:path extrusionOk="0" h="2096" w="2097">
                  <a:moveTo>
                    <a:pt x="2096" y="1"/>
                  </a:moveTo>
                  <a:lnTo>
                    <a:pt x="1" y="2096"/>
                  </a:lnTo>
                  <a:lnTo>
                    <a:pt x="767" y="2096"/>
                  </a:lnTo>
                  <a:lnTo>
                    <a:pt x="1253" y="1610"/>
                  </a:lnTo>
                  <a:lnTo>
                    <a:pt x="2096" y="767"/>
                  </a:lnTo>
                  <a:lnTo>
                    <a:pt x="2096" y="1"/>
                  </a:lnTo>
                  <a:close/>
                </a:path>
              </a:pathLst>
            </a:custGeom>
            <a:solidFill>
              <a:srgbClr val="382D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0" name="Google Shape;2180;p69"/>
            <p:cNvSpPr/>
            <p:nvPr/>
          </p:nvSpPr>
          <p:spPr>
            <a:xfrm>
              <a:off x="2771200" y="2932225"/>
              <a:ext cx="25575" cy="13425"/>
            </a:xfrm>
            <a:custGeom>
              <a:rect b="b" l="l" r="r" t="t"/>
              <a:pathLst>
                <a:path extrusionOk="0" h="537" w="1023">
                  <a:moveTo>
                    <a:pt x="0" y="0"/>
                  </a:moveTo>
                  <a:lnTo>
                    <a:pt x="103" y="26"/>
                  </a:lnTo>
                  <a:lnTo>
                    <a:pt x="205" y="51"/>
                  </a:lnTo>
                  <a:lnTo>
                    <a:pt x="307" y="128"/>
                  </a:lnTo>
                  <a:lnTo>
                    <a:pt x="409" y="230"/>
                  </a:lnTo>
                  <a:lnTo>
                    <a:pt x="460" y="358"/>
                  </a:lnTo>
                  <a:lnTo>
                    <a:pt x="486" y="486"/>
                  </a:lnTo>
                  <a:lnTo>
                    <a:pt x="486" y="537"/>
                  </a:lnTo>
                  <a:lnTo>
                    <a:pt x="1023" y="0"/>
                  </a:lnTo>
                  <a:close/>
                </a:path>
              </a:pathLst>
            </a:custGeom>
            <a:solidFill>
              <a:srgbClr val="382D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1" name="Google Shape;2181;p69"/>
            <p:cNvSpPr/>
            <p:nvPr/>
          </p:nvSpPr>
          <p:spPr>
            <a:xfrm>
              <a:off x="2783325" y="2942450"/>
              <a:ext cx="21125" cy="40275"/>
            </a:xfrm>
            <a:custGeom>
              <a:rect b="b" l="l" r="r" t="t"/>
              <a:pathLst>
                <a:path extrusionOk="0" h="1611" w="845">
                  <a:moveTo>
                    <a:pt x="844" y="0"/>
                  </a:moveTo>
                  <a:lnTo>
                    <a:pt x="1" y="844"/>
                  </a:lnTo>
                  <a:lnTo>
                    <a:pt x="1" y="1610"/>
                  </a:lnTo>
                  <a:lnTo>
                    <a:pt x="844" y="767"/>
                  </a:lnTo>
                  <a:lnTo>
                    <a:pt x="844" y="0"/>
                  </a:lnTo>
                  <a:close/>
                </a:path>
              </a:pathLst>
            </a:custGeom>
            <a:solidFill>
              <a:srgbClr val="382D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2" name="Google Shape;2182;p69"/>
            <p:cNvSpPr/>
            <p:nvPr/>
          </p:nvSpPr>
          <p:spPr>
            <a:xfrm>
              <a:off x="2783325" y="2979500"/>
              <a:ext cx="21125" cy="40275"/>
            </a:xfrm>
            <a:custGeom>
              <a:rect b="b" l="l" r="r" t="t"/>
              <a:pathLst>
                <a:path extrusionOk="0" h="1611" w="845">
                  <a:moveTo>
                    <a:pt x="844" y="0"/>
                  </a:moveTo>
                  <a:lnTo>
                    <a:pt x="1" y="844"/>
                  </a:lnTo>
                  <a:lnTo>
                    <a:pt x="1" y="1610"/>
                  </a:lnTo>
                  <a:lnTo>
                    <a:pt x="844" y="767"/>
                  </a:lnTo>
                  <a:lnTo>
                    <a:pt x="844" y="0"/>
                  </a:lnTo>
                  <a:close/>
                </a:path>
              </a:pathLst>
            </a:custGeom>
            <a:solidFill>
              <a:srgbClr val="382D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3" name="Google Shape;2183;p69"/>
            <p:cNvSpPr/>
            <p:nvPr/>
          </p:nvSpPr>
          <p:spPr>
            <a:xfrm>
              <a:off x="2783325" y="3016550"/>
              <a:ext cx="21125" cy="40275"/>
            </a:xfrm>
            <a:custGeom>
              <a:rect b="b" l="l" r="r" t="t"/>
              <a:pathLst>
                <a:path extrusionOk="0" h="1611" w="845">
                  <a:moveTo>
                    <a:pt x="844" y="1"/>
                  </a:moveTo>
                  <a:lnTo>
                    <a:pt x="1" y="844"/>
                  </a:lnTo>
                  <a:lnTo>
                    <a:pt x="1" y="1610"/>
                  </a:lnTo>
                  <a:lnTo>
                    <a:pt x="844" y="767"/>
                  </a:lnTo>
                  <a:lnTo>
                    <a:pt x="844" y="1"/>
                  </a:lnTo>
                  <a:close/>
                </a:path>
              </a:pathLst>
            </a:custGeom>
            <a:solidFill>
              <a:srgbClr val="382D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4" name="Google Shape;2184;p69"/>
            <p:cNvSpPr/>
            <p:nvPr/>
          </p:nvSpPr>
          <p:spPr>
            <a:xfrm>
              <a:off x="2568050" y="3072125"/>
              <a:ext cx="13425" cy="40275"/>
            </a:xfrm>
            <a:custGeom>
              <a:rect b="b" l="l" r="r" t="t"/>
              <a:pathLst>
                <a:path extrusionOk="0" h="1611" w="537">
                  <a:moveTo>
                    <a:pt x="256" y="1"/>
                  </a:moveTo>
                  <a:lnTo>
                    <a:pt x="153" y="26"/>
                  </a:lnTo>
                  <a:lnTo>
                    <a:pt x="77" y="77"/>
                  </a:lnTo>
                  <a:lnTo>
                    <a:pt x="0" y="180"/>
                  </a:lnTo>
                  <a:lnTo>
                    <a:pt x="0" y="282"/>
                  </a:lnTo>
                  <a:lnTo>
                    <a:pt x="0" y="1330"/>
                  </a:lnTo>
                  <a:lnTo>
                    <a:pt x="0" y="1432"/>
                  </a:lnTo>
                  <a:lnTo>
                    <a:pt x="77" y="1534"/>
                  </a:lnTo>
                  <a:lnTo>
                    <a:pt x="153" y="1585"/>
                  </a:lnTo>
                  <a:lnTo>
                    <a:pt x="256" y="1611"/>
                  </a:lnTo>
                  <a:lnTo>
                    <a:pt x="358" y="1585"/>
                  </a:lnTo>
                  <a:lnTo>
                    <a:pt x="460" y="1534"/>
                  </a:lnTo>
                  <a:lnTo>
                    <a:pt x="511" y="1432"/>
                  </a:lnTo>
                  <a:lnTo>
                    <a:pt x="537" y="1330"/>
                  </a:lnTo>
                  <a:lnTo>
                    <a:pt x="537" y="282"/>
                  </a:lnTo>
                  <a:lnTo>
                    <a:pt x="511" y="180"/>
                  </a:lnTo>
                  <a:lnTo>
                    <a:pt x="460" y="77"/>
                  </a:lnTo>
                  <a:lnTo>
                    <a:pt x="358" y="26"/>
                  </a:lnTo>
                  <a:lnTo>
                    <a:pt x="256" y="1"/>
                  </a:lnTo>
                  <a:close/>
                </a:path>
              </a:pathLst>
            </a:custGeom>
            <a:solidFill>
              <a:srgbClr val="EBE6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5" name="Google Shape;2185;p69"/>
            <p:cNvSpPr/>
            <p:nvPr/>
          </p:nvSpPr>
          <p:spPr>
            <a:xfrm>
              <a:off x="2666425" y="3072125"/>
              <a:ext cx="13450" cy="40275"/>
            </a:xfrm>
            <a:custGeom>
              <a:rect b="b" l="l" r="r" t="t"/>
              <a:pathLst>
                <a:path extrusionOk="0" h="1611" w="538">
                  <a:moveTo>
                    <a:pt x="256" y="1"/>
                  </a:moveTo>
                  <a:lnTo>
                    <a:pt x="154" y="26"/>
                  </a:lnTo>
                  <a:lnTo>
                    <a:pt x="77" y="77"/>
                  </a:lnTo>
                  <a:lnTo>
                    <a:pt x="1" y="180"/>
                  </a:lnTo>
                  <a:lnTo>
                    <a:pt x="1" y="282"/>
                  </a:lnTo>
                  <a:lnTo>
                    <a:pt x="1" y="1330"/>
                  </a:lnTo>
                  <a:lnTo>
                    <a:pt x="1" y="1432"/>
                  </a:lnTo>
                  <a:lnTo>
                    <a:pt x="77" y="1534"/>
                  </a:lnTo>
                  <a:lnTo>
                    <a:pt x="154" y="1585"/>
                  </a:lnTo>
                  <a:lnTo>
                    <a:pt x="256" y="1611"/>
                  </a:lnTo>
                  <a:lnTo>
                    <a:pt x="358" y="1585"/>
                  </a:lnTo>
                  <a:lnTo>
                    <a:pt x="460" y="1534"/>
                  </a:lnTo>
                  <a:lnTo>
                    <a:pt x="512" y="1432"/>
                  </a:lnTo>
                  <a:lnTo>
                    <a:pt x="537" y="1330"/>
                  </a:lnTo>
                  <a:lnTo>
                    <a:pt x="537" y="282"/>
                  </a:lnTo>
                  <a:lnTo>
                    <a:pt x="512" y="180"/>
                  </a:lnTo>
                  <a:lnTo>
                    <a:pt x="460" y="77"/>
                  </a:lnTo>
                  <a:lnTo>
                    <a:pt x="358" y="26"/>
                  </a:lnTo>
                  <a:lnTo>
                    <a:pt x="256" y="1"/>
                  </a:lnTo>
                  <a:close/>
                </a:path>
              </a:pathLst>
            </a:custGeom>
            <a:solidFill>
              <a:srgbClr val="EBE6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6" name="Google Shape;2186;p69"/>
            <p:cNvSpPr/>
            <p:nvPr/>
          </p:nvSpPr>
          <p:spPr>
            <a:xfrm>
              <a:off x="2764800" y="3072125"/>
              <a:ext cx="13450" cy="40275"/>
            </a:xfrm>
            <a:custGeom>
              <a:rect b="b" l="l" r="r" t="t"/>
              <a:pathLst>
                <a:path extrusionOk="0" h="1611" w="538">
                  <a:moveTo>
                    <a:pt x="256" y="1"/>
                  </a:moveTo>
                  <a:lnTo>
                    <a:pt x="154" y="26"/>
                  </a:lnTo>
                  <a:lnTo>
                    <a:pt x="78" y="77"/>
                  </a:lnTo>
                  <a:lnTo>
                    <a:pt x="26" y="180"/>
                  </a:lnTo>
                  <a:lnTo>
                    <a:pt x="1" y="282"/>
                  </a:lnTo>
                  <a:lnTo>
                    <a:pt x="1" y="1330"/>
                  </a:lnTo>
                  <a:lnTo>
                    <a:pt x="26" y="1432"/>
                  </a:lnTo>
                  <a:lnTo>
                    <a:pt x="78" y="1534"/>
                  </a:lnTo>
                  <a:lnTo>
                    <a:pt x="154" y="1585"/>
                  </a:lnTo>
                  <a:lnTo>
                    <a:pt x="256" y="1611"/>
                  </a:lnTo>
                  <a:lnTo>
                    <a:pt x="359" y="1585"/>
                  </a:lnTo>
                  <a:lnTo>
                    <a:pt x="461" y="1534"/>
                  </a:lnTo>
                  <a:lnTo>
                    <a:pt x="512" y="1432"/>
                  </a:lnTo>
                  <a:lnTo>
                    <a:pt x="538" y="1330"/>
                  </a:lnTo>
                  <a:lnTo>
                    <a:pt x="538" y="282"/>
                  </a:lnTo>
                  <a:lnTo>
                    <a:pt x="512" y="180"/>
                  </a:lnTo>
                  <a:lnTo>
                    <a:pt x="461" y="77"/>
                  </a:lnTo>
                  <a:lnTo>
                    <a:pt x="359" y="26"/>
                  </a:lnTo>
                  <a:lnTo>
                    <a:pt x="256" y="1"/>
                  </a:lnTo>
                  <a:close/>
                </a:path>
              </a:pathLst>
            </a:custGeom>
            <a:solidFill>
              <a:srgbClr val="EBE6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7" name="Google Shape;2187;p69"/>
            <p:cNvSpPr/>
            <p:nvPr/>
          </p:nvSpPr>
          <p:spPr>
            <a:xfrm>
              <a:off x="2450500" y="2705425"/>
              <a:ext cx="445950" cy="402500"/>
            </a:xfrm>
            <a:custGeom>
              <a:rect b="b" l="l" r="r" t="t"/>
              <a:pathLst>
                <a:path extrusionOk="0" h="16100" w="17838">
                  <a:moveTo>
                    <a:pt x="1073" y="1"/>
                  </a:moveTo>
                  <a:lnTo>
                    <a:pt x="997" y="77"/>
                  </a:lnTo>
                  <a:lnTo>
                    <a:pt x="26" y="1381"/>
                  </a:lnTo>
                  <a:lnTo>
                    <a:pt x="0" y="1432"/>
                  </a:lnTo>
                  <a:lnTo>
                    <a:pt x="0" y="1483"/>
                  </a:lnTo>
                  <a:lnTo>
                    <a:pt x="26" y="1585"/>
                  </a:lnTo>
                  <a:lnTo>
                    <a:pt x="77" y="1662"/>
                  </a:lnTo>
                  <a:lnTo>
                    <a:pt x="128" y="1687"/>
                  </a:lnTo>
                  <a:lnTo>
                    <a:pt x="383" y="1687"/>
                  </a:lnTo>
                  <a:lnTo>
                    <a:pt x="460" y="1713"/>
                  </a:lnTo>
                  <a:lnTo>
                    <a:pt x="537" y="1764"/>
                  </a:lnTo>
                  <a:lnTo>
                    <a:pt x="588" y="1815"/>
                  </a:lnTo>
                  <a:lnTo>
                    <a:pt x="613" y="1917"/>
                  </a:lnTo>
                  <a:lnTo>
                    <a:pt x="613" y="14388"/>
                  </a:lnTo>
                  <a:lnTo>
                    <a:pt x="613" y="15205"/>
                  </a:lnTo>
                  <a:lnTo>
                    <a:pt x="613" y="15308"/>
                  </a:lnTo>
                  <a:lnTo>
                    <a:pt x="690" y="15410"/>
                  </a:lnTo>
                  <a:lnTo>
                    <a:pt x="792" y="15461"/>
                  </a:lnTo>
                  <a:lnTo>
                    <a:pt x="895" y="15487"/>
                  </a:lnTo>
                  <a:lnTo>
                    <a:pt x="15921" y="15487"/>
                  </a:lnTo>
                  <a:lnTo>
                    <a:pt x="16023" y="15512"/>
                  </a:lnTo>
                  <a:lnTo>
                    <a:pt x="16074" y="15538"/>
                  </a:lnTo>
                  <a:lnTo>
                    <a:pt x="16125" y="15589"/>
                  </a:lnTo>
                  <a:lnTo>
                    <a:pt x="16151" y="15716"/>
                  </a:lnTo>
                  <a:lnTo>
                    <a:pt x="16151" y="15895"/>
                  </a:lnTo>
                  <a:lnTo>
                    <a:pt x="16176" y="15998"/>
                  </a:lnTo>
                  <a:lnTo>
                    <a:pt x="16253" y="16074"/>
                  </a:lnTo>
                  <a:lnTo>
                    <a:pt x="16329" y="16100"/>
                  </a:lnTo>
                  <a:lnTo>
                    <a:pt x="16432" y="16074"/>
                  </a:lnTo>
                  <a:lnTo>
                    <a:pt x="16457" y="16049"/>
                  </a:lnTo>
                  <a:lnTo>
                    <a:pt x="17760" y="15103"/>
                  </a:lnTo>
                  <a:lnTo>
                    <a:pt x="17837" y="15027"/>
                  </a:lnTo>
                  <a:lnTo>
                    <a:pt x="17837" y="14950"/>
                  </a:lnTo>
                  <a:lnTo>
                    <a:pt x="17837" y="14848"/>
                  </a:lnTo>
                  <a:lnTo>
                    <a:pt x="17760" y="14797"/>
                  </a:lnTo>
                  <a:lnTo>
                    <a:pt x="16457" y="13825"/>
                  </a:lnTo>
                  <a:lnTo>
                    <a:pt x="16432" y="13800"/>
                  </a:lnTo>
                  <a:lnTo>
                    <a:pt x="16329" y="13800"/>
                  </a:lnTo>
                  <a:lnTo>
                    <a:pt x="16227" y="13825"/>
                  </a:lnTo>
                  <a:lnTo>
                    <a:pt x="16176" y="13877"/>
                  </a:lnTo>
                  <a:lnTo>
                    <a:pt x="16151" y="13979"/>
                  </a:lnTo>
                  <a:lnTo>
                    <a:pt x="16151" y="14183"/>
                  </a:lnTo>
                  <a:lnTo>
                    <a:pt x="16125" y="14285"/>
                  </a:lnTo>
                  <a:lnTo>
                    <a:pt x="16048" y="14337"/>
                  </a:lnTo>
                  <a:lnTo>
                    <a:pt x="15997" y="14388"/>
                  </a:lnTo>
                  <a:lnTo>
                    <a:pt x="1712" y="14388"/>
                  </a:lnTo>
                  <a:lnTo>
                    <a:pt x="1712" y="1917"/>
                  </a:lnTo>
                  <a:lnTo>
                    <a:pt x="1712" y="1815"/>
                  </a:lnTo>
                  <a:lnTo>
                    <a:pt x="1763" y="1764"/>
                  </a:lnTo>
                  <a:lnTo>
                    <a:pt x="1840" y="1713"/>
                  </a:lnTo>
                  <a:lnTo>
                    <a:pt x="1917" y="1687"/>
                  </a:lnTo>
                  <a:lnTo>
                    <a:pt x="2172" y="1687"/>
                  </a:lnTo>
                  <a:lnTo>
                    <a:pt x="2223" y="1662"/>
                  </a:lnTo>
                  <a:lnTo>
                    <a:pt x="2274" y="1585"/>
                  </a:lnTo>
                  <a:lnTo>
                    <a:pt x="2300" y="1483"/>
                  </a:lnTo>
                  <a:lnTo>
                    <a:pt x="2300" y="1432"/>
                  </a:lnTo>
                  <a:lnTo>
                    <a:pt x="2274" y="1381"/>
                  </a:lnTo>
                  <a:lnTo>
                    <a:pt x="1303" y="77"/>
                  </a:lnTo>
                  <a:lnTo>
                    <a:pt x="1227" y="1"/>
                  </a:lnTo>
                  <a:close/>
                </a:path>
              </a:pathLst>
            </a:custGeom>
            <a:solidFill>
              <a:srgbClr val="7A6E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8" name="Google Shape;2188;p69"/>
            <p:cNvSpPr/>
            <p:nvPr/>
          </p:nvSpPr>
          <p:spPr>
            <a:xfrm>
              <a:off x="2853600" y="3050400"/>
              <a:ext cx="42850" cy="57525"/>
            </a:xfrm>
            <a:custGeom>
              <a:rect b="b" l="l" r="r" t="t"/>
              <a:pathLst>
                <a:path extrusionOk="0" h="2301" w="1714">
                  <a:moveTo>
                    <a:pt x="205" y="1"/>
                  </a:moveTo>
                  <a:lnTo>
                    <a:pt x="103" y="26"/>
                  </a:lnTo>
                  <a:lnTo>
                    <a:pt x="52" y="78"/>
                  </a:lnTo>
                  <a:lnTo>
                    <a:pt x="27" y="180"/>
                  </a:lnTo>
                  <a:lnTo>
                    <a:pt x="27" y="384"/>
                  </a:lnTo>
                  <a:lnTo>
                    <a:pt x="1" y="461"/>
                  </a:lnTo>
                  <a:lnTo>
                    <a:pt x="103" y="410"/>
                  </a:lnTo>
                  <a:lnTo>
                    <a:pt x="205" y="410"/>
                  </a:lnTo>
                  <a:lnTo>
                    <a:pt x="282" y="435"/>
                  </a:lnTo>
                  <a:lnTo>
                    <a:pt x="1049" y="998"/>
                  </a:lnTo>
                  <a:lnTo>
                    <a:pt x="1125" y="1049"/>
                  </a:lnTo>
                  <a:lnTo>
                    <a:pt x="1125" y="1151"/>
                  </a:lnTo>
                  <a:lnTo>
                    <a:pt x="1125" y="1228"/>
                  </a:lnTo>
                  <a:lnTo>
                    <a:pt x="1049" y="1304"/>
                  </a:lnTo>
                  <a:lnTo>
                    <a:pt x="282" y="1841"/>
                  </a:lnTo>
                  <a:lnTo>
                    <a:pt x="205" y="1892"/>
                  </a:lnTo>
                  <a:lnTo>
                    <a:pt x="103" y="1866"/>
                  </a:lnTo>
                  <a:lnTo>
                    <a:pt x="1" y="1790"/>
                  </a:lnTo>
                  <a:lnTo>
                    <a:pt x="27" y="1917"/>
                  </a:lnTo>
                  <a:lnTo>
                    <a:pt x="27" y="2096"/>
                  </a:lnTo>
                  <a:lnTo>
                    <a:pt x="52" y="2199"/>
                  </a:lnTo>
                  <a:lnTo>
                    <a:pt x="129" y="2275"/>
                  </a:lnTo>
                  <a:lnTo>
                    <a:pt x="205" y="2301"/>
                  </a:lnTo>
                  <a:lnTo>
                    <a:pt x="308" y="2275"/>
                  </a:lnTo>
                  <a:lnTo>
                    <a:pt x="333" y="2250"/>
                  </a:lnTo>
                  <a:lnTo>
                    <a:pt x="1636" y="1304"/>
                  </a:lnTo>
                  <a:lnTo>
                    <a:pt x="1713" y="1228"/>
                  </a:lnTo>
                  <a:lnTo>
                    <a:pt x="1713" y="1151"/>
                  </a:lnTo>
                  <a:lnTo>
                    <a:pt x="1713" y="1049"/>
                  </a:lnTo>
                  <a:lnTo>
                    <a:pt x="1636" y="998"/>
                  </a:lnTo>
                  <a:lnTo>
                    <a:pt x="333" y="26"/>
                  </a:lnTo>
                  <a:lnTo>
                    <a:pt x="308" y="1"/>
                  </a:lnTo>
                  <a:close/>
                </a:path>
              </a:pathLst>
            </a:custGeom>
            <a:solidFill>
              <a:srgbClr val="7A6E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9" name="Google Shape;2189;p69"/>
            <p:cNvSpPr/>
            <p:nvPr/>
          </p:nvSpPr>
          <p:spPr>
            <a:xfrm>
              <a:off x="2472200" y="2705425"/>
              <a:ext cx="35825" cy="359700"/>
            </a:xfrm>
            <a:custGeom>
              <a:rect b="b" l="l" r="r" t="t"/>
              <a:pathLst>
                <a:path extrusionOk="0" h="14388" w="1433">
                  <a:moveTo>
                    <a:pt x="205" y="1"/>
                  </a:moveTo>
                  <a:lnTo>
                    <a:pt x="129" y="77"/>
                  </a:lnTo>
                  <a:lnTo>
                    <a:pt x="1" y="256"/>
                  </a:lnTo>
                  <a:lnTo>
                    <a:pt x="819" y="1381"/>
                  </a:lnTo>
                  <a:lnTo>
                    <a:pt x="844" y="1432"/>
                  </a:lnTo>
                  <a:lnTo>
                    <a:pt x="844" y="1483"/>
                  </a:lnTo>
                  <a:lnTo>
                    <a:pt x="819" y="1585"/>
                  </a:lnTo>
                  <a:lnTo>
                    <a:pt x="768" y="1662"/>
                  </a:lnTo>
                  <a:lnTo>
                    <a:pt x="716" y="1687"/>
                  </a:lnTo>
                  <a:lnTo>
                    <a:pt x="538" y="1687"/>
                  </a:lnTo>
                  <a:lnTo>
                    <a:pt x="410" y="1713"/>
                  </a:lnTo>
                  <a:lnTo>
                    <a:pt x="333" y="1764"/>
                  </a:lnTo>
                  <a:lnTo>
                    <a:pt x="282" y="1866"/>
                  </a:lnTo>
                  <a:lnTo>
                    <a:pt x="257" y="1968"/>
                  </a:lnTo>
                  <a:lnTo>
                    <a:pt x="231" y="14132"/>
                  </a:lnTo>
                  <a:lnTo>
                    <a:pt x="257" y="14234"/>
                  </a:lnTo>
                  <a:lnTo>
                    <a:pt x="308" y="14311"/>
                  </a:lnTo>
                  <a:lnTo>
                    <a:pt x="384" y="14362"/>
                  </a:lnTo>
                  <a:lnTo>
                    <a:pt x="486" y="14388"/>
                  </a:lnTo>
                  <a:lnTo>
                    <a:pt x="844" y="14388"/>
                  </a:lnTo>
                  <a:lnTo>
                    <a:pt x="844" y="1917"/>
                  </a:lnTo>
                  <a:lnTo>
                    <a:pt x="844" y="1815"/>
                  </a:lnTo>
                  <a:lnTo>
                    <a:pt x="895" y="1764"/>
                  </a:lnTo>
                  <a:lnTo>
                    <a:pt x="972" y="1713"/>
                  </a:lnTo>
                  <a:lnTo>
                    <a:pt x="1049" y="1687"/>
                  </a:lnTo>
                  <a:lnTo>
                    <a:pt x="1304" y="1687"/>
                  </a:lnTo>
                  <a:lnTo>
                    <a:pt x="1355" y="1662"/>
                  </a:lnTo>
                  <a:lnTo>
                    <a:pt x="1406" y="1585"/>
                  </a:lnTo>
                  <a:lnTo>
                    <a:pt x="1432" y="1483"/>
                  </a:lnTo>
                  <a:lnTo>
                    <a:pt x="1432" y="1432"/>
                  </a:lnTo>
                  <a:lnTo>
                    <a:pt x="1406" y="1381"/>
                  </a:lnTo>
                  <a:lnTo>
                    <a:pt x="435" y="77"/>
                  </a:lnTo>
                  <a:lnTo>
                    <a:pt x="359" y="1"/>
                  </a:lnTo>
                  <a:close/>
                </a:path>
              </a:pathLst>
            </a:custGeom>
            <a:solidFill>
              <a:srgbClr val="7A6E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190" name="Google Shape;2190;p69" title="The Magic of Markets – Trade Creates Wealth">
            <a:hlinkClick r:id="rId6"/>
          </p:cNvPr>
          <p:cNvPicPr preferRelativeResize="0"/>
          <p:nvPr/>
        </p:nvPicPr>
        <p:blipFill>
          <a:blip r:embed="rId7">
            <a:alphaModFix/>
          </a:blip>
          <a:stretch>
            <a:fillRect/>
          </a:stretch>
        </p:blipFill>
        <p:spPr>
          <a:xfrm>
            <a:off x="3598138" y="3510800"/>
            <a:ext cx="2006142" cy="1504600"/>
          </a:xfrm>
          <a:prstGeom prst="rect">
            <a:avLst/>
          </a:prstGeom>
          <a:noFill/>
          <a:ln>
            <a:noFill/>
          </a:ln>
        </p:spPr>
      </p:pic>
      <p:grpSp>
        <p:nvGrpSpPr>
          <p:cNvPr id="2191" name="Google Shape;2191;p69"/>
          <p:cNvGrpSpPr/>
          <p:nvPr/>
        </p:nvGrpSpPr>
        <p:grpSpPr>
          <a:xfrm>
            <a:off x="1572693" y="2908845"/>
            <a:ext cx="382030" cy="320451"/>
            <a:chOff x="2182643" y="3386320"/>
            <a:chExt cx="382030" cy="320451"/>
          </a:xfrm>
        </p:grpSpPr>
        <p:sp>
          <p:nvSpPr>
            <p:cNvPr id="2192" name="Google Shape;2192;p69"/>
            <p:cNvSpPr/>
            <p:nvPr/>
          </p:nvSpPr>
          <p:spPr>
            <a:xfrm>
              <a:off x="2182643" y="3386320"/>
              <a:ext cx="382030" cy="320451"/>
            </a:xfrm>
            <a:custGeom>
              <a:rect b="b" l="l" r="r" t="t"/>
              <a:pathLst>
                <a:path extrusionOk="0" h="12203" w="14548">
                  <a:moveTo>
                    <a:pt x="709" y="0"/>
                  </a:moveTo>
                  <a:cubicBezTo>
                    <a:pt x="317" y="0"/>
                    <a:pt x="1" y="316"/>
                    <a:pt x="1" y="709"/>
                  </a:cubicBezTo>
                  <a:lnTo>
                    <a:pt x="1" y="11504"/>
                  </a:lnTo>
                  <a:cubicBezTo>
                    <a:pt x="1" y="11887"/>
                    <a:pt x="317" y="12202"/>
                    <a:pt x="709" y="12202"/>
                  </a:cubicBezTo>
                  <a:lnTo>
                    <a:pt x="13840" y="12202"/>
                  </a:lnTo>
                  <a:cubicBezTo>
                    <a:pt x="14232" y="12202"/>
                    <a:pt x="14548" y="11887"/>
                    <a:pt x="14548" y="11504"/>
                  </a:cubicBezTo>
                  <a:lnTo>
                    <a:pt x="14548" y="2115"/>
                  </a:lnTo>
                  <a:cubicBezTo>
                    <a:pt x="14548" y="1723"/>
                    <a:pt x="14232" y="1407"/>
                    <a:pt x="13840" y="1407"/>
                  </a:cubicBezTo>
                  <a:lnTo>
                    <a:pt x="9619" y="1407"/>
                  </a:lnTo>
                  <a:lnTo>
                    <a:pt x="8490" y="278"/>
                  </a:lnTo>
                  <a:cubicBezTo>
                    <a:pt x="8308" y="96"/>
                    <a:pt x="8078" y="0"/>
                    <a:pt x="7829" y="0"/>
                  </a:cubicBezTo>
                  <a:close/>
                </a:path>
              </a:pathLst>
            </a:custGeom>
            <a:solidFill>
              <a:srgbClr val="D1D8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3" name="Google Shape;2193;p69"/>
            <p:cNvSpPr/>
            <p:nvPr/>
          </p:nvSpPr>
          <p:spPr>
            <a:xfrm>
              <a:off x="2281171" y="3466492"/>
              <a:ext cx="185002" cy="184739"/>
            </a:xfrm>
            <a:custGeom>
              <a:rect b="b" l="l" r="r" t="t"/>
              <a:pathLst>
                <a:path extrusionOk="0" h="7035" w="7045">
                  <a:moveTo>
                    <a:pt x="3522" y="0"/>
                  </a:moveTo>
                  <a:cubicBezTo>
                    <a:pt x="1580" y="0"/>
                    <a:pt x="0" y="1579"/>
                    <a:pt x="0" y="3522"/>
                  </a:cubicBezTo>
                  <a:cubicBezTo>
                    <a:pt x="0" y="5465"/>
                    <a:pt x="1580" y="7034"/>
                    <a:pt x="3522" y="7034"/>
                  </a:cubicBezTo>
                  <a:cubicBezTo>
                    <a:pt x="5465" y="7034"/>
                    <a:pt x="7044" y="5465"/>
                    <a:pt x="7044" y="3522"/>
                  </a:cubicBezTo>
                  <a:cubicBezTo>
                    <a:pt x="7044" y="1579"/>
                    <a:pt x="5465" y="0"/>
                    <a:pt x="3522" y="0"/>
                  </a:cubicBezTo>
                  <a:close/>
                </a:path>
              </a:pathLst>
            </a:custGeom>
            <a:solidFill>
              <a:srgbClr val="C0CA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4" name="Google Shape;2194;p69"/>
            <p:cNvSpPr/>
            <p:nvPr/>
          </p:nvSpPr>
          <p:spPr>
            <a:xfrm>
              <a:off x="2299763" y="3484821"/>
              <a:ext cx="147791" cy="148054"/>
            </a:xfrm>
            <a:custGeom>
              <a:rect b="b" l="l" r="r" t="t"/>
              <a:pathLst>
                <a:path extrusionOk="0" h="5638" w="5628">
                  <a:moveTo>
                    <a:pt x="2814" y="1"/>
                  </a:moveTo>
                  <a:cubicBezTo>
                    <a:pt x="1254" y="1"/>
                    <a:pt x="1" y="1264"/>
                    <a:pt x="1" y="2824"/>
                  </a:cubicBezTo>
                  <a:cubicBezTo>
                    <a:pt x="1" y="4374"/>
                    <a:pt x="1254" y="5638"/>
                    <a:pt x="2814" y="5638"/>
                  </a:cubicBezTo>
                  <a:cubicBezTo>
                    <a:pt x="4374" y="5638"/>
                    <a:pt x="5628" y="4374"/>
                    <a:pt x="5628" y="2824"/>
                  </a:cubicBezTo>
                  <a:cubicBezTo>
                    <a:pt x="5628" y="1264"/>
                    <a:pt x="4374" y="1"/>
                    <a:pt x="281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5" name="Google Shape;2195;p69"/>
            <p:cNvSpPr/>
            <p:nvPr/>
          </p:nvSpPr>
          <p:spPr>
            <a:xfrm>
              <a:off x="2336711" y="3564993"/>
              <a:ext cx="73922" cy="67830"/>
            </a:xfrm>
            <a:custGeom>
              <a:rect b="b" l="l" r="r" t="t"/>
              <a:pathLst>
                <a:path extrusionOk="0" h="2583" w="2815">
                  <a:moveTo>
                    <a:pt x="938" y="1"/>
                  </a:moveTo>
                  <a:lnTo>
                    <a:pt x="938" y="470"/>
                  </a:lnTo>
                  <a:cubicBezTo>
                    <a:pt x="938" y="556"/>
                    <a:pt x="891" y="642"/>
                    <a:pt x="814" y="680"/>
                  </a:cubicBezTo>
                  <a:lnTo>
                    <a:pt x="259" y="958"/>
                  </a:lnTo>
                  <a:cubicBezTo>
                    <a:pt x="96" y="1034"/>
                    <a:pt x="0" y="1197"/>
                    <a:pt x="0" y="1379"/>
                  </a:cubicBezTo>
                  <a:lnTo>
                    <a:pt x="0" y="2202"/>
                  </a:lnTo>
                  <a:cubicBezTo>
                    <a:pt x="436" y="2456"/>
                    <a:pt x="922" y="2582"/>
                    <a:pt x="1407" y="2582"/>
                  </a:cubicBezTo>
                  <a:cubicBezTo>
                    <a:pt x="1893" y="2582"/>
                    <a:pt x="2379" y="2456"/>
                    <a:pt x="2814" y="2202"/>
                  </a:cubicBezTo>
                  <a:lnTo>
                    <a:pt x="2814" y="1379"/>
                  </a:lnTo>
                  <a:cubicBezTo>
                    <a:pt x="2814" y="1197"/>
                    <a:pt x="2718" y="1034"/>
                    <a:pt x="2556" y="958"/>
                  </a:cubicBezTo>
                  <a:lnTo>
                    <a:pt x="2010" y="680"/>
                  </a:lnTo>
                  <a:cubicBezTo>
                    <a:pt x="1924" y="642"/>
                    <a:pt x="1876" y="565"/>
                    <a:pt x="1876" y="470"/>
                  </a:cubicBezTo>
                  <a:lnTo>
                    <a:pt x="1876" y="1"/>
                  </a:lnTo>
                  <a:close/>
                </a:path>
              </a:pathLst>
            </a:custGeom>
            <a:solidFill>
              <a:srgbClr val="AAB8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6" name="Google Shape;2196;p69"/>
            <p:cNvSpPr/>
            <p:nvPr/>
          </p:nvSpPr>
          <p:spPr>
            <a:xfrm>
              <a:off x="2295745" y="3386320"/>
              <a:ext cx="139519" cy="36974"/>
            </a:xfrm>
            <a:custGeom>
              <a:rect b="b" l="l" r="r" t="t"/>
              <a:pathLst>
                <a:path extrusionOk="0" h="1408" w="5313">
                  <a:moveTo>
                    <a:pt x="1" y="0"/>
                  </a:moveTo>
                  <a:cubicBezTo>
                    <a:pt x="249" y="0"/>
                    <a:pt x="489" y="96"/>
                    <a:pt x="661" y="278"/>
                  </a:cubicBezTo>
                  <a:lnTo>
                    <a:pt x="1589" y="1206"/>
                  </a:lnTo>
                  <a:cubicBezTo>
                    <a:pt x="1723" y="1331"/>
                    <a:pt x="1895" y="1407"/>
                    <a:pt x="2087" y="1407"/>
                  </a:cubicBezTo>
                  <a:lnTo>
                    <a:pt x="5312" y="1407"/>
                  </a:lnTo>
                  <a:lnTo>
                    <a:pt x="4183" y="278"/>
                  </a:lnTo>
                  <a:cubicBezTo>
                    <a:pt x="4010" y="96"/>
                    <a:pt x="3771" y="0"/>
                    <a:pt x="3522" y="0"/>
                  </a:cubicBezTo>
                  <a:close/>
                </a:path>
              </a:pathLst>
            </a:custGeom>
            <a:solidFill>
              <a:srgbClr val="C0CA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7" name="Google Shape;2197;p69"/>
            <p:cNvSpPr/>
            <p:nvPr/>
          </p:nvSpPr>
          <p:spPr>
            <a:xfrm>
              <a:off x="2342987" y="3386320"/>
              <a:ext cx="92514" cy="36974"/>
            </a:xfrm>
            <a:custGeom>
              <a:rect b="b" l="l" r="r" t="t"/>
              <a:pathLst>
                <a:path extrusionOk="0" h="1408" w="3523">
                  <a:moveTo>
                    <a:pt x="1" y="0"/>
                  </a:moveTo>
                  <a:cubicBezTo>
                    <a:pt x="250" y="0"/>
                    <a:pt x="479" y="96"/>
                    <a:pt x="661" y="278"/>
                  </a:cubicBezTo>
                  <a:lnTo>
                    <a:pt x="1589" y="1206"/>
                  </a:lnTo>
                  <a:cubicBezTo>
                    <a:pt x="1723" y="1340"/>
                    <a:pt x="1896" y="1407"/>
                    <a:pt x="2087" y="1407"/>
                  </a:cubicBezTo>
                  <a:lnTo>
                    <a:pt x="3523" y="1407"/>
                  </a:lnTo>
                  <a:lnTo>
                    <a:pt x="2384" y="278"/>
                  </a:lnTo>
                  <a:cubicBezTo>
                    <a:pt x="2211" y="96"/>
                    <a:pt x="1972" y="0"/>
                    <a:pt x="1723" y="0"/>
                  </a:cubicBezTo>
                  <a:close/>
                </a:path>
              </a:pathLst>
            </a:custGeom>
            <a:solidFill>
              <a:srgbClr val="AAB8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8" name="Google Shape;2198;p69"/>
            <p:cNvSpPr/>
            <p:nvPr/>
          </p:nvSpPr>
          <p:spPr>
            <a:xfrm>
              <a:off x="2182643" y="3676073"/>
              <a:ext cx="382030" cy="30698"/>
            </a:xfrm>
            <a:custGeom>
              <a:rect b="b" l="l" r="r" t="t"/>
              <a:pathLst>
                <a:path extrusionOk="0" h="1169" w="14548">
                  <a:moveTo>
                    <a:pt x="1" y="1"/>
                  </a:moveTo>
                  <a:lnTo>
                    <a:pt x="1" y="470"/>
                  </a:lnTo>
                  <a:cubicBezTo>
                    <a:pt x="1" y="853"/>
                    <a:pt x="317" y="1168"/>
                    <a:pt x="709" y="1168"/>
                  </a:cubicBezTo>
                  <a:lnTo>
                    <a:pt x="13840" y="1168"/>
                  </a:lnTo>
                  <a:cubicBezTo>
                    <a:pt x="14232" y="1168"/>
                    <a:pt x="14548" y="853"/>
                    <a:pt x="14548" y="470"/>
                  </a:cubicBezTo>
                  <a:lnTo>
                    <a:pt x="14548" y="1"/>
                  </a:lnTo>
                  <a:close/>
                </a:path>
              </a:pathLst>
            </a:custGeom>
            <a:solidFill>
              <a:srgbClr val="C0CA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9" name="Google Shape;2199;p69"/>
            <p:cNvSpPr/>
            <p:nvPr/>
          </p:nvSpPr>
          <p:spPr>
            <a:xfrm>
              <a:off x="2336711" y="3584609"/>
              <a:ext cx="74158" cy="48213"/>
            </a:xfrm>
            <a:custGeom>
              <a:rect b="b" l="l" r="r" t="t"/>
              <a:pathLst>
                <a:path extrusionOk="0" h="1836" w="2824">
                  <a:moveTo>
                    <a:pt x="690" y="0"/>
                  </a:moveTo>
                  <a:lnTo>
                    <a:pt x="268" y="211"/>
                  </a:lnTo>
                  <a:cubicBezTo>
                    <a:pt x="106" y="287"/>
                    <a:pt x="0" y="450"/>
                    <a:pt x="0" y="632"/>
                  </a:cubicBezTo>
                  <a:lnTo>
                    <a:pt x="0" y="1455"/>
                  </a:lnTo>
                  <a:cubicBezTo>
                    <a:pt x="436" y="1709"/>
                    <a:pt x="924" y="1835"/>
                    <a:pt x="1412" y="1835"/>
                  </a:cubicBezTo>
                  <a:cubicBezTo>
                    <a:pt x="1900" y="1835"/>
                    <a:pt x="2388" y="1709"/>
                    <a:pt x="2824" y="1455"/>
                  </a:cubicBezTo>
                  <a:lnTo>
                    <a:pt x="2824" y="632"/>
                  </a:lnTo>
                  <a:cubicBezTo>
                    <a:pt x="2824" y="450"/>
                    <a:pt x="2718" y="287"/>
                    <a:pt x="2556" y="211"/>
                  </a:cubicBezTo>
                  <a:lnTo>
                    <a:pt x="2125" y="0"/>
                  </a:lnTo>
                  <a:cubicBezTo>
                    <a:pt x="1938" y="225"/>
                    <a:pt x="1673" y="338"/>
                    <a:pt x="1407" y="338"/>
                  </a:cubicBezTo>
                  <a:cubicBezTo>
                    <a:pt x="1142" y="338"/>
                    <a:pt x="876" y="225"/>
                    <a:pt x="690" y="0"/>
                  </a:cubicBezTo>
                  <a:close/>
                </a:path>
              </a:pathLst>
            </a:custGeom>
            <a:solidFill>
              <a:srgbClr val="5D74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0" name="Google Shape;2200;p69"/>
            <p:cNvSpPr/>
            <p:nvPr/>
          </p:nvSpPr>
          <p:spPr>
            <a:xfrm>
              <a:off x="2360082" y="3564993"/>
              <a:ext cx="27179" cy="18513"/>
            </a:xfrm>
            <a:custGeom>
              <a:rect b="b" l="l" r="r" t="t"/>
              <a:pathLst>
                <a:path extrusionOk="0" h="705" w="1035">
                  <a:moveTo>
                    <a:pt x="48" y="1"/>
                  </a:moveTo>
                  <a:lnTo>
                    <a:pt x="48" y="470"/>
                  </a:lnTo>
                  <a:cubicBezTo>
                    <a:pt x="48" y="518"/>
                    <a:pt x="29" y="565"/>
                    <a:pt x="1" y="604"/>
                  </a:cubicBezTo>
                  <a:cubicBezTo>
                    <a:pt x="168" y="671"/>
                    <a:pt x="343" y="704"/>
                    <a:pt x="517" y="704"/>
                  </a:cubicBezTo>
                  <a:cubicBezTo>
                    <a:pt x="692" y="704"/>
                    <a:pt x="867" y="671"/>
                    <a:pt x="1034" y="604"/>
                  </a:cubicBezTo>
                  <a:cubicBezTo>
                    <a:pt x="1005" y="565"/>
                    <a:pt x="986" y="518"/>
                    <a:pt x="986" y="470"/>
                  </a:cubicBezTo>
                  <a:lnTo>
                    <a:pt x="986" y="1"/>
                  </a:lnTo>
                  <a:close/>
                </a:path>
              </a:pathLst>
            </a:custGeom>
            <a:solidFill>
              <a:srgbClr val="99A8B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1" name="Google Shape;2201;p69"/>
            <p:cNvSpPr/>
            <p:nvPr/>
          </p:nvSpPr>
          <p:spPr>
            <a:xfrm>
              <a:off x="2349027" y="3515756"/>
              <a:ext cx="49290" cy="55566"/>
            </a:xfrm>
            <a:custGeom>
              <a:rect b="b" l="l" r="r" t="t"/>
              <a:pathLst>
                <a:path extrusionOk="0" h="2116" w="1877">
                  <a:moveTo>
                    <a:pt x="699" y="0"/>
                  </a:moveTo>
                  <a:cubicBezTo>
                    <a:pt x="316" y="0"/>
                    <a:pt x="0" y="316"/>
                    <a:pt x="0" y="708"/>
                  </a:cubicBezTo>
                  <a:lnTo>
                    <a:pt x="0" y="1177"/>
                  </a:lnTo>
                  <a:cubicBezTo>
                    <a:pt x="0" y="1694"/>
                    <a:pt x="422" y="2115"/>
                    <a:pt x="938" y="2115"/>
                  </a:cubicBezTo>
                  <a:cubicBezTo>
                    <a:pt x="1455" y="2105"/>
                    <a:pt x="1876" y="1694"/>
                    <a:pt x="1876" y="1177"/>
                  </a:cubicBezTo>
                  <a:lnTo>
                    <a:pt x="1876" y="708"/>
                  </a:lnTo>
                  <a:cubicBezTo>
                    <a:pt x="1876" y="316"/>
                    <a:pt x="1560" y="0"/>
                    <a:pt x="1168" y="0"/>
                  </a:cubicBezTo>
                  <a:close/>
                </a:path>
              </a:pathLst>
            </a:custGeom>
            <a:solidFill>
              <a:srgbClr val="BBC6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2" name="Google Shape;2202;p69"/>
            <p:cNvSpPr/>
            <p:nvPr/>
          </p:nvSpPr>
          <p:spPr>
            <a:xfrm>
              <a:off x="2349027" y="3515756"/>
              <a:ext cx="33954" cy="55461"/>
            </a:xfrm>
            <a:custGeom>
              <a:rect b="b" l="l" r="r" t="t"/>
              <a:pathLst>
                <a:path extrusionOk="0" h="2112" w="1293">
                  <a:moveTo>
                    <a:pt x="699" y="0"/>
                  </a:moveTo>
                  <a:cubicBezTo>
                    <a:pt x="316" y="0"/>
                    <a:pt x="0" y="316"/>
                    <a:pt x="0" y="708"/>
                  </a:cubicBezTo>
                  <a:lnTo>
                    <a:pt x="0" y="1177"/>
                  </a:lnTo>
                  <a:cubicBezTo>
                    <a:pt x="0" y="1710"/>
                    <a:pt x="436" y="2112"/>
                    <a:pt x="931" y="2112"/>
                  </a:cubicBezTo>
                  <a:cubicBezTo>
                    <a:pt x="1050" y="2112"/>
                    <a:pt x="1172" y="2088"/>
                    <a:pt x="1292" y="2038"/>
                  </a:cubicBezTo>
                  <a:cubicBezTo>
                    <a:pt x="938" y="1895"/>
                    <a:pt x="709" y="1550"/>
                    <a:pt x="709" y="1177"/>
                  </a:cubicBezTo>
                  <a:lnTo>
                    <a:pt x="709" y="708"/>
                  </a:lnTo>
                  <a:cubicBezTo>
                    <a:pt x="699" y="364"/>
                    <a:pt x="948" y="67"/>
                    <a:pt x="1292" y="10"/>
                  </a:cubicBezTo>
                  <a:cubicBezTo>
                    <a:pt x="1254" y="0"/>
                    <a:pt x="1206" y="0"/>
                    <a:pt x="1168" y="0"/>
                  </a:cubicBezTo>
                  <a:close/>
                </a:path>
              </a:pathLst>
            </a:custGeom>
            <a:solidFill>
              <a:srgbClr val="AAB8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3" name="Google Shape;2203;p69"/>
            <p:cNvSpPr/>
            <p:nvPr/>
          </p:nvSpPr>
          <p:spPr>
            <a:xfrm>
              <a:off x="2349027" y="3515756"/>
              <a:ext cx="49290" cy="24894"/>
            </a:xfrm>
            <a:custGeom>
              <a:rect b="b" l="l" r="r" t="t"/>
              <a:pathLst>
                <a:path extrusionOk="0" h="948" w="1877">
                  <a:moveTo>
                    <a:pt x="709" y="0"/>
                  </a:moveTo>
                  <a:cubicBezTo>
                    <a:pt x="316" y="0"/>
                    <a:pt x="0" y="316"/>
                    <a:pt x="0" y="708"/>
                  </a:cubicBezTo>
                  <a:cubicBezTo>
                    <a:pt x="0" y="708"/>
                    <a:pt x="709" y="947"/>
                    <a:pt x="1876" y="947"/>
                  </a:cubicBezTo>
                  <a:lnTo>
                    <a:pt x="1876" y="708"/>
                  </a:lnTo>
                  <a:cubicBezTo>
                    <a:pt x="1876" y="316"/>
                    <a:pt x="1560" y="0"/>
                    <a:pt x="1178" y="0"/>
                  </a:cubicBezTo>
                  <a:close/>
                </a:path>
              </a:pathLst>
            </a:custGeom>
            <a:solidFill>
              <a:srgbClr val="657A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4" name="Google Shape;2204;p69"/>
            <p:cNvSpPr/>
            <p:nvPr/>
          </p:nvSpPr>
          <p:spPr>
            <a:xfrm>
              <a:off x="2349027" y="3515755"/>
              <a:ext cx="33954" cy="22374"/>
            </a:xfrm>
            <a:custGeom>
              <a:rect b="b" l="l" r="r" t="t"/>
              <a:pathLst>
                <a:path extrusionOk="0" h="852" w="1293">
                  <a:moveTo>
                    <a:pt x="699" y="0"/>
                  </a:moveTo>
                  <a:cubicBezTo>
                    <a:pt x="316" y="0"/>
                    <a:pt x="0" y="316"/>
                    <a:pt x="0" y="708"/>
                  </a:cubicBezTo>
                  <a:cubicBezTo>
                    <a:pt x="230" y="775"/>
                    <a:pt x="460" y="823"/>
                    <a:pt x="699" y="852"/>
                  </a:cubicBezTo>
                  <a:lnTo>
                    <a:pt x="699" y="708"/>
                  </a:lnTo>
                  <a:lnTo>
                    <a:pt x="709" y="708"/>
                  </a:lnTo>
                  <a:cubicBezTo>
                    <a:pt x="699" y="364"/>
                    <a:pt x="948" y="67"/>
                    <a:pt x="1292" y="10"/>
                  </a:cubicBezTo>
                  <a:cubicBezTo>
                    <a:pt x="1254" y="0"/>
                    <a:pt x="1206" y="0"/>
                    <a:pt x="1168" y="0"/>
                  </a:cubicBezTo>
                  <a:close/>
                </a:path>
              </a:pathLst>
            </a:custGeom>
            <a:solidFill>
              <a:srgbClr val="657A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5" name="Google Shape;2205;p69"/>
            <p:cNvSpPr/>
            <p:nvPr/>
          </p:nvSpPr>
          <p:spPr>
            <a:xfrm>
              <a:off x="2336711" y="3595402"/>
              <a:ext cx="18382" cy="34978"/>
            </a:xfrm>
            <a:custGeom>
              <a:rect b="b" l="l" r="r" t="t"/>
              <a:pathLst>
                <a:path extrusionOk="0" h="1332" w="700">
                  <a:moveTo>
                    <a:pt x="58" y="1"/>
                  </a:moveTo>
                  <a:cubicBezTo>
                    <a:pt x="20" y="58"/>
                    <a:pt x="0" y="135"/>
                    <a:pt x="0" y="211"/>
                  </a:cubicBezTo>
                  <a:lnTo>
                    <a:pt x="0" y="1044"/>
                  </a:lnTo>
                  <a:cubicBezTo>
                    <a:pt x="221" y="1168"/>
                    <a:pt x="460" y="1264"/>
                    <a:pt x="699" y="1331"/>
                  </a:cubicBezTo>
                  <a:lnTo>
                    <a:pt x="699" y="719"/>
                  </a:lnTo>
                  <a:cubicBezTo>
                    <a:pt x="699" y="565"/>
                    <a:pt x="632" y="431"/>
                    <a:pt x="517" y="345"/>
                  </a:cubicBezTo>
                  <a:lnTo>
                    <a:pt x="58" y="1"/>
                  </a:lnTo>
                  <a:close/>
                </a:path>
              </a:pathLst>
            </a:custGeom>
            <a:solidFill>
              <a:srgbClr val="3049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6" name="Google Shape;2206;p69"/>
            <p:cNvSpPr/>
            <p:nvPr/>
          </p:nvSpPr>
          <p:spPr>
            <a:xfrm>
              <a:off x="2392251" y="3595402"/>
              <a:ext cx="18382" cy="34978"/>
            </a:xfrm>
            <a:custGeom>
              <a:rect b="b" l="l" r="r" t="t"/>
              <a:pathLst>
                <a:path extrusionOk="0" h="1332" w="700">
                  <a:moveTo>
                    <a:pt x="642" y="1"/>
                  </a:moveTo>
                  <a:lnTo>
                    <a:pt x="182" y="345"/>
                  </a:lnTo>
                  <a:cubicBezTo>
                    <a:pt x="67" y="431"/>
                    <a:pt x="1" y="575"/>
                    <a:pt x="1" y="719"/>
                  </a:cubicBezTo>
                  <a:lnTo>
                    <a:pt x="1" y="1331"/>
                  </a:lnTo>
                  <a:cubicBezTo>
                    <a:pt x="240" y="1274"/>
                    <a:pt x="479" y="1168"/>
                    <a:pt x="699" y="1044"/>
                  </a:cubicBezTo>
                  <a:lnTo>
                    <a:pt x="699" y="221"/>
                  </a:lnTo>
                  <a:cubicBezTo>
                    <a:pt x="699" y="144"/>
                    <a:pt x="680" y="68"/>
                    <a:pt x="642" y="1"/>
                  </a:cubicBezTo>
                  <a:close/>
                </a:path>
              </a:pathLst>
            </a:custGeom>
            <a:solidFill>
              <a:srgbClr val="3049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0" name="Shape 2210"/>
        <p:cNvGrpSpPr/>
        <p:nvPr/>
      </p:nvGrpSpPr>
      <p:grpSpPr>
        <a:xfrm>
          <a:off x="0" y="0"/>
          <a:ext cx="0" cy="0"/>
          <a:chOff x="0" y="0"/>
          <a:chExt cx="0" cy="0"/>
        </a:xfrm>
      </p:grpSpPr>
      <p:grpSp>
        <p:nvGrpSpPr>
          <p:cNvPr id="2211" name="Google Shape;2211;p70"/>
          <p:cNvGrpSpPr/>
          <p:nvPr/>
        </p:nvGrpSpPr>
        <p:grpSpPr>
          <a:xfrm>
            <a:off x="1765001" y="378947"/>
            <a:ext cx="5613998" cy="778303"/>
            <a:chOff x="1828775" y="-454378"/>
            <a:chExt cx="5613998" cy="778303"/>
          </a:xfrm>
        </p:grpSpPr>
        <p:sp>
          <p:nvSpPr>
            <p:cNvPr id="2212" name="Google Shape;2212;p70"/>
            <p:cNvSpPr/>
            <p:nvPr/>
          </p:nvSpPr>
          <p:spPr>
            <a:xfrm>
              <a:off x="1896850" y="-363850"/>
              <a:ext cx="5476857" cy="605114"/>
            </a:xfrm>
            <a:custGeom>
              <a:rect b="b" l="l" r="r" t="t"/>
              <a:pathLst>
                <a:path extrusionOk="0" h="34573" w="277520">
                  <a:moveTo>
                    <a:pt x="1" y="1"/>
                  </a:moveTo>
                  <a:lnTo>
                    <a:pt x="1" y="34573"/>
                  </a:lnTo>
                  <a:lnTo>
                    <a:pt x="277519" y="34573"/>
                  </a:lnTo>
                  <a:lnTo>
                    <a:pt x="277519" y="1"/>
                  </a:lnTo>
                  <a:close/>
                </a:path>
              </a:pathLst>
            </a:custGeom>
            <a:solidFill>
              <a:schemeClr val="accent3"/>
            </a:solidFill>
            <a:ln>
              <a:noFill/>
            </a:ln>
            <a:effectLst>
              <a:outerShdw rotWithShape="0" algn="bl" dir="4200000" dist="142875">
                <a:srgbClr val="000000">
                  <a:alpha val="4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3" name="Google Shape;2213;p70"/>
            <p:cNvSpPr/>
            <p:nvPr/>
          </p:nvSpPr>
          <p:spPr>
            <a:xfrm>
              <a:off x="1828775" y="-454375"/>
              <a:ext cx="5610701" cy="90545"/>
            </a:xfrm>
            <a:custGeom>
              <a:rect b="b" l="l" r="r" t="t"/>
              <a:pathLst>
                <a:path extrusionOk="0" fill="none" h="5174" w="285750">
                  <a:moveTo>
                    <a:pt x="4469" y="5174"/>
                  </a:moveTo>
                  <a:lnTo>
                    <a:pt x="0" y="0"/>
                  </a:lnTo>
                  <a:lnTo>
                    <a:pt x="285750" y="0"/>
                  </a:lnTo>
                  <a:lnTo>
                    <a:pt x="281987" y="5174"/>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4" name="Google Shape;2214;p70"/>
            <p:cNvSpPr/>
            <p:nvPr/>
          </p:nvSpPr>
          <p:spPr>
            <a:xfrm>
              <a:off x="1828796" y="-454378"/>
              <a:ext cx="78219" cy="773856"/>
            </a:xfrm>
            <a:custGeom>
              <a:rect b="b" l="l" r="r" t="t"/>
              <a:pathLst>
                <a:path extrusionOk="0" h="44214" w="4469">
                  <a:moveTo>
                    <a:pt x="0" y="0"/>
                  </a:moveTo>
                  <a:lnTo>
                    <a:pt x="0" y="44214"/>
                  </a:lnTo>
                  <a:lnTo>
                    <a:pt x="4469" y="39746"/>
                  </a:lnTo>
                  <a:lnTo>
                    <a:pt x="4469" y="5174"/>
                  </a:lnTo>
                  <a:lnTo>
                    <a:pt x="0" y="0"/>
                  </a:ln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5" name="Google Shape;2215;p70"/>
            <p:cNvSpPr/>
            <p:nvPr/>
          </p:nvSpPr>
          <p:spPr>
            <a:xfrm>
              <a:off x="7373873" y="-454378"/>
              <a:ext cx="65862" cy="773856"/>
            </a:xfrm>
            <a:custGeom>
              <a:rect b="b" l="l" r="r" t="t"/>
              <a:pathLst>
                <a:path extrusionOk="0" h="44214" w="3763">
                  <a:moveTo>
                    <a:pt x="3763" y="0"/>
                  </a:moveTo>
                  <a:lnTo>
                    <a:pt x="0" y="5174"/>
                  </a:lnTo>
                  <a:lnTo>
                    <a:pt x="0" y="39746"/>
                  </a:lnTo>
                  <a:lnTo>
                    <a:pt x="3763" y="44214"/>
                  </a:lnTo>
                  <a:lnTo>
                    <a:pt x="3763" y="0"/>
                  </a:ln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6" name="Google Shape;2216;p70"/>
            <p:cNvSpPr/>
            <p:nvPr/>
          </p:nvSpPr>
          <p:spPr>
            <a:xfrm>
              <a:off x="1828775" y="242225"/>
              <a:ext cx="5613998" cy="81700"/>
            </a:xfrm>
            <a:custGeom>
              <a:rect b="b" l="l" r="r" t="t"/>
              <a:pathLst>
                <a:path extrusionOk="0" h="3268" w="224515">
                  <a:moveTo>
                    <a:pt x="0" y="3172"/>
                  </a:moveTo>
                  <a:lnTo>
                    <a:pt x="3171" y="0"/>
                  </a:lnTo>
                  <a:lnTo>
                    <a:pt x="221632" y="0"/>
                  </a:lnTo>
                  <a:lnTo>
                    <a:pt x="224515" y="3268"/>
                  </a:lnTo>
                  <a:close/>
                </a:path>
              </a:pathLst>
            </a:custGeom>
            <a:solidFill>
              <a:schemeClr val="accent4"/>
            </a:solidFill>
            <a:ln cap="flat" cmpd="sng" w="9525">
              <a:solidFill>
                <a:schemeClr val="accent4"/>
              </a:solidFill>
              <a:prstDash val="solid"/>
              <a:round/>
              <a:headEnd len="med" w="med" type="none"/>
              <a:tailEnd len="med" w="med" type="none"/>
            </a:ln>
          </p:spPr>
        </p:sp>
        <p:sp>
          <p:nvSpPr>
            <p:cNvPr id="2217" name="Google Shape;2217;p70"/>
            <p:cNvSpPr/>
            <p:nvPr/>
          </p:nvSpPr>
          <p:spPr>
            <a:xfrm flipH="1" rot="10800000">
              <a:off x="1828775" y="-454377"/>
              <a:ext cx="5613998" cy="96578"/>
            </a:xfrm>
            <a:custGeom>
              <a:rect b="b" l="l" r="r" t="t"/>
              <a:pathLst>
                <a:path extrusionOk="0" h="3268" w="224515">
                  <a:moveTo>
                    <a:pt x="0" y="3172"/>
                  </a:moveTo>
                  <a:lnTo>
                    <a:pt x="3171" y="0"/>
                  </a:lnTo>
                  <a:lnTo>
                    <a:pt x="221632" y="0"/>
                  </a:lnTo>
                  <a:lnTo>
                    <a:pt x="224515" y="3268"/>
                  </a:lnTo>
                  <a:close/>
                </a:path>
              </a:pathLst>
            </a:custGeom>
            <a:solidFill>
              <a:schemeClr val="accent4"/>
            </a:solidFill>
            <a:ln cap="flat" cmpd="sng" w="9525">
              <a:solidFill>
                <a:schemeClr val="accent4"/>
              </a:solidFill>
              <a:prstDash val="solid"/>
              <a:round/>
              <a:headEnd len="med" w="med" type="none"/>
              <a:tailEnd len="med" w="med" type="none"/>
            </a:ln>
          </p:spPr>
        </p:sp>
      </p:grpSp>
      <p:grpSp>
        <p:nvGrpSpPr>
          <p:cNvPr id="2218" name="Google Shape;2218;p70"/>
          <p:cNvGrpSpPr/>
          <p:nvPr/>
        </p:nvGrpSpPr>
        <p:grpSpPr>
          <a:xfrm>
            <a:off x="6348305" y="1596942"/>
            <a:ext cx="875409" cy="1015029"/>
            <a:chOff x="3335286" y="601670"/>
            <a:chExt cx="804678" cy="932160"/>
          </a:xfrm>
        </p:grpSpPr>
        <p:sp>
          <p:nvSpPr>
            <p:cNvPr id="2219" name="Google Shape;2219;p70"/>
            <p:cNvSpPr/>
            <p:nvPr/>
          </p:nvSpPr>
          <p:spPr>
            <a:xfrm>
              <a:off x="3335286" y="601670"/>
              <a:ext cx="804678" cy="932160"/>
            </a:xfrm>
            <a:custGeom>
              <a:rect b="b" l="l" r="r" t="t"/>
              <a:pathLst>
                <a:path extrusionOk="0" h="30366" w="26211">
                  <a:moveTo>
                    <a:pt x="26211" y="1"/>
                  </a:moveTo>
                  <a:lnTo>
                    <a:pt x="1" y="747"/>
                  </a:lnTo>
                  <a:lnTo>
                    <a:pt x="1599" y="30259"/>
                  </a:lnTo>
                  <a:lnTo>
                    <a:pt x="25039" y="30366"/>
                  </a:lnTo>
                  <a:lnTo>
                    <a:pt x="26211" y="1"/>
                  </a:lnTo>
                  <a:close/>
                </a:path>
              </a:pathLst>
            </a:custGeom>
            <a:solidFill>
              <a:schemeClr val="dk1"/>
            </a:solidFill>
            <a:ln>
              <a:noFill/>
            </a:ln>
            <a:effectLst>
              <a:outerShdw rotWithShape="0" algn="bl" dir="2400000" dist="47625">
                <a:srgbClr val="000000">
                  <a:alpha val="3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0" name="Google Shape;2220;p70"/>
            <p:cNvSpPr/>
            <p:nvPr/>
          </p:nvSpPr>
          <p:spPr>
            <a:xfrm>
              <a:off x="3374551" y="637647"/>
              <a:ext cx="739256" cy="847128"/>
            </a:xfrm>
            <a:custGeom>
              <a:rect b="b" l="l" r="r" t="t"/>
              <a:pathLst>
                <a:path extrusionOk="0" h="27596" w="24080">
                  <a:moveTo>
                    <a:pt x="24079" y="1"/>
                  </a:moveTo>
                  <a:lnTo>
                    <a:pt x="0" y="534"/>
                  </a:lnTo>
                  <a:lnTo>
                    <a:pt x="2025" y="27596"/>
                  </a:lnTo>
                  <a:lnTo>
                    <a:pt x="22588" y="27596"/>
                  </a:lnTo>
                  <a:lnTo>
                    <a:pt x="24079"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1" name="Google Shape;2221;p70"/>
            <p:cNvSpPr/>
            <p:nvPr/>
          </p:nvSpPr>
          <p:spPr>
            <a:xfrm>
              <a:off x="3374551" y="637647"/>
              <a:ext cx="739256" cy="847128"/>
            </a:xfrm>
            <a:custGeom>
              <a:rect b="b" l="l" r="r" t="t"/>
              <a:pathLst>
                <a:path extrusionOk="0" fill="none" h="27596" w="24080">
                  <a:moveTo>
                    <a:pt x="2025" y="27596"/>
                  </a:moveTo>
                  <a:lnTo>
                    <a:pt x="0" y="534"/>
                  </a:lnTo>
                  <a:lnTo>
                    <a:pt x="24079" y="1"/>
                  </a:lnTo>
                  <a:lnTo>
                    <a:pt x="22588" y="27596"/>
                  </a:lnTo>
                  <a:lnTo>
                    <a:pt x="2025" y="27596"/>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2" name="Google Shape;2222;p70"/>
            <p:cNvSpPr/>
            <p:nvPr/>
          </p:nvSpPr>
          <p:spPr>
            <a:xfrm>
              <a:off x="3413785" y="1484745"/>
              <a:ext cx="670580" cy="29470"/>
            </a:xfrm>
            <a:custGeom>
              <a:rect b="b" l="l" r="r" t="t"/>
              <a:pathLst>
                <a:path extrusionOk="0" h="960" w="21843">
                  <a:moveTo>
                    <a:pt x="747" y="1"/>
                  </a:moveTo>
                  <a:lnTo>
                    <a:pt x="1" y="960"/>
                  </a:lnTo>
                  <a:lnTo>
                    <a:pt x="21842" y="960"/>
                  </a:lnTo>
                  <a:lnTo>
                    <a:pt x="2131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3" name="Google Shape;2223;p70"/>
            <p:cNvSpPr/>
            <p:nvPr/>
          </p:nvSpPr>
          <p:spPr>
            <a:xfrm>
              <a:off x="3413785" y="1484745"/>
              <a:ext cx="670580" cy="29470"/>
            </a:xfrm>
            <a:custGeom>
              <a:rect b="b" l="l" r="r" t="t"/>
              <a:pathLst>
                <a:path extrusionOk="0" fill="none" h="960" w="21843">
                  <a:moveTo>
                    <a:pt x="21310" y="1"/>
                  </a:moveTo>
                  <a:lnTo>
                    <a:pt x="21310" y="1"/>
                  </a:lnTo>
                  <a:lnTo>
                    <a:pt x="747" y="1"/>
                  </a:lnTo>
                  <a:lnTo>
                    <a:pt x="1" y="960"/>
                  </a:lnTo>
                  <a:lnTo>
                    <a:pt x="21842" y="960"/>
                  </a:lnTo>
                  <a:lnTo>
                    <a:pt x="21310"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4" name="Google Shape;2224;p70"/>
            <p:cNvSpPr/>
            <p:nvPr/>
          </p:nvSpPr>
          <p:spPr>
            <a:xfrm>
              <a:off x="3374551" y="637647"/>
              <a:ext cx="739256" cy="62193"/>
            </a:xfrm>
            <a:custGeom>
              <a:rect b="b" l="l" r="r" t="t"/>
              <a:pathLst>
                <a:path extrusionOk="0" h="2026" w="24080">
                  <a:moveTo>
                    <a:pt x="24079" y="1"/>
                  </a:moveTo>
                  <a:lnTo>
                    <a:pt x="0" y="534"/>
                  </a:lnTo>
                  <a:lnTo>
                    <a:pt x="107" y="1706"/>
                  </a:lnTo>
                  <a:lnTo>
                    <a:pt x="23973" y="2025"/>
                  </a:lnTo>
                  <a:lnTo>
                    <a:pt x="24079" y="1"/>
                  </a:lnTo>
                  <a:close/>
                </a:path>
              </a:pathLst>
            </a:custGeom>
            <a:solidFill>
              <a:srgbClr val="191919">
                <a:alpha val="13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5" name="Google Shape;2225;p70"/>
            <p:cNvSpPr/>
            <p:nvPr/>
          </p:nvSpPr>
          <p:spPr>
            <a:xfrm>
              <a:off x="3374551" y="637647"/>
              <a:ext cx="739256" cy="62193"/>
            </a:xfrm>
            <a:custGeom>
              <a:rect b="b" l="l" r="r" t="t"/>
              <a:pathLst>
                <a:path extrusionOk="0" fill="none" h="2026" w="24080">
                  <a:moveTo>
                    <a:pt x="24079" y="1"/>
                  </a:moveTo>
                  <a:lnTo>
                    <a:pt x="0" y="534"/>
                  </a:lnTo>
                  <a:lnTo>
                    <a:pt x="107" y="1706"/>
                  </a:lnTo>
                  <a:lnTo>
                    <a:pt x="23973" y="2025"/>
                  </a:lnTo>
                  <a:lnTo>
                    <a:pt x="24079"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26" name="Google Shape;2226;p70"/>
          <p:cNvGrpSpPr/>
          <p:nvPr/>
        </p:nvGrpSpPr>
        <p:grpSpPr>
          <a:xfrm>
            <a:off x="1920280" y="1596942"/>
            <a:ext cx="875409" cy="1015029"/>
            <a:chOff x="3335286" y="601670"/>
            <a:chExt cx="804678" cy="932160"/>
          </a:xfrm>
        </p:grpSpPr>
        <p:sp>
          <p:nvSpPr>
            <p:cNvPr id="2227" name="Google Shape;2227;p70"/>
            <p:cNvSpPr/>
            <p:nvPr/>
          </p:nvSpPr>
          <p:spPr>
            <a:xfrm>
              <a:off x="3335286" y="601670"/>
              <a:ext cx="804678" cy="932160"/>
            </a:xfrm>
            <a:custGeom>
              <a:rect b="b" l="l" r="r" t="t"/>
              <a:pathLst>
                <a:path extrusionOk="0" h="30366" w="26211">
                  <a:moveTo>
                    <a:pt x="26211" y="1"/>
                  </a:moveTo>
                  <a:lnTo>
                    <a:pt x="1" y="747"/>
                  </a:lnTo>
                  <a:lnTo>
                    <a:pt x="1599" y="30259"/>
                  </a:lnTo>
                  <a:lnTo>
                    <a:pt x="25039" y="30366"/>
                  </a:lnTo>
                  <a:lnTo>
                    <a:pt x="26211" y="1"/>
                  </a:lnTo>
                  <a:close/>
                </a:path>
              </a:pathLst>
            </a:custGeom>
            <a:solidFill>
              <a:schemeClr val="dk1"/>
            </a:solidFill>
            <a:ln>
              <a:noFill/>
            </a:ln>
            <a:effectLst>
              <a:outerShdw rotWithShape="0" algn="bl" dir="2400000" dist="47625">
                <a:srgbClr val="000000">
                  <a:alpha val="3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8" name="Google Shape;2228;p70"/>
            <p:cNvSpPr/>
            <p:nvPr/>
          </p:nvSpPr>
          <p:spPr>
            <a:xfrm>
              <a:off x="3374551" y="637647"/>
              <a:ext cx="739256" cy="847128"/>
            </a:xfrm>
            <a:custGeom>
              <a:rect b="b" l="l" r="r" t="t"/>
              <a:pathLst>
                <a:path extrusionOk="0" h="27596" w="24080">
                  <a:moveTo>
                    <a:pt x="24079" y="1"/>
                  </a:moveTo>
                  <a:lnTo>
                    <a:pt x="0" y="534"/>
                  </a:lnTo>
                  <a:lnTo>
                    <a:pt x="2025" y="27596"/>
                  </a:lnTo>
                  <a:lnTo>
                    <a:pt x="22588" y="27596"/>
                  </a:lnTo>
                  <a:lnTo>
                    <a:pt x="24079"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9" name="Google Shape;2229;p70"/>
            <p:cNvSpPr/>
            <p:nvPr/>
          </p:nvSpPr>
          <p:spPr>
            <a:xfrm>
              <a:off x="3374551" y="637647"/>
              <a:ext cx="739256" cy="847128"/>
            </a:xfrm>
            <a:custGeom>
              <a:rect b="b" l="l" r="r" t="t"/>
              <a:pathLst>
                <a:path extrusionOk="0" fill="none" h="27596" w="24080">
                  <a:moveTo>
                    <a:pt x="2025" y="27596"/>
                  </a:moveTo>
                  <a:lnTo>
                    <a:pt x="0" y="534"/>
                  </a:lnTo>
                  <a:lnTo>
                    <a:pt x="24079" y="1"/>
                  </a:lnTo>
                  <a:lnTo>
                    <a:pt x="22588" y="27596"/>
                  </a:lnTo>
                  <a:lnTo>
                    <a:pt x="2025" y="27596"/>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0" name="Google Shape;2230;p70"/>
            <p:cNvSpPr/>
            <p:nvPr/>
          </p:nvSpPr>
          <p:spPr>
            <a:xfrm>
              <a:off x="3413785" y="1484745"/>
              <a:ext cx="670580" cy="29470"/>
            </a:xfrm>
            <a:custGeom>
              <a:rect b="b" l="l" r="r" t="t"/>
              <a:pathLst>
                <a:path extrusionOk="0" h="960" w="21843">
                  <a:moveTo>
                    <a:pt x="747" y="1"/>
                  </a:moveTo>
                  <a:lnTo>
                    <a:pt x="1" y="960"/>
                  </a:lnTo>
                  <a:lnTo>
                    <a:pt x="21842" y="960"/>
                  </a:lnTo>
                  <a:lnTo>
                    <a:pt x="2131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1" name="Google Shape;2231;p70"/>
            <p:cNvSpPr/>
            <p:nvPr/>
          </p:nvSpPr>
          <p:spPr>
            <a:xfrm>
              <a:off x="3413785" y="1484745"/>
              <a:ext cx="670580" cy="29470"/>
            </a:xfrm>
            <a:custGeom>
              <a:rect b="b" l="l" r="r" t="t"/>
              <a:pathLst>
                <a:path extrusionOk="0" fill="none" h="960" w="21843">
                  <a:moveTo>
                    <a:pt x="21310" y="1"/>
                  </a:moveTo>
                  <a:lnTo>
                    <a:pt x="21310" y="1"/>
                  </a:lnTo>
                  <a:lnTo>
                    <a:pt x="747" y="1"/>
                  </a:lnTo>
                  <a:lnTo>
                    <a:pt x="1" y="960"/>
                  </a:lnTo>
                  <a:lnTo>
                    <a:pt x="21842" y="960"/>
                  </a:lnTo>
                  <a:lnTo>
                    <a:pt x="21310"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2" name="Google Shape;2232;p70"/>
            <p:cNvSpPr/>
            <p:nvPr/>
          </p:nvSpPr>
          <p:spPr>
            <a:xfrm>
              <a:off x="3374551" y="637647"/>
              <a:ext cx="739256" cy="62193"/>
            </a:xfrm>
            <a:custGeom>
              <a:rect b="b" l="l" r="r" t="t"/>
              <a:pathLst>
                <a:path extrusionOk="0" h="2026" w="24080">
                  <a:moveTo>
                    <a:pt x="24079" y="1"/>
                  </a:moveTo>
                  <a:lnTo>
                    <a:pt x="0" y="534"/>
                  </a:lnTo>
                  <a:lnTo>
                    <a:pt x="107" y="1706"/>
                  </a:lnTo>
                  <a:lnTo>
                    <a:pt x="23973" y="2025"/>
                  </a:lnTo>
                  <a:lnTo>
                    <a:pt x="24079" y="1"/>
                  </a:lnTo>
                  <a:close/>
                </a:path>
              </a:pathLst>
            </a:custGeom>
            <a:solidFill>
              <a:srgbClr val="191919">
                <a:alpha val="13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3" name="Google Shape;2233;p70"/>
            <p:cNvSpPr/>
            <p:nvPr/>
          </p:nvSpPr>
          <p:spPr>
            <a:xfrm>
              <a:off x="3374551" y="637647"/>
              <a:ext cx="739256" cy="62193"/>
            </a:xfrm>
            <a:custGeom>
              <a:rect b="b" l="l" r="r" t="t"/>
              <a:pathLst>
                <a:path extrusionOk="0" fill="none" h="2026" w="24080">
                  <a:moveTo>
                    <a:pt x="24079" y="1"/>
                  </a:moveTo>
                  <a:lnTo>
                    <a:pt x="0" y="534"/>
                  </a:lnTo>
                  <a:lnTo>
                    <a:pt x="107" y="1706"/>
                  </a:lnTo>
                  <a:lnTo>
                    <a:pt x="23973" y="2025"/>
                  </a:lnTo>
                  <a:lnTo>
                    <a:pt x="24079"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34" name="Google Shape;2234;p70"/>
          <p:cNvSpPr txBox="1"/>
          <p:nvPr>
            <p:ph type="title"/>
          </p:nvPr>
        </p:nvSpPr>
        <p:spPr>
          <a:xfrm>
            <a:off x="986684" y="3028087"/>
            <a:ext cx="2742600" cy="365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Where do we </a:t>
            </a:r>
            <a:r>
              <a:rPr lang="en" u="sng">
                <a:solidFill>
                  <a:schemeClr val="hlink"/>
                </a:solidFill>
                <a:hlinkClick r:id="rId3"/>
              </a:rPr>
              <a:t>import tea from</a:t>
            </a:r>
            <a:r>
              <a:rPr lang="en"/>
              <a:t>? How about </a:t>
            </a:r>
            <a:r>
              <a:rPr lang="en"/>
              <a:t>horse</a:t>
            </a:r>
            <a:r>
              <a:rPr lang="en"/>
              <a:t> hair?</a:t>
            </a:r>
            <a:endParaRPr/>
          </a:p>
        </p:txBody>
      </p:sp>
      <p:sp>
        <p:nvSpPr>
          <p:cNvPr id="2235" name="Google Shape;2235;p70"/>
          <p:cNvSpPr txBox="1"/>
          <p:nvPr>
            <p:ph idx="4" type="title"/>
          </p:nvPr>
        </p:nvSpPr>
        <p:spPr>
          <a:xfrm>
            <a:off x="720000" y="539498"/>
            <a:ext cx="7704000" cy="45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International Interactives</a:t>
            </a:r>
            <a:endParaRPr/>
          </a:p>
        </p:txBody>
      </p:sp>
      <p:sp>
        <p:nvSpPr>
          <p:cNvPr id="2236" name="Google Shape;2236;p70"/>
          <p:cNvSpPr txBox="1"/>
          <p:nvPr>
            <p:ph idx="2" type="title"/>
          </p:nvPr>
        </p:nvSpPr>
        <p:spPr>
          <a:xfrm>
            <a:off x="5414716" y="2945337"/>
            <a:ext cx="2742600" cy="365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International trade on the </a:t>
            </a:r>
            <a:r>
              <a:rPr lang="en" u="sng">
                <a:solidFill>
                  <a:schemeClr val="hlink"/>
                </a:solidFill>
                <a:hlinkClick r:id="rId4"/>
              </a:rPr>
              <a:t>high seas</a:t>
            </a:r>
            <a:endParaRPr/>
          </a:p>
        </p:txBody>
      </p:sp>
      <p:grpSp>
        <p:nvGrpSpPr>
          <p:cNvPr id="2237" name="Google Shape;2237;p70"/>
          <p:cNvGrpSpPr/>
          <p:nvPr/>
        </p:nvGrpSpPr>
        <p:grpSpPr>
          <a:xfrm>
            <a:off x="4030075" y="2627725"/>
            <a:ext cx="1083850" cy="2272575"/>
            <a:chOff x="8136352" y="2627725"/>
            <a:chExt cx="1083850" cy="2272575"/>
          </a:xfrm>
        </p:grpSpPr>
        <p:sp>
          <p:nvSpPr>
            <p:cNvPr id="2238" name="Google Shape;2238;p70"/>
            <p:cNvSpPr/>
            <p:nvPr/>
          </p:nvSpPr>
          <p:spPr>
            <a:xfrm>
              <a:off x="8316777" y="4789900"/>
              <a:ext cx="723000" cy="110400"/>
            </a:xfrm>
            <a:prstGeom prst="ellipse">
              <a:avLst/>
            </a:prstGeom>
            <a:solidFill>
              <a:srgbClr val="000000">
                <a:alpha val="781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39" name="Google Shape;2239;p70"/>
            <p:cNvPicPr preferRelativeResize="0"/>
            <p:nvPr/>
          </p:nvPicPr>
          <p:blipFill>
            <a:blip r:embed="rId5">
              <a:alphaModFix/>
            </a:blip>
            <a:stretch>
              <a:fillRect/>
            </a:stretch>
          </p:blipFill>
          <p:spPr>
            <a:xfrm>
              <a:off x="8136352" y="2627725"/>
              <a:ext cx="1083850" cy="2219325"/>
            </a:xfrm>
            <a:prstGeom prst="rect">
              <a:avLst/>
            </a:prstGeom>
            <a:noFill/>
            <a:ln>
              <a:noFill/>
            </a:ln>
          </p:spPr>
        </p:pic>
      </p:grpSp>
      <p:grpSp>
        <p:nvGrpSpPr>
          <p:cNvPr id="2240" name="Google Shape;2240;p70"/>
          <p:cNvGrpSpPr/>
          <p:nvPr/>
        </p:nvGrpSpPr>
        <p:grpSpPr>
          <a:xfrm>
            <a:off x="-153024" y="4244650"/>
            <a:ext cx="1427700" cy="713625"/>
            <a:chOff x="131176" y="4137775"/>
            <a:chExt cx="1427700" cy="713625"/>
          </a:xfrm>
        </p:grpSpPr>
        <p:sp>
          <p:nvSpPr>
            <p:cNvPr id="2241" name="Google Shape;2241;p70"/>
            <p:cNvSpPr/>
            <p:nvPr/>
          </p:nvSpPr>
          <p:spPr>
            <a:xfrm>
              <a:off x="131176" y="4751800"/>
              <a:ext cx="1427700" cy="99600"/>
            </a:xfrm>
            <a:prstGeom prst="ellipse">
              <a:avLst/>
            </a:prstGeom>
            <a:solidFill>
              <a:srgbClr val="000000">
                <a:alpha val="781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42" name="Google Shape;2242;p70"/>
            <p:cNvPicPr preferRelativeResize="0"/>
            <p:nvPr/>
          </p:nvPicPr>
          <p:blipFill>
            <a:blip r:embed="rId6">
              <a:alphaModFix/>
            </a:blip>
            <a:stretch>
              <a:fillRect/>
            </a:stretch>
          </p:blipFill>
          <p:spPr>
            <a:xfrm>
              <a:off x="266500" y="4137775"/>
              <a:ext cx="1235275" cy="660125"/>
            </a:xfrm>
            <a:prstGeom prst="rect">
              <a:avLst/>
            </a:prstGeom>
            <a:noFill/>
            <a:ln>
              <a:noFill/>
            </a:ln>
          </p:spPr>
        </p:pic>
      </p:grpSp>
      <p:sp>
        <p:nvSpPr>
          <p:cNvPr id="2243" name="Google Shape;2243;p70"/>
          <p:cNvSpPr/>
          <p:nvPr/>
        </p:nvSpPr>
        <p:spPr>
          <a:xfrm>
            <a:off x="1739950" y="4779400"/>
            <a:ext cx="1444500" cy="110400"/>
          </a:xfrm>
          <a:prstGeom prst="ellipse">
            <a:avLst/>
          </a:prstGeom>
          <a:solidFill>
            <a:srgbClr val="000000">
              <a:alpha val="781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4" name="Google Shape;2244;p70"/>
          <p:cNvSpPr/>
          <p:nvPr/>
        </p:nvSpPr>
        <p:spPr>
          <a:xfrm>
            <a:off x="-2983497" y="4217413"/>
            <a:ext cx="2265900" cy="110400"/>
          </a:xfrm>
          <a:prstGeom prst="ellipse">
            <a:avLst/>
          </a:prstGeom>
          <a:solidFill>
            <a:srgbClr val="000000">
              <a:alpha val="781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45" name="Google Shape;2245;p70"/>
          <p:cNvGrpSpPr/>
          <p:nvPr/>
        </p:nvGrpSpPr>
        <p:grpSpPr>
          <a:xfrm>
            <a:off x="6533441" y="1839288"/>
            <a:ext cx="505142" cy="530361"/>
            <a:chOff x="5789327" y="2432968"/>
            <a:chExt cx="352531" cy="370132"/>
          </a:xfrm>
        </p:grpSpPr>
        <p:sp>
          <p:nvSpPr>
            <p:cNvPr id="2246" name="Google Shape;2246;p70"/>
            <p:cNvSpPr/>
            <p:nvPr/>
          </p:nvSpPr>
          <p:spPr>
            <a:xfrm>
              <a:off x="5794651" y="2568132"/>
              <a:ext cx="341882" cy="228935"/>
            </a:xfrm>
            <a:custGeom>
              <a:rect b="b" l="l" r="r" t="t"/>
              <a:pathLst>
                <a:path extrusionOk="0" h="8728" w="13034">
                  <a:moveTo>
                    <a:pt x="1921" y="0"/>
                  </a:moveTo>
                  <a:cubicBezTo>
                    <a:pt x="1916" y="0"/>
                    <a:pt x="1912" y="0"/>
                    <a:pt x="1908" y="0"/>
                  </a:cubicBezTo>
                  <a:lnTo>
                    <a:pt x="1933" y="0"/>
                  </a:lnTo>
                  <a:cubicBezTo>
                    <a:pt x="1929" y="0"/>
                    <a:pt x="1925" y="0"/>
                    <a:pt x="1921" y="0"/>
                  </a:cubicBezTo>
                  <a:close/>
                  <a:moveTo>
                    <a:pt x="11120" y="0"/>
                  </a:moveTo>
                  <a:cubicBezTo>
                    <a:pt x="11116" y="0"/>
                    <a:pt x="11111" y="0"/>
                    <a:pt x="11107" y="0"/>
                  </a:cubicBezTo>
                  <a:lnTo>
                    <a:pt x="11132" y="0"/>
                  </a:lnTo>
                  <a:cubicBezTo>
                    <a:pt x="11128" y="0"/>
                    <a:pt x="11124" y="0"/>
                    <a:pt x="11120" y="0"/>
                  </a:cubicBezTo>
                  <a:close/>
                  <a:moveTo>
                    <a:pt x="9873" y="7161"/>
                  </a:moveTo>
                  <a:lnTo>
                    <a:pt x="9873" y="7182"/>
                  </a:lnTo>
                  <a:lnTo>
                    <a:pt x="9873" y="7182"/>
                  </a:lnTo>
                  <a:cubicBezTo>
                    <a:pt x="9873" y="7175"/>
                    <a:pt x="9873" y="7168"/>
                    <a:pt x="9873" y="7161"/>
                  </a:cubicBezTo>
                  <a:close/>
                  <a:moveTo>
                    <a:pt x="3160" y="7161"/>
                  </a:moveTo>
                  <a:lnTo>
                    <a:pt x="3160" y="7161"/>
                  </a:lnTo>
                  <a:cubicBezTo>
                    <a:pt x="3160" y="7168"/>
                    <a:pt x="3160" y="7175"/>
                    <a:pt x="3160" y="7182"/>
                  </a:cubicBezTo>
                  <a:lnTo>
                    <a:pt x="3160" y="7182"/>
                  </a:lnTo>
                  <a:lnTo>
                    <a:pt x="3160" y="7161"/>
                  </a:lnTo>
                  <a:close/>
                  <a:moveTo>
                    <a:pt x="1777" y="0"/>
                  </a:moveTo>
                  <a:cubicBezTo>
                    <a:pt x="862" y="0"/>
                    <a:pt x="62" y="705"/>
                    <a:pt x="28" y="1628"/>
                  </a:cubicBezTo>
                  <a:cubicBezTo>
                    <a:pt x="1" y="2570"/>
                    <a:pt x="760" y="3357"/>
                    <a:pt x="1709" y="3357"/>
                  </a:cubicBezTo>
                  <a:lnTo>
                    <a:pt x="4727" y="3357"/>
                  </a:lnTo>
                  <a:cubicBezTo>
                    <a:pt x="4311" y="3921"/>
                    <a:pt x="3642" y="4252"/>
                    <a:pt x="2944" y="4252"/>
                  </a:cubicBezTo>
                  <a:cubicBezTo>
                    <a:pt x="2937" y="4252"/>
                    <a:pt x="2930" y="4252"/>
                    <a:pt x="2923" y="4252"/>
                  </a:cubicBezTo>
                  <a:cubicBezTo>
                    <a:pt x="2919" y="4252"/>
                    <a:pt x="2915" y="4252"/>
                    <a:pt x="2911" y="4252"/>
                  </a:cubicBezTo>
                  <a:cubicBezTo>
                    <a:pt x="2049" y="4252"/>
                    <a:pt x="1377" y="4988"/>
                    <a:pt x="1377" y="5845"/>
                  </a:cubicBezTo>
                  <a:lnTo>
                    <a:pt x="1377" y="6272"/>
                  </a:lnTo>
                  <a:cubicBezTo>
                    <a:pt x="1377" y="5655"/>
                    <a:pt x="1872" y="5154"/>
                    <a:pt x="2496" y="5154"/>
                  </a:cubicBezTo>
                  <a:lnTo>
                    <a:pt x="3391" y="5154"/>
                  </a:lnTo>
                  <a:cubicBezTo>
                    <a:pt x="3683" y="5154"/>
                    <a:pt x="4550" y="4957"/>
                    <a:pt x="5181" y="4448"/>
                  </a:cubicBezTo>
                  <a:lnTo>
                    <a:pt x="5181" y="7127"/>
                  </a:lnTo>
                  <a:cubicBezTo>
                    <a:pt x="5188" y="7601"/>
                    <a:pt x="4869" y="8022"/>
                    <a:pt x="4408" y="8144"/>
                  </a:cubicBezTo>
                  <a:cubicBezTo>
                    <a:pt x="4326" y="8164"/>
                    <a:pt x="4245" y="8173"/>
                    <a:pt x="4165" y="8173"/>
                  </a:cubicBezTo>
                  <a:cubicBezTo>
                    <a:pt x="3629" y="8173"/>
                    <a:pt x="3166" y="7745"/>
                    <a:pt x="3160" y="7182"/>
                  </a:cubicBezTo>
                  <a:lnTo>
                    <a:pt x="3160" y="7182"/>
                  </a:lnTo>
                  <a:lnTo>
                    <a:pt x="3160" y="7215"/>
                  </a:lnTo>
                  <a:cubicBezTo>
                    <a:pt x="3160" y="8008"/>
                    <a:pt x="3771" y="8707"/>
                    <a:pt x="4571" y="8727"/>
                  </a:cubicBezTo>
                  <a:cubicBezTo>
                    <a:pt x="4587" y="8727"/>
                    <a:pt x="4603" y="8728"/>
                    <a:pt x="4620" y="8728"/>
                  </a:cubicBezTo>
                  <a:cubicBezTo>
                    <a:pt x="5418" y="8728"/>
                    <a:pt x="6069" y="8080"/>
                    <a:pt x="6069" y="7276"/>
                  </a:cubicBezTo>
                  <a:lnTo>
                    <a:pt x="6069" y="4496"/>
                  </a:lnTo>
                  <a:cubicBezTo>
                    <a:pt x="6063" y="4272"/>
                    <a:pt x="6218" y="4075"/>
                    <a:pt x="6442" y="4028"/>
                  </a:cubicBezTo>
                  <a:cubicBezTo>
                    <a:pt x="6465" y="4025"/>
                    <a:pt x="6487" y="4023"/>
                    <a:pt x="6510" y="4023"/>
                  </a:cubicBezTo>
                  <a:cubicBezTo>
                    <a:pt x="6754" y="4023"/>
                    <a:pt x="6964" y="4221"/>
                    <a:pt x="6964" y="4475"/>
                  </a:cubicBezTo>
                  <a:lnTo>
                    <a:pt x="6964" y="7208"/>
                  </a:lnTo>
                  <a:cubicBezTo>
                    <a:pt x="6964" y="8008"/>
                    <a:pt x="7581" y="8700"/>
                    <a:pt x="8375" y="8727"/>
                  </a:cubicBezTo>
                  <a:cubicBezTo>
                    <a:pt x="8391" y="8727"/>
                    <a:pt x="8407" y="8728"/>
                    <a:pt x="8424" y="8728"/>
                  </a:cubicBezTo>
                  <a:cubicBezTo>
                    <a:pt x="9222" y="8728"/>
                    <a:pt x="9873" y="8080"/>
                    <a:pt x="9873" y="7269"/>
                  </a:cubicBezTo>
                  <a:lnTo>
                    <a:pt x="9873" y="7182"/>
                  </a:lnTo>
                  <a:lnTo>
                    <a:pt x="9873" y="7182"/>
                  </a:lnTo>
                  <a:cubicBezTo>
                    <a:pt x="9867" y="7742"/>
                    <a:pt x="9400" y="8171"/>
                    <a:pt x="8865" y="8171"/>
                  </a:cubicBezTo>
                  <a:cubicBezTo>
                    <a:pt x="8788" y="8171"/>
                    <a:pt x="8711" y="8162"/>
                    <a:pt x="8632" y="8144"/>
                  </a:cubicBezTo>
                  <a:cubicBezTo>
                    <a:pt x="8171" y="8022"/>
                    <a:pt x="7853" y="7601"/>
                    <a:pt x="7859" y="7127"/>
                  </a:cubicBezTo>
                  <a:lnTo>
                    <a:pt x="7859" y="4442"/>
                  </a:lnTo>
                  <a:cubicBezTo>
                    <a:pt x="8490" y="4950"/>
                    <a:pt x="9358" y="5147"/>
                    <a:pt x="9649" y="5147"/>
                  </a:cubicBezTo>
                  <a:lnTo>
                    <a:pt x="10545" y="5147"/>
                  </a:lnTo>
                  <a:cubicBezTo>
                    <a:pt x="11168" y="5147"/>
                    <a:pt x="11670" y="5648"/>
                    <a:pt x="11670" y="6266"/>
                  </a:cubicBezTo>
                  <a:lnTo>
                    <a:pt x="11670" y="5845"/>
                  </a:lnTo>
                  <a:cubicBezTo>
                    <a:pt x="11670" y="4992"/>
                    <a:pt x="10998" y="4252"/>
                    <a:pt x="10147" y="4252"/>
                  </a:cubicBezTo>
                  <a:cubicBezTo>
                    <a:pt x="10140" y="4252"/>
                    <a:pt x="10132" y="4252"/>
                    <a:pt x="10124" y="4252"/>
                  </a:cubicBezTo>
                  <a:cubicBezTo>
                    <a:pt x="9412" y="4252"/>
                    <a:pt x="8734" y="3919"/>
                    <a:pt x="8314" y="3350"/>
                  </a:cubicBezTo>
                  <a:lnTo>
                    <a:pt x="11331" y="3350"/>
                  </a:lnTo>
                  <a:cubicBezTo>
                    <a:pt x="12280" y="3350"/>
                    <a:pt x="13033" y="2570"/>
                    <a:pt x="13006" y="1628"/>
                  </a:cubicBezTo>
                  <a:cubicBezTo>
                    <a:pt x="12979" y="705"/>
                    <a:pt x="12179" y="0"/>
                    <a:pt x="11263" y="0"/>
                  </a:cubicBezTo>
                  <a:lnTo>
                    <a:pt x="11132" y="0"/>
                  </a:lnTo>
                  <a:cubicBezTo>
                    <a:pt x="11786" y="7"/>
                    <a:pt x="12321" y="537"/>
                    <a:pt x="12341" y="1194"/>
                  </a:cubicBezTo>
                  <a:cubicBezTo>
                    <a:pt x="12355" y="1865"/>
                    <a:pt x="11780" y="2402"/>
                    <a:pt x="11114" y="2402"/>
                  </a:cubicBezTo>
                  <a:cubicBezTo>
                    <a:pt x="11094" y="2402"/>
                    <a:pt x="11073" y="2402"/>
                    <a:pt x="11053" y="2401"/>
                  </a:cubicBezTo>
                  <a:lnTo>
                    <a:pt x="8734" y="2299"/>
                  </a:lnTo>
                  <a:cubicBezTo>
                    <a:pt x="8497" y="2285"/>
                    <a:pt x="8314" y="2089"/>
                    <a:pt x="8314" y="1851"/>
                  </a:cubicBezTo>
                  <a:lnTo>
                    <a:pt x="8314" y="1343"/>
                  </a:lnTo>
                  <a:lnTo>
                    <a:pt x="4727" y="1343"/>
                  </a:lnTo>
                  <a:lnTo>
                    <a:pt x="4727" y="1851"/>
                  </a:lnTo>
                  <a:cubicBezTo>
                    <a:pt x="4727" y="2089"/>
                    <a:pt x="4544" y="2285"/>
                    <a:pt x="4306" y="2299"/>
                  </a:cubicBezTo>
                  <a:lnTo>
                    <a:pt x="1987" y="2401"/>
                  </a:lnTo>
                  <a:cubicBezTo>
                    <a:pt x="1967" y="2402"/>
                    <a:pt x="1947" y="2402"/>
                    <a:pt x="1927" y="2402"/>
                  </a:cubicBezTo>
                  <a:cubicBezTo>
                    <a:pt x="1260" y="2402"/>
                    <a:pt x="686" y="1865"/>
                    <a:pt x="699" y="1194"/>
                  </a:cubicBezTo>
                  <a:cubicBezTo>
                    <a:pt x="719" y="537"/>
                    <a:pt x="1255" y="7"/>
                    <a:pt x="1908" y="0"/>
                  </a:cubicBezTo>
                  <a:close/>
                </a:path>
              </a:pathLst>
            </a:custGeom>
            <a:solidFill>
              <a:srgbClr val="788A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7" name="Google Shape;2247;p70"/>
            <p:cNvSpPr/>
            <p:nvPr/>
          </p:nvSpPr>
          <p:spPr>
            <a:xfrm>
              <a:off x="5998826" y="2544656"/>
              <a:ext cx="143032" cy="117405"/>
            </a:xfrm>
            <a:custGeom>
              <a:rect b="b" l="l" r="r" t="t"/>
              <a:pathLst>
                <a:path extrusionOk="0" h="4476" w="5453">
                  <a:moveTo>
                    <a:pt x="2537" y="0"/>
                  </a:moveTo>
                  <a:cubicBezTo>
                    <a:pt x="2425" y="0"/>
                    <a:pt x="2313" y="75"/>
                    <a:pt x="2313" y="224"/>
                  </a:cubicBezTo>
                  <a:cubicBezTo>
                    <a:pt x="2313" y="712"/>
                    <a:pt x="2713" y="1119"/>
                    <a:pt x="3208" y="1119"/>
                  </a:cubicBezTo>
                  <a:lnTo>
                    <a:pt x="3547" y="1119"/>
                  </a:lnTo>
                  <a:cubicBezTo>
                    <a:pt x="4354" y="1119"/>
                    <a:pt x="5005" y="1770"/>
                    <a:pt x="5005" y="2570"/>
                  </a:cubicBezTo>
                  <a:cubicBezTo>
                    <a:pt x="5005" y="3377"/>
                    <a:pt x="4354" y="4028"/>
                    <a:pt x="3547" y="4028"/>
                  </a:cubicBezTo>
                  <a:lnTo>
                    <a:pt x="299" y="4028"/>
                  </a:lnTo>
                  <a:cubicBezTo>
                    <a:pt x="1" y="4028"/>
                    <a:pt x="1" y="4475"/>
                    <a:pt x="299" y="4475"/>
                  </a:cubicBezTo>
                  <a:lnTo>
                    <a:pt x="3547" y="4475"/>
                  </a:lnTo>
                  <a:cubicBezTo>
                    <a:pt x="4598" y="4475"/>
                    <a:pt x="5452" y="3621"/>
                    <a:pt x="5452" y="2570"/>
                  </a:cubicBezTo>
                  <a:cubicBezTo>
                    <a:pt x="5452" y="1519"/>
                    <a:pt x="4598" y="672"/>
                    <a:pt x="3547" y="672"/>
                  </a:cubicBezTo>
                  <a:lnTo>
                    <a:pt x="3208" y="672"/>
                  </a:lnTo>
                  <a:cubicBezTo>
                    <a:pt x="2957" y="665"/>
                    <a:pt x="2761" y="468"/>
                    <a:pt x="2761" y="224"/>
                  </a:cubicBezTo>
                  <a:cubicBezTo>
                    <a:pt x="2761" y="75"/>
                    <a:pt x="2649" y="0"/>
                    <a:pt x="2537" y="0"/>
                  </a:cubicBezTo>
                  <a:close/>
                </a:path>
              </a:pathLst>
            </a:custGeom>
            <a:solidFill>
              <a:srgbClr val="5B72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8" name="Google Shape;2248;p70"/>
            <p:cNvSpPr/>
            <p:nvPr/>
          </p:nvSpPr>
          <p:spPr>
            <a:xfrm>
              <a:off x="5846062" y="2667360"/>
              <a:ext cx="238877" cy="135740"/>
            </a:xfrm>
            <a:custGeom>
              <a:rect b="b" l="l" r="r" t="t"/>
              <a:pathLst>
                <a:path extrusionOk="0" h="5175" w="9107">
                  <a:moveTo>
                    <a:pt x="4557" y="1"/>
                  </a:moveTo>
                  <a:cubicBezTo>
                    <a:pt x="4177" y="1"/>
                    <a:pt x="3872" y="313"/>
                    <a:pt x="3886" y="692"/>
                  </a:cubicBezTo>
                  <a:lnTo>
                    <a:pt x="3886" y="3493"/>
                  </a:lnTo>
                  <a:cubicBezTo>
                    <a:pt x="3886" y="4171"/>
                    <a:pt x="3330" y="4720"/>
                    <a:pt x="2651" y="4720"/>
                  </a:cubicBezTo>
                  <a:cubicBezTo>
                    <a:pt x="1973" y="4720"/>
                    <a:pt x="1417" y="4171"/>
                    <a:pt x="1417" y="3493"/>
                  </a:cubicBezTo>
                  <a:lnTo>
                    <a:pt x="1417" y="3154"/>
                  </a:lnTo>
                  <a:cubicBezTo>
                    <a:pt x="1417" y="2537"/>
                    <a:pt x="916" y="2035"/>
                    <a:pt x="299" y="2035"/>
                  </a:cubicBezTo>
                  <a:cubicBezTo>
                    <a:pt x="0" y="2035"/>
                    <a:pt x="0" y="2483"/>
                    <a:pt x="299" y="2483"/>
                  </a:cubicBezTo>
                  <a:cubicBezTo>
                    <a:pt x="672" y="2483"/>
                    <a:pt x="970" y="2781"/>
                    <a:pt x="970" y="3154"/>
                  </a:cubicBezTo>
                  <a:lnTo>
                    <a:pt x="970" y="3493"/>
                  </a:lnTo>
                  <a:cubicBezTo>
                    <a:pt x="990" y="4408"/>
                    <a:pt x="1736" y="5134"/>
                    <a:pt x="2651" y="5134"/>
                  </a:cubicBezTo>
                  <a:cubicBezTo>
                    <a:pt x="3567" y="5134"/>
                    <a:pt x="4313" y="4408"/>
                    <a:pt x="4333" y="3493"/>
                  </a:cubicBezTo>
                  <a:lnTo>
                    <a:pt x="4333" y="692"/>
                  </a:lnTo>
                  <a:cubicBezTo>
                    <a:pt x="4333" y="543"/>
                    <a:pt x="4445" y="469"/>
                    <a:pt x="4557" y="469"/>
                  </a:cubicBezTo>
                  <a:cubicBezTo>
                    <a:pt x="4669" y="469"/>
                    <a:pt x="4781" y="543"/>
                    <a:pt x="4781" y="692"/>
                  </a:cubicBezTo>
                  <a:lnTo>
                    <a:pt x="4781" y="3493"/>
                  </a:lnTo>
                  <a:cubicBezTo>
                    <a:pt x="4781" y="4422"/>
                    <a:pt x="5533" y="5168"/>
                    <a:pt x="6462" y="5174"/>
                  </a:cubicBezTo>
                  <a:cubicBezTo>
                    <a:pt x="7384" y="5168"/>
                    <a:pt x="8137" y="4422"/>
                    <a:pt x="8137" y="3493"/>
                  </a:cubicBezTo>
                  <a:lnTo>
                    <a:pt x="8137" y="3154"/>
                  </a:lnTo>
                  <a:cubicBezTo>
                    <a:pt x="8137" y="2781"/>
                    <a:pt x="8435" y="2483"/>
                    <a:pt x="8808" y="2483"/>
                  </a:cubicBezTo>
                  <a:cubicBezTo>
                    <a:pt x="9107" y="2483"/>
                    <a:pt x="9107" y="2035"/>
                    <a:pt x="8808" y="2035"/>
                  </a:cubicBezTo>
                  <a:cubicBezTo>
                    <a:pt x="8191" y="2035"/>
                    <a:pt x="7689" y="2537"/>
                    <a:pt x="7689" y="3154"/>
                  </a:cubicBezTo>
                  <a:lnTo>
                    <a:pt x="7689" y="3493"/>
                  </a:lnTo>
                  <a:cubicBezTo>
                    <a:pt x="7689" y="4171"/>
                    <a:pt x="7140" y="4720"/>
                    <a:pt x="6455" y="4720"/>
                  </a:cubicBezTo>
                  <a:cubicBezTo>
                    <a:pt x="5777" y="4720"/>
                    <a:pt x="5228" y="4171"/>
                    <a:pt x="5228" y="3493"/>
                  </a:cubicBezTo>
                  <a:lnTo>
                    <a:pt x="5228" y="692"/>
                  </a:lnTo>
                  <a:cubicBezTo>
                    <a:pt x="5242" y="313"/>
                    <a:pt x="4937" y="1"/>
                    <a:pt x="4557" y="1"/>
                  </a:cubicBezTo>
                  <a:close/>
                </a:path>
              </a:pathLst>
            </a:custGeom>
            <a:solidFill>
              <a:srgbClr val="5B72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9" name="Google Shape;2249;p70"/>
            <p:cNvSpPr/>
            <p:nvPr/>
          </p:nvSpPr>
          <p:spPr>
            <a:xfrm>
              <a:off x="5898339" y="2432968"/>
              <a:ext cx="134481" cy="211492"/>
            </a:xfrm>
            <a:custGeom>
              <a:rect b="b" l="l" r="r" t="t"/>
              <a:pathLst>
                <a:path extrusionOk="0" h="8063" w="5127">
                  <a:moveTo>
                    <a:pt x="2564" y="0"/>
                  </a:moveTo>
                  <a:cubicBezTo>
                    <a:pt x="1126" y="0"/>
                    <a:pt x="1" y="1241"/>
                    <a:pt x="143" y="2672"/>
                  </a:cubicBezTo>
                  <a:lnTo>
                    <a:pt x="550" y="6720"/>
                  </a:lnTo>
                  <a:lnTo>
                    <a:pt x="1669" y="6720"/>
                  </a:lnTo>
                  <a:lnTo>
                    <a:pt x="1669" y="7167"/>
                  </a:lnTo>
                  <a:cubicBezTo>
                    <a:pt x="1669" y="7662"/>
                    <a:pt x="2069" y="8062"/>
                    <a:pt x="2564" y="8062"/>
                  </a:cubicBezTo>
                  <a:cubicBezTo>
                    <a:pt x="3059" y="8062"/>
                    <a:pt x="3459" y="7662"/>
                    <a:pt x="3459" y="7167"/>
                  </a:cubicBezTo>
                  <a:lnTo>
                    <a:pt x="3459" y="6720"/>
                  </a:lnTo>
                  <a:lnTo>
                    <a:pt x="4578" y="6720"/>
                  </a:lnTo>
                  <a:lnTo>
                    <a:pt x="4985" y="2672"/>
                  </a:lnTo>
                  <a:cubicBezTo>
                    <a:pt x="5127" y="1241"/>
                    <a:pt x="4001" y="0"/>
                    <a:pt x="2564" y="0"/>
                  </a:cubicBezTo>
                  <a:close/>
                </a:path>
              </a:pathLst>
            </a:custGeom>
            <a:solidFill>
              <a:srgbClr val="98A6B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0" name="Google Shape;2250;p70"/>
            <p:cNvSpPr/>
            <p:nvPr/>
          </p:nvSpPr>
          <p:spPr>
            <a:xfrm>
              <a:off x="5898522" y="2433309"/>
              <a:ext cx="59962" cy="175925"/>
            </a:xfrm>
            <a:custGeom>
              <a:rect b="b" l="l" r="r" t="t"/>
              <a:pathLst>
                <a:path extrusionOk="0" h="6707" w="2286">
                  <a:moveTo>
                    <a:pt x="2286" y="1"/>
                  </a:moveTo>
                  <a:cubicBezTo>
                    <a:pt x="963" y="150"/>
                    <a:pt x="1" y="1336"/>
                    <a:pt x="136" y="2659"/>
                  </a:cubicBezTo>
                  <a:lnTo>
                    <a:pt x="543" y="6707"/>
                  </a:lnTo>
                  <a:lnTo>
                    <a:pt x="1601" y="6707"/>
                  </a:lnTo>
                  <a:lnTo>
                    <a:pt x="1228" y="2509"/>
                  </a:lnTo>
                  <a:cubicBezTo>
                    <a:pt x="1133" y="1479"/>
                    <a:pt x="1574" y="536"/>
                    <a:pt x="2286" y="1"/>
                  </a:cubicBezTo>
                  <a:close/>
                </a:path>
              </a:pathLst>
            </a:custGeom>
            <a:solidFill>
              <a:srgbClr val="788A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1" name="Google Shape;2251;p70"/>
            <p:cNvSpPr/>
            <p:nvPr/>
          </p:nvSpPr>
          <p:spPr>
            <a:xfrm>
              <a:off x="5804960" y="2667045"/>
              <a:ext cx="141065" cy="88920"/>
            </a:xfrm>
            <a:custGeom>
              <a:rect b="b" l="l" r="r" t="t"/>
              <a:pathLst>
                <a:path extrusionOk="0" h="3390" w="5378">
                  <a:moveTo>
                    <a:pt x="5113" y="1"/>
                  </a:moveTo>
                  <a:cubicBezTo>
                    <a:pt x="5041" y="1"/>
                    <a:pt x="4972" y="37"/>
                    <a:pt x="4930" y="101"/>
                  </a:cubicBezTo>
                  <a:cubicBezTo>
                    <a:pt x="4449" y="820"/>
                    <a:pt x="3384" y="1152"/>
                    <a:pt x="2767" y="1152"/>
                  </a:cubicBezTo>
                  <a:lnTo>
                    <a:pt x="2089" y="1152"/>
                  </a:lnTo>
                  <a:cubicBezTo>
                    <a:pt x="1350" y="1152"/>
                    <a:pt x="747" y="1749"/>
                    <a:pt x="747" y="2495"/>
                  </a:cubicBezTo>
                  <a:cubicBezTo>
                    <a:pt x="747" y="2739"/>
                    <a:pt x="550" y="2942"/>
                    <a:pt x="299" y="2942"/>
                  </a:cubicBezTo>
                  <a:cubicBezTo>
                    <a:pt x="1" y="2942"/>
                    <a:pt x="1" y="3390"/>
                    <a:pt x="299" y="3390"/>
                  </a:cubicBezTo>
                  <a:cubicBezTo>
                    <a:pt x="787" y="3390"/>
                    <a:pt x="1188" y="2996"/>
                    <a:pt x="1194" y="2508"/>
                  </a:cubicBezTo>
                  <a:cubicBezTo>
                    <a:pt x="1208" y="2006"/>
                    <a:pt x="1581" y="1593"/>
                    <a:pt x="2076" y="1593"/>
                  </a:cubicBezTo>
                  <a:lnTo>
                    <a:pt x="2767" y="1593"/>
                  </a:lnTo>
                  <a:cubicBezTo>
                    <a:pt x="3507" y="1593"/>
                    <a:pt x="4720" y="1206"/>
                    <a:pt x="5303" y="345"/>
                  </a:cubicBezTo>
                  <a:cubicBezTo>
                    <a:pt x="5378" y="237"/>
                    <a:pt x="5337" y="81"/>
                    <a:pt x="5215" y="20"/>
                  </a:cubicBezTo>
                  <a:lnTo>
                    <a:pt x="5215" y="26"/>
                  </a:lnTo>
                  <a:cubicBezTo>
                    <a:pt x="5182" y="9"/>
                    <a:pt x="5147" y="1"/>
                    <a:pt x="5113" y="1"/>
                  </a:cubicBezTo>
                  <a:close/>
                </a:path>
              </a:pathLst>
            </a:custGeom>
            <a:solidFill>
              <a:srgbClr val="5B72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2" name="Google Shape;2252;p70"/>
            <p:cNvSpPr/>
            <p:nvPr/>
          </p:nvSpPr>
          <p:spPr>
            <a:xfrm>
              <a:off x="5912739" y="2597483"/>
              <a:ext cx="29378" cy="23502"/>
            </a:xfrm>
            <a:custGeom>
              <a:rect b="b" l="l" r="r" t="t"/>
              <a:pathLst>
                <a:path extrusionOk="0" h="896" w="1120">
                  <a:moveTo>
                    <a:pt x="449" y="0"/>
                  </a:moveTo>
                  <a:cubicBezTo>
                    <a:pt x="198" y="0"/>
                    <a:pt x="1" y="197"/>
                    <a:pt x="1" y="448"/>
                  </a:cubicBezTo>
                  <a:cubicBezTo>
                    <a:pt x="1" y="692"/>
                    <a:pt x="198" y="895"/>
                    <a:pt x="449" y="895"/>
                  </a:cubicBezTo>
                  <a:lnTo>
                    <a:pt x="672" y="895"/>
                  </a:lnTo>
                  <a:cubicBezTo>
                    <a:pt x="916" y="895"/>
                    <a:pt x="1120" y="692"/>
                    <a:pt x="1120" y="448"/>
                  </a:cubicBezTo>
                  <a:cubicBezTo>
                    <a:pt x="1120" y="197"/>
                    <a:pt x="916" y="0"/>
                    <a:pt x="672" y="0"/>
                  </a:cubicBezTo>
                  <a:close/>
                </a:path>
              </a:pathLst>
            </a:custGeom>
            <a:solidFill>
              <a:srgbClr val="203B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3" name="Google Shape;2253;p70"/>
            <p:cNvSpPr/>
            <p:nvPr/>
          </p:nvSpPr>
          <p:spPr>
            <a:xfrm>
              <a:off x="5989042" y="2597483"/>
              <a:ext cx="29378" cy="23502"/>
            </a:xfrm>
            <a:custGeom>
              <a:rect b="b" l="l" r="r" t="t"/>
              <a:pathLst>
                <a:path extrusionOk="0" h="896" w="1120">
                  <a:moveTo>
                    <a:pt x="448" y="0"/>
                  </a:moveTo>
                  <a:cubicBezTo>
                    <a:pt x="204" y="0"/>
                    <a:pt x="1" y="197"/>
                    <a:pt x="1" y="448"/>
                  </a:cubicBezTo>
                  <a:cubicBezTo>
                    <a:pt x="1" y="692"/>
                    <a:pt x="204" y="895"/>
                    <a:pt x="448" y="895"/>
                  </a:cubicBezTo>
                  <a:lnTo>
                    <a:pt x="672" y="895"/>
                  </a:lnTo>
                  <a:cubicBezTo>
                    <a:pt x="916" y="895"/>
                    <a:pt x="1120" y="692"/>
                    <a:pt x="1120" y="448"/>
                  </a:cubicBezTo>
                  <a:cubicBezTo>
                    <a:pt x="1120" y="197"/>
                    <a:pt x="916" y="0"/>
                    <a:pt x="672" y="0"/>
                  </a:cubicBezTo>
                  <a:close/>
                </a:path>
              </a:pathLst>
            </a:custGeom>
            <a:solidFill>
              <a:srgbClr val="203B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4" name="Google Shape;2254;p70"/>
            <p:cNvSpPr/>
            <p:nvPr/>
          </p:nvSpPr>
          <p:spPr>
            <a:xfrm>
              <a:off x="5789327" y="2544656"/>
              <a:ext cx="142849" cy="117405"/>
            </a:xfrm>
            <a:custGeom>
              <a:rect b="b" l="l" r="r" t="t"/>
              <a:pathLst>
                <a:path extrusionOk="0" h="4476" w="5446">
                  <a:moveTo>
                    <a:pt x="2916" y="0"/>
                  </a:moveTo>
                  <a:cubicBezTo>
                    <a:pt x="2804" y="0"/>
                    <a:pt x="2692" y="75"/>
                    <a:pt x="2692" y="224"/>
                  </a:cubicBezTo>
                  <a:cubicBezTo>
                    <a:pt x="2692" y="468"/>
                    <a:pt x="2489" y="665"/>
                    <a:pt x="2245" y="672"/>
                  </a:cubicBezTo>
                  <a:lnTo>
                    <a:pt x="1906" y="672"/>
                  </a:lnTo>
                  <a:cubicBezTo>
                    <a:pt x="855" y="672"/>
                    <a:pt x="0" y="1519"/>
                    <a:pt x="0" y="2570"/>
                  </a:cubicBezTo>
                  <a:cubicBezTo>
                    <a:pt x="0" y="3621"/>
                    <a:pt x="855" y="4475"/>
                    <a:pt x="1906" y="4475"/>
                  </a:cubicBezTo>
                  <a:lnTo>
                    <a:pt x="5154" y="4475"/>
                  </a:lnTo>
                  <a:cubicBezTo>
                    <a:pt x="5445" y="4475"/>
                    <a:pt x="5445" y="4028"/>
                    <a:pt x="5154" y="4028"/>
                  </a:cubicBezTo>
                  <a:lnTo>
                    <a:pt x="1906" y="4028"/>
                  </a:lnTo>
                  <a:cubicBezTo>
                    <a:pt x="1099" y="4028"/>
                    <a:pt x="448" y="3377"/>
                    <a:pt x="448" y="2570"/>
                  </a:cubicBezTo>
                  <a:cubicBezTo>
                    <a:pt x="448" y="1770"/>
                    <a:pt x="1099" y="1119"/>
                    <a:pt x="1906" y="1119"/>
                  </a:cubicBezTo>
                  <a:lnTo>
                    <a:pt x="2245" y="1119"/>
                  </a:lnTo>
                  <a:cubicBezTo>
                    <a:pt x="2740" y="1119"/>
                    <a:pt x="3140" y="712"/>
                    <a:pt x="3140" y="224"/>
                  </a:cubicBezTo>
                  <a:cubicBezTo>
                    <a:pt x="3140" y="75"/>
                    <a:pt x="3028" y="0"/>
                    <a:pt x="2916" y="0"/>
                  </a:cubicBezTo>
                  <a:close/>
                </a:path>
              </a:pathLst>
            </a:custGeom>
            <a:solidFill>
              <a:srgbClr val="5B72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5" name="Google Shape;2255;p70"/>
            <p:cNvSpPr/>
            <p:nvPr/>
          </p:nvSpPr>
          <p:spPr>
            <a:xfrm>
              <a:off x="5985134" y="2666940"/>
              <a:ext cx="141065" cy="89025"/>
            </a:xfrm>
            <a:custGeom>
              <a:rect b="b" l="l" r="r" t="t"/>
              <a:pathLst>
                <a:path extrusionOk="0" h="3394" w="5378">
                  <a:moveTo>
                    <a:pt x="261" y="1"/>
                  </a:moveTo>
                  <a:cubicBezTo>
                    <a:pt x="228" y="1"/>
                    <a:pt x="194" y="8"/>
                    <a:pt x="163" y="24"/>
                  </a:cubicBezTo>
                  <a:cubicBezTo>
                    <a:pt x="41" y="85"/>
                    <a:pt x="1" y="241"/>
                    <a:pt x="75" y="349"/>
                  </a:cubicBezTo>
                  <a:cubicBezTo>
                    <a:pt x="658" y="1210"/>
                    <a:pt x="1872" y="1603"/>
                    <a:pt x="2611" y="1603"/>
                  </a:cubicBezTo>
                  <a:lnTo>
                    <a:pt x="3303" y="1603"/>
                  </a:lnTo>
                  <a:cubicBezTo>
                    <a:pt x="3798" y="1603"/>
                    <a:pt x="4171" y="2017"/>
                    <a:pt x="4184" y="2512"/>
                  </a:cubicBezTo>
                  <a:cubicBezTo>
                    <a:pt x="4191" y="3000"/>
                    <a:pt x="4591" y="3394"/>
                    <a:pt x="5079" y="3394"/>
                  </a:cubicBezTo>
                  <a:cubicBezTo>
                    <a:pt x="5378" y="3394"/>
                    <a:pt x="5378" y="2946"/>
                    <a:pt x="5079" y="2946"/>
                  </a:cubicBezTo>
                  <a:cubicBezTo>
                    <a:pt x="4829" y="2946"/>
                    <a:pt x="4632" y="2749"/>
                    <a:pt x="4632" y="2499"/>
                  </a:cubicBezTo>
                  <a:cubicBezTo>
                    <a:pt x="4632" y="1759"/>
                    <a:pt x="4028" y="1156"/>
                    <a:pt x="3283" y="1156"/>
                  </a:cubicBezTo>
                  <a:lnTo>
                    <a:pt x="2611" y="1156"/>
                  </a:lnTo>
                  <a:cubicBezTo>
                    <a:pt x="1994" y="1156"/>
                    <a:pt x="923" y="817"/>
                    <a:pt x="441" y="98"/>
                  </a:cubicBezTo>
                  <a:cubicBezTo>
                    <a:pt x="400" y="34"/>
                    <a:pt x="331" y="1"/>
                    <a:pt x="261" y="1"/>
                  </a:cubicBezTo>
                  <a:close/>
                </a:path>
              </a:pathLst>
            </a:custGeom>
            <a:solidFill>
              <a:srgbClr val="5B72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56" name="Google Shape;2256;p70"/>
          <p:cNvGrpSpPr/>
          <p:nvPr/>
        </p:nvGrpSpPr>
        <p:grpSpPr>
          <a:xfrm>
            <a:off x="2057180" y="1839293"/>
            <a:ext cx="601613" cy="530364"/>
            <a:chOff x="5779884" y="2039125"/>
            <a:chExt cx="372309" cy="328216"/>
          </a:xfrm>
        </p:grpSpPr>
        <p:sp>
          <p:nvSpPr>
            <p:cNvPr id="2257" name="Google Shape;2257;p70"/>
            <p:cNvSpPr/>
            <p:nvPr/>
          </p:nvSpPr>
          <p:spPr>
            <a:xfrm>
              <a:off x="5893198" y="2355406"/>
              <a:ext cx="22610" cy="11935"/>
            </a:xfrm>
            <a:custGeom>
              <a:rect b="b" l="l" r="r" t="t"/>
              <a:pathLst>
                <a:path extrusionOk="0" h="455" w="862">
                  <a:moveTo>
                    <a:pt x="237" y="1"/>
                  </a:moveTo>
                  <a:lnTo>
                    <a:pt x="54" y="258"/>
                  </a:lnTo>
                  <a:cubicBezTo>
                    <a:pt x="0" y="340"/>
                    <a:pt x="54" y="448"/>
                    <a:pt x="156" y="455"/>
                  </a:cubicBezTo>
                  <a:lnTo>
                    <a:pt x="712" y="455"/>
                  </a:lnTo>
                  <a:cubicBezTo>
                    <a:pt x="780" y="455"/>
                    <a:pt x="834" y="401"/>
                    <a:pt x="834" y="340"/>
                  </a:cubicBezTo>
                  <a:lnTo>
                    <a:pt x="861" y="1"/>
                  </a:lnTo>
                  <a:close/>
                </a:path>
              </a:pathLst>
            </a:custGeom>
            <a:solidFill>
              <a:srgbClr val="203B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8" name="Google Shape;2258;p70"/>
            <p:cNvSpPr/>
            <p:nvPr/>
          </p:nvSpPr>
          <p:spPr>
            <a:xfrm>
              <a:off x="6089188" y="2355223"/>
              <a:ext cx="22610" cy="12118"/>
            </a:xfrm>
            <a:custGeom>
              <a:rect b="b" l="l" r="r" t="t"/>
              <a:pathLst>
                <a:path extrusionOk="0" h="462" w="862">
                  <a:moveTo>
                    <a:pt x="211" y="1"/>
                  </a:moveTo>
                  <a:lnTo>
                    <a:pt x="48" y="272"/>
                  </a:lnTo>
                  <a:cubicBezTo>
                    <a:pt x="0" y="360"/>
                    <a:pt x="61" y="462"/>
                    <a:pt x="156" y="462"/>
                  </a:cubicBezTo>
                  <a:lnTo>
                    <a:pt x="739" y="462"/>
                  </a:lnTo>
                  <a:cubicBezTo>
                    <a:pt x="807" y="462"/>
                    <a:pt x="862" y="408"/>
                    <a:pt x="862" y="340"/>
                  </a:cubicBezTo>
                  <a:lnTo>
                    <a:pt x="862" y="1"/>
                  </a:lnTo>
                  <a:close/>
                </a:path>
              </a:pathLst>
            </a:custGeom>
            <a:solidFill>
              <a:srgbClr val="203B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9" name="Google Shape;2259;p70"/>
            <p:cNvSpPr/>
            <p:nvPr/>
          </p:nvSpPr>
          <p:spPr>
            <a:xfrm>
              <a:off x="6095221" y="2136097"/>
              <a:ext cx="56972" cy="134088"/>
            </a:xfrm>
            <a:custGeom>
              <a:rect b="b" l="l" r="r" t="t"/>
              <a:pathLst>
                <a:path extrusionOk="0" h="5112" w="2172">
                  <a:moveTo>
                    <a:pt x="419" y="0"/>
                  </a:moveTo>
                  <a:cubicBezTo>
                    <a:pt x="288" y="0"/>
                    <a:pt x="148" y="16"/>
                    <a:pt x="1" y="49"/>
                  </a:cubicBezTo>
                  <a:lnTo>
                    <a:pt x="103" y="361"/>
                  </a:lnTo>
                  <a:cubicBezTo>
                    <a:pt x="131" y="359"/>
                    <a:pt x="159" y="358"/>
                    <a:pt x="186" y="358"/>
                  </a:cubicBezTo>
                  <a:cubicBezTo>
                    <a:pt x="1439" y="358"/>
                    <a:pt x="1138" y="2473"/>
                    <a:pt x="1052" y="3581"/>
                  </a:cubicBezTo>
                  <a:cubicBezTo>
                    <a:pt x="977" y="4510"/>
                    <a:pt x="1438" y="4992"/>
                    <a:pt x="1974" y="5107"/>
                  </a:cubicBezTo>
                  <a:cubicBezTo>
                    <a:pt x="1984" y="5110"/>
                    <a:pt x="1994" y="5111"/>
                    <a:pt x="2004" y="5111"/>
                  </a:cubicBezTo>
                  <a:cubicBezTo>
                    <a:pt x="2085" y="5111"/>
                    <a:pt x="2145" y="5017"/>
                    <a:pt x="2096" y="4944"/>
                  </a:cubicBezTo>
                  <a:cubicBezTo>
                    <a:pt x="1974" y="4714"/>
                    <a:pt x="1832" y="4273"/>
                    <a:pt x="1927" y="3480"/>
                  </a:cubicBezTo>
                  <a:cubicBezTo>
                    <a:pt x="2172" y="1402"/>
                    <a:pt x="1652" y="0"/>
                    <a:pt x="419" y="0"/>
                  </a:cubicBezTo>
                  <a:close/>
                </a:path>
              </a:pathLst>
            </a:custGeom>
            <a:solidFill>
              <a:srgbClr val="203B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0" name="Google Shape;2260;p70"/>
            <p:cNvSpPr/>
            <p:nvPr/>
          </p:nvSpPr>
          <p:spPr>
            <a:xfrm>
              <a:off x="5801419" y="2039125"/>
              <a:ext cx="156882" cy="90441"/>
            </a:xfrm>
            <a:custGeom>
              <a:rect b="b" l="l" r="r" t="t"/>
              <a:pathLst>
                <a:path extrusionOk="0" h="3448" w="5981">
                  <a:moveTo>
                    <a:pt x="1761" y="1"/>
                  </a:moveTo>
                  <a:cubicBezTo>
                    <a:pt x="947" y="1"/>
                    <a:pt x="315" y="420"/>
                    <a:pt x="75" y="661"/>
                  </a:cubicBezTo>
                  <a:cubicBezTo>
                    <a:pt x="0" y="735"/>
                    <a:pt x="14" y="857"/>
                    <a:pt x="109" y="905"/>
                  </a:cubicBezTo>
                  <a:lnTo>
                    <a:pt x="678" y="1223"/>
                  </a:lnTo>
                  <a:lnTo>
                    <a:pt x="5981" y="3447"/>
                  </a:lnTo>
                  <a:cubicBezTo>
                    <a:pt x="5540" y="3135"/>
                    <a:pt x="4401" y="566"/>
                    <a:pt x="2306" y="64"/>
                  </a:cubicBezTo>
                  <a:cubicBezTo>
                    <a:pt x="2117" y="20"/>
                    <a:pt x="1935" y="1"/>
                    <a:pt x="1761" y="1"/>
                  </a:cubicBezTo>
                  <a:close/>
                </a:path>
              </a:pathLst>
            </a:custGeom>
            <a:solidFill>
              <a:srgbClr val="203B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1" name="Google Shape;2261;p70"/>
            <p:cNvSpPr/>
            <p:nvPr/>
          </p:nvSpPr>
          <p:spPr>
            <a:xfrm>
              <a:off x="5779884" y="2058666"/>
              <a:ext cx="331731" cy="308675"/>
            </a:xfrm>
            <a:custGeom>
              <a:rect b="b" l="l" r="r" t="t"/>
              <a:pathLst>
                <a:path extrusionOk="0" h="11768" w="12647">
                  <a:moveTo>
                    <a:pt x="2682" y="0"/>
                  </a:moveTo>
                  <a:cubicBezTo>
                    <a:pt x="2598" y="0"/>
                    <a:pt x="2513" y="6"/>
                    <a:pt x="2428" y="17"/>
                  </a:cubicBezTo>
                  <a:lnTo>
                    <a:pt x="1994" y="72"/>
                  </a:lnTo>
                  <a:cubicBezTo>
                    <a:pt x="1818" y="92"/>
                    <a:pt x="1649" y="146"/>
                    <a:pt x="1499" y="241"/>
                  </a:cubicBezTo>
                  <a:cubicBezTo>
                    <a:pt x="1364" y="329"/>
                    <a:pt x="1255" y="458"/>
                    <a:pt x="1201" y="614"/>
                  </a:cubicBezTo>
                  <a:lnTo>
                    <a:pt x="1093" y="926"/>
                  </a:lnTo>
                  <a:cubicBezTo>
                    <a:pt x="1065" y="1000"/>
                    <a:pt x="1032" y="1068"/>
                    <a:pt x="977" y="1136"/>
                  </a:cubicBezTo>
                  <a:lnTo>
                    <a:pt x="75" y="2255"/>
                  </a:lnTo>
                  <a:cubicBezTo>
                    <a:pt x="1" y="2343"/>
                    <a:pt x="8" y="2479"/>
                    <a:pt x="89" y="2560"/>
                  </a:cubicBezTo>
                  <a:lnTo>
                    <a:pt x="306" y="2729"/>
                  </a:lnTo>
                  <a:cubicBezTo>
                    <a:pt x="394" y="2818"/>
                    <a:pt x="509" y="2863"/>
                    <a:pt x="627" y="2863"/>
                  </a:cubicBezTo>
                  <a:cubicBezTo>
                    <a:pt x="690" y="2863"/>
                    <a:pt x="753" y="2850"/>
                    <a:pt x="815" y="2824"/>
                  </a:cubicBezTo>
                  <a:lnTo>
                    <a:pt x="2476" y="2072"/>
                  </a:lnTo>
                  <a:cubicBezTo>
                    <a:pt x="2494" y="2063"/>
                    <a:pt x="2513" y="2058"/>
                    <a:pt x="2531" y="2058"/>
                  </a:cubicBezTo>
                  <a:cubicBezTo>
                    <a:pt x="2581" y="2058"/>
                    <a:pt x="2627" y="2090"/>
                    <a:pt x="2652" y="2140"/>
                  </a:cubicBezTo>
                  <a:lnTo>
                    <a:pt x="4340" y="5557"/>
                  </a:lnTo>
                  <a:lnTo>
                    <a:pt x="4802" y="10968"/>
                  </a:lnTo>
                  <a:lnTo>
                    <a:pt x="4368" y="11571"/>
                  </a:lnTo>
                  <a:cubicBezTo>
                    <a:pt x="4307" y="11653"/>
                    <a:pt x="4368" y="11768"/>
                    <a:pt x="4469" y="11768"/>
                  </a:cubicBezTo>
                  <a:lnTo>
                    <a:pt x="5025" y="11768"/>
                  </a:lnTo>
                  <a:cubicBezTo>
                    <a:pt x="5093" y="11768"/>
                    <a:pt x="5147" y="11721"/>
                    <a:pt x="5154" y="11653"/>
                  </a:cubicBezTo>
                  <a:lnTo>
                    <a:pt x="5303" y="9225"/>
                  </a:lnTo>
                  <a:cubicBezTo>
                    <a:pt x="5351" y="8507"/>
                    <a:pt x="5425" y="7788"/>
                    <a:pt x="5534" y="7076"/>
                  </a:cubicBezTo>
                  <a:lnTo>
                    <a:pt x="5636" y="6384"/>
                  </a:lnTo>
                  <a:cubicBezTo>
                    <a:pt x="6065" y="6535"/>
                    <a:pt x="6478" y="6597"/>
                    <a:pt x="6867" y="6597"/>
                  </a:cubicBezTo>
                  <a:cubicBezTo>
                    <a:pt x="8192" y="6597"/>
                    <a:pt x="9235" y="5880"/>
                    <a:pt x="9670" y="5523"/>
                  </a:cubicBezTo>
                  <a:cubicBezTo>
                    <a:pt x="9996" y="6310"/>
                    <a:pt x="10674" y="7652"/>
                    <a:pt x="11840" y="8662"/>
                  </a:cubicBezTo>
                  <a:lnTo>
                    <a:pt x="12220" y="10927"/>
                  </a:lnTo>
                  <a:lnTo>
                    <a:pt x="11840" y="11578"/>
                  </a:lnTo>
                  <a:cubicBezTo>
                    <a:pt x="11792" y="11666"/>
                    <a:pt x="11847" y="11768"/>
                    <a:pt x="11948" y="11768"/>
                  </a:cubicBezTo>
                  <a:lnTo>
                    <a:pt x="12525" y="11768"/>
                  </a:lnTo>
                  <a:cubicBezTo>
                    <a:pt x="12593" y="11768"/>
                    <a:pt x="12647" y="11714"/>
                    <a:pt x="12647" y="11646"/>
                  </a:cubicBezTo>
                  <a:lnTo>
                    <a:pt x="12647" y="8337"/>
                  </a:lnTo>
                  <a:cubicBezTo>
                    <a:pt x="12647" y="8195"/>
                    <a:pt x="12572" y="8052"/>
                    <a:pt x="12457" y="7964"/>
                  </a:cubicBezTo>
                  <a:cubicBezTo>
                    <a:pt x="11745" y="7415"/>
                    <a:pt x="11813" y="6120"/>
                    <a:pt x="12199" y="5326"/>
                  </a:cubicBezTo>
                  <a:cubicBezTo>
                    <a:pt x="12620" y="4445"/>
                    <a:pt x="12579" y="3333"/>
                    <a:pt x="11969" y="2797"/>
                  </a:cubicBezTo>
                  <a:cubicBezTo>
                    <a:pt x="11594" y="2472"/>
                    <a:pt x="11085" y="2287"/>
                    <a:pt x="10381" y="2287"/>
                  </a:cubicBezTo>
                  <a:cubicBezTo>
                    <a:pt x="9924" y="2287"/>
                    <a:pt x="9385" y="2365"/>
                    <a:pt x="8748" y="2533"/>
                  </a:cubicBezTo>
                  <a:cubicBezTo>
                    <a:pt x="8111" y="2700"/>
                    <a:pt x="7680" y="2770"/>
                    <a:pt x="7372" y="2770"/>
                  </a:cubicBezTo>
                  <a:cubicBezTo>
                    <a:pt x="6695" y="2770"/>
                    <a:pt x="6611" y="2435"/>
                    <a:pt x="6253" y="2072"/>
                  </a:cubicBezTo>
                  <a:cubicBezTo>
                    <a:pt x="5446" y="1245"/>
                    <a:pt x="4239" y="411"/>
                    <a:pt x="3310" y="99"/>
                  </a:cubicBezTo>
                  <a:cubicBezTo>
                    <a:pt x="3106" y="35"/>
                    <a:pt x="2895" y="0"/>
                    <a:pt x="2682" y="0"/>
                  </a:cubicBezTo>
                  <a:close/>
                </a:path>
              </a:pathLst>
            </a:custGeom>
            <a:solidFill>
              <a:srgbClr val="697D9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2" name="Google Shape;2262;p70"/>
            <p:cNvSpPr/>
            <p:nvPr/>
          </p:nvSpPr>
          <p:spPr>
            <a:xfrm>
              <a:off x="5818757" y="2041250"/>
              <a:ext cx="35515" cy="28250"/>
            </a:xfrm>
            <a:custGeom>
              <a:rect b="b" l="l" r="r" t="t"/>
              <a:pathLst>
                <a:path extrusionOk="0" h="1077" w="1354">
                  <a:moveTo>
                    <a:pt x="159" y="0"/>
                  </a:moveTo>
                  <a:cubicBezTo>
                    <a:pt x="70" y="0"/>
                    <a:pt x="0" y="87"/>
                    <a:pt x="31" y="180"/>
                  </a:cubicBezTo>
                  <a:lnTo>
                    <a:pt x="302" y="966"/>
                  </a:lnTo>
                  <a:cubicBezTo>
                    <a:pt x="326" y="1032"/>
                    <a:pt x="398" y="1077"/>
                    <a:pt x="471" y="1077"/>
                  </a:cubicBezTo>
                  <a:cubicBezTo>
                    <a:pt x="480" y="1077"/>
                    <a:pt x="489" y="1076"/>
                    <a:pt x="499" y="1075"/>
                  </a:cubicBezTo>
                  <a:lnTo>
                    <a:pt x="1211" y="919"/>
                  </a:lnTo>
                  <a:cubicBezTo>
                    <a:pt x="1306" y="898"/>
                    <a:pt x="1353" y="783"/>
                    <a:pt x="1292" y="702"/>
                  </a:cubicBezTo>
                  <a:cubicBezTo>
                    <a:pt x="1014" y="349"/>
                    <a:pt x="628" y="105"/>
                    <a:pt x="187" y="3"/>
                  </a:cubicBezTo>
                  <a:cubicBezTo>
                    <a:pt x="177" y="1"/>
                    <a:pt x="168" y="0"/>
                    <a:pt x="159" y="0"/>
                  </a:cubicBezTo>
                  <a:close/>
                </a:path>
              </a:pathLst>
            </a:custGeom>
            <a:solidFill>
              <a:srgbClr val="4F64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3" name="Google Shape;2263;p70"/>
            <p:cNvSpPr/>
            <p:nvPr/>
          </p:nvSpPr>
          <p:spPr>
            <a:xfrm>
              <a:off x="5821695" y="2081513"/>
              <a:ext cx="16027" cy="12118"/>
            </a:xfrm>
            <a:custGeom>
              <a:rect b="b" l="l" r="r" t="t"/>
              <a:pathLst>
                <a:path extrusionOk="0" h="462" w="611">
                  <a:moveTo>
                    <a:pt x="305" y="1"/>
                  </a:moveTo>
                  <a:cubicBezTo>
                    <a:pt x="0" y="1"/>
                    <a:pt x="0" y="462"/>
                    <a:pt x="305" y="462"/>
                  </a:cubicBezTo>
                  <a:cubicBezTo>
                    <a:pt x="611" y="462"/>
                    <a:pt x="611" y="1"/>
                    <a:pt x="305" y="1"/>
                  </a:cubicBezTo>
                  <a:close/>
                </a:path>
              </a:pathLst>
            </a:custGeom>
            <a:solidFill>
              <a:srgbClr val="203B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4" name="Google Shape;2264;p70"/>
            <p:cNvSpPr/>
            <p:nvPr/>
          </p:nvSpPr>
          <p:spPr>
            <a:xfrm>
              <a:off x="5844987" y="2093710"/>
              <a:ext cx="48945" cy="110717"/>
            </a:xfrm>
            <a:custGeom>
              <a:rect b="b" l="l" r="r" t="t"/>
              <a:pathLst>
                <a:path extrusionOk="0" h="4221" w="1866">
                  <a:moveTo>
                    <a:pt x="4" y="734"/>
                  </a:moveTo>
                  <a:cubicBezTo>
                    <a:pt x="3" y="734"/>
                    <a:pt x="2" y="735"/>
                    <a:pt x="1" y="736"/>
                  </a:cubicBezTo>
                  <a:cubicBezTo>
                    <a:pt x="2" y="735"/>
                    <a:pt x="3" y="734"/>
                    <a:pt x="4" y="734"/>
                  </a:cubicBezTo>
                  <a:close/>
                  <a:moveTo>
                    <a:pt x="803" y="0"/>
                  </a:moveTo>
                  <a:cubicBezTo>
                    <a:pt x="704" y="0"/>
                    <a:pt x="608" y="58"/>
                    <a:pt x="563" y="153"/>
                  </a:cubicBezTo>
                  <a:cubicBezTo>
                    <a:pt x="442" y="402"/>
                    <a:pt x="247" y="605"/>
                    <a:pt x="4" y="734"/>
                  </a:cubicBezTo>
                  <a:lnTo>
                    <a:pt x="4" y="734"/>
                  </a:lnTo>
                  <a:cubicBezTo>
                    <a:pt x="20" y="726"/>
                    <a:pt x="36" y="722"/>
                    <a:pt x="53" y="722"/>
                  </a:cubicBezTo>
                  <a:cubicBezTo>
                    <a:pt x="102" y="722"/>
                    <a:pt x="152" y="754"/>
                    <a:pt x="177" y="804"/>
                  </a:cubicBezTo>
                  <a:lnTo>
                    <a:pt x="1865" y="4221"/>
                  </a:lnTo>
                  <a:cubicBezTo>
                    <a:pt x="1757" y="2980"/>
                    <a:pt x="1201" y="756"/>
                    <a:pt x="1065" y="200"/>
                  </a:cubicBezTo>
                  <a:cubicBezTo>
                    <a:pt x="1045" y="119"/>
                    <a:pt x="984" y="58"/>
                    <a:pt x="909" y="24"/>
                  </a:cubicBezTo>
                  <a:cubicBezTo>
                    <a:pt x="875" y="8"/>
                    <a:pt x="839" y="0"/>
                    <a:pt x="803" y="0"/>
                  </a:cubicBezTo>
                  <a:close/>
                </a:path>
              </a:pathLst>
            </a:custGeom>
            <a:solidFill>
              <a:srgbClr val="4F64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5" name="Google Shape;2265;p70"/>
            <p:cNvSpPr/>
            <p:nvPr/>
          </p:nvSpPr>
          <p:spPr>
            <a:xfrm>
              <a:off x="5927690" y="2196374"/>
              <a:ext cx="105864" cy="35253"/>
            </a:xfrm>
            <a:custGeom>
              <a:rect b="b" l="l" r="r" t="t"/>
              <a:pathLst>
                <a:path extrusionOk="0" h="1344" w="4036">
                  <a:moveTo>
                    <a:pt x="3698" y="1"/>
                  </a:moveTo>
                  <a:cubicBezTo>
                    <a:pt x="3652" y="1"/>
                    <a:pt x="3605" y="10"/>
                    <a:pt x="3560" y="29"/>
                  </a:cubicBezTo>
                  <a:cubicBezTo>
                    <a:pt x="2756" y="367"/>
                    <a:pt x="2043" y="469"/>
                    <a:pt x="1480" y="469"/>
                  </a:cubicBezTo>
                  <a:cubicBezTo>
                    <a:pt x="1127" y="469"/>
                    <a:pt x="833" y="429"/>
                    <a:pt x="611" y="382"/>
                  </a:cubicBezTo>
                  <a:cubicBezTo>
                    <a:pt x="582" y="376"/>
                    <a:pt x="554" y="374"/>
                    <a:pt x="526" y="374"/>
                  </a:cubicBezTo>
                  <a:cubicBezTo>
                    <a:pt x="306" y="374"/>
                    <a:pt x="104" y="533"/>
                    <a:pt x="68" y="761"/>
                  </a:cubicBezTo>
                  <a:lnTo>
                    <a:pt x="1" y="1134"/>
                  </a:lnTo>
                  <a:cubicBezTo>
                    <a:pt x="427" y="1282"/>
                    <a:pt x="838" y="1343"/>
                    <a:pt x="1225" y="1343"/>
                  </a:cubicBezTo>
                  <a:cubicBezTo>
                    <a:pt x="2555" y="1343"/>
                    <a:pt x="3604" y="625"/>
                    <a:pt x="4035" y="273"/>
                  </a:cubicBezTo>
                  <a:lnTo>
                    <a:pt x="4028" y="246"/>
                  </a:lnTo>
                  <a:cubicBezTo>
                    <a:pt x="3987" y="96"/>
                    <a:pt x="3846" y="1"/>
                    <a:pt x="3698" y="1"/>
                  </a:cubicBezTo>
                  <a:close/>
                </a:path>
              </a:pathLst>
            </a:custGeom>
            <a:solidFill>
              <a:srgbClr val="4F64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6" name="Google Shape;2266;p70"/>
            <p:cNvSpPr/>
            <p:nvPr/>
          </p:nvSpPr>
          <p:spPr>
            <a:xfrm>
              <a:off x="5779884" y="2098956"/>
              <a:ext cx="42886" cy="34833"/>
            </a:xfrm>
            <a:custGeom>
              <a:rect b="b" l="l" r="r" t="t"/>
              <a:pathLst>
                <a:path extrusionOk="0" h="1328" w="1635">
                  <a:moveTo>
                    <a:pt x="659" y="0"/>
                  </a:moveTo>
                  <a:lnTo>
                    <a:pt x="75" y="719"/>
                  </a:lnTo>
                  <a:cubicBezTo>
                    <a:pt x="1" y="807"/>
                    <a:pt x="8" y="943"/>
                    <a:pt x="89" y="1024"/>
                  </a:cubicBezTo>
                  <a:lnTo>
                    <a:pt x="306" y="1193"/>
                  </a:lnTo>
                  <a:cubicBezTo>
                    <a:pt x="394" y="1282"/>
                    <a:pt x="509" y="1327"/>
                    <a:pt x="627" y="1327"/>
                  </a:cubicBezTo>
                  <a:cubicBezTo>
                    <a:pt x="690" y="1327"/>
                    <a:pt x="753" y="1314"/>
                    <a:pt x="815" y="1288"/>
                  </a:cubicBezTo>
                  <a:lnTo>
                    <a:pt x="1635" y="915"/>
                  </a:lnTo>
                  <a:cubicBezTo>
                    <a:pt x="1432" y="502"/>
                    <a:pt x="1086" y="176"/>
                    <a:pt x="659" y="0"/>
                  </a:cubicBezTo>
                  <a:close/>
                </a:path>
              </a:pathLst>
            </a:custGeom>
            <a:solidFill>
              <a:srgbClr val="7D8F9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7" name="Google Shape;2267;p70"/>
            <p:cNvSpPr/>
            <p:nvPr/>
          </p:nvSpPr>
          <p:spPr>
            <a:xfrm>
              <a:off x="5780959" y="2120884"/>
              <a:ext cx="9102" cy="7790"/>
            </a:xfrm>
            <a:custGeom>
              <a:rect b="b" l="l" r="r" t="t"/>
              <a:pathLst>
                <a:path extrusionOk="0" h="297" w="347">
                  <a:moveTo>
                    <a:pt x="201" y="1"/>
                  </a:moveTo>
                  <a:cubicBezTo>
                    <a:pt x="148" y="1"/>
                    <a:pt x="83" y="25"/>
                    <a:pt x="28" y="73"/>
                  </a:cubicBezTo>
                  <a:cubicBezTo>
                    <a:pt x="21" y="86"/>
                    <a:pt x="7" y="93"/>
                    <a:pt x="1" y="100"/>
                  </a:cubicBezTo>
                  <a:cubicBezTo>
                    <a:pt x="14" y="134"/>
                    <a:pt x="28" y="161"/>
                    <a:pt x="55" y="188"/>
                  </a:cubicBezTo>
                  <a:lnTo>
                    <a:pt x="197" y="296"/>
                  </a:lnTo>
                  <a:lnTo>
                    <a:pt x="211" y="290"/>
                  </a:lnTo>
                  <a:cubicBezTo>
                    <a:pt x="306" y="215"/>
                    <a:pt x="346" y="100"/>
                    <a:pt x="292" y="39"/>
                  </a:cubicBezTo>
                  <a:cubicBezTo>
                    <a:pt x="272" y="13"/>
                    <a:pt x="240" y="1"/>
                    <a:pt x="201" y="1"/>
                  </a:cubicBezTo>
                  <a:close/>
                </a:path>
              </a:pathLst>
            </a:custGeom>
            <a:solidFill>
              <a:srgbClr val="4F64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8" name="Google Shape;2268;p70"/>
            <p:cNvSpPr/>
            <p:nvPr/>
          </p:nvSpPr>
          <p:spPr>
            <a:xfrm>
              <a:off x="5893198" y="2355406"/>
              <a:ext cx="22610" cy="11935"/>
            </a:xfrm>
            <a:custGeom>
              <a:rect b="b" l="l" r="r" t="t"/>
              <a:pathLst>
                <a:path extrusionOk="0" h="455" w="862">
                  <a:moveTo>
                    <a:pt x="237" y="1"/>
                  </a:moveTo>
                  <a:lnTo>
                    <a:pt x="54" y="258"/>
                  </a:lnTo>
                  <a:cubicBezTo>
                    <a:pt x="0" y="340"/>
                    <a:pt x="54" y="448"/>
                    <a:pt x="156" y="455"/>
                  </a:cubicBezTo>
                  <a:lnTo>
                    <a:pt x="712" y="455"/>
                  </a:lnTo>
                  <a:cubicBezTo>
                    <a:pt x="780" y="455"/>
                    <a:pt x="834" y="401"/>
                    <a:pt x="834" y="340"/>
                  </a:cubicBezTo>
                  <a:lnTo>
                    <a:pt x="861" y="1"/>
                  </a:lnTo>
                  <a:close/>
                </a:path>
              </a:pathLst>
            </a:custGeom>
            <a:solidFill>
              <a:srgbClr val="203B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9" name="Google Shape;2269;p70"/>
            <p:cNvSpPr/>
            <p:nvPr/>
          </p:nvSpPr>
          <p:spPr>
            <a:xfrm>
              <a:off x="6089188" y="2355223"/>
              <a:ext cx="22610" cy="12118"/>
            </a:xfrm>
            <a:custGeom>
              <a:rect b="b" l="l" r="r" t="t"/>
              <a:pathLst>
                <a:path extrusionOk="0" h="462" w="862">
                  <a:moveTo>
                    <a:pt x="211" y="1"/>
                  </a:moveTo>
                  <a:lnTo>
                    <a:pt x="48" y="272"/>
                  </a:lnTo>
                  <a:cubicBezTo>
                    <a:pt x="0" y="360"/>
                    <a:pt x="61" y="462"/>
                    <a:pt x="156" y="462"/>
                  </a:cubicBezTo>
                  <a:lnTo>
                    <a:pt x="739" y="462"/>
                  </a:lnTo>
                  <a:cubicBezTo>
                    <a:pt x="807" y="462"/>
                    <a:pt x="862" y="408"/>
                    <a:pt x="862" y="340"/>
                  </a:cubicBezTo>
                  <a:lnTo>
                    <a:pt x="862" y="1"/>
                  </a:lnTo>
                  <a:close/>
                </a:path>
              </a:pathLst>
            </a:custGeom>
            <a:solidFill>
              <a:srgbClr val="203B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3" name="Shape 2273"/>
        <p:cNvGrpSpPr/>
        <p:nvPr/>
      </p:nvGrpSpPr>
      <p:grpSpPr>
        <a:xfrm>
          <a:off x="0" y="0"/>
          <a:ext cx="0" cy="0"/>
          <a:chOff x="0" y="0"/>
          <a:chExt cx="0" cy="0"/>
        </a:xfrm>
      </p:grpSpPr>
      <p:grpSp>
        <p:nvGrpSpPr>
          <p:cNvPr id="2274" name="Google Shape;2274;p71"/>
          <p:cNvGrpSpPr/>
          <p:nvPr/>
        </p:nvGrpSpPr>
        <p:grpSpPr>
          <a:xfrm>
            <a:off x="1765001" y="378947"/>
            <a:ext cx="5613998" cy="778303"/>
            <a:chOff x="1828775" y="-454378"/>
            <a:chExt cx="5613998" cy="778303"/>
          </a:xfrm>
        </p:grpSpPr>
        <p:sp>
          <p:nvSpPr>
            <p:cNvPr id="2275" name="Google Shape;2275;p71"/>
            <p:cNvSpPr/>
            <p:nvPr/>
          </p:nvSpPr>
          <p:spPr>
            <a:xfrm>
              <a:off x="1896850" y="-363850"/>
              <a:ext cx="5476857" cy="605114"/>
            </a:xfrm>
            <a:custGeom>
              <a:rect b="b" l="l" r="r" t="t"/>
              <a:pathLst>
                <a:path extrusionOk="0" h="34573" w="277520">
                  <a:moveTo>
                    <a:pt x="1" y="1"/>
                  </a:moveTo>
                  <a:lnTo>
                    <a:pt x="1" y="34573"/>
                  </a:lnTo>
                  <a:lnTo>
                    <a:pt x="277519" y="34573"/>
                  </a:lnTo>
                  <a:lnTo>
                    <a:pt x="277519" y="1"/>
                  </a:lnTo>
                  <a:close/>
                </a:path>
              </a:pathLst>
            </a:custGeom>
            <a:solidFill>
              <a:schemeClr val="accent3"/>
            </a:solidFill>
            <a:ln>
              <a:noFill/>
            </a:ln>
            <a:effectLst>
              <a:outerShdw rotWithShape="0" algn="bl" dir="4200000" dist="142875">
                <a:srgbClr val="000000">
                  <a:alpha val="4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6" name="Google Shape;2276;p71"/>
            <p:cNvSpPr/>
            <p:nvPr/>
          </p:nvSpPr>
          <p:spPr>
            <a:xfrm>
              <a:off x="1828775" y="-454375"/>
              <a:ext cx="5610701" cy="90545"/>
            </a:xfrm>
            <a:custGeom>
              <a:rect b="b" l="l" r="r" t="t"/>
              <a:pathLst>
                <a:path extrusionOk="0" fill="none" h="5174" w="285750">
                  <a:moveTo>
                    <a:pt x="4469" y="5174"/>
                  </a:moveTo>
                  <a:lnTo>
                    <a:pt x="0" y="0"/>
                  </a:lnTo>
                  <a:lnTo>
                    <a:pt x="285750" y="0"/>
                  </a:lnTo>
                  <a:lnTo>
                    <a:pt x="281987" y="5174"/>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7" name="Google Shape;2277;p71"/>
            <p:cNvSpPr/>
            <p:nvPr/>
          </p:nvSpPr>
          <p:spPr>
            <a:xfrm>
              <a:off x="1828796" y="-454378"/>
              <a:ext cx="78219" cy="773856"/>
            </a:xfrm>
            <a:custGeom>
              <a:rect b="b" l="l" r="r" t="t"/>
              <a:pathLst>
                <a:path extrusionOk="0" h="44214" w="4469">
                  <a:moveTo>
                    <a:pt x="0" y="0"/>
                  </a:moveTo>
                  <a:lnTo>
                    <a:pt x="0" y="44214"/>
                  </a:lnTo>
                  <a:lnTo>
                    <a:pt x="4469" y="39746"/>
                  </a:lnTo>
                  <a:lnTo>
                    <a:pt x="4469" y="5174"/>
                  </a:lnTo>
                  <a:lnTo>
                    <a:pt x="0" y="0"/>
                  </a:ln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8" name="Google Shape;2278;p71"/>
            <p:cNvSpPr/>
            <p:nvPr/>
          </p:nvSpPr>
          <p:spPr>
            <a:xfrm>
              <a:off x="7373873" y="-454378"/>
              <a:ext cx="65862" cy="773856"/>
            </a:xfrm>
            <a:custGeom>
              <a:rect b="b" l="l" r="r" t="t"/>
              <a:pathLst>
                <a:path extrusionOk="0" h="44214" w="3763">
                  <a:moveTo>
                    <a:pt x="3763" y="0"/>
                  </a:moveTo>
                  <a:lnTo>
                    <a:pt x="0" y="5174"/>
                  </a:lnTo>
                  <a:lnTo>
                    <a:pt x="0" y="39746"/>
                  </a:lnTo>
                  <a:lnTo>
                    <a:pt x="3763" y="44214"/>
                  </a:lnTo>
                  <a:lnTo>
                    <a:pt x="3763" y="0"/>
                  </a:ln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9" name="Google Shape;2279;p71"/>
            <p:cNvSpPr/>
            <p:nvPr/>
          </p:nvSpPr>
          <p:spPr>
            <a:xfrm>
              <a:off x="1828775" y="242225"/>
              <a:ext cx="5613998" cy="81700"/>
            </a:xfrm>
            <a:custGeom>
              <a:rect b="b" l="l" r="r" t="t"/>
              <a:pathLst>
                <a:path extrusionOk="0" h="3268" w="224515">
                  <a:moveTo>
                    <a:pt x="0" y="3172"/>
                  </a:moveTo>
                  <a:lnTo>
                    <a:pt x="3171" y="0"/>
                  </a:lnTo>
                  <a:lnTo>
                    <a:pt x="221632" y="0"/>
                  </a:lnTo>
                  <a:lnTo>
                    <a:pt x="224515" y="3268"/>
                  </a:lnTo>
                  <a:close/>
                </a:path>
              </a:pathLst>
            </a:custGeom>
            <a:solidFill>
              <a:schemeClr val="accent4"/>
            </a:solidFill>
            <a:ln cap="flat" cmpd="sng" w="9525">
              <a:solidFill>
                <a:schemeClr val="accent4"/>
              </a:solidFill>
              <a:prstDash val="solid"/>
              <a:round/>
              <a:headEnd len="med" w="med" type="none"/>
              <a:tailEnd len="med" w="med" type="none"/>
            </a:ln>
          </p:spPr>
        </p:sp>
        <p:sp>
          <p:nvSpPr>
            <p:cNvPr id="2280" name="Google Shape;2280;p71"/>
            <p:cNvSpPr/>
            <p:nvPr/>
          </p:nvSpPr>
          <p:spPr>
            <a:xfrm flipH="1" rot="10800000">
              <a:off x="1828775" y="-454377"/>
              <a:ext cx="5613998" cy="96578"/>
            </a:xfrm>
            <a:custGeom>
              <a:rect b="b" l="l" r="r" t="t"/>
              <a:pathLst>
                <a:path extrusionOk="0" h="3268" w="224515">
                  <a:moveTo>
                    <a:pt x="0" y="3172"/>
                  </a:moveTo>
                  <a:lnTo>
                    <a:pt x="3171" y="0"/>
                  </a:lnTo>
                  <a:lnTo>
                    <a:pt x="221632" y="0"/>
                  </a:lnTo>
                  <a:lnTo>
                    <a:pt x="224515" y="3268"/>
                  </a:lnTo>
                  <a:close/>
                </a:path>
              </a:pathLst>
            </a:custGeom>
            <a:solidFill>
              <a:schemeClr val="accent4"/>
            </a:solidFill>
            <a:ln cap="flat" cmpd="sng" w="9525">
              <a:solidFill>
                <a:schemeClr val="accent4"/>
              </a:solidFill>
              <a:prstDash val="solid"/>
              <a:round/>
              <a:headEnd len="med" w="med" type="none"/>
              <a:tailEnd len="med" w="med" type="none"/>
            </a:ln>
          </p:spPr>
        </p:sp>
      </p:grpSp>
      <p:sp>
        <p:nvSpPr>
          <p:cNvPr id="2281" name="Google Shape;2281;p71"/>
          <p:cNvSpPr txBox="1"/>
          <p:nvPr>
            <p:ph type="title"/>
          </p:nvPr>
        </p:nvSpPr>
        <p:spPr>
          <a:xfrm>
            <a:off x="720000" y="539500"/>
            <a:ext cx="7704000" cy="45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International Trade Simulation</a:t>
            </a:r>
            <a:endParaRPr>
              <a:solidFill>
                <a:schemeClr val="lt1"/>
              </a:solidFill>
            </a:endParaRPr>
          </a:p>
        </p:txBody>
      </p:sp>
      <p:sp>
        <p:nvSpPr>
          <p:cNvPr id="2282" name="Google Shape;2282;p71"/>
          <p:cNvSpPr txBox="1"/>
          <p:nvPr/>
        </p:nvSpPr>
        <p:spPr>
          <a:xfrm>
            <a:off x="423950" y="3983250"/>
            <a:ext cx="3943200" cy="5013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1500">
                <a:solidFill>
                  <a:schemeClr val="dk1"/>
                </a:solidFill>
                <a:latin typeface="Chivo"/>
                <a:ea typeface="Chivo"/>
                <a:cs typeface="Chivo"/>
                <a:sym typeface="Chivo"/>
              </a:rPr>
              <a:t>Bankers write on these for records</a:t>
            </a:r>
            <a:endParaRPr sz="1500">
              <a:solidFill>
                <a:schemeClr val="dk1"/>
              </a:solidFill>
              <a:latin typeface="Chivo"/>
              <a:ea typeface="Chivo"/>
              <a:cs typeface="Chivo"/>
              <a:sym typeface="Chivo"/>
            </a:endParaRPr>
          </a:p>
          <a:p>
            <a:pPr indent="0" lvl="0" marL="0" rtl="0" algn="r">
              <a:spcBef>
                <a:spcPts val="0"/>
              </a:spcBef>
              <a:spcAft>
                <a:spcPts val="0"/>
              </a:spcAft>
              <a:buNone/>
            </a:pPr>
            <a:r>
              <a:rPr lang="en" sz="1500">
                <a:solidFill>
                  <a:schemeClr val="dk1"/>
                </a:solidFill>
                <a:latin typeface="Chivo"/>
                <a:ea typeface="Chivo"/>
                <a:cs typeface="Chivo"/>
                <a:sym typeface="Chivo"/>
              </a:rPr>
              <a:t>Reflection keeps learning objectives at the forefront</a:t>
            </a:r>
            <a:endParaRPr sz="1500">
              <a:solidFill>
                <a:schemeClr val="dk1"/>
              </a:solidFill>
              <a:latin typeface="Chivo"/>
              <a:ea typeface="Chivo"/>
              <a:cs typeface="Chivo"/>
              <a:sym typeface="Chivo"/>
            </a:endParaRPr>
          </a:p>
        </p:txBody>
      </p:sp>
      <p:sp>
        <p:nvSpPr>
          <p:cNvPr id="2283" name="Google Shape;2283;p71"/>
          <p:cNvSpPr txBox="1"/>
          <p:nvPr/>
        </p:nvSpPr>
        <p:spPr>
          <a:xfrm>
            <a:off x="713760" y="3543353"/>
            <a:ext cx="3538800" cy="3657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2200" u="sng">
                <a:solidFill>
                  <a:schemeClr val="hlink"/>
                </a:solidFill>
                <a:latin typeface="Fjalla One"/>
                <a:ea typeface="Fjalla One"/>
                <a:cs typeface="Fjalla One"/>
                <a:sym typeface="Fjalla One"/>
                <a:hlinkClick r:id="rId3"/>
              </a:rPr>
              <a:t>Shape Guide</a:t>
            </a:r>
            <a:r>
              <a:rPr b="1" lang="en" sz="2200">
                <a:solidFill>
                  <a:schemeClr val="dk1"/>
                </a:solidFill>
                <a:latin typeface="Fjalla One"/>
                <a:ea typeface="Fjalla One"/>
                <a:cs typeface="Fjalla One"/>
                <a:sym typeface="Fjalla One"/>
              </a:rPr>
              <a:t> &amp; </a:t>
            </a:r>
            <a:r>
              <a:rPr b="1" lang="en" sz="2200" u="sng">
                <a:solidFill>
                  <a:schemeClr val="hlink"/>
                </a:solidFill>
                <a:latin typeface="Fjalla One"/>
                <a:ea typeface="Fjalla One"/>
                <a:cs typeface="Fjalla One"/>
                <a:sym typeface="Fjalla One"/>
                <a:hlinkClick r:id="rId4"/>
              </a:rPr>
              <a:t>Reflection</a:t>
            </a:r>
            <a:endParaRPr b="1" sz="2200">
              <a:solidFill>
                <a:schemeClr val="dk1"/>
              </a:solidFill>
              <a:latin typeface="Fjalla One"/>
              <a:ea typeface="Fjalla One"/>
              <a:cs typeface="Fjalla One"/>
              <a:sym typeface="Fjalla One"/>
            </a:endParaRPr>
          </a:p>
        </p:txBody>
      </p:sp>
      <p:grpSp>
        <p:nvGrpSpPr>
          <p:cNvPr id="2284" name="Google Shape;2284;p71"/>
          <p:cNvGrpSpPr/>
          <p:nvPr/>
        </p:nvGrpSpPr>
        <p:grpSpPr>
          <a:xfrm>
            <a:off x="4572050" y="1328130"/>
            <a:ext cx="798964" cy="926381"/>
            <a:chOff x="3335286" y="601670"/>
            <a:chExt cx="804678" cy="932160"/>
          </a:xfrm>
        </p:grpSpPr>
        <p:sp>
          <p:nvSpPr>
            <p:cNvPr id="2285" name="Google Shape;2285;p71"/>
            <p:cNvSpPr/>
            <p:nvPr/>
          </p:nvSpPr>
          <p:spPr>
            <a:xfrm>
              <a:off x="3335286" y="601670"/>
              <a:ext cx="804678" cy="932160"/>
            </a:xfrm>
            <a:custGeom>
              <a:rect b="b" l="l" r="r" t="t"/>
              <a:pathLst>
                <a:path extrusionOk="0" h="30366" w="26211">
                  <a:moveTo>
                    <a:pt x="26211" y="1"/>
                  </a:moveTo>
                  <a:lnTo>
                    <a:pt x="1" y="747"/>
                  </a:lnTo>
                  <a:lnTo>
                    <a:pt x="1599" y="30259"/>
                  </a:lnTo>
                  <a:lnTo>
                    <a:pt x="25039" y="30366"/>
                  </a:lnTo>
                  <a:lnTo>
                    <a:pt x="26211" y="1"/>
                  </a:lnTo>
                  <a:close/>
                </a:path>
              </a:pathLst>
            </a:custGeom>
            <a:solidFill>
              <a:schemeClr val="dk1"/>
            </a:solidFill>
            <a:ln>
              <a:noFill/>
            </a:ln>
            <a:effectLst>
              <a:outerShdw rotWithShape="0" algn="bl" dir="2400000" dist="47625">
                <a:srgbClr val="000000">
                  <a:alpha val="3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6" name="Google Shape;2286;p71"/>
            <p:cNvSpPr/>
            <p:nvPr/>
          </p:nvSpPr>
          <p:spPr>
            <a:xfrm>
              <a:off x="3374551" y="637647"/>
              <a:ext cx="739256" cy="847128"/>
            </a:xfrm>
            <a:custGeom>
              <a:rect b="b" l="l" r="r" t="t"/>
              <a:pathLst>
                <a:path extrusionOk="0" h="27596" w="24080">
                  <a:moveTo>
                    <a:pt x="24079" y="1"/>
                  </a:moveTo>
                  <a:lnTo>
                    <a:pt x="0" y="534"/>
                  </a:lnTo>
                  <a:lnTo>
                    <a:pt x="2025" y="27596"/>
                  </a:lnTo>
                  <a:lnTo>
                    <a:pt x="22588" y="27596"/>
                  </a:lnTo>
                  <a:lnTo>
                    <a:pt x="24079"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7" name="Google Shape;2287;p71"/>
            <p:cNvSpPr/>
            <p:nvPr/>
          </p:nvSpPr>
          <p:spPr>
            <a:xfrm>
              <a:off x="3374551" y="637647"/>
              <a:ext cx="739256" cy="847128"/>
            </a:xfrm>
            <a:custGeom>
              <a:rect b="b" l="l" r="r" t="t"/>
              <a:pathLst>
                <a:path extrusionOk="0" fill="none" h="27596" w="24080">
                  <a:moveTo>
                    <a:pt x="2025" y="27596"/>
                  </a:moveTo>
                  <a:lnTo>
                    <a:pt x="0" y="534"/>
                  </a:lnTo>
                  <a:lnTo>
                    <a:pt x="24079" y="1"/>
                  </a:lnTo>
                  <a:lnTo>
                    <a:pt x="22588" y="27596"/>
                  </a:lnTo>
                  <a:lnTo>
                    <a:pt x="2025" y="27596"/>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8" name="Google Shape;2288;p71"/>
            <p:cNvSpPr/>
            <p:nvPr/>
          </p:nvSpPr>
          <p:spPr>
            <a:xfrm>
              <a:off x="3413785" y="1484745"/>
              <a:ext cx="670580" cy="29470"/>
            </a:xfrm>
            <a:custGeom>
              <a:rect b="b" l="l" r="r" t="t"/>
              <a:pathLst>
                <a:path extrusionOk="0" h="960" w="21843">
                  <a:moveTo>
                    <a:pt x="747" y="1"/>
                  </a:moveTo>
                  <a:lnTo>
                    <a:pt x="1" y="960"/>
                  </a:lnTo>
                  <a:lnTo>
                    <a:pt x="21842" y="960"/>
                  </a:lnTo>
                  <a:lnTo>
                    <a:pt x="2131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9" name="Google Shape;2289;p71"/>
            <p:cNvSpPr/>
            <p:nvPr/>
          </p:nvSpPr>
          <p:spPr>
            <a:xfrm>
              <a:off x="3413785" y="1484745"/>
              <a:ext cx="670580" cy="29470"/>
            </a:xfrm>
            <a:custGeom>
              <a:rect b="b" l="l" r="r" t="t"/>
              <a:pathLst>
                <a:path extrusionOk="0" fill="none" h="960" w="21843">
                  <a:moveTo>
                    <a:pt x="21310" y="1"/>
                  </a:moveTo>
                  <a:lnTo>
                    <a:pt x="21310" y="1"/>
                  </a:lnTo>
                  <a:lnTo>
                    <a:pt x="747" y="1"/>
                  </a:lnTo>
                  <a:lnTo>
                    <a:pt x="1" y="960"/>
                  </a:lnTo>
                  <a:lnTo>
                    <a:pt x="21842" y="960"/>
                  </a:lnTo>
                  <a:lnTo>
                    <a:pt x="21310"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0" name="Google Shape;2290;p71"/>
            <p:cNvSpPr/>
            <p:nvPr/>
          </p:nvSpPr>
          <p:spPr>
            <a:xfrm>
              <a:off x="3374551" y="637647"/>
              <a:ext cx="739256" cy="62193"/>
            </a:xfrm>
            <a:custGeom>
              <a:rect b="b" l="l" r="r" t="t"/>
              <a:pathLst>
                <a:path extrusionOk="0" h="2026" w="24080">
                  <a:moveTo>
                    <a:pt x="24079" y="1"/>
                  </a:moveTo>
                  <a:lnTo>
                    <a:pt x="0" y="534"/>
                  </a:lnTo>
                  <a:lnTo>
                    <a:pt x="107" y="1706"/>
                  </a:lnTo>
                  <a:lnTo>
                    <a:pt x="23973" y="2025"/>
                  </a:lnTo>
                  <a:lnTo>
                    <a:pt x="24079" y="1"/>
                  </a:lnTo>
                  <a:close/>
                </a:path>
              </a:pathLst>
            </a:custGeom>
            <a:solidFill>
              <a:srgbClr val="191919">
                <a:alpha val="13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1" name="Google Shape;2291;p71"/>
            <p:cNvSpPr/>
            <p:nvPr/>
          </p:nvSpPr>
          <p:spPr>
            <a:xfrm>
              <a:off x="3374551" y="637647"/>
              <a:ext cx="739256" cy="62193"/>
            </a:xfrm>
            <a:custGeom>
              <a:rect b="b" l="l" r="r" t="t"/>
              <a:pathLst>
                <a:path extrusionOk="0" fill="none" h="2026" w="24080">
                  <a:moveTo>
                    <a:pt x="24079" y="1"/>
                  </a:moveTo>
                  <a:lnTo>
                    <a:pt x="0" y="534"/>
                  </a:lnTo>
                  <a:lnTo>
                    <a:pt x="107" y="1706"/>
                  </a:lnTo>
                  <a:lnTo>
                    <a:pt x="23973" y="2025"/>
                  </a:lnTo>
                  <a:lnTo>
                    <a:pt x="24079"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92" name="Google Shape;2292;p71"/>
          <p:cNvGrpSpPr/>
          <p:nvPr/>
        </p:nvGrpSpPr>
        <p:grpSpPr>
          <a:xfrm>
            <a:off x="4572050" y="2440833"/>
            <a:ext cx="798964" cy="926381"/>
            <a:chOff x="3335286" y="601670"/>
            <a:chExt cx="804678" cy="932160"/>
          </a:xfrm>
        </p:grpSpPr>
        <p:sp>
          <p:nvSpPr>
            <p:cNvPr id="2293" name="Google Shape;2293;p71"/>
            <p:cNvSpPr/>
            <p:nvPr/>
          </p:nvSpPr>
          <p:spPr>
            <a:xfrm>
              <a:off x="3335286" y="601670"/>
              <a:ext cx="804678" cy="932160"/>
            </a:xfrm>
            <a:custGeom>
              <a:rect b="b" l="l" r="r" t="t"/>
              <a:pathLst>
                <a:path extrusionOk="0" h="30366" w="26211">
                  <a:moveTo>
                    <a:pt x="26211" y="1"/>
                  </a:moveTo>
                  <a:lnTo>
                    <a:pt x="1" y="747"/>
                  </a:lnTo>
                  <a:lnTo>
                    <a:pt x="1599" y="30259"/>
                  </a:lnTo>
                  <a:lnTo>
                    <a:pt x="25039" y="30366"/>
                  </a:lnTo>
                  <a:lnTo>
                    <a:pt x="26211" y="1"/>
                  </a:lnTo>
                  <a:close/>
                </a:path>
              </a:pathLst>
            </a:custGeom>
            <a:solidFill>
              <a:schemeClr val="dk1"/>
            </a:solidFill>
            <a:ln>
              <a:noFill/>
            </a:ln>
            <a:effectLst>
              <a:outerShdw rotWithShape="0" algn="bl" dir="2400000" dist="47625">
                <a:srgbClr val="000000">
                  <a:alpha val="3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4" name="Google Shape;2294;p71"/>
            <p:cNvSpPr/>
            <p:nvPr/>
          </p:nvSpPr>
          <p:spPr>
            <a:xfrm>
              <a:off x="3374551" y="637647"/>
              <a:ext cx="739256" cy="847128"/>
            </a:xfrm>
            <a:custGeom>
              <a:rect b="b" l="l" r="r" t="t"/>
              <a:pathLst>
                <a:path extrusionOk="0" h="27596" w="24080">
                  <a:moveTo>
                    <a:pt x="24079" y="1"/>
                  </a:moveTo>
                  <a:lnTo>
                    <a:pt x="0" y="534"/>
                  </a:lnTo>
                  <a:lnTo>
                    <a:pt x="2025" y="27596"/>
                  </a:lnTo>
                  <a:lnTo>
                    <a:pt x="22588" y="27596"/>
                  </a:lnTo>
                  <a:lnTo>
                    <a:pt x="24079"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5" name="Google Shape;2295;p71"/>
            <p:cNvSpPr/>
            <p:nvPr/>
          </p:nvSpPr>
          <p:spPr>
            <a:xfrm>
              <a:off x="3374551" y="637647"/>
              <a:ext cx="739256" cy="847128"/>
            </a:xfrm>
            <a:custGeom>
              <a:rect b="b" l="l" r="r" t="t"/>
              <a:pathLst>
                <a:path extrusionOk="0" fill="none" h="27596" w="24080">
                  <a:moveTo>
                    <a:pt x="2025" y="27596"/>
                  </a:moveTo>
                  <a:lnTo>
                    <a:pt x="0" y="534"/>
                  </a:lnTo>
                  <a:lnTo>
                    <a:pt x="24079" y="1"/>
                  </a:lnTo>
                  <a:lnTo>
                    <a:pt x="22588" y="27596"/>
                  </a:lnTo>
                  <a:lnTo>
                    <a:pt x="2025" y="27596"/>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6" name="Google Shape;2296;p71"/>
            <p:cNvSpPr/>
            <p:nvPr/>
          </p:nvSpPr>
          <p:spPr>
            <a:xfrm>
              <a:off x="3413785" y="1484745"/>
              <a:ext cx="670580" cy="29470"/>
            </a:xfrm>
            <a:custGeom>
              <a:rect b="b" l="l" r="r" t="t"/>
              <a:pathLst>
                <a:path extrusionOk="0" h="960" w="21843">
                  <a:moveTo>
                    <a:pt x="747" y="1"/>
                  </a:moveTo>
                  <a:lnTo>
                    <a:pt x="1" y="960"/>
                  </a:lnTo>
                  <a:lnTo>
                    <a:pt x="21842" y="960"/>
                  </a:lnTo>
                  <a:lnTo>
                    <a:pt x="2131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7" name="Google Shape;2297;p71"/>
            <p:cNvSpPr/>
            <p:nvPr/>
          </p:nvSpPr>
          <p:spPr>
            <a:xfrm>
              <a:off x="3413785" y="1484745"/>
              <a:ext cx="670580" cy="29470"/>
            </a:xfrm>
            <a:custGeom>
              <a:rect b="b" l="l" r="r" t="t"/>
              <a:pathLst>
                <a:path extrusionOk="0" fill="none" h="960" w="21843">
                  <a:moveTo>
                    <a:pt x="21310" y="1"/>
                  </a:moveTo>
                  <a:lnTo>
                    <a:pt x="21310" y="1"/>
                  </a:lnTo>
                  <a:lnTo>
                    <a:pt x="747" y="1"/>
                  </a:lnTo>
                  <a:lnTo>
                    <a:pt x="1" y="960"/>
                  </a:lnTo>
                  <a:lnTo>
                    <a:pt x="21842" y="960"/>
                  </a:lnTo>
                  <a:lnTo>
                    <a:pt x="21310"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8" name="Google Shape;2298;p71"/>
            <p:cNvSpPr/>
            <p:nvPr/>
          </p:nvSpPr>
          <p:spPr>
            <a:xfrm>
              <a:off x="3374551" y="637647"/>
              <a:ext cx="739256" cy="62193"/>
            </a:xfrm>
            <a:custGeom>
              <a:rect b="b" l="l" r="r" t="t"/>
              <a:pathLst>
                <a:path extrusionOk="0" h="2026" w="24080">
                  <a:moveTo>
                    <a:pt x="24079" y="1"/>
                  </a:moveTo>
                  <a:lnTo>
                    <a:pt x="0" y="534"/>
                  </a:lnTo>
                  <a:lnTo>
                    <a:pt x="107" y="1706"/>
                  </a:lnTo>
                  <a:lnTo>
                    <a:pt x="23973" y="2025"/>
                  </a:lnTo>
                  <a:lnTo>
                    <a:pt x="24079" y="1"/>
                  </a:lnTo>
                  <a:close/>
                </a:path>
              </a:pathLst>
            </a:custGeom>
            <a:solidFill>
              <a:srgbClr val="191919">
                <a:alpha val="13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9" name="Google Shape;2299;p71"/>
            <p:cNvSpPr/>
            <p:nvPr/>
          </p:nvSpPr>
          <p:spPr>
            <a:xfrm>
              <a:off x="3374551" y="637647"/>
              <a:ext cx="739256" cy="62193"/>
            </a:xfrm>
            <a:custGeom>
              <a:rect b="b" l="l" r="r" t="t"/>
              <a:pathLst>
                <a:path extrusionOk="0" fill="none" h="2026" w="24080">
                  <a:moveTo>
                    <a:pt x="24079" y="1"/>
                  </a:moveTo>
                  <a:lnTo>
                    <a:pt x="0" y="534"/>
                  </a:lnTo>
                  <a:lnTo>
                    <a:pt x="107" y="1706"/>
                  </a:lnTo>
                  <a:lnTo>
                    <a:pt x="23973" y="2025"/>
                  </a:lnTo>
                  <a:lnTo>
                    <a:pt x="24079"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00" name="Google Shape;2300;p71"/>
          <p:cNvGrpSpPr/>
          <p:nvPr/>
        </p:nvGrpSpPr>
        <p:grpSpPr>
          <a:xfrm>
            <a:off x="4572050" y="3546283"/>
            <a:ext cx="798964" cy="926381"/>
            <a:chOff x="3335286" y="601670"/>
            <a:chExt cx="804678" cy="932160"/>
          </a:xfrm>
        </p:grpSpPr>
        <p:sp>
          <p:nvSpPr>
            <p:cNvPr id="2301" name="Google Shape;2301;p71"/>
            <p:cNvSpPr/>
            <p:nvPr/>
          </p:nvSpPr>
          <p:spPr>
            <a:xfrm>
              <a:off x="3335286" y="601670"/>
              <a:ext cx="804678" cy="932160"/>
            </a:xfrm>
            <a:custGeom>
              <a:rect b="b" l="l" r="r" t="t"/>
              <a:pathLst>
                <a:path extrusionOk="0" h="30366" w="26211">
                  <a:moveTo>
                    <a:pt x="26211" y="1"/>
                  </a:moveTo>
                  <a:lnTo>
                    <a:pt x="1" y="747"/>
                  </a:lnTo>
                  <a:lnTo>
                    <a:pt x="1599" y="30259"/>
                  </a:lnTo>
                  <a:lnTo>
                    <a:pt x="25039" y="30366"/>
                  </a:lnTo>
                  <a:lnTo>
                    <a:pt x="26211" y="1"/>
                  </a:lnTo>
                  <a:close/>
                </a:path>
              </a:pathLst>
            </a:custGeom>
            <a:solidFill>
              <a:schemeClr val="dk1"/>
            </a:solidFill>
            <a:ln>
              <a:noFill/>
            </a:ln>
            <a:effectLst>
              <a:outerShdw rotWithShape="0" algn="bl" dir="2400000" dist="47625">
                <a:srgbClr val="000000">
                  <a:alpha val="3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2" name="Google Shape;2302;p71"/>
            <p:cNvSpPr/>
            <p:nvPr/>
          </p:nvSpPr>
          <p:spPr>
            <a:xfrm>
              <a:off x="3374551" y="637647"/>
              <a:ext cx="739256" cy="847128"/>
            </a:xfrm>
            <a:custGeom>
              <a:rect b="b" l="l" r="r" t="t"/>
              <a:pathLst>
                <a:path extrusionOk="0" h="27596" w="24080">
                  <a:moveTo>
                    <a:pt x="24079" y="1"/>
                  </a:moveTo>
                  <a:lnTo>
                    <a:pt x="0" y="534"/>
                  </a:lnTo>
                  <a:lnTo>
                    <a:pt x="2025" y="27596"/>
                  </a:lnTo>
                  <a:lnTo>
                    <a:pt x="22588" y="27596"/>
                  </a:lnTo>
                  <a:lnTo>
                    <a:pt x="24079"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3" name="Google Shape;2303;p71"/>
            <p:cNvSpPr/>
            <p:nvPr/>
          </p:nvSpPr>
          <p:spPr>
            <a:xfrm>
              <a:off x="3374551" y="637647"/>
              <a:ext cx="739256" cy="847128"/>
            </a:xfrm>
            <a:custGeom>
              <a:rect b="b" l="l" r="r" t="t"/>
              <a:pathLst>
                <a:path extrusionOk="0" fill="none" h="27596" w="24080">
                  <a:moveTo>
                    <a:pt x="2025" y="27596"/>
                  </a:moveTo>
                  <a:lnTo>
                    <a:pt x="0" y="534"/>
                  </a:lnTo>
                  <a:lnTo>
                    <a:pt x="24079" y="1"/>
                  </a:lnTo>
                  <a:lnTo>
                    <a:pt x="22588" y="27596"/>
                  </a:lnTo>
                  <a:lnTo>
                    <a:pt x="2025" y="27596"/>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4" name="Google Shape;2304;p71"/>
            <p:cNvSpPr/>
            <p:nvPr/>
          </p:nvSpPr>
          <p:spPr>
            <a:xfrm>
              <a:off x="3413785" y="1484745"/>
              <a:ext cx="670580" cy="29470"/>
            </a:xfrm>
            <a:custGeom>
              <a:rect b="b" l="l" r="r" t="t"/>
              <a:pathLst>
                <a:path extrusionOk="0" h="960" w="21843">
                  <a:moveTo>
                    <a:pt x="747" y="1"/>
                  </a:moveTo>
                  <a:lnTo>
                    <a:pt x="1" y="960"/>
                  </a:lnTo>
                  <a:lnTo>
                    <a:pt x="21842" y="960"/>
                  </a:lnTo>
                  <a:lnTo>
                    <a:pt x="2131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5" name="Google Shape;2305;p71"/>
            <p:cNvSpPr/>
            <p:nvPr/>
          </p:nvSpPr>
          <p:spPr>
            <a:xfrm>
              <a:off x="3413785" y="1484745"/>
              <a:ext cx="670580" cy="29470"/>
            </a:xfrm>
            <a:custGeom>
              <a:rect b="b" l="l" r="r" t="t"/>
              <a:pathLst>
                <a:path extrusionOk="0" fill="none" h="960" w="21843">
                  <a:moveTo>
                    <a:pt x="21310" y="1"/>
                  </a:moveTo>
                  <a:lnTo>
                    <a:pt x="21310" y="1"/>
                  </a:lnTo>
                  <a:lnTo>
                    <a:pt x="747" y="1"/>
                  </a:lnTo>
                  <a:lnTo>
                    <a:pt x="1" y="960"/>
                  </a:lnTo>
                  <a:lnTo>
                    <a:pt x="21842" y="960"/>
                  </a:lnTo>
                  <a:lnTo>
                    <a:pt x="21310"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6" name="Google Shape;2306;p71"/>
            <p:cNvSpPr/>
            <p:nvPr/>
          </p:nvSpPr>
          <p:spPr>
            <a:xfrm>
              <a:off x="3374551" y="637647"/>
              <a:ext cx="739256" cy="62193"/>
            </a:xfrm>
            <a:custGeom>
              <a:rect b="b" l="l" r="r" t="t"/>
              <a:pathLst>
                <a:path extrusionOk="0" h="2026" w="24080">
                  <a:moveTo>
                    <a:pt x="24079" y="1"/>
                  </a:moveTo>
                  <a:lnTo>
                    <a:pt x="0" y="534"/>
                  </a:lnTo>
                  <a:lnTo>
                    <a:pt x="107" y="1706"/>
                  </a:lnTo>
                  <a:lnTo>
                    <a:pt x="23973" y="2025"/>
                  </a:lnTo>
                  <a:lnTo>
                    <a:pt x="24079" y="1"/>
                  </a:lnTo>
                  <a:close/>
                </a:path>
              </a:pathLst>
            </a:custGeom>
            <a:solidFill>
              <a:srgbClr val="191919">
                <a:alpha val="13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7" name="Google Shape;2307;p71"/>
            <p:cNvSpPr/>
            <p:nvPr/>
          </p:nvSpPr>
          <p:spPr>
            <a:xfrm>
              <a:off x="3374551" y="637647"/>
              <a:ext cx="739256" cy="62193"/>
            </a:xfrm>
            <a:custGeom>
              <a:rect b="b" l="l" r="r" t="t"/>
              <a:pathLst>
                <a:path extrusionOk="0" fill="none" h="2026" w="24080">
                  <a:moveTo>
                    <a:pt x="24079" y="1"/>
                  </a:moveTo>
                  <a:lnTo>
                    <a:pt x="0" y="534"/>
                  </a:lnTo>
                  <a:lnTo>
                    <a:pt x="107" y="1706"/>
                  </a:lnTo>
                  <a:lnTo>
                    <a:pt x="23973" y="2025"/>
                  </a:lnTo>
                  <a:lnTo>
                    <a:pt x="24079"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08" name="Google Shape;2308;p71"/>
          <p:cNvSpPr txBox="1"/>
          <p:nvPr/>
        </p:nvSpPr>
        <p:spPr>
          <a:xfrm>
            <a:off x="713760" y="2795030"/>
            <a:ext cx="3537000" cy="5013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1500">
                <a:solidFill>
                  <a:schemeClr val="dk1"/>
                </a:solidFill>
                <a:latin typeface="Chivo"/>
                <a:ea typeface="Chivo"/>
                <a:cs typeface="Chivo"/>
                <a:sym typeface="Chivo"/>
              </a:rPr>
              <a:t>For your records and to display to the class</a:t>
            </a:r>
            <a:endParaRPr sz="1500">
              <a:solidFill>
                <a:schemeClr val="dk1"/>
              </a:solidFill>
              <a:latin typeface="Chivo"/>
              <a:ea typeface="Chivo"/>
              <a:cs typeface="Chivo"/>
              <a:sym typeface="Chivo"/>
            </a:endParaRPr>
          </a:p>
        </p:txBody>
      </p:sp>
      <p:sp>
        <p:nvSpPr>
          <p:cNvPr id="2309" name="Google Shape;2309;p71"/>
          <p:cNvSpPr txBox="1"/>
          <p:nvPr/>
        </p:nvSpPr>
        <p:spPr>
          <a:xfrm>
            <a:off x="309449" y="2507525"/>
            <a:ext cx="3943200" cy="3657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2200">
                <a:solidFill>
                  <a:schemeClr val="dk1"/>
                </a:solidFill>
                <a:latin typeface="Fjalla One"/>
                <a:ea typeface="Fjalla One"/>
                <a:cs typeface="Fjalla One"/>
                <a:sym typeface="Fjalla One"/>
              </a:rPr>
              <a:t>Instructions</a:t>
            </a:r>
            <a:r>
              <a:rPr b="1" lang="en" sz="2200">
                <a:solidFill>
                  <a:schemeClr val="dk1"/>
                </a:solidFill>
                <a:latin typeface="Fjalla One"/>
                <a:ea typeface="Fjalla One"/>
                <a:cs typeface="Fjalla One"/>
                <a:sym typeface="Fjalla One"/>
              </a:rPr>
              <a:t>: </a:t>
            </a:r>
            <a:r>
              <a:rPr b="1" lang="en" sz="2200" u="sng">
                <a:solidFill>
                  <a:schemeClr val="hlink"/>
                </a:solidFill>
                <a:latin typeface="Fjalla One"/>
                <a:ea typeface="Fjalla One"/>
                <a:cs typeface="Fjalla One"/>
                <a:sym typeface="Fjalla One"/>
                <a:hlinkClick r:id="rId5"/>
              </a:rPr>
              <a:t>Teacher</a:t>
            </a:r>
            <a:r>
              <a:rPr b="1" lang="en" sz="2200">
                <a:solidFill>
                  <a:schemeClr val="dk1"/>
                </a:solidFill>
                <a:latin typeface="Fjalla One"/>
                <a:ea typeface="Fjalla One"/>
                <a:cs typeface="Fjalla One"/>
                <a:sym typeface="Fjalla One"/>
              </a:rPr>
              <a:t>, </a:t>
            </a:r>
            <a:r>
              <a:rPr b="1" lang="en" sz="2200" u="sng">
                <a:solidFill>
                  <a:schemeClr val="hlink"/>
                </a:solidFill>
                <a:latin typeface="Fjalla One"/>
                <a:ea typeface="Fjalla One"/>
                <a:cs typeface="Fjalla One"/>
                <a:sym typeface="Fjalla One"/>
                <a:hlinkClick r:id="rId6"/>
              </a:rPr>
              <a:t>Student</a:t>
            </a:r>
            <a:endParaRPr b="1" sz="2200">
              <a:solidFill>
                <a:schemeClr val="dk1"/>
              </a:solidFill>
              <a:latin typeface="Fjalla One"/>
              <a:ea typeface="Fjalla One"/>
              <a:cs typeface="Fjalla One"/>
              <a:sym typeface="Fjalla One"/>
            </a:endParaRPr>
          </a:p>
        </p:txBody>
      </p:sp>
      <p:sp>
        <p:nvSpPr>
          <p:cNvPr id="2310" name="Google Shape;2310;p71"/>
          <p:cNvSpPr txBox="1"/>
          <p:nvPr/>
        </p:nvSpPr>
        <p:spPr>
          <a:xfrm>
            <a:off x="713760" y="1681680"/>
            <a:ext cx="3537000" cy="5013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a:solidFill>
                  <a:schemeClr val="dk1"/>
                </a:solidFill>
                <a:latin typeface="Chivo"/>
                <a:ea typeface="Chivo"/>
                <a:cs typeface="Chivo"/>
                <a:sym typeface="Chivo"/>
              </a:rPr>
              <a:t>Students produce &amp; sell paper shapes with a different amount of resources in their country</a:t>
            </a:r>
            <a:endParaRPr sz="1500">
              <a:solidFill>
                <a:schemeClr val="dk1"/>
              </a:solidFill>
              <a:latin typeface="Chivo"/>
              <a:ea typeface="Chivo"/>
              <a:cs typeface="Chivo"/>
              <a:sym typeface="Chivo"/>
            </a:endParaRPr>
          </a:p>
        </p:txBody>
      </p:sp>
      <p:sp>
        <p:nvSpPr>
          <p:cNvPr id="2311" name="Google Shape;2311;p71"/>
          <p:cNvSpPr txBox="1"/>
          <p:nvPr/>
        </p:nvSpPr>
        <p:spPr>
          <a:xfrm>
            <a:off x="659525" y="1317975"/>
            <a:ext cx="3593100" cy="3657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2200" u="sng">
                <a:solidFill>
                  <a:schemeClr val="hlink"/>
                </a:solidFill>
                <a:latin typeface="Fjalla One"/>
                <a:ea typeface="Fjalla One"/>
                <a:cs typeface="Fjalla One"/>
                <a:sym typeface="Fjalla One"/>
                <a:hlinkClick r:id="rId7"/>
              </a:rPr>
              <a:t>Lesson Plan</a:t>
            </a:r>
            <a:endParaRPr b="1" sz="2200">
              <a:solidFill>
                <a:schemeClr val="dk1"/>
              </a:solidFill>
              <a:latin typeface="Fjalla One"/>
              <a:ea typeface="Fjalla One"/>
              <a:cs typeface="Fjalla One"/>
              <a:sym typeface="Fjalla One"/>
            </a:endParaRPr>
          </a:p>
        </p:txBody>
      </p:sp>
      <p:grpSp>
        <p:nvGrpSpPr>
          <p:cNvPr id="2312" name="Google Shape;2312;p71"/>
          <p:cNvGrpSpPr/>
          <p:nvPr/>
        </p:nvGrpSpPr>
        <p:grpSpPr>
          <a:xfrm>
            <a:off x="4707990" y="3812745"/>
            <a:ext cx="527079" cy="393477"/>
            <a:chOff x="5741031" y="3386057"/>
            <a:chExt cx="394609" cy="294585"/>
          </a:xfrm>
        </p:grpSpPr>
        <p:sp>
          <p:nvSpPr>
            <p:cNvPr id="2313" name="Google Shape;2313;p71"/>
            <p:cNvSpPr/>
            <p:nvPr/>
          </p:nvSpPr>
          <p:spPr>
            <a:xfrm>
              <a:off x="6054182" y="3473766"/>
              <a:ext cx="50025" cy="43749"/>
            </a:xfrm>
            <a:custGeom>
              <a:rect b="b" l="l" r="r" t="t"/>
              <a:pathLst>
                <a:path extrusionOk="0" h="1666" w="1905">
                  <a:moveTo>
                    <a:pt x="957" y="1"/>
                  </a:moveTo>
                  <a:cubicBezTo>
                    <a:pt x="421" y="1"/>
                    <a:pt x="0" y="374"/>
                    <a:pt x="0" y="833"/>
                  </a:cubicBezTo>
                  <a:cubicBezTo>
                    <a:pt x="0" y="1293"/>
                    <a:pt x="421" y="1666"/>
                    <a:pt x="957" y="1666"/>
                  </a:cubicBezTo>
                  <a:cubicBezTo>
                    <a:pt x="1484" y="1666"/>
                    <a:pt x="1905" y="1293"/>
                    <a:pt x="1905" y="833"/>
                  </a:cubicBezTo>
                  <a:cubicBezTo>
                    <a:pt x="1905" y="374"/>
                    <a:pt x="1484" y="1"/>
                    <a:pt x="957"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4" name="Google Shape;2314;p71"/>
            <p:cNvSpPr/>
            <p:nvPr/>
          </p:nvSpPr>
          <p:spPr>
            <a:xfrm>
              <a:off x="6054182" y="3473766"/>
              <a:ext cx="34453" cy="44012"/>
            </a:xfrm>
            <a:custGeom>
              <a:rect b="b" l="l" r="r" t="t"/>
              <a:pathLst>
                <a:path extrusionOk="0" h="1676" w="1312">
                  <a:moveTo>
                    <a:pt x="957" y="1"/>
                  </a:moveTo>
                  <a:cubicBezTo>
                    <a:pt x="431" y="1"/>
                    <a:pt x="0" y="374"/>
                    <a:pt x="0" y="833"/>
                  </a:cubicBezTo>
                  <a:cubicBezTo>
                    <a:pt x="0" y="1302"/>
                    <a:pt x="421" y="1676"/>
                    <a:pt x="957" y="1676"/>
                  </a:cubicBezTo>
                  <a:cubicBezTo>
                    <a:pt x="1072" y="1676"/>
                    <a:pt x="1197" y="1647"/>
                    <a:pt x="1311" y="1609"/>
                  </a:cubicBezTo>
                  <a:cubicBezTo>
                    <a:pt x="967" y="1503"/>
                    <a:pt x="728" y="1197"/>
                    <a:pt x="718" y="833"/>
                  </a:cubicBezTo>
                  <a:cubicBezTo>
                    <a:pt x="728" y="470"/>
                    <a:pt x="967" y="163"/>
                    <a:pt x="1311" y="58"/>
                  </a:cubicBezTo>
                  <a:cubicBezTo>
                    <a:pt x="1197" y="20"/>
                    <a:pt x="1072" y="1"/>
                    <a:pt x="957"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5" name="Google Shape;2315;p71"/>
            <p:cNvSpPr/>
            <p:nvPr/>
          </p:nvSpPr>
          <p:spPr>
            <a:xfrm>
              <a:off x="6022775" y="3580329"/>
              <a:ext cx="112603" cy="100313"/>
            </a:xfrm>
            <a:custGeom>
              <a:rect b="b" l="l" r="r" t="t"/>
              <a:pathLst>
                <a:path extrusionOk="0" h="3820" w="4288">
                  <a:moveTo>
                    <a:pt x="1426" y="1"/>
                  </a:moveTo>
                  <a:lnTo>
                    <a:pt x="1426" y="718"/>
                  </a:lnTo>
                  <a:cubicBezTo>
                    <a:pt x="1426" y="891"/>
                    <a:pt x="1330" y="1063"/>
                    <a:pt x="1168" y="1139"/>
                  </a:cubicBezTo>
                  <a:lnTo>
                    <a:pt x="392" y="1532"/>
                  </a:lnTo>
                  <a:cubicBezTo>
                    <a:pt x="153" y="1647"/>
                    <a:pt x="0" y="1895"/>
                    <a:pt x="0" y="2163"/>
                  </a:cubicBezTo>
                  <a:lnTo>
                    <a:pt x="0" y="3580"/>
                  </a:lnTo>
                  <a:cubicBezTo>
                    <a:pt x="0" y="3704"/>
                    <a:pt x="105" y="3819"/>
                    <a:pt x="239" y="3819"/>
                  </a:cubicBezTo>
                  <a:lnTo>
                    <a:pt x="4048" y="3819"/>
                  </a:lnTo>
                  <a:cubicBezTo>
                    <a:pt x="4182" y="3819"/>
                    <a:pt x="4288" y="3704"/>
                    <a:pt x="4288" y="3580"/>
                  </a:cubicBezTo>
                  <a:lnTo>
                    <a:pt x="4288" y="2163"/>
                  </a:lnTo>
                  <a:cubicBezTo>
                    <a:pt x="4288" y="1895"/>
                    <a:pt x="4134" y="1647"/>
                    <a:pt x="3895" y="1532"/>
                  </a:cubicBezTo>
                  <a:lnTo>
                    <a:pt x="3130" y="1139"/>
                  </a:lnTo>
                  <a:cubicBezTo>
                    <a:pt x="2967" y="1063"/>
                    <a:pt x="2862" y="891"/>
                    <a:pt x="2862" y="718"/>
                  </a:cubicBezTo>
                  <a:lnTo>
                    <a:pt x="2862" y="1"/>
                  </a:lnTo>
                  <a:close/>
                </a:path>
              </a:pathLst>
            </a:custGeom>
            <a:solidFill>
              <a:srgbClr val="ACBD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6" name="Google Shape;2316;p71"/>
            <p:cNvSpPr/>
            <p:nvPr/>
          </p:nvSpPr>
          <p:spPr>
            <a:xfrm>
              <a:off x="6059959" y="3580066"/>
              <a:ext cx="38471" cy="25183"/>
            </a:xfrm>
            <a:custGeom>
              <a:rect b="b" l="l" r="r" t="t"/>
              <a:pathLst>
                <a:path extrusionOk="0" h="959" w="1465">
                  <a:moveTo>
                    <a:pt x="10" y="1"/>
                  </a:moveTo>
                  <a:lnTo>
                    <a:pt x="10" y="719"/>
                  </a:lnTo>
                  <a:cubicBezTo>
                    <a:pt x="10" y="747"/>
                    <a:pt x="10" y="776"/>
                    <a:pt x="0" y="814"/>
                  </a:cubicBezTo>
                  <a:cubicBezTo>
                    <a:pt x="230" y="910"/>
                    <a:pt x="479" y="958"/>
                    <a:pt x="737" y="958"/>
                  </a:cubicBezTo>
                  <a:cubicBezTo>
                    <a:pt x="986" y="958"/>
                    <a:pt x="1235" y="910"/>
                    <a:pt x="1465" y="814"/>
                  </a:cubicBezTo>
                  <a:cubicBezTo>
                    <a:pt x="1455" y="776"/>
                    <a:pt x="1446" y="747"/>
                    <a:pt x="1446" y="719"/>
                  </a:cubicBezTo>
                  <a:lnTo>
                    <a:pt x="1446" y="1"/>
                  </a:lnTo>
                  <a:close/>
                </a:path>
              </a:pathLst>
            </a:custGeom>
            <a:solidFill>
              <a:srgbClr val="96AB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7" name="Google Shape;2317;p71"/>
            <p:cNvSpPr/>
            <p:nvPr/>
          </p:nvSpPr>
          <p:spPr>
            <a:xfrm>
              <a:off x="6022775" y="3613259"/>
              <a:ext cx="112603" cy="67383"/>
            </a:xfrm>
            <a:custGeom>
              <a:rect b="b" l="l" r="r" t="t"/>
              <a:pathLst>
                <a:path extrusionOk="0" h="2566" w="4288">
                  <a:moveTo>
                    <a:pt x="948" y="0"/>
                  </a:moveTo>
                  <a:lnTo>
                    <a:pt x="392" y="278"/>
                  </a:lnTo>
                  <a:cubicBezTo>
                    <a:pt x="153" y="393"/>
                    <a:pt x="0" y="641"/>
                    <a:pt x="0" y="909"/>
                  </a:cubicBezTo>
                  <a:lnTo>
                    <a:pt x="0" y="2326"/>
                  </a:lnTo>
                  <a:cubicBezTo>
                    <a:pt x="0" y="2450"/>
                    <a:pt x="105" y="2565"/>
                    <a:pt x="239" y="2565"/>
                  </a:cubicBezTo>
                  <a:lnTo>
                    <a:pt x="4048" y="2565"/>
                  </a:lnTo>
                  <a:cubicBezTo>
                    <a:pt x="4182" y="2565"/>
                    <a:pt x="4288" y="2450"/>
                    <a:pt x="4288" y="2326"/>
                  </a:cubicBezTo>
                  <a:lnTo>
                    <a:pt x="4288" y="909"/>
                  </a:lnTo>
                  <a:cubicBezTo>
                    <a:pt x="4288" y="641"/>
                    <a:pt x="4134" y="393"/>
                    <a:pt x="3895" y="278"/>
                  </a:cubicBezTo>
                  <a:lnTo>
                    <a:pt x="3350" y="0"/>
                  </a:lnTo>
                  <a:cubicBezTo>
                    <a:pt x="3067" y="436"/>
                    <a:pt x="2608" y="653"/>
                    <a:pt x="2149" y="653"/>
                  </a:cubicBezTo>
                  <a:cubicBezTo>
                    <a:pt x="1689" y="653"/>
                    <a:pt x="1230" y="436"/>
                    <a:pt x="948" y="0"/>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8" name="Google Shape;2318;p71"/>
            <p:cNvSpPr/>
            <p:nvPr/>
          </p:nvSpPr>
          <p:spPr>
            <a:xfrm>
              <a:off x="6035327" y="3492358"/>
              <a:ext cx="87735" cy="87735"/>
            </a:xfrm>
            <a:custGeom>
              <a:rect b="b" l="l" r="r" t="t"/>
              <a:pathLst>
                <a:path extrusionOk="0" h="3341" w="3341">
                  <a:moveTo>
                    <a:pt x="1675" y="1"/>
                  </a:moveTo>
                  <a:cubicBezTo>
                    <a:pt x="747" y="1"/>
                    <a:pt x="1" y="747"/>
                    <a:pt x="1" y="1676"/>
                  </a:cubicBezTo>
                  <a:cubicBezTo>
                    <a:pt x="1" y="2595"/>
                    <a:pt x="747" y="3341"/>
                    <a:pt x="1675" y="3341"/>
                  </a:cubicBezTo>
                  <a:cubicBezTo>
                    <a:pt x="2594" y="3341"/>
                    <a:pt x="3341" y="2595"/>
                    <a:pt x="3341" y="1676"/>
                  </a:cubicBezTo>
                  <a:cubicBezTo>
                    <a:pt x="3341" y="747"/>
                    <a:pt x="2594" y="1"/>
                    <a:pt x="1675"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9" name="Google Shape;2319;p71"/>
            <p:cNvSpPr/>
            <p:nvPr/>
          </p:nvSpPr>
          <p:spPr>
            <a:xfrm>
              <a:off x="6051424" y="3492358"/>
              <a:ext cx="73397" cy="78964"/>
            </a:xfrm>
            <a:custGeom>
              <a:rect b="b" l="l" r="r" t="t"/>
              <a:pathLst>
                <a:path extrusionOk="0" h="3007" w="2795">
                  <a:moveTo>
                    <a:pt x="1072" y="1"/>
                  </a:moveTo>
                  <a:cubicBezTo>
                    <a:pt x="268" y="1"/>
                    <a:pt x="0" y="1102"/>
                    <a:pt x="718" y="1456"/>
                  </a:cubicBezTo>
                  <a:cubicBezTo>
                    <a:pt x="737" y="1465"/>
                    <a:pt x="766" y="1475"/>
                    <a:pt x="785" y="1484"/>
                  </a:cubicBezTo>
                  <a:lnTo>
                    <a:pt x="1617" y="2987"/>
                  </a:lnTo>
                  <a:cubicBezTo>
                    <a:pt x="1617" y="2987"/>
                    <a:pt x="1838" y="3006"/>
                    <a:pt x="2058" y="3006"/>
                  </a:cubicBezTo>
                  <a:cubicBezTo>
                    <a:pt x="2546" y="2642"/>
                    <a:pt x="2795" y="2039"/>
                    <a:pt x="2708" y="1446"/>
                  </a:cubicBezTo>
                  <a:cubicBezTo>
                    <a:pt x="2613" y="757"/>
                    <a:pt x="2106" y="202"/>
                    <a:pt x="1426" y="49"/>
                  </a:cubicBezTo>
                  <a:cubicBezTo>
                    <a:pt x="1311" y="20"/>
                    <a:pt x="1187" y="1"/>
                    <a:pt x="1072"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0" name="Google Shape;2320;p71"/>
            <p:cNvSpPr/>
            <p:nvPr/>
          </p:nvSpPr>
          <p:spPr>
            <a:xfrm>
              <a:off x="6041603" y="3531118"/>
              <a:ext cx="75182" cy="61553"/>
            </a:xfrm>
            <a:custGeom>
              <a:rect b="b" l="l" r="r" t="t"/>
              <a:pathLst>
                <a:path extrusionOk="0" h="2344" w="2863">
                  <a:moveTo>
                    <a:pt x="1103" y="1"/>
                  </a:moveTo>
                  <a:cubicBezTo>
                    <a:pt x="1015" y="1"/>
                    <a:pt x="930" y="54"/>
                    <a:pt x="891" y="133"/>
                  </a:cubicBezTo>
                  <a:cubicBezTo>
                    <a:pt x="814" y="305"/>
                    <a:pt x="699" y="449"/>
                    <a:pt x="565" y="563"/>
                  </a:cubicBezTo>
                  <a:cubicBezTo>
                    <a:pt x="431" y="678"/>
                    <a:pt x="298" y="774"/>
                    <a:pt x="144" y="851"/>
                  </a:cubicBezTo>
                  <a:cubicBezTo>
                    <a:pt x="49" y="898"/>
                    <a:pt x="1" y="994"/>
                    <a:pt x="10" y="1099"/>
                  </a:cubicBezTo>
                  <a:cubicBezTo>
                    <a:pt x="106" y="1808"/>
                    <a:pt x="719" y="2344"/>
                    <a:pt x="1436" y="2344"/>
                  </a:cubicBezTo>
                  <a:cubicBezTo>
                    <a:pt x="2173" y="2344"/>
                    <a:pt x="2795" y="1769"/>
                    <a:pt x="2862" y="1023"/>
                  </a:cubicBezTo>
                  <a:cubicBezTo>
                    <a:pt x="2862" y="956"/>
                    <a:pt x="2834" y="879"/>
                    <a:pt x="2776" y="831"/>
                  </a:cubicBezTo>
                  <a:cubicBezTo>
                    <a:pt x="2307" y="439"/>
                    <a:pt x="1752" y="161"/>
                    <a:pt x="1159" y="8"/>
                  </a:cubicBezTo>
                  <a:cubicBezTo>
                    <a:pt x="1140" y="3"/>
                    <a:pt x="1122" y="1"/>
                    <a:pt x="1103" y="1"/>
                  </a:cubicBezTo>
                  <a:close/>
                </a:path>
              </a:pathLst>
            </a:custGeom>
            <a:solidFill>
              <a:srgbClr val="BECBD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1" name="Google Shape;2321;p71"/>
            <p:cNvSpPr/>
            <p:nvPr/>
          </p:nvSpPr>
          <p:spPr>
            <a:xfrm>
              <a:off x="6041603" y="3531118"/>
              <a:ext cx="74920" cy="61054"/>
            </a:xfrm>
            <a:custGeom>
              <a:rect b="b" l="l" r="r" t="t"/>
              <a:pathLst>
                <a:path extrusionOk="0" h="2325" w="2853">
                  <a:moveTo>
                    <a:pt x="1100" y="1"/>
                  </a:moveTo>
                  <a:cubicBezTo>
                    <a:pt x="1009" y="1"/>
                    <a:pt x="930" y="54"/>
                    <a:pt x="891" y="133"/>
                  </a:cubicBezTo>
                  <a:cubicBezTo>
                    <a:pt x="833" y="248"/>
                    <a:pt x="757" y="362"/>
                    <a:pt x="671" y="458"/>
                  </a:cubicBezTo>
                  <a:cubicBezTo>
                    <a:pt x="632" y="496"/>
                    <a:pt x="604" y="535"/>
                    <a:pt x="565" y="563"/>
                  </a:cubicBezTo>
                  <a:cubicBezTo>
                    <a:pt x="431" y="678"/>
                    <a:pt x="298" y="774"/>
                    <a:pt x="144" y="851"/>
                  </a:cubicBezTo>
                  <a:cubicBezTo>
                    <a:pt x="49" y="898"/>
                    <a:pt x="1" y="994"/>
                    <a:pt x="10" y="1099"/>
                  </a:cubicBezTo>
                  <a:cubicBezTo>
                    <a:pt x="97" y="1731"/>
                    <a:pt x="585" y="2229"/>
                    <a:pt x="1207" y="2324"/>
                  </a:cubicBezTo>
                  <a:cubicBezTo>
                    <a:pt x="881" y="2123"/>
                    <a:pt x="690" y="1769"/>
                    <a:pt x="709" y="1386"/>
                  </a:cubicBezTo>
                  <a:lnTo>
                    <a:pt x="709" y="1052"/>
                  </a:lnTo>
                  <a:cubicBezTo>
                    <a:pt x="766" y="1013"/>
                    <a:pt x="824" y="965"/>
                    <a:pt x="872" y="918"/>
                  </a:cubicBezTo>
                  <a:cubicBezTo>
                    <a:pt x="1006" y="803"/>
                    <a:pt x="1121" y="669"/>
                    <a:pt x="1216" y="516"/>
                  </a:cubicBezTo>
                  <a:cubicBezTo>
                    <a:pt x="1666" y="659"/>
                    <a:pt x="2097" y="889"/>
                    <a:pt x="2460" y="1195"/>
                  </a:cubicBezTo>
                  <a:cubicBezTo>
                    <a:pt x="2508" y="1233"/>
                    <a:pt x="2614" y="1339"/>
                    <a:pt x="2747" y="1463"/>
                  </a:cubicBezTo>
                  <a:cubicBezTo>
                    <a:pt x="2805" y="1319"/>
                    <a:pt x="2843" y="1176"/>
                    <a:pt x="2853" y="1023"/>
                  </a:cubicBezTo>
                  <a:cubicBezTo>
                    <a:pt x="2853" y="956"/>
                    <a:pt x="2834" y="879"/>
                    <a:pt x="2776" y="831"/>
                  </a:cubicBezTo>
                  <a:cubicBezTo>
                    <a:pt x="2307" y="439"/>
                    <a:pt x="1752" y="161"/>
                    <a:pt x="1159" y="8"/>
                  </a:cubicBezTo>
                  <a:cubicBezTo>
                    <a:pt x="1139" y="3"/>
                    <a:pt x="1119" y="1"/>
                    <a:pt x="1100" y="1"/>
                  </a:cubicBezTo>
                  <a:close/>
                </a:path>
              </a:pathLst>
            </a:custGeom>
            <a:solidFill>
              <a:srgbClr val="ACBD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2" name="Google Shape;2322;p71"/>
            <p:cNvSpPr/>
            <p:nvPr/>
          </p:nvSpPr>
          <p:spPr>
            <a:xfrm>
              <a:off x="6110483" y="3625811"/>
              <a:ext cx="25157" cy="54568"/>
            </a:xfrm>
            <a:custGeom>
              <a:rect b="b" l="l" r="r" t="t"/>
              <a:pathLst>
                <a:path extrusionOk="0" h="2078" w="958">
                  <a:moveTo>
                    <a:pt x="814" y="1"/>
                  </a:moveTo>
                  <a:lnTo>
                    <a:pt x="182" y="498"/>
                  </a:lnTo>
                  <a:cubicBezTo>
                    <a:pt x="67" y="594"/>
                    <a:pt x="0" y="728"/>
                    <a:pt x="0" y="872"/>
                  </a:cubicBezTo>
                  <a:lnTo>
                    <a:pt x="0" y="2078"/>
                  </a:lnTo>
                  <a:lnTo>
                    <a:pt x="718" y="2078"/>
                  </a:lnTo>
                  <a:cubicBezTo>
                    <a:pt x="852" y="2078"/>
                    <a:pt x="957" y="1972"/>
                    <a:pt x="957" y="1838"/>
                  </a:cubicBezTo>
                  <a:lnTo>
                    <a:pt x="957" y="431"/>
                  </a:lnTo>
                  <a:cubicBezTo>
                    <a:pt x="957" y="278"/>
                    <a:pt x="900" y="125"/>
                    <a:pt x="814" y="1"/>
                  </a:cubicBezTo>
                  <a:close/>
                </a:path>
              </a:pathLst>
            </a:custGeom>
            <a:solidFill>
              <a:srgbClr val="C5D1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3" name="Google Shape;2323;p71"/>
            <p:cNvSpPr/>
            <p:nvPr/>
          </p:nvSpPr>
          <p:spPr>
            <a:xfrm>
              <a:off x="5759886" y="3498660"/>
              <a:ext cx="31197" cy="68880"/>
            </a:xfrm>
            <a:custGeom>
              <a:rect b="b" l="l" r="r" t="t"/>
              <a:pathLst>
                <a:path extrusionOk="0" h="2623" w="1188">
                  <a:moveTo>
                    <a:pt x="709" y="0"/>
                  </a:moveTo>
                  <a:cubicBezTo>
                    <a:pt x="316" y="0"/>
                    <a:pt x="1" y="326"/>
                    <a:pt x="1" y="718"/>
                  </a:cubicBezTo>
                  <a:lnTo>
                    <a:pt x="1" y="890"/>
                  </a:lnTo>
                  <a:cubicBezTo>
                    <a:pt x="1" y="1091"/>
                    <a:pt x="29" y="1292"/>
                    <a:pt x="96" y="1484"/>
                  </a:cubicBezTo>
                  <a:lnTo>
                    <a:pt x="469" y="2622"/>
                  </a:lnTo>
                  <a:lnTo>
                    <a:pt x="1187" y="2622"/>
                  </a:lnTo>
                  <a:lnTo>
                    <a:pt x="1187" y="0"/>
                  </a:ln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4" name="Google Shape;2324;p71"/>
            <p:cNvSpPr/>
            <p:nvPr/>
          </p:nvSpPr>
          <p:spPr>
            <a:xfrm>
              <a:off x="5772202" y="3492121"/>
              <a:ext cx="75419" cy="75681"/>
            </a:xfrm>
            <a:custGeom>
              <a:rect b="b" l="l" r="r" t="t"/>
              <a:pathLst>
                <a:path extrusionOk="0" h="2882" w="2872">
                  <a:moveTo>
                    <a:pt x="718" y="0"/>
                  </a:moveTo>
                  <a:cubicBezTo>
                    <a:pt x="326" y="0"/>
                    <a:pt x="0" y="326"/>
                    <a:pt x="0" y="718"/>
                  </a:cubicBezTo>
                  <a:cubicBezTo>
                    <a:pt x="0" y="986"/>
                    <a:pt x="221" y="1197"/>
                    <a:pt x="479" y="1197"/>
                  </a:cubicBezTo>
                  <a:lnTo>
                    <a:pt x="2393" y="2881"/>
                  </a:lnTo>
                  <a:lnTo>
                    <a:pt x="2795" y="1465"/>
                  </a:lnTo>
                  <a:cubicBezTo>
                    <a:pt x="2843" y="1292"/>
                    <a:pt x="2872" y="1120"/>
                    <a:pt x="2872" y="938"/>
                  </a:cubicBezTo>
                  <a:lnTo>
                    <a:pt x="2872" y="479"/>
                  </a:lnTo>
                  <a:cubicBezTo>
                    <a:pt x="2872" y="221"/>
                    <a:pt x="2661" y="0"/>
                    <a:pt x="2393"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5" name="Google Shape;2325;p71"/>
            <p:cNvSpPr/>
            <p:nvPr/>
          </p:nvSpPr>
          <p:spPr>
            <a:xfrm>
              <a:off x="5784754" y="3586369"/>
              <a:ext cx="37736" cy="27652"/>
            </a:xfrm>
            <a:custGeom>
              <a:rect b="b" l="l" r="r" t="t"/>
              <a:pathLst>
                <a:path extrusionOk="0" h="1053" w="1437">
                  <a:moveTo>
                    <a:pt x="1" y="0"/>
                  </a:moveTo>
                  <a:lnTo>
                    <a:pt x="1" y="1053"/>
                  </a:lnTo>
                  <a:lnTo>
                    <a:pt x="1437" y="1053"/>
                  </a:lnTo>
                  <a:lnTo>
                    <a:pt x="1437" y="0"/>
                  </a:lnTo>
                  <a:close/>
                </a:path>
              </a:pathLst>
            </a:custGeom>
            <a:solidFill>
              <a:srgbClr val="ACBD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6" name="Google Shape;2326;p71"/>
            <p:cNvSpPr/>
            <p:nvPr/>
          </p:nvSpPr>
          <p:spPr>
            <a:xfrm>
              <a:off x="5785017" y="3586369"/>
              <a:ext cx="37736" cy="15362"/>
            </a:xfrm>
            <a:custGeom>
              <a:rect b="b" l="l" r="r" t="t"/>
              <a:pathLst>
                <a:path extrusionOk="0" h="585" w="1437">
                  <a:moveTo>
                    <a:pt x="1" y="0"/>
                  </a:moveTo>
                  <a:lnTo>
                    <a:pt x="1" y="440"/>
                  </a:lnTo>
                  <a:cubicBezTo>
                    <a:pt x="230" y="536"/>
                    <a:pt x="472" y="584"/>
                    <a:pt x="715" y="584"/>
                  </a:cubicBezTo>
                  <a:cubicBezTo>
                    <a:pt x="958" y="584"/>
                    <a:pt x="1202" y="536"/>
                    <a:pt x="1436" y="440"/>
                  </a:cubicBezTo>
                  <a:lnTo>
                    <a:pt x="1436" y="0"/>
                  </a:lnTo>
                  <a:close/>
                </a:path>
              </a:pathLst>
            </a:custGeom>
            <a:solidFill>
              <a:srgbClr val="96AB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7" name="Google Shape;2327;p71"/>
            <p:cNvSpPr/>
            <p:nvPr/>
          </p:nvSpPr>
          <p:spPr>
            <a:xfrm>
              <a:off x="5741031" y="3601704"/>
              <a:ext cx="125444" cy="78675"/>
            </a:xfrm>
            <a:custGeom>
              <a:rect b="b" l="l" r="r" t="t"/>
              <a:pathLst>
                <a:path extrusionOk="0" h="2996" w="4777">
                  <a:moveTo>
                    <a:pt x="1676" y="0"/>
                  </a:moveTo>
                  <a:lnTo>
                    <a:pt x="518" y="325"/>
                  </a:lnTo>
                  <a:cubicBezTo>
                    <a:pt x="211" y="412"/>
                    <a:pt x="1" y="689"/>
                    <a:pt x="1" y="1014"/>
                  </a:cubicBezTo>
                  <a:lnTo>
                    <a:pt x="1" y="2756"/>
                  </a:lnTo>
                  <a:cubicBezTo>
                    <a:pt x="1" y="2890"/>
                    <a:pt x="106" y="2996"/>
                    <a:pt x="240" y="2996"/>
                  </a:cubicBezTo>
                  <a:lnTo>
                    <a:pt x="4537" y="2996"/>
                  </a:lnTo>
                  <a:cubicBezTo>
                    <a:pt x="4661" y="2996"/>
                    <a:pt x="4776" y="2890"/>
                    <a:pt x="4776" y="2756"/>
                  </a:cubicBezTo>
                  <a:lnTo>
                    <a:pt x="4776" y="1014"/>
                  </a:lnTo>
                  <a:cubicBezTo>
                    <a:pt x="4767" y="689"/>
                    <a:pt x="4556" y="412"/>
                    <a:pt x="4250" y="325"/>
                  </a:cubicBezTo>
                  <a:lnTo>
                    <a:pt x="3111" y="0"/>
                  </a:lnTo>
                  <a:lnTo>
                    <a:pt x="2393" y="479"/>
                  </a:lnTo>
                  <a:lnTo>
                    <a:pt x="1676" y="0"/>
                  </a:ln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8" name="Google Shape;2328;p71"/>
            <p:cNvSpPr/>
            <p:nvPr/>
          </p:nvSpPr>
          <p:spPr>
            <a:xfrm>
              <a:off x="5797332" y="3614257"/>
              <a:ext cx="12579" cy="66123"/>
            </a:xfrm>
            <a:custGeom>
              <a:rect b="b" l="l" r="r" t="t"/>
              <a:pathLst>
                <a:path extrusionOk="0" h="2518" w="479">
                  <a:moveTo>
                    <a:pt x="125" y="1"/>
                  </a:moveTo>
                  <a:lnTo>
                    <a:pt x="0" y="2518"/>
                  </a:lnTo>
                  <a:lnTo>
                    <a:pt x="479" y="2518"/>
                  </a:lnTo>
                  <a:lnTo>
                    <a:pt x="364" y="1"/>
                  </a:ln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9" name="Google Shape;2329;p71"/>
            <p:cNvSpPr/>
            <p:nvPr/>
          </p:nvSpPr>
          <p:spPr>
            <a:xfrm>
              <a:off x="5766162" y="3523791"/>
              <a:ext cx="75182" cy="68880"/>
            </a:xfrm>
            <a:custGeom>
              <a:rect b="b" l="l" r="r" t="t"/>
              <a:pathLst>
                <a:path extrusionOk="0" h="2623" w="2863">
                  <a:moveTo>
                    <a:pt x="910" y="0"/>
                  </a:moveTo>
                  <a:cubicBezTo>
                    <a:pt x="786" y="0"/>
                    <a:pt x="661" y="48"/>
                    <a:pt x="565" y="134"/>
                  </a:cubicBezTo>
                  <a:lnTo>
                    <a:pt x="135" y="574"/>
                  </a:lnTo>
                  <a:cubicBezTo>
                    <a:pt x="49" y="661"/>
                    <a:pt x="1" y="785"/>
                    <a:pt x="1" y="909"/>
                  </a:cubicBezTo>
                  <a:lnTo>
                    <a:pt x="1" y="1187"/>
                  </a:lnTo>
                  <a:cubicBezTo>
                    <a:pt x="1" y="1981"/>
                    <a:pt x="642" y="2623"/>
                    <a:pt x="1436" y="2623"/>
                  </a:cubicBezTo>
                  <a:cubicBezTo>
                    <a:pt x="2221" y="2623"/>
                    <a:pt x="2862" y="1981"/>
                    <a:pt x="2862" y="1187"/>
                  </a:cubicBezTo>
                  <a:lnTo>
                    <a:pt x="2862" y="881"/>
                  </a:lnTo>
                  <a:cubicBezTo>
                    <a:pt x="2862" y="756"/>
                    <a:pt x="2805" y="632"/>
                    <a:pt x="2719" y="546"/>
                  </a:cubicBezTo>
                  <a:cubicBezTo>
                    <a:pt x="2345" y="182"/>
                    <a:pt x="1676" y="19"/>
                    <a:pt x="910" y="0"/>
                  </a:cubicBezTo>
                  <a:close/>
                </a:path>
              </a:pathLst>
            </a:custGeom>
            <a:solidFill>
              <a:srgbClr val="BECBD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0" name="Google Shape;2330;p71"/>
            <p:cNvSpPr/>
            <p:nvPr/>
          </p:nvSpPr>
          <p:spPr>
            <a:xfrm>
              <a:off x="5766162" y="3523791"/>
              <a:ext cx="74920" cy="67383"/>
            </a:xfrm>
            <a:custGeom>
              <a:rect b="b" l="l" r="r" t="t"/>
              <a:pathLst>
                <a:path extrusionOk="0" h="2566" w="2853">
                  <a:moveTo>
                    <a:pt x="920" y="0"/>
                  </a:moveTo>
                  <a:cubicBezTo>
                    <a:pt x="786" y="0"/>
                    <a:pt x="661" y="48"/>
                    <a:pt x="575" y="144"/>
                  </a:cubicBezTo>
                  <a:lnTo>
                    <a:pt x="144" y="574"/>
                  </a:lnTo>
                  <a:cubicBezTo>
                    <a:pt x="49" y="661"/>
                    <a:pt x="1" y="785"/>
                    <a:pt x="1" y="909"/>
                  </a:cubicBezTo>
                  <a:lnTo>
                    <a:pt x="1" y="1187"/>
                  </a:lnTo>
                  <a:cubicBezTo>
                    <a:pt x="1" y="1828"/>
                    <a:pt x="422" y="2383"/>
                    <a:pt x="1034" y="2565"/>
                  </a:cubicBezTo>
                  <a:cubicBezTo>
                    <a:pt x="824" y="2307"/>
                    <a:pt x="719" y="1991"/>
                    <a:pt x="719" y="1665"/>
                  </a:cubicBezTo>
                  <a:lnTo>
                    <a:pt x="719" y="976"/>
                  </a:lnTo>
                  <a:cubicBezTo>
                    <a:pt x="709" y="710"/>
                    <a:pt x="929" y="497"/>
                    <a:pt x="1184" y="497"/>
                  </a:cubicBezTo>
                  <a:cubicBezTo>
                    <a:pt x="1194" y="497"/>
                    <a:pt x="1205" y="497"/>
                    <a:pt x="1216" y="498"/>
                  </a:cubicBezTo>
                  <a:cubicBezTo>
                    <a:pt x="1695" y="527"/>
                    <a:pt x="2412" y="603"/>
                    <a:pt x="2853" y="814"/>
                  </a:cubicBezTo>
                  <a:cubicBezTo>
                    <a:pt x="2843" y="718"/>
                    <a:pt x="2795" y="622"/>
                    <a:pt x="2728" y="546"/>
                  </a:cubicBezTo>
                  <a:cubicBezTo>
                    <a:pt x="2355" y="192"/>
                    <a:pt x="1685" y="29"/>
                    <a:pt x="920" y="0"/>
                  </a:cubicBezTo>
                  <a:close/>
                </a:path>
              </a:pathLst>
            </a:custGeom>
            <a:solidFill>
              <a:srgbClr val="ACBD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1" name="Google Shape;2331;p71"/>
            <p:cNvSpPr/>
            <p:nvPr/>
          </p:nvSpPr>
          <p:spPr>
            <a:xfrm>
              <a:off x="5797595" y="3614257"/>
              <a:ext cx="12579" cy="12605"/>
            </a:xfrm>
            <a:custGeom>
              <a:rect b="b" l="l" r="r" t="t"/>
              <a:pathLst>
                <a:path extrusionOk="0" h="480" w="479">
                  <a:moveTo>
                    <a:pt x="0" y="1"/>
                  </a:moveTo>
                  <a:lnTo>
                    <a:pt x="0" y="355"/>
                  </a:lnTo>
                  <a:cubicBezTo>
                    <a:pt x="0" y="422"/>
                    <a:pt x="48" y="479"/>
                    <a:pt x="115" y="479"/>
                  </a:cubicBezTo>
                  <a:lnTo>
                    <a:pt x="354" y="479"/>
                  </a:lnTo>
                  <a:cubicBezTo>
                    <a:pt x="421" y="479"/>
                    <a:pt x="479" y="422"/>
                    <a:pt x="479" y="355"/>
                  </a:cubicBezTo>
                  <a:lnTo>
                    <a:pt x="479" y="1"/>
                  </a:lnTo>
                  <a:close/>
                </a:path>
              </a:pathLst>
            </a:custGeom>
            <a:solidFill>
              <a:srgbClr val="909F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2" name="Google Shape;2332;p71"/>
            <p:cNvSpPr/>
            <p:nvPr/>
          </p:nvSpPr>
          <p:spPr>
            <a:xfrm>
              <a:off x="5778241" y="3596715"/>
              <a:ext cx="25656" cy="26286"/>
            </a:xfrm>
            <a:custGeom>
              <a:rect b="b" l="l" r="r" t="t"/>
              <a:pathLst>
                <a:path extrusionOk="0" h="1001" w="977">
                  <a:moveTo>
                    <a:pt x="216" y="1"/>
                  </a:moveTo>
                  <a:cubicBezTo>
                    <a:pt x="187" y="1"/>
                    <a:pt x="160" y="15"/>
                    <a:pt x="144" y="46"/>
                  </a:cubicBezTo>
                  <a:lnTo>
                    <a:pt x="0" y="267"/>
                  </a:lnTo>
                  <a:lnTo>
                    <a:pt x="354" y="927"/>
                  </a:lnTo>
                  <a:cubicBezTo>
                    <a:pt x="378" y="975"/>
                    <a:pt x="430" y="1001"/>
                    <a:pt x="481" y="1001"/>
                  </a:cubicBezTo>
                  <a:cubicBezTo>
                    <a:pt x="511" y="1001"/>
                    <a:pt x="540" y="992"/>
                    <a:pt x="565" y="975"/>
                  </a:cubicBezTo>
                  <a:lnTo>
                    <a:pt x="976" y="669"/>
                  </a:lnTo>
                  <a:lnTo>
                    <a:pt x="287" y="27"/>
                  </a:lnTo>
                  <a:cubicBezTo>
                    <a:pt x="266" y="10"/>
                    <a:pt x="240" y="1"/>
                    <a:pt x="216" y="1"/>
                  </a:cubicBezTo>
                  <a:close/>
                </a:path>
              </a:pathLst>
            </a:custGeom>
            <a:solidFill>
              <a:srgbClr val="C5D1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3" name="Google Shape;2333;p71"/>
            <p:cNvSpPr/>
            <p:nvPr/>
          </p:nvSpPr>
          <p:spPr>
            <a:xfrm>
              <a:off x="5803871" y="3596715"/>
              <a:ext cx="25656" cy="26286"/>
            </a:xfrm>
            <a:custGeom>
              <a:rect b="b" l="l" r="r" t="t"/>
              <a:pathLst>
                <a:path extrusionOk="0" h="1001" w="977">
                  <a:moveTo>
                    <a:pt x="751" y="1"/>
                  </a:moveTo>
                  <a:cubicBezTo>
                    <a:pt x="727" y="1"/>
                    <a:pt x="701" y="10"/>
                    <a:pt x="680" y="27"/>
                  </a:cubicBezTo>
                  <a:lnTo>
                    <a:pt x="0" y="669"/>
                  </a:lnTo>
                  <a:lnTo>
                    <a:pt x="402" y="975"/>
                  </a:lnTo>
                  <a:cubicBezTo>
                    <a:pt x="427" y="992"/>
                    <a:pt x="457" y="1001"/>
                    <a:pt x="486" y="1001"/>
                  </a:cubicBezTo>
                  <a:cubicBezTo>
                    <a:pt x="537" y="1001"/>
                    <a:pt x="589" y="975"/>
                    <a:pt x="613" y="927"/>
                  </a:cubicBezTo>
                  <a:lnTo>
                    <a:pt x="976" y="267"/>
                  </a:lnTo>
                  <a:lnTo>
                    <a:pt x="823" y="46"/>
                  </a:lnTo>
                  <a:cubicBezTo>
                    <a:pt x="808" y="15"/>
                    <a:pt x="780" y="1"/>
                    <a:pt x="751" y="1"/>
                  </a:cubicBezTo>
                  <a:close/>
                </a:path>
              </a:pathLst>
            </a:custGeom>
            <a:solidFill>
              <a:srgbClr val="C5D1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4" name="Google Shape;2334;p71"/>
            <p:cNvSpPr/>
            <p:nvPr/>
          </p:nvSpPr>
          <p:spPr>
            <a:xfrm>
              <a:off x="5847857" y="3386057"/>
              <a:ext cx="187234" cy="219192"/>
            </a:xfrm>
            <a:custGeom>
              <a:rect b="b" l="l" r="r" t="t"/>
              <a:pathLst>
                <a:path extrusionOk="0" h="8347" w="7130">
                  <a:moveTo>
                    <a:pt x="3560" y="1"/>
                  </a:moveTo>
                  <a:cubicBezTo>
                    <a:pt x="1847" y="1"/>
                    <a:pt x="603" y="1178"/>
                    <a:pt x="459" y="3102"/>
                  </a:cubicBezTo>
                  <a:cubicBezTo>
                    <a:pt x="287" y="5456"/>
                    <a:pt x="86" y="6776"/>
                    <a:pt x="19" y="7226"/>
                  </a:cubicBezTo>
                  <a:cubicBezTo>
                    <a:pt x="0" y="7322"/>
                    <a:pt x="48" y="7427"/>
                    <a:pt x="144" y="7475"/>
                  </a:cubicBezTo>
                  <a:cubicBezTo>
                    <a:pt x="603" y="7705"/>
                    <a:pt x="2000" y="8346"/>
                    <a:pt x="3560" y="8346"/>
                  </a:cubicBezTo>
                  <a:cubicBezTo>
                    <a:pt x="5120" y="8346"/>
                    <a:pt x="6527" y="7705"/>
                    <a:pt x="6986" y="7475"/>
                  </a:cubicBezTo>
                  <a:cubicBezTo>
                    <a:pt x="7073" y="7427"/>
                    <a:pt x="7130" y="7322"/>
                    <a:pt x="7111" y="7226"/>
                  </a:cubicBezTo>
                  <a:cubicBezTo>
                    <a:pt x="7034" y="6776"/>
                    <a:pt x="6833" y="5456"/>
                    <a:pt x="6661" y="3102"/>
                  </a:cubicBezTo>
                  <a:cubicBezTo>
                    <a:pt x="6517" y="1187"/>
                    <a:pt x="5273" y="1"/>
                    <a:pt x="3560"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5" name="Google Shape;2335;p71"/>
            <p:cNvSpPr/>
            <p:nvPr/>
          </p:nvSpPr>
          <p:spPr>
            <a:xfrm>
              <a:off x="5891816" y="3386057"/>
              <a:ext cx="143275" cy="219192"/>
            </a:xfrm>
            <a:custGeom>
              <a:rect b="b" l="l" r="r" t="t"/>
              <a:pathLst>
                <a:path extrusionOk="0" h="8347" w="5456">
                  <a:moveTo>
                    <a:pt x="1886" y="1"/>
                  </a:moveTo>
                  <a:cubicBezTo>
                    <a:pt x="1771" y="1"/>
                    <a:pt x="1657" y="1"/>
                    <a:pt x="1542" y="20"/>
                  </a:cubicBezTo>
                  <a:cubicBezTo>
                    <a:pt x="202" y="154"/>
                    <a:pt x="1" y="2030"/>
                    <a:pt x="1283" y="2422"/>
                  </a:cubicBezTo>
                  <a:lnTo>
                    <a:pt x="1312" y="2432"/>
                  </a:lnTo>
                  <a:lnTo>
                    <a:pt x="1791" y="8346"/>
                  </a:lnTo>
                  <a:cubicBezTo>
                    <a:pt x="1824" y="8347"/>
                    <a:pt x="1858" y="8347"/>
                    <a:pt x="1892" y="8347"/>
                  </a:cubicBezTo>
                  <a:cubicBezTo>
                    <a:pt x="3450" y="8347"/>
                    <a:pt x="4853" y="7709"/>
                    <a:pt x="5312" y="7475"/>
                  </a:cubicBezTo>
                  <a:cubicBezTo>
                    <a:pt x="5399" y="7427"/>
                    <a:pt x="5456" y="7322"/>
                    <a:pt x="5437" y="7226"/>
                  </a:cubicBezTo>
                  <a:cubicBezTo>
                    <a:pt x="5360" y="6776"/>
                    <a:pt x="5169" y="5456"/>
                    <a:pt x="4987" y="3102"/>
                  </a:cubicBezTo>
                  <a:cubicBezTo>
                    <a:pt x="4853" y="1187"/>
                    <a:pt x="3599" y="1"/>
                    <a:pt x="1886"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6" name="Google Shape;2336;p71"/>
            <p:cNvSpPr/>
            <p:nvPr/>
          </p:nvSpPr>
          <p:spPr>
            <a:xfrm>
              <a:off x="5835042" y="3555198"/>
              <a:ext cx="212890" cy="125181"/>
            </a:xfrm>
            <a:custGeom>
              <a:rect b="b" l="l" r="r" t="t"/>
              <a:pathLst>
                <a:path extrusionOk="0" h="4767" w="8107">
                  <a:moveTo>
                    <a:pt x="2862" y="1"/>
                  </a:moveTo>
                  <a:lnTo>
                    <a:pt x="2862" y="1044"/>
                  </a:lnTo>
                  <a:cubicBezTo>
                    <a:pt x="2862" y="1235"/>
                    <a:pt x="2747" y="1407"/>
                    <a:pt x="2574" y="1484"/>
                  </a:cubicBezTo>
                  <a:lnTo>
                    <a:pt x="565" y="2374"/>
                  </a:lnTo>
                  <a:cubicBezTo>
                    <a:pt x="220" y="2527"/>
                    <a:pt x="0" y="2862"/>
                    <a:pt x="0" y="3245"/>
                  </a:cubicBezTo>
                  <a:lnTo>
                    <a:pt x="0" y="4527"/>
                  </a:lnTo>
                  <a:cubicBezTo>
                    <a:pt x="0" y="4661"/>
                    <a:pt x="105" y="4767"/>
                    <a:pt x="239" y="4767"/>
                  </a:cubicBezTo>
                  <a:lnTo>
                    <a:pt x="7867" y="4767"/>
                  </a:lnTo>
                  <a:cubicBezTo>
                    <a:pt x="8001" y="4767"/>
                    <a:pt x="8106" y="4652"/>
                    <a:pt x="8106" y="4527"/>
                  </a:cubicBezTo>
                  <a:lnTo>
                    <a:pt x="8106" y="3235"/>
                  </a:lnTo>
                  <a:cubicBezTo>
                    <a:pt x="8106" y="2862"/>
                    <a:pt x="7886" y="2518"/>
                    <a:pt x="7541" y="2364"/>
                  </a:cubicBezTo>
                  <a:lnTo>
                    <a:pt x="5532" y="1484"/>
                  </a:lnTo>
                  <a:cubicBezTo>
                    <a:pt x="5359" y="1407"/>
                    <a:pt x="5245" y="1235"/>
                    <a:pt x="5245" y="1053"/>
                  </a:cubicBezTo>
                  <a:lnTo>
                    <a:pt x="5245" y="1"/>
                  </a:lnTo>
                  <a:close/>
                </a:path>
              </a:pathLst>
            </a:custGeom>
            <a:solidFill>
              <a:srgbClr val="ACBD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7" name="Google Shape;2337;p71"/>
            <p:cNvSpPr/>
            <p:nvPr/>
          </p:nvSpPr>
          <p:spPr>
            <a:xfrm>
              <a:off x="5835042" y="3600181"/>
              <a:ext cx="212890" cy="80198"/>
            </a:xfrm>
            <a:custGeom>
              <a:rect b="b" l="l" r="r" t="t"/>
              <a:pathLst>
                <a:path extrusionOk="0" h="3054" w="8107">
                  <a:moveTo>
                    <a:pt x="2048" y="1"/>
                  </a:moveTo>
                  <a:lnTo>
                    <a:pt x="565" y="651"/>
                  </a:lnTo>
                  <a:cubicBezTo>
                    <a:pt x="220" y="805"/>
                    <a:pt x="0" y="1149"/>
                    <a:pt x="0" y="1522"/>
                  </a:cubicBezTo>
                  <a:lnTo>
                    <a:pt x="0" y="2814"/>
                  </a:lnTo>
                  <a:cubicBezTo>
                    <a:pt x="0" y="2939"/>
                    <a:pt x="105" y="3054"/>
                    <a:pt x="239" y="3054"/>
                  </a:cubicBezTo>
                  <a:lnTo>
                    <a:pt x="7867" y="3054"/>
                  </a:lnTo>
                  <a:cubicBezTo>
                    <a:pt x="8001" y="3054"/>
                    <a:pt x="8106" y="2939"/>
                    <a:pt x="8106" y="2814"/>
                  </a:cubicBezTo>
                  <a:lnTo>
                    <a:pt x="8106" y="1532"/>
                  </a:lnTo>
                  <a:cubicBezTo>
                    <a:pt x="8106" y="1149"/>
                    <a:pt x="7886" y="805"/>
                    <a:pt x="7541" y="651"/>
                  </a:cubicBezTo>
                  <a:lnTo>
                    <a:pt x="6058" y="1"/>
                  </a:lnTo>
                  <a:cubicBezTo>
                    <a:pt x="5709" y="919"/>
                    <a:pt x="4883" y="1379"/>
                    <a:pt x="4057" y="1379"/>
                  </a:cubicBezTo>
                  <a:cubicBezTo>
                    <a:pt x="3230" y="1379"/>
                    <a:pt x="2402" y="919"/>
                    <a:pt x="2048" y="1"/>
                  </a:cubicBezTo>
                  <a:close/>
                </a:path>
              </a:pathLst>
            </a:custGeom>
            <a:solidFill>
              <a:srgbClr val="8192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8" name="Google Shape;2338;p71"/>
            <p:cNvSpPr/>
            <p:nvPr/>
          </p:nvSpPr>
          <p:spPr>
            <a:xfrm>
              <a:off x="5910172" y="3555198"/>
              <a:ext cx="62604" cy="25105"/>
            </a:xfrm>
            <a:custGeom>
              <a:rect b="b" l="l" r="r" t="t"/>
              <a:pathLst>
                <a:path extrusionOk="0" h="956" w="2384">
                  <a:moveTo>
                    <a:pt x="1" y="1"/>
                  </a:moveTo>
                  <a:lnTo>
                    <a:pt x="1" y="690"/>
                  </a:lnTo>
                  <a:cubicBezTo>
                    <a:pt x="379" y="867"/>
                    <a:pt x="785" y="955"/>
                    <a:pt x="1192" y="955"/>
                  </a:cubicBezTo>
                  <a:cubicBezTo>
                    <a:pt x="1599" y="955"/>
                    <a:pt x="2006" y="867"/>
                    <a:pt x="2384" y="690"/>
                  </a:cubicBezTo>
                  <a:lnTo>
                    <a:pt x="2384" y="1"/>
                  </a:lnTo>
                  <a:close/>
                </a:path>
              </a:pathLst>
            </a:custGeom>
            <a:solidFill>
              <a:srgbClr val="96AB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9" name="Google Shape;2339;p71"/>
            <p:cNvSpPr/>
            <p:nvPr/>
          </p:nvSpPr>
          <p:spPr>
            <a:xfrm>
              <a:off x="5878765" y="3449764"/>
              <a:ext cx="125418" cy="117907"/>
            </a:xfrm>
            <a:custGeom>
              <a:rect b="b" l="l" r="r" t="t"/>
              <a:pathLst>
                <a:path extrusionOk="0" h="4490" w="4776">
                  <a:moveTo>
                    <a:pt x="1745" y="1"/>
                  </a:moveTo>
                  <a:cubicBezTo>
                    <a:pt x="1563" y="1"/>
                    <a:pt x="1396" y="95"/>
                    <a:pt x="1311" y="264"/>
                  </a:cubicBezTo>
                  <a:cubicBezTo>
                    <a:pt x="1053" y="762"/>
                    <a:pt x="670" y="1192"/>
                    <a:pt x="201" y="1499"/>
                  </a:cubicBezTo>
                  <a:cubicBezTo>
                    <a:pt x="77" y="1585"/>
                    <a:pt x="0" y="1738"/>
                    <a:pt x="0" y="1891"/>
                  </a:cubicBezTo>
                  <a:lnTo>
                    <a:pt x="0" y="2025"/>
                  </a:lnTo>
                  <a:cubicBezTo>
                    <a:pt x="0" y="3288"/>
                    <a:pt x="957" y="4398"/>
                    <a:pt x="2230" y="4484"/>
                  </a:cubicBezTo>
                  <a:cubicBezTo>
                    <a:pt x="2281" y="4488"/>
                    <a:pt x="2332" y="4489"/>
                    <a:pt x="2383" y="4489"/>
                  </a:cubicBezTo>
                  <a:cubicBezTo>
                    <a:pt x="3693" y="4489"/>
                    <a:pt x="4766" y="3428"/>
                    <a:pt x="4766" y="2101"/>
                  </a:cubicBezTo>
                  <a:lnTo>
                    <a:pt x="4766" y="1690"/>
                  </a:lnTo>
                  <a:cubicBezTo>
                    <a:pt x="4776" y="1479"/>
                    <a:pt x="4680" y="1288"/>
                    <a:pt x="4527" y="1154"/>
                  </a:cubicBezTo>
                  <a:cubicBezTo>
                    <a:pt x="4144" y="819"/>
                    <a:pt x="3292" y="226"/>
                    <a:pt x="1819" y="6"/>
                  </a:cubicBezTo>
                  <a:cubicBezTo>
                    <a:pt x="1794" y="2"/>
                    <a:pt x="1770" y="1"/>
                    <a:pt x="1745" y="1"/>
                  </a:cubicBezTo>
                  <a:close/>
                </a:path>
              </a:pathLst>
            </a:custGeom>
            <a:solidFill>
              <a:srgbClr val="BECBD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0" name="Google Shape;2340;p71"/>
            <p:cNvSpPr/>
            <p:nvPr/>
          </p:nvSpPr>
          <p:spPr>
            <a:xfrm>
              <a:off x="5878765" y="3449764"/>
              <a:ext cx="122398" cy="117277"/>
            </a:xfrm>
            <a:custGeom>
              <a:rect b="b" l="l" r="r" t="t"/>
              <a:pathLst>
                <a:path extrusionOk="0" h="4466" w="4661">
                  <a:moveTo>
                    <a:pt x="1745" y="1"/>
                  </a:moveTo>
                  <a:cubicBezTo>
                    <a:pt x="1563" y="1"/>
                    <a:pt x="1396" y="95"/>
                    <a:pt x="1311" y="264"/>
                  </a:cubicBezTo>
                  <a:cubicBezTo>
                    <a:pt x="1273" y="350"/>
                    <a:pt x="1225" y="436"/>
                    <a:pt x="1168" y="513"/>
                  </a:cubicBezTo>
                  <a:cubicBezTo>
                    <a:pt x="919" y="905"/>
                    <a:pt x="594" y="1240"/>
                    <a:pt x="201" y="1499"/>
                  </a:cubicBezTo>
                  <a:cubicBezTo>
                    <a:pt x="77" y="1585"/>
                    <a:pt x="0" y="1728"/>
                    <a:pt x="0" y="1891"/>
                  </a:cubicBezTo>
                  <a:lnTo>
                    <a:pt x="0" y="2025"/>
                  </a:lnTo>
                  <a:cubicBezTo>
                    <a:pt x="0" y="3250"/>
                    <a:pt x="900" y="4322"/>
                    <a:pt x="2096" y="4465"/>
                  </a:cubicBezTo>
                  <a:cubicBezTo>
                    <a:pt x="1675" y="4025"/>
                    <a:pt x="1436" y="3432"/>
                    <a:pt x="1436" y="2819"/>
                  </a:cubicBezTo>
                  <a:lnTo>
                    <a:pt x="1436" y="1317"/>
                  </a:lnTo>
                  <a:cubicBezTo>
                    <a:pt x="1436" y="1077"/>
                    <a:pt x="1618" y="867"/>
                    <a:pt x="1857" y="838"/>
                  </a:cubicBezTo>
                  <a:cubicBezTo>
                    <a:pt x="2025" y="823"/>
                    <a:pt x="2193" y="816"/>
                    <a:pt x="2360" y="816"/>
                  </a:cubicBezTo>
                  <a:cubicBezTo>
                    <a:pt x="3156" y="816"/>
                    <a:pt x="3941" y="985"/>
                    <a:pt x="4661" y="1317"/>
                  </a:cubicBezTo>
                  <a:cubicBezTo>
                    <a:pt x="4632" y="1250"/>
                    <a:pt x="4584" y="1202"/>
                    <a:pt x="4527" y="1154"/>
                  </a:cubicBezTo>
                  <a:cubicBezTo>
                    <a:pt x="4144" y="819"/>
                    <a:pt x="3292" y="226"/>
                    <a:pt x="1819" y="6"/>
                  </a:cubicBezTo>
                  <a:cubicBezTo>
                    <a:pt x="1794" y="2"/>
                    <a:pt x="1770" y="1"/>
                    <a:pt x="1745" y="1"/>
                  </a:cubicBezTo>
                  <a:close/>
                </a:path>
              </a:pathLst>
            </a:custGeom>
            <a:solidFill>
              <a:srgbClr val="ACBD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1" name="Google Shape;2341;p71"/>
            <p:cNvSpPr/>
            <p:nvPr/>
          </p:nvSpPr>
          <p:spPr>
            <a:xfrm>
              <a:off x="5835042" y="3620796"/>
              <a:ext cx="43986" cy="59584"/>
            </a:xfrm>
            <a:custGeom>
              <a:rect b="b" l="l" r="r" t="t"/>
              <a:pathLst>
                <a:path extrusionOk="0" h="2269" w="1675">
                  <a:moveTo>
                    <a:pt x="354" y="0"/>
                  </a:moveTo>
                  <a:cubicBezTo>
                    <a:pt x="124" y="182"/>
                    <a:pt x="0" y="450"/>
                    <a:pt x="0" y="747"/>
                  </a:cubicBezTo>
                  <a:lnTo>
                    <a:pt x="0" y="2029"/>
                  </a:lnTo>
                  <a:cubicBezTo>
                    <a:pt x="0" y="2163"/>
                    <a:pt x="105" y="2269"/>
                    <a:pt x="239" y="2269"/>
                  </a:cubicBezTo>
                  <a:lnTo>
                    <a:pt x="1675" y="2269"/>
                  </a:lnTo>
                  <a:lnTo>
                    <a:pt x="1675" y="1608"/>
                  </a:lnTo>
                  <a:cubicBezTo>
                    <a:pt x="1665" y="1417"/>
                    <a:pt x="1598" y="1235"/>
                    <a:pt x="1464" y="1101"/>
                  </a:cubicBezTo>
                  <a:lnTo>
                    <a:pt x="354" y="0"/>
                  </a:lnTo>
                  <a:close/>
                </a:path>
              </a:pathLst>
            </a:custGeom>
            <a:solidFill>
              <a:srgbClr val="6E82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2" name="Google Shape;2342;p71"/>
            <p:cNvSpPr/>
            <p:nvPr/>
          </p:nvSpPr>
          <p:spPr>
            <a:xfrm>
              <a:off x="6003920" y="3620796"/>
              <a:ext cx="44012" cy="59584"/>
            </a:xfrm>
            <a:custGeom>
              <a:rect b="b" l="l" r="r" t="t"/>
              <a:pathLst>
                <a:path extrusionOk="0" h="2269" w="1676">
                  <a:moveTo>
                    <a:pt x="1321" y="0"/>
                  </a:moveTo>
                  <a:lnTo>
                    <a:pt x="211" y="1101"/>
                  </a:lnTo>
                  <a:cubicBezTo>
                    <a:pt x="77" y="1235"/>
                    <a:pt x="0" y="1417"/>
                    <a:pt x="0" y="1608"/>
                  </a:cubicBezTo>
                  <a:lnTo>
                    <a:pt x="0" y="2269"/>
                  </a:lnTo>
                  <a:lnTo>
                    <a:pt x="1436" y="2269"/>
                  </a:lnTo>
                  <a:cubicBezTo>
                    <a:pt x="1570" y="2269"/>
                    <a:pt x="1675" y="2163"/>
                    <a:pt x="1675" y="2029"/>
                  </a:cubicBezTo>
                  <a:lnTo>
                    <a:pt x="1675" y="747"/>
                  </a:lnTo>
                  <a:cubicBezTo>
                    <a:pt x="1675" y="450"/>
                    <a:pt x="1541" y="182"/>
                    <a:pt x="1321" y="0"/>
                  </a:cubicBezTo>
                  <a:close/>
                </a:path>
              </a:pathLst>
            </a:custGeom>
            <a:solidFill>
              <a:srgbClr val="6E82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343" name="Google Shape;2343;p71"/>
          <p:cNvPicPr preferRelativeResize="0"/>
          <p:nvPr/>
        </p:nvPicPr>
        <p:blipFill>
          <a:blip r:embed="rId8">
            <a:alphaModFix/>
          </a:blip>
          <a:stretch>
            <a:fillRect/>
          </a:stretch>
        </p:blipFill>
        <p:spPr>
          <a:xfrm flipH="1">
            <a:off x="5971903" y="1885400"/>
            <a:ext cx="1746350" cy="2891949"/>
          </a:xfrm>
          <a:prstGeom prst="rect">
            <a:avLst/>
          </a:prstGeom>
          <a:noFill/>
          <a:ln>
            <a:noFill/>
          </a:ln>
        </p:spPr>
      </p:pic>
      <p:grpSp>
        <p:nvGrpSpPr>
          <p:cNvPr id="2344" name="Google Shape;2344;p71"/>
          <p:cNvGrpSpPr/>
          <p:nvPr/>
        </p:nvGrpSpPr>
        <p:grpSpPr>
          <a:xfrm>
            <a:off x="4707992" y="1527769"/>
            <a:ext cx="527082" cy="527082"/>
            <a:chOff x="3117788" y="3812546"/>
            <a:chExt cx="341065" cy="341065"/>
          </a:xfrm>
        </p:grpSpPr>
        <p:sp>
          <p:nvSpPr>
            <p:cNvPr id="2345" name="Google Shape;2345;p71"/>
            <p:cNvSpPr/>
            <p:nvPr/>
          </p:nvSpPr>
          <p:spPr>
            <a:xfrm>
              <a:off x="3117788" y="3812546"/>
              <a:ext cx="259396" cy="259370"/>
            </a:xfrm>
            <a:custGeom>
              <a:rect b="b" l="l" r="r" t="t"/>
              <a:pathLst>
                <a:path extrusionOk="0" h="9877" w="9878">
                  <a:moveTo>
                    <a:pt x="4633" y="0"/>
                  </a:moveTo>
                  <a:cubicBezTo>
                    <a:pt x="4422" y="0"/>
                    <a:pt x="4231" y="154"/>
                    <a:pt x="4193" y="355"/>
                  </a:cubicBezTo>
                  <a:lnTo>
                    <a:pt x="3963" y="1474"/>
                  </a:lnTo>
                  <a:cubicBezTo>
                    <a:pt x="3695" y="1560"/>
                    <a:pt x="3427" y="1666"/>
                    <a:pt x="3178" y="1809"/>
                  </a:cubicBezTo>
                  <a:lnTo>
                    <a:pt x="2221" y="1168"/>
                  </a:lnTo>
                  <a:cubicBezTo>
                    <a:pt x="2149" y="1120"/>
                    <a:pt x="2066" y="1097"/>
                    <a:pt x="1982" y="1097"/>
                  </a:cubicBezTo>
                  <a:cubicBezTo>
                    <a:pt x="1864" y="1097"/>
                    <a:pt x="1746" y="1142"/>
                    <a:pt x="1657" y="1225"/>
                  </a:cubicBezTo>
                  <a:lnTo>
                    <a:pt x="1226" y="1666"/>
                  </a:lnTo>
                  <a:cubicBezTo>
                    <a:pt x="1073" y="1809"/>
                    <a:pt x="1054" y="2049"/>
                    <a:pt x="1169" y="2230"/>
                  </a:cubicBezTo>
                  <a:lnTo>
                    <a:pt x="1800" y="3178"/>
                  </a:lnTo>
                  <a:cubicBezTo>
                    <a:pt x="1666" y="3427"/>
                    <a:pt x="1551" y="3695"/>
                    <a:pt x="1475" y="3972"/>
                  </a:cubicBezTo>
                  <a:lnTo>
                    <a:pt x="355" y="4192"/>
                  </a:lnTo>
                  <a:cubicBezTo>
                    <a:pt x="145" y="4240"/>
                    <a:pt x="1" y="4422"/>
                    <a:pt x="1" y="4632"/>
                  </a:cubicBezTo>
                  <a:lnTo>
                    <a:pt x="1" y="5245"/>
                  </a:lnTo>
                  <a:cubicBezTo>
                    <a:pt x="1" y="5456"/>
                    <a:pt x="145" y="5637"/>
                    <a:pt x="355" y="5685"/>
                  </a:cubicBezTo>
                  <a:lnTo>
                    <a:pt x="1475" y="5905"/>
                  </a:lnTo>
                  <a:cubicBezTo>
                    <a:pt x="1551" y="6183"/>
                    <a:pt x="1666" y="6451"/>
                    <a:pt x="1800" y="6700"/>
                  </a:cubicBezTo>
                  <a:lnTo>
                    <a:pt x="1169" y="7647"/>
                  </a:lnTo>
                  <a:cubicBezTo>
                    <a:pt x="1054" y="7829"/>
                    <a:pt x="1073" y="8068"/>
                    <a:pt x="1226" y="8221"/>
                  </a:cubicBezTo>
                  <a:lnTo>
                    <a:pt x="1657" y="8652"/>
                  </a:lnTo>
                  <a:cubicBezTo>
                    <a:pt x="1744" y="8739"/>
                    <a:pt x="1860" y="8783"/>
                    <a:pt x="1975" y="8783"/>
                  </a:cubicBezTo>
                  <a:cubicBezTo>
                    <a:pt x="2061" y="8783"/>
                    <a:pt x="2147" y="8759"/>
                    <a:pt x="2221" y="8709"/>
                  </a:cubicBezTo>
                  <a:lnTo>
                    <a:pt x="3178" y="8068"/>
                  </a:lnTo>
                  <a:cubicBezTo>
                    <a:pt x="3427" y="8212"/>
                    <a:pt x="3695" y="8327"/>
                    <a:pt x="3963" y="8403"/>
                  </a:cubicBezTo>
                  <a:lnTo>
                    <a:pt x="4193" y="9523"/>
                  </a:lnTo>
                  <a:cubicBezTo>
                    <a:pt x="4231" y="9724"/>
                    <a:pt x="4422" y="9877"/>
                    <a:pt x="4633" y="9877"/>
                  </a:cubicBezTo>
                  <a:lnTo>
                    <a:pt x="5245" y="9877"/>
                  </a:lnTo>
                  <a:cubicBezTo>
                    <a:pt x="5456" y="9877"/>
                    <a:pt x="5638" y="9724"/>
                    <a:pt x="5686" y="9523"/>
                  </a:cubicBezTo>
                  <a:lnTo>
                    <a:pt x="5906" y="8403"/>
                  </a:lnTo>
                  <a:cubicBezTo>
                    <a:pt x="6183" y="8327"/>
                    <a:pt x="6451" y="8212"/>
                    <a:pt x="6700" y="8068"/>
                  </a:cubicBezTo>
                  <a:lnTo>
                    <a:pt x="7648" y="8709"/>
                  </a:lnTo>
                  <a:cubicBezTo>
                    <a:pt x="7726" y="8759"/>
                    <a:pt x="7814" y="8783"/>
                    <a:pt x="7901" y="8783"/>
                  </a:cubicBezTo>
                  <a:cubicBezTo>
                    <a:pt x="8017" y="8783"/>
                    <a:pt x="8130" y="8739"/>
                    <a:pt x="8212" y="8652"/>
                  </a:cubicBezTo>
                  <a:lnTo>
                    <a:pt x="8643" y="8221"/>
                  </a:lnTo>
                  <a:cubicBezTo>
                    <a:pt x="8796" y="8068"/>
                    <a:pt x="8825" y="7829"/>
                    <a:pt x="8700" y="7647"/>
                  </a:cubicBezTo>
                  <a:lnTo>
                    <a:pt x="8069" y="6700"/>
                  </a:lnTo>
                  <a:cubicBezTo>
                    <a:pt x="8212" y="6451"/>
                    <a:pt x="8318" y="6183"/>
                    <a:pt x="8394" y="5905"/>
                  </a:cubicBezTo>
                  <a:lnTo>
                    <a:pt x="9514" y="5685"/>
                  </a:lnTo>
                  <a:cubicBezTo>
                    <a:pt x="9724" y="5637"/>
                    <a:pt x="9878" y="5456"/>
                    <a:pt x="9878" y="5245"/>
                  </a:cubicBezTo>
                  <a:lnTo>
                    <a:pt x="9878" y="4632"/>
                  </a:lnTo>
                  <a:cubicBezTo>
                    <a:pt x="9878" y="4422"/>
                    <a:pt x="9724" y="4240"/>
                    <a:pt x="9514" y="4192"/>
                  </a:cubicBezTo>
                  <a:lnTo>
                    <a:pt x="8394" y="3972"/>
                  </a:lnTo>
                  <a:cubicBezTo>
                    <a:pt x="8318" y="3695"/>
                    <a:pt x="8212" y="3427"/>
                    <a:pt x="8069" y="3178"/>
                  </a:cubicBezTo>
                  <a:lnTo>
                    <a:pt x="8700" y="2230"/>
                  </a:lnTo>
                  <a:cubicBezTo>
                    <a:pt x="8825" y="2049"/>
                    <a:pt x="8796" y="1809"/>
                    <a:pt x="8643" y="1666"/>
                  </a:cubicBezTo>
                  <a:lnTo>
                    <a:pt x="8212" y="1225"/>
                  </a:lnTo>
                  <a:cubicBezTo>
                    <a:pt x="8129" y="1142"/>
                    <a:pt x="8013" y="1097"/>
                    <a:pt x="7894" y="1097"/>
                  </a:cubicBezTo>
                  <a:cubicBezTo>
                    <a:pt x="7809" y="1097"/>
                    <a:pt x="7724" y="1120"/>
                    <a:pt x="7648" y="1168"/>
                  </a:cubicBezTo>
                  <a:lnTo>
                    <a:pt x="6700" y="1809"/>
                  </a:lnTo>
                  <a:cubicBezTo>
                    <a:pt x="6451" y="1666"/>
                    <a:pt x="6183" y="1560"/>
                    <a:pt x="5906" y="1474"/>
                  </a:cubicBezTo>
                  <a:lnTo>
                    <a:pt x="5686" y="355"/>
                  </a:lnTo>
                  <a:cubicBezTo>
                    <a:pt x="5638" y="154"/>
                    <a:pt x="5456" y="0"/>
                    <a:pt x="5245" y="0"/>
                  </a:cubicBezTo>
                  <a:close/>
                </a:path>
              </a:pathLst>
            </a:custGeom>
            <a:solidFill>
              <a:srgbClr val="C3CDD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6" name="Google Shape;2346;p71"/>
            <p:cNvSpPr/>
            <p:nvPr/>
          </p:nvSpPr>
          <p:spPr>
            <a:xfrm>
              <a:off x="3171332" y="3885181"/>
              <a:ext cx="132981" cy="114126"/>
            </a:xfrm>
            <a:custGeom>
              <a:rect b="b" l="l" r="r" t="t"/>
              <a:pathLst>
                <a:path extrusionOk="0" h="4346" w="5064">
                  <a:moveTo>
                    <a:pt x="2900" y="0"/>
                  </a:moveTo>
                  <a:cubicBezTo>
                    <a:pt x="967" y="0"/>
                    <a:pt x="0" y="2335"/>
                    <a:pt x="1359" y="3704"/>
                  </a:cubicBezTo>
                  <a:cubicBezTo>
                    <a:pt x="1802" y="4147"/>
                    <a:pt x="2347" y="4345"/>
                    <a:pt x="2880" y="4345"/>
                  </a:cubicBezTo>
                  <a:cubicBezTo>
                    <a:pt x="3995" y="4345"/>
                    <a:pt x="5063" y="3480"/>
                    <a:pt x="5063" y="2173"/>
                  </a:cubicBezTo>
                  <a:cubicBezTo>
                    <a:pt x="5063" y="976"/>
                    <a:pt x="4097" y="0"/>
                    <a:pt x="2900" y="0"/>
                  </a:cubicBezTo>
                  <a:close/>
                </a:path>
              </a:pathLst>
            </a:custGeom>
            <a:solidFill>
              <a:srgbClr val="E3E8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7" name="Google Shape;2347;p71"/>
            <p:cNvSpPr/>
            <p:nvPr/>
          </p:nvSpPr>
          <p:spPr>
            <a:xfrm>
              <a:off x="3209541" y="3914067"/>
              <a:ext cx="66123" cy="56485"/>
            </a:xfrm>
            <a:custGeom>
              <a:rect b="b" l="l" r="r" t="t"/>
              <a:pathLst>
                <a:path extrusionOk="0" h="2151" w="2518">
                  <a:moveTo>
                    <a:pt x="1445" y="1"/>
                  </a:moveTo>
                  <a:cubicBezTo>
                    <a:pt x="479" y="1"/>
                    <a:pt x="0" y="1159"/>
                    <a:pt x="680" y="1838"/>
                  </a:cubicBezTo>
                  <a:cubicBezTo>
                    <a:pt x="898" y="2054"/>
                    <a:pt x="1167" y="2151"/>
                    <a:pt x="1430" y="2151"/>
                  </a:cubicBezTo>
                  <a:cubicBezTo>
                    <a:pt x="1985" y="2151"/>
                    <a:pt x="2517" y="1722"/>
                    <a:pt x="2517" y="1073"/>
                  </a:cubicBezTo>
                  <a:cubicBezTo>
                    <a:pt x="2517" y="479"/>
                    <a:pt x="2039" y="1"/>
                    <a:pt x="1445" y="1"/>
                  </a:cubicBezTo>
                  <a:close/>
                </a:path>
              </a:pathLst>
            </a:custGeom>
            <a:solidFill>
              <a:srgbClr val="364F6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8" name="Google Shape;2348;p71"/>
            <p:cNvSpPr/>
            <p:nvPr/>
          </p:nvSpPr>
          <p:spPr>
            <a:xfrm>
              <a:off x="3288189" y="3982947"/>
              <a:ext cx="170664" cy="170664"/>
            </a:xfrm>
            <a:custGeom>
              <a:rect b="b" l="l" r="r" t="t"/>
              <a:pathLst>
                <a:path extrusionOk="0" h="6499" w="6499">
                  <a:moveTo>
                    <a:pt x="3044" y="0"/>
                  </a:moveTo>
                  <a:cubicBezTo>
                    <a:pt x="2900" y="0"/>
                    <a:pt x="2786" y="105"/>
                    <a:pt x="2757" y="239"/>
                  </a:cubicBezTo>
                  <a:lnTo>
                    <a:pt x="2613" y="976"/>
                  </a:lnTo>
                  <a:cubicBezTo>
                    <a:pt x="2431" y="1034"/>
                    <a:pt x="2250" y="1101"/>
                    <a:pt x="2087" y="1196"/>
                  </a:cubicBezTo>
                  <a:lnTo>
                    <a:pt x="1465" y="775"/>
                  </a:lnTo>
                  <a:cubicBezTo>
                    <a:pt x="1417" y="743"/>
                    <a:pt x="1362" y="728"/>
                    <a:pt x="1307" y="728"/>
                  </a:cubicBezTo>
                  <a:cubicBezTo>
                    <a:pt x="1231" y="728"/>
                    <a:pt x="1153" y="758"/>
                    <a:pt x="1092" y="814"/>
                  </a:cubicBezTo>
                  <a:lnTo>
                    <a:pt x="814" y="1101"/>
                  </a:lnTo>
                  <a:cubicBezTo>
                    <a:pt x="709" y="1196"/>
                    <a:pt x="699" y="1350"/>
                    <a:pt x="776" y="1474"/>
                  </a:cubicBezTo>
                  <a:lnTo>
                    <a:pt x="1187" y="2096"/>
                  </a:lnTo>
                  <a:cubicBezTo>
                    <a:pt x="1092" y="2259"/>
                    <a:pt x="1025" y="2431"/>
                    <a:pt x="977" y="2613"/>
                  </a:cubicBezTo>
                  <a:lnTo>
                    <a:pt x="240" y="2766"/>
                  </a:lnTo>
                  <a:cubicBezTo>
                    <a:pt x="96" y="2785"/>
                    <a:pt x="1" y="2909"/>
                    <a:pt x="1" y="3053"/>
                  </a:cubicBezTo>
                  <a:lnTo>
                    <a:pt x="1" y="3455"/>
                  </a:lnTo>
                  <a:cubicBezTo>
                    <a:pt x="1" y="3599"/>
                    <a:pt x="96" y="3713"/>
                    <a:pt x="240" y="3742"/>
                  </a:cubicBezTo>
                  <a:lnTo>
                    <a:pt x="977" y="3886"/>
                  </a:lnTo>
                  <a:cubicBezTo>
                    <a:pt x="1025" y="4067"/>
                    <a:pt x="1092" y="4249"/>
                    <a:pt x="1187" y="4412"/>
                  </a:cubicBezTo>
                  <a:lnTo>
                    <a:pt x="776" y="5034"/>
                  </a:lnTo>
                  <a:cubicBezTo>
                    <a:pt x="699" y="5149"/>
                    <a:pt x="709" y="5302"/>
                    <a:pt x="814" y="5407"/>
                  </a:cubicBezTo>
                  <a:lnTo>
                    <a:pt x="1092" y="5685"/>
                  </a:lnTo>
                  <a:cubicBezTo>
                    <a:pt x="1146" y="5744"/>
                    <a:pt x="1218" y="5773"/>
                    <a:pt x="1294" y="5773"/>
                  </a:cubicBezTo>
                  <a:cubicBezTo>
                    <a:pt x="1351" y="5773"/>
                    <a:pt x="1411" y="5756"/>
                    <a:pt x="1465" y="5723"/>
                  </a:cubicBezTo>
                  <a:lnTo>
                    <a:pt x="2087" y="5312"/>
                  </a:lnTo>
                  <a:cubicBezTo>
                    <a:pt x="2250" y="5398"/>
                    <a:pt x="2422" y="5474"/>
                    <a:pt x="2604" y="5522"/>
                  </a:cubicBezTo>
                  <a:lnTo>
                    <a:pt x="2747" y="6259"/>
                  </a:lnTo>
                  <a:cubicBezTo>
                    <a:pt x="2776" y="6403"/>
                    <a:pt x="2900" y="6498"/>
                    <a:pt x="3044" y="6498"/>
                  </a:cubicBezTo>
                  <a:lnTo>
                    <a:pt x="3446" y="6498"/>
                  </a:lnTo>
                  <a:cubicBezTo>
                    <a:pt x="3580" y="6498"/>
                    <a:pt x="3704" y="6403"/>
                    <a:pt x="3733" y="6259"/>
                  </a:cubicBezTo>
                  <a:lnTo>
                    <a:pt x="3877" y="5522"/>
                  </a:lnTo>
                  <a:cubicBezTo>
                    <a:pt x="4058" y="5474"/>
                    <a:pt x="4231" y="5398"/>
                    <a:pt x="4403" y="5312"/>
                  </a:cubicBezTo>
                  <a:lnTo>
                    <a:pt x="5025" y="5733"/>
                  </a:lnTo>
                  <a:cubicBezTo>
                    <a:pt x="5077" y="5765"/>
                    <a:pt x="5134" y="5780"/>
                    <a:pt x="5190" y="5780"/>
                  </a:cubicBezTo>
                  <a:cubicBezTo>
                    <a:pt x="5267" y="5780"/>
                    <a:pt x="5343" y="5750"/>
                    <a:pt x="5398" y="5694"/>
                  </a:cubicBezTo>
                  <a:lnTo>
                    <a:pt x="5685" y="5407"/>
                  </a:lnTo>
                  <a:cubicBezTo>
                    <a:pt x="5781" y="5302"/>
                    <a:pt x="5800" y="5149"/>
                    <a:pt x="5724" y="5034"/>
                  </a:cubicBezTo>
                  <a:lnTo>
                    <a:pt x="5303" y="4412"/>
                  </a:lnTo>
                  <a:cubicBezTo>
                    <a:pt x="5398" y="4240"/>
                    <a:pt x="5465" y="4067"/>
                    <a:pt x="5523" y="3886"/>
                  </a:cubicBezTo>
                  <a:lnTo>
                    <a:pt x="6260" y="3742"/>
                  </a:lnTo>
                  <a:cubicBezTo>
                    <a:pt x="6394" y="3713"/>
                    <a:pt x="6489" y="3589"/>
                    <a:pt x="6499" y="3455"/>
                  </a:cubicBezTo>
                  <a:lnTo>
                    <a:pt x="6499" y="3053"/>
                  </a:lnTo>
                  <a:cubicBezTo>
                    <a:pt x="6489" y="2909"/>
                    <a:pt x="6394" y="2785"/>
                    <a:pt x="6250" y="2766"/>
                  </a:cubicBezTo>
                  <a:lnTo>
                    <a:pt x="5513" y="2613"/>
                  </a:lnTo>
                  <a:cubicBezTo>
                    <a:pt x="5465" y="2431"/>
                    <a:pt x="5389" y="2259"/>
                    <a:pt x="5303" y="2096"/>
                  </a:cubicBezTo>
                  <a:lnTo>
                    <a:pt x="5714" y="1474"/>
                  </a:lnTo>
                  <a:cubicBezTo>
                    <a:pt x="5791" y="1350"/>
                    <a:pt x="5772" y="1196"/>
                    <a:pt x="5676" y="1101"/>
                  </a:cubicBezTo>
                  <a:lnTo>
                    <a:pt x="5398" y="814"/>
                  </a:lnTo>
                  <a:cubicBezTo>
                    <a:pt x="5337" y="758"/>
                    <a:pt x="5259" y="728"/>
                    <a:pt x="5183" y="728"/>
                  </a:cubicBezTo>
                  <a:cubicBezTo>
                    <a:pt x="5128" y="728"/>
                    <a:pt x="5073" y="743"/>
                    <a:pt x="5025" y="775"/>
                  </a:cubicBezTo>
                  <a:lnTo>
                    <a:pt x="4393" y="1196"/>
                  </a:lnTo>
                  <a:cubicBezTo>
                    <a:pt x="4231" y="1101"/>
                    <a:pt x="4058" y="1034"/>
                    <a:pt x="3877" y="976"/>
                  </a:cubicBezTo>
                  <a:lnTo>
                    <a:pt x="3733" y="239"/>
                  </a:lnTo>
                  <a:cubicBezTo>
                    <a:pt x="3704" y="105"/>
                    <a:pt x="3580" y="0"/>
                    <a:pt x="3446" y="0"/>
                  </a:cubicBezTo>
                  <a:close/>
                </a:path>
              </a:pathLst>
            </a:custGeom>
            <a:solidFill>
              <a:srgbClr val="4B63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9" name="Google Shape;2349;p71"/>
            <p:cNvSpPr/>
            <p:nvPr/>
          </p:nvSpPr>
          <p:spPr>
            <a:xfrm>
              <a:off x="3316340" y="4025672"/>
              <a:ext cx="99788" cy="85371"/>
            </a:xfrm>
            <a:custGeom>
              <a:rect b="b" l="l" r="r" t="t"/>
              <a:pathLst>
                <a:path extrusionOk="0" h="3251" w="3800">
                  <a:moveTo>
                    <a:pt x="2173" y="0"/>
                  </a:moveTo>
                  <a:cubicBezTo>
                    <a:pt x="728" y="0"/>
                    <a:pt x="0" y="1751"/>
                    <a:pt x="1025" y="2775"/>
                  </a:cubicBezTo>
                  <a:cubicBezTo>
                    <a:pt x="1355" y="3103"/>
                    <a:pt x="1762" y="3250"/>
                    <a:pt x="2161" y="3250"/>
                  </a:cubicBezTo>
                  <a:cubicBezTo>
                    <a:pt x="2997" y="3250"/>
                    <a:pt x="3800" y="2605"/>
                    <a:pt x="3800" y="1627"/>
                  </a:cubicBezTo>
                  <a:cubicBezTo>
                    <a:pt x="3800" y="727"/>
                    <a:pt x="3073" y="0"/>
                    <a:pt x="2173" y="0"/>
                  </a:cubicBezTo>
                  <a:close/>
                </a:path>
              </a:pathLst>
            </a:custGeom>
            <a:solidFill>
              <a:srgbClr val="C6CF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0" name="Google Shape;2350;p71"/>
            <p:cNvSpPr/>
            <p:nvPr/>
          </p:nvSpPr>
          <p:spPr>
            <a:xfrm>
              <a:off x="3339213" y="4042741"/>
              <a:ext cx="59847" cy="51260"/>
            </a:xfrm>
            <a:custGeom>
              <a:rect b="b" l="l" r="r" t="t"/>
              <a:pathLst>
                <a:path extrusionOk="0" h="1952" w="2279">
                  <a:moveTo>
                    <a:pt x="1302" y="1"/>
                  </a:moveTo>
                  <a:cubicBezTo>
                    <a:pt x="431" y="1"/>
                    <a:pt x="0" y="1044"/>
                    <a:pt x="613" y="1666"/>
                  </a:cubicBezTo>
                  <a:cubicBezTo>
                    <a:pt x="810" y="1863"/>
                    <a:pt x="1053" y="1951"/>
                    <a:pt x="1292" y="1951"/>
                  </a:cubicBezTo>
                  <a:cubicBezTo>
                    <a:pt x="1794" y="1951"/>
                    <a:pt x="2278" y="1561"/>
                    <a:pt x="2278" y="977"/>
                  </a:cubicBezTo>
                  <a:cubicBezTo>
                    <a:pt x="2278" y="431"/>
                    <a:pt x="1838" y="1"/>
                    <a:pt x="1302" y="1"/>
                  </a:cubicBezTo>
                  <a:close/>
                </a:path>
              </a:pathLst>
            </a:custGeom>
            <a:solidFill>
              <a:srgbClr val="4B63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51" name="Google Shape;2351;p71"/>
          <p:cNvGrpSpPr/>
          <p:nvPr/>
        </p:nvGrpSpPr>
        <p:grpSpPr>
          <a:xfrm>
            <a:off x="4707993" y="2645415"/>
            <a:ext cx="527088" cy="509932"/>
            <a:chOff x="3510094" y="2909281"/>
            <a:chExt cx="355133" cy="343574"/>
          </a:xfrm>
        </p:grpSpPr>
        <p:sp>
          <p:nvSpPr>
            <p:cNvPr id="2352" name="Google Shape;2352;p71"/>
            <p:cNvSpPr/>
            <p:nvPr/>
          </p:nvSpPr>
          <p:spPr>
            <a:xfrm>
              <a:off x="3583205" y="3134527"/>
              <a:ext cx="50652" cy="47523"/>
            </a:xfrm>
            <a:custGeom>
              <a:rect b="b" l="l" r="r" t="t"/>
              <a:pathLst>
                <a:path extrusionOk="0" h="3174" w="3383">
                  <a:moveTo>
                    <a:pt x="2785" y="0"/>
                  </a:moveTo>
                  <a:cubicBezTo>
                    <a:pt x="2689" y="0"/>
                    <a:pt x="2590" y="37"/>
                    <a:pt x="2503" y="125"/>
                  </a:cubicBezTo>
                  <a:lnTo>
                    <a:pt x="148" y="2479"/>
                  </a:lnTo>
                  <a:cubicBezTo>
                    <a:pt x="1" y="2626"/>
                    <a:pt x="1" y="2900"/>
                    <a:pt x="148" y="3047"/>
                  </a:cubicBezTo>
                  <a:cubicBezTo>
                    <a:pt x="232" y="3131"/>
                    <a:pt x="337" y="3173"/>
                    <a:pt x="442" y="3173"/>
                  </a:cubicBezTo>
                  <a:cubicBezTo>
                    <a:pt x="547" y="3173"/>
                    <a:pt x="652" y="3131"/>
                    <a:pt x="737" y="3047"/>
                  </a:cubicBezTo>
                  <a:lnTo>
                    <a:pt x="3091" y="713"/>
                  </a:lnTo>
                  <a:cubicBezTo>
                    <a:pt x="3382" y="406"/>
                    <a:pt x="3102" y="0"/>
                    <a:pt x="2785" y="0"/>
                  </a:cubicBezTo>
                  <a:close/>
                </a:path>
              </a:pathLst>
            </a:custGeom>
            <a:solidFill>
              <a:srgbClr val="D1DB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3" name="Google Shape;2353;p71"/>
            <p:cNvSpPr/>
            <p:nvPr/>
          </p:nvSpPr>
          <p:spPr>
            <a:xfrm>
              <a:off x="3655746" y="2909281"/>
              <a:ext cx="209480" cy="192127"/>
            </a:xfrm>
            <a:custGeom>
              <a:rect b="b" l="l" r="r" t="t"/>
              <a:pathLst>
                <a:path extrusionOk="0" h="12832" w="13991">
                  <a:moveTo>
                    <a:pt x="12033" y="1"/>
                  </a:moveTo>
                  <a:cubicBezTo>
                    <a:pt x="11708" y="1"/>
                    <a:pt x="11370" y="133"/>
                    <a:pt x="11071" y="452"/>
                  </a:cubicBezTo>
                  <a:lnTo>
                    <a:pt x="1043" y="10501"/>
                  </a:lnTo>
                  <a:cubicBezTo>
                    <a:pt x="1" y="11447"/>
                    <a:pt x="901" y="12832"/>
                    <a:pt x="1947" y="12832"/>
                  </a:cubicBezTo>
                  <a:cubicBezTo>
                    <a:pt x="2273" y="12832"/>
                    <a:pt x="2614" y="12697"/>
                    <a:pt x="2914" y="12372"/>
                  </a:cubicBezTo>
                  <a:lnTo>
                    <a:pt x="12963" y="2323"/>
                  </a:lnTo>
                  <a:lnTo>
                    <a:pt x="12963" y="2344"/>
                  </a:lnTo>
                  <a:cubicBezTo>
                    <a:pt x="13991" y="1381"/>
                    <a:pt x="13082" y="1"/>
                    <a:pt x="12033" y="1"/>
                  </a:cubicBezTo>
                  <a:close/>
                </a:path>
              </a:pathLst>
            </a:custGeom>
            <a:solidFill>
              <a:srgbClr val="8498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4" name="Google Shape;2354;p71"/>
            <p:cNvSpPr/>
            <p:nvPr/>
          </p:nvSpPr>
          <p:spPr>
            <a:xfrm>
              <a:off x="3673863" y="2923430"/>
              <a:ext cx="184806" cy="179550"/>
            </a:xfrm>
            <a:custGeom>
              <a:rect b="b" l="l" r="r" t="t"/>
              <a:pathLst>
                <a:path extrusionOk="0" h="11992" w="12343">
                  <a:moveTo>
                    <a:pt x="11464" y="0"/>
                  </a:moveTo>
                  <a:cubicBezTo>
                    <a:pt x="11187" y="0"/>
                    <a:pt x="10921" y="162"/>
                    <a:pt x="10807" y="453"/>
                  </a:cubicBezTo>
                  <a:lnTo>
                    <a:pt x="758" y="10481"/>
                  </a:lnTo>
                  <a:cubicBezTo>
                    <a:pt x="190" y="10649"/>
                    <a:pt x="1" y="11343"/>
                    <a:pt x="421" y="11764"/>
                  </a:cubicBezTo>
                  <a:cubicBezTo>
                    <a:pt x="577" y="11920"/>
                    <a:pt x="774" y="11992"/>
                    <a:pt x="967" y="11992"/>
                  </a:cubicBezTo>
                  <a:cubicBezTo>
                    <a:pt x="1294" y="11992"/>
                    <a:pt x="1611" y="11784"/>
                    <a:pt x="1704" y="11427"/>
                  </a:cubicBezTo>
                  <a:lnTo>
                    <a:pt x="11753" y="1378"/>
                  </a:lnTo>
                  <a:lnTo>
                    <a:pt x="11753" y="1399"/>
                  </a:lnTo>
                  <a:cubicBezTo>
                    <a:pt x="12216" y="1188"/>
                    <a:pt x="12342" y="579"/>
                    <a:pt x="11985" y="221"/>
                  </a:cubicBezTo>
                  <a:cubicBezTo>
                    <a:pt x="11834" y="71"/>
                    <a:pt x="11647" y="0"/>
                    <a:pt x="11464" y="0"/>
                  </a:cubicBezTo>
                  <a:close/>
                </a:path>
              </a:pathLst>
            </a:custGeom>
            <a:solidFill>
              <a:srgbClr val="91A8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5" name="Google Shape;2355;p71"/>
            <p:cNvSpPr/>
            <p:nvPr/>
          </p:nvSpPr>
          <p:spPr>
            <a:xfrm>
              <a:off x="3541970" y="3007531"/>
              <a:ext cx="218793" cy="216383"/>
            </a:xfrm>
            <a:custGeom>
              <a:rect b="b" l="l" r="r" t="t"/>
              <a:pathLst>
                <a:path extrusionOk="0" h="14452" w="14613">
                  <a:moveTo>
                    <a:pt x="11156" y="1"/>
                  </a:moveTo>
                  <a:cubicBezTo>
                    <a:pt x="10596" y="1"/>
                    <a:pt x="10000" y="134"/>
                    <a:pt x="9398" y="428"/>
                  </a:cubicBezTo>
                  <a:cubicBezTo>
                    <a:pt x="7792" y="1240"/>
                    <a:pt x="3601" y="3145"/>
                    <a:pt x="1236" y="3145"/>
                  </a:cubicBezTo>
                  <a:cubicBezTo>
                    <a:pt x="724" y="3145"/>
                    <a:pt x="297" y="3056"/>
                    <a:pt x="1" y="2846"/>
                  </a:cubicBezTo>
                  <a:lnTo>
                    <a:pt x="1" y="2846"/>
                  </a:lnTo>
                  <a:lnTo>
                    <a:pt x="11606" y="14451"/>
                  </a:lnTo>
                  <a:cubicBezTo>
                    <a:pt x="10429" y="12769"/>
                    <a:pt x="13036" y="7009"/>
                    <a:pt x="14003" y="5032"/>
                  </a:cubicBezTo>
                  <a:cubicBezTo>
                    <a:pt x="14612" y="3834"/>
                    <a:pt x="14549" y="2636"/>
                    <a:pt x="14066" y="1732"/>
                  </a:cubicBezTo>
                  <a:cubicBezTo>
                    <a:pt x="13525" y="693"/>
                    <a:pt x="12435" y="1"/>
                    <a:pt x="11156" y="1"/>
                  </a:cubicBezTo>
                  <a:close/>
                </a:path>
              </a:pathLst>
            </a:custGeom>
            <a:solidFill>
              <a:srgbClr val="D1DB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6" name="Google Shape;2356;p71"/>
            <p:cNvSpPr/>
            <p:nvPr/>
          </p:nvSpPr>
          <p:spPr>
            <a:xfrm>
              <a:off x="3562123" y="3027504"/>
              <a:ext cx="198640" cy="196409"/>
            </a:xfrm>
            <a:custGeom>
              <a:rect b="b" l="l" r="r" t="t"/>
              <a:pathLst>
                <a:path extrusionOk="0" h="13118" w="13267">
                  <a:moveTo>
                    <a:pt x="11099" y="0"/>
                  </a:moveTo>
                  <a:cubicBezTo>
                    <a:pt x="10513" y="0"/>
                    <a:pt x="9928" y="148"/>
                    <a:pt x="9398" y="440"/>
                  </a:cubicBezTo>
                  <a:cubicBezTo>
                    <a:pt x="7779" y="1249"/>
                    <a:pt x="3620" y="3145"/>
                    <a:pt x="1256" y="3145"/>
                  </a:cubicBezTo>
                  <a:cubicBezTo>
                    <a:pt x="734" y="3145"/>
                    <a:pt x="300" y="3053"/>
                    <a:pt x="0" y="2836"/>
                  </a:cubicBezTo>
                  <a:lnTo>
                    <a:pt x="0" y="2836"/>
                  </a:lnTo>
                  <a:lnTo>
                    <a:pt x="10260" y="13117"/>
                  </a:lnTo>
                  <a:cubicBezTo>
                    <a:pt x="9083" y="11435"/>
                    <a:pt x="11690" y="5675"/>
                    <a:pt x="12657" y="3698"/>
                  </a:cubicBezTo>
                  <a:cubicBezTo>
                    <a:pt x="13266" y="2500"/>
                    <a:pt x="13203" y="1302"/>
                    <a:pt x="12720" y="398"/>
                  </a:cubicBezTo>
                  <a:cubicBezTo>
                    <a:pt x="12209" y="132"/>
                    <a:pt x="11654" y="0"/>
                    <a:pt x="11099" y="0"/>
                  </a:cubicBezTo>
                  <a:close/>
                </a:path>
              </a:pathLst>
            </a:custGeom>
            <a:solidFill>
              <a:srgbClr val="ECF0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7" name="Google Shape;2357;p71"/>
            <p:cNvSpPr/>
            <p:nvPr/>
          </p:nvSpPr>
          <p:spPr>
            <a:xfrm>
              <a:off x="3516562" y="3033523"/>
              <a:ext cx="217446" cy="210304"/>
            </a:xfrm>
            <a:custGeom>
              <a:rect b="b" l="l" r="r" t="t"/>
              <a:pathLst>
                <a:path extrusionOk="0" h="14046" w="14523">
                  <a:moveTo>
                    <a:pt x="1642" y="1"/>
                  </a:moveTo>
                  <a:cubicBezTo>
                    <a:pt x="783" y="1"/>
                    <a:pt x="1" y="916"/>
                    <a:pt x="499" y="1867"/>
                  </a:cubicBezTo>
                  <a:cubicBezTo>
                    <a:pt x="562" y="1972"/>
                    <a:pt x="646" y="2077"/>
                    <a:pt x="730" y="2161"/>
                  </a:cubicBezTo>
                  <a:lnTo>
                    <a:pt x="12252" y="13682"/>
                  </a:lnTo>
                  <a:cubicBezTo>
                    <a:pt x="12494" y="13924"/>
                    <a:pt x="12814" y="14045"/>
                    <a:pt x="13135" y="14045"/>
                  </a:cubicBezTo>
                  <a:cubicBezTo>
                    <a:pt x="13455" y="14045"/>
                    <a:pt x="13776" y="13924"/>
                    <a:pt x="14018" y="13682"/>
                  </a:cubicBezTo>
                  <a:cubicBezTo>
                    <a:pt x="14522" y="13178"/>
                    <a:pt x="14522" y="12379"/>
                    <a:pt x="14018" y="11895"/>
                  </a:cubicBezTo>
                  <a:lnTo>
                    <a:pt x="2517" y="374"/>
                  </a:lnTo>
                  <a:cubicBezTo>
                    <a:pt x="2251" y="113"/>
                    <a:pt x="1942" y="1"/>
                    <a:pt x="1642" y="1"/>
                  </a:cubicBezTo>
                  <a:close/>
                </a:path>
              </a:pathLst>
            </a:custGeom>
            <a:solidFill>
              <a:srgbClr val="A2B5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8" name="Google Shape;2358;p71"/>
            <p:cNvSpPr/>
            <p:nvPr/>
          </p:nvSpPr>
          <p:spPr>
            <a:xfrm>
              <a:off x="3524033" y="3056041"/>
              <a:ext cx="202413" cy="188100"/>
            </a:xfrm>
            <a:custGeom>
              <a:rect b="b" l="l" r="r" t="t"/>
              <a:pathLst>
                <a:path extrusionOk="0" h="12563" w="13519">
                  <a:moveTo>
                    <a:pt x="894" y="0"/>
                  </a:moveTo>
                  <a:cubicBezTo>
                    <a:pt x="573" y="0"/>
                    <a:pt x="252" y="121"/>
                    <a:pt x="0" y="363"/>
                  </a:cubicBezTo>
                  <a:cubicBezTo>
                    <a:pt x="63" y="468"/>
                    <a:pt x="147" y="573"/>
                    <a:pt x="231" y="657"/>
                  </a:cubicBezTo>
                  <a:lnTo>
                    <a:pt x="11732" y="12200"/>
                  </a:lnTo>
                  <a:cubicBezTo>
                    <a:pt x="11984" y="12441"/>
                    <a:pt x="12305" y="12562"/>
                    <a:pt x="12625" y="12562"/>
                  </a:cubicBezTo>
                  <a:cubicBezTo>
                    <a:pt x="12946" y="12562"/>
                    <a:pt x="13267" y="12441"/>
                    <a:pt x="13519" y="12200"/>
                  </a:cubicBezTo>
                  <a:cubicBezTo>
                    <a:pt x="13456" y="12073"/>
                    <a:pt x="13372" y="11968"/>
                    <a:pt x="13288" y="11884"/>
                  </a:cubicBezTo>
                  <a:lnTo>
                    <a:pt x="1787" y="363"/>
                  </a:lnTo>
                  <a:cubicBezTo>
                    <a:pt x="1535" y="121"/>
                    <a:pt x="1214" y="0"/>
                    <a:pt x="894" y="0"/>
                  </a:cubicBezTo>
                  <a:close/>
                </a:path>
              </a:pathLst>
            </a:custGeom>
            <a:solidFill>
              <a:srgbClr val="B3C3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9" name="Google Shape;2359;p71"/>
            <p:cNvSpPr/>
            <p:nvPr/>
          </p:nvSpPr>
          <p:spPr>
            <a:xfrm>
              <a:off x="3556389" y="3171360"/>
              <a:ext cx="39108" cy="35620"/>
            </a:xfrm>
            <a:custGeom>
              <a:rect b="b" l="l" r="r" t="t"/>
              <a:pathLst>
                <a:path extrusionOk="0" h="2379" w="2612">
                  <a:moveTo>
                    <a:pt x="1348" y="0"/>
                  </a:moveTo>
                  <a:cubicBezTo>
                    <a:pt x="840" y="0"/>
                    <a:pt x="335" y="306"/>
                    <a:pt x="194" y="902"/>
                  </a:cubicBezTo>
                  <a:cubicBezTo>
                    <a:pt x="1" y="1735"/>
                    <a:pt x="660" y="2379"/>
                    <a:pt x="1359" y="2379"/>
                  </a:cubicBezTo>
                  <a:cubicBezTo>
                    <a:pt x="1649" y="2379"/>
                    <a:pt x="1945" y="2269"/>
                    <a:pt x="2191" y="2017"/>
                  </a:cubicBezTo>
                  <a:cubicBezTo>
                    <a:pt x="2507" y="1701"/>
                    <a:pt x="2612" y="1239"/>
                    <a:pt x="2486" y="818"/>
                  </a:cubicBezTo>
                  <a:cubicBezTo>
                    <a:pt x="2302" y="269"/>
                    <a:pt x="1824" y="0"/>
                    <a:pt x="1348" y="0"/>
                  </a:cubicBezTo>
                  <a:close/>
                </a:path>
              </a:pathLst>
            </a:custGeom>
            <a:solidFill>
              <a:srgbClr val="A2B5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0" name="Google Shape;2360;p71"/>
            <p:cNvSpPr/>
            <p:nvPr/>
          </p:nvSpPr>
          <p:spPr>
            <a:xfrm>
              <a:off x="3573413" y="3180268"/>
              <a:ext cx="22084" cy="21920"/>
            </a:xfrm>
            <a:custGeom>
              <a:rect b="b" l="l" r="r" t="t"/>
              <a:pathLst>
                <a:path extrusionOk="0" h="1464" w="1475">
                  <a:moveTo>
                    <a:pt x="821" y="1"/>
                  </a:moveTo>
                  <a:cubicBezTo>
                    <a:pt x="498" y="1"/>
                    <a:pt x="188" y="212"/>
                    <a:pt x="108" y="560"/>
                  </a:cubicBezTo>
                  <a:cubicBezTo>
                    <a:pt x="1" y="1042"/>
                    <a:pt x="364" y="1463"/>
                    <a:pt x="811" y="1463"/>
                  </a:cubicBezTo>
                  <a:cubicBezTo>
                    <a:pt x="890" y="1463"/>
                    <a:pt x="972" y="1450"/>
                    <a:pt x="1054" y="1422"/>
                  </a:cubicBezTo>
                  <a:cubicBezTo>
                    <a:pt x="1370" y="1106"/>
                    <a:pt x="1475" y="644"/>
                    <a:pt x="1349" y="223"/>
                  </a:cubicBezTo>
                  <a:cubicBezTo>
                    <a:pt x="1195" y="70"/>
                    <a:pt x="1006" y="1"/>
                    <a:pt x="821" y="1"/>
                  </a:cubicBezTo>
                  <a:close/>
                </a:path>
              </a:pathLst>
            </a:custGeom>
            <a:solidFill>
              <a:srgbClr val="B3C3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1" name="Google Shape;2361;p71"/>
            <p:cNvSpPr/>
            <p:nvPr/>
          </p:nvSpPr>
          <p:spPr>
            <a:xfrm>
              <a:off x="3510094" y="2969111"/>
              <a:ext cx="174534" cy="41549"/>
            </a:xfrm>
            <a:custGeom>
              <a:rect b="b" l="l" r="r" t="t"/>
              <a:pathLst>
                <a:path extrusionOk="0" h="2775" w="11657">
                  <a:moveTo>
                    <a:pt x="7213" y="1"/>
                  </a:moveTo>
                  <a:cubicBezTo>
                    <a:pt x="4756" y="1"/>
                    <a:pt x="2223" y="716"/>
                    <a:pt x="364" y="2027"/>
                  </a:cubicBezTo>
                  <a:cubicBezTo>
                    <a:pt x="0" y="2287"/>
                    <a:pt x="264" y="2774"/>
                    <a:pt x="614" y="2774"/>
                  </a:cubicBezTo>
                  <a:cubicBezTo>
                    <a:pt x="690" y="2774"/>
                    <a:pt x="769" y="2752"/>
                    <a:pt x="847" y="2700"/>
                  </a:cubicBezTo>
                  <a:cubicBezTo>
                    <a:pt x="2563" y="1480"/>
                    <a:pt x="4936" y="816"/>
                    <a:pt x="7221" y="816"/>
                  </a:cubicBezTo>
                  <a:cubicBezTo>
                    <a:pt x="8521" y="816"/>
                    <a:pt x="9792" y="1031"/>
                    <a:pt x="10897" y="1480"/>
                  </a:cubicBezTo>
                  <a:cubicBezTo>
                    <a:pt x="10957" y="1506"/>
                    <a:pt x="11015" y="1517"/>
                    <a:pt x="11069" y="1517"/>
                  </a:cubicBezTo>
                  <a:cubicBezTo>
                    <a:pt x="11465" y="1517"/>
                    <a:pt x="11656" y="908"/>
                    <a:pt x="11212" y="723"/>
                  </a:cubicBezTo>
                  <a:cubicBezTo>
                    <a:pt x="9996" y="234"/>
                    <a:pt x="8617" y="1"/>
                    <a:pt x="7213" y="1"/>
                  </a:cubicBezTo>
                  <a:close/>
                </a:path>
              </a:pathLst>
            </a:custGeom>
            <a:solidFill>
              <a:srgbClr val="ECF0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2" name="Google Shape;2362;p71"/>
            <p:cNvSpPr/>
            <p:nvPr/>
          </p:nvSpPr>
          <p:spPr>
            <a:xfrm>
              <a:off x="3529948" y="2930572"/>
              <a:ext cx="133270" cy="33928"/>
            </a:xfrm>
            <a:custGeom>
              <a:rect b="b" l="l" r="r" t="t"/>
              <a:pathLst>
                <a:path extrusionOk="0" h="2266" w="8901">
                  <a:moveTo>
                    <a:pt x="5461" y="1"/>
                  </a:moveTo>
                  <a:cubicBezTo>
                    <a:pt x="3626" y="1"/>
                    <a:pt x="1739" y="535"/>
                    <a:pt x="362" y="1510"/>
                  </a:cubicBezTo>
                  <a:cubicBezTo>
                    <a:pt x="1" y="1768"/>
                    <a:pt x="245" y="2265"/>
                    <a:pt x="598" y="2265"/>
                  </a:cubicBezTo>
                  <a:cubicBezTo>
                    <a:pt x="677" y="2265"/>
                    <a:pt x="761" y="2241"/>
                    <a:pt x="846" y="2183"/>
                  </a:cubicBezTo>
                  <a:cubicBezTo>
                    <a:pt x="2092" y="1299"/>
                    <a:pt x="3807" y="816"/>
                    <a:pt x="5465" y="816"/>
                  </a:cubicBezTo>
                  <a:cubicBezTo>
                    <a:pt x="6408" y="816"/>
                    <a:pt x="7333" y="972"/>
                    <a:pt x="8141" y="1300"/>
                  </a:cubicBezTo>
                  <a:cubicBezTo>
                    <a:pt x="8202" y="1325"/>
                    <a:pt x="8259" y="1337"/>
                    <a:pt x="8313" y="1337"/>
                  </a:cubicBezTo>
                  <a:cubicBezTo>
                    <a:pt x="8709" y="1337"/>
                    <a:pt x="8900" y="728"/>
                    <a:pt x="8456" y="543"/>
                  </a:cubicBezTo>
                  <a:cubicBezTo>
                    <a:pt x="7545" y="176"/>
                    <a:pt x="6512" y="1"/>
                    <a:pt x="5461" y="1"/>
                  </a:cubicBezTo>
                  <a:close/>
                </a:path>
              </a:pathLst>
            </a:custGeom>
            <a:solidFill>
              <a:srgbClr val="ECF0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3" name="Google Shape;2363;p71"/>
            <p:cNvSpPr/>
            <p:nvPr/>
          </p:nvSpPr>
          <p:spPr>
            <a:xfrm>
              <a:off x="3753292" y="3083980"/>
              <a:ext cx="52793" cy="168875"/>
            </a:xfrm>
            <a:custGeom>
              <a:rect b="b" l="l" r="r" t="t"/>
              <a:pathLst>
                <a:path extrusionOk="0" h="11279" w="3526">
                  <a:moveTo>
                    <a:pt x="1806" y="1"/>
                  </a:moveTo>
                  <a:cubicBezTo>
                    <a:pt x="1547" y="1"/>
                    <a:pt x="1290" y="237"/>
                    <a:pt x="1424" y="557"/>
                  </a:cubicBezTo>
                  <a:cubicBezTo>
                    <a:pt x="2664" y="3627"/>
                    <a:pt x="2138" y="7916"/>
                    <a:pt x="225" y="10628"/>
                  </a:cubicBezTo>
                  <a:cubicBezTo>
                    <a:pt x="0" y="10942"/>
                    <a:pt x="267" y="11278"/>
                    <a:pt x="552" y="11278"/>
                  </a:cubicBezTo>
                  <a:cubicBezTo>
                    <a:pt x="668" y="11278"/>
                    <a:pt x="786" y="11223"/>
                    <a:pt x="877" y="11090"/>
                  </a:cubicBezTo>
                  <a:cubicBezTo>
                    <a:pt x="2937" y="8189"/>
                    <a:pt x="3526" y="3606"/>
                    <a:pt x="2180" y="263"/>
                  </a:cubicBezTo>
                  <a:cubicBezTo>
                    <a:pt x="2104" y="79"/>
                    <a:pt x="1954" y="1"/>
                    <a:pt x="1806" y="1"/>
                  </a:cubicBezTo>
                  <a:close/>
                </a:path>
              </a:pathLst>
            </a:custGeom>
            <a:solidFill>
              <a:srgbClr val="ECF0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4" name="Google Shape;2364;p71"/>
            <p:cNvSpPr/>
            <p:nvPr/>
          </p:nvSpPr>
          <p:spPr>
            <a:xfrm>
              <a:off x="3799243" y="3105481"/>
              <a:ext cx="43046" cy="127700"/>
            </a:xfrm>
            <a:custGeom>
              <a:rect b="b" l="l" r="r" t="t"/>
              <a:pathLst>
                <a:path extrusionOk="0" h="8529" w="2875">
                  <a:moveTo>
                    <a:pt x="1501" y="1"/>
                  </a:moveTo>
                  <a:cubicBezTo>
                    <a:pt x="1239" y="1"/>
                    <a:pt x="973" y="247"/>
                    <a:pt x="1109" y="572"/>
                  </a:cubicBezTo>
                  <a:cubicBezTo>
                    <a:pt x="2013" y="2779"/>
                    <a:pt x="1613" y="5912"/>
                    <a:pt x="226" y="7867"/>
                  </a:cubicBezTo>
                  <a:cubicBezTo>
                    <a:pt x="0" y="8198"/>
                    <a:pt x="280" y="8529"/>
                    <a:pt x="573" y="8529"/>
                  </a:cubicBezTo>
                  <a:cubicBezTo>
                    <a:pt x="690" y="8529"/>
                    <a:pt x="809" y="8477"/>
                    <a:pt x="898" y="8351"/>
                  </a:cubicBezTo>
                  <a:cubicBezTo>
                    <a:pt x="2433" y="6164"/>
                    <a:pt x="2875" y="2737"/>
                    <a:pt x="1866" y="256"/>
                  </a:cubicBezTo>
                  <a:cubicBezTo>
                    <a:pt x="1791" y="77"/>
                    <a:pt x="1646" y="1"/>
                    <a:pt x="1501" y="1"/>
                  </a:cubicBezTo>
                  <a:close/>
                </a:path>
              </a:pathLst>
            </a:custGeom>
            <a:solidFill>
              <a:srgbClr val="ECF0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8" name="Shape 2368"/>
        <p:cNvGrpSpPr/>
        <p:nvPr/>
      </p:nvGrpSpPr>
      <p:grpSpPr>
        <a:xfrm>
          <a:off x="0" y="0"/>
          <a:ext cx="0" cy="0"/>
          <a:chOff x="0" y="0"/>
          <a:chExt cx="0" cy="0"/>
        </a:xfrm>
      </p:grpSpPr>
      <p:grpSp>
        <p:nvGrpSpPr>
          <p:cNvPr id="2369" name="Google Shape;2369;p72"/>
          <p:cNvGrpSpPr/>
          <p:nvPr/>
        </p:nvGrpSpPr>
        <p:grpSpPr>
          <a:xfrm>
            <a:off x="1765001" y="378947"/>
            <a:ext cx="5613998" cy="778303"/>
            <a:chOff x="1828775" y="-454378"/>
            <a:chExt cx="5613998" cy="778303"/>
          </a:xfrm>
        </p:grpSpPr>
        <p:sp>
          <p:nvSpPr>
            <p:cNvPr id="2370" name="Google Shape;2370;p72"/>
            <p:cNvSpPr/>
            <p:nvPr/>
          </p:nvSpPr>
          <p:spPr>
            <a:xfrm>
              <a:off x="1896850" y="-363850"/>
              <a:ext cx="5476857" cy="605114"/>
            </a:xfrm>
            <a:custGeom>
              <a:rect b="b" l="l" r="r" t="t"/>
              <a:pathLst>
                <a:path extrusionOk="0" h="34573" w="277520">
                  <a:moveTo>
                    <a:pt x="1" y="1"/>
                  </a:moveTo>
                  <a:lnTo>
                    <a:pt x="1" y="34573"/>
                  </a:lnTo>
                  <a:lnTo>
                    <a:pt x="277519" y="34573"/>
                  </a:lnTo>
                  <a:lnTo>
                    <a:pt x="277519" y="1"/>
                  </a:lnTo>
                  <a:close/>
                </a:path>
              </a:pathLst>
            </a:custGeom>
            <a:solidFill>
              <a:schemeClr val="accent3"/>
            </a:solidFill>
            <a:ln>
              <a:noFill/>
            </a:ln>
            <a:effectLst>
              <a:outerShdw rotWithShape="0" algn="bl" dir="4200000" dist="142875">
                <a:srgbClr val="000000">
                  <a:alpha val="4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1" name="Google Shape;2371;p72"/>
            <p:cNvSpPr/>
            <p:nvPr/>
          </p:nvSpPr>
          <p:spPr>
            <a:xfrm>
              <a:off x="1828775" y="-454375"/>
              <a:ext cx="5610701" cy="90545"/>
            </a:xfrm>
            <a:custGeom>
              <a:rect b="b" l="l" r="r" t="t"/>
              <a:pathLst>
                <a:path extrusionOk="0" fill="none" h="5174" w="285750">
                  <a:moveTo>
                    <a:pt x="4469" y="5174"/>
                  </a:moveTo>
                  <a:lnTo>
                    <a:pt x="0" y="0"/>
                  </a:lnTo>
                  <a:lnTo>
                    <a:pt x="285750" y="0"/>
                  </a:lnTo>
                  <a:lnTo>
                    <a:pt x="281987" y="5174"/>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2" name="Google Shape;2372;p72"/>
            <p:cNvSpPr/>
            <p:nvPr/>
          </p:nvSpPr>
          <p:spPr>
            <a:xfrm>
              <a:off x="1828796" y="-454378"/>
              <a:ext cx="78219" cy="773856"/>
            </a:xfrm>
            <a:custGeom>
              <a:rect b="b" l="l" r="r" t="t"/>
              <a:pathLst>
                <a:path extrusionOk="0" h="44214" w="4469">
                  <a:moveTo>
                    <a:pt x="0" y="0"/>
                  </a:moveTo>
                  <a:lnTo>
                    <a:pt x="0" y="44214"/>
                  </a:lnTo>
                  <a:lnTo>
                    <a:pt x="4469" y="39746"/>
                  </a:lnTo>
                  <a:lnTo>
                    <a:pt x="4469" y="5174"/>
                  </a:lnTo>
                  <a:lnTo>
                    <a:pt x="0" y="0"/>
                  </a:ln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3" name="Google Shape;2373;p72"/>
            <p:cNvSpPr/>
            <p:nvPr/>
          </p:nvSpPr>
          <p:spPr>
            <a:xfrm>
              <a:off x="7373873" y="-454378"/>
              <a:ext cx="65862" cy="773856"/>
            </a:xfrm>
            <a:custGeom>
              <a:rect b="b" l="l" r="r" t="t"/>
              <a:pathLst>
                <a:path extrusionOk="0" h="44214" w="3763">
                  <a:moveTo>
                    <a:pt x="3763" y="0"/>
                  </a:moveTo>
                  <a:lnTo>
                    <a:pt x="0" y="5174"/>
                  </a:lnTo>
                  <a:lnTo>
                    <a:pt x="0" y="39746"/>
                  </a:lnTo>
                  <a:lnTo>
                    <a:pt x="3763" y="44214"/>
                  </a:lnTo>
                  <a:lnTo>
                    <a:pt x="3763" y="0"/>
                  </a:ln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4" name="Google Shape;2374;p72"/>
            <p:cNvSpPr/>
            <p:nvPr/>
          </p:nvSpPr>
          <p:spPr>
            <a:xfrm>
              <a:off x="1828775" y="242225"/>
              <a:ext cx="5613998" cy="81700"/>
            </a:xfrm>
            <a:custGeom>
              <a:rect b="b" l="l" r="r" t="t"/>
              <a:pathLst>
                <a:path extrusionOk="0" h="3268" w="224515">
                  <a:moveTo>
                    <a:pt x="0" y="3172"/>
                  </a:moveTo>
                  <a:lnTo>
                    <a:pt x="3171" y="0"/>
                  </a:lnTo>
                  <a:lnTo>
                    <a:pt x="221632" y="0"/>
                  </a:lnTo>
                  <a:lnTo>
                    <a:pt x="224515" y="3268"/>
                  </a:lnTo>
                  <a:close/>
                </a:path>
              </a:pathLst>
            </a:custGeom>
            <a:solidFill>
              <a:schemeClr val="accent4"/>
            </a:solidFill>
            <a:ln cap="flat" cmpd="sng" w="9525">
              <a:solidFill>
                <a:schemeClr val="accent4"/>
              </a:solidFill>
              <a:prstDash val="solid"/>
              <a:round/>
              <a:headEnd len="med" w="med" type="none"/>
              <a:tailEnd len="med" w="med" type="none"/>
            </a:ln>
          </p:spPr>
        </p:sp>
        <p:sp>
          <p:nvSpPr>
            <p:cNvPr id="2375" name="Google Shape;2375;p72"/>
            <p:cNvSpPr/>
            <p:nvPr/>
          </p:nvSpPr>
          <p:spPr>
            <a:xfrm flipH="1" rot="10800000">
              <a:off x="1828775" y="-454377"/>
              <a:ext cx="5613998" cy="96578"/>
            </a:xfrm>
            <a:custGeom>
              <a:rect b="b" l="l" r="r" t="t"/>
              <a:pathLst>
                <a:path extrusionOk="0" h="3268" w="224515">
                  <a:moveTo>
                    <a:pt x="0" y="3172"/>
                  </a:moveTo>
                  <a:lnTo>
                    <a:pt x="3171" y="0"/>
                  </a:lnTo>
                  <a:lnTo>
                    <a:pt x="221632" y="0"/>
                  </a:lnTo>
                  <a:lnTo>
                    <a:pt x="224515" y="3268"/>
                  </a:lnTo>
                  <a:close/>
                </a:path>
              </a:pathLst>
            </a:custGeom>
            <a:solidFill>
              <a:schemeClr val="accent4"/>
            </a:solidFill>
            <a:ln cap="flat" cmpd="sng" w="9525">
              <a:solidFill>
                <a:schemeClr val="accent4"/>
              </a:solidFill>
              <a:prstDash val="solid"/>
              <a:round/>
              <a:headEnd len="med" w="med" type="none"/>
              <a:tailEnd len="med" w="med" type="none"/>
            </a:ln>
          </p:spPr>
        </p:sp>
      </p:grpSp>
      <p:sp>
        <p:nvSpPr>
          <p:cNvPr id="2376" name="Google Shape;2376;p72"/>
          <p:cNvSpPr txBox="1"/>
          <p:nvPr>
            <p:ph idx="6" type="title"/>
          </p:nvPr>
        </p:nvSpPr>
        <p:spPr>
          <a:xfrm>
            <a:off x="720000" y="539500"/>
            <a:ext cx="7704000" cy="45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Balance of Payments</a:t>
            </a:r>
            <a:endParaRPr/>
          </a:p>
        </p:txBody>
      </p:sp>
      <p:sp>
        <p:nvSpPr>
          <p:cNvPr id="2377" name="Google Shape;2377;p72"/>
          <p:cNvSpPr txBox="1"/>
          <p:nvPr>
            <p:ph type="title"/>
          </p:nvPr>
        </p:nvSpPr>
        <p:spPr>
          <a:xfrm>
            <a:off x="792762" y="1520775"/>
            <a:ext cx="2017200" cy="365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u="sng">
                <a:solidFill>
                  <a:schemeClr val="hlink"/>
                </a:solidFill>
                <a:hlinkClick r:id="rId3"/>
              </a:rPr>
              <a:t>Current Account Balance</a:t>
            </a:r>
            <a:endParaRPr/>
          </a:p>
        </p:txBody>
      </p:sp>
      <p:sp>
        <p:nvSpPr>
          <p:cNvPr id="2378" name="Google Shape;2378;p72"/>
          <p:cNvSpPr txBox="1"/>
          <p:nvPr>
            <p:ph idx="1" type="subTitle"/>
          </p:nvPr>
        </p:nvSpPr>
        <p:spPr>
          <a:xfrm>
            <a:off x="792760" y="1877380"/>
            <a:ext cx="2017200" cy="1014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Interactive - compare our net exports globally</a:t>
            </a:r>
            <a:endParaRPr/>
          </a:p>
        </p:txBody>
      </p:sp>
      <p:sp>
        <p:nvSpPr>
          <p:cNvPr id="2379" name="Google Shape;2379;p72"/>
          <p:cNvSpPr txBox="1"/>
          <p:nvPr>
            <p:ph idx="2" type="title"/>
          </p:nvPr>
        </p:nvSpPr>
        <p:spPr>
          <a:xfrm>
            <a:off x="792750" y="3115250"/>
            <a:ext cx="2017200" cy="365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u="sng">
                <a:solidFill>
                  <a:schemeClr val="hlink"/>
                </a:solidFill>
                <a:hlinkClick r:id="rId4"/>
              </a:rPr>
              <a:t>Is our CA deficit a problem?</a:t>
            </a:r>
            <a:endParaRPr/>
          </a:p>
        </p:txBody>
      </p:sp>
      <p:sp>
        <p:nvSpPr>
          <p:cNvPr id="2380" name="Google Shape;2380;p72"/>
          <p:cNvSpPr txBox="1"/>
          <p:nvPr>
            <p:ph idx="2" type="title"/>
          </p:nvPr>
        </p:nvSpPr>
        <p:spPr>
          <a:xfrm>
            <a:off x="3095125" y="2388900"/>
            <a:ext cx="2017200" cy="365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u="sng">
                <a:solidFill>
                  <a:schemeClr val="hlink"/>
                </a:solidFill>
                <a:hlinkClick r:id="rId5"/>
              </a:rPr>
              <a:t>Global trade trends via the CA</a:t>
            </a:r>
            <a:endParaRPr/>
          </a:p>
        </p:txBody>
      </p:sp>
      <p:pic>
        <p:nvPicPr>
          <p:cNvPr id="2381" name="Google Shape;2381;p72"/>
          <p:cNvPicPr preferRelativeResize="0"/>
          <p:nvPr/>
        </p:nvPicPr>
        <p:blipFill>
          <a:blip r:embed="rId6">
            <a:alphaModFix/>
          </a:blip>
          <a:stretch>
            <a:fillRect/>
          </a:stretch>
        </p:blipFill>
        <p:spPr>
          <a:xfrm>
            <a:off x="5319154" y="1630737"/>
            <a:ext cx="3047951" cy="2137123"/>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5" name="Shape 2385"/>
        <p:cNvGrpSpPr/>
        <p:nvPr/>
      </p:nvGrpSpPr>
      <p:grpSpPr>
        <a:xfrm>
          <a:off x="0" y="0"/>
          <a:ext cx="0" cy="0"/>
          <a:chOff x="0" y="0"/>
          <a:chExt cx="0" cy="0"/>
        </a:xfrm>
      </p:grpSpPr>
      <p:grpSp>
        <p:nvGrpSpPr>
          <p:cNvPr id="2386" name="Google Shape;2386;p73"/>
          <p:cNvGrpSpPr/>
          <p:nvPr/>
        </p:nvGrpSpPr>
        <p:grpSpPr>
          <a:xfrm>
            <a:off x="4023752" y="1080535"/>
            <a:ext cx="987581" cy="1145066"/>
            <a:chOff x="3335286" y="601670"/>
            <a:chExt cx="804678" cy="932160"/>
          </a:xfrm>
        </p:grpSpPr>
        <p:sp>
          <p:nvSpPr>
            <p:cNvPr id="2387" name="Google Shape;2387;p73"/>
            <p:cNvSpPr/>
            <p:nvPr/>
          </p:nvSpPr>
          <p:spPr>
            <a:xfrm>
              <a:off x="3335286" y="601670"/>
              <a:ext cx="804678" cy="932160"/>
            </a:xfrm>
            <a:custGeom>
              <a:rect b="b" l="l" r="r" t="t"/>
              <a:pathLst>
                <a:path extrusionOk="0" h="30366" w="26211">
                  <a:moveTo>
                    <a:pt x="26211" y="1"/>
                  </a:moveTo>
                  <a:lnTo>
                    <a:pt x="1" y="747"/>
                  </a:lnTo>
                  <a:lnTo>
                    <a:pt x="1599" y="30259"/>
                  </a:lnTo>
                  <a:lnTo>
                    <a:pt x="25039" y="30366"/>
                  </a:lnTo>
                  <a:lnTo>
                    <a:pt x="26211" y="1"/>
                  </a:lnTo>
                  <a:close/>
                </a:path>
              </a:pathLst>
            </a:custGeom>
            <a:solidFill>
              <a:schemeClr val="dk1"/>
            </a:solidFill>
            <a:ln>
              <a:noFill/>
            </a:ln>
            <a:effectLst>
              <a:outerShdw rotWithShape="0" algn="bl" dir="2400000" dist="47625">
                <a:srgbClr val="000000">
                  <a:alpha val="3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8" name="Google Shape;2388;p73"/>
            <p:cNvSpPr/>
            <p:nvPr/>
          </p:nvSpPr>
          <p:spPr>
            <a:xfrm>
              <a:off x="3374551" y="637647"/>
              <a:ext cx="739256" cy="847128"/>
            </a:xfrm>
            <a:custGeom>
              <a:rect b="b" l="l" r="r" t="t"/>
              <a:pathLst>
                <a:path extrusionOk="0" h="27596" w="24080">
                  <a:moveTo>
                    <a:pt x="24079" y="1"/>
                  </a:moveTo>
                  <a:lnTo>
                    <a:pt x="0" y="534"/>
                  </a:lnTo>
                  <a:lnTo>
                    <a:pt x="2025" y="27596"/>
                  </a:lnTo>
                  <a:lnTo>
                    <a:pt x="22588" y="27596"/>
                  </a:lnTo>
                  <a:lnTo>
                    <a:pt x="24079"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9" name="Google Shape;2389;p73"/>
            <p:cNvSpPr/>
            <p:nvPr/>
          </p:nvSpPr>
          <p:spPr>
            <a:xfrm>
              <a:off x="3374551" y="637647"/>
              <a:ext cx="739256" cy="847128"/>
            </a:xfrm>
            <a:custGeom>
              <a:rect b="b" l="l" r="r" t="t"/>
              <a:pathLst>
                <a:path extrusionOk="0" fill="none" h="27596" w="24080">
                  <a:moveTo>
                    <a:pt x="2025" y="27596"/>
                  </a:moveTo>
                  <a:lnTo>
                    <a:pt x="0" y="534"/>
                  </a:lnTo>
                  <a:lnTo>
                    <a:pt x="24079" y="1"/>
                  </a:lnTo>
                  <a:lnTo>
                    <a:pt x="22588" y="27596"/>
                  </a:lnTo>
                  <a:lnTo>
                    <a:pt x="2025" y="27596"/>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0" name="Google Shape;2390;p73"/>
            <p:cNvSpPr/>
            <p:nvPr/>
          </p:nvSpPr>
          <p:spPr>
            <a:xfrm>
              <a:off x="3413785" y="1484745"/>
              <a:ext cx="670580" cy="29470"/>
            </a:xfrm>
            <a:custGeom>
              <a:rect b="b" l="l" r="r" t="t"/>
              <a:pathLst>
                <a:path extrusionOk="0" h="960" w="21843">
                  <a:moveTo>
                    <a:pt x="747" y="1"/>
                  </a:moveTo>
                  <a:lnTo>
                    <a:pt x="1" y="960"/>
                  </a:lnTo>
                  <a:lnTo>
                    <a:pt x="21842" y="960"/>
                  </a:lnTo>
                  <a:lnTo>
                    <a:pt x="2131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1" name="Google Shape;2391;p73"/>
            <p:cNvSpPr/>
            <p:nvPr/>
          </p:nvSpPr>
          <p:spPr>
            <a:xfrm>
              <a:off x="3413785" y="1484745"/>
              <a:ext cx="670580" cy="29470"/>
            </a:xfrm>
            <a:custGeom>
              <a:rect b="b" l="l" r="r" t="t"/>
              <a:pathLst>
                <a:path extrusionOk="0" fill="none" h="960" w="21843">
                  <a:moveTo>
                    <a:pt x="21310" y="1"/>
                  </a:moveTo>
                  <a:lnTo>
                    <a:pt x="21310" y="1"/>
                  </a:lnTo>
                  <a:lnTo>
                    <a:pt x="747" y="1"/>
                  </a:lnTo>
                  <a:lnTo>
                    <a:pt x="1" y="960"/>
                  </a:lnTo>
                  <a:lnTo>
                    <a:pt x="21842" y="960"/>
                  </a:lnTo>
                  <a:lnTo>
                    <a:pt x="21310"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2" name="Google Shape;2392;p73"/>
            <p:cNvSpPr/>
            <p:nvPr/>
          </p:nvSpPr>
          <p:spPr>
            <a:xfrm>
              <a:off x="3374551" y="637647"/>
              <a:ext cx="739256" cy="62193"/>
            </a:xfrm>
            <a:custGeom>
              <a:rect b="b" l="l" r="r" t="t"/>
              <a:pathLst>
                <a:path extrusionOk="0" h="2026" w="24080">
                  <a:moveTo>
                    <a:pt x="24079" y="1"/>
                  </a:moveTo>
                  <a:lnTo>
                    <a:pt x="0" y="534"/>
                  </a:lnTo>
                  <a:lnTo>
                    <a:pt x="107" y="1706"/>
                  </a:lnTo>
                  <a:lnTo>
                    <a:pt x="23973" y="2025"/>
                  </a:lnTo>
                  <a:lnTo>
                    <a:pt x="24079" y="1"/>
                  </a:lnTo>
                  <a:close/>
                </a:path>
              </a:pathLst>
            </a:custGeom>
            <a:solidFill>
              <a:srgbClr val="191919">
                <a:alpha val="13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3" name="Google Shape;2393;p73"/>
            <p:cNvSpPr/>
            <p:nvPr/>
          </p:nvSpPr>
          <p:spPr>
            <a:xfrm>
              <a:off x="3374551" y="637647"/>
              <a:ext cx="739256" cy="62193"/>
            </a:xfrm>
            <a:custGeom>
              <a:rect b="b" l="l" r="r" t="t"/>
              <a:pathLst>
                <a:path extrusionOk="0" fill="none" h="2026" w="24080">
                  <a:moveTo>
                    <a:pt x="24079" y="1"/>
                  </a:moveTo>
                  <a:lnTo>
                    <a:pt x="0" y="534"/>
                  </a:lnTo>
                  <a:lnTo>
                    <a:pt x="107" y="1706"/>
                  </a:lnTo>
                  <a:lnTo>
                    <a:pt x="23973" y="2025"/>
                  </a:lnTo>
                  <a:lnTo>
                    <a:pt x="24079"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94" name="Google Shape;2394;p73"/>
          <p:cNvSpPr txBox="1"/>
          <p:nvPr>
            <p:ph type="title"/>
          </p:nvPr>
        </p:nvSpPr>
        <p:spPr>
          <a:xfrm>
            <a:off x="1014000" y="2227709"/>
            <a:ext cx="71160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International questions?</a:t>
            </a:r>
            <a:endParaRPr/>
          </a:p>
        </p:txBody>
      </p:sp>
      <p:sp>
        <p:nvSpPr>
          <p:cNvPr id="2395" name="Google Shape;2395;p73"/>
          <p:cNvSpPr txBox="1"/>
          <p:nvPr>
            <p:ph idx="2" type="title"/>
          </p:nvPr>
        </p:nvSpPr>
        <p:spPr>
          <a:xfrm>
            <a:off x="4022439" y="1184663"/>
            <a:ext cx="1030200" cy="914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000"/>
              <a:t>^_^</a:t>
            </a:r>
            <a:endParaRPr sz="4000"/>
          </a:p>
        </p:txBody>
      </p:sp>
      <p:sp>
        <p:nvSpPr>
          <p:cNvPr id="2396" name="Google Shape;2396;p73"/>
          <p:cNvSpPr txBox="1"/>
          <p:nvPr>
            <p:ph idx="1" type="subTitle"/>
          </p:nvPr>
        </p:nvSpPr>
        <p:spPr>
          <a:xfrm>
            <a:off x="1767725" y="2914125"/>
            <a:ext cx="5499600" cy="1368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My teaching pacing: Trade, Balance of Payments, Forex Market, Exchange Rates </a:t>
            </a:r>
            <a:endParaRPr/>
          </a:p>
        </p:txBody>
      </p:sp>
      <p:grpSp>
        <p:nvGrpSpPr>
          <p:cNvPr id="2397" name="Google Shape;2397;p73"/>
          <p:cNvGrpSpPr/>
          <p:nvPr/>
        </p:nvGrpSpPr>
        <p:grpSpPr>
          <a:xfrm flipH="1">
            <a:off x="149275" y="3513475"/>
            <a:ext cx="1444500" cy="1223875"/>
            <a:chOff x="1739950" y="3665925"/>
            <a:chExt cx="1444500" cy="1223875"/>
          </a:xfrm>
        </p:grpSpPr>
        <p:sp>
          <p:nvSpPr>
            <p:cNvPr id="2398" name="Google Shape;2398;p73"/>
            <p:cNvSpPr/>
            <p:nvPr/>
          </p:nvSpPr>
          <p:spPr>
            <a:xfrm>
              <a:off x="1739950" y="4779400"/>
              <a:ext cx="1444500" cy="110400"/>
            </a:xfrm>
            <a:prstGeom prst="ellipse">
              <a:avLst/>
            </a:prstGeom>
            <a:solidFill>
              <a:srgbClr val="000000">
                <a:alpha val="781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99" name="Google Shape;2399;p73"/>
            <p:cNvPicPr preferRelativeResize="0"/>
            <p:nvPr/>
          </p:nvPicPr>
          <p:blipFill>
            <a:blip r:embed="rId3">
              <a:alphaModFix/>
            </a:blip>
            <a:stretch>
              <a:fillRect/>
            </a:stretch>
          </p:blipFill>
          <p:spPr>
            <a:xfrm>
              <a:off x="1815055" y="3665925"/>
              <a:ext cx="1238891" cy="1185475"/>
            </a:xfrm>
            <a:prstGeom prst="rect">
              <a:avLst/>
            </a:prstGeom>
            <a:noFill/>
            <a:ln>
              <a:noFill/>
            </a:ln>
          </p:spPr>
        </p:pic>
      </p:grpSp>
      <p:grpSp>
        <p:nvGrpSpPr>
          <p:cNvPr id="2400" name="Google Shape;2400;p73"/>
          <p:cNvGrpSpPr/>
          <p:nvPr/>
        </p:nvGrpSpPr>
        <p:grpSpPr>
          <a:xfrm>
            <a:off x="7912470" y="1899691"/>
            <a:ext cx="1326199" cy="2780723"/>
            <a:chOff x="8136352" y="2627725"/>
            <a:chExt cx="1083850" cy="2272575"/>
          </a:xfrm>
        </p:grpSpPr>
        <p:sp>
          <p:nvSpPr>
            <p:cNvPr id="2401" name="Google Shape;2401;p73"/>
            <p:cNvSpPr/>
            <p:nvPr/>
          </p:nvSpPr>
          <p:spPr>
            <a:xfrm>
              <a:off x="8316777" y="4789900"/>
              <a:ext cx="723000" cy="110400"/>
            </a:xfrm>
            <a:prstGeom prst="ellipse">
              <a:avLst/>
            </a:prstGeom>
            <a:solidFill>
              <a:srgbClr val="000000">
                <a:alpha val="781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02" name="Google Shape;2402;p73"/>
            <p:cNvPicPr preferRelativeResize="0"/>
            <p:nvPr/>
          </p:nvPicPr>
          <p:blipFill>
            <a:blip r:embed="rId4">
              <a:alphaModFix/>
            </a:blip>
            <a:stretch>
              <a:fillRect/>
            </a:stretch>
          </p:blipFill>
          <p:spPr>
            <a:xfrm>
              <a:off x="8136352" y="2627725"/>
              <a:ext cx="1083850" cy="2219325"/>
            </a:xfrm>
            <a:prstGeom prst="rect">
              <a:avLst/>
            </a:prstGeom>
            <a:noFill/>
            <a:ln>
              <a:noFill/>
            </a:ln>
          </p:spPr>
        </p:pic>
      </p:grpSp>
      <p:grpSp>
        <p:nvGrpSpPr>
          <p:cNvPr id="2403" name="Google Shape;2403;p73"/>
          <p:cNvGrpSpPr/>
          <p:nvPr/>
        </p:nvGrpSpPr>
        <p:grpSpPr>
          <a:xfrm>
            <a:off x="1249825" y="4080160"/>
            <a:ext cx="609600" cy="752027"/>
            <a:chOff x="3184450" y="4137773"/>
            <a:chExt cx="609600" cy="752027"/>
          </a:xfrm>
        </p:grpSpPr>
        <p:sp>
          <p:nvSpPr>
            <p:cNvPr id="2404" name="Google Shape;2404;p73"/>
            <p:cNvSpPr/>
            <p:nvPr/>
          </p:nvSpPr>
          <p:spPr>
            <a:xfrm>
              <a:off x="3184450" y="4779400"/>
              <a:ext cx="609600" cy="110400"/>
            </a:xfrm>
            <a:prstGeom prst="ellipse">
              <a:avLst/>
            </a:prstGeom>
            <a:solidFill>
              <a:srgbClr val="000000">
                <a:alpha val="781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05" name="Google Shape;2405;p73"/>
            <p:cNvPicPr preferRelativeResize="0"/>
            <p:nvPr/>
          </p:nvPicPr>
          <p:blipFill>
            <a:blip r:embed="rId5">
              <a:alphaModFix/>
            </a:blip>
            <a:stretch>
              <a:fillRect/>
            </a:stretch>
          </p:blipFill>
          <p:spPr>
            <a:xfrm>
              <a:off x="3219477" y="4137773"/>
              <a:ext cx="566051" cy="713625"/>
            </a:xfrm>
            <a:prstGeom prst="rect">
              <a:avLst/>
            </a:prstGeom>
            <a:noFill/>
            <a:ln>
              <a:noFill/>
            </a:ln>
          </p:spPr>
        </p:pic>
      </p:grpSp>
      <p:pic>
        <p:nvPicPr>
          <p:cNvPr id="2406" name="Google Shape;2406;p73"/>
          <p:cNvPicPr preferRelativeResize="0"/>
          <p:nvPr/>
        </p:nvPicPr>
        <p:blipFill>
          <a:blip r:embed="rId6">
            <a:alphaModFix/>
          </a:blip>
          <a:stretch>
            <a:fillRect/>
          </a:stretch>
        </p:blipFill>
        <p:spPr>
          <a:xfrm>
            <a:off x="1177286" y="812801"/>
            <a:ext cx="1975050" cy="14948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0" name="Shape 2410"/>
        <p:cNvGrpSpPr/>
        <p:nvPr/>
      </p:nvGrpSpPr>
      <p:grpSpPr>
        <a:xfrm>
          <a:off x="0" y="0"/>
          <a:ext cx="0" cy="0"/>
          <a:chOff x="0" y="0"/>
          <a:chExt cx="0" cy="0"/>
        </a:xfrm>
      </p:grpSpPr>
      <p:sp>
        <p:nvSpPr>
          <p:cNvPr id="2411" name="Google Shape;2411;p74"/>
          <p:cNvSpPr txBox="1"/>
          <p:nvPr>
            <p:ph idx="1" type="subTitle"/>
          </p:nvPr>
        </p:nvSpPr>
        <p:spPr>
          <a:xfrm>
            <a:off x="1662600" y="1974750"/>
            <a:ext cx="3434700" cy="1093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@AlexMLamon</a:t>
            </a:r>
            <a:endParaRPr/>
          </a:p>
          <a:p>
            <a:pPr indent="0" lvl="0" marL="0" rtl="0" algn="l">
              <a:spcBef>
                <a:spcPts val="0"/>
              </a:spcBef>
              <a:spcAft>
                <a:spcPts val="0"/>
              </a:spcAft>
              <a:buNone/>
            </a:pPr>
            <a:r>
              <a:rPr lang="en"/>
              <a:t>lamonteach@gmail.com</a:t>
            </a:r>
            <a:endParaRPr/>
          </a:p>
          <a:p>
            <a:pPr indent="0" lvl="0" marL="0" rtl="0" algn="l">
              <a:spcBef>
                <a:spcPts val="0"/>
              </a:spcBef>
              <a:spcAft>
                <a:spcPts val="0"/>
              </a:spcAft>
              <a:buNone/>
            </a:pPr>
            <a:r>
              <a:rPr lang="en"/>
              <a:t>Get these slides right now:</a:t>
            </a:r>
            <a:endParaRPr/>
          </a:p>
          <a:p>
            <a:pPr indent="0" lvl="0" marL="0" rtl="0" algn="l">
              <a:spcBef>
                <a:spcPts val="0"/>
              </a:spcBef>
              <a:spcAft>
                <a:spcPts val="0"/>
              </a:spcAft>
              <a:buNone/>
            </a:pPr>
            <a:r>
              <a:rPr b="1" lang="en" u="sng">
                <a:solidFill>
                  <a:schemeClr val="lt2"/>
                </a:solidFill>
                <a:hlinkClick r:id="rId3">
                  <a:extLst>
                    <a:ext uri="{A12FA001-AC4F-418D-AE19-62706E023703}">
                      <ahyp:hlinkClr val="tx"/>
                    </a:ext>
                  </a:extLst>
                </a:hlinkClick>
              </a:rPr>
              <a:t>bit.ly/350aKtG</a:t>
            </a:r>
            <a:endParaRPr b="1">
              <a:solidFill>
                <a:schemeClr val="lt2"/>
              </a:solidFill>
            </a:endParaRPr>
          </a:p>
        </p:txBody>
      </p:sp>
      <p:sp>
        <p:nvSpPr>
          <p:cNvPr id="2412" name="Google Shape;2412;p74"/>
          <p:cNvSpPr txBox="1"/>
          <p:nvPr>
            <p:ph type="title"/>
          </p:nvPr>
        </p:nvSpPr>
        <p:spPr>
          <a:xfrm>
            <a:off x="1662600" y="1115487"/>
            <a:ext cx="4294800" cy="873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Thanks!</a:t>
            </a:r>
            <a:endParaRPr/>
          </a:p>
        </p:txBody>
      </p:sp>
      <p:grpSp>
        <p:nvGrpSpPr>
          <p:cNvPr id="2413" name="Google Shape;2413;p74"/>
          <p:cNvGrpSpPr/>
          <p:nvPr/>
        </p:nvGrpSpPr>
        <p:grpSpPr>
          <a:xfrm>
            <a:off x="698454" y="1346416"/>
            <a:ext cx="585242" cy="676655"/>
            <a:chOff x="3335286" y="601670"/>
            <a:chExt cx="804678" cy="932160"/>
          </a:xfrm>
        </p:grpSpPr>
        <p:sp>
          <p:nvSpPr>
            <p:cNvPr id="2414" name="Google Shape;2414;p74"/>
            <p:cNvSpPr/>
            <p:nvPr/>
          </p:nvSpPr>
          <p:spPr>
            <a:xfrm>
              <a:off x="3335286" y="601670"/>
              <a:ext cx="804678" cy="932160"/>
            </a:xfrm>
            <a:custGeom>
              <a:rect b="b" l="l" r="r" t="t"/>
              <a:pathLst>
                <a:path extrusionOk="0" h="30366" w="26211">
                  <a:moveTo>
                    <a:pt x="26211" y="1"/>
                  </a:moveTo>
                  <a:lnTo>
                    <a:pt x="1" y="747"/>
                  </a:lnTo>
                  <a:lnTo>
                    <a:pt x="1599" y="30259"/>
                  </a:lnTo>
                  <a:lnTo>
                    <a:pt x="25039" y="30366"/>
                  </a:lnTo>
                  <a:lnTo>
                    <a:pt x="26211" y="1"/>
                  </a:lnTo>
                  <a:close/>
                </a:path>
              </a:pathLst>
            </a:custGeom>
            <a:solidFill>
              <a:schemeClr val="dk1"/>
            </a:solidFill>
            <a:ln>
              <a:noFill/>
            </a:ln>
            <a:effectLst>
              <a:outerShdw rotWithShape="0" algn="bl" dir="2400000" dist="47625">
                <a:srgbClr val="000000">
                  <a:alpha val="3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5" name="Google Shape;2415;p74"/>
            <p:cNvSpPr/>
            <p:nvPr/>
          </p:nvSpPr>
          <p:spPr>
            <a:xfrm>
              <a:off x="3374551" y="637647"/>
              <a:ext cx="739256" cy="847128"/>
            </a:xfrm>
            <a:custGeom>
              <a:rect b="b" l="l" r="r" t="t"/>
              <a:pathLst>
                <a:path extrusionOk="0" h="27596" w="24080">
                  <a:moveTo>
                    <a:pt x="24079" y="1"/>
                  </a:moveTo>
                  <a:lnTo>
                    <a:pt x="0" y="534"/>
                  </a:lnTo>
                  <a:lnTo>
                    <a:pt x="2025" y="27596"/>
                  </a:lnTo>
                  <a:lnTo>
                    <a:pt x="22588" y="27596"/>
                  </a:lnTo>
                  <a:lnTo>
                    <a:pt x="24079"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6" name="Google Shape;2416;p74"/>
            <p:cNvSpPr/>
            <p:nvPr/>
          </p:nvSpPr>
          <p:spPr>
            <a:xfrm>
              <a:off x="3374551" y="637647"/>
              <a:ext cx="739256" cy="847128"/>
            </a:xfrm>
            <a:custGeom>
              <a:rect b="b" l="l" r="r" t="t"/>
              <a:pathLst>
                <a:path extrusionOk="0" fill="none" h="27596" w="24080">
                  <a:moveTo>
                    <a:pt x="2025" y="27596"/>
                  </a:moveTo>
                  <a:lnTo>
                    <a:pt x="0" y="534"/>
                  </a:lnTo>
                  <a:lnTo>
                    <a:pt x="24079" y="1"/>
                  </a:lnTo>
                  <a:lnTo>
                    <a:pt x="22588" y="27596"/>
                  </a:lnTo>
                  <a:lnTo>
                    <a:pt x="2025" y="27596"/>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7" name="Google Shape;2417;p74"/>
            <p:cNvSpPr/>
            <p:nvPr/>
          </p:nvSpPr>
          <p:spPr>
            <a:xfrm>
              <a:off x="3413785" y="1484745"/>
              <a:ext cx="670580" cy="29470"/>
            </a:xfrm>
            <a:custGeom>
              <a:rect b="b" l="l" r="r" t="t"/>
              <a:pathLst>
                <a:path extrusionOk="0" h="960" w="21843">
                  <a:moveTo>
                    <a:pt x="747" y="1"/>
                  </a:moveTo>
                  <a:lnTo>
                    <a:pt x="1" y="960"/>
                  </a:lnTo>
                  <a:lnTo>
                    <a:pt x="21842" y="960"/>
                  </a:lnTo>
                  <a:lnTo>
                    <a:pt x="2131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8" name="Google Shape;2418;p74"/>
            <p:cNvSpPr/>
            <p:nvPr/>
          </p:nvSpPr>
          <p:spPr>
            <a:xfrm>
              <a:off x="3413785" y="1484745"/>
              <a:ext cx="670580" cy="29470"/>
            </a:xfrm>
            <a:custGeom>
              <a:rect b="b" l="l" r="r" t="t"/>
              <a:pathLst>
                <a:path extrusionOk="0" fill="none" h="960" w="21843">
                  <a:moveTo>
                    <a:pt x="21310" y="1"/>
                  </a:moveTo>
                  <a:lnTo>
                    <a:pt x="21310" y="1"/>
                  </a:lnTo>
                  <a:lnTo>
                    <a:pt x="747" y="1"/>
                  </a:lnTo>
                  <a:lnTo>
                    <a:pt x="1" y="960"/>
                  </a:lnTo>
                  <a:lnTo>
                    <a:pt x="21842" y="960"/>
                  </a:lnTo>
                  <a:lnTo>
                    <a:pt x="21310"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9" name="Google Shape;2419;p74"/>
            <p:cNvSpPr/>
            <p:nvPr/>
          </p:nvSpPr>
          <p:spPr>
            <a:xfrm>
              <a:off x="3374551" y="637647"/>
              <a:ext cx="739256" cy="62193"/>
            </a:xfrm>
            <a:custGeom>
              <a:rect b="b" l="l" r="r" t="t"/>
              <a:pathLst>
                <a:path extrusionOk="0" h="2026" w="24080">
                  <a:moveTo>
                    <a:pt x="24079" y="1"/>
                  </a:moveTo>
                  <a:lnTo>
                    <a:pt x="0" y="534"/>
                  </a:lnTo>
                  <a:lnTo>
                    <a:pt x="107" y="1706"/>
                  </a:lnTo>
                  <a:lnTo>
                    <a:pt x="23973" y="2025"/>
                  </a:lnTo>
                  <a:lnTo>
                    <a:pt x="24079" y="1"/>
                  </a:lnTo>
                  <a:close/>
                </a:path>
              </a:pathLst>
            </a:custGeom>
            <a:solidFill>
              <a:srgbClr val="191919">
                <a:alpha val="13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0" name="Google Shape;2420;p74"/>
            <p:cNvSpPr/>
            <p:nvPr/>
          </p:nvSpPr>
          <p:spPr>
            <a:xfrm>
              <a:off x="3374551" y="637647"/>
              <a:ext cx="739256" cy="62193"/>
            </a:xfrm>
            <a:custGeom>
              <a:rect b="b" l="l" r="r" t="t"/>
              <a:pathLst>
                <a:path extrusionOk="0" fill="none" h="2026" w="24080">
                  <a:moveTo>
                    <a:pt x="24079" y="1"/>
                  </a:moveTo>
                  <a:lnTo>
                    <a:pt x="0" y="534"/>
                  </a:lnTo>
                  <a:lnTo>
                    <a:pt x="107" y="1706"/>
                  </a:lnTo>
                  <a:lnTo>
                    <a:pt x="23973" y="2025"/>
                  </a:lnTo>
                  <a:lnTo>
                    <a:pt x="24079"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21" name="Google Shape;2421;p74"/>
          <p:cNvGrpSpPr/>
          <p:nvPr/>
        </p:nvGrpSpPr>
        <p:grpSpPr>
          <a:xfrm>
            <a:off x="698454" y="2233422"/>
            <a:ext cx="585242" cy="676655"/>
            <a:chOff x="3335286" y="601670"/>
            <a:chExt cx="804678" cy="932160"/>
          </a:xfrm>
        </p:grpSpPr>
        <p:sp>
          <p:nvSpPr>
            <p:cNvPr id="2422" name="Google Shape;2422;p74"/>
            <p:cNvSpPr/>
            <p:nvPr/>
          </p:nvSpPr>
          <p:spPr>
            <a:xfrm>
              <a:off x="3335286" y="601670"/>
              <a:ext cx="804678" cy="932160"/>
            </a:xfrm>
            <a:custGeom>
              <a:rect b="b" l="l" r="r" t="t"/>
              <a:pathLst>
                <a:path extrusionOk="0" h="30366" w="26211">
                  <a:moveTo>
                    <a:pt x="26211" y="1"/>
                  </a:moveTo>
                  <a:lnTo>
                    <a:pt x="1" y="747"/>
                  </a:lnTo>
                  <a:lnTo>
                    <a:pt x="1599" y="30259"/>
                  </a:lnTo>
                  <a:lnTo>
                    <a:pt x="25039" y="30366"/>
                  </a:lnTo>
                  <a:lnTo>
                    <a:pt x="26211" y="1"/>
                  </a:lnTo>
                  <a:close/>
                </a:path>
              </a:pathLst>
            </a:custGeom>
            <a:solidFill>
              <a:schemeClr val="dk1"/>
            </a:solidFill>
            <a:ln>
              <a:noFill/>
            </a:ln>
            <a:effectLst>
              <a:outerShdw rotWithShape="0" algn="bl" dir="2400000" dist="47625">
                <a:srgbClr val="000000">
                  <a:alpha val="3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3" name="Google Shape;2423;p74"/>
            <p:cNvSpPr/>
            <p:nvPr/>
          </p:nvSpPr>
          <p:spPr>
            <a:xfrm>
              <a:off x="3374551" y="637647"/>
              <a:ext cx="739256" cy="847128"/>
            </a:xfrm>
            <a:custGeom>
              <a:rect b="b" l="l" r="r" t="t"/>
              <a:pathLst>
                <a:path extrusionOk="0" h="27596" w="24080">
                  <a:moveTo>
                    <a:pt x="24079" y="1"/>
                  </a:moveTo>
                  <a:lnTo>
                    <a:pt x="0" y="534"/>
                  </a:lnTo>
                  <a:lnTo>
                    <a:pt x="2025" y="27596"/>
                  </a:lnTo>
                  <a:lnTo>
                    <a:pt x="22588" y="27596"/>
                  </a:lnTo>
                  <a:lnTo>
                    <a:pt x="24079"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4" name="Google Shape;2424;p74"/>
            <p:cNvSpPr/>
            <p:nvPr/>
          </p:nvSpPr>
          <p:spPr>
            <a:xfrm>
              <a:off x="3374551" y="637647"/>
              <a:ext cx="739256" cy="847128"/>
            </a:xfrm>
            <a:custGeom>
              <a:rect b="b" l="l" r="r" t="t"/>
              <a:pathLst>
                <a:path extrusionOk="0" fill="none" h="27596" w="24080">
                  <a:moveTo>
                    <a:pt x="2025" y="27596"/>
                  </a:moveTo>
                  <a:lnTo>
                    <a:pt x="0" y="534"/>
                  </a:lnTo>
                  <a:lnTo>
                    <a:pt x="24079" y="1"/>
                  </a:lnTo>
                  <a:lnTo>
                    <a:pt x="22588" y="27596"/>
                  </a:lnTo>
                  <a:lnTo>
                    <a:pt x="2025" y="27596"/>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5" name="Google Shape;2425;p74"/>
            <p:cNvSpPr/>
            <p:nvPr/>
          </p:nvSpPr>
          <p:spPr>
            <a:xfrm>
              <a:off x="3413785" y="1484745"/>
              <a:ext cx="670580" cy="29470"/>
            </a:xfrm>
            <a:custGeom>
              <a:rect b="b" l="l" r="r" t="t"/>
              <a:pathLst>
                <a:path extrusionOk="0" h="960" w="21843">
                  <a:moveTo>
                    <a:pt x="747" y="1"/>
                  </a:moveTo>
                  <a:lnTo>
                    <a:pt x="1" y="960"/>
                  </a:lnTo>
                  <a:lnTo>
                    <a:pt x="21842" y="960"/>
                  </a:lnTo>
                  <a:lnTo>
                    <a:pt x="2131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6" name="Google Shape;2426;p74"/>
            <p:cNvSpPr/>
            <p:nvPr/>
          </p:nvSpPr>
          <p:spPr>
            <a:xfrm>
              <a:off x="3413785" y="1484745"/>
              <a:ext cx="670580" cy="29470"/>
            </a:xfrm>
            <a:custGeom>
              <a:rect b="b" l="l" r="r" t="t"/>
              <a:pathLst>
                <a:path extrusionOk="0" fill="none" h="960" w="21843">
                  <a:moveTo>
                    <a:pt x="21310" y="1"/>
                  </a:moveTo>
                  <a:lnTo>
                    <a:pt x="21310" y="1"/>
                  </a:lnTo>
                  <a:lnTo>
                    <a:pt x="747" y="1"/>
                  </a:lnTo>
                  <a:lnTo>
                    <a:pt x="1" y="960"/>
                  </a:lnTo>
                  <a:lnTo>
                    <a:pt x="21842" y="960"/>
                  </a:lnTo>
                  <a:lnTo>
                    <a:pt x="21310"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7" name="Google Shape;2427;p74"/>
            <p:cNvSpPr/>
            <p:nvPr/>
          </p:nvSpPr>
          <p:spPr>
            <a:xfrm>
              <a:off x="3374551" y="637647"/>
              <a:ext cx="739256" cy="62193"/>
            </a:xfrm>
            <a:custGeom>
              <a:rect b="b" l="l" r="r" t="t"/>
              <a:pathLst>
                <a:path extrusionOk="0" h="2026" w="24080">
                  <a:moveTo>
                    <a:pt x="24079" y="1"/>
                  </a:moveTo>
                  <a:lnTo>
                    <a:pt x="0" y="534"/>
                  </a:lnTo>
                  <a:lnTo>
                    <a:pt x="107" y="1706"/>
                  </a:lnTo>
                  <a:lnTo>
                    <a:pt x="23973" y="2025"/>
                  </a:lnTo>
                  <a:lnTo>
                    <a:pt x="24079" y="1"/>
                  </a:lnTo>
                  <a:close/>
                </a:path>
              </a:pathLst>
            </a:custGeom>
            <a:solidFill>
              <a:srgbClr val="191919">
                <a:alpha val="13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8" name="Google Shape;2428;p74"/>
            <p:cNvSpPr/>
            <p:nvPr/>
          </p:nvSpPr>
          <p:spPr>
            <a:xfrm>
              <a:off x="3374551" y="637647"/>
              <a:ext cx="739256" cy="62193"/>
            </a:xfrm>
            <a:custGeom>
              <a:rect b="b" l="l" r="r" t="t"/>
              <a:pathLst>
                <a:path extrusionOk="0" fill="none" h="2026" w="24080">
                  <a:moveTo>
                    <a:pt x="24079" y="1"/>
                  </a:moveTo>
                  <a:lnTo>
                    <a:pt x="0" y="534"/>
                  </a:lnTo>
                  <a:lnTo>
                    <a:pt x="107" y="1706"/>
                  </a:lnTo>
                  <a:lnTo>
                    <a:pt x="23973" y="2025"/>
                  </a:lnTo>
                  <a:lnTo>
                    <a:pt x="24079"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29" name="Google Shape;2429;p74"/>
          <p:cNvSpPr/>
          <p:nvPr/>
        </p:nvSpPr>
        <p:spPr>
          <a:xfrm>
            <a:off x="857657" y="2461463"/>
            <a:ext cx="266835" cy="220570"/>
          </a:xfrm>
          <a:custGeom>
            <a:rect b="b" l="l" r="r" t="t"/>
            <a:pathLst>
              <a:path extrusionOk="0" h="10975" w="13277">
                <a:moveTo>
                  <a:pt x="4037" y="8573"/>
                </a:moveTo>
                <a:cubicBezTo>
                  <a:pt x="2602" y="8540"/>
                  <a:pt x="1735" y="7506"/>
                  <a:pt x="1502" y="6672"/>
                </a:cubicBezTo>
                <a:cubicBezTo>
                  <a:pt x="1902" y="6772"/>
                  <a:pt x="2269" y="6739"/>
                  <a:pt x="2669" y="6639"/>
                </a:cubicBezTo>
                <a:cubicBezTo>
                  <a:pt x="2669" y="6639"/>
                  <a:pt x="2669" y="6639"/>
                  <a:pt x="2702" y="6639"/>
                </a:cubicBezTo>
                <a:cubicBezTo>
                  <a:pt x="1935" y="6472"/>
                  <a:pt x="1335" y="6038"/>
                  <a:pt x="934" y="5371"/>
                </a:cubicBezTo>
                <a:cubicBezTo>
                  <a:pt x="668" y="4938"/>
                  <a:pt x="534" y="4471"/>
                  <a:pt x="534" y="3937"/>
                </a:cubicBezTo>
                <a:cubicBezTo>
                  <a:pt x="901" y="4137"/>
                  <a:pt x="1301" y="4270"/>
                  <a:pt x="1735" y="4270"/>
                </a:cubicBezTo>
                <a:cubicBezTo>
                  <a:pt x="1168" y="3837"/>
                  <a:pt x="768" y="3303"/>
                  <a:pt x="634" y="2603"/>
                </a:cubicBezTo>
                <a:cubicBezTo>
                  <a:pt x="467" y="1902"/>
                  <a:pt x="568" y="1268"/>
                  <a:pt x="901" y="634"/>
                </a:cubicBezTo>
                <a:cubicBezTo>
                  <a:pt x="2402" y="2369"/>
                  <a:pt x="4270" y="3336"/>
                  <a:pt x="6538" y="3470"/>
                </a:cubicBezTo>
                <a:cubicBezTo>
                  <a:pt x="6538" y="3370"/>
                  <a:pt x="6505" y="3270"/>
                  <a:pt x="6505" y="3170"/>
                </a:cubicBezTo>
                <a:cubicBezTo>
                  <a:pt x="6405" y="2536"/>
                  <a:pt x="6538" y="1935"/>
                  <a:pt x="6905" y="1402"/>
                </a:cubicBezTo>
                <a:cubicBezTo>
                  <a:pt x="7339" y="735"/>
                  <a:pt x="7939" y="301"/>
                  <a:pt x="8740" y="167"/>
                </a:cubicBezTo>
                <a:cubicBezTo>
                  <a:pt x="9674" y="1"/>
                  <a:pt x="10475" y="268"/>
                  <a:pt x="11142" y="935"/>
                </a:cubicBezTo>
                <a:cubicBezTo>
                  <a:pt x="11175" y="968"/>
                  <a:pt x="11208" y="968"/>
                  <a:pt x="11275" y="968"/>
                </a:cubicBezTo>
                <a:cubicBezTo>
                  <a:pt x="11842" y="835"/>
                  <a:pt x="12376" y="634"/>
                  <a:pt x="12876" y="368"/>
                </a:cubicBezTo>
                <a:cubicBezTo>
                  <a:pt x="12876" y="334"/>
                  <a:pt x="12910" y="334"/>
                  <a:pt x="12910" y="334"/>
                </a:cubicBezTo>
                <a:lnTo>
                  <a:pt x="12910" y="334"/>
                </a:lnTo>
                <a:cubicBezTo>
                  <a:pt x="12710" y="968"/>
                  <a:pt x="12309" y="1468"/>
                  <a:pt x="11742" y="1835"/>
                </a:cubicBezTo>
                <a:cubicBezTo>
                  <a:pt x="12276" y="1769"/>
                  <a:pt x="12776" y="1635"/>
                  <a:pt x="13277" y="1402"/>
                </a:cubicBezTo>
                <a:lnTo>
                  <a:pt x="13277" y="1435"/>
                </a:lnTo>
                <a:cubicBezTo>
                  <a:pt x="13177" y="1568"/>
                  <a:pt x="13076" y="1702"/>
                  <a:pt x="12976" y="1835"/>
                </a:cubicBezTo>
                <a:cubicBezTo>
                  <a:pt x="12676" y="2202"/>
                  <a:pt x="12343" y="2502"/>
                  <a:pt x="11976" y="2769"/>
                </a:cubicBezTo>
                <a:cubicBezTo>
                  <a:pt x="11942" y="2803"/>
                  <a:pt x="11942" y="2836"/>
                  <a:pt x="11942" y="2869"/>
                </a:cubicBezTo>
                <a:cubicBezTo>
                  <a:pt x="11942" y="3270"/>
                  <a:pt x="11942" y="3670"/>
                  <a:pt x="11876" y="4070"/>
                </a:cubicBezTo>
                <a:cubicBezTo>
                  <a:pt x="11776" y="4938"/>
                  <a:pt x="11542" y="5738"/>
                  <a:pt x="11175" y="6505"/>
                </a:cubicBezTo>
                <a:cubicBezTo>
                  <a:pt x="10808" y="7306"/>
                  <a:pt x="10308" y="8040"/>
                  <a:pt x="9707" y="8674"/>
                </a:cubicBezTo>
                <a:cubicBezTo>
                  <a:pt x="8673" y="9741"/>
                  <a:pt x="7406" y="10441"/>
                  <a:pt x="5971" y="10742"/>
                </a:cubicBezTo>
                <a:cubicBezTo>
                  <a:pt x="5438" y="10875"/>
                  <a:pt x="4937" y="10908"/>
                  <a:pt x="4437" y="10942"/>
                </a:cubicBezTo>
                <a:cubicBezTo>
                  <a:pt x="2869" y="10975"/>
                  <a:pt x="1401" y="10575"/>
                  <a:pt x="67" y="9774"/>
                </a:cubicBezTo>
                <a:cubicBezTo>
                  <a:pt x="34" y="9741"/>
                  <a:pt x="34" y="9741"/>
                  <a:pt x="0" y="9708"/>
                </a:cubicBezTo>
                <a:cubicBezTo>
                  <a:pt x="968" y="9808"/>
                  <a:pt x="1868" y="9708"/>
                  <a:pt x="2736" y="9341"/>
                </a:cubicBezTo>
                <a:cubicBezTo>
                  <a:pt x="3203" y="9141"/>
                  <a:pt x="3636" y="8907"/>
                  <a:pt x="4037" y="8573"/>
                </a:cubicBezTo>
                <a:close/>
              </a:path>
            </a:pathLst>
          </a:cu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2430" name="Google Shape;2430;p74"/>
          <p:cNvGrpSpPr/>
          <p:nvPr/>
        </p:nvGrpSpPr>
        <p:grpSpPr>
          <a:xfrm>
            <a:off x="698454" y="3120429"/>
            <a:ext cx="585242" cy="676655"/>
            <a:chOff x="3335286" y="601670"/>
            <a:chExt cx="804678" cy="932160"/>
          </a:xfrm>
        </p:grpSpPr>
        <p:sp>
          <p:nvSpPr>
            <p:cNvPr id="2431" name="Google Shape;2431;p74"/>
            <p:cNvSpPr/>
            <p:nvPr/>
          </p:nvSpPr>
          <p:spPr>
            <a:xfrm>
              <a:off x="3335286" y="601670"/>
              <a:ext cx="804678" cy="932160"/>
            </a:xfrm>
            <a:custGeom>
              <a:rect b="b" l="l" r="r" t="t"/>
              <a:pathLst>
                <a:path extrusionOk="0" h="30366" w="26211">
                  <a:moveTo>
                    <a:pt x="26211" y="1"/>
                  </a:moveTo>
                  <a:lnTo>
                    <a:pt x="1" y="747"/>
                  </a:lnTo>
                  <a:lnTo>
                    <a:pt x="1599" y="30259"/>
                  </a:lnTo>
                  <a:lnTo>
                    <a:pt x="25039" y="30366"/>
                  </a:lnTo>
                  <a:lnTo>
                    <a:pt x="26211" y="1"/>
                  </a:lnTo>
                  <a:close/>
                </a:path>
              </a:pathLst>
            </a:custGeom>
            <a:solidFill>
              <a:schemeClr val="dk1"/>
            </a:solidFill>
            <a:ln>
              <a:noFill/>
            </a:ln>
            <a:effectLst>
              <a:outerShdw rotWithShape="0" algn="bl" dir="2400000" dist="47625">
                <a:srgbClr val="000000">
                  <a:alpha val="3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2" name="Google Shape;2432;p74"/>
            <p:cNvSpPr/>
            <p:nvPr/>
          </p:nvSpPr>
          <p:spPr>
            <a:xfrm>
              <a:off x="3374551" y="637647"/>
              <a:ext cx="739256" cy="847128"/>
            </a:xfrm>
            <a:custGeom>
              <a:rect b="b" l="l" r="r" t="t"/>
              <a:pathLst>
                <a:path extrusionOk="0" h="27596" w="24080">
                  <a:moveTo>
                    <a:pt x="24079" y="1"/>
                  </a:moveTo>
                  <a:lnTo>
                    <a:pt x="0" y="534"/>
                  </a:lnTo>
                  <a:lnTo>
                    <a:pt x="2025" y="27596"/>
                  </a:lnTo>
                  <a:lnTo>
                    <a:pt x="22588" y="27596"/>
                  </a:lnTo>
                  <a:lnTo>
                    <a:pt x="24079"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3" name="Google Shape;2433;p74"/>
            <p:cNvSpPr/>
            <p:nvPr/>
          </p:nvSpPr>
          <p:spPr>
            <a:xfrm>
              <a:off x="3374551" y="637647"/>
              <a:ext cx="739256" cy="847128"/>
            </a:xfrm>
            <a:custGeom>
              <a:rect b="b" l="l" r="r" t="t"/>
              <a:pathLst>
                <a:path extrusionOk="0" fill="none" h="27596" w="24080">
                  <a:moveTo>
                    <a:pt x="2025" y="27596"/>
                  </a:moveTo>
                  <a:lnTo>
                    <a:pt x="0" y="534"/>
                  </a:lnTo>
                  <a:lnTo>
                    <a:pt x="24079" y="1"/>
                  </a:lnTo>
                  <a:lnTo>
                    <a:pt x="22588" y="27596"/>
                  </a:lnTo>
                  <a:lnTo>
                    <a:pt x="2025" y="27596"/>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4" name="Google Shape;2434;p74"/>
            <p:cNvSpPr/>
            <p:nvPr/>
          </p:nvSpPr>
          <p:spPr>
            <a:xfrm>
              <a:off x="3413785" y="1484745"/>
              <a:ext cx="670580" cy="29470"/>
            </a:xfrm>
            <a:custGeom>
              <a:rect b="b" l="l" r="r" t="t"/>
              <a:pathLst>
                <a:path extrusionOk="0" h="960" w="21843">
                  <a:moveTo>
                    <a:pt x="747" y="1"/>
                  </a:moveTo>
                  <a:lnTo>
                    <a:pt x="1" y="960"/>
                  </a:lnTo>
                  <a:lnTo>
                    <a:pt x="21842" y="960"/>
                  </a:lnTo>
                  <a:lnTo>
                    <a:pt x="2131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5" name="Google Shape;2435;p74"/>
            <p:cNvSpPr/>
            <p:nvPr/>
          </p:nvSpPr>
          <p:spPr>
            <a:xfrm>
              <a:off x="3413785" y="1484745"/>
              <a:ext cx="670580" cy="29470"/>
            </a:xfrm>
            <a:custGeom>
              <a:rect b="b" l="l" r="r" t="t"/>
              <a:pathLst>
                <a:path extrusionOk="0" fill="none" h="960" w="21843">
                  <a:moveTo>
                    <a:pt x="21310" y="1"/>
                  </a:moveTo>
                  <a:lnTo>
                    <a:pt x="21310" y="1"/>
                  </a:lnTo>
                  <a:lnTo>
                    <a:pt x="747" y="1"/>
                  </a:lnTo>
                  <a:lnTo>
                    <a:pt x="1" y="960"/>
                  </a:lnTo>
                  <a:lnTo>
                    <a:pt x="21842" y="960"/>
                  </a:lnTo>
                  <a:lnTo>
                    <a:pt x="21310"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6" name="Google Shape;2436;p74"/>
            <p:cNvSpPr/>
            <p:nvPr/>
          </p:nvSpPr>
          <p:spPr>
            <a:xfrm>
              <a:off x="3374551" y="637647"/>
              <a:ext cx="739256" cy="62193"/>
            </a:xfrm>
            <a:custGeom>
              <a:rect b="b" l="l" r="r" t="t"/>
              <a:pathLst>
                <a:path extrusionOk="0" h="2026" w="24080">
                  <a:moveTo>
                    <a:pt x="24079" y="1"/>
                  </a:moveTo>
                  <a:lnTo>
                    <a:pt x="0" y="534"/>
                  </a:lnTo>
                  <a:lnTo>
                    <a:pt x="107" y="1706"/>
                  </a:lnTo>
                  <a:lnTo>
                    <a:pt x="23973" y="2025"/>
                  </a:lnTo>
                  <a:lnTo>
                    <a:pt x="24079" y="1"/>
                  </a:lnTo>
                  <a:close/>
                </a:path>
              </a:pathLst>
            </a:custGeom>
            <a:solidFill>
              <a:srgbClr val="191919">
                <a:alpha val="13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7" name="Google Shape;2437;p74"/>
            <p:cNvSpPr/>
            <p:nvPr/>
          </p:nvSpPr>
          <p:spPr>
            <a:xfrm>
              <a:off x="3374551" y="637647"/>
              <a:ext cx="739256" cy="62193"/>
            </a:xfrm>
            <a:custGeom>
              <a:rect b="b" l="l" r="r" t="t"/>
              <a:pathLst>
                <a:path extrusionOk="0" fill="none" h="2026" w="24080">
                  <a:moveTo>
                    <a:pt x="24079" y="1"/>
                  </a:moveTo>
                  <a:lnTo>
                    <a:pt x="0" y="534"/>
                  </a:lnTo>
                  <a:lnTo>
                    <a:pt x="107" y="1706"/>
                  </a:lnTo>
                  <a:lnTo>
                    <a:pt x="23973" y="2025"/>
                  </a:lnTo>
                  <a:lnTo>
                    <a:pt x="24079"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38" name="Google Shape;2438;p74"/>
          <p:cNvGrpSpPr/>
          <p:nvPr/>
        </p:nvGrpSpPr>
        <p:grpSpPr>
          <a:xfrm flipH="1">
            <a:off x="6576839" y="4194206"/>
            <a:ext cx="1106610" cy="553130"/>
            <a:chOff x="131176" y="4137775"/>
            <a:chExt cx="1427700" cy="713625"/>
          </a:xfrm>
        </p:grpSpPr>
        <p:sp>
          <p:nvSpPr>
            <p:cNvPr id="2439" name="Google Shape;2439;p74"/>
            <p:cNvSpPr/>
            <p:nvPr/>
          </p:nvSpPr>
          <p:spPr>
            <a:xfrm>
              <a:off x="131176" y="4751800"/>
              <a:ext cx="1427700" cy="99600"/>
            </a:xfrm>
            <a:prstGeom prst="ellipse">
              <a:avLst/>
            </a:prstGeom>
            <a:solidFill>
              <a:srgbClr val="000000">
                <a:alpha val="781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40" name="Google Shape;2440;p74"/>
            <p:cNvPicPr preferRelativeResize="0"/>
            <p:nvPr/>
          </p:nvPicPr>
          <p:blipFill>
            <a:blip r:embed="rId4">
              <a:alphaModFix/>
            </a:blip>
            <a:stretch>
              <a:fillRect/>
            </a:stretch>
          </p:blipFill>
          <p:spPr>
            <a:xfrm>
              <a:off x="266500" y="4137775"/>
              <a:ext cx="1235275" cy="660125"/>
            </a:xfrm>
            <a:prstGeom prst="rect">
              <a:avLst/>
            </a:prstGeom>
            <a:noFill/>
            <a:ln>
              <a:noFill/>
            </a:ln>
          </p:spPr>
        </p:pic>
      </p:grpSp>
      <p:pic>
        <p:nvPicPr>
          <p:cNvPr id="2441" name="Google Shape;2441;p74"/>
          <p:cNvPicPr preferRelativeResize="0"/>
          <p:nvPr/>
        </p:nvPicPr>
        <p:blipFill>
          <a:blip r:embed="rId5">
            <a:alphaModFix/>
          </a:blip>
          <a:stretch>
            <a:fillRect/>
          </a:stretch>
        </p:blipFill>
        <p:spPr>
          <a:xfrm flipH="1">
            <a:off x="0" y="3611950"/>
            <a:ext cx="1661675" cy="1531550"/>
          </a:xfrm>
          <a:prstGeom prst="rect">
            <a:avLst/>
          </a:prstGeom>
          <a:noFill/>
          <a:ln>
            <a:noFill/>
          </a:ln>
        </p:spPr>
      </p:pic>
      <p:grpSp>
        <p:nvGrpSpPr>
          <p:cNvPr id="2442" name="Google Shape;2442;p74"/>
          <p:cNvGrpSpPr/>
          <p:nvPr/>
        </p:nvGrpSpPr>
        <p:grpSpPr>
          <a:xfrm>
            <a:off x="1736237" y="3290973"/>
            <a:ext cx="802331" cy="553123"/>
            <a:chOff x="6871342" y="3740044"/>
            <a:chExt cx="371966" cy="256420"/>
          </a:xfrm>
        </p:grpSpPr>
        <p:sp>
          <p:nvSpPr>
            <p:cNvPr id="2443" name="Google Shape;2443;p74"/>
            <p:cNvSpPr/>
            <p:nvPr/>
          </p:nvSpPr>
          <p:spPr>
            <a:xfrm>
              <a:off x="6871342" y="3816944"/>
              <a:ext cx="371966" cy="179520"/>
            </a:xfrm>
            <a:custGeom>
              <a:rect b="b" l="l" r="r" t="t"/>
              <a:pathLst>
                <a:path extrusionOk="0" h="6833" w="14158">
                  <a:moveTo>
                    <a:pt x="0" y="1"/>
                  </a:moveTo>
                  <a:lnTo>
                    <a:pt x="0" y="6590"/>
                  </a:lnTo>
                  <a:cubicBezTo>
                    <a:pt x="0" y="6722"/>
                    <a:pt x="111" y="6833"/>
                    <a:pt x="250" y="6833"/>
                  </a:cubicBezTo>
                  <a:lnTo>
                    <a:pt x="13907" y="6833"/>
                  </a:lnTo>
                  <a:cubicBezTo>
                    <a:pt x="14046" y="6833"/>
                    <a:pt x="14157" y="6722"/>
                    <a:pt x="14157" y="6590"/>
                  </a:cubicBezTo>
                  <a:lnTo>
                    <a:pt x="14157" y="1"/>
                  </a:lnTo>
                  <a:close/>
                </a:path>
              </a:pathLst>
            </a:custGeom>
            <a:solidFill>
              <a:srgbClr val="CBD6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4" name="Google Shape;2444;p74"/>
            <p:cNvSpPr/>
            <p:nvPr/>
          </p:nvSpPr>
          <p:spPr>
            <a:xfrm>
              <a:off x="6871342" y="3740044"/>
              <a:ext cx="371966" cy="179520"/>
            </a:xfrm>
            <a:custGeom>
              <a:rect b="b" l="l" r="r" t="t"/>
              <a:pathLst>
                <a:path extrusionOk="0" h="6833" w="14158">
                  <a:moveTo>
                    <a:pt x="250" y="1"/>
                  </a:moveTo>
                  <a:cubicBezTo>
                    <a:pt x="111" y="1"/>
                    <a:pt x="0" y="112"/>
                    <a:pt x="0" y="243"/>
                  </a:cubicBezTo>
                  <a:lnTo>
                    <a:pt x="0" y="6590"/>
                  </a:lnTo>
                  <a:cubicBezTo>
                    <a:pt x="0" y="6722"/>
                    <a:pt x="111" y="6833"/>
                    <a:pt x="250" y="6833"/>
                  </a:cubicBezTo>
                  <a:lnTo>
                    <a:pt x="13907" y="6833"/>
                  </a:lnTo>
                  <a:cubicBezTo>
                    <a:pt x="14046" y="6833"/>
                    <a:pt x="14157" y="6722"/>
                    <a:pt x="14157" y="6590"/>
                  </a:cubicBezTo>
                  <a:lnTo>
                    <a:pt x="14157" y="243"/>
                  </a:lnTo>
                  <a:cubicBezTo>
                    <a:pt x="14157" y="112"/>
                    <a:pt x="14046" y="1"/>
                    <a:pt x="13907" y="1"/>
                  </a:cubicBezTo>
                  <a:close/>
                </a:path>
              </a:pathLst>
            </a:custGeom>
            <a:solidFill>
              <a:srgbClr val="EFF2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5" name="Google Shape;2445;p74"/>
            <p:cNvSpPr/>
            <p:nvPr/>
          </p:nvSpPr>
          <p:spPr>
            <a:xfrm>
              <a:off x="6890652" y="3759355"/>
              <a:ext cx="333319" cy="140899"/>
            </a:xfrm>
            <a:custGeom>
              <a:rect b="b" l="l" r="r" t="t"/>
              <a:pathLst>
                <a:path extrusionOk="0" h="5363" w="12687">
                  <a:moveTo>
                    <a:pt x="3796" y="486"/>
                  </a:moveTo>
                  <a:cubicBezTo>
                    <a:pt x="3888" y="486"/>
                    <a:pt x="3939" y="606"/>
                    <a:pt x="3878" y="681"/>
                  </a:cubicBezTo>
                  <a:cubicBezTo>
                    <a:pt x="2935" y="1846"/>
                    <a:pt x="2935" y="3518"/>
                    <a:pt x="3878" y="4676"/>
                  </a:cubicBezTo>
                  <a:cubicBezTo>
                    <a:pt x="3940" y="4759"/>
                    <a:pt x="3885" y="4877"/>
                    <a:pt x="3788" y="4877"/>
                  </a:cubicBezTo>
                  <a:lnTo>
                    <a:pt x="1443" y="4877"/>
                  </a:lnTo>
                  <a:cubicBezTo>
                    <a:pt x="1346" y="4398"/>
                    <a:pt x="972" y="4024"/>
                    <a:pt x="493" y="3927"/>
                  </a:cubicBezTo>
                  <a:lnTo>
                    <a:pt x="493" y="1437"/>
                  </a:lnTo>
                  <a:cubicBezTo>
                    <a:pt x="972" y="1340"/>
                    <a:pt x="1346" y="965"/>
                    <a:pt x="1443" y="486"/>
                  </a:cubicBezTo>
                  <a:lnTo>
                    <a:pt x="3788" y="486"/>
                  </a:lnTo>
                  <a:cubicBezTo>
                    <a:pt x="3790" y="486"/>
                    <a:pt x="3793" y="486"/>
                    <a:pt x="3796" y="486"/>
                  </a:cubicBezTo>
                  <a:close/>
                  <a:moveTo>
                    <a:pt x="11251" y="486"/>
                  </a:moveTo>
                  <a:cubicBezTo>
                    <a:pt x="11348" y="972"/>
                    <a:pt x="11723" y="1347"/>
                    <a:pt x="12201" y="1444"/>
                  </a:cubicBezTo>
                  <a:lnTo>
                    <a:pt x="12201" y="3927"/>
                  </a:lnTo>
                  <a:cubicBezTo>
                    <a:pt x="11723" y="4024"/>
                    <a:pt x="11348" y="4398"/>
                    <a:pt x="11251" y="4884"/>
                  </a:cubicBezTo>
                  <a:lnTo>
                    <a:pt x="8900" y="4884"/>
                  </a:lnTo>
                  <a:cubicBezTo>
                    <a:pt x="8796" y="4884"/>
                    <a:pt x="8740" y="4766"/>
                    <a:pt x="8803" y="4683"/>
                  </a:cubicBezTo>
                  <a:cubicBezTo>
                    <a:pt x="9753" y="3518"/>
                    <a:pt x="9753" y="1853"/>
                    <a:pt x="8803" y="688"/>
                  </a:cubicBezTo>
                  <a:cubicBezTo>
                    <a:pt x="8740" y="604"/>
                    <a:pt x="8796" y="486"/>
                    <a:pt x="8900" y="486"/>
                  </a:cubicBezTo>
                  <a:close/>
                  <a:moveTo>
                    <a:pt x="1221" y="1"/>
                  </a:moveTo>
                  <a:cubicBezTo>
                    <a:pt x="1083" y="1"/>
                    <a:pt x="979" y="105"/>
                    <a:pt x="979" y="244"/>
                  </a:cubicBezTo>
                  <a:cubicBezTo>
                    <a:pt x="979" y="646"/>
                    <a:pt x="646" y="972"/>
                    <a:pt x="243" y="972"/>
                  </a:cubicBezTo>
                  <a:cubicBezTo>
                    <a:pt x="112" y="972"/>
                    <a:pt x="1" y="1083"/>
                    <a:pt x="1" y="1222"/>
                  </a:cubicBezTo>
                  <a:lnTo>
                    <a:pt x="1" y="4149"/>
                  </a:lnTo>
                  <a:cubicBezTo>
                    <a:pt x="1" y="4281"/>
                    <a:pt x="112" y="4392"/>
                    <a:pt x="243" y="4392"/>
                  </a:cubicBezTo>
                  <a:cubicBezTo>
                    <a:pt x="646" y="4392"/>
                    <a:pt x="979" y="4718"/>
                    <a:pt x="979" y="5120"/>
                  </a:cubicBezTo>
                  <a:cubicBezTo>
                    <a:pt x="979" y="5259"/>
                    <a:pt x="1083" y="5363"/>
                    <a:pt x="1221" y="5363"/>
                  </a:cubicBezTo>
                  <a:lnTo>
                    <a:pt x="11466" y="5363"/>
                  </a:lnTo>
                  <a:cubicBezTo>
                    <a:pt x="11605" y="5363"/>
                    <a:pt x="11709" y="5259"/>
                    <a:pt x="11709" y="5120"/>
                  </a:cubicBezTo>
                  <a:cubicBezTo>
                    <a:pt x="11709" y="4718"/>
                    <a:pt x="12042" y="4392"/>
                    <a:pt x="12444" y="4392"/>
                  </a:cubicBezTo>
                  <a:cubicBezTo>
                    <a:pt x="12576" y="4392"/>
                    <a:pt x="12687" y="4281"/>
                    <a:pt x="12687" y="4149"/>
                  </a:cubicBezTo>
                  <a:lnTo>
                    <a:pt x="12687" y="1222"/>
                  </a:lnTo>
                  <a:cubicBezTo>
                    <a:pt x="12687" y="1083"/>
                    <a:pt x="12576" y="972"/>
                    <a:pt x="12444" y="972"/>
                  </a:cubicBezTo>
                  <a:cubicBezTo>
                    <a:pt x="12042" y="972"/>
                    <a:pt x="11709" y="646"/>
                    <a:pt x="11709" y="244"/>
                  </a:cubicBezTo>
                  <a:cubicBezTo>
                    <a:pt x="11709" y="105"/>
                    <a:pt x="11605" y="1"/>
                    <a:pt x="11466" y="1"/>
                  </a:cubicBezTo>
                  <a:close/>
                </a:path>
              </a:pathLst>
            </a:custGeom>
            <a:solidFill>
              <a:srgbClr val="8F9B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6" name="Google Shape;2446;p74"/>
            <p:cNvSpPr/>
            <p:nvPr/>
          </p:nvSpPr>
          <p:spPr>
            <a:xfrm>
              <a:off x="6986862" y="3759355"/>
              <a:ext cx="140899" cy="141083"/>
            </a:xfrm>
            <a:custGeom>
              <a:rect b="b" l="l" r="r" t="t"/>
              <a:pathLst>
                <a:path extrusionOk="0" h="5370" w="5363">
                  <a:moveTo>
                    <a:pt x="2685" y="1"/>
                  </a:moveTo>
                  <a:cubicBezTo>
                    <a:pt x="1201" y="1"/>
                    <a:pt x="1" y="1201"/>
                    <a:pt x="1" y="2685"/>
                  </a:cubicBezTo>
                  <a:cubicBezTo>
                    <a:pt x="1" y="4163"/>
                    <a:pt x="1201" y="5370"/>
                    <a:pt x="2685" y="5370"/>
                  </a:cubicBezTo>
                  <a:cubicBezTo>
                    <a:pt x="4163" y="5370"/>
                    <a:pt x="5363" y="4163"/>
                    <a:pt x="5363" y="2685"/>
                  </a:cubicBezTo>
                  <a:cubicBezTo>
                    <a:pt x="5363" y="1201"/>
                    <a:pt x="4163" y="1"/>
                    <a:pt x="2685" y="1"/>
                  </a:cubicBezTo>
                  <a:close/>
                </a:path>
              </a:pathLst>
            </a:custGeom>
            <a:solidFill>
              <a:srgbClr val="8095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7" name="Google Shape;2447;p74"/>
            <p:cNvSpPr/>
            <p:nvPr/>
          </p:nvSpPr>
          <p:spPr>
            <a:xfrm>
              <a:off x="7025141" y="3785023"/>
              <a:ext cx="64184" cy="89773"/>
            </a:xfrm>
            <a:custGeom>
              <a:rect b="b" l="l" r="r" t="t"/>
              <a:pathLst>
                <a:path extrusionOk="0" h="3417" w="2443">
                  <a:moveTo>
                    <a:pt x="979" y="751"/>
                  </a:moveTo>
                  <a:lnTo>
                    <a:pt x="979" y="1382"/>
                  </a:lnTo>
                  <a:cubicBezTo>
                    <a:pt x="632" y="1264"/>
                    <a:pt x="493" y="1160"/>
                    <a:pt x="493" y="1022"/>
                  </a:cubicBezTo>
                  <a:cubicBezTo>
                    <a:pt x="493" y="938"/>
                    <a:pt x="673" y="800"/>
                    <a:pt x="979" y="751"/>
                  </a:cubicBezTo>
                  <a:close/>
                  <a:moveTo>
                    <a:pt x="1471" y="2027"/>
                  </a:moveTo>
                  <a:cubicBezTo>
                    <a:pt x="1818" y="2145"/>
                    <a:pt x="1957" y="2249"/>
                    <a:pt x="1957" y="2395"/>
                  </a:cubicBezTo>
                  <a:cubicBezTo>
                    <a:pt x="1964" y="2471"/>
                    <a:pt x="1776" y="2617"/>
                    <a:pt x="1471" y="2659"/>
                  </a:cubicBezTo>
                  <a:lnTo>
                    <a:pt x="1471" y="2027"/>
                  </a:lnTo>
                  <a:close/>
                  <a:moveTo>
                    <a:pt x="1225" y="0"/>
                  </a:moveTo>
                  <a:cubicBezTo>
                    <a:pt x="1102" y="0"/>
                    <a:pt x="979" y="82"/>
                    <a:pt x="979" y="245"/>
                  </a:cubicBezTo>
                  <a:lnTo>
                    <a:pt x="979" y="259"/>
                  </a:lnTo>
                  <a:cubicBezTo>
                    <a:pt x="410" y="328"/>
                    <a:pt x="1" y="626"/>
                    <a:pt x="1" y="1022"/>
                  </a:cubicBezTo>
                  <a:cubicBezTo>
                    <a:pt x="1" y="1563"/>
                    <a:pt x="535" y="1771"/>
                    <a:pt x="979" y="1896"/>
                  </a:cubicBezTo>
                  <a:lnTo>
                    <a:pt x="979" y="2659"/>
                  </a:lnTo>
                  <a:cubicBezTo>
                    <a:pt x="673" y="2610"/>
                    <a:pt x="493" y="2471"/>
                    <a:pt x="493" y="2395"/>
                  </a:cubicBezTo>
                  <a:cubicBezTo>
                    <a:pt x="493" y="2232"/>
                    <a:pt x="370" y="2150"/>
                    <a:pt x="247" y="2150"/>
                  </a:cubicBezTo>
                  <a:cubicBezTo>
                    <a:pt x="124" y="2150"/>
                    <a:pt x="1" y="2232"/>
                    <a:pt x="1" y="2395"/>
                  </a:cubicBezTo>
                  <a:cubicBezTo>
                    <a:pt x="1" y="2783"/>
                    <a:pt x="410" y="3089"/>
                    <a:pt x="979" y="3158"/>
                  </a:cubicBezTo>
                  <a:lnTo>
                    <a:pt x="979" y="3172"/>
                  </a:lnTo>
                  <a:cubicBezTo>
                    <a:pt x="979" y="3335"/>
                    <a:pt x="1102" y="3416"/>
                    <a:pt x="1225" y="3416"/>
                  </a:cubicBezTo>
                  <a:cubicBezTo>
                    <a:pt x="1348" y="3416"/>
                    <a:pt x="1471" y="3335"/>
                    <a:pt x="1471" y="3172"/>
                  </a:cubicBezTo>
                  <a:lnTo>
                    <a:pt x="1471" y="3158"/>
                  </a:lnTo>
                  <a:cubicBezTo>
                    <a:pt x="2040" y="3089"/>
                    <a:pt x="2442" y="2783"/>
                    <a:pt x="2442" y="2395"/>
                  </a:cubicBezTo>
                  <a:cubicBezTo>
                    <a:pt x="2442" y="1847"/>
                    <a:pt x="1908" y="1639"/>
                    <a:pt x="1471" y="1521"/>
                  </a:cubicBezTo>
                  <a:lnTo>
                    <a:pt x="1471" y="751"/>
                  </a:lnTo>
                  <a:cubicBezTo>
                    <a:pt x="1776" y="800"/>
                    <a:pt x="1957" y="938"/>
                    <a:pt x="1957" y="1022"/>
                  </a:cubicBezTo>
                  <a:cubicBezTo>
                    <a:pt x="1957" y="1185"/>
                    <a:pt x="2078" y="1266"/>
                    <a:pt x="2199" y="1266"/>
                  </a:cubicBezTo>
                  <a:cubicBezTo>
                    <a:pt x="2321" y="1266"/>
                    <a:pt x="2442" y="1185"/>
                    <a:pt x="2442" y="1022"/>
                  </a:cubicBezTo>
                  <a:cubicBezTo>
                    <a:pt x="2442" y="626"/>
                    <a:pt x="2040" y="328"/>
                    <a:pt x="1471" y="259"/>
                  </a:cubicBezTo>
                  <a:lnTo>
                    <a:pt x="1471" y="245"/>
                  </a:lnTo>
                  <a:cubicBezTo>
                    <a:pt x="1471" y="82"/>
                    <a:pt x="1348" y="0"/>
                    <a:pt x="1225" y="0"/>
                  </a:cubicBezTo>
                  <a:close/>
                </a:path>
              </a:pathLst>
            </a:custGeom>
            <a:solidFill>
              <a:srgbClr val="EFF2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8" name="Google Shape;2448;p74"/>
            <p:cNvSpPr/>
            <p:nvPr/>
          </p:nvSpPr>
          <p:spPr>
            <a:xfrm>
              <a:off x="6890652" y="3759355"/>
              <a:ext cx="12795" cy="12795"/>
            </a:xfrm>
            <a:custGeom>
              <a:rect b="b" l="l" r="r" t="t"/>
              <a:pathLst>
                <a:path extrusionOk="0" h="487" w="487">
                  <a:moveTo>
                    <a:pt x="243" y="1"/>
                  </a:moveTo>
                  <a:cubicBezTo>
                    <a:pt x="112" y="1"/>
                    <a:pt x="1" y="105"/>
                    <a:pt x="1" y="244"/>
                  </a:cubicBezTo>
                  <a:cubicBezTo>
                    <a:pt x="1" y="376"/>
                    <a:pt x="112" y="486"/>
                    <a:pt x="243" y="486"/>
                  </a:cubicBezTo>
                  <a:cubicBezTo>
                    <a:pt x="382" y="486"/>
                    <a:pt x="486" y="376"/>
                    <a:pt x="486" y="244"/>
                  </a:cubicBezTo>
                  <a:cubicBezTo>
                    <a:pt x="486" y="105"/>
                    <a:pt x="382" y="1"/>
                    <a:pt x="243" y="1"/>
                  </a:cubicBezTo>
                  <a:close/>
                </a:path>
              </a:pathLst>
            </a:custGeom>
            <a:solidFill>
              <a:srgbClr val="8F9B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9" name="Google Shape;2449;p74"/>
            <p:cNvSpPr/>
            <p:nvPr/>
          </p:nvSpPr>
          <p:spPr>
            <a:xfrm>
              <a:off x="7211203" y="3759355"/>
              <a:ext cx="12768" cy="12795"/>
            </a:xfrm>
            <a:custGeom>
              <a:rect b="b" l="l" r="r" t="t"/>
              <a:pathLst>
                <a:path extrusionOk="0" h="487" w="486">
                  <a:moveTo>
                    <a:pt x="243" y="1"/>
                  </a:moveTo>
                  <a:cubicBezTo>
                    <a:pt x="104" y="1"/>
                    <a:pt x="0" y="105"/>
                    <a:pt x="0" y="244"/>
                  </a:cubicBezTo>
                  <a:cubicBezTo>
                    <a:pt x="0" y="376"/>
                    <a:pt x="104" y="486"/>
                    <a:pt x="243" y="486"/>
                  </a:cubicBezTo>
                  <a:cubicBezTo>
                    <a:pt x="375" y="486"/>
                    <a:pt x="486" y="376"/>
                    <a:pt x="486" y="244"/>
                  </a:cubicBezTo>
                  <a:cubicBezTo>
                    <a:pt x="486" y="105"/>
                    <a:pt x="375" y="1"/>
                    <a:pt x="243" y="1"/>
                  </a:cubicBezTo>
                  <a:close/>
                </a:path>
              </a:pathLst>
            </a:custGeom>
            <a:solidFill>
              <a:srgbClr val="8F9B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0" name="Google Shape;2450;p74"/>
            <p:cNvSpPr/>
            <p:nvPr/>
          </p:nvSpPr>
          <p:spPr>
            <a:xfrm>
              <a:off x="6890652" y="3887486"/>
              <a:ext cx="12795" cy="12768"/>
            </a:xfrm>
            <a:custGeom>
              <a:rect b="b" l="l" r="r" t="t"/>
              <a:pathLst>
                <a:path extrusionOk="0" h="486" w="487">
                  <a:moveTo>
                    <a:pt x="243" y="0"/>
                  </a:moveTo>
                  <a:cubicBezTo>
                    <a:pt x="112" y="0"/>
                    <a:pt x="1" y="111"/>
                    <a:pt x="1" y="243"/>
                  </a:cubicBezTo>
                  <a:cubicBezTo>
                    <a:pt x="1" y="382"/>
                    <a:pt x="112" y="486"/>
                    <a:pt x="243" y="486"/>
                  </a:cubicBezTo>
                  <a:cubicBezTo>
                    <a:pt x="382" y="486"/>
                    <a:pt x="486" y="382"/>
                    <a:pt x="486" y="243"/>
                  </a:cubicBezTo>
                  <a:cubicBezTo>
                    <a:pt x="486" y="111"/>
                    <a:pt x="382" y="0"/>
                    <a:pt x="243" y="0"/>
                  </a:cubicBezTo>
                  <a:close/>
                </a:path>
              </a:pathLst>
            </a:custGeom>
            <a:solidFill>
              <a:srgbClr val="8F9B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1" name="Google Shape;2451;p74"/>
            <p:cNvSpPr/>
            <p:nvPr/>
          </p:nvSpPr>
          <p:spPr>
            <a:xfrm>
              <a:off x="7211203" y="3887486"/>
              <a:ext cx="12768" cy="12768"/>
            </a:xfrm>
            <a:custGeom>
              <a:rect b="b" l="l" r="r" t="t"/>
              <a:pathLst>
                <a:path extrusionOk="0" h="486" w="486">
                  <a:moveTo>
                    <a:pt x="243" y="0"/>
                  </a:moveTo>
                  <a:cubicBezTo>
                    <a:pt x="104" y="0"/>
                    <a:pt x="0" y="111"/>
                    <a:pt x="0" y="243"/>
                  </a:cubicBezTo>
                  <a:cubicBezTo>
                    <a:pt x="0" y="382"/>
                    <a:pt x="104" y="486"/>
                    <a:pt x="243" y="486"/>
                  </a:cubicBezTo>
                  <a:cubicBezTo>
                    <a:pt x="375" y="486"/>
                    <a:pt x="486" y="382"/>
                    <a:pt x="486" y="243"/>
                  </a:cubicBezTo>
                  <a:cubicBezTo>
                    <a:pt x="486" y="111"/>
                    <a:pt x="375" y="0"/>
                    <a:pt x="243" y="0"/>
                  </a:cubicBezTo>
                  <a:close/>
                </a:path>
              </a:pathLst>
            </a:custGeom>
            <a:solidFill>
              <a:srgbClr val="8F9B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2" name="Google Shape;2452;p74"/>
            <p:cNvSpPr/>
            <p:nvPr/>
          </p:nvSpPr>
          <p:spPr>
            <a:xfrm>
              <a:off x="6871342" y="3932306"/>
              <a:ext cx="371966" cy="12952"/>
            </a:xfrm>
            <a:custGeom>
              <a:rect b="b" l="l" r="r" t="t"/>
              <a:pathLst>
                <a:path extrusionOk="0" h="493" w="14158">
                  <a:moveTo>
                    <a:pt x="0" y="0"/>
                  </a:moveTo>
                  <a:lnTo>
                    <a:pt x="0" y="493"/>
                  </a:lnTo>
                  <a:lnTo>
                    <a:pt x="14157" y="493"/>
                  </a:lnTo>
                  <a:lnTo>
                    <a:pt x="14157" y="0"/>
                  </a:lnTo>
                  <a:close/>
                </a:path>
              </a:pathLst>
            </a:custGeom>
            <a:solidFill>
              <a:srgbClr val="B8C7D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3" name="Google Shape;2453;p74"/>
            <p:cNvSpPr/>
            <p:nvPr/>
          </p:nvSpPr>
          <p:spPr>
            <a:xfrm>
              <a:off x="6871342" y="3958001"/>
              <a:ext cx="371966" cy="12768"/>
            </a:xfrm>
            <a:custGeom>
              <a:rect b="b" l="l" r="r" t="t"/>
              <a:pathLst>
                <a:path extrusionOk="0" h="486" w="14158">
                  <a:moveTo>
                    <a:pt x="0" y="0"/>
                  </a:moveTo>
                  <a:lnTo>
                    <a:pt x="0" y="486"/>
                  </a:lnTo>
                  <a:lnTo>
                    <a:pt x="14157" y="486"/>
                  </a:lnTo>
                  <a:lnTo>
                    <a:pt x="14157" y="0"/>
                  </a:lnTo>
                  <a:close/>
                </a:path>
              </a:pathLst>
            </a:custGeom>
            <a:solidFill>
              <a:srgbClr val="B8C7D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4" name="Google Shape;2454;p74"/>
            <p:cNvSpPr/>
            <p:nvPr/>
          </p:nvSpPr>
          <p:spPr>
            <a:xfrm>
              <a:off x="6871342" y="3983695"/>
              <a:ext cx="371966" cy="12768"/>
            </a:xfrm>
            <a:custGeom>
              <a:rect b="b" l="l" r="r" t="t"/>
              <a:pathLst>
                <a:path extrusionOk="0" h="486" w="14158">
                  <a:moveTo>
                    <a:pt x="0" y="0"/>
                  </a:moveTo>
                  <a:lnTo>
                    <a:pt x="0" y="243"/>
                  </a:lnTo>
                  <a:cubicBezTo>
                    <a:pt x="0" y="375"/>
                    <a:pt x="111" y="486"/>
                    <a:pt x="250" y="486"/>
                  </a:cubicBezTo>
                  <a:lnTo>
                    <a:pt x="13907" y="486"/>
                  </a:lnTo>
                  <a:cubicBezTo>
                    <a:pt x="14046" y="486"/>
                    <a:pt x="14157" y="375"/>
                    <a:pt x="14157" y="243"/>
                  </a:cubicBezTo>
                  <a:lnTo>
                    <a:pt x="14157" y="0"/>
                  </a:lnTo>
                  <a:close/>
                </a:path>
              </a:pathLst>
            </a:custGeom>
            <a:solidFill>
              <a:srgbClr val="B8C7D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55" name="Google Shape;2455;p74"/>
          <p:cNvGrpSpPr/>
          <p:nvPr/>
        </p:nvGrpSpPr>
        <p:grpSpPr>
          <a:xfrm>
            <a:off x="2503212" y="3290973"/>
            <a:ext cx="802331" cy="553123"/>
            <a:chOff x="6871342" y="3740044"/>
            <a:chExt cx="371966" cy="256420"/>
          </a:xfrm>
        </p:grpSpPr>
        <p:sp>
          <p:nvSpPr>
            <p:cNvPr id="2456" name="Google Shape;2456;p74"/>
            <p:cNvSpPr/>
            <p:nvPr/>
          </p:nvSpPr>
          <p:spPr>
            <a:xfrm>
              <a:off x="6871342" y="3816944"/>
              <a:ext cx="371966" cy="179520"/>
            </a:xfrm>
            <a:custGeom>
              <a:rect b="b" l="l" r="r" t="t"/>
              <a:pathLst>
                <a:path extrusionOk="0" h="6833" w="14158">
                  <a:moveTo>
                    <a:pt x="0" y="1"/>
                  </a:moveTo>
                  <a:lnTo>
                    <a:pt x="0" y="6590"/>
                  </a:lnTo>
                  <a:cubicBezTo>
                    <a:pt x="0" y="6722"/>
                    <a:pt x="111" y="6833"/>
                    <a:pt x="250" y="6833"/>
                  </a:cubicBezTo>
                  <a:lnTo>
                    <a:pt x="13907" y="6833"/>
                  </a:lnTo>
                  <a:cubicBezTo>
                    <a:pt x="14046" y="6833"/>
                    <a:pt x="14157" y="6722"/>
                    <a:pt x="14157" y="6590"/>
                  </a:cubicBezTo>
                  <a:lnTo>
                    <a:pt x="14157" y="1"/>
                  </a:lnTo>
                  <a:close/>
                </a:path>
              </a:pathLst>
            </a:custGeom>
            <a:solidFill>
              <a:srgbClr val="CBD6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7" name="Google Shape;2457;p74"/>
            <p:cNvSpPr/>
            <p:nvPr/>
          </p:nvSpPr>
          <p:spPr>
            <a:xfrm>
              <a:off x="6871342" y="3740044"/>
              <a:ext cx="371966" cy="179520"/>
            </a:xfrm>
            <a:custGeom>
              <a:rect b="b" l="l" r="r" t="t"/>
              <a:pathLst>
                <a:path extrusionOk="0" h="6833" w="14158">
                  <a:moveTo>
                    <a:pt x="250" y="1"/>
                  </a:moveTo>
                  <a:cubicBezTo>
                    <a:pt x="111" y="1"/>
                    <a:pt x="0" y="112"/>
                    <a:pt x="0" y="243"/>
                  </a:cubicBezTo>
                  <a:lnTo>
                    <a:pt x="0" y="6590"/>
                  </a:lnTo>
                  <a:cubicBezTo>
                    <a:pt x="0" y="6722"/>
                    <a:pt x="111" y="6833"/>
                    <a:pt x="250" y="6833"/>
                  </a:cubicBezTo>
                  <a:lnTo>
                    <a:pt x="13907" y="6833"/>
                  </a:lnTo>
                  <a:cubicBezTo>
                    <a:pt x="14046" y="6833"/>
                    <a:pt x="14157" y="6722"/>
                    <a:pt x="14157" y="6590"/>
                  </a:cubicBezTo>
                  <a:lnTo>
                    <a:pt x="14157" y="243"/>
                  </a:lnTo>
                  <a:cubicBezTo>
                    <a:pt x="14157" y="112"/>
                    <a:pt x="14046" y="1"/>
                    <a:pt x="13907" y="1"/>
                  </a:cubicBezTo>
                  <a:close/>
                </a:path>
              </a:pathLst>
            </a:custGeom>
            <a:solidFill>
              <a:srgbClr val="EFF2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8" name="Google Shape;2458;p74"/>
            <p:cNvSpPr/>
            <p:nvPr/>
          </p:nvSpPr>
          <p:spPr>
            <a:xfrm>
              <a:off x="6890652" y="3759355"/>
              <a:ext cx="333319" cy="140899"/>
            </a:xfrm>
            <a:custGeom>
              <a:rect b="b" l="l" r="r" t="t"/>
              <a:pathLst>
                <a:path extrusionOk="0" h="5363" w="12687">
                  <a:moveTo>
                    <a:pt x="3796" y="486"/>
                  </a:moveTo>
                  <a:cubicBezTo>
                    <a:pt x="3888" y="486"/>
                    <a:pt x="3939" y="606"/>
                    <a:pt x="3878" y="681"/>
                  </a:cubicBezTo>
                  <a:cubicBezTo>
                    <a:pt x="2935" y="1846"/>
                    <a:pt x="2935" y="3518"/>
                    <a:pt x="3878" y="4676"/>
                  </a:cubicBezTo>
                  <a:cubicBezTo>
                    <a:pt x="3940" y="4759"/>
                    <a:pt x="3885" y="4877"/>
                    <a:pt x="3788" y="4877"/>
                  </a:cubicBezTo>
                  <a:lnTo>
                    <a:pt x="1443" y="4877"/>
                  </a:lnTo>
                  <a:cubicBezTo>
                    <a:pt x="1346" y="4398"/>
                    <a:pt x="972" y="4024"/>
                    <a:pt x="493" y="3927"/>
                  </a:cubicBezTo>
                  <a:lnTo>
                    <a:pt x="493" y="1437"/>
                  </a:lnTo>
                  <a:cubicBezTo>
                    <a:pt x="972" y="1340"/>
                    <a:pt x="1346" y="965"/>
                    <a:pt x="1443" y="486"/>
                  </a:cubicBezTo>
                  <a:lnTo>
                    <a:pt x="3788" y="486"/>
                  </a:lnTo>
                  <a:cubicBezTo>
                    <a:pt x="3790" y="486"/>
                    <a:pt x="3793" y="486"/>
                    <a:pt x="3796" y="486"/>
                  </a:cubicBezTo>
                  <a:close/>
                  <a:moveTo>
                    <a:pt x="11251" y="486"/>
                  </a:moveTo>
                  <a:cubicBezTo>
                    <a:pt x="11348" y="972"/>
                    <a:pt x="11723" y="1347"/>
                    <a:pt x="12201" y="1444"/>
                  </a:cubicBezTo>
                  <a:lnTo>
                    <a:pt x="12201" y="3927"/>
                  </a:lnTo>
                  <a:cubicBezTo>
                    <a:pt x="11723" y="4024"/>
                    <a:pt x="11348" y="4398"/>
                    <a:pt x="11251" y="4884"/>
                  </a:cubicBezTo>
                  <a:lnTo>
                    <a:pt x="8900" y="4884"/>
                  </a:lnTo>
                  <a:cubicBezTo>
                    <a:pt x="8796" y="4884"/>
                    <a:pt x="8740" y="4766"/>
                    <a:pt x="8803" y="4683"/>
                  </a:cubicBezTo>
                  <a:cubicBezTo>
                    <a:pt x="9753" y="3518"/>
                    <a:pt x="9753" y="1853"/>
                    <a:pt x="8803" y="688"/>
                  </a:cubicBezTo>
                  <a:cubicBezTo>
                    <a:pt x="8740" y="604"/>
                    <a:pt x="8796" y="486"/>
                    <a:pt x="8900" y="486"/>
                  </a:cubicBezTo>
                  <a:close/>
                  <a:moveTo>
                    <a:pt x="1221" y="1"/>
                  </a:moveTo>
                  <a:cubicBezTo>
                    <a:pt x="1083" y="1"/>
                    <a:pt x="979" y="105"/>
                    <a:pt x="979" y="244"/>
                  </a:cubicBezTo>
                  <a:cubicBezTo>
                    <a:pt x="979" y="646"/>
                    <a:pt x="646" y="972"/>
                    <a:pt x="243" y="972"/>
                  </a:cubicBezTo>
                  <a:cubicBezTo>
                    <a:pt x="112" y="972"/>
                    <a:pt x="1" y="1083"/>
                    <a:pt x="1" y="1222"/>
                  </a:cubicBezTo>
                  <a:lnTo>
                    <a:pt x="1" y="4149"/>
                  </a:lnTo>
                  <a:cubicBezTo>
                    <a:pt x="1" y="4281"/>
                    <a:pt x="112" y="4392"/>
                    <a:pt x="243" y="4392"/>
                  </a:cubicBezTo>
                  <a:cubicBezTo>
                    <a:pt x="646" y="4392"/>
                    <a:pt x="979" y="4718"/>
                    <a:pt x="979" y="5120"/>
                  </a:cubicBezTo>
                  <a:cubicBezTo>
                    <a:pt x="979" y="5259"/>
                    <a:pt x="1083" y="5363"/>
                    <a:pt x="1221" y="5363"/>
                  </a:cubicBezTo>
                  <a:lnTo>
                    <a:pt x="11466" y="5363"/>
                  </a:lnTo>
                  <a:cubicBezTo>
                    <a:pt x="11605" y="5363"/>
                    <a:pt x="11709" y="5259"/>
                    <a:pt x="11709" y="5120"/>
                  </a:cubicBezTo>
                  <a:cubicBezTo>
                    <a:pt x="11709" y="4718"/>
                    <a:pt x="12042" y="4392"/>
                    <a:pt x="12444" y="4392"/>
                  </a:cubicBezTo>
                  <a:cubicBezTo>
                    <a:pt x="12576" y="4392"/>
                    <a:pt x="12687" y="4281"/>
                    <a:pt x="12687" y="4149"/>
                  </a:cubicBezTo>
                  <a:lnTo>
                    <a:pt x="12687" y="1222"/>
                  </a:lnTo>
                  <a:cubicBezTo>
                    <a:pt x="12687" y="1083"/>
                    <a:pt x="12576" y="972"/>
                    <a:pt x="12444" y="972"/>
                  </a:cubicBezTo>
                  <a:cubicBezTo>
                    <a:pt x="12042" y="972"/>
                    <a:pt x="11709" y="646"/>
                    <a:pt x="11709" y="244"/>
                  </a:cubicBezTo>
                  <a:cubicBezTo>
                    <a:pt x="11709" y="105"/>
                    <a:pt x="11605" y="1"/>
                    <a:pt x="11466" y="1"/>
                  </a:cubicBezTo>
                  <a:close/>
                </a:path>
              </a:pathLst>
            </a:custGeom>
            <a:solidFill>
              <a:srgbClr val="8F9B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9" name="Google Shape;2459;p74"/>
            <p:cNvSpPr/>
            <p:nvPr/>
          </p:nvSpPr>
          <p:spPr>
            <a:xfrm>
              <a:off x="6986862" y="3759355"/>
              <a:ext cx="140899" cy="141083"/>
            </a:xfrm>
            <a:custGeom>
              <a:rect b="b" l="l" r="r" t="t"/>
              <a:pathLst>
                <a:path extrusionOk="0" h="5370" w="5363">
                  <a:moveTo>
                    <a:pt x="2685" y="1"/>
                  </a:moveTo>
                  <a:cubicBezTo>
                    <a:pt x="1201" y="1"/>
                    <a:pt x="1" y="1201"/>
                    <a:pt x="1" y="2685"/>
                  </a:cubicBezTo>
                  <a:cubicBezTo>
                    <a:pt x="1" y="4163"/>
                    <a:pt x="1201" y="5370"/>
                    <a:pt x="2685" y="5370"/>
                  </a:cubicBezTo>
                  <a:cubicBezTo>
                    <a:pt x="4163" y="5370"/>
                    <a:pt x="5363" y="4163"/>
                    <a:pt x="5363" y="2685"/>
                  </a:cubicBezTo>
                  <a:cubicBezTo>
                    <a:pt x="5363" y="1201"/>
                    <a:pt x="4163" y="1"/>
                    <a:pt x="2685" y="1"/>
                  </a:cubicBezTo>
                  <a:close/>
                </a:path>
              </a:pathLst>
            </a:custGeom>
            <a:solidFill>
              <a:srgbClr val="8095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0" name="Google Shape;2460;p74"/>
            <p:cNvSpPr/>
            <p:nvPr/>
          </p:nvSpPr>
          <p:spPr>
            <a:xfrm>
              <a:off x="7025141" y="3785023"/>
              <a:ext cx="64184" cy="89773"/>
            </a:xfrm>
            <a:custGeom>
              <a:rect b="b" l="l" r="r" t="t"/>
              <a:pathLst>
                <a:path extrusionOk="0" h="3417" w="2443">
                  <a:moveTo>
                    <a:pt x="979" y="751"/>
                  </a:moveTo>
                  <a:lnTo>
                    <a:pt x="979" y="1382"/>
                  </a:lnTo>
                  <a:cubicBezTo>
                    <a:pt x="632" y="1264"/>
                    <a:pt x="493" y="1160"/>
                    <a:pt x="493" y="1022"/>
                  </a:cubicBezTo>
                  <a:cubicBezTo>
                    <a:pt x="493" y="938"/>
                    <a:pt x="673" y="800"/>
                    <a:pt x="979" y="751"/>
                  </a:cubicBezTo>
                  <a:close/>
                  <a:moveTo>
                    <a:pt x="1471" y="2027"/>
                  </a:moveTo>
                  <a:cubicBezTo>
                    <a:pt x="1818" y="2145"/>
                    <a:pt x="1957" y="2249"/>
                    <a:pt x="1957" y="2395"/>
                  </a:cubicBezTo>
                  <a:cubicBezTo>
                    <a:pt x="1964" y="2471"/>
                    <a:pt x="1776" y="2617"/>
                    <a:pt x="1471" y="2659"/>
                  </a:cubicBezTo>
                  <a:lnTo>
                    <a:pt x="1471" y="2027"/>
                  </a:lnTo>
                  <a:close/>
                  <a:moveTo>
                    <a:pt x="1225" y="0"/>
                  </a:moveTo>
                  <a:cubicBezTo>
                    <a:pt x="1102" y="0"/>
                    <a:pt x="979" y="82"/>
                    <a:pt x="979" y="245"/>
                  </a:cubicBezTo>
                  <a:lnTo>
                    <a:pt x="979" y="259"/>
                  </a:lnTo>
                  <a:cubicBezTo>
                    <a:pt x="410" y="328"/>
                    <a:pt x="1" y="626"/>
                    <a:pt x="1" y="1022"/>
                  </a:cubicBezTo>
                  <a:cubicBezTo>
                    <a:pt x="1" y="1563"/>
                    <a:pt x="535" y="1771"/>
                    <a:pt x="979" y="1896"/>
                  </a:cubicBezTo>
                  <a:lnTo>
                    <a:pt x="979" y="2659"/>
                  </a:lnTo>
                  <a:cubicBezTo>
                    <a:pt x="673" y="2610"/>
                    <a:pt x="493" y="2471"/>
                    <a:pt x="493" y="2395"/>
                  </a:cubicBezTo>
                  <a:cubicBezTo>
                    <a:pt x="493" y="2232"/>
                    <a:pt x="370" y="2150"/>
                    <a:pt x="247" y="2150"/>
                  </a:cubicBezTo>
                  <a:cubicBezTo>
                    <a:pt x="124" y="2150"/>
                    <a:pt x="1" y="2232"/>
                    <a:pt x="1" y="2395"/>
                  </a:cubicBezTo>
                  <a:cubicBezTo>
                    <a:pt x="1" y="2783"/>
                    <a:pt x="410" y="3089"/>
                    <a:pt x="979" y="3158"/>
                  </a:cubicBezTo>
                  <a:lnTo>
                    <a:pt x="979" y="3172"/>
                  </a:lnTo>
                  <a:cubicBezTo>
                    <a:pt x="979" y="3335"/>
                    <a:pt x="1102" y="3416"/>
                    <a:pt x="1225" y="3416"/>
                  </a:cubicBezTo>
                  <a:cubicBezTo>
                    <a:pt x="1348" y="3416"/>
                    <a:pt x="1471" y="3335"/>
                    <a:pt x="1471" y="3172"/>
                  </a:cubicBezTo>
                  <a:lnTo>
                    <a:pt x="1471" y="3158"/>
                  </a:lnTo>
                  <a:cubicBezTo>
                    <a:pt x="2040" y="3089"/>
                    <a:pt x="2442" y="2783"/>
                    <a:pt x="2442" y="2395"/>
                  </a:cubicBezTo>
                  <a:cubicBezTo>
                    <a:pt x="2442" y="1847"/>
                    <a:pt x="1908" y="1639"/>
                    <a:pt x="1471" y="1521"/>
                  </a:cubicBezTo>
                  <a:lnTo>
                    <a:pt x="1471" y="751"/>
                  </a:lnTo>
                  <a:cubicBezTo>
                    <a:pt x="1776" y="800"/>
                    <a:pt x="1957" y="938"/>
                    <a:pt x="1957" y="1022"/>
                  </a:cubicBezTo>
                  <a:cubicBezTo>
                    <a:pt x="1957" y="1185"/>
                    <a:pt x="2078" y="1266"/>
                    <a:pt x="2199" y="1266"/>
                  </a:cubicBezTo>
                  <a:cubicBezTo>
                    <a:pt x="2321" y="1266"/>
                    <a:pt x="2442" y="1185"/>
                    <a:pt x="2442" y="1022"/>
                  </a:cubicBezTo>
                  <a:cubicBezTo>
                    <a:pt x="2442" y="626"/>
                    <a:pt x="2040" y="328"/>
                    <a:pt x="1471" y="259"/>
                  </a:cubicBezTo>
                  <a:lnTo>
                    <a:pt x="1471" y="245"/>
                  </a:lnTo>
                  <a:cubicBezTo>
                    <a:pt x="1471" y="82"/>
                    <a:pt x="1348" y="0"/>
                    <a:pt x="1225" y="0"/>
                  </a:cubicBezTo>
                  <a:close/>
                </a:path>
              </a:pathLst>
            </a:custGeom>
            <a:solidFill>
              <a:srgbClr val="EFF2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1" name="Google Shape;2461;p74"/>
            <p:cNvSpPr/>
            <p:nvPr/>
          </p:nvSpPr>
          <p:spPr>
            <a:xfrm>
              <a:off x="6890652" y="3759355"/>
              <a:ext cx="12795" cy="12795"/>
            </a:xfrm>
            <a:custGeom>
              <a:rect b="b" l="l" r="r" t="t"/>
              <a:pathLst>
                <a:path extrusionOk="0" h="487" w="487">
                  <a:moveTo>
                    <a:pt x="243" y="1"/>
                  </a:moveTo>
                  <a:cubicBezTo>
                    <a:pt x="112" y="1"/>
                    <a:pt x="1" y="105"/>
                    <a:pt x="1" y="244"/>
                  </a:cubicBezTo>
                  <a:cubicBezTo>
                    <a:pt x="1" y="376"/>
                    <a:pt x="112" y="486"/>
                    <a:pt x="243" y="486"/>
                  </a:cubicBezTo>
                  <a:cubicBezTo>
                    <a:pt x="382" y="486"/>
                    <a:pt x="486" y="376"/>
                    <a:pt x="486" y="244"/>
                  </a:cubicBezTo>
                  <a:cubicBezTo>
                    <a:pt x="486" y="105"/>
                    <a:pt x="382" y="1"/>
                    <a:pt x="243" y="1"/>
                  </a:cubicBezTo>
                  <a:close/>
                </a:path>
              </a:pathLst>
            </a:custGeom>
            <a:solidFill>
              <a:srgbClr val="8F9B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2" name="Google Shape;2462;p74"/>
            <p:cNvSpPr/>
            <p:nvPr/>
          </p:nvSpPr>
          <p:spPr>
            <a:xfrm>
              <a:off x="7211203" y="3759355"/>
              <a:ext cx="12768" cy="12795"/>
            </a:xfrm>
            <a:custGeom>
              <a:rect b="b" l="l" r="r" t="t"/>
              <a:pathLst>
                <a:path extrusionOk="0" h="487" w="486">
                  <a:moveTo>
                    <a:pt x="243" y="1"/>
                  </a:moveTo>
                  <a:cubicBezTo>
                    <a:pt x="104" y="1"/>
                    <a:pt x="0" y="105"/>
                    <a:pt x="0" y="244"/>
                  </a:cubicBezTo>
                  <a:cubicBezTo>
                    <a:pt x="0" y="376"/>
                    <a:pt x="104" y="486"/>
                    <a:pt x="243" y="486"/>
                  </a:cubicBezTo>
                  <a:cubicBezTo>
                    <a:pt x="375" y="486"/>
                    <a:pt x="486" y="376"/>
                    <a:pt x="486" y="244"/>
                  </a:cubicBezTo>
                  <a:cubicBezTo>
                    <a:pt x="486" y="105"/>
                    <a:pt x="375" y="1"/>
                    <a:pt x="243" y="1"/>
                  </a:cubicBezTo>
                  <a:close/>
                </a:path>
              </a:pathLst>
            </a:custGeom>
            <a:solidFill>
              <a:srgbClr val="8F9B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3" name="Google Shape;2463;p74"/>
            <p:cNvSpPr/>
            <p:nvPr/>
          </p:nvSpPr>
          <p:spPr>
            <a:xfrm>
              <a:off x="6890652" y="3887486"/>
              <a:ext cx="12795" cy="12768"/>
            </a:xfrm>
            <a:custGeom>
              <a:rect b="b" l="l" r="r" t="t"/>
              <a:pathLst>
                <a:path extrusionOk="0" h="486" w="487">
                  <a:moveTo>
                    <a:pt x="243" y="0"/>
                  </a:moveTo>
                  <a:cubicBezTo>
                    <a:pt x="112" y="0"/>
                    <a:pt x="1" y="111"/>
                    <a:pt x="1" y="243"/>
                  </a:cubicBezTo>
                  <a:cubicBezTo>
                    <a:pt x="1" y="382"/>
                    <a:pt x="112" y="486"/>
                    <a:pt x="243" y="486"/>
                  </a:cubicBezTo>
                  <a:cubicBezTo>
                    <a:pt x="382" y="486"/>
                    <a:pt x="486" y="382"/>
                    <a:pt x="486" y="243"/>
                  </a:cubicBezTo>
                  <a:cubicBezTo>
                    <a:pt x="486" y="111"/>
                    <a:pt x="382" y="0"/>
                    <a:pt x="243" y="0"/>
                  </a:cubicBezTo>
                  <a:close/>
                </a:path>
              </a:pathLst>
            </a:custGeom>
            <a:solidFill>
              <a:srgbClr val="8F9B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4" name="Google Shape;2464;p74"/>
            <p:cNvSpPr/>
            <p:nvPr/>
          </p:nvSpPr>
          <p:spPr>
            <a:xfrm>
              <a:off x="7211203" y="3887486"/>
              <a:ext cx="12768" cy="12768"/>
            </a:xfrm>
            <a:custGeom>
              <a:rect b="b" l="l" r="r" t="t"/>
              <a:pathLst>
                <a:path extrusionOk="0" h="486" w="486">
                  <a:moveTo>
                    <a:pt x="243" y="0"/>
                  </a:moveTo>
                  <a:cubicBezTo>
                    <a:pt x="104" y="0"/>
                    <a:pt x="0" y="111"/>
                    <a:pt x="0" y="243"/>
                  </a:cubicBezTo>
                  <a:cubicBezTo>
                    <a:pt x="0" y="382"/>
                    <a:pt x="104" y="486"/>
                    <a:pt x="243" y="486"/>
                  </a:cubicBezTo>
                  <a:cubicBezTo>
                    <a:pt x="375" y="486"/>
                    <a:pt x="486" y="382"/>
                    <a:pt x="486" y="243"/>
                  </a:cubicBezTo>
                  <a:cubicBezTo>
                    <a:pt x="486" y="111"/>
                    <a:pt x="375" y="0"/>
                    <a:pt x="243" y="0"/>
                  </a:cubicBezTo>
                  <a:close/>
                </a:path>
              </a:pathLst>
            </a:custGeom>
            <a:solidFill>
              <a:srgbClr val="8F9B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5" name="Google Shape;2465;p74"/>
            <p:cNvSpPr/>
            <p:nvPr/>
          </p:nvSpPr>
          <p:spPr>
            <a:xfrm>
              <a:off x="6871342" y="3932306"/>
              <a:ext cx="371966" cy="12952"/>
            </a:xfrm>
            <a:custGeom>
              <a:rect b="b" l="l" r="r" t="t"/>
              <a:pathLst>
                <a:path extrusionOk="0" h="493" w="14158">
                  <a:moveTo>
                    <a:pt x="0" y="0"/>
                  </a:moveTo>
                  <a:lnTo>
                    <a:pt x="0" y="493"/>
                  </a:lnTo>
                  <a:lnTo>
                    <a:pt x="14157" y="493"/>
                  </a:lnTo>
                  <a:lnTo>
                    <a:pt x="14157" y="0"/>
                  </a:lnTo>
                  <a:close/>
                </a:path>
              </a:pathLst>
            </a:custGeom>
            <a:solidFill>
              <a:srgbClr val="B8C7D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6" name="Google Shape;2466;p74"/>
            <p:cNvSpPr/>
            <p:nvPr/>
          </p:nvSpPr>
          <p:spPr>
            <a:xfrm>
              <a:off x="6871342" y="3958001"/>
              <a:ext cx="371966" cy="12768"/>
            </a:xfrm>
            <a:custGeom>
              <a:rect b="b" l="l" r="r" t="t"/>
              <a:pathLst>
                <a:path extrusionOk="0" h="486" w="14158">
                  <a:moveTo>
                    <a:pt x="0" y="0"/>
                  </a:moveTo>
                  <a:lnTo>
                    <a:pt x="0" y="486"/>
                  </a:lnTo>
                  <a:lnTo>
                    <a:pt x="14157" y="486"/>
                  </a:lnTo>
                  <a:lnTo>
                    <a:pt x="14157" y="0"/>
                  </a:lnTo>
                  <a:close/>
                </a:path>
              </a:pathLst>
            </a:custGeom>
            <a:solidFill>
              <a:srgbClr val="B8C7D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7" name="Google Shape;2467;p74"/>
            <p:cNvSpPr/>
            <p:nvPr/>
          </p:nvSpPr>
          <p:spPr>
            <a:xfrm>
              <a:off x="6871342" y="3983695"/>
              <a:ext cx="371966" cy="12768"/>
            </a:xfrm>
            <a:custGeom>
              <a:rect b="b" l="l" r="r" t="t"/>
              <a:pathLst>
                <a:path extrusionOk="0" h="486" w="14158">
                  <a:moveTo>
                    <a:pt x="0" y="0"/>
                  </a:moveTo>
                  <a:lnTo>
                    <a:pt x="0" y="243"/>
                  </a:lnTo>
                  <a:cubicBezTo>
                    <a:pt x="0" y="375"/>
                    <a:pt x="111" y="486"/>
                    <a:pt x="250" y="486"/>
                  </a:cubicBezTo>
                  <a:lnTo>
                    <a:pt x="13907" y="486"/>
                  </a:lnTo>
                  <a:cubicBezTo>
                    <a:pt x="14046" y="486"/>
                    <a:pt x="14157" y="375"/>
                    <a:pt x="14157" y="243"/>
                  </a:cubicBezTo>
                  <a:lnTo>
                    <a:pt x="14157" y="0"/>
                  </a:lnTo>
                  <a:close/>
                </a:path>
              </a:pathLst>
            </a:custGeom>
            <a:solidFill>
              <a:srgbClr val="B8C7D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68" name="Google Shape;2468;p74"/>
          <p:cNvGrpSpPr/>
          <p:nvPr/>
        </p:nvGrpSpPr>
        <p:grpSpPr>
          <a:xfrm>
            <a:off x="3305562" y="3290973"/>
            <a:ext cx="802331" cy="553123"/>
            <a:chOff x="6871342" y="3740044"/>
            <a:chExt cx="371966" cy="256420"/>
          </a:xfrm>
        </p:grpSpPr>
        <p:sp>
          <p:nvSpPr>
            <p:cNvPr id="2469" name="Google Shape;2469;p74"/>
            <p:cNvSpPr/>
            <p:nvPr/>
          </p:nvSpPr>
          <p:spPr>
            <a:xfrm>
              <a:off x="6871342" y="3816944"/>
              <a:ext cx="371966" cy="179520"/>
            </a:xfrm>
            <a:custGeom>
              <a:rect b="b" l="l" r="r" t="t"/>
              <a:pathLst>
                <a:path extrusionOk="0" h="6833" w="14158">
                  <a:moveTo>
                    <a:pt x="0" y="1"/>
                  </a:moveTo>
                  <a:lnTo>
                    <a:pt x="0" y="6590"/>
                  </a:lnTo>
                  <a:cubicBezTo>
                    <a:pt x="0" y="6722"/>
                    <a:pt x="111" y="6833"/>
                    <a:pt x="250" y="6833"/>
                  </a:cubicBezTo>
                  <a:lnTo>
                    <a:pt x="13907" y="6833"/>
                  </a:lnTo>
                  <a:cubicBezTo>
                    <a:pt x="14046" y="6833"/>
                    <a:pt x="14157" y="6722"/>
                    <a:pt x="14157" y="6590"/>
                  </a:cubicBezTo>
                  <a:lnTo>
                    <a:pt x="14157" y="1"/>
                  </a:lnTo>
                  <a:close/>
                </a:path>
              </a:pathLst>
            </a:custGeom>
            <a:solidFill>
              <a:srgbClr val="CBD6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0" name="Google Shape;2470;p74"/>
            <p:cNvSpPr/>
            <p:nvPr/>
          </p:nvSpPr>
          <p:spPr>
            <a:xfrm>
              <a:off x="6871342" y="3740044"/>
              <a:ext cx="371966" cy="179520"/>
            </a:xfrm>
            <a:custGeom>
              <a:rect b="b" l="l" r="r" t="t"/>
              <a:pathLst>
                <a:path extrusionOk="0" h="6833" w="14158">
                  <a:moveTo>
                    <a:pt x="250" y="1"/>
                  </a:moveTo>
                  <a:cubicBezTo>
                    <a:pt x="111" y="1"/>
                    <a:pt x="0" y="112"/>
                    <a:pt x="0" y="243"/>
                  </a:cubicBezTo>
                  <a:lnTo>
                    <a:pt x="0" y="6590"/>
                  </a:lnTo>
                  <a:cubicBezTo>
                    <a:pt x="0" y="6722"/>
                    <a:pt x="111" y="6833"/>
                    <a:pt x="250" y="6833"/>
                  </a:cubicBezTo>
                  <a:lnTo>
                    <a:pt x="13907" y="6833"/>
                  </a:lnTo>
                  <a:cubicBezTo>
                    <a:pt x="14046" y="6833"/>
                    <a:pt x="14157" y="6722"/>
                    <a:pt x="14157" y="6590"/>
                  </a:cubicBezTo>
                  <a:lnTo>
                    <a:pt x="14157" y="243"/>
                  </a:lnTo>
                  <a:cubicBezTo>
                    <a:pt x="14157" y="112"/>
                    <a:pt x="14046" y="1"/>
                    <a:pt x="13907" y="1"/>
                  </a:cubicBezTo>
                  <a:close/>
                </a:path>
              </a:pathLst>
            </a:custGeom>
            <a:solidFill>
              <a:srgbClr val="EFF2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1" name="Google Shape;2471;p74"/>
            <p:cNvSpPr/>
            <p:nvPr/>
          </p:nvSpPr>
          <p:spPr>
            <a:xfrm>
              <a:off x="6890652" y="3759355"/>
              <a:ext cx="333319" cy="140899"/>
            </a:xfrm>
            <a:custGeom>
              <a:rect b="b" l="l" r="r" t="t"/>
              <a:pathLst>
                <a:path extrusionOk="0" h="5363" w="12687">
                  <a:moveTo>
                    <a:pt x="3796" y="486"/>
                  </a:moveTo>
                  <a:cubicBezTo>
                    <a:pt x="3888" y="486"/>
                    <a:pt x="3939" y="606"/>
                    <a:pt x="3878" y="681"/>
                  </a:cubicBezTo>
                  <a:cubicBezTo>
                    <a:pt x="2935" y="1846"/>
                    <a:pt x="2935" y="3518"/>
                    <a:pt x="3878" y="4676"/>
                  </a:cubicBezTo>
                  <a:cubicBezTo>
                    <a:pt x="3940" y="4759"/>
                    <a:pt x="3885" y="4877"/>
                    <a:pt x="3788" y="4877"/>
                  </a:cubicBezTo>
                  <a:lnTo>
                    <a:pt x="1443" y="4877"/>
                  </a:lnTo>
                  <a:cubicBezTo>
                    <a:pt x="1346" y="4398"/>
                    <a:pt x="972" y="4024"/>
                    <a:pt x="493" y="3927"/>
                  </a:cubicBezTo>
                  <a:lnTo>
                    <a:pt x="493" y="1437"/>
                  </a:lnTo>
                  <a:cubicBezTo>
                    <a:pt x="972" y="1340"/>
                    <a:pt x="1346" y="965"/>
                    <a:pt x="1443" y="486"/>
                  </a:cubicBezTo>
                  <a:lnTo>
                    <a:pt x="3788" y="486"/>
                  </a:lnTo>
                  <a:cubicBezTo>
                    <a:pt x="3790" y="486"/>
                    <a:pt x="3793" y="486"/>
                    <a:pt x="3796" y="486"/>
                  </a:cubicBezTo>
                  <a:close/>
                  <a:moveTo>
                    <a:pt x="11251" y="486"/>
                  </a:moveTo>
                  <a:cubicBezTo>
                    <a:pt x="11348" y="972"/>
                    <a:pt x="11723" y="1347"/>
                    <a:pt x="12201" y="1444"/>
                  </a:cubicBezTo>
                  <a:lnTo>
                    <a:pt x="12201" y="3927"/>
                  </a:lnTo>
                  <a:cubicBezTo>
                    <a:pt x="11723" y="4024"/>
                    <a:pt x="11348" y="4398"/>
                    <a:pt x="11251" y="4884"/>
                  </a:cubicBezTo>
                  <a:lnTo>
                    <a:pt x="8900" y="4884"/>
                  </a:lnTo>
                  <a:cubicBezTo>
                    <a:pt x="8796" y="4884"/>
                    <a:pt x="8740" y="4766"/>
                    <a:pt x="8803" y="4683"/>
                  </a:cubicBezTo>
                  <a:cubicBezTo>
                    <a:pt x="9753" y="3518"/>
                    <a:pt x="9753" y="1853"/>
                    <a:pt x="8803" y="688"/>
                  </a:cubicBezTo>
                  <a:cubicBezTo>
                    <a:pt x="8740" y="604"/>
                    <a:pt x="8796" y="486"/>
                    <a:pt x="8900" y="486"/>
                  </a:cubicBezTo>
                  <a:close/>
                  <a:moveTo>
                    <a:pt x="1221" y="1"/>
                  </a:moveTo>
                  <a:cubicBezTo>
                    <a:pt x="1083" y="1"/>
                    <a:pt x="979" y="105"/>
                    <a:pt x="979" y="244"/>
                  </a:cubicBezTo>
                  <a:cubicBezTo>
                    <a:pt x="979" y="646"/>
                    <a:pt x="646" y="972"/>
                    <a:pt x="243" y="972"/>
                  </a:cubicBezTo>
                  <a:cubicBezTo>
                    <a:pt x="112" y="972"/>
                    <a:pt x="1" y="1083"/>
                    <a:pt x="1" y="1222"/>
                  </a:cubicBezTo>
                  <a:lnTo>
                    <a:pt x="1" y="4149"/>
                  </a:lnTo>
                  <a:cubicBezTo>
                    <a:pt x="1" y="4281"/>
                    <a:pt x="112" y="4392"/>
                    <a:pt x="243" y="4392"/>
                  </a:cubicBezTo>
                  <a:cubicBezTo>
                    <a:pt x="646" y="4392"/>
                    <a:pt x="979" y="4718"/>
                    <a:pt x="979" y="5120"/>
                  </a:cubicBezTo>
                  <a:cubicBezTo>
                    <a:pt x="979" y="5259"/>
                    <a:pt x="1083" y="5363"/>
                    <a:pt x="1221" y="5363"/>
                  </a:cubicBezTo>
                  <a:lnTo>
                    <a:pt x="11466" y="5363"/>
                  </a:lnTo>
                  <a:cubicBezTo>
                    <a:pt x="11605" y="5363"/>
                    <a:pt x="11709" y="5259"/>
                    <a:pt x="11709" y="5120"/>
                  </a:cubicBezTo>
                  <a:cubicBezTo>
                    <a:pt x="11709" y="4718"/>
                    <a:pt x="12042" y="4392"/>
                    <a:pt x="12444" y="4392"/>
                  </a:cubicBezTo>
                  <a:cubicBezTo>
                    <a:pt x="12576" y="4392"/>
                    <a:pt x="12687" y="4281"/>
                    <a:pt x="12687" y="4149"/>
                  </a:cubicBezTo>
                  <a:lnTo>
                    <a:pt x="12687" y="1222"/>
                  </a:lnTo>
                  <a:cubicBezTo>
                    <a:pt x="12687" y="1083"/>
                    <a:pt x="12576" y="972"/>
                    <a:pt x="12444" y="972"/>
                  </a:cubicBezTo>
                  <a:cubicBezTo>
                    <a:pt x="12042" y="972"/>
                    <a:pt x="11709" y="646"/>
                    <a:pt x="11709" y="244"/>
                  </a:cubicBezTo>
                  <a:cubicBezTo>
                    <a:pt x="11709" y="105"/>
                    <a:pt x="11605" y="1"/>
                    <a:pt x="11466" y="1"/>
                  </a:cubicBezTo>
                  <a:close/>
                </a:path>
              </a:pathLst>
            </a:custGeom>
            <a:solidFill>
              <a:srgbClr val="8F9B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2" name="Google Shape;2472;p74"/>
            <p:cNvSpPr/>
            <p:nvPr/>
          </p:nvSpPr>
          <p:spPr>
            <a:xfrm>
              <a:off x="6986862" y="3759355"/>
              <a:ext cx="140899" cy="141083"/>
            </a:xfrm>
            <a:custGeom>
              <a:rect b="b" l="l" r="r" t="t"/>
              <a:pathLst>
                <a:path extrusionOk="0" h="5370" w="5363">
                  <a:moveTo>
                    <a:pt x="2685" y="1"/>
                  </a:moveTo>
                  <a:cubicBezTo>
                    <a:pt x="1201" y="1"/>
                    <a:pt x="1" y="1201"/>
                    <a:pt x="1" y="2685"/>
                  </a:cubicBezTo>
                  <a:cubicBezTo>
                    <a:pt x="1" y="4163"/>
                    <a:pt x="1201" y="5370"/>
                    <a:pt x="2685" y="5370"/>
                  </a:cubicBezTo>
                  <a:cubicBezTo>
                    <a:pt x="4163" y="5370"/>
                    <a:pt x="5363" y="4163"/>
                    <a:pt x="5363" y="2685"/>
                  </a:cubicBezTo>
                  <a:cubicBezTo>
                    <a:pt x="5363" y="1201"/>
                    <a:pt x="4163" y="1"/>
                    <a:pt x="2685" y="1"/>
                  </a:cubicBezTo>
                  <a:close/>
                </a:path>
              </a:pathLst>
            </a:custGeom>
            <a:solidFill>
              <a:srgbClr val="8095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3" name="Google Shape;2473;p74"/>
            <p:cNvSpPr/>
            <p:nvPr/>
          </p:nvSpPr>
          <p:spPr>
            <a:xfrm>
              <a:off x="7025141" y="3785023"/>
              <a:ext cx="64184" cy="89773"/>
            </a:xfrm>
            <a:custGeom>
              <a:rect b="b" l="l" r="r" t="t"/>
              <a:pathLst>
                <a:path extrusionOk="0" h="3417" w="2443">
                  <a:moveTo>
                    <a:pt x="979" y="751"/>
                  </a:moveTo>
                  <a:lnTo>
                    <a:pt x="979" y="1382"/>
                  </a:lnTo>
                  <a:cubicBezTo>
                    <a:pt x="632" y="1264"/>
                    <a:pt x="493" y="1160"/>
                    <a:pt x="493" y="1022"/>
                  </a:cubicBezTo>
                  <a:cubicBezTo>
                    <a:pt x="493" y="938"/>
                    <a:pt x="673" y="800"/>
                    <a:pt x="979" y="751"/>
                  </a:cubicBezTo>
                  <a:close/>
                  <a:moveTo>
                    <a:pt x="1471" y="2027"/>
                  </a:moveTo>
                  <a:cubicBezTo>
                    <a:pt x="1818" y="2145"/>
                    <a:pt x="1957" y="2249"/>
                    <a:pt x="1957" y="2395"/>
                  </a:cubicBezTo>
                  <a:cubicBezTo>
                    <a:pt x="1964" y="2471"/>
                    <a:pt x="1776" y="2617"/>
                    <a:pt x="1471" y="2659"/>
                  </a:cubicBezTo>
                  <a:lnTo>
                    <a:pt x="1471" y="2027"/>
                  </a:lnTo>
                  <a:close/>
                  <a:moveTo>
                    <a:pt x="1225" y="0"/>
                  </a:moveTo>
                  <a:cubicBezTo>
                    <a:pt x="1102" y="0"/>
                    <a:pt x="979" y="82"/>
                    <a:pt x="979" y="245"/>
                  </a:cubicBezTo>
                  <a:lnTo>
                    <a:pt x="979" y="259"/>
                  </a:lnTo>
                  <a:cubicBezTo>
                    <a:pt x="410" y="328"/>
                    <a:pt x="1" y="626"/>
                    <a:pt x="1" y="1022"/>
                  </a:cubicBezTo>
                  <a:cubicBezTo>
                    <a:pt x="1" y="1563"/>
                    <a:pt x="535" y="1771"/>
                    <a:pt x="979" y="1896"/>
                  </a:cubicBezTo>
                  <a:lnTo>
                    <a:pt x="979" y="2659"/>
                  </a:lnTo>
                  <a:cubicBezTo>
                    <a:pt x="673" y="2610"/>
                    <a:pt x="493" y="2471"/>
                    <a:pt x="493" y="2395"/>
                  </a:cubicBezTo>
                  <a:cubicBezTo>
                    <a:pt x="493" y="2232"/>
                    <a:pt x="370" y="2150"/>
                    <a:pt x="247" y="2150"/>
                  </a:cubicBezTo>
                  <a:cubicBezTo>
                    <a:pt x="124" y="2150"/>
                    <a:pt x="1" y="2232"/>
                    <a:pt x="1" y="2395"/>
                  </a:cubicBezTo>
                  <a:cubicBezTo>
                    <a:pt x="1" y="2783"/>
                    <a:pt x="410" y="3089"/>
                    <a:pt x="979" y="3158"/>
                  </a:cubicBezTo>
                  <a:lnTo>
                    <a:pt x="979" y="3172"/>
                  </a:lnTo>
                  <a:cubicBezTo>
                    <a:pt x="979" y="3335"/>
                    <a:pt x="1102" y="3416"/>
                    <a:pt x="1225" y="3416"/>
                  </a:cubicBezTo>
                  <a:cubicBezTo>
                    <a:pt x="1348" y="3416"/>
                    <a:pt x="1471" y="3335"/>
                    <a:pt x="1471" y="3172"/>
                  </a:cubicBezTo>
                  <a:lnTo>
                    <a:pt x="1471" y="3158"/>
                  </a:lnTo>
                  <a:cubicBezTo>
                    <a:pt x="2040" y="3089"/>
                    <a:pt x="2442" y="2783"/>
                    <a:pt x="2442" y="2395"/>
                  </a:cubicBezTo>
                  <a:cubicBezTo>
                    <a:pt x="2442" y="1847"/>
                    <a:pt x="1908" y="1639"/>
                    <a:pt x="1471" y="1521"/>
                  </a:cubicBezTo>
                  <a:lnTo>
                    <a:pt x="1471" y="751"/>
                  </a:lnTo>
                  <a:cubicBezTo>
                    <a:pt x="1776" y="800"/>
                    <a:pt x="1957" y="938"/>
                    <a:pt x="1957" y="1022"/>
                  </a:cubicBezTo>
                  <a:cubicBezTo>
                    <a:pt x="1957" y="1185"/>
                    <a:pt x="2078" y="1266"/>
                    <a:pt x="2199" y="1266"/>
                  </a:cubicBezTo>
                  <a:cubicBezTo>
                    <a:pt x="2321" y="1266"/>
                    <a:pt x="2442" y="1185"/>
                    <a:pt x="2442" y="1022"/>
                  </a:cubicBezTo>
                  <a:cubicBezTo>
                    <a:pt x="2442" y="626"/>
                    <a:pt x="2040" y="328"/>
                    <a:pt x="1471" y="259"/>
                  </a:cubicBezTo>
                  <a:lnTo>
                    <a:pt x="1471" y="245"/>
                  </a:lnTo>
                  <a:cubicBezTo>
                    <a:pt x="1471" y="82"/>
                    <a:pt x="1348" y="0"/>
                    <a:pt x="1225" y="0"/>
                  </a:cubicBezTo>
                  <a:close/>
                </a:path>
              </a:pathLst>
            </a:custGeom>
            <a:solidFill>
              <a:srgbClr val="EFF2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4" name="Google Shape;2474;p74"/>
            <p:cNvSpPr/>
            <p:nvPr/>
          </p:nvSpPr>
          <p:spPr>
            <a:xfrm>
              <a:off x="6890652" y="3759355"/>
              <a:ext cx="12795" cy="12795"/>
            </a:xfrm>
            <a:custGeom>
              <a:rect b="b" l="l" r="r" t="t"/>
              <a:pathLst>
                <a:path extrusionOk="0" h="487" w="487">
                  <a:moveTo>
                    <a:pt x="243" y="1"/>
                  </a:moveTo>
                  <a:cubicBezTo>
                    <a:pt x="112" y="1"/>
                    <a:pt x="1" y="105"/>
                    <a:pt x="1" y="244"/>
                  </a:cubicBezTo>
                  <a:cubicBezTo>
                    <a:pt x="1" y="376"/>
                    <a:pt x="112" y="486"/>
                    <a:pt x="243" y="486"/>
                  </a:cubicBezTo>
                  <a:cubicBezTo>
                    <a:pt x="382" y="486"/>
                    <a:pt x="486" y="376"/>
                    <a:pt x="486" y="244"/>
                  </a:cubicBezTo>
                  <a:cubicBezTo>
                    <a:pt x="486" y="105"/>
                    <a:pt x="382" y="1"/>
                    <a:pt x="243" y="1"/>
                  </a:cubicBezTo>
                  <a:close/>
                </a:path>
              </a:pathLst>
            </a:custGeom>
            <a:solidFill>
              <a:srgbClr val="8F9B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5" name="Google Shape;2475;p74"/>
            <p:cNvSpPr/>
            <p:nvPr/>
          </p:nvSpPr>
          <p:spPr>
            <a:xfrm>
              <a:off x="7211203" y="3759355"/>
              <a:ext cx="12768" cy="12795"/>
            </a:xfrm>
            <a:custGeom>
              <a:rect b="b" l="l" r="r" t="t"/>
              <a:pathLst>
                <a:path extrusionOk="0" h="487" w="486">
                  <a:moveTo>
                    <a:pt x="243" y="1"/>
                  </a:moveTo>
                  <a:cubicBezTo>
                    <a:pt x="104" y="1"/>
                    <a:pt x="0" y="105"/>
                    <a:pt x="0" y="244"/>
                  </a:cubicBezTo>
                  <a:cubicBezTo>
                    <a:pt x="0" y="376"/>
                    <a:pt x="104" y="486"/>
                    <a:pt x="243" y="486"/>
                  </a:cubicBezTo>
                  <a:cubicBezTo>
                    <a:pt x="375" y="486"/>
                    <a:pt x="486" y="376"/>
                    <a:pt x="486" y="244"/>
                  </a:cubicBezTo>
                  <a:cubicBezTo>
                    <a:pt x="486" y="105"/>
                    <a:pt x="375" y="1"/>
                    <a:pt x="243" y="1"/>
                  </a:cubicBezTo>
                  <a:close/>
                </a:path>
              </a:pathLst>
            </a:custGeom>
            <a:solidFill>
              <a:srgbClr val="8F9B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6" name="Google Shape;2476;p74"/>
            <p:cNvSpPr/>
            <p:nvPr/>
          </p:nvSpPr>
          <p:spPr>
            <a:xfrm>
              <a:off x="6890652" y="3887486"/>
              <a:ext cx="12795" cy="12768"/>
            </a:xfrm>
            <a:custGeom>
              <a:rect b="b" l="l" r="r" t="t"/>
              <a:pathLst>
                <a:path extrusionOk="0" h="486" w="487">
                  <a:moveTo>
                    <a:pt x="243" y="0"/>
                  </a:moveTo>
                  <a:cubicBezTo>
                    <a:pt x="112" y="0"/>
                    <a:pt x="1" y="111"/>
                    <a:pt x="1" y="243"/>
                  </a:cubicBezTo>
                  <a:cubicBezTo>
                    <a:pt x="1" y="382"/>
                    <a:pt x="112" y="486"/>
                    <a:pt x="243" y="486"/>
                  </a:cubicBezTo>
                  <a:cubicBezTo>
                    <a:pt x="382" y="486"/>
                    <a:pt x="486" y="382"/>
                    <a:pt x="486" y="243"/>
                  </a:cubicBezTo>
                  <a:cubicBezTo>
                    <a:pt x="486" y="111"/>
                    <a:pt x="382" y="0"/>
                    <a:pt x="243" y="0"/>
                  </a:cubicBezTo>
                  <a:close/>
                </a:path>
              </a:pathLst>
            </a:custGeom>
            <a:solidFill>
              <a:srgbClr val="8F9B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7" name="Google Shape;2477;p74"/>
            <p:cNvSpPr/>
            <p:nvPr/>
          </p:nvSpPr>
          <p:spPr>
            <a:xfrm>
              <a:off x="7211203" y="3887486"/>
              <a:ext cx="12768" cy="12768"/>
            </a:xfrm>
            <a:custGeom>
              <a:rect b="b" l="l" r="r" t="t"/>
              <a:pathLst>
                <a:path extrusionOk="0" h="486" w="486">
                  <a:moveTo>
                    <a:pt x="243" y="0"/>
                  </a:moveTo>
                  <a:cubicBezTo>
                    <a:pt x="104" y="0"/>
                    <a:pt x="0" y="111"/>
                    <a:pt x="0" y="243"/>
                  </a:cubicBezTo>
                  <a:cubicBezTo>
                    <a:pt x="0" y="382"/>
                    <a:pt x="104" y="486"/>
                    <a:pt x="243" y="486"/>
                  </a:cubicBezTo>
                  <a:cubicBezTo>
                    <a:pt x="375" y="486"/>
                    <a:pt x="486" y="382"/>
                    <a:pt x="486" y="243"/>
                  </a:cubicBezTo>
                  <a:cubicBezTo>
                    <a:pt x="486" y="111"/>
                    <a:pt x="375" y="0"/>
                    <a:pt x="243" y="0"/>
                  </a:cubicBezTo>
                  <a:close/>
                </a:path>
              </a:pathLst>
            </a:custGeom>
            <a:solidFill>
              <a:srgbClr val="8F9B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8" name="Google Shape;2478;p74"/>
            <p:cNvSpPr/>
            <p:nvPr/>
          </p:nvSpPr>
          <p:spPr>
            <a:xfrm>
              <a:off x="6871342" y="3932306"/>
              <a:ext cx="371966" cy="12952"/>
            </a:xfrm>
            <a:custGeom>
              <a:rect b="b" l="l" r="r" t="t"/>
              <a:pathLst>
                <a:path extrusionOk="0" h="493" w="14158">
                  <a:moveTo>
                    <a:pt x="0" y="0"/>
                  </a:moveTo>
                  <a:lnTo>
                    <a:pt x="0" y="493"/>
                  </a:lnTo>
                  <a:lnTo>
                    <a:pt x="14157" y="493"/>
                  </a:lnTo>
                  <a:lnTo>
                    <a:pt x="14157" y="0"/>
                  </a:lnTo>
                  <a:close/>
                </a:path>
              </a:pathLst>
            </a:custGeom>
            <a:solidFill>
              <a:srgbClr val="B8C7D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9" name="Google Shape;2479;p74"/>
            <p:cNvSpPr/>
            <p:nvPr/>
          </p:nvSpPr>
          <p:spPr>
            <a:xfrm>
              <a:off x="6871342" y="3958001"/>
              <a:ext cx="371966" cy="12768"/>
            </a:xfrm>
            <a:custGeom>
              <a:rect b="b" l="l" r="r" t="t"/>
              <a:pathLst>
                <a:path extrusionOk="0" h="486" w="14158">
                  <a:moveTo>
                    <a:pt x="0" y="0"/>
                  </a:moveTo>
                  <a:lnTo>
                    <a:pt x="0" y="486"/>
                  </a:lnTo>
                  <a:lnTo>
                    <a:pt x="14157" y="486"/>
                  </a:lnTo>
                  <a:lnTo>
                    <a:pt x="14157" y="0"/>
                  </a:lnTo>
                  <a:close/>
                </a:path>
              </a:pathLst>
            </a:custGeom>
            <a:solidFill>
              <a:srgbClr val="B8C7D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0" name="Google Shape;2480;p74"/>
            <p:cNvSpPr/>
            <p:nvPr/>
          </p:nvSpPr>
          <p:spPr>
            <a:xfrm>
              <a:off x="6871342" y="3983695"/>
              <a:ext cx="371966" cy="12768"/>
            </a:xfrm>
            <a:custGeom>
              <a:rect b="b" l="l" r="r" t="t"/>
              <a:pathLst>
                <a:path extrusionOk="0" h="486" w="14158">
                  <a:moveTo>
                    <a:pt x="0" y="0"/>
                  </a:moveTo>
                  <a:lnTo>
                    <a:pt x="0" y="243"/>
                  </a:lnTo>
                  <a:cubicBezTo>
                    <a:pt x="0" y="375"/>
                    <a:pt x="111" y="486"/>
                    <a:pt x="250" y="486"/>
                  </a:cubicBezTo>
                  <a:lnTo>
                    <a:pt x="13907" y="486"/>
                  </a:lnTo>
                  <a:cubicBezTo>
                    <a:pt x="14046" y="486"/>
                    <a:pt x="14157" y="375"/>
                    <a:pt x="14157" y="243"/>
                  </a:cubicBezTo>
                  <a:lnTo>
                    <a:pt x="14157" y="0"/>
                  </a:lnTo>
                  <a:close/>
                </a:path>
              </a:pathLst>
            </a:custGeom>
            <a:solidFill>
              <a:srgbClr val="B8C7D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81" name="Google Shape;2481;p74"/>
          <p:cNvGrpSpPr/>
          <p:nvPr/>
        </p:nvGrpSpPr>
        <p:grpSpPr>
          <a:xfrm>
            <a:off x="4107912" y="3290973"/>
            <a:ext cx="802331" cy="553123"/>
            <a:chOff x="6871342" y="3740044"/>
            <a:chExt cx="371966" cy="256420"/>
          </a:xfrm>
        </p:grpSpPr>
        <p:sp>
          <p:nvSpPr>
            <p:cNvPr id="2482" name="Google Shape;2482;p74"/>
            <p:cNvSpPr/>
            <p:nvPr/>
          </p:nvSpPr>
          <p:spPr>
            <a:xfrm>
              <a:off x="6871342" y="3816944"/>
              <a:ext cx="371966" cy="179520"/>
            </a:xfrm>
            <a:custGeom>
              <a:rect b="b" l="l" r="r" t="t"/>
              <a:pathLst>
                <a:path extrusionOk="0" h="6833" w="14158">
                  <a:moveTo>
                    <a:pt x="0" y="1"/>
                  </a:moveTo>
                  <a:lnTo>
                    <a:pt x="0" y="6590"/>
                  </a:lnTo>
                  <a:cubicBezTo>
                    <a:pt x="0" y="6722"/>
                    <a:pt x="111" y="6833"/>
                    <a:pt x="250" y="6833"/>
                  </a:cubicBezTo>
                  <a:lnTo>
                    <a:pt x="13907" y="6833"/>
                  </a:lnTo>
                  <a:cubicBezTo>
                    <a:pt x="14046" y="6833"/>
                    <a:pt x="14157" y="6722"/>
                    <a:pt x="14157" y="6590"/>
                  </a:cubicBezTo>
                  <a:lnTo>
                    <a:pt x="14157" y="1"/>
                  </a:lnTo>
                  <a:close/>
                </a:path>
              </a:pathLst>
            </a:custGeom>
            <a:solidFill>
              <a:srgbClr val="CBD6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3" name="Google Shape;2483;p74"/>
            <p:cNvSpPr/>
            <p:nvPr/>
          </p:nvSpPr>
          <p:spPr>
            <a:xfrm>
              <a:off x="6871342" y="3740044"/>
              <a:ext cx="371966" cy="179520"/>
            </a:xfrm>
            <a:custGeom>
              <a:rect b="b" l="l" r="r" t="t"/>
              <a:pathLst>
                <a:path extrusionOk="0" h="6833" w="14158">
                  <a:moveTo>
                    <a:pt x="250" y="1"/>
                  </a:moveTo>
                  <a:cubicBezTo>
                    <a:pt x="111" y="1"/>
                    <a:pt x="0" y="112"/>
                    <a:pt x="0" y="243"/>
                  </a:cubicBezTo>
                  <a:lnTo>
                    <a:pt x="0" y="6590"/>
                  </a:lnTo>
                  <a:cubicBezTo>
                    <a:pt x="0" y="6722"/>
                    <a:pt x="111" y="6833"/>
                    <a:pt x="250" y="6833"/>
                  </a:cubicBezTo>
                  <a:lnTo>
                    <a:pt x="13907" y="6833"/>
                  </a:lnTo>
                  <a:cubicBezTo>
                    <a:pt x="14046" y="6833"/>
                    <a:pt x="14157" y="6722"/>
                    <a:pt x="14157" y="6590"/>
                  </a:cubicBezTo>
                  <a:lnTo>
                    <a:pt x="14157" y="243"/>
                  </a:lnTo>
                  <a:cubicBezTo>
                    <a:pt x="14157" y="112"/>
                    <a:pt x="14046" y="1"/>
                    <a:pt x="13907" y="1"/>
                  </a:cubicBezTo>
                  <a:close/>
                </a:path>
              </a:pathLst>
            </a:custGeom>
            <a:solidFill>
              <a:srgbClr val="EFF2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4" name="Google Shape;2484;p74"/>
            <p:cNvSpPr/>
            <p:nvPr/>
          </p:nvSpPr>
          <p:spPr>
            <a:xfrm>
              <a:off x="6890652" y="3759355"/>
              <a:ext cx="333319" cy="140899"/>
            </a:xfrm>
            <a:custGeom>
              <a:rect b="b" l="l" r="r" t="t"/>
              <a:pathLst>
                <a:path extrusionOk="0" h="5363" w="12687">
                  <a:moveTo>
                    <a:pt x="3796" y="486"/>
                  </a:moveTo>
                  <a:cubicBezTo>
                    <a:pt x="3888" y="486"/>
                    <a:pt x="3939" y="606"/>
                    <a:pt x="3878" y="681"/>
                  </a:cubicBezTo>
                  <a:cubicBezTo>
                    <a:pt x="2935" y="1846"/>
                    <a:pt x="2935" y="3518"/>
                    <a:pt x="3878" y="4676"/>
                  </a:cubicBezTo>
                  <a:cubicBezTo>
                    <a:pt x="3940" y="4759"/>
                    <a:pt x="3885" y="4877"/>
                    <a:pt x="3788" y="4877"/>
                  </a:cubicBezTo>
                  <a:lnTo>
                    <a:pt x="1443" y="4877"/>
                  </a:lnTo>
                  <a:cubicBezTo>
                    <a:pt x="1346" y="4398"/>
                    <a:pt x="972" y="4024"/>
                    <a:pt x="493" y="3927"/>
                  </a:cubicBezTo>
                  <a:lnTo>
                    <a:pt x="493" y="1437"/>
                  </a:lnTo>
                  <a:cubicBezTo>
                    <a:pt x="972" y="1340"/>
                    <a:pt x="1346" y="965"/>
                    <a:pt x="1443" y="486"/>
                  </a:cubicBezTo>
                  <a:lnTo>
                    <a:pt x="3788" y="486"/>
                  </a:lnTo>
                  <a:cubicBezTo>
                    <a:pt x="3790" y="486"/>
                    <a:pt x="3793" y="486"/>
                    <a:pt x="3796" y="486"/>
                  </a:cubicBezTo>
                  <a:close/>
                  <a:moveTo>
                    <a:pt x="11251" y="486"/>
                  </a:moveTo>
                  <a:cubicBezTo>
                    <a:pt x="11348" y="972"/>
                    <a:pt x="11723" y="1347"/>
                    <a:pt x="12201" y="1444"/>
                  </a:cubicBezTo>
                  <a:lnTo>
                    <a:pt x="12201" y="3927"/>
                  </a:lnTo>
                  <a:cubicBezTo>
                    <a:pt x="11723" y="4024"/>
                    <a:pt x="11348" y="4398"/>
                    <a:pt x="11251" y="4884"/>
                  </a:cubicBezTo>
                  <a:lnTo>
                    <a:pt x="8900" y="4884"/>
                  </a:lnTo>
                  <a:cubicBezTo>
                    <a:pt x="8796" y="4884"/>
                    <a:pt x="8740" y="4766"/>
                    <a:pt x="8803" y="4683"/>
                  </a:cubicBezTo>
                  <a:cubicBezTo>
                    <a:pt x="9753" y="3518"/>
                    <a:pt x="9753" y="1853"/>
                    <a:pt x="8803" y="688"/>
                  </a:cubicBezTo>
                  <a:cubicBezTo>
                    <a:pt x="8740" y="604"/>
                    <a:pt x="8796" y="486"/>
                    <a:pt x="8900" y="486"/>
                  </a:cubicBezTo>
                  <a:close/>
                  <a:moveTo>
                    <a:pt x="1221" y="1"/>
                  </a:moveTo>
                  <a:cubicBezTo>
                    <a:pt x="1083" y="1"/>
                    <a:pt x="979" y="105"/>
                    <a:pt x="979" y="244"/>
                  </a:cubicBezTo>
                  <a:cubicBezTo>
                    <a:pt x="979" y="646"/>
                    <a:pt x="646" y="972"/>
                    <a:pt x="243" y="972"/>
                  </a:cubicBezTo>
                  <a:cubicBezTo>
                    <a:pt x="112" y="972"/>
                    <a:pt x="1" y="1083"/>
                    <a:pt x="1" y="1222"/>
                  </a:cubicBezTo>
                  <a:lnTo>
                    <a:pt x="1" y="4149"/>
                  </a:lnTo>
                  <a:cubicBezTo>
                    <a:pt x="1" y="4281"/>
                    <a:pt x="112" y="4392"/>
                    <a:pt x="243" y="4392"/>
                  </a:cubicBezTo>
                  <a:cubicBezTo>
                    <a:pt x="646" y="4392"/>
                    <a:pt x="979" y="4718"/>
                    <a:pt x="979" y="5120"/>
                  </a:cubicBezTo>
                  <a:cubicBezTo>
                    <a:pt x="979" y="5259"/>
                    <a:pt x="1083" y="5363"/>
                    <a:pt x="1221" y="5363"/>
                  </a:cubicBezTo>
                  <a:lnTo>
                    <a:pt x="11466" y="5363"/>
                  </a:lnTo>
                  <a:cubicBezTo>
                    <a:pt x="11605" y="5363"/>
                    <a:pt x="11709" y="5259"/>
                    <a:pt x="11709" y="5120"/>
                  </a:cubicBezTo>
                  <a:cubicBezTo>
                    <a:pt x="11709" y="4718"/>
                    <a:pt x="12042" y="4392"/>
                    <a:pt x="12444" y="4392"/>
                  </a:cubicBezTo>
                  <a:cubicBezTo>
                    <a:pt x="12576" y="4392"/>
                    <a:pt x="12687" y="4281"/>
                    <a:pt x="12687" y="4149"/>
                  </a:cubicBezTo>
                  <a:lnTo>
                    <a:pt x="12687" y="1222"/>
                  </a:lnTo>
                  <a:cubicBezTo>
                    <a:pt x="12687" y="1083"/>
                    <a:pt x="12576" y="972"/>
                    <a:pt x="12444" y="972"/>
                  </a:cubicBezTo>
                  <a:cubicBezTo>
                    <a:pt x="12042" y="972"/>
                    <a:pt x="11709" y="646"/>
                    <a:pt x="11709" y="244"/>
                  </a:cubicBezTo>
                  <a:cubicBezTo>
                    <a:pt x="11709" y="105"/>
                    <a:pt x="11605" y="1"/>
                    <a:pt x="11466" y="1"/>
                  </a:cubicBezTo>
                  <a:close/>
                </a:path>
              </a:pathLst>
            </a:custGeom>
            <a:solidFill>
              <a:srgbClr val="8F9B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5" name="Google Shape;2485;p74"/>
            <p:cNvSpPr/>
            <p:nvPr/>
          </p:nvSpPr>
          <p:spPr>
            <a:xfrm>
              <a:off x="6986862" y="3759355"/>
              <a:ext cx="140899" cy="141083"/>
            </a:xfrm>
            <a:custGeom>
              <a:rect b="b" l="l" r="r" t="t"/>
              <a:pathLst>
                <a:path extrusionOk="0" h="5370" w="5363">
                  <a:moveTo>
                    <a:pt x="2685" y="1"/>
                  </a:moveTo>
                  <a:cubicBezTo>
                    <a:pt x="1201" y="1"/>
                    <a:pt x="1" y="1201"/>
                    <a:pt x="1" y="2685"/>
                  </a:cubicBezTo>
                  <a:cubicBezTo>
                    <a:pt x="1" y="4163"/>
                    <a:pt x="1201" y="5370"/>
                    <a:pt x="2685" y="5370"/>
                  </a:cubicBezTo>
                  <a:cubicBezTo>
                    <a:pt x="4163" y="5370"/>
                    <a:pt x="5363" y="4163"/>
                    <a:pt x="5363" y="2685"/>
                  </a:cubicBezTo>
                  <a:cubicBezTo>
                    <a:pt x="5363" y="1201"/>
                    <a:pt x="4163" y="1"/>
                    <a:pt x="2685" y="1"/>
                  </a:cubicBezTo>
                  <a:close/>
                </a:path>
              </a:pathLst>
            </a:custGeom>
            <a:solidFill>
              <a:srgbClr val="8095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6" name="Google Shape;2486;p74"/>
            <p:cNvSpPr/>
            <p:nvPr/>
          </p:nvSpPr>
          <p:spPr>
            <a:xfrm>
              <a:off x="7025141" y="3785023"/>
              <a:ext cx="64184" cy="89773"/>
            </a:xfrm>
            <a:custGeom>
              <a:rect b="b" l="l" r="r" t="t"/>
              <a:pathLst>
                <a:path extrusionOk="0" h="3417" w="2443">
                  <a:moveTo>
                    <a:pt x="979" y="751"/>
                  </a:moveTo>
                  <a:lnTo>
                    <a:pt x="979" y="1382"/>
                  </a:lnTo>
                  <a:cubicBezTo>
                    <a:pt x="632" y="1264"/>
                    <a:pt x="493" y="1160"/>
                    <a:pt x="493" y="1022"/>
                  </a:cubicBezTo>
                  <a:cubicBezTo>
                    <a:pt x="493" y="938"/>
                    <a:pt x="673" y="800"/>
                    <a:pt x="979" y="751"/>
                  </a:cubicBezTo>
                  <a:close/>
                  <a:moveTo>
                    <a:pt x="1471" y="2027"/>
                  </a:moveTo>
                  <a:cubicBezTo>
                    <a:pt x="1818" y="2145"/>
                    <a:pt x="1957" y="2249"/>
                    <a:pt x="1957" y="2395"/>
                  </a:cubicBezTo>
                  <a:cubicBezTo>
                    <a:pt x="1964" y="2471"/>
                    <a:pt x="1776" y="2617"/>
                    <a:pt x="1471" y="2659"/>
                  </a:cubicBezTo>
                  <a:lnTo>
                    <a:pt x="1471" y="2027"/>
                  </a:lnTo>
                  <a:close/>
                  <a:moveTo>
                    <a:pt x="1225" y="0"/>
                  </a:moveTo>
                  <a:cubicBezTo>
                    <a:pt x="1102" y="0"/>
                    <a:pt x="979" y="82"/>
                    <a:pt x="979" y="245"/>
                  </a:cubicBezTo>
                  <a:lnTo>
                    <a:pt x="979" y="259"/>
                  </a:lnTo>
                  <a:cubicBezTo>
                    <a:pt x="410" y="328"/>
                    <a:pt x="1" y="626"/>
                    <a:pt x="1" y="1022"/>
                  </a:cubicBezTo>
                  <a:cubicBezTo>
                    <a:pt x="1" y="1563"/>
                    <a:pt x="535" y="1771"/>
                    <a:pt x="979" y="1896"/>
                  </a:cubicBezTo>
                  <a:lnTo>
                    <a:pt x="979" y="2659"/>
                  </a:lnTo>
                  <a:cubicBezTo>
                    <a:pt x="673" y="2610"/>
                    <a:pt x="493" y="2471"/>
                    <a:pt x="493" y="2395"/>
                  </a:cubicBezTo>
                  <a:cubicBezTo>
                    <a:pt x="493" y="2232"/>
                    <a:pt x="370" y="2150"/>
                    <a:pt x="247" y="2150"/>
                  </a:cubicBezTo>
                  <a:cubicBezTo>
                    <a:pt x="124" y="2150"/>
                    <a:pt x="1" y="2232"/>
                    <a:pt x="1" y="2395"/>
                  </a:cubicBezTo>
                  <a:cubicBezTo>
                    <a:pt x="1" y="2783"/>
                    <a:pt x="410" y="3089"/>
                    <a:pt x="979" y="3158"/>
                  </a:cubicBezTo>
                  <a:lnTo>
                    <a:pt x="979" y="3172"/>
                  </a:lnTo>
                  <a:cubicBezTo>
                    <a:pt x="979" y="3335"/>
                    <a:pt x="1102" y="3416"/>
                    <a:pt x="1225" y="3416"/>
                  </a:cubicBezTo>
                  <a:cubicBezTo>
                    <a:pt x="1348" y="3416"/>
                    <a:pt x="1471" y="3335"/>
                    <a:pt x="1471" y="3172"/>
                  </a:cubicBezTo>
                  <a:lnTo>
                    <a:pt x="1471" y="3158"/>
                  </a:lnTo>
                  <a:cubicBezTo>
                    <a:pt x="2040" y="3089"/>
                    <a:pt x="2442" y="2783"/>
                    <a:pt x="2442" y="2395"/>
                  </a:cubicBezTo>
                  <a:cubicBezTo>
                    <a:pt x="2442" y="1847"/>
                    <a:pt x="1908" y="1639"/>
                    <a:pt x="1471" y="1521"/>
                  </a:cubicBezTo>
                  <a:lnTo>
                    <a:pt x="1471" y="751"/>
                  </a:lnTo>
                  <a:cubicBezTo>
                    <a:pt x="1776" y="800"/>
                    <a:pt x="1957" y="938"/>
                    <a:pt x="1957" y="1022"/>
                  </a:cubicBezTo>
                  <a:cubicBezTo>
                    <a:pt x="1957" y="1185"/>
                    <a:pt x="2078" y="1266"/>
                    <a:pt x="2199" y="1266"/>
                  </a:cubicBezTo>
                  <a:cubicBezTo>
                    <a:pt x="2321" y="1266"/>
                    <a:pt x="2442" y="1185"/>
                    <a:pt x="2442" y="1022"/>
                  </a:cubicBezTo>
                  <a:cubicBezTo>
                    <a:pt x="2442" y="626"/>
                    <a:pt x="2040" y="328"/>
                    <a:pt x="1471" y="259"/>
                  </a:cubicBezTo>
                  <a:lnTo>
                    <a:pt x="1471" y="245"/>
                  </a:lnTo>
                  <a:cubicBezTo>
                    <a:pt x="1471" y="82"/>
                    <a:pt x="1348" y="0"/>
                    <a:pt x="1225" y="0"/>
                  </a:cubicBezTo>
                  <a:close/>
                </a:path>
              </a:pathLst>
            </a:custGeom>
            <a:solidFill>
              <a:srgbClr val="EFF2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7" name="Google Shape;2487;p74"/>
            <p:cNvSpPr/>
            <p:nvPr/>
          </p:nvSpPr>
          <p:spPr>
            <a:xfrm>
              <a:off x="6890652" y="3759355"/>
              <a:ext cx="12795" cy="12795"/>
            </a:xfrm>
            <a:custGeom>
              <a:rect b="b" l="l" r="r" t="t"/>
              <a:pathLst>
                <a:path extrusionOk="0" h="487" w="487">
                  <a:moveTo>
                    <a:pt x="243" y="1"/>
                  </a:moveTo>
                  <a:cubicBezTo>
                    <a:pt x="112" y="1"/>
                    <a:pt x="1" y="105"/>
                    <a:pt x="1" y="244"/>
                  </a:cubicBezTo>
                  <a:cubicBezTo>
                    <a:pt x="1" y="376"/>
                    <a:pt x="112" y="486"/>
                    <a:pt x="243" y="486"/>
                  </a:cubicBezTo>
                  <a:cubicBezTo>
                    <a:pt x="382" y="486"/>
                    <a:pt x="486" y="376"/>
                    <a:pt x="486" y="244"/>
                  </a:cubicBezTo>
                  <a:cubicBezTo>
                    <a:pt x="486" y="105"/>
                    <a:pt x="382" y="1"/>
                    <a:pt x="243" y="1"/>
                  </a:cubicBezTo>
                  <a:close/>
                </a:path>
              </a:pathLst>
            </a:custGeom>
            <a:solidFill>
              <a:srgbClr val="8F9B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8" name="Google Shape;2488;p74"/>
            <p:cNvSpPr/>
            <p:nvPr/>
          </p:nvSpPr>
          <p:spPr>
            <a:xfrm>
              <a:off x="7211203" y="3759355"/>
              <a:ext cx="12768" cy="12795"/>
            </a:xfrm>
            <a:custGeom>
              <a:rect b="b" l="l" r="r" t="t"/>
              <a:pathLst>
                <a:path extrusionOk="0" h="487" w="486">
                  <a:moveTo>
                    <a:pt x="243" y="1"/>
                  </a:moveTo>
                  <a:cubicBezTo>
                    <a:pt x="104" y="1"/>
                    <a:pt x="0" y="105"/>
                    <a:pt x="0" y="244"/>
                  </a:cubicBezTo>
                  <a:cubicBezTo>
                    <a:pt x="0" y="376"/>
                    <a:pt x="104" y="486"/>
                    <a:pt x="243" y="486"/>
                  </a:cubicBezTo>
                  <a:cubicBezTo>
                    <a:pt x="375" y="486"/>
                    <a:pt x="486" y="376"/>
                    <a:pt x="486" y="244"/>
                  </a:cubicBezTo>
                  <a:cubicBezTo>
                    <a:pt x="486" y="105"/>
                    <a:pt x="375" y="1"/>
                    <a:pt x="243" y="1"/>
                  </a:cubicBezTo>
                  <a:close/>
                </a:path>
              </a:pathLst>
            </a:custGeom>
            <a:solidFill>
              <a:srgbClr val="8F9B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9" name="Google Shape;2489;p74"/>
            <p:cNvSpPr/>
            <p:nvPr/>
          </p:nvSpPr>
          <p:spPr>
            <a:xfrm>
              <a:off x="6890652" y="3887486"/>
              <a:ext cx="12795" cy="12768"/>
            </a:xfrm>
            <a:custGeom>
              <a:rect b="b" l="l" r="r" t="t"/>
              <a:pathLst>
                <a:path extrusionOk="0" h="486" w="487">
                  <a:moveTo>
                    <a:pt x="243" y="0"/>
                  </a:moveTo>
                  <a:cubicBezTo>
                    <a:pt x="112" y="0"/>
                    <a:pt x="1" y="111"/>
                    <a:pt x="1" y="243"/>
                  </a:cubicBezTo>
                  <a:cubicBezTo>
                    <a:pt x="1" y="382"/>
                    <a:pt x="112" y="486"/>
                    <a:pt x="243" y="486"/>
                  </a:cubicBezTo>
                  <a:cubicBezTo>
                    <a:pt x="382" y="486"/>
                    <a:pt x="486" y="382"/>
                    <a:pt x="486" y="243"/>
                  </a:cubicBezTo>
                  <a:cubicBezTo>
                    <a:pt x="486" y="111"/>
                    <a:pt x="382" y="0"/>
                    <a:pt x="243" y="0"/>
                  </a:cubicBezTo>
                  <a:close/>
                </a:path>
              </a:pathLst>
            </a:custGeom>
            <a:solidFill>
              <a:srgbClr val="8F9B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0" name="Google Shape;2490;p74"/>
            <p:cNvSpPr/>
            <p:nvPr/>
          </p:nvSpPr>
          <p:spPr>
            <a:xfrm>
              <a:off x="7211203" y="3887486"/>
              <a:ext cx="12768" cy="12768"/>
            </a:xfrm>
            <a:custGeom>
              <a:rect b="b" l="l" r="r" t="t"/>
              <a:pathLst>
                <a:path extrusionOk="0" h="486" w="486">
                  <a:moveTo>
                    <a:pt x="243" y="0"/>
                  </a:moveTo>
                  <a:cubicBezTo>
                    <a:pt x="104" y="0"/>
                    <a:pt x="0" y="111"/>
                    <a:pt x="0" y="243"/>
                  </a:cubicBezTo>
                  <a:cubicBezTo>
                    <a:pt x="0" y="382"/>
                    <a:pt x="104" y="486"/>
                    <a:pt x="243" y="486"/>
                  </a:cubicBezTo>
                  <a:cubicBezTo>
                    <a:pt x="375" y="486"/>
                    <a:pt x="486" y="382"/>
                    <a:pt x="486" y="243"/>
                  </a:cubicBezTo>
                  <a:cubicBezTo>
                    <a:pt x="486" y="111"/>
                    <a:pt x="375" y="0"/>
                    <a:pt x="243" y="0"/>
                  </a:cubicBezTo>
                  <a:close/>
                </a:path>
              </a:pathLst>
            </a:custGeom>
            <a:solidFill>
              <a:srgbClr val="8F9B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1" name="Google Shape;2491;p74"/>
            <p:cNvSpPr/>
            <p:nvPr/>
          </p:nvSpPr>
          <p:spPr>
            <a:xfrm>
              <a:off x="6871342" y="3932306"/>
              <a:ext cx="371966" cy="12952"/>
            </a:xfrm>
            <a:custGeom>
              <a:rect b="b" l="l" r="r" t="t"/>
              <a:pathLst>
                <a:path extrusionOk="0" h="493" w="14158">
                  <a:moveTo>
                    <a:pt x="0" y="0"/>
                  </a:moveTo>
                  <a:lnTo>
                    <a:pt x="0" y="493"/>
                  </a:lnTo>
                  <a:lnTo>
                    <a:pt x="14157" y="493"/>
                  </a:lnTo>
                  <a:lnTo>
                    <a:pt x="14157" y="0"/>
                  </a:lnTo>
                  <a:close/>
                </a:path>
              </a:pathLst>
            </a:custGeom>
            <a:solidFill>
              <a:srgbClr val="B8C7D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2" name="Google Shape;2492;p74"/>
            <p:cNvSpPr/>
            <p:nvPr/>
          </p:nvSpPr>
          <p:spPr>
            <a:xfrm>
              <a:off x="6871342" y="3958001"/>
              <a:ext cx="371966" cy="12768"/>
            </a:xfrm>
            <a:custGeom>
              <a:rect b="b" l="l" r="r" t="t"/>
              <a:pathLst>
                <a:path extrusionOk="0" h="486" w="14158">
                  <a:moveTo>
                    <a:pt x="0" y="0"/>
                  </a:moveTo>
                  <a:lnTo>
                    <a:pt x="0" y="486"/>
                  </a:lnTo>
                  <a:lnTo>
                    <a:pt x="14157" y="486"/>
                  </a:lnTo>
                  <a:lnTo>
                    <a:pt x="14157" y="0"/>
                  </a:lnTo>
                  <a:close/>
                </a:path>
              </a:pathLst>
            </a:custGeom>
            <a:solidFill>
              <a:srgbClr val="B8C7D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3" name="Google Shape;2493;p74"/>
            <p:cNvSpPr/>
            <p:nvPr/>
          </p:nvSpPr>
          <p:spPr>
            <a:xfrm>
              <a:off x="6871342" y="3983695"/>
              <a:ext cx="371966" cy="12768"/>
            </a:xfrm>
            <a:custGeom>
              <a:rect b="b" l="l" r="r" t="t"/>
              <a:pathLst>
                <a:path extrusionOk="0" h="486" w="14158">
                  <a:moveTo>
                    <a:pt x="0" y="0"/>
                  </a:moveTo>
                  <a:lnTo>
                    <a:pt x="0" y="243"/>
                  </a:lnTo>
                  <a:cubicBezTo>
                    <a:pt x="0" y="375"/>
                    <a:pt x="111" y="486"/>
                    <a:pt x="250" y="486"/>
                  </a:cubicBezTo>
                  <a:lnTo>
                    <a:pt x="13907" y="486"/>
                  </a:lnTo>
                  <a:cubicBezTo>
                    <a:pt x="14046" y="486"/>
                    <a:pt x="14157" y="375"/>
                    <a:pt x="14157" y="243"/>
                  </a:cubicBezTo>
                  <a:lnTo>
                    <a:pt x="14157" y="0"/>
                  </a:lnTo>
                  <a:close/>
                </a:path>
              </a:pathLst>
            </a:custGeom>
            <a:solidFill>
              <a:srgbClr val="B8C7D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94" name="Google Shape;2494;p74"/>
          <p:cNvGrpSpPr/>
          <p:nvPr/>
        </p:nvGrpSpPr>
        <p:grpSpPr>
          <a:xfrm>
            <a:off x="824227" y="1518072"/>
            <a:ext cx="333692" cy="333363"/>
            <a:chOff x="1742965" y="1502959"/>
            <a:chExt cx="333692" cy="333363"/>
          </a:xfrm>
        </p:grpSpPr>
        <p:sp>
          <p:nvSpPr>
            <p:cNvPr id="2495" name="Google Shape;2495;p74"/>
            <p:cNvSpPr/>
            <p:nvPr/>
          </p:nvSpPr>
          <p:spPr>
            <a:xfrm>
              <a:off x="1742965" y="1502959"/>
              <a:ext cx="333692" cy="333363"/>
            </a:xfrm>
            <a:custGeom>
              <a:rect b="b" l="l" r="r" t="t"/>
              <a:pathLst>
                <a:path extrusionOk="0" h="22265" w="22287">
                  <a:moveTo>
                    <a:pt x="11143" y="0"/>
                  </a:moveTo>
                  <a:cubicBezTo>
                    <a:pt x="4983" y="0"/>
                    <a:pt x="1" y="4121"/>
                    <a:pt x="1" y="9188"/>
                  </a:cubicBezTo>
                  <a:cubicBezTo>
                    <a:pt x="1" y="13708"/>
                    <a:pt x="3974" y="17450"/>
                    <a:pt x="9209" y="18207"/>
                  </a:cubicBezTo>
                  <a:cubicBezTo>
                    <a:pt x="9335" y="19700"/>
                    <a:pt x="8831" y="21151"/>
                    <a:pt x="7843" y="22265"/>
                  </a:cubicBezTo>
                  <a:cubicBezTo>
                    <a:pt x="10324" y="22265"/>
                    <a:pt x="12468" y="20604"/>
                    <a:pt x="13099" y="18207"/>
                  </a:cubicBezTo>
                  <a:cubicBezTo>
                    <a:pt x="18313" y="17450"/>
                    <a:pt x="22286" y="13687"/>
                    <a:pt x="22286" y="9188"/>
                  </a:cubicBezTo>
                  <a:cubicBezTo>
                    <a:pt x="22265" y="4121"/>
                    <a:pt x="17283" y="0"/>
                    <a:pt x="11143" y="0"/>
                  </a:cubicBezTo>
                  <a:close/>
                </a:path>
              </a:pathLst>
            </a:custGeom>
            <a:solidFill>
              <a:srgbClr val="9EB2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6" name="Google Shape;2496;p74"/>
            <p:cNvSpPr/>
            <p:nvPr/>
          </p:nvSpPr>
          <p:spPr>
            <a:xfrm>
              <a:off x="1854719" y="1629492"/>
              <a:ext cx="22040" cy="21740"/>
            </a:xfrm>
            <a:custGeom>
              <a:rect b="b" l="l" r="r" t="t"/>
              <a:pathLst>
                <a:path extrusionOk="0" h="1452" w="1472">
                  <a:moveTo>
                    <a:pt x="736" y="1"/>
                  </a:moveTo>
                  <a:cubicBezTo>
                    <a:pt x="337" y="1"/>
                    <a:pt x="0" y="316"/>
                    <a:pt x="0" y="716"/>
                  </a:cubicBezTo>
                  <a:cubicBezTo>
                    <a:pt x="0" y="1136"/>
                    <a:pt x="337" y="1452"/>
                    <a:pt x="736" y="1452"/>
                  </a:cubicBezTo>
                  <a:cubicBezTo>
                    <a:pt x="1136" y="1452"/>
                    <a:pt x="1472" y="1136"/>
                    <a:pt x="1472" y="716"/>
                  </a:cubicBezTo>
                  <a:cubicBezTo>
                    <a:pt x="1472" y="316"/>
                    <a:pt x="1136" y="1"/>
                    <a:pt x="73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7" name="Google Shape;2497;p74"/>
            <p:cNvSpPr/>
            <p:nvPr/>
          </p:nvSpPr>
          <p:spPr>
            <a:xfrm>
              <a:off x="1898783" y="1629492"/>
              <a:ext cx="22054" cy="21740"/>
            </a:xfrm>
            <a:custGeom>
              <a:rect b="b" l="l" r="r" t="t"/>
              <a:pathLst>
                <a:path extrusionOk="0" h="1452" w="1473">
                  <a:moveTo>
                    <a:pt x="736" y="1"/>
                  </a:moveTo>
                  <a:cubicBezTo>
                    <a:pt x="316" y="1"/>
                    <a:pt x="1" y="316"/>
                    <a:pt x="1" y="716"/>
                  </a:cubicBezTo>
                  <a:cubicBezTo>
                    <a:pt x="1" y="1136"/>
                    <a:pt x="316" y="1452"/>
                    <a:pt x="736" y="1452"/>
                  </a:cubicBezTo>
                  <a:cubicBezTo>
                    <a:pt x="1136" y="1452"/>
                    <a:pt x="1472" y="1136"/>
                    <a:pt x="1472" y="716"/>
                  </a:cubicBezTo>
                  <a:cubicBezTo>
                    <a:pt x="1472" y="316"/>
                    <a:pt x="1136" y="1"/>
                    <a:pt x="73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8" name="Google Shape;2498;p74"/>
            <p:cNvSpPr/>
            <p:nvPr/>
          </p:nvSpPr>
          <p:spPr>
            <a:xfrm>
              <a:off x="1942863" y="1629492"/>
              <a:ext cx="21725" cy="21740"/>
            </a:xfrm>
            <a:custGeom>
              <a:rect b="b" l="l" r="r" t="t"/>
              <a:pathLst>
                <a:path extrusionOk="0" h="1452" w="1451">
                  <a:moveTo>
                    <a:pt x="715" y="1"/>
                  </a:moveTo>
                  <a:cubicBezTo>
                    <a:pt x="315" y="1"/>
                    <a:pt x="0" y="316"/>
                    <a:pt x="0" y="716"/>
                  </a:cubicBezTo>
                  <a:cubicBezTo>
                    <a:pt x="0" y="1136"/>
                    <a:pt x="315" y="1452"/>
                    <a:pt x="715" y="1452"/>
                  </a:cubicBezTo>
                  <a:cubicBezTo>
                    <a:pt x="1135" y="1452"/>
                    <a:pt x="1451" y="1136"/>
                    <a:pt x="1451" y="716"/>
                  </a:cubicBezTo>
                  <a:cubicBezTo>
                    <a:pt x="1451" y="316"/>
                    <a:pt x="1135" y="1"/>
                    <a:pt x="7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99" name="Google Shape;2499;p74"/>
          <p:cNvGrpSpPr/>
          <p:nvPr/>
        </p:nvGrpSpPr>
        <p:grpSpPr>
          <a:xfrm>
            <a:off x="804132" y="3273717"/>
            <a:ext cx="373882" cy="370053"/>
            <a:chOff x="6041869" y="3365392"/>
            <a:chExt cx="373882" cy="370053"/>
          </a:xfrm>
        </p:grpSpPr>
        <p:sp>
          <p:nvSpPr>
            <p:cNvPr id="2500" name="Google Shape;2500;p74"/>
            <p:cNvSpPr/>
            <p:nvPr/>
          </p:nvSpPr>
          <p:spPr>
            <a:xfrm>
              <a:off x="6082080" y="3626355"/>
              <a:ext cx="70795" cy="68854"/>
            </a:xfrm>
            <a:custGeom>
              <a:rect b="b" l="l" r="r" t="t"/>
              <a:pathLst>
                <a:path extrusionOk="0" h="2625" w="2699">
                  <a:moveTo>
                    <a:pt x="299" y="1"/>
                  </a:moveTo>
                  <a:cubicBezTo>
                    <a:pt x="0" y="1"/>
                    <a:pt x="0" y="441"/>
                    <a:pt x="299" y="441"/>
                  </a:cubicBezTo>
                  <a:lnTo>
                    <a:pt x="2258" y="441"/>
                  </a:lnTo>
                  <a:lnTo>
                    <a:pt x="2258" y="2401"/>
                  </a:lnTo>
                  <a:cubicBezTo>
                    <a:pt x="2258" y="2523"/>
                    <a:pt x="2353" y="2625"/>
                    <a:pt x="2475" y="2625"/>
                  </a:cubicBezTo>
                  <a:cubicBezTo>
                    <a:pt x="2597" y="2625"/>
                    <a:pt x="2699" y="2523"/>
                    <a:pt x="2699" y="2401"/>
                  </a:cubicBezTo>
                  <a:lnTo>
                    <a:pt x="2699" y="224"/>
                  </a:lnTo>
                  <a:cubicBezTo>
                    <a:pt x="2699" y="102"/>
                    <a:pt x="2597" y="1"/>
                    <a:pt x="2475" y="1"/>
                  </a:cubicBezTo>
                  <a:close/>
                </a:path>
              </a:pathLst>
            </a:custGeom>
            <a:solidFill>
              <a:srgbClr val="E6EC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1" name="Google Shape;2501;p74"/>
            <p:cNvSpPr/>
            <p:nvPr/>
          </p:nvSpPr>
          <p:spPr>
            <a:xfrm>
              <a:off x="6304746" y="3405603"/>
              <a:ext cx="70821" cy="68723"/>
            </a:xfrm>
            <a:custGeom>
              <a:rect b="b" l="l" r="r" t="t"/>
              <a:pathLst>
                <a:path extrusionOk="0" h="2620" w="2700">
                  <a:moveTo>
                    <a:pt x="221" y="0"/>
                  </a:moveTo>
                  <a:cubicBezTo>
                    <a:pt x="111" y="0"/>
                    <a:pt x="1" y="73"/>
                    <a:pt x="1" y="219"/>
                  </a:cubicBezTo>
                  <a:lnTo>
                    <a:pt x="1" y="2402"/>
                  </a:lnTo>
                  <a:cubicBezTo>
                    <a:pt x="1" y="2524"/>
                    <a:pt x="102" y="2619"/>
                    <a:pt x="224" y="2619"/>
                  </a:cubicBezTo>
                  <a:lnTo>
                    <a:pt x="2408" y="2619"/>
                  </a:lnTo>
                  <a:cubicBezTo>
                    <a:pt x="2699" y="2619"/>
                    <a:pt x="2699" y="2179"/>
                    <a:pt x="2408" y="2179"/>
                  </a:cubicBezTo>
                  <a:lnTo>
                    <a:pt x="441" y="2179"/>
                  </a:lnTo>
                  <a:lnTo>
                    <a:pt x="441" y="219"/>
                  </a:lnTo>
                  <a:cubicBezTo>
                    <a:pt x="441" y="73"/>
                    <a:pt x="331" y="0"/>
                    <a:pt x="221" y="0"/>
                  </a:cubicBezTo>
                  <a:close/>
                </a:path>
              </a:pathLst>
            </a:custGeom>
            <a:solidFill>
              <a:srgbClr val="E6EC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2" name="Google Shape;2502;p74"/>
            <p:cNvSpPr/>
            <p:nvPr/>
          </p:nvSpPr>
          <p:spPr>
            <a:xfrm>
              <a:off x="6180128" y="3388344"/>
              <a:ext cx="97418" cy="52171"/>
            </a:xfrm>
            <a:custGeom>
              <a:rect b="b" l="l" r="r" t="t"/>
              <a:pathLst>
                <a:path extrusionOk="0" h="1989" w="3714">
                  <a:moveTo>
                    <a:pt x="314" y="0"/>
                  </a:moveTo>
                  <a:cubicBezTo>
                    <a:pt x="145" y="0"/>
                    <a:pt x="0" y="221"/>
                    <a:pt x="161" y="382"/>
                  </a:cubicBezTo>
                  <a:lnTo>
                    <a:pt x="1700" y="1928"/>
                  </a:lnTo>
                  <a:cubicBezTo>
                    <a:pt x="1741" y="1969"/>
                    <a:pt x="1795" y="1989"/>
                    <a:pt x="1856" y="1989"/>
                  </a:cubicBezTo>
                  <a:cubicBezTo>
                    <a:pt x="1917" y="1989"/>
                    <a:pt x="1971" y="1969"/>
                    <a:pt x="2012" y="1928"/>
                  </a:cubicBezTo>
                  <a:lnTo>
                    <a:pt x="3558" y="382"/>
                  </a:lnTo>
                  <a:cubicBezTo>
                    <a:pt x="3714" y="221"/>
                    <a:pt x="3567" y="0"/>
                    <a:pt x="3399" y="0"/>
                  </a:cubicBezTo>
                  <a:cubicBezTo>
                    <a:pt x="3347" y="0"/>
                    <a:pt x="3294" y="21"/>
                    <a:pt x="3246" y="70"/>
                  </a:cubicBezTo>
                  <a:lnTo>
                    <a:pt x="1856" y="1460"/>
                  </a:lnTo>
                  <a:lnTo>
                    <a:pt x="466" y="70"/>
                  </a:lnTo>
                  <a:cubicBezTo>
                    <a:pt x="419" y="21"/>
                    <a:pt x="365" y="0"/>
                    <a:pt x="314" y="0"/>
                  </a:cubicBezTo>
                  <a:close/>
                </a:path>
              </a:pathLst>
            </a:custGeom>
            <a:solidFill>
              <a:srgbClr val="E6EC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3" name="Google Shape;2503;p74"/>
            <p:cNvSpPr/>
            <p:nvPr/>
          </p:nvSpPr>
          <p:spPr>
            <a:xfrm>
              <a:off x="6180075" y="3660375"/>
              <a:ext cx="96946" cy="52093"/>
            </a:xfrm>
            <a:custGeom>
              <a:rect b="b" l="l" r="r" t="t"/>
              <a:pathLst>
                <a:path extrusionOk="0" h="1986" w="3696">
                  <a:moveTo>
                    <a:pt x="1858" y="0"/>
                  </a:moveTo>
                  <a:cubicBezTo>
                    <a:pt x="1802" y="0"/>
                    <a:pt x="1746" y="23"/>
                    <a:pt x="1702" y="67"/>
                  </a:cubicBezTo>
                  <a:lnTo>
                    <a:pt x="163" y="1606"/>
                  </a:lnTo>
                  <a:cubicBezTo>
                    <a:pt x="1" y="1763"/>
                    <a:pt x="149" y="1984"/>
                    <a:pt x="322" y="1984"/>
                  </a:cubicBezTo>
                  <a:cubicBezTo>
                    <a:pt x="373" y="1984"/>
                    <a:pt x="427" y="1964"/>
                    <a:pt x="475" y="1918"/>
                  </a:cubicBezTo>
                  <a:lnTo>
                    <a:pt x="1858" y="528"/>
                  </a:lnTo>
                  <a:lnTo>
                    <a:pt x="3248" y="1918"/>
                  </a:lnTo>
                  <a:cubicBezTo>
                    <a:pt x="3289" y="1958"/>
                    <a:pt x="3343" y="1979"/>
                    <a:pt x="3404" y="1979"/>
                  </a:cubicBezTo>
                  <a:lnTo>
                    <a:pt x="3404" y="1985"/>
                  </a:lnTo>
                  <a:cubicBezTo>
                    <a:pt x="3601" y="1985"/>
                    <a:pt x="3696" y="1748"/>
                    <a:pt x="3560" y="1606"/>
                  </a:cubicBezTo>
                  <a:lnTo>
                    <a:pt x="2014" y="67"/>
                  </a:lnTo>
                  <a:cubicBezTo>
                    <a:pt x="1970" y="23"/>
                    <a:pt x="1914" y="0"/>
                    <a:pt x="1858" y="0"/>
                  </a:cubicBezTo>
                  <a:close/>
                </a:path>
              </a:pathLst>
            </a:custGeom>
            <a:solidFill>
              <a:srgbClr val="E6EC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4" name="Google Shape;2504;p74"/>
            <p:cNvSpPr/>
            <p:nvPr/>
          </p:nvSpPr>
          <p:spPr>
            <a:xfrm>
              <a:off x="6338190" y="3503939"/>
              <a:ext cx="55109" cy="92749"/>
            </a:xfrm>
            <a:custGeom>
              <a:rect b="b" l="l" r="r" t="t"/>
              <a:pathLst>
                <a:path extrusionOk="0" h="3536" w="2101">
                  <a:moveTo>
                    <a:pt x="1784" y="1"/>
                  </a:moveTo>
                  <a:cubicBezTo>
                    <a:pt x="1732" y="1"/>
                    <a:pt x="1677" y="21"/>
                    <a:pt x="1628" y="70"/>
                  </a:cubicBezTo>
                  <a:lnTo>
                    <a:pt x="82" y="1616"/>
                  </a:lnTo>
                  <a:cubicBezTo>
                    <a:pt x="0" y="1698"/>
                    <a:pt x="0" y="1840"/>
                    <a:pt x="82" y="1928"/>
                  </a:cubicBezTo>
                  <a:lnTo>
                    <a:pt x="1628" y="3468"/>
                  </a:lnTo>
                  <a:cubicBezTo>
                    <a:pt x="1668" y="3508"/>
                    <a:pt x="1723" y="3535"/>
                    <a:pt x="1784" y="3535"/>
                  </a:cubicBezTo>
                  <a:cubicBezTo>
                    <a:pt x="1980" y="3535"/>
                    <a:pt x="2082" y="3298"/>
                    <a:pt x="1940" y="3156"/>
                  </a:cubicBezTo>
                  <a:lnTo>
                    <a:pt x="550" y="1772"/>
                  </a:lnTo>
                  <a:lnTo>
                    <a:pt x="1940" y="382"/>
                  </a:lnTo>
                  <a:cubicBezTo>
                    <a:pt x="2101" y="221"/>
                    <a:pt x="1955" y="1"/>
                    <a:pt x="1784" y="1"/>
                  </a:cubicBezTo>
                  <a:close/>
                </a:path>
              </a:pathLst>
            </a:custGeom>
            <a:solidFill>
              <a:srgbClr val="E6EC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5" name="Google Shape;2505;p74"/>
            <p:cNvSpPr/>
            <p:nvPr/>
          </p:nvSpPr>
          <p:spPr>
            <a:xfrm>
              <a:off x="6064506" y="3503939"/>
              <a:ext cx="55109" cy="92749"/>
            </a:xfrm>
            <a:custGeom>
              <a:rect b="b" l="l" r="r" t="t"/>
              <a:pathLst>
                <a:path extrusionOk="0" h="3536" w="2101">
                  <a:moveTo>
                    <a:pt x="314" y="1"/>
                  </a:moveTo>
                  <a:cubicBezTo>
                    <a:pt x="146" y="1"/>
                    <a:pt x="1" y="221"/>
                    <a:pt x="162" y="382"/>
                  </a:cubicBezTo>
                  <a:lnTo>
                    <a:pt x="1545" y="1772"/>
                  </a:lnTo>
                  <a:lnTo>
                    <a:pt x="155" y="3156"/>
                  </a:lnTo>
                  <a:cubicBezTo>
                    <a:pt x="19" y="3298"/>
                    <a:pt x="114" y="3535"/>
                    <a:pt x="311" y="3535"/>
                  </a:cubicBezTo>
                  <a:cubicBezTo>
                    <a:pt x="372" y="3535"/>
                    <a:pt x="426" y="3508"/>
                    <a:pt x="467" y="3468"/>
                  </a:cubicBezTo>
                  <a:lnTo>
                    <a:pt x="2013" y="1928"/>
                  </a:lnTo>
                  <a:cubicBezTo>
                    <a:pt x="2101" y="1840"/>
                    <a:pt x="2101" y="1698"/>
                    <a:pt x="2013" y="1616"/>
                  </a:cubicBezTo>
                  <a:lnTo>
                    <a:pt x="467" y="70"/>
                  </a:lnTo>
                  <a:cubicBezTo>
                    <a:pt x="419" y="21"/>
                    <a:pt x="366" y="1"/>
                    <a:pt x="314" y="1"/>
                  </a:cubicBezTo>
                  <a:close/>
                </a:path>
              </a:pathLst>
            </a:custGeom>
            <a:solidFill>
              <a:srgbClr val="E6EC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6" name="Google Shape;2506;p74"/>
            <p:cNvSpPr/>
            <p:nvPr/>
          </p:nvSpPr>
          <p:spPr>
            <a:xfrm>
              <a:off x="6304746" y="3626355"/>
              <a:ext cx="70821" cy="68854"/>
            </a:xfrm>
            <a:custGeom>
              <a:rect b="b" l="l" r="r" t="t"/>
              <a:pathLst>
                <a:path extrusionOk="0" h="2625" w="2700">
                  <a:moveTo>
                    <a:pt x="224" y="1"/>
                  </a:moveTo>
                  <a:cubicBezTo>
                    <a:pt x="102" y="1"/>
                    <a:pt x="7" y="102"/>
                    <a:pt x="7" y="224"/>
                  </a:cubicBezTo>
                  <a:lnTo>
                    <a:pt x="7" y="2401"/>
                  </a:lnTo>
                  <a:cubicBezTo>
                    <a:pt x="1" y="2523"/>
                    <a:pt x="102" y="2625"/>
                    <a:pt x="224" y="2625"/>
                  </a:cubicBezTo>
                  <a:cubicBezTo>
                    <a:pt x="346" y="2625"/>
                    <a:pt x="448" y="2523"/>
                    <a:pt x="448" y="2401"/>
                  </a:cubicBezTo>
                  <a:lnTo>
                    <a:pt x="448" y="441"/>
                  </a:lnTo>
                  <a:lnTo>
                    <a:pt x="2408" y="441"/>
                  </a:lnTo>
                  <a:cubicBezTo>
                    <a:pt x="2699" y="441"/>
                    <a:pt x="2699" y="1"/>
                    <a:pt x="2408" y="1"/>
                  </a:cubicBezTo>
                  <a:close/>
                </a:path>
              </a:pathLst>
            </a:custGeom>
            <a:solidFill>
              <a:srgbClr val="E6EC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7" name="Google Shape;2507;p74"/>
            <p:cNvSpPr/>
            <p:nvPr/>
          </p:nvSpPr>
          <p:spPr>
            <a:xfrm>
              <a:off x="6082080" y="3405603"/>
              <a:ext cx="70795" cy="68723"/>
            </a:xfrm>
            <a:custGeom>
              <a:rect b="b" l="l" r="r" t="t"/>
              <a:pathLst>
                <a:path extrusionOk="0" h="2620" w="2699">
                  <a:moveTo>
                    <a:pt x="2478" y="0"/>
                  </a:moveTo>
                  <a:cubicBezTo>
                    <a:pt x="2368" y="0"/>
                    <a:pt x="2258" y="73"/>
                    <a:pt x="2258" y="219"/>
                  </a:cubicBezTo>
                  <a:lnTo>
                    <a:pt x="2258" y="2179"/>
                  </a:lnTo>
                  <a:lnTo>
                    <a:pt x="299" y="2179"/>
                  </a:lnTo>
                  <a:cubicBezTo>
                    <a:pt x="0" y="2179"/>
                    <a:pt x="0" y="2619"/>
                    <a:pt x="299" y="2619"/>
                  </a:cubicBezTo>
                  <a:lnTo>
                    <a:pt x="2475" y="2619"/>
                  </a:lnTo>
                  <a:cubicBezTo>
                    <a:pt x="2597" y="2619"/>
                    <a:pt x="2699" y="2524"/>
                    <a:pt x="2699" y="2402"/>
                  </a:cubicBezTo>
                  <a:lnTo>
                    <a:pt x="2699" y="219"/>
                  </a:lnTo>
                  <a:cubicBezTo>
                    <a:pt x="2699" y="73"/>
                    <a:pt x="2589" y="0"/>
                    <a:pt x="2478" y="0"/>
                  </a:cubicBezTo>
                  <a:close/>
                </a:path>
              </a:pathLst>
            </a:custGeom>
            <a:solidFill>
              <a:srgbClr val="E6EC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8" name="Google Shape;2508;p74"/>
            <p:cNvSpPr/>
            <p:nvPr/>
          </p:nvSpPr>
          <p:spPr>
            <a:xfrm>
              <a:off x="6041869" y="3365392"/>
              <a:ext cx="373882" cy="370053"/>
            </a:xfrm>
            <a:custGeom>
              <a:rect b="b" l="l" r="r" t="t"/>
              <a:pathLst>
                <a:path extrusionOk="0" h="14108" w="14254">
                  <a:moveTo>
                    <a:pt x="7131" y="1"/>
                  </a:moveTo>
                  <a:cubicBezTo>
                    <a:pt x="7020" y="1"/>
                    <a:pt x="6910" y="74"/>
                    <a:pt x="6910" y="220"/>
                  </a:cubicBezTo>
                  <a:lnTo>
                    <a:pt x="6910" y="6519"/>
                  </a:lnTo>
                  <a:lnTo>
                    <a:pt x="2455" y="2064"/>
                  </a:lnTo>
                  <a:cubicBezTo>
                    <a:pt x="2406" y="2015"/>
                    <a:pt x="2351" y="1994"/>
                    <a:pt x="2299" y="1994"/>
                  </a:cubicBezTo>
                  <a:cubicBezTo>
                    <a:pt x="2128" y="1994"/>
                    <a:pt x="1982" y="2215"/>
                    <a:pt x="2143" y="2376"/>
                  </a:cubicBezTo>
                  <a:lnTo>
                    <a:pt x="6598" y="6831"/>
                  </a:lnTo>
                  <a:lnTo>
                    <a:pt x="292" y="6831"/>
                  </a:lnTo>
                  <a:cubicBezTo>
                    <a:pt x="1" y="6831"/>
                    <a:pt x="1" y="7271"/>
                    <a:pt x="292" y="7271"/>
                  </a:cubicBezTo>
                  <a:lnTo>
                    <a:pt x="6598" y="7271"/>
                  </a:lnTo>
                  <a:lnTo>
                    <a:pt x="2143" y="11726"/>
                  </a:lnTo>
                  <a:cubicBezTo>
                    <a:pt x="1982" y="11887"/>
                    <a:pt x="2128" y="12108"/>
                    <a:pt x="2299" y="12108"/>
                  </a:cubicBezTo>
                  <a:cubicBezTo>
                    <a:pt x="2351" y="12108"/>
                    <a:pt x="2406" y="12087"/>
                    <a:pt x="2455" y="12038"/>
                  </a:cubicBezTo>
                  <a:lnTo>
                    <a:pt x="6910" y="7583"/>
                  </a:lnTo>
                  <a:lnTo>
                    <a:pt x="6910" y="13889"/>
                  </a:lnTo>
                  <a:cubicBezTo>
                    <a:pt x="6910" y="14035"/>
                    <a:pt x="7020" y="14108"/>
                    <a:pt x="7131" y="14108"/>
                  </a:cubicBezTo>
                  <a:cubicBezTo>
                    <a:pt x="7241" y="14108"/>
                    <a:pt x="7351" y="14035"/>
                    <a:pt x="7351" y="13889"/>
                  </a:cubicBezTo>
                  <a:lnTo>
                    <a:pt x="7351" y="7583"/>
                  </a:lnTo>
                  <a:lnTo>
                    <a:pt x="11806" y="12038"/>
                  </a:lnTo>
                  <a:cubicBezTo>
                    <a:pt x="11853" y="12087"/>
                    <a:pt x="11907" y="12108"/>
                    <a:pt x="11958" y="12108"/>
                  </a:cubicBezTo>
                  <a:cubicBezTo>
                    <a:pt x="12127" y="12108"/>
                    <a:pt x="12274" y="11887"/>
                    <a:pt x="12118" y="11726"/>
                  </a:cubicBezTo>
                  <a:lnTo>
                    <a:pt x="7663" y="7271"/>
                  </a:lnTo>
                  <a:lnTo>
                    <a:pt x="13962" y="7271"/>
                  </a:lnTo>
                  <a:cubicBezTo>
                    <a:pt x="14254" y="7271"/>
                    <a:pt x="14254" y="6831"/>
                    <a:pt x="13962" y="6831"/>
                  </a:cubicBezTo>
                  <a:lnTo>
                    <a:pt x="7663" y="6831"/>
                  </a:lnTo>
                  <a:lnTo>
                    <a:pt x="12118" y="2376"/>
                  </a:lnTo>
                  <a:cubicBezTo>
                    <a:pt x="12274" y="2215"/>
                    <a:pt x="12127" y="1994"/>
                    <a:pt x="11958" y="1994"/>
                  </a:cubicBezTo>
                  <a:cubicBezTo>
                    <a:pt x="11907" y="1994"/>
                    <a:pt x="11853" y="2015"/>
                    <a:pt x="11806" y="2064"/>
                  </a:cubicBezTo>
                  <a:lnTo>
                    <a:pt x="7351" y="6519"/>
                  </a:lnTo>
                  <a:lnTo>
                    <a:pt x="7351" y="220"/>
                  </a:lnTo>
                  <a:cubicBezTo>
                    <a:pt x="7351" y="74"/>
                    <a:pt x="7241" y="1"/>
                    <a:pt x="7131" y="1"/>
                  </a:cubicBezTo>
                  <a:close/>
                </a:path>
              </a:pathLst>
            </a:custGeom>
            <a:solidFill>
              <a:srgbClr val="B5BF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9" name="Google Shape;2509;p74"/>
            <p:cNvSpPr/>
            <p:nvPr/>
          </p:nvSpPr>
          <p:spPr>
            <a:xfrm>
              <a:off x="6141832" y="3463755"/>
              <a:ext cx="173957" cy="173302"/>
            </a:xfrm>
            <a:custGeom>
              <a:rect b="b" l="l" r="r" t="t"/>
              <a:pathLst>
                <a:path extrusionOk="0" h="6607" w="6632">
                  <a:moveTo>
                    <a:pt x="3316" y="457"/>
                  </a:moveTo>
                  <a:lnTo>
                    <a:pt x="5330" y="1291"/>
                  </a:lnTo>
                  <a:lnTo>
                    <a:pt x="6164" y="3304"/>
                  </a:lnTo>
                  <a:lnTo>
                    <a:pt x="5330" y="5318"/>
                  </a:lnTo>
                  <a:lnTo>
                    <a:pt x="3316" y="6152"/>
                  </a:lnTo>
                  <a:lnTo>
                    <a:pt x="1302" y="5318"/>
                  </a:lnTo>
                  <a:lnTo>
                    <a:pt x="468" y="3304"/>
                  </a:lnTo>
                  <a:lnTo>
                    <a:pt x="1302" y="1291"/>
                  </a:lnTo>
                  <a:lnTo>
                    <a:pt x="3316" y="457"/>
                  </a:lnTo>
                  <a:close/>
                  <a:moveTo>
                    <a:pt x="3320" y="1"/>
                  </a:moveTo>
                  <a:cubicBezTo>
                    <a:pt x="3291" y="1"/>
                    <a:pt x="3262" y="6"/>
                    <a:pt x="3235" y="16"/>
                  </a:cubicBezTo>
                  <a:lnTo>
                    <a:pt x="1051" y="911"/>
                  </a:lnTo>
                  <a:cubicBezTo>
                    <a:pt x="997" y="938"/>
                    <a:pt x="957" y="979"/>
                    <a:pt x="929" y="1033"/>
                  </a:cubicBezTo>
                  <a:lnTo>
                    <a:pt x="28" y="3216"/>
                  </a:lnTo>
                  <a:cubicBezTo>
                    <a:pt x="0" y="3270"/>
                    <a:pt x="0" y="3332"/>
                    <a:pt x="28" y="3386"/>
                  </a:cubicBezTo>
                  <a:lnTo>
                    <a:pt x="929" y="5569"/>
                  </a:lnTo>
                  <a:cubicBezTo>
                    <a:pt x="950" y="5623"/>
                    <a:pt x="997" y="5664"/>
                    <a:pt x="1051" y="5691"/>
                  </a:cubicBezTo>
                  <a:lnTo>
                    <a:pt x="3235" y="6593"/>
                  </a:lnTo>
                  <a:cubicBezTo>
                    <a:pt x="3262" y="6607"/>
                    <a:pt x="3289" y="6607"/>
                    <a:pt x="3316" y="6607"/>
                  </a:cubicBezTo>
                  <a:cubicBezTo>
                    <a:pt x="3343" y="6607"/>
                    <a:pt x="3370" y="6600"/>
                    <a:pt x="3398" y="6593"/>
                  </a:cubicBezTo>
                  <a:lnTo>
                    <a:pt x="5588" y="5691"/>
                  </a:lnTo>
                  <a:cubicBezTo>
                    <a:pt x="5642" y="5671"/>
                    <a:pt x="5683" y="5630"/>
                    <a:pt x="5703" y="5576"/>
                  </a:cubicBezTo>
                  <a:lnTo>
                    <a:pt x="6612" y="3393"/>
                  </a:lnTo>
                  <a:cubicBezTo>
                    <a:pt x="6632" y="3338"/>
                    <a:pt x="6632" y="3277"/>
                    <a:pt x="6612" y="3223"/>
                  </a:cubicBezTo>
                  <a:lnTo>
                    <a:pt x="5703" y="1040"/>
                  </a:lnTo>
                  <a:cubicBezTo>
                    <a:pt x="5683" y="985"/>
                    <a:pt x="5642" y="945"/>
                    <a:pt x="5588" y="918"/>
                  </a:cubicBezTo>
                  <a:lnTo>
                    <a:pt x="3404" y="16"/>
                  </a:lnTo>
                  <a:cubicBezTo>
                    <a:pt x="3377" y="6"/>
                    <a:pt x="3348" y="1"/>
                    <a:pt x="3320" y="1"/>
                  </a:cubicBezTo>
                  <a:close/>
                </a:path>
              </a:pathLst>
            </a:custGeom>
            <a:solidFill>
              <a:srgbClr val="7F92A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3" name="Shape 903"/>
        <p:cNvGrpSpPr/>
        <p:nvPr/>
      </p:nvGrpSpPr>
      <p:grpSpPr>
        <a:xfrm>
          <a:off x="0" y="0"/>
          <a:ext cx="0" cy="0"/>
          <a:chOff x="0" y="0"/>
          <a:chExt cx="0" cy="0"/>
        </a:xfrm>
      </p:grpSpPr>
      <p:grpSp>
        <p:nvGrpSpPr>
          <p:cNvPr id="904" name="Google Shape;904;p39"/>
          <p:cNvGrpSpPr/>
          <p:nvPr/>
        </p:nvGrpSpPr>
        <p:grpSpPr>
          <a:xfrm>
            <a:off x="1765001" y="378947"/>
            <a:ext cx="5613998" cy="778303"/>
            <a:chOff x="1828775" y="-454378"/>
            <a:chExt cx="5613998" cy="778303"/>
          </a:xfrm>
        </p:grpSpPr>
        <p:sp>
          <p:nvSpPr>
            <p:cNvPr id="905" name="Google Shape;905;p39"/>
            <p:cNvSpPr/>
            <p:nvPr/>
          </p:nvSpPr>
          <p:spPr>
            <a:xfrm>
              <a:off x="1896850" y="-363850"/>
              <a:ext cx="5476857" cy="605114"/>
            </a:xfrm>
            <a:custGeom>
              <a:rect b="b" l="l" r="r" t="t"/>
              <a:pathLst>
                <a:path extrusionOk="0" h="34573" w="277520">
                  <a:moveTo>
                    <a:pt x="1" y="1"/>
                  </a:moveTo>
                  <a:lnTo>
                    <a:pt x="1" y="34573"/>
                  </a:lnTo>
                  <a:lnTo>
                    <a:pt x="277519" y="34573"/>
                  </a:lnTo>
                  <a:lnTo>
                    <a:pt x="277519" y="1"/>
                  </a:lnTo>
                  <a:close/>
                </a:path>
              </a:pathLst>
            </a:custGeom>
            <a:solidFill>
              <a:schemeClr val="accent3"/>
            </a:solidFill>
            <a:ln>
              <a:noFill/>
            </a:ln>
            <a:effectLst>
              <a:outerShdw rotWithShape="0" algn="bl" dir="4200000" dist="142875">
                <a:srgbClr val="000000">
                  <a:alpha val="4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39"/>
            <p:cNvSpPr/>
            <p:nvPr/>
          </p:nvSpPr>
          <p:spPr>
            <a:xfrm>
              <a:off x="1828775" y="-454375"/>
              <a:ext cx="5610701" cy="90545"/>
            </a:xfrm>
            <a:custGeom>
              <a:rect b="b" l="l" r="r" t="t"/>
              <a:pathLst>
                <a:path extrusionOk="0" fill="none" h="5174" w="285750">
                  <a:moveTo>
                    <a:pt x="4469" y="5174"/>
                  </a:moveTo>
                  <a:lnTo>
                    <a:pt x="0" y="0"/>
                  </a:lnTo>
                  <a:lnTo>
                    <a:pt x="285750" y="0"/>
                  </a:lnTo>
                  <a:lnTo>
                    <a:pt x="281987" y="5174"/>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39"/>
            <p:cNvSpPr/>
            <p:nvPr/>
          </p:nvSpPr>
          <p:spPr>
            <a:xfrm>
              <a:off x="1828796" y="-454378"/>
              <a:ext cx="78219" cy="773856"/>
            </a:xfrm>
            <a:custGeom>
              <a:rect b="b" l="l" r="r" t="t"/>
              <a:pathLst>
                <a:path extrusionOk="0" h="44214" w="4469">
                  <a:moveTo>
                    <a:pt x="0" y="0"/>
                  </a:moveTo>
                  <a:lnTo>
                    <a:pt x="0" y="44214"/>
                  </a:lnTo>
                  <a:lnTo>
                    <a:pt x="4469" y="39746"/>
                  </a:lnTo>
                  <a:lnTo>
                    <a:pt x="4469" y="5174"/>
                  </a:lnTo>
                  <a:lnTo>
                    <a:pt x="0" y="0"/>
                  </a:ln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39"/>
            <p:cNvSpPr/>
            <p:nvPr/>
          </p:nvSpPr>
          <p:spPr>
            <a:xfrm>
              <a:off x="7373873" y="-454378"/>
              <a:ext cx="65862" cy="773856"/>
            </a:xfrm>
            <a:custGeom>
              <a:rect b="b" l="l" r="r" t="t"/>
              <a:pathLst>
                <a:path extrusionOk="0" h="44214" w="3763">
                  <a:moveTo>
                    <a:pt x="3763" y="0"/>
                  </a:moveTo>
                  <a:lnTo>
                    <a:pt x="0" y="5174"/>
                  </a:lnTo>
                  <a:lnTo>
                    <a:pt x="0" y="39746"/>
                  </a:lnTo>
                  <a:lnTo>
                    <a:pt x="3763" y="44214"/>
                  </a:lnTo>
                  <a:lnTo>
                    <a:pt x="3763" y="0"/>
                  </a:ln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39"/>
            <p:cNvSpPr/>
            <p:nvPr/>
          </p:nvSpPr>
          <p:spPr>
            <a:xfrm>
              <a:off x="1828775" y="242225"/>
              <a:ext cx="5613998" cy="81700"/>
            </a:xfrm>
            <a:custGeom>
              <a:rect b="b" l="l" r="r" t="t"/>
              <a:pathLst>
                <a:path extrusionOk="0" h="3268" w="224515">
                  <a:moveTo>
                    <a:pt x="0" y="3172"/>
                  </a:moveTo>
                  <a:lnTo>
                    <a:pt x="3171" y="0"/>
                  </a:lnTo>
                  <a:lnTo>
                    <a:pt x="221632" y="0"/>
                  </a:lnTo>
                  <a:lnTo>
                    <a:pt x="224515" y="3268"/>
                  </a:lnTo>
                  <a:close/>
                </a:path>
              </a:pathLst>
            </a:custGeom>
            <a:solidFill>
              <a:schemeClr val="accent4"/>
            </a:solidFill>
            <a:ln cap="flat" cmpd="sng" w="9525">
              <a:solidFill>
                <a:schemeClr val="accent4"/>
              </a:solidFill>
              <a:prstDash val="solid"/>
              <a:round/>
              <a:headEnd len="med" w="med" type="none"/>
              <a:tailEnd len="med" w="med" type="none"/>
            </a:ln>
          </p:spPr>
        </p:sp>
        <p:sp>
          <p:nvSpPr>
            <p:cNvPr id="910" name="Google Shape;910;p39"/>
            <p:cNvSpPr/>
            <p:nvPr/>
          </p:nvSpPr>
          <p:spPr>
            <a:xfrm flipH="1" rot="10800000">
              <a:off x="1828775" y="-454377"/>
              <a:ext cx="5613998" cy="96578"/>
            </a:xfrm>
            <a:custGeom>
              <a:rect b="b" l="l" r="r" t="t"/>
              <a:pathLst>
                <a:path extrusionOk="0" h="3268" w="224515">
                  <a:moveTo>
                    <a:pt x="0" y="3172"/>
                  </a:moveTo>
                  <a:lnTo>
                    <a:pt x="3171" y="0"/>
                  </a:lnTo>
                  <a:lnTo>
                    <a:pt x="221632" y="0"/>
                  </a:lnTo>
                  <a:lnTo>
                    <a:pt x="224515" y="3268"/>
                  </a:lnTo>
                  <a:close/>
                </a:path>
              </a:pathLst>
            </a:custGeom>
            <a:solidFill>
              <a:schemeClr val="accent4"/>
            </a:solidFill>
            <a:ln cap="flat" cmpd="sng" w="9525">
              <a:solidFill>
                <a:schemeClr val="accent4"/>
              </a:solidFill>
              <a:prstDash val="solid"/>
              <a:round/>
              <a:headEnd len="med" w="med" type="none"/>
              <a:tailEnd len="med" w="med" type="none"/>
            </a:ln>
          </p:spPr>
        </p:sp>
      </p:grpSp>
      <p:grpSp>
        <p:nvGrpSpPr>
          <p:cNvPr id="911" name="Google Shape;911;p39"/>
          <p:cNvGrpSpPr/>
          <p:nvPr/>
        </p:nvGrpSpPr>
        <p:grpSpPr>
          <a:xfrm>
            <a:off x="790129" y="3614670"/>
            <a:ext cx="631109" cy="731559"/>
            <a:chOff x="3335286" y="601670"/>
            <a:chExt cx="804678" cy="932160"/>
          </a:xfrm>
        </p:grpSpPr>
        <p:sp>
          <p:nvSpPr>
            <p:cNvPr id="912" name="Google Shape;912;p39"/>
            <p:cNvSpPr/>
            <p:nvPr/>
          </p:nvSpPr>
          <p:spPr>
            <a:xfrm>
              <a:off x="3335286" y="601670"/>
              <a:ext cx="804678" cy="932160"/>
            </a:xfrm>
            <a:custGeom>
              <a:rect b="b" l="l" r="r" t="t"/>
              <a:pathLst>
                <a:path extrusionOk="0" h="30366" w="26211">
                  <a:moveTo>
                    <a:pt x="26211" y="1"/>
                  </a:moveTo>
                  <a:lnTo>
                    <a:pt x="1" y="747"/>
                  </a:lnTo>
                  <a:lnTo>
                    <a:pt x="1599" y="30259"/>
                  </a:lnTo>
                  <a:lnTo>
                    <a:pt x="25039" y="30366"/>
                  </a:lnTo>
                  <a:lnTo>
                    <a:pt x="26211" y="1"/>
                  </a:lnTo>
                  <a:close/>
                </a:path>
              </a:pathLst>
            </a:custGeom>
            <a:solidFill>
              <a:schemeClr val="dk1"/>
            </a:solidFill>
            <a:ln>
              <a:noFill/>
            </a:ln>
            <a:effectLst>
              <a:outerShdw rotWithShape="0" algn="bl" dir="2400000" dist="47625">
                <a:srgbClr val="000000">
                  <a:alpha val="3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p39"/>
            <p:cNvSpPr/>
            <p:nvPr/>
          </p:nvSpPr>
          <p:spPr>
            <a:xfrm>
              <a:off x="3374551" y="637647"/>
              <a:ext cx="739256" cy="847128"/>
            </a:xfrm>
            <a:custGeom>
              <a:rect b="b" l="l" r="r" t="t"/>
              <a:pathLst>
                <a:path extrusionOk="0" h="27596" w="24080">
                  <a:moveTo>
                    <a:pt x="24079" y="1"/>
                  </a:moveTo>
                  <a:lnTo>
                    <a:pt x="0" y="534"/>
                  </a:lnTo>
                  <a:lnTo>
                    <a:pt x="2025" y="27596"/>
                  </a:lnTo>
                  <a:lnTo>
                    <a:pt x="22588" y="27596"/>
                  </a:lnTo>
                  <a:lnTo>
                    <a:pt x="24079"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p39"/>
            <p:cNvSpPr/>
            <p:nvPr/>
          </p:nvSpPr>
          <p:spPr>
            <a:xfrm>
              <a:off x="3374551" y="637647"/>
              <a:ext cx="739256" cy="847128"/>
            </a:xfrm>
            <a:custGeom>
              <a:rect b="b" l="l" r="r" t="t"/>
              <a:pathLst>
                <a:path extrusionOk="0" fill="none" h="27596" w="24080">
                  <a:moveTo>
                    <a:pt x="2025" y="27596"/>
                  </a:moveTo>
                  <a:lnTo>
                    <a:pt x="0" y="534"/>
                  </a:lnTo>
                  <a:lnTo>
                    <a:pt x="24079" y="1"/>
                  </a:lnTo>
                  <a:lnTo>
                    <a:pt x="22588" y="27596"/>
                  </a:lnTo>
                  <a:lnTo>
                    <a:pt x="2025" y="27596"/>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p39"/>
            <p:cNvSpPr/>
            <p:nvPr/>
          </p:nvSpPr>
          <p:spPr>
            <a:xfrm>
              <a:off x="3413785" y="1484745"/>
              <a:ext cx="670580" cy="29470"/>
            </a:xfrm>
            <a:custGeom>
              <a:rect b="b" l="l" r="r" t="t"/>
              <a:pathLst>
                <a:path extrusionOk="0" h="960" w="21843">
                  <a:moveTo>
                    <a:pt x="747" y="1"/>
                  </a:moveTo>
                  <a:lnTo>
                    <a:pt x="1" y="960"/>
                  </a:lnTo>
                  <a:lnTo>
                    <a:pt x="21842" y="960"/>
                  </a:lnTo>
                  <a:lnTo>
                    <a:pt x="2131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p39"/>
            <p:cNvSpPr/>
            <p:nvPr/>
          </p:nvSpPr>
          <p:spPr>
            <a:xfrm>
              <a:off x="3413785" y="1484745"/>
              <a:ext cx="670580" cy="29470"/>
            </a:xfrm>
            <a:custGeom>
              <a:rect b="b" l="l" r="r" t="t"/>
              <a:pathLst>
                <a:path extrusionOk="0" fill="none" h="960" w="21843">
                  <a:moveTo>
                    <a:pt x="21310" y="1"/>
                  </a:moveTo>
                  <a:lnTo>
                    <a:pt x="21310" y="1"/>
                  </a:lnTo>
                  <a:lnTo>
                    <a:pt x="747" y="1"/>
                  </a:lnTo>
                  <a:lnTo>
                    <a:pt x="1" y="960"/>
                  </a:lnTo>
                  <a:lnTo>
                    <a:pt x="21842" y="960"/>
                  </a:lnTo>
                  <a:lnTo>
                    <a:pt x="21310"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39"/>
            <p:cNvSpPr/>
            <p:nvPr/>
          </p:nvSpPr>
          <p:spPr>
            <a:xfrm>
              <a:off x="3374551" y="637647"/>
              <a:ext cx="739256" cy="62193"/>
            </a:xfrm>
            <a:custGeom>
              <a:rect b="b" l="l" r="r" t="t"/>
              <a:pathLst>
                <a:path extrusionOk="0" h="2026" w="24080">
                  <a:moveTo>
                    <a:pt x="24079" y="1"/>
                  </a:moveTo>
                  <a:lnTo>
                    <a:pt x="0" y="534"/>
                  </a:lnTo>
                  <a:lnTo>
                    <a:pt x="107" y="1706"/>
                  </a:lnTo>
                  <a:lnTo>
                    <a:pt x="23973" y="2025"/>
                  </a:lnTo>
                  <a:lnTo>
                    <a:pt x="24079" y="1"/>
                  </a:lnTo>
                  <a:close/>
                </a:path>
              </a:pathLst>
            </a:custGeom>
            <a:solidFill>
              <a:srgbClr val="191919">
                <a:alpha val="13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39"/>
            <p:cNvSpPr/>
            <p:nvPr/>
          </p:nvSpPr>
          <p:spPr>
            <a:xfrm>
              <a:off x="3374551" y="637647"/>
              <a:ext cx="739256" cy="62193"/>
            </a:xfrm>
            <a:custGeom>
              <a:rect b="b" l="l" r="r" t="t"/>
              <a:pathLst>
                <a:path extrusionOk="0" fill="none" h="2026" w="24080">
                  <a:moveTo>
                    <a:pt x="24079" y="1"/>
                  </a:moveTo>
                  <a:lnTo>
                    <a:pt x="0" y="534"/>
                  </a:lnTo>
                  <a:lnTo>
                    <a:pt x="107" y="1706"/>
                  </a:lnTo>
                  <a:lnTo>
                    <a:pt x="23973" y="2025"/>
                  </a:lnTo>
                  <a:lnTo>
                    <a:pt x="24079"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19" name="Google Shape;919;p39"/>
          <p:cNvGrpSpPr/>
          <p:nvPr/>
        </p:nvGrpSpPr>
        <p:grpSpPr>
          <a:xfrm>
            <a:off x="790129" y="2528908"/>
            <a:ext cx="631109" cy="731559"/>
            <a:chOff x="3335286" y="601670"/>
            <a:chExt cx="804678" cy="932160"/>
          </a:xfrm>
        </p:grpSpPr>
        <p:sp>
          <p:nvSpPr>
            <p:cNvPr id="920" name="Google Shape;920;p39"/>
            <p:cNvSpPr/>
            <p:nvPr/>
          </p:nvSpPr>
          <p:spPr>
            <a:xfrm>
              <a:off x="3335286" y="601670"/>
              <a:ext cx="804678" cy="932160"/>
            </a:xfrm>
            <a:custGeom>
              <a:rect b="b" l="l" r="r" t="t"/>
              <a:pathLst>
                <a:path extrusionOk="0" h="30366" w="26211">
                  <a:moveTo>
                    <a:pt x="26211" y="1"/>
                  </a:moveTo>
                  <a:lnTo>
                    <a:pt x="1" y="747"/>
                  </a:lnTo>
                  <a:lnTo>
                    <a:pt x="1599" y="30259"/>
                  </a:lnTo>
                  <a:lnTo>
                    <a:pt x="25039" y="30366"/>
                  </a:lnTo>
                  <a:lnTo>
                    <a:pt x="26211" y="1"/>
                  </a:lnTo>
                  <a:close/>
                </a:path>
              </a:pathLst>
            </a:custGeom>
            <a:solidFill>
              <a:schemeClr val="dk1"/>
            </a:solidFill>
            <a:ln>
              <a:noFill/>
            </a:ln>
            <a:effectLst>
              <a:outerShdw rotWithShape="0" algn="bl" dir="2400000" dist="47625">
                <a:srgbClr val="000000">
                  <a:alpha val="3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39"/>
            <p:cNvSpPr/>
            <p:nvPr/>
          </p:nvSpPr>
          <p:spPr>
            <a:xfrm>
              <a:off x="3374551" y="637647"/>
              <a:ext cx="739256" cy="847128"/>
            </a:xfrm>
            <a:custGeom>
              <a:rect b="b" l="l" r="r" t="t"/>
              <a:pathLst>
                <a:path extrusionOk="0" h="27596" w="24080">
                  <a:moveTo>
                    <a:pt x="24079" y="1"/>
                  </a:moveTo>
                  <a:lnTo>
                    <a:pt x="0" y="534"/>
                  </a:lnTo>
                  <a:lnTo>
                    <a:pt x="2025" y="27596"/>
                  </a:lnTo>
                  <a:lnTo>
                    <a:pt x="22588" y="27596"/>
                  </a:lnTo>
                  <a:lnTo>
                    <a:pt x="24079"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39"/>
            <p:cNvSpPr/>
            <p:nvPr/>
          </p:nvSpPr>
          <p:spPr>
            <a:xfrm>
              <a:off x="3374551" y="637647"/>
              <a:ext cx="739256" cy="847128"/>
            </a:xfrm>
            <a:custGeom>
              <a:rect b="b" l="l" r="r" t="t"/>
              <a:pathLst>
                <a:path extrusionOk="0" fill="none" h="27596" w="24080">
                  <a:moveTo>
                    <a:pt x="2025" y="27596"/>
                  </a:moveTo>
                  <a:lnTo>
                    <a:pt x="0" y="534"/>
                  </a:lnTo>
                  <a:lnTo>
                    <a:pt x="24079" y="1"/>
                  </a:lnTo>
                  <a:lnTo>
                    <a:pt x="22588" y="27596"/>
                  </a:lnTo>
                  <a:lnTo>
                    <a:pt x="2025" y="27596"/>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39"/>
            <p:cNvSpPr/>
            <p:nvPr/>
          </p:nvSpPr>
          <p:spPr>
            <a:xfrm>
              <a:off x="3413785" y="1484745"/>
              <a:ext cx="670580" cy="29470"/>
            </a:xfrm>
            <a:custGeom>
              <a:rect b="b" l="l" r="r" t="t"/>
              <a:pathLst>
                <a:path extrusionOk="0" h="960" w="21843">
                  <a:moveTo>
                    <a:pt x="747" y="1"/>
                  </a:moveTo>
                  <a:lnTo>
                    <a:pt x="1" y="960"/>
                  </a:lnTo>
                  <a:lnTo>
                    <a:pt x="21842" y="960"/>
                  </a:lnTo>
                  <a:lnTo>
                    <a:pt x="2131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 name="Google Shape;924;p39"/>
            <p:cNvSpPr/>
            <p:nvPr/>
          </p:nvSpPr>
          <p:spPr>
            <a:xfrm>
              <a:off x="3413785" y="1484745"/>
              <a:ext cx="670580" cy="29470"/>
            </a:xfrm>
            <a:custGeom>
              <a:rect b="b" l="l" r="r" t="t"/>
              <a:pathLst>
                <a:path extrusionOk="0" fill="none" h="960" w="21843">
                  <a:moveTo>
                    <a:pt x="21310" y="1"/>
                  </a:moveTo>
                  <a:lnTo>
                    <a:pt x="21310" y="1"/>
                  </a:lnTo>
                  <a:lnTo>
                    <a:pt x="747" y="1"/>
                  </a:lnTo>
                  <a:lnTo>
                    <a:pt x="1" y="960"/>
                  </a:lnTo>
                  <a:lnTo>
                    <a:pt x="21842" y="960"/>
                  </a:lnTo>
                  <a:lnTo>
                    <a:pt x="21310"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39"/>
            <p:cNvSpPr/>
            <p:nvPr/>
          </p:nvSpPr>
          <p:spPr>
            <a:xfrm>
              <a:off x="3374551" y="637647"/>
              <a:ext cx="739256" cy="62193"/>
            </a:xfrm>
            <a:custGeom>
              <a:rect b="b" l="l" r="r" t="t"/>
              <a:pathLst>
                <a:path extrusionOk="0" h="2026" w="24080">
                  <a:moveTo>
                    <a:pt x="24079" y="1"/>
                  </a:moveTo>
                  <a:lnTo>
                    <a:pt x="0" y="534"/>
                  </a:lnTo>
                  <a:lnTo>
                    <a:pt x="107" y="1706"/>
                  </a:lnTo>
                  <a:lnTo>
                    <a:pt x="23973" y="2025"/>
                  </a:lnTo>
                  <a:lnTo>
                    <a:pt x="24079" y="1"/>
                  </a:lnTo>
                  <a:close/>
                </a:path>
              </a:pathLst>
            </a:custGeom>
            <a:solidFill>
              <a:srgbClr val="191919">
                <a:alpha val="13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 name="Google Shape;926;p39"/>
            <p:cNvSpPr/>
            <p:nvPr/>
          </p:nvSpPr>
          <p:spPr>
            <a:xfrm>
              <a:off x="3374551" y="637647"/>
              <a:ext cx="739256" cy="62193"/>
            </a:xfrm>
            <a:custGeom>
              <a:rect b="b" l="l" r="r" t="t"/>
              <a:pathLst>
                <a:path extrusionOk="0" fill="none" h="2026" w="24080">
                  <a:moveTo>
                    <a:pt x="24079" y="1"/>
                  </a:moveTo>
                  <a:lnTo>
                    <a:pt x="0" y="534"/>
                  </a:lnTo>
                  <a:lnTo>
                    <a:pt x="107" y="1706"/>
                  </a:lnTo>
                  <a:lnTo>
                    <a:pt x="23973" y="2025"/>
                  </a:lnTo>
                  <a:lnTo>
                    <a:pt x="24079"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27" name="Google Shape;927;p39"/>
          <p:cNvGrpSpPr/>
          <p:nvPr/>
        </p:nvGrpSpPr>
        <p:grpSpPr>
          <a:xfrm>
            <a:off x="790129" y="1425015"/>
            <a:ext cx="631109" cy="731559"/>
            <a:chOff x="3335286" y="601670"/>
            <a:chExt cx="804678" cy="932160"/>
          </a:xfrm>
        </p:grpSpPr>
        <p:sp>
          <p:nvSpPr>
            <p:cNvPr id="928" name="Google Shape;928;p39"/>
            <p:cNvSpPr/>
            <p:nvPr/>
          </p:nvSpPr>
          <p:spPr>
            <a:xfrm>
              <a:off x="3335286" y="601670"/>
              <a:ext cx="804678" cy="932160"/>
            </a:xfrm>
            <a:custGeom>
              <a:rect b="b" l="l" r="r" t="t"/>
              <a:pathLst>
                <a:path extrusionOk="0" h="30366" w="26211">
                  <a:moveTo>
                    <a:pt x="26211" y="1"/>
                  </a:moveTo>
                  <a:lnTo>
                    <a:pt x="1" y="747"/>
                  </a:lnTo>
                  <a:lnTo>
                    <a:pt x="1599" y="30259"/>
                  </a:lnTo>
                  <a:lnTo>
                    <a:pt x="25039" y="30366"/>
                  </a:lnTo>
                  <a:lnTo>
                    <a:pt x="26211" y="1"/>
                  </a:lnTo>
                  <a:close/>
                </a:path>
              </a:pathLst>
            </a:custGeom>
            <a:solidFill>
              <a:schemeClr val="dk1"/>
            </a:solidFill>
            <a:ln>
              <a:noFill/>
            </a:ln>
            <a:effectLst>
              <a:outerShdw rotWithShape="0" algn="bl" dir="2400000" dist="47625">
                <a:srgbClr val="000000">
                  <a:alpha val="3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39"/>
            <p:cNvSpPr/>
            <p:nvPr/>
          </p:nvSpPr>
          <p:spPr>
            <a:xfrm>
              <a:off x="3374551" y="637647"/>
              <a:ext cx="739256" cy="847128"/>
            </a:xfrm>
            <a:custGeom>
              <a:rect b="b" l="l" r="r" t="t"/>
              <a:pathLst>
                <a:path extrusionOk="0" h="27596" w="24080">
                  <a:moveTo>
                    <a:pt x="24079" y="1"/>
                  </a:moveTo>
                  <a:lnTo>
                    <a:pt x="0" y="534"/>
                  </a:lnTo>
                  <a:lnTo>
                    <a:pt x="2025" y="27596"/>
                  </a:lnTo>
                  <a:lnTo>
                    <a:pt x="22588" y="27596"/>
                  </a:lnTo>
                  <a:lnTo>
                    <a:pt x="24079"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39"/>
            <p:cNvSpPr/>
            <p:nvPr/>
          </p:nvSpPr>
          <p:spPr>
            <a:xfrm>
              <a:off x="3374551" y="637647"/>
              <a:ext cx="739256" cy="847128"/>
            </a:xfrm>
            <a:custGeom>
              <a:rect b="b" l="l" r="r" t="t"/>
              <a:pathLst>
                <a:path extrusionOk="0" fill="none" h="27596" w="24080">
                  <a:moveTo>
                    <a:pt x="2025" y="27596"/>
                  </a:moveTo>
                  <a:lnTo>
                    <a:pt x="0" y="534"/>
                  </a:lnTo>
                  <a:lnTo>
                    <a:pt x="24079" y="1"/>
                  </a:lnTo>
                  <a:lnTo>
                    <a:pt x="22588" y="27596"/>
                  </a:lnTo>
                  <a:lnTo>
                    <a:pt x="2025" y="27596"/>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39"/>
            <p:cNvSpPr/>
            <p:nvPr/>
          </p:nvSpPr>
          <p:spPr>
            <a:xfrm>
              <a:off x="3413785" y="1484745"/>
              <a:ext cx="670580" cy="29470"/>
            </a:xfrm>
            <a:custGeom>
              <a:rect b="b" l="l" r="r" t="t"/>
              <a:pathLst>
                <a:path extrusionOk="0" h="960" w="21843">
                  <a:moveTo>
                    <a:pt x="747" y="1"/>
                  </a:moveTo>
                  <a:lnTo>
                    <a:pt x="1" y="960"/>
                  </a:lnTo>
                  <a:lnTo>
                    <a:pt x="21842" y="960"/>
                  </a:lnTo>
                  <a:lnTo>
                    <a:pt x="2131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p39"/>
            <p:cNvSpPr/>
            <p:nvPr/>
          </p:nvSpPr>
          <p:spPr>
            <a:xfrm>
              <a:off x="3413785" y="1484745"/>
              <a:ext cx="670580" cy="29470"/>
            </a:xfrm>
            <a:custGeom>
              <a:rect b="b" l="l" r="r" t="t"/>
              <a:pathLst>
                <a:path extrusionOk="0" fill="none" h="960" w="21843">
                  <a:moveTo>
                    <a:pt x="21310" y="1"/>
                  </a:moveTo>
                  <a:lnTo>
                    <a:pt x="21310" y="1"/>
                  </a:lnTo>
                  <a:lnTo>
                    <a:pt x="747" y="1"/>
                  </a:lnTo>
                  <a:lnTo>
                    <a:pt x="1" y="960"/>
                  </a:lnTo>
                  <a:lnTo>
                    <a:pt x="21842" y="960"/>
                  </a:lnTo>
                  <a:lnTo>
                    <a:pt x="21310"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39"/>
            <p:cNvSpPr/>
            <p:nvPr/>
          </p:nvSpPr>
          <p:spPr>
            <a:xfrm>
              <a:off x="3374551" y="637647"/>
              <a:ext cx="739256" cy="62193"/>
            </a:xfrm>
            <a:custGeom>
              <a:rect b="b" l="l" r="r" t="t"/>
              <a:pathLst>
                <a:path extrusionOk="0" h="2026" w="24080">
                  <a:moveTo>
                    <a:pt x="24079" y="1"/>
                  </a:moveTo>
                  <a:lnTo>
                    <a:pt x="0" y="534"/>
                  </a:lnTo>
                  <a:lnTo>
                    <a:pt x="107" y="1706"/>
                  </a:lnTo>
                  <a:lnTo>
                    <a:pt x="23973" y="2025"/>
                  </a:lnTo>
                  <a:lnTo>
                    <a:pt x="24079" y="1"/>
                  </a:lnTo>
                  <a:close/>
                </a:path>
              </a:pathLst>
            </a:custGeom>
            <a:solidFill>
              <a:srgbClr val="191919">
                <a:alpha val="13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 name="Google Shape;934;p39"/>
            <p:cNvSpPr/>
            <p:nvPr/>
          </p:nvSpPr>
          <p:spPr>
            <a:xfrm>
              <a:off x="3374551" y="637647"/>
              <a:ext cx="739256" cy="62193"/>
            </a:xfrm>
            <a:custGeom>
              <a:rect b="b" l="l" r="r" t="t"/>
              <a:pathLst>
                <a:path extrusionOk="0" fill="none" h="2026" w="24080">
                  <a:moveTo>
                    <a:pt x="24079" y="1"/>
                  </a:moveTo>
                  <a:lnTo>
                    <a:pt x="0" y="534"/>
                  </a:lnTo>
                  <a:lnTo>
                    <a:pt x="107" y="1706"/>
                  </a:lnTo>
                  <a:lnTo>
                    <a:pt x="23973" y="2025"/>
                  </a:lnTo>
                  <a:lnTo>
                    <a:pt x="24079"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35" name="Google Shape;935;p39"/>
          <p:cNvSpPr txBox="1"/>
          <p:nvPr>
            <p:ph idx="9" type="title"/>
          </p:nvPr>
        </p:nvSpPr>
        <p:spPr>
          <a:xfrm>
            <a:off x="720000" y="539500"/>
            <a:ext cx="7704000" cy="45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Today’ Topics</a:t>
            </a:r>
            <a:endParaRPr>
              <a:latin typeface="Fjalla One"/>
              <a:ea typeface="Fjalla One"/>
              <a:cs typeface="Fjalla One"/>
              <a:sym typeface="Fjalla One"/>
            </a:endParaRPr>
          </a:p>
        </p:txBody>
      </p:sp>
      <p:sp>
        <p:nvSpPr>
          <p:cNvPr id="936" name="Google Shape;936;p39"/>
          <p:cNvSpPr txBox="1"/>
          <p:nvPr>
            <p:ph idx="5" type="subTitle"/>
          </p:nvPr>
        </p:nvSpPr>
        <p:spPr>
          <a:xfrm>
            <a:off x="1623898" y="3926084"/>
            <a:ext cx="2609400" cy="484800"/>
          </a:xfrm>
          <a:prstGeom prst="rect">
            <a:avLst/>
          </a:prstGeom>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Trade and exchange rates</a:t>
            </a:r>
            <a:endParaRPr/>
          </a:p>
        </p:txBody>
      </p:sp>
      <p:sp>
        <p:nvSpPr>
          <p:cNvPr id="937" name="Google Shape;937;p39"/>
          <p:cNvSpPr txBox="1"/>
          <p:nvPr>
            <p:ph type="title"/>
          </p:nvPr>
        </p:nvSpPr>
        <p:spPr>
          <a:xfrm>
            <a:off x="1623901" y="1387865"/>
            <a:ext cx="3569100" cy="365700"/>
          </a:xfrm>
          <a:prstGeom prst="rect">
            <a:avLst/>
          </a:prstGeom>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Fiscal</a:t>
            </a:r>
            <a:r>
              <a:rPr lang="en"/>
              <a:t> Policy</a:t>
            </a:r>
            <a:endParaRPr/>
          </a:p>
        </p:txBody>
      </p:sp>
      <p:sp>
        <p:nvSpPr>
          <p:cNvPr id="938" name="Google Shape;938;p39"/>
          <p:cNvSpPr txBox="1"/>
          <p:nvPr>
            <p:ph idx="1" type="subTitle"/>
          </p:nvPr>
        </p:nvSpPr>
        <p:spPr>
          <a:xfrm>
            <a:off x="1623898" y="1737466"/>
            <a:ext cx="2609400" cy="484800"/>
          </a:xfrm>
          <a:prstGeom prst="rect">
            <a:avLst/>
          </a:prstGeom>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Taxation and spending</a:t>
            </a:r>
            <a:endParaRPr/>
          </a:p>
        </p:txBody>
      </p:sp>
      <p:sp>
        <p:nvSpPr>
          <p:cNvPr id="939" name="Google Shape;939;p39"/>
          <p:cNvSpPr txBox="1"/>
          <p:nvPr>
            <p:ph idx="2" type="title"/>
          </p:nvPr>
        </p:nvSpPr>
        <p:spPr>
          <a:xfrm>
            <a:off x="1623901" y="2482459"/>
            <a:ext cx="3569100" cy="365700"/>
          </a:xfrm>
          <a:prstGeom prst="rect">
            <a:avLst/>
          </a:prstGeom>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Monetary Policy</a:t>
            </a:r>
            <a:endParaRPr/>
          </a:p>
        </p:txBody>
      </p:sp>
      <p:sp>
        <p:nvSpPr>
          <p:cNvPr id="940" name="Google Shape;940;p39"/>
          <p:cNvSpPr txBox="1"/>
          <p:nvPr>
            <p:ph idx="3" type="subTitle"/>
          </p:nvPr>
        </p:nvSpPr>
        <p:spPr>
          <a:xfrm>
            <a:off x="1623898" y="2832061"/>
            <a:ext cx="2609400" cy="484800"/>
          </a:xfrm>
          <a:prstGeom prst="rect">
            <a:avLst/>
          </a:prstGeom>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Federal Reserve’s tool chest</a:t>
            </a:r>
            <a:endParaRPr/>
          </a:p>
        </p:txBody>
      </p:sp>
      <p:sp>
        <p:nvSpPr>
          <p:cNvPr id="941" name="Google Shape;941;p39"/>
          <p:cNvSpPr txBox="1"/>
          <p:nvPr>
            <p:ph idx="4" type="title"/>
          </p:nvPr>
        </p:nvSpPr>
        <p:spPr>
          <a:xfrm>
            <a:off x="1623901" y="3582374"/>
            <a:ext cx="3569100" cy="365700"/>
          </a:xfrm>
          <a:prstGeom prst="rect">
            <a:avLst/>
          </a:prstGeom>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International Trade</a:t>
            </a:r>
            <a:endParaRPr/>
          </a:p>
        </p:txBody>
      </p:sp>
      <p:sp>
        <p:nvSpPr>
          <p:cNvPr id="942" name="Google Shape;942;p39"/>
          <p:cNvSpPr txBox="1"/>
          <p:nvPr>
            <p:ph idx="6" type="title"/>
          </p:nvPr>
        </p:nvSpPr>
        <p:spPr>
          <a:xfrm>
            <a:off x="738333" y="1566995"/>
            <a:ext cx="734700" cy="447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1</a:t>
            </a:r>
            <a:endParaRPr/>
          </a:p>
        </p:txBody>
      </p:sp>
      <p:sp>
        <p:nvSpPr>
          <p:cNvPr id="943" name="Google Shape;943;p39"/>
          <p:cNvSpPr txBox="1"/>
          <p:nvPr>
            <p:ph idx="7" type="title"/>
          </p:nvPr>
        </p:nvSpPr>
        <p:spPr>
          <a:xfrm>
            <a:off x="738333" y="3756650"/>
            <a:ext cx="734700" cy="447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3</a:t>
            </a:r>
            <a:endParaRPr/>
          </a:p>
        </p:txBody>
      </p:sp>
      <p:sp>
        <p:nvSpPr>
          <p:cNvPr id="944" name="Google Shape;944;p39"/>
          <p:cNvSpPr txBox="1"/>
          <p:nvPr>
            <p:ph idx="8" type="title"/>
          </p:nvPr>
        </p:nvSpPr>
        <p:spPr>
          <a:xfrm>
            <a:off x="738333" y="2670888"/>
            <a:ext cx="734700" cy="447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2</a:t>
            </a:r>
            <a:endParaRPr/>
          </a:p>
        </p:txBody>
      </p:sp>
      <p:grpSp>
        <p:nvGrpSpPr>
          <p:cNvPr id="945" name="Google Shape;945;p39"/>
          <p:cNvGrpSpPr/>
          <p:nvPr/>
        </p:nvGrpSpPr>
        <p:grpSpPr>
          <a:xfrm>
            <a:off x="4954441" y="1631950"/>
            <a:ext cx="3402300" cy="3424675"/>
            <a:chOff x="5106841" y="1631950"/>
            <a:chExt cx="3402300" cy="3424675"/>
          </a:xfrm>
        </p:grpSpPr>
        <p:sp>
          <p:nvSpPr>
            <p:cNvPr id="946" name="Google Shape;946;p39"/>
            <p:cNvSpPr/>
            <p:nvPr/>
          </p:nvSpPr>
          <p:spPr>
            <a:xfrm>
              <a:off x="5106841" y="4780375"/>
              <a:ext cx="3402300" cy="110400"/>
            </a:xfrm>
            <a:prstGeom prst="ellipse">
              <a:avLst/>
            </a:prstGeom>
            <a:solidFill>
              <a:srgbClr val="000000">
                <a:alpha val="781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47" name="Google Shape;947;p39"/>
            <p:cNvPicPr preferRelativeResize="0"/>
            <p:nvPr/>
          </p:nvPicPr>
          <p:blipFill>
            <a:blip r:embed="rId3">
              <a:alphaModFix/>
            </a:blip>
            <a:stretch>
              <a:fillRect/>
            </a:stretch>
          </p:blipFill>
          <p:spPr>
            <a:xfrm>
              <a:off x="5154050" y="1631950"/>
              <a:ext cx="3228825" cy="3424675"/>
            </a:xfrm>
            <a:prstGeom prst="rect">
              <a:avLst/>
            </a:prstGeom>
            <a:noFill/>
            <a:ln>
              <a:noFill/>
            </a:ln>
          </p:spPr>
        </p:pic>
      </p:grpSp>
      <p:pic>
        <p:nvPicPr>
          <p:cNvPr id="948" name="Google Shape;948;p39"/>
          <p:cNvPicPr preferRelativeResize="0"/>
          <p:nvPr/>
        </p:nvPicPr>
        <p:blipFill>
          <a:blip r:embed="rId4">
            <a:alphaModFix/>
          </a:blip>
          <a:stretch>
            <a:fillRect/>
          </a:stretch>
        </p:blipFill>
        <p:spPr>
          <a:xfrm>
            <a:off x="7465825" y="3578550"/>
            <a:ext cx="1661675" cy="15315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2" name="Shape 952"/>
        <p:cNvGrpSpPr/>
        <p:nvPr/>
      </p:nvGrpSpPr>
      <p:grpSpPr>
        <a:xfrm>
          <a:off x="0" y="0"/>
          <a:ext cx="0" cy="0"/>
          <a:chOff x="0" y="0"/>
          <a:chExt cx="0" cy="0"/>
        </a:xfrm>
      </p:grpSpPr>
      <p:grpSp>
        <p:nvGrpSpPr>
          <p:cNvPr id="953" name="Google Shape;953;p40"/>
          <p:cNvGrpSpPr/>
          <p:nvPr/>
        </p:nvGrpSpPr>
        <p:grpSpPr>
          <a:xfrm>
            <a:off x="2882218" y="1432925"/>
            <a:ext cx="3379569" cy="1398725"/>
            <a:chOff x="2947555" y="1357699"/>
            <a:chExt cx="3379569" cy="1398725"/>
          </a:xfrm>
        </p:grpSpPr>
        <p:sp>
          <p:nvSpPr>
            <p:cNvPr id="954" name="Google Shape;954;p40"/>
            <p:cNvSpPr/>
            <p:nvPr/>
          </p:nvSpPr>
          <p:spPr>
            <a:xfrm>
              <a:off x="2947625" y="1357700"/>
              <a:ext cx="3379500" cy="1335728"/>
            </a:xfrm>
            <a:custGeom>
              <a:rect b="b" l="l" r="r" t="t"/>
              <a:pathLst>
                <a:path extrusionOk="0" h="34573" w="277520">
                  <a:moveTo>
                    <a:pt x="1" y="1"/>
                  </a:moveTo>
                  <a:lnTo>
                    <a:pt x="1" y="34573"/>
                  </a:lnTo>
                  <a:lnTo>
                    <a:pt x="277519" y="34573"/>
                  </a:lnTo>
                  <a:lnTo>
                    <a:pt x="277519" y="1"/>
                  </a:lnTo>
                  <a:close/>
                </a:path>
              </a:pathLst>
            </a:custGeom>
            <a:solidFill>
              <a:schemeClr val="accent3"/>
            </a:solidFill>
            <a:ln>
              <a:noFill/>
            </a:ln>
            <a:effectLst>
              <a:outerShdw rotWithShape="0" algn="bl" dir="4200000" dist="142875">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40"/>
            <p:cNvSpPr/>
            <p:nvPr/>
          </p:nvSpPr>
          <p:spPr>
            <a:xfrm>
              <a:off x="2947555" y="1357699"/>
              <a:ext cx="122775" cy="1398710"/>
            </a:xfrm>
            <a:custGeom>
              <a:rect b="b" l="l" r="r" t="t"/>
              <a:pathLst>
                <a:path extrusionOk="0" h="44214" w="4469">
                  <a:moveTo>
                    <a:pt x="0" y="0"/>
                  </a:moveTo>
                  <a:lnTo>
                    <a:pt x="0" y="44214"/>
                  </a:lnTo>
                  <a:lnTo>
                    <a:pt x="4469" y="39746"/>
                  </a:lnTo>
                  <a:lnTo>
                    <a:pt x="4469" y="5174"/>
                  </a:lnTo>
                  <a:lnTo>
                    <a:pt x="0" y="0"/>
                  </a:ln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 name="Google Shape;956;p40"/>
            <p:cNvSpPr/>
            <p:nvPr/>
          </p:nvSpPr>
          <p:spPr>
            <a:xfrm>
              <a:off x="2947563" y="2613799"/>
              <a:ext cx="3379500" cy="142625"/>
            </a:xfrm>
            <a:custGeom>
              <a:rect b="b" l="l" r="r" t="t"/>
              <a:pathLst>
                <a:path extrusionOk="0" h="5705" w="135180">
                  <a:moveTo>
                    <a:pt x="0" y="5609"/>
                  </a:moveTo>
                  <a:lnTo>
                    <a:pt x="5082" y="0"/>
                  </a:lnTo>
                  <a:lnTo>
                    <a:pt x="132577" y="10"/>
                  </a:lnTo>
                  <a:lnTo>
                    <a:pt x="135180" y="5705"/>
                  </a:lnTo>
                  <a:close/>
                </a:path>
              </a:pathLst>
            </a:custGeom>
            <a:solidFill>
              <a:schemeClr val="accent4"/>
            </a:solidFill>
            <a:ln cap="flat" cmpd="sng" w="9525">
              <a:solidFill>
                <a:schemeClr val="accent4"/>
              </a:solidFill>
              <a:prstDash val="solid"/>
              <a:round/>
              <a:headEnd len="med" w="med" type="none"/>
              <a:tailEnd len="med" w="med" type="none"/>
            </a:ln>
          </p:spPr>
        </p:sp>
        <p:sp>
          <p:nvSpPr>
            <p:cNvPr id="957" name="Google Shape;957;p40"/>
            <p:cNvSpPr/>
            <p:nvPr/>
          </p:nvSpPr>
          <p:spPr>
            <a:xfrm>
              <a:off x="2947563" y="1357699"/>
              <a:ext cx="3379500" cy="159250"/>
            </a:xfrm>
            <a:custGeom>
              <a:rect b="b" l="l" r="r" t="t"/>
              <a:pathLst>
                <a:path extrusionOk="0" h="6370" w="135180">
                  <a:moveTo>
                    <a:pt x="0" y="114"/>
                  </a:moveTo>
                  <a:lnTo>
                    <a:pt x="4549" y="6370"/>
                  </a:lnTo>
                  <a:lnTo>
                    <a:pt x="132577" y="6313"/>
                  </a:lnTo>
                  <a:lnTo>
                    <a:pt x="135180" y="0"/>
                  </a:lnTo>
                  <a:close/>
                </a:path>
              </a:pathLst>
            </a:custGeom>
            <a:solidFill>
              <a:schemeClr val="accent4"/>
            </a:solidFill>
            <a:ln cap="flat" cmpd="sng" w="9525">
              <a:solidFill>
                <a:schemeClr val="accent4"/>
              </a:solidFill>
              <a:prstDash val="solid"/>
              <a:round/>
              <a:headEnd len="med" w="med" type="none"/>
              <a:tailEnd len="med" w="med" type="none"/>
            </a:ln>
          </p:spPr>
        </p:sp>
        <p:sp>
          <p:nvSpPr>
            <p:cNvPr id="958" name="Google Shape;958;p40"/>
            <p:cNvSpPr/>
            <p:nvPr/>
          </p:nvSpPr>
          <p:spPr>
            <a:xfrm>
              <a:off x="6215595" y="1357699"/>
              <a:ext cx="111498" cy="1398710"/>
            </a:xfrm>
            <a:custGeom>
              <a:rect b="b" l="l" r="r" t="t"/>
              <a:pathLst>
                <a:path extrusionOk="0" h="44214" w="3763">
                  <a:moveTo>
                    <a:pt x="3763" y="0"/>
                  </a:moveTo>
                  <a:lnTo>
                    <a:pt x="0" y="5174"/>
                  </a:lnTo>
                  <a:lnTo>
                    <a:pt x="0" y="39746"/>
                  </a:lnTo>
                  <a:lnTo>
                    <a:pt x="3763" y="44214"/>
                  </a:lnTo>
                  <a:lnTo>
                    <a:pt x="3763" y="0"/>
                  </a:ln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59" name="Google Shape;959;p40"/>
          <p:cNvSpPr txBox="1"/>
          <p:nvPr>
            <p:ph type="title"/>
          </p:nvPr>
        </p:nvSpPr>
        <p:spPr>
          <a:xfrm>
            <a:off x="2825850" y="1621388"/>
            <a:ext cx="3492300" cy="10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000"/>
              <a:t>We’re Back to Normal!</a:t>
            </a:r>
            <a:endParaRPr sz="4000"/>
          </a:p>
        </p:txBody>
      </p:sp>
      <p:sp>
        <p:nvSpPr>
          <p:cNvPr id="960" name="Google Shape;960;p40"/>
          <p:cNvSpPr txBox="1"/>
          <p:nvPr>
            <p:ph idx="1" type="subTitle"/>
          </p:nvPr>
        </p:nvSpPr>
        <p:spPr>
          <a:xfrm>
            <a:off x="2197500" y="2829174"/>
            <a:ext cx="4749000" cy="881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Kinda maybe?</a:t>
            </a:r>
            <a:endParaRPr/>
          </a:p>
        </p:txBody>
      </p:sp>
      <p:grpSp>
        <p:nvGrpSpPr>
          <p:cNvPr id="961" name="Google Shape;961;p40"/>
          <p:cNvGrpSpPr/>
          <p:nvPr/>
        </p:nvGrpSpPr>
        <p:grpSpPr>
          <a:xfrm>
            <a:off x="179300" y="2124151"/>
            <a:ext cx="1930200" cy="2641524"/>
            <a:chOff x="179300" y="2124151"/>
            <a:chExt cx="1930200" cy="2641524"/>
          </a:xfrm>
        </p:grpSpPr>
        <p:sp>
          <p:nvSpPr>
            <p:cNvPr id="962" name="Google Shape;962;p40"/>
            <p:cNvSpPr/>
            <p:nvPr/>
          </p:nvSpPr>
          <p:spPr>
            <a:xfrm>
              <a:off x="179300" y="4655275"/>
              <a:ext cx="1930200" cy="110400"/>
            </a:xfrm>
            <a:prstGeom prst="ellipse">
              <a:avLst/>
            </a:prstGeom>
            <a:solidFill>
              <a:srgbClr val="000000">
                <a:alpha val="781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63" name="Google Shape;963;p40"/>
            <p:cNvPicPr preferRelativeResize="0"/>
            <p:nvPr/>
          </p:nvPicPr>
          <p:blipFill>
            <a:blip r:embed="rId3">
              <a:alphaModFix/>
            </a:blip>
            <a:stretch>
              <a:fillRect/>
            </a:stretch>
          </p:blipFill>
          <p:spPr>
            <a:xfrm>
              <a:off x="240550" y="2124151"/>
              <a:ext cx="1804552" cy="2611729"/>
            </a:xfrm>
            <a:prstGeom prst="rect">
              <a:avLst/>
            </a:prstGeom>
            <a:noFill/>
            <a:ln>
              <a:noFill/>
            </a:ln>
          </p:spPr>
        </p:pic>
      </p:grpSp>
      <p:grpSp>
        <p:nvGrpSpPr>
          <p:cNvPr id="964" name="Google Shape;964;p40"/>
          <p:cNvGrpSpPr/>
          <p:nvPr/>
        </p:nvGrpSpPr>
        <p:grpSpPr>
          <a:xfrm>
            <a:off x="7331125" y="3431400"/>
            <a:ext cx="1444500" cy="1223875"/>
            <a:chOff x="1739950" y="3665925"/>
            <a:chExt cx="1444500" cy="1223875"/>
          </a:xfrm>
        </p:grpSpPr>
        <p:sp>
          <p:nvSpPr>
            <p:cNvPr id="965" name="Google Shape;965;p40"/>
            <p:cNvSpPr/>
            <p:nvPr/>
          </p:nvSpPr>
          <p:spPr>
            <a:xfrm>
              <a:off x="1739950" y="4779400"/>
              <a:ext cx="1444500" cy="110400"/>
            </a:xfrm>
            <a:prstGeom prst="ellipse">
              <a:avLst/>
            </a:prstGeom>
            <a:solidFill>
              <a:srgbClr val="000000">
                <a:alpha val="781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66" name="Google Shape;966;p40"/>
            <p:cNvPicPr preferRelativeResize="0"/>
            <p:nvPr/>
          </p:nvPicPr>
          <p:blipFill>
            <a:blip r:embed="rId4">
              <a:alphaModFix/>
            </a:blip>
            <a:stretch>
              <a:fillRect/>
            </a:stretch>
          </p:blipFill>
          <p:spPr>
            <a:xfrm>
              <a:off x="1815055" y="3665925"/>
              <a:ext cx="1238891" cy="1185475"/>
            </a:xfrm>
            <a:prstGeom prst="rect">
              <a:avLst/>
            </a:prstGeom>
            <a:noFill/>
            <a:ln>
              <a:noFill/>
            </a:ln>
          </p:spPr>
        </p:pic>
      </p:grpSp>
      <p:grpSp>
        <p:nvGrpSpPr>
          <p:cNvPr id="967" name="Google Shape;967;p40"/>
          <p:cNvGrpSpPr/>
          <p:nvPr/>
        </p:nvGrpSpPr>
        <p:grpSpPr>
          <a:xfrm>
            <a:off x="7046825" y="4043048"/>
            <a:ext cx="609600" cy="752027"/>
            <a:chOff x="3184450" y="4137773"/>
            <a:chExt cx="609600" cy="752027"/>
          </a:xfrm>
        </p:grpSpPr>
        <p:sp>
          <p:nvSpPr>
            <p:cNvPr id="968" name="Google Shape;968;p40"/>
            <p:cNvSpPr/>
            <p:nvPr/>
          </p:nvSpPr>
          <p:spPr>
            <a:xfrm>
              <a:off x="3184450" y="4779400"/>
              <a:ext cx="609600" cy="110400"/>
            </a:xfrm>
            <a:prstGeom prst="ellipse">
              <a:avLst/>
            </a:prstGeom>
            <a:solidFill>
              <a:srgbClr val="000000">
                <a:alpha val="781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69" name="Google Shape;969;p40"/>
            <p:cNvPicPr preferRelativeResize="0"/>
            <p:nvPr/>
          </p:nvPicPr>
          <p:blipFill>
            <a:blip r:embed="rId5">
              <a:alphaModFix/>
            </a:blip>
            <a:stretch>
              <a:fillRect/>
            </a:stretch>
          </p:blipFill>
          <p:spPr>
            <a:xfrm>
              <a:off x="3219477" y="4137773"/>
              <a:ext cx="566051" cy="713625"/>
            </a:xfrm>
            <a:prstGeom prst="rect">
              <a:avLst/>
            </a:prstGeom>
            <a:noFill/>
            <a:ln>
              <a:noFill/>
            </a:ln>
          </p:spPr>
        </p:pic>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3" name="Shape 973"/>
        <p:cNvGrpSpPr/>
        <p:nvPr/>
      </p:nvGrpSpPr>
      <p:grpSpPr>
        <a:xfrm>
          <a:off x="0" y="0"/>
          <a:ext cx="0" cy="0"/>
          <a:chOff x="0" y="0"/>
          <a:chExt cx="0" cy="0"/>
        </a:xfrm>
      </p:grpSpPr>
      <p:pic>
        <p:nvPicPr>
          <p:cNvPr descr="Image" id="974" name="Google Shape;974;p41"/>
          <p:cNvPicPr preferRelativeResize="0"/>
          <p:nvPr/>
        </p:nvPicPr>
        <p:blipFill rotWithShape="1">
          <a:blip r:embed="rId3">
            <a:alphaModFix/>
          </a:blip>
          <a:srcRect b="12484" l="0" r="0" t="12484"/>
          <a:stretch/>
        </p:blipFill>
        <p:spPr>
          <a:xfrm>
            <a:off x="307187" y="317750"/>
            <a:ext cx="4220076" cy="2374821"/>
          </a:xfrm>
          <a:prstGeom prst="rect">
            <a:avLst/>
          </a:prstGeom>
          <a:noFill/>
          <a:ln>
            <a:noFill/>
          </a:ln>
        </p:spPr>
      </p:pic>
      <p:pic>
        <p:nvPicPr>
          <p:cNvPr id="975" name="Google Shape;975;p41"/>
          <p:cNvPicPr preferRelativeResize="0"/>
          <p:nvPr/>
        </p:nvPicPr>
        <p:blipFill rotWithShape="1">
          <a:blip r:embed="rId4">
            <a:alphaModFix/>
          </a:blip>
          <a:srcRect b="0" l="278" r="288" t="0"/>
          <a:stretch/>
        </p:blipFill>
        <p:spPr>
          <a:xfrm>
            <a:off x="4610000" y="317750"/>
            <a:ext cx="4220073" cy="2374821"/>
          </a:xfrm>
          <a:prstGeom prst="rect">
            <a:avLst/>
          </a:prstGeom>
          <a:noFill/>
          <a:ln>
            <a:noFill/>
          </a:ln>
        </p:spPr>
      </p:pic>
      <p:pic>
        <p:nvPicPr>
          <p:cNvPr descr="Image" id="976" name="Google Shape;976;p41"/>
          <p:cNvPicPr preferRelativeResize="0"/>
          <p:nvPr/>
        </p:nvPicPr>
        <p:blipFill rotWithShape="1">
          <a:blip r:embed="rId5">
            <a:alphaModFix/>
          </a:blip>
          <a:srcRect b="23243" l="0" r="0" t="44827"/>
          <a:stretch/>
        </p:blipFill>
        <p:spPr>
          <a:xfrm>
            <a:off x="307175" y="2792475"/>
            <a:ext cx="8522901" cy="2040926"/>
          </a:xfrm>
          <a:prstGeom prst="rect">
            <a:avLst/>
          </a:prstGeom>
          <a:noFill/>
          <a:ln>
            <a:noFill/>
          </a:ln>
        </p:spPr>
      </p:pic>
      <p:sp>
        <p:nvSpPr>
          <p:cNvPr id="977" name="Google Shape;977;p4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solidFill>
                  <a:schemeClr val="dk1"/>
                </a:solidFill>
              </a:rPr>
              <a:t>‹#›</a:t>
            </a:fld>
            <a:endParaRPr>
              <a:solidFill>
                <a:schemeClr val="dk1"/>
              </a:solidFill>
            </a:endParaRPr>
          </a:p>
        </p:txBody>
      </p:sp>
      <p:grpSp>
        <p:nvGrpSpPr>
          <p:cNvPr id="978" name="Google Shape;978;p41"/>
          <p:cNvGrpSpPr/>
          <p:nvPr/>
        </p:nvGrpSpPr>
        <p:grpSpPr>
          <a:xfrm>
            <a:off x="987833" y="41423"/>
            <a:ext cx="2483071" cy="778303"/>
            <a:chOff x="1828775" y="-454378"/>
            <a:chExt cx="5613998" cy="778303"/>
          </a:xfrm>
        </p:grpSpPr>
        <p:sp>
          <p:nvSpPr>
            <p:cNvPr id="979" name="Google Shape;979;p41"/>
            <p:cNvSpPr/>
            <p:nvPr/>
          </p:nvSpPr>
          <p:spPr>
            <a:xfrm>
              <a:off x="1896850" y="-363850"/>
              <a:ext cx="5476857" cy="605114"/>
            </a:xfrm>
            <a:custGeom>
              <a:rect b="b" l="l" r="r" t="t"/>
              <a:pathLst>
                <a:path extrusionOk="0" h="34573" w="277520">
                  <a:moveTo>
                    <a:pt x="1" y="1"/>
                  </a:moveTo>
                  <a:lnTo>
                    <a:pt x="1" y="34573"/>
                  </a:lnTo>
                  <a:lnTo>
                    <a:pt x="277519" y="34573"/>
                  </a:lnTo>
                  <a:lnTo>
                    <a:pt x="277519" y="1"/>
                  </a:lnTo>
                  <a:close/>
                </a:path>
              </a:pathLst>
            </a:custGeom>
            <a:solidFill>
              <a:schemeClr val="accent3"/>
            </a:solidFill>
            <a:ln>
              <a:noFill/>
            </a:ln>
            <a:effectLst>
              <a:outerShdw rotWithShape="0" algn="bl" dir="4200000" dist="142875">
                <a:srgbClr val="000000">
                  <a:alpha val="4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p41"/>
            <p:cNvSpPr/>
            <p:nvPr/>
          </p:nvSpPr>
          <p:spPr>
            <a:xfrm>
              <a:off x="1828775" y="-454375"/>
              <a:ext cx="5610701" cy="90545"/>
            </a:xfrm>
            <a:custGeom>
              <a:rect b="b" l="l" r="r" t="t"/>
              <a:pathLst>
                <a:path extrusionOk="0" fill="none" h="5174" w="285750">
                  <a:moveTo>
                    <a:pt x="4469" y="5174"/>
                  </a:moveTo>
                  <a:lnTo>
                    <a:pt x="0" y="0"/>
                  </a:lnTo>
                  <a:lnTo>
                    <a:pt x="285750" y="0"/>
                  </a:lnTo>
                  <a:lnTo>
                    <a:pt x="281987" y="5174"/>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 name="Google Shape;981;p41"/>
            <p:cNvSpPr/>
            <p:nvPr/>
          </p:nvSpPr>
          <p:spPr>
            <a:xfrm>
              <a:off x="1828796" y="-454378"/>
              <a:ext cx="78219" cy="773856"/>
            </a:xfrm>
            <a:custGeom>
              <a:rect b="b" l="l" r="r" t="t"/>
              <a:pathLst>
                <a:path extrusionOk="0" h="44214" w="4469">
                  <a:moveTo>
                    <a:pt x="0" y="0"/>
                  </a:moveTo>
                  <a:lnTo>
                    <a:pt x="0" y="44214"/>
                  </a:lnTo>
                  <a:lnTo>
                    <a:pt x="4469" y="39746"/>
                  </a:lnTo>
                  <a:lnTo>
                    <a:pt x="4469" y="5174"/>
                  </a:lnTo>
                  <a:lnTo>
                    <a:pt x="0" y="0"/>
                  </a:ln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 name="Google Shape;982;p41"/>
            <p:cNvSpPr/>
            <p:nvPr/>
          </p:nvSpPr>
          <p:spPr>
            <a:xfrm>
              <a:off x="7373873" y="-454378"/>
              <a:ext cx="65862" cy="773856"/>
            </a:xfrm>
            <a:custGeom>
              <a:rect b="b" l="l" r="r" t="t"/>
              <a:pathLst>
                <a:path extrusionOk="0" h="44214" w="3763">
                  <a:moveTo>
                    <a:pt x="3763" y="0"/>
                  </a:moveTo>
                  <a:lnTo>
                    <a:pt x="0" y="5174"/>
                  </a:lnTo>
                  <a:lnTo>
                    <a:pt x="0" y="39746"/>
                  </a:lnTo>
                  <a:lnTo>
                    <a:pt x="3763" y="44214"/>
                  </a:lnTo>
                  <a:lnTo>
                    <a:pt x="3763" y="0"/>
                  </a:ln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41"/>
            <p:cNvSpPr/>
            <p:nvPr/>
          </p:nvSpPr>
          <p:spPr>
            <a:xfrm>
              <a:off x="1828775" y="242225"/>
              <a:ext cx="5613998" cy="81700"/>
            </a:xfrm>
            <a:custGeom>
              <a:rect b="b" l="l" r="r" t="t"/>
              <a:pathLst>
                <a:path extrusionOk="0" h="3268" w="224515">
                  <a:moveTo>
                    <a:pt x="0" y="3172"/>
                  </a:moveTo>
                  <a:lnTo>
                    <a:pt x="3171" y="0"/>
                  </a:lnTo>
                  <a:lnTo>
                    <a:pt x="221632" y="0"/>
                  </a:lnTo>
                  <a:lnTo>
                    <a:pt x="224515" y="3268"/>
                  </a:lnTo>
                  <a:close/>
                </a:path>
              </a:pathLst>
            </a:custGeom>
            <a:solidFill>
              <a:schemeClr val="accent4"/>
            </a:solidFill>
            <a:ln cap="flat" cmpd="sng" w="9525">
              <a:solidFill>
                <a:schemeClr val="accent4"/>
              </a:solidFill>
              <a:prstDash val="solid"/>
              <a:round/>
              <a:headEnd len="med" w="med" type="none"/>
              <a:tailEnd len="med" w="med" type="none"/>
            </a:ln>
          </p:spPr>
        </p:sp>
        <p:sp>
          <p:nvSpPr>
            <p:cNvPr id="984" name="Google Shape;984;p41"/>
            <p:cNvSpPr/>
            <p:nvPr/>
          </p:nvSpPr>
          <p:spPr>
            <a:xfrm flipH="1" rot="10800000">
              <a:off x="1828775" y="-454377"/>
              <a:ext cx="5613998" cy="96578"/>
            </a:xfrm>
            <a:custGeom>
              <a:rect b="b" l="l" r="r" t="t"/>
              <a:pathLst>
                <a:path extrusionOk="0" h="3268" w="224515">
                  <a:moveTo>
                    <a:pt x="0" y="3172"/>
                  </a:moveTo>
                  <a:lnTo>
                    <a:pt x="3171" y="0"/>
                  </a:lnTo>
                  <a:lnTo>
                    <a:pt x="221632" y="0"/>
                  </a:lnTo>
                  <a:lnTo>
                    <a:pt x="224515" y="3268"/>
                  </a:lnTo>
                  <a:close/>
                </a:path>
              </a:pathLst>
            </a:custGeom>
            <a:solidFill>
              <a:schemeClr val="accent4"/>
            </a:solidFill>
            <a:ln cap="flat" cmpd="sng" w="9525">
              <a:solidFill>
                <a:schemeClr val="accent4"/>
              </a:solidFill>
              <a:prstDash val="solid"/>
              <a:round/>
              <a:headEnd len="med" w="med" type="none"/>
              <a:tailEnd len="med" w="med" type="none"/>
            </a:ln>
          </p:spPr>
        </p:sp>
      </p:grpSp>
      <p:sp>
        <p:nvSpPr>
          <p:cNvPr id="985" name="Google Shape;985;p41"/>
          <p:cNvSpPr txBox="1"/>
          <p:nvPr>
            <p:ph idx="4294967295" type="title"/>
          </p:nvPr>
        </p:nvSpPr>
        <p:spPr>
          <a:xfrm>
            <a:off x="847025" y="201975"/>
            <a:ext cx="2772600" cy="45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rPr>
              <a:t>October 2019</a:t>
            </a:r>
            <a:endParaRPr>
              <a:solidFill>
                <a:schemeClr val="lt1"/>
              </a:solidFill>
              <a:latin typeface="Fjalla One"/>
              <a:ea typeface="Fjalla One"/>
              <a:cs typeface="Fjalla One"/>
              <a:sym typeface="Fjalla One"/>
            </a:endParaRPr>
          </a:p>
        </p:txBody>
      </p:sp>
      <p:grpSp>
        <p:nvGrpSpPr>
          <p:cNvPr id="986" name="Google Shape;986;p41"/>
          <p:cNvGrpSpPr/>
          <p:nvPr/>
        </p:nvGrpSpPr>
        <p:grpSpPr>
          <a:xfrm>
            <a:off x="5474546" y="41423"/>
            <a:ext cx="2483071" cy="778303"/>
            <a:chOff x="1828775" y="-454378"/>
            <a:chExt cx="5613998" cy="778303"/>
          </a:xfrm>
        </p:grpSpPr>
        <p:sp>
          <p:nvSpPr>
            <p:cNvPr id="987" name="Google Shape;987;p41"/>
            <p:cNvSpPr/>
            <p:nvPr/>
          </p:nvSpPr>
          <p:spPr>
            <a:xfrm>
              <a:off x="1896850" y="-363850"/>
              <a:ext cx="5476857" cy="605114"/>
            </a:xfrm>
            <a:custGeom>
              <a:rect b="b" l="l" r="r" t="t"/>
              <a:pathLst>
                <a:path extrusionOk="0" h="34573" w="277520">
                  <a:moveTo>
                    <a:pt x="1" y="1"/>
                  </a:moveTo>
                  <a:lnTo>
                    <a:pt x="1" y="34573"/>
                  </a:lnTo>
                  <a:lnTo>
                    <a:pt x="277519" y="34573"/>
                  </a:lnTo>
                  <a:lnTo>
                    <a:pt x="277519" y="1"/>
                  </a:lnTo>
                  <a:close/>
                </a:path>
              </a:pathLst>
            </a:custGeom>
            <a:solidFill>
              <a:schemeClr val="accent3"/>
            </a:solidFill>
            <a:ln>
              <a:noFill/>
            </a:ln>
            <a:effectLst>
              <a:outerShdw rotWithShape="0" algn="bl" dir="4200000" dist="142875">
                <a:srgbClr val="000000">
                  <a:alpha val="4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p41"/>
            <p:cNvSpPr/>
            <p:nvPr/>
          </p:nvSpPr>
          <p:spPr>
            <a:xfrm>
              <a:off x="1828775" y="-454375"/>
              <a:ext cx="5610701" cy="90545"/>
            </a:xfrm>
            <a:custGeom>
              <a:rect b="b" l="l" r="r" t="t"/>
              <a:pathLst>
                <a:path extrusionOk="0" fill="none" h="5174" w="285750">
                  <a:moveTo>
                    <a:pt x="4469" y="5174"/>
                  </a:moveTo>
                  <a:lnTo>
                    <a:pt x="0" y="0"/>
                  </a:lnTo>
                  <a:lnTo>
                    <a:pt x="285750" y="0"/>
                  </a:lnTo>
                  <a:lnTo>
                    <a:pt x="281987" y="5174"/>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p41"/>
            <p:cNvSpPr/>
            <p:nvPr/>
          </p:nvSpPr>
          <p:spPr>
            <a:xfrm>
              <a:off x="1828796" y="-454378"/>
              <a:ext cx="78219" cy="773856"/>
            </a:xfrm>
            <a:custGeom>
              <a:rect b="b" l="l" r="r" t="t"/>
              <a:pathLst>
                <a:path extrusionOk="0" h="44214" w="4469">
                  <a:moveTo>
                    <a:pt x="0" y="0"/>
                  </a:moveTo>
                  <a:lnTo>
                    <a:pt x="0" y="44214"/>
                  </a:lnTo>
                  <a:lnTo>
                    <a:pt x="4469" y="39746"/>
                  </a:lnTo>
                  <a:lnTo>
                    <a:pt x="4469" y="5174"/>
                  </a:lnTo>
                  <a:lnTo>
                    <a:pt x="0" y="0"/>
                  </a:ln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41"/>
            <p:cNvSpPr/>
            <p:nvPr/>
          </p:nvSpPr>
          <p:spPr>
            <a:xfrm>
              <a:off x="7373873" y="-454378"/>
              <a:ext cx="65862" cy="773856"/>
            </a:xfrm>
            <a:custGeom>
              <a:rect b="b" l="l" r="r" t="t"/>
              <a:pathLst>
                <a:path extrusionOk="0" h="44214" w="3763">
                  <a:moveTo>
                    <a:pt x="3763" y="0"/>
                  </a:moveTo>
                  <a:lnTo>
                    <a:pt x="0" y="5174"/>
                  </a:lnTo>
                  <a:lnTo>
                    <a:pt x="0" y="39746"/>
                  </a:lnTo>
                  <a:lnTo>
                    <a:pt x="3763" y="44214"/>
                  </a:lnTo>
                  <a:lnTo>
                    <a:pt x="3763" y="0"/>
                  </a:ln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p41"/>
            <p:cNvSpPr/>
            <p:nvPr/>
          </p:nvSpPr>
          <p:spPr>
            <a:xfrm>
              <a:off x="1828775" y="242225"/>
              <a:ext cx="5613998" cy="81700"/>
            </a:xfrm>
            <a:custGeom>
              <a:rect b="b" l="l" r="r" t="t"/>
              <a:pathLst>
                <a:path extrusionOk="0" h="3268" w="224515">
                  <a:moveTo>
                    <a:pt x="0" y="3172"/>
                  </a:moveTo>
                  <a:lnTo>
                    <a:pt x="3171" y="0"/>
                  </a:lnTo>
                  <a:lnTo>
                    <a:pt x="221632" y="0"/>
                  </a:lnTo>
                  <a:lnTo>
                    <a:pt x="224515" y="3268"/>
                  </a:lnTo>
                  <a:close/>
                </a:path>
              </a:pathLst>
            </a:custGeom>
            <a:solidFill>
              <a:schemeClr val="accent4"/>
            </a:solidFill>
            <a:ln cap="flat" cmpd="sng" w="9525">
              <a:solidFill>
                <a:schemeClr val="accent4"/>
              </a:solidFill>
              <a:prstDash val="solid"/>
              <a:round/>
              <a:headEnd len="med" w="med" type="none"/>
              <a:tailEnd len="med" w="med" type="none"/>
            </a:ln>
          </p:spPr>
        </p:sp>
        <p:sp>
          <p:nvSpPr>
            <p:cNvPr id="992" name="Google Shape;992;p41"/>
            <p:cNvSpPr/>
            <p:nvPr/>
          </p:nvSpPr>
          <p:spPr>
            <a:xfrm flipH="1" rot="10800000">
              <a:off x="1828775" y="-454377"/>
              <a:ext cx="5613998" cy="96578"/>
            </a:xfrm>
            <a:custGeom>
              <a:rect b="b" l="l" r="r" t="t"/>
              <a:pathLst>
                <a:path extrusionOk="0" h="3268" w="224515">
                  <a:moveTo>
                    <a:pt x="0" y="3172"/>
                  </a:moveTo>
                  <a:lnTo>
                    <a:pt x="3171" y="0"/>
                  </a:lnTo>
                  <a:lnTo>
                    <a:pt x="221632" y="0"/>
                  </a:lnTo>
                  <a:lnTo>
                    <a:pt x="224515" y="3268"/>
                  </a:lnTo>
                  <a:close/>
                </a:path>
              </a:pathLst>
            </a:custGeom>
            <a:solidFill>
              <a:schemeClr val="accent4"/>
            </a:solidFill>
            <a:ln cap="flat" cmpd="sng" w="9525">
              <a:solidFill>
                <a:schemeClr val="accent4"/>
              </a:solidFill>
              <a:prstDash val="solid"/>
              <a:round/>
              <a:headEnd len="med" w="med" type="none"/>
              <a:tailEnd len="med" w="med" type="none"/>
            </a:ln>
          </p:spPr>
        </p:sp>
      </p:grpSp>
      <p:sp>
        <p:nvSpPr>
          <p:cNvPr id="993" name="Google Shape;993;p41"/>
          <p:cNvSpPr txBox="1"/>
          <p:nvPr>
            <p:ph idx="4294967295" type="title"/>
          </p:nvPr>
        </p:nvSpPr>
        <p:spPr>
          <a:xfrm>
            <a:off x="5333738" y="201975"/>
            <a:ext cx="2772600" cy="45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rPr>
              <a:t>October 2021</a:t>
            </a:r>
            <a:endParaRPr>
              <a:solidFill>
                <a:schemeClr val="lt1"/>
              </a:solidFill>
              <a:latin typeface="Fjalla One"/>
              <a:ea typeface="Fjalla One"/>
              <a:cs typeface="Fjalla One"/>
              <a:sym typeface="Fjalla One"/>
            </a:endParaRPr>
          </a:p>
        </p:txBody>
      </p:sp>
      <p:grpSp>
        <p:nvGrpSpPr>
          <p:cNvPr id="994" name="Google Shape;994;p41"/>
          <p:cNvGrpSpPr/>
          <p:nvPr/>
        </p:nvGrpSpPr>
        <p:grpSpPr>
          <a:xfrm>
            <a:off x="3323133" y="4278523"/>
            <a:ext cx="2483071" cy="778303"/>
            <a:chOff x="1828775" y="-454378"/>
            <a:chExt cx="5613998" cy="778303"/>
          </a:xfrm>
        </p:grpSpPr>
        <p:sp>
          <p:nvSpPr>
            <p:cNvPr id="995" name="Google Shape;995;p41"/>
            <p:cNvSpPr/>
            <p:nvPr/>
          </p:nvSpPr>
          <p:spPr>
            <a:xfrm>
              <a:off x="1896850" y="-363850"/>
              <a:ext cx="5476857" cy="605114"/>
            </a:xfrm>
            <a:custGeom>
              <a:rect b="b" l="l" r="r" t="t"/>
              <a:pathLst>
                <a:path extrusionOk="0" h="34573" w="277520">
                  <a:moveTo>
                    <a:pt x="1" y="1"/>
                  </a:moveTo>
                  <a:lnTo>
                    <a:pt x="1" y="34573"/>
                  </a:lnTo>
                  <a:lnTo>
                    <a:pt x="277519" y="34573"/>
                  </a:lnTo>
                  <a:lnTo>
                    <a:pt x="277519" y="1"/>
                  </a:lnTo>
                  <a:close/>
                </a:path>
              </a:pathLst>
            </a:custGeom>
            <a:solidFill>
              <a:schemeClr val="accent3"/>
            </a:solidFill>
            <a:ln>
              <a:noFill/>
            </a:ln>
            <a:effectLst>
              <a:outerShdw rotWithShape="0" algn="bl" dir="4200000" dist="142875">
                <a:srgbClr val="000000">
                  <a:alpha val="4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p41"/>
            <p:cNvSpPr/>
            <p:nvPr/>
          </p:nvSpPr>
          <p:spPr>
            <a:xfrm>
              <a:off x="1828775" y="-454375"/>
              <a:ext cx="5610701" cy="90545"/>
            </a:xfrm>
            <a:custGeom>
              <a:rect b="b" l="l" r="r" t="t"/>
              <a:pathLst>
                <a:path extrusionOk="0" fill="none" h="5174" w="285750">
                  <a:moveTo>
                    <a:pt x="4469" y="5174"/>
                  </a:moveTo>
                  <a:lnTo>
                    <a:pt x="0" y="0"/>
                  </a:lnTo>
                  <a:lnTo>
                    <a:pt x="285750" y="0"/>
                  </a:lnTo>
                  <a:lnTo>
                    <a:pt x="281987" y="5174"/>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p41"/>
            <p:cNvSpPr/>
            <p:nvPr/>
          </p:nvSpPr>
          <p:spPr>
            <a:xfrm>
              <a:off x="1828796" y="-454378"/>
              <a:ext cx="78219" cy="773856"/>
            </a:xfrm>
            <a:custGeom>
              <a:rect b="b" l="l" r="r" t="t"/>
              <a:pathLst>
                <a:path extrusionOk="0" h="44214" w="4469">
                  <a:moveTo>
                    <a:pt x="0" y="0"/>
                  </a:moveTo>
                  <a:lnTo>
                    <a:pt x="0" y="44214"/>
                  </a:lnTo>
                  <a:lnTo>
                    <a:pt x="4469" y="39746"/>
                  </a:lnTo>
                  <a:lnTo>
                    <a:pt x="4469" y="5174"/>
                  </a:lnTo>
                  <a:lnTo>
                    <a:pt x="0" y="0"/>
                  </a:ln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 name="Google Shape;998;p41"/>
            <p:cNvSpPr/>
            <p:nvPr/>
          </p:nvSpPr>
          <p:spPr>
            <a:xfrm>
              <a:off x="7373873" y="-454378"/>
              <a:ext cx="65862" cy="773856"/>
            </a:xfrm>
            <a:custGeom>
              <a:rect b="b" l="l" r="r" t="t"/>
              <a:pathLst>
                <a:path extrusionOk="0" h="44214" w="3763">
                  <a:moveTo>
                    <a:pt x="3763" y="0"/>
                  </a:moveTo>
                  <a:lnTo>
                    <a:pt x="0" y="5174"/>
                  </a:lnTo>
                  <a:lnTo>
                    <a:pt x="0" y="39746"/>
                  </a:lnTo>
                  <a:lnTo>
                    <a:pt x="3763" y="44214"/>
                  </a:lnTo>
                  <a:lnTo>
                    <a:pt x="3763" y="0"/>
                  </a:ln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p41"/>
            <p:cNvSpPr/>
            <p:nvPr/>
          </p:nvSpPr>
          <p:spPr>
            <a:xfrm>
              <a:off x="1828775" y="242225"/>
              <a:ext cx="5613998" cy="81700"/>
            </a:xfrm>
            <a:custGeom>
              <a:rect b="b" l="l" r="r" t="t"/>
              <a:pathLst>
                <a:path extrusionOk="0" h="3268" w="224515">
                  <a:moveTo>
                    <a:pt x="0" y="3172"/>
                  </a:moveTo>
                  <a:lnTo>
                    <a:pt x="3171" y="0"/>
                  </a:lnTo>
                  <a:lnTo>
                    <a:pt x="221632" y="0"/>
                  </a:lnTo>
                  <a:lnTo>
                    <a:pt x="224515" y="3268"/>
                  </a:lnTo>
                  <a:close/>
                </a:path>
              </a:pathLst>
            </a:custGeom>
            <a:solidFill>
              <a:schemeClr val="accent4"/>
            </a:solidFill>
            <a:ln cap="flat" cmpd="sng" w="9525">
              <a:solidFill>
                <a:schemeClr val="accent4"/>
              </a:solidFill>
              <a:prstDash val="solid"/>
              <a:round/>
              <a:headEnd len="med" w="med" type="none"/>
              <a:tailEnd len="med" w="med" type="none"/>
            </a:ln>
          </p:spPr>
        </p:sp>
        <p:sp>
          <p:nvSpPr>
            <p:cNvPr id="1000" name="Google Shape;1000;p41"/>
            <p:cNvSpPr/>
            <p:nvPr/>
          </p:nvSpPr>
          <p:spPr>
            <a:xfrm flipH="1" rot="10800000">
              <a:off x="1828775" y="-454377"/>
              <a:ext cx="5613998" cy="96578"/>
            </a:xfrm>
            <a:custGeom>
              <a:rect b="b" l="l" r="r" t="t"/>
              <a:pathLst>
                <a:path extrusionOk="0" h="3268" w="224515">
                  <a:moveTo>
                    <a:pt x="0" y="3172"/>
                  </a:moveTo>
                  <a:lnTo>
                    <a:pt x="3171" y="0"/>
                  </a:lnTo>
                  <a:lnTo>
                    <a:pt x="221632" y="0"/>
                  </a:lnTo>
                  <a:lnTo>
                    <a:pt x="224515" y="3268"/>
                  </a:lnTo>
                  <a:close/>
                </a:path>
              </a:pathLst>
            </a:custGeom>
            <a:solidFill>
              <a:schemeClr val="accent4"/>
            </a:solidFill>
            <a:ln cap="flat" cmpd="sng" w="9525">
              <a:solidFill>
                <a:schemeClr val="accent4"/>
              </a:solidFill>
              <a:prstDash val="solid"/>
              <a:round/>
              <a:headEnd len="med" w="med" type="none"/>
              <a:tailEnd len="med" w="med" type="none"/>
            </a:ln>
          </p:spPr>
        </p:sp>
      </p:grpSp>
      <p:sp>
        <p:nvSpPr>
          <p:cNvPr id="1001" name="Google Shape;1001;p41"/>
          <p:cNvSpPr txBox="1"/>
          <p:nvPr>
            <p:ph idx="4294967295" type="title"/>
          </p:nvPr>
        </p:nvSpPr>
        <p:spPr>
          <a:xfrm>
            <a:off x="3182325" y="4439075"/>
            <a:ext cx="2772600" cy="45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rPr>
              <a:t>October 2020</a:t>
            </a:r>
            <a:endParaRPr>
              <a:solidFill>
                <a:schemeClr val="lt1"/>
              </a:solidFill>
              <a:latin typeface="Fjalla One"/>
              <a:ea typeface="Fjalla One"/>
              <a:cs typeface="Fjalla One"/>
              <a:sym typeface="Fjalla On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76"/>
                                        </p:tgtEl>
                                        <p:attrNameLst>
                                          <p:attrName>style.visibility</p:attrName>
                                        </p:attrNameLst>
                                      </p:cBhvr>
                                      <p:to>
                                        <p:strVal val="visible"/>
                                      </p:to>
                                    </p:set>
                                    <p:animEffect filter="fade" transition="in">
                                      <p:cBhvr>
                                        <p:cTn dur="1000"/>
                                        <p:tgtEl>
                                          <p:spTgt spid="976"/>
                                        </p:tgtEl>
                                      </p:cBhvr>
                                    </p:animEffect>
                                  </p:childTnLst>
                                </p:cTn>
                              </p:par>
                              <p:par>
                                <p:cTn fill="hold" nodeType="withEffect" presetClass="entr" presetID="10" presetSubtype="0">
                                  <p:stCondLst>
                                    <p:cond delay="0"/>
                                  </p:stCondLst>
                                  <p:childTnLst>
                                    <p:set>
                                      <p:cBhvr>
                                        <p:cTn dur="1" fill="hold">
                                          <p:stCondLst>
                                            <p:cond delay="0"/>
                                          </p:stCondLst>
                                        </p:cTn>
                                        <p:tgtEl>
                                          <p:spTgt spid="994"/>
                                        </p:tgtEl>
                                        <p:attrNameLst>
                                          <p:attrName>style.visibility</p:attrName>
                                        </p:attrNameLst>
                                      </p:cBhvr>
                                      <p:to>
                                        <p:strVal val="visible"/>
                                      </p:to>
                                    </p:set>
                                    <p:animEffect filter="fade" transition="in">
                                      <p:cBhvr>
                                        <p:cTn dur="1000"/>
                                        <p:tgtEl>
                                          <p:spTgt spid="9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75"/>
                                        </p:tgtEl>
                                        <p:attrNameLst>
                                          <p:attrName>style.visibility</p:attrName>
                                        </p:attrNameLst>
                                      </p:cBhvr>
                                      <p:to>
                                        <p:strVal val="visible"/>
                                      </p:to>
                                    </p:set>
                                    <p:animEffect filter="fade" transition="in">
                                      <p:cBhvr>
                                        <p:cTn dur="1000"/>
                                        <p:tgtEl>
                                          <p:spTgt spid="975"/>
                                        </p:tgtEl>
                                      </p:cBhvr>
                                    </p:animEffect>
                                  </p:childTnLst>
                                </p:cTn>
                              </p:par>
                              <p:par>
                                <p:cTn fill="hold" nodeType="withEffect" presetClass="entr" presetID="10" presetSubtype="0">
                                  <p:stCondLst>
                                    <p:cond delay="0"/>
                                  </p:stCondLst>
                                  <p:childTnLst>
                                    <p:set>
                                      <p:cBhvr>
                                        <p:cTn dur="1" fill="hold">
                                          <p:stCondLst>
                                            <p:cond delay="0"/>
                                          </p:stCondLst>
                                        </p:cTn>
                                        <p:tgtEl>
                                          <p:spTgt spid="986"/>
                                        </p:tgtEl>
                                        <p:attrNameLst>
                                          <p:attrName>style.visibility</p:attrName>
                                        </p:attrNameLst>
                                      </p:cBhvr>
                                      <p:to>
                                        <p:strVal val="visible"/>
                                      </p:to>
                                    </p:set>
                                    <p:animEffect filter="fade" transition="in">
                                      <p:cBhvr>
                                        <p:cTn dur="1000"/>
                                        <p:tgtEl>
                                          <p:spTgt spid="986"/>
                                        </p:tgtEl>
                                      </p:cBhvr>
                                    </p:animEffect>
                                  </p:childTnLst>
                                </p:cTn>
                              </p:par>
                              <p:par>
                                <p:cTn fill="hold" nodeType="withEffect" presetClass="entr" presetID="10" presetSubtype="0">
                                  <p:stCondLst>
                                    <p:cond delay="0"/>
                                  </p:stCondLst>
                                  <p:childTnLst>
                                    <p:set>
                                      <p:cBhvr>
                                        <p:cTn dur="1" fill="hold">
                                          <p:stCondLst>
                                            <p:cond delay="0"/>
                                          </p:stCondLst>
                                        </p:cTn>
                                        <p:tgtEl>
                                          <p:spTgt spid="993"/>
                                        </p:tgtEl>
                                        <p:attrNameLst>
                                          <p:attrName>style.visibility</p:attrName>
                                        </p:attrNameLst>
                                      </p:cBhvr>
                                      <p:to>
                                        <p:strVal val="visible"/>
                                      </p:to>
                                    </p:set>
                                    <p:animEffect filter="fade" transition="in">
                                      <p:cBhvr>
                                        <p:cTn dur="1000"/>
                                        <p:tgtEl>
                                          <p:spTgt spid="9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5" name="Shape 1005"/>
        <p:cNvGrpSpPr/>
        <p:nvPr/>
      </p:nvGrpSpPr>
      <p:grpSpPr>
        <a:xfrm>
          <a:off x="0" y="0"/>
          <a:ext cx="0" cy="0"/>
          <a:chOff x="0" y="0"/>
          <a:chExt cx="0" cy="0"/>
        </a:xfrm>
      </p:grpSpPr>
      <p:grpSp>
        <p:nvGrpSpPr>
          <p:cNvPr id="1006" name="Google Shape;1006;p42"/>
          <p:cNvGrpSpPr/>
          <p:nvPr/>
        </p:nvGrpSpPr>
        <p:grpSpPr>
          <a:xfrm>
            <a:off x="1765001" y="378947"/>
            <a:ext cx="5613998" cy="778303"/>
            <a:chOff x="1828775" y="-454378"/>
            <a:chExt cx="5613998" cy="778303"/>
          </a:xfrm>
        </p:grpSpPr>
        <p:sp>
          <p:nvSpPr>
            <p:cNvPr id="1007" name="Google Shape;1007;p42"/>
            <p:cNvSpPr/>
            <p:nvPr/>
          </p:nvSpPr>
          <p:spPr>
            <a:xfrm>
              <a:off x="1896850" y="-363850"/>
              <a:ext cx="5476857" cy="605114"/>
            </a:xfrm>
            <a:custGeom>
              <a:rect b="b" l="l" r="r" t="t"/>
              <a:pathLst>
                <a:path extrusionOk="0" h="34573" w="277520">
                  <a:moveTo>
                    <a:pt x="1" y="1"/>
                  </a:moveTo>
                  <a:lnTo>
                    <a:pt x="1" y="34573"/>
                  </a:lnTo>
                  <a:lnTo>
                    <a:pt x="277519" y="34573"/>
                  </a:lnTo>
                  <a:lnTo>
                    <a:pt x="277519" y="1"/>
                  </a:lnTo>
                  <a:close/>
                </a:path>
              </a:pathLst>
            </a:custGeom>
            <a:solidFill>
              <a:schemeClr val="accent3"/>
            </a:solidFill>
            <a:ln>
              <a:noFill/>
            </a:ln>
            <a:effectLst>
              <a:outerShdw rotWithShape="0" algn="bl" dir="4200000" dist="142875">
                <a:srgbClr val="000000">
                  <a:alpha val="4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 name="Google Shape;1008;p42"/>
            <p:cNvSpPr/>
            <p:nvPr/>
          </p:nvSpPr>
          <p:spPr>
            <a:xfrm>
              <a:off x="1828775" y="-454375"/>
              <a:ext cx="5610701" cy="90545"/>
            </a:xfrm>
            <a:custGeom>
              <a:rect b="b" l="l" r="r" t="t"/>
              <a:pathLst>
                <a:path extrusionOk="0" fill="none" h="5174" w="285750">
                  <a:moveTo>
                    <a:pt x="4469" y="5174"/>
                  </a:moveTo>
                  <a:lnTo>
                    <a:pt x="0" y="0"/>
                  </a:lnTo>
                  <a:lnTo>
                    <a:pt x="285750" y="0"/>
                  </a:lnTo>
                  <a:lnTo>
                    <a:pt x="281987" y="5174"/>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p42"/>
            <p:cNvSpPr/>
            <p:nvPr/>
          </p:nvSpPr>
          <p:spPr>
            <a:xfrm>
              <a:off x="1828796" y="-454378"/>
              <a:ext cx="78219" cy="773856"/>
            </a:xfrm>
            <a:custGeom>
              <a:rect b="b" l="l" r="r" t="t"/>
              <a:pathLst>
                <a:path extrusionOk="0" h="44214" w="4469">
                  <a:moveTo>
                    <a:pt x="0" y="0"/>
                  </a:moveTo>
                  <a:lnTo>
                    <a:pt x="0" y="44214"/>
                  </a:lnTo>
                  <a:lnTo>
                    <a:pt x="4469" y="39746"/>
                  </a:lnTo>
                  <a:lnTo>
                    <a:pt x="4469" y="5174"/>
                  </a:lnTo>
                  <a:lnTo>
                    <a:pt x="0" y="0"/>
                  </a:ln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 name="Google Shape;1010;p42"/>
            <p:cNvSpPr/>
            <p:nvPr/>
          </p:nvSpPr>
          <p:spPr>
            <a:xfrm>
              <a:off x="7373873" y="-454378"/>
              <a:ext cx="65862" cy="773856"/>
            </a:xfrm>
            <a:custGeom>
              <a:rect b="b" l="l" r="r" t="t"/>
              <a:pathLst>
                <a:path extrusionOk="0" h="44214" w="3763">
                  <a:moveTo>
                    <a:pt x="3763" y="0"/>
                  </a:moveTo>
                  <a:lnTo>
                    <a:pt x="0" y="5174"/>
                  </a:lnTo>
                  <a:lnTo>
                    <a:pt x="0" y="39746"/>
                  </a:lnTo>
                  <a:lnTo>
                    <a:pt x="3763" y="44214"/>
                  </a:lnTo>
                  <a:lnTo>
                    <a:pt x="3763" y="0"/>
                  </a:ln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p42"/>
            <p:cNvSpPr/>
            <p:nvPr/>
          </p:nvSpPr>
          <p:spPr>
            <a:xfrm>
              <a:off x="1828775" y="242225"/>
              <a:ext cx="5613998" cy="81700"/>
            </a:xfrm>
            <a:custGeom>
              <a:rect b="b" l="l" r="r" t="t"/>
              <a:pathLst>
                <a:path extrusionOk="0" h="3268" w="224515">
                  <a:moveTo>
                    <a:pt x="0" y="3172"/>
                  </a:moveTo>
                  <a:lnTo>
                    <a:pt x="3171" y="0"/>
                  </a:lnTo>
                  <a:lnTo>
                    <a:pt x="221632" y="0"/>
                  </a:lnTo>
                  <a:lnTo>
                    <a:pt x="224515" y="3268"/>
                  </a:lnTo>
                  <a:close/>
                </a:path>
              </a:pathLst>
            </a:custGeom>
            <a:solidFill>
              <a:schemeClr val="accent4"/>
            </a:solidFill>
            <a:ln cap="flat" cmpd="sng" w="9525">
              <a:solidFill>
                <a:schemeClr val="accent4"/>
              </a:solidFill>
              <a:prstDash val="solid"/>
              <a:round/>
              <a:headEnd len="med" w="med" type="none"/>
              <a:tailEnd len="med" w="med" type="none"/>
            </a:ln>
          </p:spPr>
        </p:sp>
        <p:sp>
          <p:nvSpPr>
            <p:cNvPr id="1012" name="Google Shape;1012;p42"/>
            <p:cNvSpPr/>
            <p:nvPr/>
          </p:nvSpPr>
          <p:spPr>
            <a:xfrm flipH="1" rot="10800000">
              <a:off x="1828775" y="-454377"/>
              <a:ext cx="5613998" cy="96578"/>
            </a:xfrm>
            <a:custGeom>
              <a:rect b="b" l="l" r="r" t="t"/>
              <a:pathLst>
                <a:path extrusionOk="0" h="3268" w="224515">
                  <a:moveTo>
                    <a:pt x="0" y="3172"/>
                  </a:moveTo>
                  <a:lnTo>
                    <a:pt x="3171" y="0"/>
                  </a:lnTo>
                  <a:lnTo>
                    <a:pt x="221632" y="0"/>
                  </a:lnTo>
                  <a:lnTo>
                    <a:pt x="224515" y="3268"/>
                  </a:lnTo>
                  <a:close/>
                </a:path>
              </a:pathLst>
            </a:custGeom>
            <a:solidFill>
              <a:schemeClr val="accent4"/>
            </a:solidFill>
            <a:ln cap="flat" cmpd="sng" w="9525">
              <a:solidFill>
                <a:schemeClr val="accent4"/>
              </a:solidFill>
              <a:prstDash val="solid"/>
              <a:round/>
              <a:headEnd len="med" w="med" type="none"/>
              <a:tailEnd len="med" w="med" type="none"/>
            </a:ln>
          </p:spPr>
        </p:sp>
      </p:grpSp>
      <p:grpSp>
        <p:nvGrpSpPr>
          <p:cNvPr id="1013" name="Google Shape;1013;p42"/>
          <p:cNvGrpSpPr/>
          <p:nvPr/>
        </p:nvGrpSpPr>
        <p:grpSpPr>
          <a:xfrm>
            <a:off x="6348305" y="1596942"/>
            <a:ext cx="875409" cy="1015029"/>
            <a:chOff x="3335286" y="601670"/>
            <a:chExt cx="804678" cy="932160"/>
          </a:xfrm>
        </p:grpSpPr>
        <p:sp>
          <p:nvSpPr>
            <p:cNvPr id="1014" name="Google Shape;1014;p42"/>
            <p:cNvSpPr/>
            <p:nvPr/>
          </p:nvSpPr>
          <p:spPr>
            <a:xfrm>
              <a:off x="3335286" y="601670"/>
              <a:ext cx="804678" cy="932160"/>
            </a:xfrm>
            <a:custGeom>
              <a:rect b="b" l="l" r="r" t="t"/>
              <a:pathLst>
                <a:path extrusionOk="0" h="30366" w="26211">
                  <a:moveTo>
                    <a:pt x="26211" y="1"/>
                  </a:moveTo>
                  <a:lnTo>
                    <a:pt x="1" y="747"/>
                  </a:lnTo>
                  <a:lnTo>
                    <a:pt x="1599" y="30259"/>
                  </a:lnTo>
                  <a:lnTo>
                    <a:pt x="25039" y="30366"/>
                  </a:lnTo>
                  <a:lnTo>
                    <a:pt x="26211" y="1"/>
                  </a:lnTo>
                  <a:close/>
                </a:path>
              </a:pathLst>
            </a:custGeom>
            <a:solidFill>
              <a:schemeClr val="dk1"/>
            </a:solidFill>
            <a:ln>
              <a:noFill/>
            </a:ln>
            <a:effectLst>
              <a:outerShdw rotWithShape="0" algn="bl" dir="2400000" dist="47625">
                <a:srgbClr val="000000">
                  <a:alpha val="3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p42"/>
            <p:cNvSpPr/>
            <p:nvPr/>
          </p:nvSpPr>
          <p:spPr>
            <a:xfrm>
              <a:off x="3374551" y="637647"/>
              <a:ext cx="739256" cy="847128"/>
            </a:xfrm>
            <a:custGeom>
              <a:rect b="b" l="l" r="r" t="t"/>
              <a:pathLst>
                <a:path extrusionOk="0" h="27596" w="24080">
                  <a:moveTo>
                    <a:pt x="24079" y="1"/>
                  </a:moveTo>
                  <a:lnTo>
                    <a:pt x="0" y="534"/>
                  </a:lnTo>
                  <a:lnTo>
                    <a:pt x="2025" y="27596"/>
                  </a:lnTo>
                  <a:lnTo>
                    <a:pt x="22588" y="27596"/>
                  </a:lnTo>
                  <a:lnTo>
                    <a:pt x="24079"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p42"/>
            <p:cNvSpPr/>
            <p:nvPr/>
          </p:nvSpPr>
          <p:spPr>
            <a:xfrm>
              <a:off x="3374551" y="637647"/>
              <a:ext cx="739256" cy="847128"/>
            </a:xfrm>
            <a:custGeom>
              <a:rect b="b" l="l" r="r" t="t"/>
              <a:pathLst>
                <a:path extrusionOk="0" fill="none" h="27596" w="24080">
                  <a:moveTo>
                    <a:pt x="2025" y="27596"/>
                  </a:moveTo>
                  <a:lnTo>
                    <a:pt x="0" y="534"/>
                  </a:lnTo>
                  <a:lnTo>
                    <a:pt x="24079" y="1"/>
                  </a:lnTo>
                  <a:lnTo>
                    <a:pt x="22588" y="27596"/>
                  </a:lnTo>
                  <a:lnTo>
                    <a:pt x="2025" y="27596"/>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p42"/>
            <p:cNvSpPr/>
            <p:nvPr/>
          </p:nvSpPr>
          <p:spPr>
            <a:xfrm>
              <a:off x="3413785" y="1484745"/>
              <a:ext cx="670580" cy="29470"/>
            </a:xfrm>
            <a:custGeom>
              <a:rect b="b" l="l" r="r" t="t"/>
              <a:pathLst>
                <a:path extrusionOk="0" h="960" w="21843">
                  <a:moveTo>
                    <a:pt x="747" y="1"/>
                  </a:moveTo>
                  <a:lnTo>
                    <a:pt x="1" y="960"/>
                  </a:lnTo>
                  <a:lnTo>
                    <a:pt x="21842" y="960"/>
                  </a:lnTo>
                  <a:lnTo>
                    <a:pt x="2131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 name="Google Shape;1018;p42"/>
            <p:cNvSpPr/>
            <p:nvPr/>
          </p:nvSpPr>
          <p:spPr>
            <a:xfrm>
              <a:off x="3413785" y="1484745"/>
              <a:ext cx="670580" cy="29470"/>
            </a:xfrm>
            <a:custGeom>
              <a:rect b="b" l="l" r="r" t="t"/>
              <a:pathLst>
                <a:path extrusionOk="0" fill="none" h="960" w="21843">
                  <a:moveTo>
                    <a:pt x="21310" y="1"/>
                  </a:moveTo>
                  <a:lnTo>
                    <a:pt x="21310" y="1"/>
                  </a:lnTo>
                  <a:lnTo>
                    <a:pt x="747" y="1"/>
                  </a:lnTo>
                  <a:lnTo>
                    <a:pt x="1" y="960"/>
                  </a:lnTo>
                  <a:lnTo>
                    <a:pt x="21842" y="960"/>
                  </a:lnTo>
                  <a:lnTo>
                    <a:pt x="21310"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 name="Google Shape;1019;p42"/>
            <p:cNvSpPr/>
            <p:nvPr/>
          </p:nvSpPr>
          <p:spPr>
            <a:xfrm>
              <a:off x="3374551" y="637647"/>
              <a:ext cx="739256" cy="62193"/>
            </a:xfrm>
            <a:custGeom>
              <a:rect b="b" l="l" r="r" t="t"/>
              <a:pathLst>
                <a:path extrusionOk="0" h="2026" w="24080">
                  <a:moveTo>
                    <a:pt x="24079" y="1"/>
                  </a:moveTo>
                  <a:lnTo>
                    <a:pt x="0" y="534"/>
                  </a:lnTo>
                  <a:lnTo>
                    <a:pt x="107" y="1706"/>
                  </a:lnTo>
                  <a:lnTo>
                    <a:pt x="23973" y="2025"/>
                  </a:lnTo>
                  <a:lnTo>
                    <a:pt x="24079" y="1"/>
                  </a:lnTo>
                  <a:close/>
                </a:path>
              </a:pathLst>
            </a:custGeom>
            <a:solidFill>
              <a:srgbClr val="191919">
                <a:alpha val="13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42"/>
            <p:cNvSpPr/>
            <p:nvPr/>
          </p:nvSpPr>
          <p:spPr>
            <a:xfrm>
              <a:off x="3374551" y="637647"/>
              <a:ext cx="739256" cy="62193"/>
            </a:xfrm>
            <a:custGeom>
              <a:rect b="b" l="l" r="r" t="t"/>
              <a:pathLst>
                <a:path extrusionOk="0" fill="none" h="2026" w="24080">
                  <a:moveTo>
                    <a:pt x="24079" y="1"/>
                  </a:moveTo>
                  <a:lnTo>
                    <a:pt x="0" y="534"/>
                  </a:lnTo>
                  <a:lnTo>
                    <a:pt x="107" y="1706"/>
                  </a:lnTo>
                  <a:lnTo>
                    <a:pt x="23973" y="2025"/>
                  </a:lnTo>
                  <a:lnTo>
                    <a:pt x="24079"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21" name="Google Shape;1021;p42"/>
          <p:cNvGrpSpPr/>
          <p:nvPr/>
        </p:nvGrpSpPr>
        <p:grpSpPr>
          <a:xfrm>
            <a:off x="1920280" y="1596942"/>
            <a:ext cx="875409" cy="1015029"/>
            <a:chOff x="3335286" y="601670"/>
            <a:chExt cx="804678" cy="932160"/>
          </a:xfrm>
        </p:grpSpPr>
        <p:sp>
          <p:nvSpPr>
            <p:cNvPr id="1022" name="Google Shape;1022;p42"/>
            <p:cNvSpPr/>
            <p:nvPr/>
          </p:nvSpPr>
          <p:spPr>
            <a:xfrm>
              <a:off x="3335286" y="601670"/>
              <a:ext cx="804678" cy="932160"/>
            </a:xfrm>
            <a:custGeom>
              <a:rect b="b" l="l" r="r" t="t"/>
              <a:pathLst>
                <a:path extrusionOk="0" h="30366" w="26211">
                  <a:moveTo>
                    <a:pt x="26211" y="1"/>
                  </a:moveTo>
                  <a:lnTo>
                    <a:pt x="1" y="747"/>
                  </a:lnTo>
                  <a:lnTo>
                    <a:pt x="1599" y="30259"/>
                  </a:lnTo>
                  <a:lnTo>
                    <a:pt x="25039" y="30366"/>
                  </a:lnTo>
                  <a:lnTo>
                    <a:pt x="26211" y="1"/>
                  </a:lnTo>
                  <a:close/>
                </a:path>
              </a:pathLst>
            </a:custGeom>
            <a:solidFill>
              <a:schemeClr val="dk1"/>
            </a:solidFill>
            <a:ln>
              <a:noFill/>
            </a:ln>
            <a:effectLst>
              <a:outerShdw rotWithShape="0" algn="bl" dir="2400000" dist="47625">
                <a:srgbClr val="000000">
                  <a:alpha val="3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 name="Google Shape;1023;p42"/>
            <p:cNvSpPr/>
            <p:nvPr/>
          </p:nvSpPr>
          <p:spPr>
            <a:xfrm>
              <a:off x="3374551" y="637647"/>
              <a:ext cx="739256" cy="847128"/>
            </a:xfrm>
            <a:custGeom>
              <a:rect b="b" l="l" r="r" t="t"/>
              <a:pathLst>
                <a:path extrusionOk="0" h="27596" w="24080">
                  <a:moveTo>
                    <a:pt x="24079" y="1"/>
                  </a:moveTo>
                  <a:lnTo>
                    <a:pt x="0" y="534"/>
                  </a:lnTo>
                  <a:lnTo>
                    <a:pt x="2025" y="27596"/>
                  </a:lnTo>
                  <a:lnTo>
                    <a:pt x="22588" y="27596"/>
                  </a:lnTo>
                  <a:lnTo>
                    <a:pt x="24079"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 name="Google Shape;1024;p42"/>
            <p:cNvSpPr/>
            <p:nvPr/>
          </p:nvSpPr>
          <p:spPr>
            <a:xfrm>
              <a:off x="3374551" y="637647"/>
              <a:ext cx="739256" cy="847128"/>
            </a:xfrm>
            <a:custGeom>
              <a:rect b="b" l="l" r="r" t="t"/>
              <a:pathLst>
                <a:path extrusionOk="0" fill="none" h="27596" w="24080">
                  <a:moveTo>
                    <a:pt x="2025" y="27596"/>
                  </a:moveTo>
                  <a:lnTo>
                    <a:pt x="0" y="534"/>
                  </a:lnTo>
                  <a:lnTo>
                    <a:pt x="24079" y="1"/>
                  </a:lnTo>
                  <a:lnTo>
                    <a:pt x="22588" y="27596"/>
                  </a:lnTo>
                  <a:lnTo>
                    <a:pt x="2025" y="27596"/>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42"/>
            <p:cNvSpPr/>
            <p:nvPr/>
          </p:nvSpPr>
          <p:spPr>
            <a:xfrm>
              <a:off x="3413785" y="1484745"/>
              <a:ext cx="670580" cy="29470"/>
            </a:xfrm>
            <a:custGeom>
              <a:rect b="b" l="l" r="r" t="t"/>
              <a:pathLst>
                <a:path extrusionOk="0" h="960" w="21843">
                  <a:moveTo>
                    <a:pt x="747" y="1"/>
                  </a:moveTo>
                  <a:lnTo>
                    <a:pt x="1" y="960"/>
                  </a:lnTo>
                  <a:lnTo>
                    <a:pt x="21842" y="960"/>
                  </a:lnTo>
                  <a:lnTo>
                    <a:pt x="2131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42"/>
            <p:cNvSpPr/>
            <p:nvPr/>
          </p:nvSpPr>
          <p:spPr>
            <a:xfrm>
              <a:off x="3413785" y="1484745"/>
              <a:ext cx="670580" cy="29470"/>
            </a:xfrm>
            <a:custGeom>
              <a:rect b="b" l="l" r="r" t="t"/>
              <a:pathLst>
                <a:path extrusionOk="0" fill="none" h="960" w="21843">
                  <a:moveTo>
                    <a:pt x="21310" y="1"/>
                  </a:moveTo>
                  <a:lnTo>
                    <a:pt x="21310" y="1"/>
                  </a:lnTo>
                  <a:lnTo>
                    <a:pt x="747" y="1"/>
                  </a:lnTo>
                  <a:lnTo>
                    <a:pt x="1" y="960"/>
                  </a:lnTo>
                  <a:lnTo>
                    <a:pt x="21842" y="960"/>
                  </a:lnTo>
                  <a:lnTo>
                    <a:pt x="21310"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42"/>
            <p:cNvSpPr/>
            <p:nvPr/>
          </p:nvSpPr>
          <p:spPr>
            <a:xfrm>
              <a:off x="3374551" y="637647"/>
              <a:ext cx="739256" cy="62193"/>
            </a:xfrm>
            <a:custGeom>
              <a:rect b="b" l="l" r="r" t="t"/>
              <a:pathLst>
                <a:path extrusionOk="0" h="2026" w="24080">
                  <a:moveTo>
                    <a:pt x="24079" y="1"/>
                  </a:moveTo>
                  <a:lnTo>
                    <a:pt x="0" y="534"/>
                  </a:lnTo>
                  <a:lnTo>
                    <a:pt x="107" y="1706"/>
                  </a:lnTo>
                  <a:lnTo>
                    <a:pt x="23973" y="2025"/>
                  </a:lnTo>
                  <a:lnTo>
                    <a:pt x="24079" y="1"/>
                  </a:lnTo>
                  <a:close/>
                </a:path>
              </a:pathLst>
            </a:custGeom>
            <a:solidFill>
              <a:srgbClr val="191919">
                <a:alpha val="13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42"/>
            <p:cNvSpPr/>
            <p:nvPr/>
          </p:nvSpPr>
          <p:spPr>
            <a:xfrm>
              <a:off x="3374551" y="637647"/>
              <a:ext cx="739256" cy="62193"/>
            </a:xfrm>
            <a:custGeom>
              <a:rect b="b" l="l" r="r" t="t"/>
              <a:pathLst>
                <a:path extrusionOk="0" fill="none" h="2026" w="24080">
                  <a:moveTo>
                    <a:pt x="24079" y="1"/>
                  </a:moveTo>
                  <a:lnTo>
                    <a:pt x="0" y="534"/>
                  </a:lnTo>
                  <a:lnTo>
                    <a:pt x="107" y="1706"/>
                  </a:lnTo>
                  <a:lnTo>
                    <a:pt x="23973" y="2025"/>
                  </a:lnTo>
                  <a:lnTo>
                    <a:pt x="24079"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29" name="Google Shape;1029;p42"/>
          <p:cNvSpPr txBox="1"/>
          <p:nvPr>
            <p:ph type="title"/>
          </p:nvPr>
        </p:nvSpPr>
        <p:spPr>
          <a:xfrm>
            <a:off x="986684" y="2799487"/>
            <a:ext cx="2742600" cy="365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TOOLBOX SESSION</a:t>
            </a:r>
            <a:endParaRPr/>
          </a:p>
        </p:txBody>
      </p:sp>
      <p:sp>
        <p:nvSpPr>
          <p:cNvPr id="1030" name="Google Shape;1030;p42"/>
          <p:cNvSpPr txBox="1"/>
          <p:nvPr>
            <p:ph idx="4" type="title"/>
          </p:nvPr>
        </p:nvSpPr>
        <p:spPr>
          <a:xfrm>
            <a:off x="720000" y="539498"/>
            <a:ext cx="7704000" cy="45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Maximizing Your Utility</a:t>
            </a:r>
            <a:endParaRPr/>
          </a:p>
        </p:txBody>
      </p:sp>
      <p:sp>
        <p:nvSpPr>
          <p:cNvPr id="1031" name="Google Shape;1031;p42"/>
          <p:cNvSpPr txBox="1"/>
          <p:nvPr>
            <p:ph idx="2" type="title"/>
          </p:nvPr>
        </p:nvSpPr>
        <p:spPr>
          <a:xfrm>
            <a:off x="5414716" y="2799487"/>
            <a:ext cx="2742600" cy="365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2.5 hours is a lot</a:t>
            </a:r>
            <a:endParaRPr/>
          </a:p>
        </p:txBody>
      </p:sp>
      <p:sp>
        <p:nvSpPr>
          <p:cNvPr id="1032" name="Google Shape;1032;p42"/>
          <p:cNvSpPr txBox="1"/>
          <p:nvPr>
            <p:ph idx="1" type="subTitle"/>
          </p:nvPr>
        </p:nvSpPr>
        <p:spPr>
          <a:xfrm>
            <a:off x="5234566" y="3157742"/>
            <a:ext cx="3102900" cy="1010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Participate</a:t>
            </a:r>
            <a:r>
              <a:rPr lang="en"/>
              <a:t> as much as you need, however you need.</a:t>
            </a:r>
            <a:endParaRPr/>
          </a:p>
        </p:txBody>
      </p:sp>
      <p:sp>
        <p:nvSpPr>
          <p:cNvPr id="1033" name="Google Shape;1033;p42"/>
          <p:cNvSpPr txBox="1"/>
          <p:nvPr>
            <p:ph idx="3" type="subTitle"/>
          </p:nvPr>
        </p:nvSpPr>
        <p:spPr>
          <a:xfrm>
            <a:off x="806534" y="3157742"/>
            <a:ext cx="3102900" cy="1010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Take what you like, what will work best in your context for your students, and leave the rest</a:t>
            </a:r>
            <a:endParaRPr/>
          </a:p>
        </p:txBody>
      </p:sp>
      <p:grpSp>
        <p:nvGrpSpPr>
          <p:cNvPr id="1034" name="Google Shape;1034;p42"/>
          <p:cNvGrpSpPr/>
          <p:nvPr/>
        </p:nvGrpSpPr>
        <p:grpSpPr>
          <a:xfrm>
            <a:off x="4030075" y="2627725"/>
            <a:ext cx="1083850" cy="2272575"/>
            <a:chOff x="8136352" y="2627725"/>
            <a:chExt cx="1083850" cy="2272575"/>
          </a:xfrm>
        </p:grpSpPr>
        <p:sp>
          <p:nvSpPr>
            <p:cNvPr id="1035" name="Google Shape;1035;p42"/>
            <p:cNvSpPr/>
            <p:nvPr/>
          </p:nvSpPr>
          <p:spPr>
            <a:xfrm>
              <a:off x="8316777" y="4789900"/>
              <a:ext cx="723000" cy="110400"/>
            </a:xfrm>
            <a:prstGeom prst="ellipse">
              <a:avLst/>
            </a:prstGeom>
            <a:solidFill>
              <a:srgbClr val="000000">
                <a:alpha val="781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36" name="Google Shape;1036;p42"/>
            <p:cNvPicPr preferRelativeResize="0"/>
            <p:nvPr/>
          </p:nvPicPr>
          <p:blipFill>
            <a:blip r:embed="rId3">
              <a:alphaModFix/>
            </a:blip>
            <a:stretch>
              <a:fillRect/>
            </a:stretch>
          </p:blipFill>
          <p:spPr>
            <a:xfrm>
              <a:off x="8136352" y="2627725"/>
              <a:ext cx="1083850" cy="2219325"/>
            </a:xfrm>
            <a:prstGeom prst="rect">
              <a:avLst/>
            </a:prstGeom>
            <a:noFill/>
            <a:ln>
              <a:noFill/>
            </a:ln>
          </p:spPr>
        </p:pic>
      </p:grpSp>
      <p:grpSp>
        <p:nvGrpSpPr>
          <p:cNvPr id="1037" name="Google Shape;1037;p42"/>
          <p:cNvGrpSpPr/>
          <p:nvPr/>
        </p:nvGrpSpPr>
        <p:grpSpPr>
          <a:xfrm>
            <a:off x="6521514" y="1839281"/>
            <a:ext cx="528998" cy="530352"/>
            <a:chOff x="1000275" y="1276950"/>
            <a:chExt cx="446600" cy="446575"/>
          </a:xfrm>
        </p:grpSpPr>
        <p:sp>
          <p:nvSpPr>
            <p:cNvPr id="1038" name="Google Shape;1038;p42"/>
            <p:cNvSpPr/>
            <p:nvPr/>
          </p:nvSpPr>
          <p:spPr>
            <a:xfrm>
              <a:off x="1097375" y="1650025"/>
              <a:ext cx="14075" cy="33900"/>
            </a:xfrm>
            <a:custGeom>
              <a:rect b="b" l="l" r="r" t="t"/>
              <a:pathLst>
                <a:path extrusionOk="0" h="1356" w="563">
                  <a:moveTo>
                    <a:pt x="282" y="1"/>
                  </a:moveTo>
                  <a:lnTo>
                    <a:pt x="180" y="26"/>
                  </a:lnTo>
                  <a:lnTo>
                    <a:pt x="103" y="77"/>
                  </a:lnTo>
                  <a:lnTo>
                    <a:pt x="26" y="154"/>
                  </a:lnTo>
                  <a:lnTo>
                    <a:pt x="1" y="282"/>
                  </a:lnTo>
                  <a:lnTo>
                    <a:pt x="1" y="1100"/>
                  </a:lnTo>
                  <a:lnTo>
                    <a:pt x="26" y="1202"/>
                  </a:lnTo>
                  <a:lnTo>
                    <a:pt x="103" y="1278"/>
                  </a:lnTo>
                  <a:lnTo>
                    <a:pt x="180" y="1330"/>
                  </a:lnTo>
                  <a:lnTo>
                    <a:pt x="282" y="1355"/>
                  </a:lnTo>
                  <a:lnTo>
                    <a:pt x="384" y="1330"/>
                  </a:lnTo>
                  <a:lnTo>
                    <a:pt x="461" y="1278"/>
                  </a:lnTo>
                  <a:lnTo>
                    <a:pt x="537" y="1202"/>
                  </a:lnTo>
                  <a:lnTo>
                    <a:pt x="563" y="1100"/>
                  </a:lnTo>
                  <a:lnTo>
                    <a:pt x="563" y="282"/>
                  </a:lnTo>
                  <a:lnTo>
                    <a:pt x="537" y="154"/>
                  </a:lnTo>
                  <a:lnTo>
                    <a:pt x="461" y="77"/>
                  </a:lnTo>
                  <a:lnTo>
                    <a:pt x="384" y="26"/>
                  </a:lnTo>
                  <a:lnTo>
                    <a:pt x="282" y="1"/>
                  </a:lnTo>
                  <a:close/>
                </a:path>
              </a:pathLst>
            </a:custGeom>
            <a:solidFill>
              <a:srgbClr val="EBE6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p42"/>
            <p:cNvSpPr/>
            <p:nvPr/>
          </p:nvSpPr>
          <p:spPr>
            <a:xfrm>
              <a:off x="1157425" y="1650025"/>
              <a:ext cx="13450" cy="33900"/>
            </a:xfrm>
            <a:custGeom>
              <a:rect b="b" l="l" r="r" t="t"/>
              <a:pathLst>
                <a:path extrusionOk="0" h="1356" w="538">
                  <a:moveTo>
                    <a:pt x="256" y="1"/>
                  </a:moveTo>
                  <a:lnTo>
                    <a:pt x="154" y="26"/>
                  </a:lnTo>
                  <a:lnTo>
                    <a:pt x="78" y="77"/>
                  </a:lnTo>
                  <a:lnTo>
                    <a:pt x="1" y="154"/>
                  </a:lnTo>
                  <a:lnTo>
                    <a:pt x="1" y="282"/>
                  </a:lnTo>
                  <a:lnTo>
                    <a:pt x="1" y="1100"/>
                  </a:lnTo>
                  <a:lnTo>
                    <a:pt x="1" y="1202"/>
                  </a:lnTo>
                  <a:lnTo>
                    <a:pt x="78" y="1278"/>
                  </a:lnTo>
                  <a:lnTo>
                    <a:pt x="154" y="1330"/>
                  </a:lnTo>
                  <a:lnTo>
                    <a:pt x="256" y="1355"/>
                  </a:lnTo>
                  <a:lnTo>
                    <a:pt x="359" y="1330"/>
                  </a:lnTo>
                  <a:lnTo>
                    <a:pt x="461" y="1278"/>
                  </a:lnTo>
                  <a:lnTo>
                    <a:pt x="512" y="1202"/>
                  </a:lnTo>
                  <a:lnTo>
                    <a:pt x="538" y="1100"/>
                  </a:lnTo>
                  <a:lnTo>
                    <a:pt x="538" y="282"/>
                  </a:lnTo>
                  <a:lnTo>
                    <a:pt x="512" y="154"/>
                  </a:lnTo>
                  <a:lnTo>
                    <a:pt x="461" y="77"/>
                  </a:lnTo>
                  <a:lnTo>
                    <a:pt x="359" y="26"/>
                  </a:lnTo>
                  <a:lnTo>
                    <a:pt x="256" y="1"/>
                  </a:lnTo>
                  <a:close/>
                </a:path>
              </a:pathLst>
            </a:custGeom>
            <a:solidFill>
              <a:srgbClr val="EBE6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p42"/>
            <p:cNvSpPr/>
            <p:nvPr/>
          </p:nvSpPr>
          <p:spPr>
            <a:xfrm>
              <a:off x="1276275" y="1650025"/>
              <a:ext cx="13425" cy="33900"/>
            </a:xfrm>
            <a:custGeom>
              <a:rect b="b" l="l" r="r" t="t"/>
              <a:pathLst>
                <a:path extrusionOk="0" h="1356" w="537">
                  <a:moveTo>
                    <a:pt x="281" y="1"/>
                  </a:moveTo>
                  <a:lnTo>
                    <a:pt x="153" y="26"/>
                  </a:lnTo>
                  <a:lnTo>
                    <a:pt x="77" y="77"/>
                  </a:lnTo>
                  <a:lnTo>
                    <a:pt x="26" y="154"/>
                  </a:lnTo>
                  <a:lnTo>
                    <a:pt x="0" y="282"/>
                  </a:lnTo>
                  <a:lnTo>
                    <a:pt x="0" y="1100"/>
                  </a:lnTo>
                  <a:lnTo>
                    <a:pt x="26" y="1202"/>
                  </a:lnTo>
                  <a:lnTo>
                    <a:pt x="77" y="1278"/>
                  </a:lnTo>
                  <a:lnTo>
                    <a:pt x="153" y="1330"/>
                  </a:lnTo>
                  <a:lnTo>
                    <a:pt x="281" y="1355"/>
                  </a:lnTo>
                  <a:lnTo>
                    <a:pt x="383" y="1330"/>
                  </a:lnTo>
                  <a:lnTo>
                    <a:pt x="460" y="1278"/>
                  </a:lnTo>
                  <a:lnTo>
                    <a:pt x="511" y="1202"/>
                  </a:lnTo>
                  <a:lnTo>
                    <a:pt x="537" y="1100"/>
                  </a:lnTo>
                  <a:lnTo>
                    <a:pt x="537" y="282"/>
                  </a:lnTo>
                  <a:lnTo>
                    <a:pt x="511" y="154"/>
                  </a:lnTo>
                  <a:lnTo>
                    <a:pt x="460" y="77"/>
                  </a:lnTo>
                  <a:lnTo>
                    <a:pt x="383" y="26"/>
                  </a:lnTo>
                  <a:lnTo>
                    <a:pt x="281" y="1"/>
                  </a:lnTo>
                  <a:close/>
                </a:path>
              </a:pathLst>
            </a:custGeom>
            <a:solidFill>
              <a:srgbClr val="EBE6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 name="Google Shape;1041;p42"/>
            <p:cNvSpPr/>
            <p:nvPr/>
          </p:nvSpPr>
          <p:spPr>
            <a:xfrm>
              <a:off x="1335675" y="1650025"/>
              <a:ext cx="13450" cy="33900"/>
            </a:xfrm>
            <a:custGeom>
              <a:rect b="b" l="l" r="r" t="t"/>
              <a:pathLst>
                <a:path extrusionOk="0" h="1356" w="538">
                  <a:moveTo>
                    <a:pt x="282" y="1"/>
                  </a:moveTo>
                  <a:lnTo>
                    <a:pt x="179" y="26"/>
                  </a:lnTo>
                  <a:lnTo>
                    <a:pt x="77" y="77"/>
                  </a:lnTo>
                  <a:lnTo>
                    <a:pt x="26" y="154"/>
                  </a:lnTo>
                  <a:lnTo>
                    <a:pt x="1" y="282"/>
                  </a:lnTo>
                  <a:lnTo>
                    <a:pt x="1" y="1100"/>
                  </a:lnTo>
                  <a:lnTo>
                    <a:pt x="26" y="1202"/>
                  </a:lnTo>
                  <a:lnTo>
                    <a:pt x="77" y="1278"/>
                  </a:lnTo>
                  <a:lnTo>
                    <a:pt x="179" y="1330"/>
                  </a:lnTo>
                  <a:lnTo>
                    <a:pt x="282" y="1355"/>
                  </a:lnTo>
                  <a:lnTo>
                    <a:pt x="384" y="1330"/>
                  </a:lnTo>
                  <a:lnTo>
                    <a:pt x="461" y="1278"/>
                  </a:lnTo>
                  <a:lnTo>
                    <a:pt x="512" y="1202"/>
                  </a:lnTo>
                  <a:lnTo>
                    <a:pt x="537" y="1100"/>
                  </a:lnTo>
                  <a:lnTo>
                    <a:pt x="537" y="282"/>
                  </a:lnTo>
                  <a:lnTo>
                    <a:pt x="512" y="154"/>
                  </a:lnTo>
                  <a:lnTo>
                    <a:pt x="461" y="77"/>
                  </a:lnTo>
                  <a:lnTo>
                    <a:pt x="384" y="26"/>
                  </a:lnTo>
                  <a:lnTo>
                    <a:pt x="282" y="1"/>
                  </a:lnTo>
                  <a:close/>
                </a:path>
              </a:pathLst>
            </a:custGeom>
            <a:solidFill>
              <a:srgbClr val="EBE6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 name="Google Shape;1042;p42"/>
            <p:cNvSpPr/>
            <p:nvPr/>
          </p:nvSpPr>
          <p:spPr>
            <a:xfrm>
              <a:off x="1188750" y="1524825"/>
              <a:ext cx="33875" cy="13425"/>
            </a:xfrm>
            <a:custGeom>
              <a:rect b="b" l="l" r="r" t="t"/>
              <a:pathLst>
                <a:path extrusionOk="0" h="537" w="1355">
                  <a:moveTo>
                    <a:pt x="281" y="0"/>
                  </a:moveTo>
                  <a:lnTo>
                    <a:pt x="179" y="26"/>
                  </a:lnTo>
                  <a:lnTo>
                    <a:pt x="77" y="102"/>
                  </a:lnTo>
                  <a:lnTo>
                    <a:pt x="26" y="179"/>
                  </a:lnTo>
                  <a:lnTo>
                    <a:pt x="0" y="281"/>
                  </a:lnTo>
                  <a:lnTo>
                    <a:pt x="26" y="383"/>
                  </a:lnTo>
                  <a:lnTo>
                    <a:pt x="77" y="460"/>
                  </a:lnTo>
                  <a:lnTo>
                    <a:pt x="179" y="537"/>
                  </a:lnTo>
                  <a:lnTo>
                    <a:pt x="1201" y="537"/>
                  </a:lnTo>
                  <a:lnTo>
                    <a:pt x="1278" y="460"/>
                  </a:lnTo>
                  <a:lnTo>
                    <a:pt x="1329" y="383"/>
                  </a:lnTo>
                  <a:lnTo>
                    <a:pt x="1354" y="281"/>
                  </a:lnTo>
                  <a:lnTo>
                    <a:pt x="1329" y="179"/>
                  </a:lnTo>
                  <a:lnTo>
                    <a:pt x="1278" y="102"/>
                  </a:lnTo>
                  <a:lnTo>
                    <a:pt x="1201" y="26"/>
                  </a:lnTo>
                  <a:lnTo>
                    <a:pt x="1099" y="0"/>
                  </a:lnTo>
                  <a:close/>
                </a:path>
              </a:pathLst>
            </a:custGeom>
            <a:solidFill>
              <a:srgbClr val="EBE6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 name="Google Shape;1043;p42"/>
            <p:cNvSpPr/>
            <p:nvPr/>
          </p:nvSpPr>
          <p:spPr>
            <a:xfrm>
              <a:off x="1188750" y="1580400"/>
              <a:ext cx="33875" cy="13425"/>
            </a:xfrm>
            <a:custGeom>
              <a:rect b="b" l="l" r="r" t="t"/>
              <a:pathLst>
                <a:path extrusionOk="0" h="537" w="1355">
                  <a:moveTo>
                    <a:pt x="281" y="0"/>
                  </a:moveTo>
                  <a:lnTo>
                    <a:pt x="179" y="26"/>
                  </a:lnTo>
                  <a:lnTo>
                    <a:pt x="77" y="77"/>
                  </a:lnTo>
                  <a:lnTo>
                    <a:pt x="26" y="154"/>
                  </a:lnTo>
                  <a:lnTo>
                    <a:pt x="0" y="281"/>
                  </a:lnTo>
                  <a:lnTo>
                    <a:pt x="26" y="384"/>
                  </a:lnTo>
                  <a:lnTo>
                    <a:pt x="77" y="460"/>
                  </a:lnTo>
                  <a:lnTo>
                    <a:pt x="179" y="511"/>
                  </a:lnTo>
                  <a:lnTo>
                    <a:pt x="281" y="537"/>
                  </a:lnTo>
                  <a:lnTo>
                    <a:pt x="1099" y="537"/>
                  </a:lnTo>
                  <a:lnTo>
                    <a:pt x="1201" y="511"/>
                  </a:lnTo>
                  <a:lnTo>
                    <a:pt x="1278" y="460"/>
                  </a:lnTo>
                  <a:lnTo>
                    <a:pt x="1329" y="384"/>
                  </a:lnTo>
                  <a:lnTo>
                    <a:pt x="1354" y="281"/>
                  </a:lnTo>
                  <a:lnTo>
                    <a:pt x="1329" y="154"/>
                  </a:lnTo>
                  <a:lnTo>
                    <a:pt x="1278" y="77"/>
                  </a:lnTo>
                  <a:lnTo>
                    <a:pt x="1201" y="26"/>
                  </a:lnTo>
                  <a:lnTo>
                    <a:pt x="1099" y="0"/>
                  </a:lnTo>
                  <a:close/>
                </a:path>
              </a:pathLst>
            </a:custGeom>
            <a:solidFill>
              <a:srgbClr val="EBE6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 name="Google Shape;1044;p42"/>
            <p:cNvSpPr/>
            <p:nvPr/>
          </p:nvSpPr>
          <p:spPr>
            <a:xfrm>
              <a:off x="1188750" y="1405975"/>
              <a:ext cx="33875" cy="13450"/>
            </a:xfrm>
            <a:custGeom>
              <a:rect b="b" l="l" r="r" t="t"/>
              <a:pathLst>
                <a:path extrusionOk="0" h="538" w="1355">
                  <a:moveTo>
                    <a:pt x="281" y="1"/>
                  </a:moveTo>
                  <a:lnTo>
                    <a:pt x="179" y="27"/>
                  </a:lnTo>
                  <a:lnTo>
                    <a:pt x="77" y="78"/>
                  </a:lnTo>
                  <a:lnTo>
                    <a:pt x="26" y="180"/>
                  </a:lnTo>
                  <a:lnTo>
                    <a:pt x="0" y="282"/>
                  </a:lnTo>
                  <a:lnTo>
                    <a:pt x="26" y="384"/>
                  </a:lnTo>
                  <a:lnTo>
                    <a:pt x="77" y="461"/>
                  </a:lnTo>
                  <a:lnTo>
                    <a:pt x="179" y="512"/>
                  </a:lnTo>
                  <a:lnTo>
                    <a:pt x="281" y="538"/>
                  </a:lnTo>
                  <a:lnTo>
                    <a:pt x="1099" y="538"/>
                  </a:lnTo>
                  <a:lnTo>
                    <a:pt x="1201" y="512"/>
                  </a:lnTo>
                  <a:lnTo>
                    <a:pt x="1278" y="461"/>
                  </a:lnTo>
                  <a:lnTo>
                    <a:pt x="1329" y="384"/>
                  </a:lnTo>
                  <a:lnTo>
                    <a:pt x="1354" y="282"/>
                  </a:lnTo>
                  <a:lnTo>
                    <a:pt x="1329" y="180"/>
                  </a:lnTo>
                  <a:lnTo>
                    <a:pt x="1278" y="78"/>
                  </a:lnTo>
                  <a:lnTo>
                    <a:pt x="1201" y="27"/>
                  </a:lnTo>
                  <a:lnTo>
                    <a:pt x="1099" y="1"/>
                  </a:lnTo>
                  <a:close/>
                </a:path>
              </a:pathLst>
            </a:custGeom>
            <a:solidFill>
              <a:srgbClr val="EBE6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5" name="Google Shape;1045;p42"/>
            <p:cNvSpPr/>
            <p:nvPr/>
          </p:nvSpPr>
          <p:spPr>
            <a:xfrm>
              <a:off x="1188750" y="1346575"/>
              <a:ext cx="33875" cy="13450"/>
            </a:xfrm>
            <a:custGeom>
              <a:rect b="b" l="l" r="r" t="t"/>
              <a:pathLst>
                <a:path extrusionOk="0" h="538" w="1355">
                  <a:moveTo>
                    <a:pt x="281" y="0"/>
                  </a:moveTo>
                  <a:lnTo>
                    <a:pt x="179" y="26"/>
                  </a:lnTo>
                  <a:lnTo>
                    <a:pt x="77" y="77"/>
                  </a:lnTo>
                  <a:lnTo>
                    <a:pt x="26" y="154"/>
                  </a:lnTo>
                  <a:lnTo>
                    <a:pt x="0" y="256"/>
                  </a:lnTo>
                  <a:lnTo>
                    <a:pt x="26" y="384"/>
                  </a:lnTo>
                  <a:lnTo>
                    <a:pt x="77" y="460"/>
                  </a:lnTo>
                  <a:lnTo>
                    <a:pt x="179" y="512"/>
                  </a:lnTo>
                  <a:lnTo>
                    <a:pt x="281" y="537"/>
                  </a:lnTo>
                  <a:lnTo>
                    <a:pt x="1099" y="537"/>
                  </a:lnTo>
                  <a:lnTo>
                    <a:pt x="1201" y="512"/>
                  </a:lnTo>
                  <a:lnTo>
                    <a:pt x="1278" y="460"/>
                  </a:lnTo>
                  <a:lnTo>
                    <a:pt x="1329" y="384"/>
                  </a:lnTo>
                  <a:lnTo>
                    <a:pt x="1354" y="256"/>
                  </a:lnTo>
                  <a:lnTo>
                    <a:pt x="1329" y="154"/>
                  </a:lnTo>
                  <a:lnTo>
                    <a:pt x="1278" y="77"/>
                  </a:lnTo>
                  <a:lnTo>
                    <a:pt x="1201" y="26"/>
                  </a:lnTo>
                  <a:lnTo>
                    <a:pt x="1099" y="0"/>
                  </a:lnTo>
                  <a:close/>
                </a:path>
              </a:pathLst>
            </a:custGeom>
            <a:solidFill>
              <a:srgbClr val="EBE6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6" name="Google Shape;1046;p42"/>
            <p:cNvSpPr/>
            <p:nvPr/>
          </p:nvSpPr>
          <p:spPr>
            <a:xfrm>
              <a:off x="1000275" y="1276950"/>
              <a:ext cx="446600" cy="446575"/>
            </a:xfrm>
            <a:custGeom>
              <a:rect b="b" l="l" r="r" t="t"/>
              <a:pathLst>
                <a:path extrusionOk="0" h="17863" w="17864">
                  <a:moveTo>
                    <a:pt x="8919" y="0"/>
                  </a:moveTo>
                  <a:lnTo>
                    <a:pt x="8842" y="26"/>
                  </a:lnTo>
                  <a:lnTo>
                    <a:pt x="8766" y="77"/>
                  </a:lnTo>
                  <a:lnTo>
                    <a:pt x="8510" y="460"/>
                  </a:lnTo>
                  <a:lnTo>
                    <a:pt x="7820" y="1405"/>
                  </a:lnTo>
                  <a:lnTo>
                    <a:pt x="7795" y="1457"/>
                  </a:lnTo>
                  <a:lnTo>
                    <a:pt x="7769" y="1508"/>
                  </a:lnTo>
                  <a:lnTo>
                    <a:pt x="7795" y="1584"/>
                  </a:lnTo>
                  <a:lnTo>
                    <a:pt x="7871" y="1661"/>
                  </a:lnTo>
                  <a:lnTo>
                    <a:pt x="7922" y="1687"/>
                  </a:lnTo>
                  <a:lnTo>
                    <a:pt x="7973" y="1712"/>
                  </a:lnTo>
                  <a:lnTo>
                    <a:pt x="8306" y="1712"/>
                  </a:lnTo>
                  <a:lnTo>
                    <a:pt x="8357" y="1738"/>
                  </a:lnTo>
                  <a:lnTo>
                    <a:pt x="8382" y="1789"/>
                  </a:lnTo>
                  <a:lnTo>
                    <a:pt x="8382" y="14234"/>
                  </a:lnTo>
                  <a:lnTo>
                    <a:pt x="8357" y="14259"/>
                  </a:lnTo>
                  <a:lnTo>
                    <a:pt x="8331" y="14310"/>
                  </a:lnTo>
                  <a:lnTo>
                    <a:pt x="8306" y="14336"/>
                  </a:lnTo>
                  <a:lnTo>
                    <a:pt x="282" y="14336"/>
                  </a:lnTo>
                  <a:lnTo>
                    <a:pt x="179" y="14362"/>
                  </a:lnTo>
                  <a:lnTo>
                    <a:pt x="77" y="14438"/>
                  </a:lnTo>
                  <a:lnTo>
                    <a:pt x="26" y="14515"/>
                  </a:lnTo>
                  <a:lnTo>
                    <a:pt x="0" y="14643"/>
                  </a:lnTo>
                  <a:lnTo>
                    <a:pt x="0" y="15154"/>
                  </a:lnTo>
                  <a:lnTo>
                    <a:pt x="26" y="15256"/>
                  </a:lnTo>
                  <a:lnTo>
                    <a:pt x="77" y="15358"/>
                  </a:lnTo>
                  <a:lnTo>
                    <a:pt x="179" y="15435"/>
                  </a:lnTo>
                  <a:lnTo>
                    <a:pt x="8255" y="15435"/>
                  </a:lnTo>
                  <a:lnTo>
                    <a:pt x="8306" y="15460"/>
                  </a:lnTo>
                  <a:lnTo>
                    <a:pt x="8331" y="15486"/>
                  </a:lnTo>
                  <a:lnTo>
                    <a:pt x="8357" y="15512"/>
                  </a:lnTo>
                  <a:lnTo>
                    <a:pt x="8382" y="15563"/>
                  </a:lnTo>
                  <a:lnTo>
                    <a:pt x="8382" y="17633"/>
                  </a:lnTo>
                  <a:lnTo>
                    <a:pt x="8408" y="17709"/>
                  </a:lnTo>
                  <a:lnTo>
                    <a:pt x="8433" y="17786"/>
                  </a:lnTo>
                  <a:lnTo>
                    <a:pt x="8510" y="17837"/>
                  </a:lnTo>
                  <a:lnTo>
                    <a:pt x="8612" y="17863"/>
                  </a:lnTo>
                  <a:lnTo>
                    <a:pt x="9251" y="17863"/>
                  </a:lnTo>
                  <a:lnTo>
                    <a:pt x="9353" y="17837"/>
                  </a:lnTo>
                  <a:lnTo>
                    <a:pt x="9405" y="17786"/>
                  </a:lnTo>
                  <a:lnTo>
                    <a:pt x="9456" y="17709"/>
                  </a:lnTo>
                  <a:lnTo>
                    <a:pt x="9481" y="17633"/>
                  </a:lnTo>
                  <a:lnTo>
                    <a:pt x="9481" y="15563"/>
                  </a:lnTo>
                  <a:lnTo>
                    <a:pt x="9481" y="15512"/>
                  </a:lnTo>
                  <a:lnTo>
                    <a:pt x="9507" y="15486"/>
                  </a:lnTo>
                  <a:lnTo>
                    <a:pt x="9532" y="15460"/>
                  </a:lnTo>
                  <a:lnTo>
                    <a:pt x="9583" y="15435"/>
                  </a:lnTo>
                  <a:lnTo>
                    <a:pt x="16049" y="15435"/>
                  </a:lnTo>
                  <a:lnTo>
                    <a:pt x="16100" y="15460"/>
                  </a:lnTo>
                  <a:lnTo>
                    <a:pt x="16125" y="15486"/>
                  </a:lnTo>
                  <a:lnTo>
                    <a:pt x="16151" y="15512"/>
                  </a:lnTo>
                  <a:lnTo>
                    <a:pt x="16151" y="15563"/>
                  </a:lnTo>
                  <a:lnTo>
                    <a:pt x="16151" y="15844"/>
                  </a:lnTo>
                  <a:lnTo>
                    <a:pt x="16176" y="15895"/>
                  </a:lnTo>
                  <a:lnTo>
                    <a:pt x="16176" y="15946"/>
                  </a:lnTo>
                  <a:lnTo>
                    <a:pt x="16253" y="16023"/>
                  </a:lnTo>
                  <a:lnTo>
                    <a:pt x="16355" y="16048"/>
                  </a:lnTo>
                  <a:lnTo>
                    <a:pt x="16406" y="16023"/>
                  </a:lnTo>
                  <a:lnTo>
                    <a:pt x="16458" y="15997"/>
                  </a:lnTo>
                  <a:lnTo>
                    <a:pt x="17761" y="15052"/>
                  </a:lnTo>
                  <a:lnTo>
                    <a:pt x="17837" y="14975"/>
                  </a:lnTo>
                  <a:lnTo>
                    <a:pt x="17863" y="14898"/>
                  </a:lnTo>
                  <a:lnTo>
                    <a:pt x="17837" y="14822"/>
                  </a:lnTo>
                  <a:lnTo>
                    <a:pt x="17761" y="14745"/>
                  </a:lnTo>
                  <a:lnTo>
                    <a:pt x="16458" y="13774"/>
                  </a:lnTo>
                  <a:lnTo>
                    <a:pt x="16406" y="13748"/>
                  </a:lnTo>
                  <a:lnTo>
                    <a:pt x="16355" y="13748"/>
                  </a:lnTo>
                  <a:lnTo>
                    <a:pt x="16253" y="13774"/>
                  </a:lnTo>
                  <a:lnTo>
                    <a:pt x="16176" y="13825"/>
                  </a:lnTo>
                  <a:lnTo>
                    <a:pt x="16176" y="13876"/>
                  </a:lnTo>
                  <a:lnTo>
                    <a:pt x="16151" y="13927"/>
                  </a:lnTo>
                  <a:lnTo>
                    <a:pt x="16151" y="14234"/>
                  </a:lnTo>
                  <a:lnTo>
                    <a:pt x="16151" y="14285"/>
                  </a:lnTo>
                  <a:lnTo>
                    <a:pt x="16125" y="14310"/>
                  </a:lnTo>
                  <a:lnTo>
                    <a:pt x="16100" y="14336"/>
                  </a:lnTo>
                  <a:lnTo>
                    <a:pt x="9558" y="14336"/>
                  </a:lnTo>
                  <a:lnTo>
                    <a:pt x="9507" y="14310"/>
                  </a:lnTo>
                  <a:lnTo>
                    <a:pt x="9481" y="14259"/>
                  </a:lnTo>
                  <a:lnTo>
                    <a:pt x="9481" y="14234"/>
                  </a:lnTo>
                  <a:lnTo>
                    <a:pt x="9481" y="1789"/>
                  </a:lnTo>
                  <a:lnTo>
                    <a:pt x="9507" y="1738"/>
                  </a:lnTo>
                  <a:lnTo>
                    <a:pt x="9558" y="1712"/>
                  </a:lnTo>
                  <a:lnTo>
                    <a:pt x="9890" y="1712"/>
                  </a:lnTo>
                  <a:lnTo>
                    <a:pt x="9941" y="1687"/>
                  </a:lnTo>
                  <a:lnTo>
                    <a:pt x="9992" y="1661"/>
                  </a:lnTo>
                  <a:lnTo>
                    <a:pt x="10043" y="1584"/>
                  </a:lnTo>
                  <a:lnTo>
                    <a:pt x="10069" y="1508"/>
                  </a:lnTo>
                  <a:lnTo>
                    <a:pt x="10069" y="1457"/>
                  </a:lnTo>
                  <a:lnTo>
                    <a:pt x="10043" y="1405"/>
                  </a:lnTo>
                  <a:lnTo>
                    <a:pt x="9072" y="77"/>
                  </a:lnTo>
                  <a:lnTo>
                    <a:pt x="9021" y="26"/>
                  </a:lnTo>
                  <a:lnTo>
                    <a:pt x="8919" y="0"/>
                  </a:lnTo>
                  <a:close/>
                </a:path>
              </a:pathLst>
            </a:custGeom>
            <a:solidFill>
              <a:srgbClr val="7A6E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7" name="Google Shape;1047;p42"/>
            <p:cNvSpPr/>
            <p:nvPr/>
          </p:nvSpPr>
          <p:spPr>
            <a:xfrm>
              <a:off x="1404025" y="1620650"/>
              <a:ext cx="42850" cy="57525"/>
            </a:xfrm>
            <a:custGeom>
              <a:rect b="b" l="l" r="r" t="t"/>
              <a:pathLst>
                <a:path extrusionOk="0" h="2301" w="1714">
                  <a:moveTo>
                    <a:pt x="205" y="0"/>
                  </a:moveTo>
                  <a:lnTo>
                    <a:pt x="103" y="26"/>
                  </a:lnTo>
                  <a:lnTo>
                    <a:pt x="26" y="77"/>
                  </a:lnTo>
                  <a:lnTo>
                    <a:pt x="26" y="128"/>
                  </a:lnTo>
                  <a:lnTo>
                    <a:pt x="1" y="179"/>
                  </a:lnTo>
                  <a:lnTo>
                    <a:pt x="1" y="460"/>
                  </a:lnTo>
                  <a:lnTo>
                    <a:pt x="26" y="384"/>
                  </a:lnTo>
                  <a:lnTo>
                    <a:pt x="78" y="358"/>
                  </a:lnTo>
                  <a:lnTo>
                    <a:pt x="129" y="332"/>
                  </a:lnTo>
                  <a:lnTo>
                    <a:pt x="180" y="358"/>
                  </a:lnTo>
                  <a:lnTo>
                    <a:pt x="1049" y="997"/>
                  </a:lnTo>
                  <a:lnTo>
                    <a:pt x="1100" y="1074"/>
                  </a:lnTo>
                  <a:lnTo>
                    <a:pt x="1125" y="1150"/>
                  </a:lnTo>
                  <a:lnTo>
                    <a:pt x="1100" y="1227"/>
                  </a:lnTo>
                  <a:lnTo>
                    <a:pt x="1049" y="1304"/>
                  </a:lnTo>
                  <a:lnTo>
                    <a:pt x="180" y="1942"/>
                  </a:lnTo>
                  <a:lnTo>
                    <a:pt x="129" y="1968"/>
                  </a:lnTo>
                  <a:lnTo>
                    <a:pt x="78" y="1942"/>
                  </a:lnTo>
                  <a:lnTo>
                    <a:pt x="26" y="1917"/>
                  </a:lnTo>
                  <a:lnTo>
                    <a:pt x="1" y="1840"/>
                  </a:lnTo>
                  <a:lnTo>
                    <a:pt x="1" y="2096"/>
                  </a:lnTo>
                  <a:lnTo>
                    <a:pt x="26" y="2147"/>
                  </a:lnTo>
                  <a:lnTo>
                    <a:pt x="26" y="2198"/>
                  </a:lnTo>
                  <a:lnTo>
                    <a:pt x="103" y="2275"/>
                  </a:lnTo>
                  <a:lnTo>
                    <a:pt x="205" y="2300"/>
                  </a:lnTo>
                  <a:lnTo>
                    <a:pt x="256" y="2275"/>
                  </a:lnTo>
                  <a:lnTo>
                    <a:pt x="308" y="2249"/>
                  </a:lnTo>
                  <a:lnTo>
                    <a:pt x="1611" y="1304"/>
                  </a:lnTo>
                  <a:lnTo>
                    <a:pt x="1687" y="1227"/>
                  </a:lnTo>
                  <a:lnTo>
                    <a:pt x="1713" y="1150"/>
                  </a:lnTo>
                  <a:lnTo>
                    <a:pt x="1687" y="1074"/>
                  </a:lnTo>
                  <a:lnTo>
                    <a:pt x="1611" y="997"/>
                  </a:lnTo>
                  <a:lnTo>
                    <a:pt x="308" y="26"/>
                  </a:lnTo>
                  <a:lnTo>
                    <a:pt x="256" y="0"/>
                  </a:lnTo>
                  <a:close/>
                </a:path>
              </a:pathLst>
            </a:custGeom>
            <a:solidFill>
              <a:srgbClr val="7A6E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42"/>
            <p:cNvSpPr/>
            <p:nvPr/>
          </p:nvSpPr>
          <p:spPr>
            <a:xfrm>
              <a:off x="1218775" y="1662800"/>
              <a:ext cx="21100" cy="60725"/>
            </a:xfrm>
            <a:custGeom>
              <a:rect b="b" l="l" r="r" t="t"/>
              <a:pathLst>
                <a:path extrusionOk="0" h="2429" w="844">
                  <a:moveTo>
                    <a:pt x="383" y="1"/>
                  </a:moveTo>
                  <a:lnTo>
                    <a:pt x="281" y="26"/>
                  </a:lnTo>
                  <a:lnTo>
                    <a:pt x="230" y="78"/>
                  </a:lnTo>
                  <a:lnTo>
                    <a:pt x="179" y="129"/>
                  </a:lnTo>
                  <a:lnTo>
                    <a:pt x="179" y="205"/>
                  </a:lnTo>
                  <a:lnTo>
                    <a:pt x="179" y="2096"/>
                  </a:lnTo>
                  <a:lnTo>
                    <a:pt x="153" y="2199"/>
                  </a:lnTo>
                  <a:lnTo>
                    <a:pt x="128" y="2275"/>
                  </a:lnTo>
                  <a:lnTo>
                    <a:pt x="102" y="2352"/>
                  </a:lnTo>
                  <a:lnTo>
                    <a:pt x="77" y="2377"/>
                  </a:lnTo>
                  <a:lnTo>
                    <a:pt x="26" y="2403"/>
                  </a:lnTo>
                  <a:lnTo>
                    <a:pt x="0" y="2429"/>
                  </a:lnTo>
                  <a:lnTo>
                    <a:pt x="511" y="2429"/>
                  </a:lnTo>
                  <a:lnTo>
                    <a:pt x="613" y="2403"/>
                  </a:lnTo>
                  <a:lnTo>
                    <a:pt x="665" y="2352"/>
                  </a:lnTo>
                  <a:lnTo>
                    <a:pt x="716" y="2275"/>
                  </a:lnTo>
                  <a:lnTo>
                    <a:pt x="741" y="2199"/>
                  </a:lnTo>
                  <a:lnTo>
                    <a:pt x="741" y="129"/>
                  </a:lnTo>
                  <a:lnTo>
                    <a:pt x="741" y="78"/>
                  </a:lnTo>
                  <a:lnTo>
                    <a:pt x="767" y="52"/>
                  </a:lnTo>
                  <a:lnTo>
                    <a:pt x="792" y="26"/>
                  </a:lnTo>
                  <a:lnTo>
                    <a:pt x="843" y="1"/>
                  </a:lnTo>
                  <a:close/>
                </a:path>
              </a:pathLst>
            </a:custGeom>
            <a:solidFill>
              <a:srgbClr val="7A6E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 name="Google Shape;1049;p42"/>
            <p:cNvSpPr/>
            <p:nvPr/>
          </p:nvSpPr>
          <p:spPr>
            <a:xfrm>
              <a:off x="1213025" y="1276950"/>
              <a:ext cx="38975" cy="358400"/>
            </a:xfrm>
            <a:custGeom>
              <a:rect b="b" l="l" r="r" t="t"/>
              <a:pathLst>
                <a:path extrusionOk="0" h="14336" w="1559">
                  <a:moveTo>
                    <a:pt x="409" y="0"/>
                  </a:moveTo>
                  <a:lnTo>
                    <a:pt x="332" y="26"/>
                  </a:lnTo>
                  <a:lnTo>
                    <a:pt x="256" y="77"/>
                  </a:lnTo>
                  <a:lnTo>
                    <a:pt x="0" y="460"/>
                  </a:lnTo>
                  <a:lnTo>
                    <a:pt x="51" y="409"/>
                  </a:lnTo>
                  <a:lnTo>
                    <a:pt x="128" y="383"/>
                  </a:lnTo>
                  <a:lnTo>
                    <a:pt x="205" y="409"/>
                  </a:lnTo>
                  <a:lnTo>
                    <a:pt x="281" y="460"/>
                  </a:lnTo>
                  <a:lnTo>
                    <a:pt x="971" y="1405"/>
                  </a:lnTo>
                  <a:lnTo>
                    <a:pt x="997" y="1457"/>
                  </a:lnTo>
                  <a:lnTo>
                    <a:pt x="997" y="1508"/>
                  </a:lnTo>
                  <a:lnTo>
                    <a:pt x="971" y="1584"/>
                  </a:lnTo>
                  <a:lnTo>
                    <a:pt x="920" y="1661"/>
                  </a:lnTo>
                  <a:lnTo>
                    <a:pt x="869" y="1687"/>
                  </a:lnTo>
                  <a:lnTo>
                    <a:pt x="792" y="1712"/>
                  </a:lnTo>
                  <a:lnTo>
                    <a:pt x="486" y="1712"/>
                  </a:lnTo>
                  <a:lnTo>
                    <a:pt x="409" y="1738"/>
                  </a:lnTo>
                  <a:lnTo>
                    <a:pt x="409" y="1789"/>
                  </a:lnTo>
                  <a:lnTo>
                    <a:pt x="409" y="14132"/>
                  </a:lnTo>
                  <a:lnTo>
                    <a:pt x="409" y="14208"/>
                  </a:lnTo>
                  <a:lnTo>
                    <a:pt x="460" y="14285"/>
                  </a:lnTo>
                  <a:lnTo>
                    <a:pt x="511" y="14336"/>
                  </a:lnTo>
                  <a:lnTo>
                    <a:pt x="1048" y="14336"/>
                  </a:lnTo>
                  <a:lnTo>
                    <a:pt x="997" y="14310"/>
                  </a:lnTo>
                  <a:lnTo>
                    <a:pt x="971" y="14259"/>
                  </a:lnTo>
                  <a:lnTo>
                    <a:pt x="971" y="14234"/>
                  </a:lnTo>
                  <a:lnTo>
                    <a:pt x="971" y="1789"/>
                  </a:lnTo>
                  <a:lnTo>
                    <a:pt x="997" y="1738"/>
                  </a:lnTo>
                  <a:lnTo>
                    <a:pt x="1048" y="1712"/>
                  </a:lnTo>
                  <a:lnTo>
                    <a:pt x="1380" y="1712"/>
                  </a:lnTo>
                  <a:lnTo>
                    <a:pt x="1431" y="1687"/>
                  </a:lnTo>
                  <a:lnTo>
                    <a:pt x="1482" y="1661"/>
                  </a:lnTo>
                  <a:lnTo>
                    <a:pt x="1533" y="1584"/>
                  </a:lnTo>
                  <a:lnTo>
                    <a:pt x="1559" y="1508"/>
                  </a:lnTo>
                  <a:lnTo>
                    <a:pt x="1559" y="1457"/>
                  </a:lnTo>
                  <a:lnTo>
                    <a:pt x="1533" y="1405"/>
                  </a:lnTo>
                  <a:lnTo>
                    <a:pt x="562" y="77"/>
                  </a:lnTo>
                  <a:lnTo>
                    <a:pt x="511" y="26"/>
                  </a:lnTo>
                  <a:lnTo>
                    <a:pt x="409" y="0"/>
                  </a:lnTo>
                  <a:close/>
                </a:path>
              </a:pathLst>
            </a:custGeom>
            <a:solidFill>
              <a:srgbClr val="7A6E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 name="Google Shape;1050;p42"/>
            <p:cNvSpPr/>
            <p:nvPr/>
          </p:nvSpPr>
          <p:spPr>
            <a:xfrm>
              <a:off x="1066075" y="1455825"/>
              <a:ext cx="314975" cy="135450"/>
            </a:xfrm>
            <a:custGeom>
              <a:rect b="b" l="l" r="r" t="t"/>
              <a:pathLst>
                <a:path extrusionOk="0" h="5418" w="12599">
                  <a:moveTo>
                    <a:pt x="6287" y="0"/>
                  </a:moveTo>
                  <a:lnTo>
                    <a:pt x="5955" y="26"/>
                  </a:lnTo>
                  <a:lnTo>
                    <a:pt x="5648" y="77"/>
                  </a:lnTo>
                  <a:lnTo>
                    <a:pt x="5341" y="179"/>
                  </a:lnTo>
                  <a:lnTo>
                    <a:pt x="5035" y="307"/>
                  </a:lnTo>
                  <a:lnTo>
                    <a:pt x="4754" y="486"/>
                  </a:lnTo>
                  <a:lnTo>
                    <a:pt x="4498" y="690"/>
                  </a:lnTo>
                  <a:lnTo>
                    <a:pt x="4268" y="920"/>
                  </a:lnTo>
                  <a:lnTo>
                    <a:pt x="4064" y="1176"/>
                  </a:lnTo>
                  <a:lnTo>
                    <a:pt x="2122" y="4063"/>
                  </a:lnTo>
                  <a:lnTo>
                    <a:pt x="1968" y="4268"/>
                  </a:lnTo>
                  <a:lnTo>
                    <a:pt x="1764" y="4447"/>
                  </a:lnTo>
                  <a:lnTo>
                    <a:pt x="1559" y="4600"/>
                  </a:lnTo>
                  <a:lnTo>
                    <a:pt x="1329" y="4702"/>
                  </a:lnTo>
                  <a:lnTo>
                    <a:pt x="1074" y="4804"/>
                  </a:lnTo>
                  <a:lnTo>
                    <a:pt x="844" y="4856"/>
                  </a:lnTo>
                  <a:lnTo>
                    <a:pt x="205" y="4856"/>
                  </a:lnTo>
                  <a:lnTo>
                    <a:pt x="103" y="4907"/>
                  </a:lnTo>
                  <a:lnTo>
                    <a:pt x="26" y="4983"/>
                  </a:lnTo>
                  <a:lnTo>
                    <a:pt x="1" y="5086"/>
                  </a:lnTo>
                  <a:lnTo>
                    <a:pt x="1" y="5188"/>
                  </a:lnTo>
                  <a:lnTo>
                    <a:pt x="52" y="5264"/>
                  </a:lnTo>
                  <a:lnTo>
                    <a:pt x="128" y="5341"/>
                  </a:lnTo>
                  <a:lnTo>
                    <a:pt x="231" y="5392"/>
                  </a:lnTo>
                  <a:lnTo>
                    <a:pt x="563" y="5418"/>
                  </a:lnTo>
                  <a:lnTo>
                    <a:pt x="895" y="5392"/>
                  </a:lnTo>
                  <a:lnTo>
                    <a:pt x="1227" y="5316"/>
                  </a:lnTo>
                  <a:lnTo>
                    <a:pt x="1534" y="5213"/>
                  </a:lnTo>
                  <a:lnTo>
                    <a:pt x="1841" y="5060"/>
                  </a:lnTo>
                  <a:lnTo>
                    <a:pt x="2122" y="4856"/>
                  </a:lnTo>
                  <a:lnTo>
                    <a:pt x="2352" y="4626"/>
                  </a:lnTo>
                  <a:lnTo>
                    <a:pt x="2556" y="4344"/>
                  </a:lnTo>
                  <a:lnTo>
                    <a:pt x="4524" y="1482"/>
                  </a:lnTo>
                  <a:lnTo>
                    <a:pt x="4677" y="1278"/>
                  </a:lnTo>
                  <a:lnTo>
                    <a:pt x="4856" y="1074"/>
                  </a:lnTo>
                  <a:lnTo>
                    <a:pt x="5060" y="920"/>
                  </a:lnTo>
                  <a:lnTo>
                    <a:pt x="5290" y="792"/>
                  </a:lnTo>
                  <a:lnTo>
                    <a:pt x="5520" y="665"/>
                  </a:lnTo>
                  <a:lnTo>
                    <a:pt x="5776" y="588"/>
                  </a:lnTo>
                  <a:lnTo>
                    <a:pt x="6031" y="562"/>
                  </a:lnTo>
                  <a:lnTo>
                    <a:pt x="6287" y="537"/>
                  </a:lnTo>
                  <a:lnTo>
                    <a:pt x="6568" y="562"/>
                  </a:lnTo>
                  <a:lnTo>
                    <a:pt x="6824" y="588"/>
                  </a:lnTo>
                  <a:lnTo>
                    <a:pt x="7079" y="665"/>
                  </a:lnTo>
                  <a:lnTo>
                    <a:pt x="7309" y="792"/>
                  </a:lnTo>
                  <a:lnTo>
                    <a:pt x="7514" y="920"/>
                  </a:lnTo>
                  <a:lnTo>
                    <a:pt x="7718" y="1074"/>
                  </a:lnTo>
                  <a:lnTo>
                    <a:pt x="7897" y="1252"/>
                  </a:lnTo>
                  <a:lnTo>
                    <a:pt x="8076" y="1482"/>
                  </a:lnTo>
                  <a:lnTo>
                    <a:pt x="10018" y="4344"/>
                  </a:lnTo>
                  <a:lnTo>
                    <a:pt x="10197" y="4600"/>
                  </a:lnTo>
                  <a:lnTo>
                    <a:pt x="10401" y="4804"/>
                  </a:lnTo>
                  <a:lnTo>
                    <a:pt x="10631" y="4983"/>
                  </a:lnTo>
                  <a:lnTo>
                    <a:pt x="10887" y="5137"/>
                  </a:lnTo>
                  <a:lnTo>
                    <a:pt x="11168" y="5239"/>
                  </a:lnTo>
                  <a:lnTo>
                    <a:pt x="11423" y="5341"/>
                  </a:lnTo>
                  <a:lnTo>
                    <a:pt x="11730" y="5392"/>
                  </a:lnTo>
                  <a:lnTo>
                    <a:pt x="12011" y="5418"/>
                  </a:lnTo>
                  <a:lnTo>
                    <a:pt x="12369" y="5392"/>
                  </a:lnTo>
                  <a:lnTo>
                    <a:pt x="12471" y="5341"/>
                  </a:lnTo>
                  <a:lnTo>
                    <a:pt x="12548" y="5264"/>
                  </a:lnTo>
                  <a:lnTo>
                    <a:pt x="12573" y="5188"/>
                  </a:lnTo>
                  <a:lnTo>
                    <a:pt x="12599" y="5086"/>
                  </a:lnTo>
                  <a:lnTo>
                    <a:pt x="12548" y="4983"/>
                  </a:lnTo>
                  <a:lnTo>
                    <a:pt x="12497" y="4907"/>
                  </a:lnTo>
                  <a:lnTo>
                    <a:pt x="12394" y="4856"/>
                  </a:lnTo>
                  <a:lnTo>
                    <a:pt x="11756" y="4856"/>
                  </a:lnTo>
                  <a:lnTo>
                    <a:pt x="11500" y="4804"/>
                  </a:lnTo>
                  <a:lnTo>
                    <a:pt x="11270" y="4702"/>
                  </a:lnTo>
                  <a:lnTo>
                    <a:pt x="11040" y="4600"/>
                  </a:lnTo>
                  <a:lnTo>
                    <a:pt x="10810" y="4447"/>
                  </a:lnTo>
                  <a:lnTo>
                    <a:pt x="10631" y="4268"/>
                  </a:lnTo>
                  <a:lnTo>
                    <a:pt x="10478" y="4063"/>
                  </a:lnTo>
                  <a:lnTo>
                    <a:pt x="8510" y="1176"/>
                  </a:lnTo>
                  <a:lnTo>
                    <a:pt x="8306" y="920"/>
                  </a:lnTo>
                  <a:lnTo>
                    <a:pt x="8076" y="690"/>
                  </a:lnTo>
                  <a:lnTo>
                    <a:pt x="7820" y="486"/>
                  </a:lnTo>
                  <a:lnTo>
                    <a:pt x="7565" y="307"/>
                  </a:lnTo>
                  <a:lnTo>
                    <a:pt x="7258" y="179"/>
                  </a:lnTo>
                  <a:lnTo>
                    <a:pt x="6951" y="77"/>
                  </a:lnTo>
                  <a:lnTo>
                    <a:pt x="6619" y="26"/>
                  </a:lnTo>
                  <a:lnTo>
                    <a:pt x="6287" y="0"/>
                  </a:lnTo>
                  <a:close/>
                </a:path>
              </a:pathLst>
            </a:custGeom>
            <a:solidFill>
              <a:srgbClr val="0ED29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51" name="Google Shape;1051;p42"/>
          <p:cNvGrpSpPr/>
          <p:nvPr/>
        </p:nvGrpSpPr>
        <p:grpSpPr>
          <a:xfrm>
            <a:off x="-153024" y="4244650"/>
            <a:ext cx="1427700" cy="713625"/>
            <a:chOff x="131176" y="4137775"/>
            <a:chExt cx="1427700" cy="713625"/>
          </a:xfrm>
        </p:grpSpPr>
        <p:sp>
          <p:nvSpPr>
            <p:cNvPr id="1052" name="Google Shape;1052;p42"/>
            <p:cNvSpPr/>
            <p:nvPr/>
          </p:nvSpPr>
          <p:spPr>
            <a:xfrm>
              <a:off x="131176" y="4751800"/>
              <a:ext cx="1427700" cy="99600"/>
            </a:xfrm>
            <a:prstGeom prst="ellipse">
              <a:avLst/>
            </a:prstGeom>
            <a:solidFill>
              <a:srgbClr val="000000">
                <a:alpha val="781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53" name="Google Shape;1053;p42"/>
            <p:cNvPicPr preferRelativeResize="0"/>
            <p:nvPr/>
          </p:nvPicPr>
          <p:blipFill>
            <a:blip r:embed="rId4">
              <a:alphaModFix/>
            </a:blip>
            <a:stretch>
              <a:fillRect/>
            </a:stretch>
          </p:blipFill>
          <p:spPr>
            <a:xfrm>
              <a:off x="266500" y="4137775"/>
              <a:ext cx="1235275" cy="660125"/>
            </a:xfrm>
            <a:prstGeom prst="rect">
              <a:avLst/>
            </a:prstGeom>
            <a:noFill/>
            <a:ln>
              <a:noFill/>
            </a:ln>
          </p:spPr>
        </p:pic>
      </p:grpSp>
      <p:sp>
        <p:nvSpPr>
          <p:cNvPr id="1054" name="Google Shape;1054;p42"/>
          <p:cNvSpPr/>
          <p:nvPr/>
        </p:nvSpPr>
        <p:spPr>
          <a:xfrm>
            <a:off x="1739950" y="4779400"/>
            <a:ext cx="1444500" cy="110400"/>
          </a:xfrm>
          <a:prstGeom prst="ellipse">
            <a:avLst/>
          </a:prstGeom>
          <a:solidFill>
            <a:srgbClr val="000000">
              <a:alpha val="781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 name="Google Shape;1055;p42"/>
          <p:cNvSpPr/>
          <p:nvPr/>
        </p:nvSpPr>
        <p:spPr>
          <a:xfrm>
            <a:off x="-2983497" y="4217413"/>
            <a:ext cx="2265900" cy="110400"/>
          </a:xfrm>
          <a:prstGeom prst="ellipse">
            <a:avLst/>
          </a:prstGeom>
          <a:solidFill>
            <a:srgbClr val="000000">
              <a:alpha val="781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56" name="Google Shape;1056;p42"/>
          <p:cNvGrpSpPr/>
          <p:nvPr/>
        </p:nvGrpSpPr>
        <p:grpSpPr>
          <a:xfrm>
            <a:off x="2133381" y="1839283"/>
            <a:ext cx="449180" cy="530352"/>
            <a:chOff x="3277825" y="3991450"/>
            <a:chExt cx="378225" cy="446575"/>
          </a:xfrm>
        </p:grpSpPr>
        <p:sp>
          <p:nvSpPr>
            <p:cNvPr id="1057" name="Google Shape;1057;p42"/>
            <p:cNvSpPr/>
            <p:nvPr/>
          </p:nvSpPr>
          <p:spPr>
            <a:xfrm>
              <a:off x="3350650" y="4046400"/>
              <a:ext cx="68375" cy="199350"/>
            </a:xfrm>
            <a:custGeom>
              <a:rect b="b" l="l" r="r" t="t"/>
              <a:pathLst>
                <a:path extrusionOk="0" h="7974" w="2735">
                  <a:moveTo>
                    <a:pt x="0" y="0"/>
                  </a:moveTo>
                  <a:lnTo>
                    <a:pt x="0" y="7590"/>
                  </a:lnTo>
                  <a:lnTo>
                    <a:pt x="0" y="7666"/>
                  </a:lnTo>
                  <a:lnTo>
                    <a:pt x="26" y="7743"/>
                  </a:lnTo>
                  <a:lnTo>
                    <a:pt x="51" y="7820"/>
                  </a:lnTo>
                  <a:lnTo>
                    <a:pt x="103" y="7871"/>
                  </a:lnTo>
                  <a:lnTo>
                    <a:pt x="179" y="7922"/>
                  </a:lnTo>
                  <a:lnTo>
                    <a:pt x="256" y="7948"/>
                  </a:lnTo>
                  <a:lnTo>
                    <a:pt x="333" y="7973"/>
                  </a:lnTo>
                  <a:lnTo>
                    <a:pt x="665" y="7973"/>
                  </a:lnTo>
                  <a:lnTo>
                    <a:pt x="869" y="7922"/>
                  </a:lnTo>
                  <a:lnTo>
                    <a:pt x="1099" y="7871"/>
                  </a:lnTo>
                  <a:lnTo>
                    <a:pt x="1304" y="7794"/>
                  </a:lnTo>
                  <a:lnTo>
                    <a:pt x="1483" y="7692"/>
                  </a:lnTo>
                  <a:lnTo>
                    <a:pt x="1661" y="7590"/>
                  </a:lnTo>
                  <a:lnTo>
                    <a:pt x="1840" y="7462"/>
                  </a:lnTo>
                  <a:lnTo>
                    <a:pt x="1994" y="7309"/>
                  </a:lnTo>
                  <a:lnTo>
                    <a:pt x="2147" y="7155"/>
                  </a:lnTo>
                  <a:lnTo>
                    <a:pt x="2275" y="6977"/>
                  </a:lnTo>
                  <a:lnTo>
                    <a:pt x="2402" y="6823"/>
                  </a:lnTo>
                  <a:lnTo>
                    <a:pt x="2505" y="6619"/>
                  </a:lnTo>
                  <a:lnTo>
                    <a:pt x="2581" y="6414"/>
                  </a:lnTo>
                  <a:lnTo>
                    <a:pt x="2658" y="6210"/>
                  </a:lnTo>
                  <a:lnTo>
                    <a:pt x="2709" y="6005"/>
                  </a:lnTo>
                  <a:lnTo>
                    <a:pt x="2735" y="5775"/>
                  </a:lnTo>
                  <a:lnTo>
                    <a:pt x="2735" y="5545"/>
                  </a:lnTo>
                  <a:lnTo>
                    <a:pt x="2735"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 name="Google Shape;1058;p42"/>
            <p:cNvSpPr/>
            <p:nvPr/>
          </p:nvSpPr>
          <p:spPr>
            <a:xfrm>
              <a:off x="3378125" y="4055975"/>
              <a:ext cx="182100" cy="382050"/>
            </a:xfrm>
            <a:custGeom>
              <a:rect b="b" l="l" r="r" t="t"/>
              <a:pathLst>
                <a:path extrusionOk="0" h="15282" w="7284">
                  <a:moveTo>
                    <a:pt x="0" y="0"/>
                  </a:moveTo>
                  <a:lnTo>
                    <a:pt x="0" y="6159"/>
                  </a:lnTo>
                  <a:lnTo>
                    <a:pt x="0" y="6389"/>
                  </a:lnTo>
                  <a:lnTo>
                    <a:pt x="51" y="6645"/>
                  </a:lnTo>
                  <a:lnTo>
                    <a:pt x="102" y="6875"/>
                  </a:lnTo>
                  <a:lnTo>
                    <a:pt x="179" y="7105"/>
                  </a:lnTo>
                  <a:lnTo>
                    <a:pt x="281" y="7309"/>
                  </a:lnTo>
                  <a:lnTo>
                    <a:pt x="409" y="7513"/>
                  </a:lnTo>
                  <a:lnTo>
                    <a:pt x="537" y="7692"/>
                  </a:lnTo>
                  <a:lnTo>
                    <a:pt x="716" y="7871"/>
                  </a:lnTo>
                  <a:lnTo>
                    <a:pt x="869" y="8025"/>
                  </a:lnTo>
                  <a:lnTo>
                    <a:pt x="1073" y="8178"/>
                  </a:lnTo>
                  <a:lnTo>
                    <a:pt x="1278" y="8280"/>
                  </a:lnTo>
                  <a:lnTo>
                    <a:pt x="1482" y="8382"/>
                  </a:lnTo>
                  <a:lnTo>
                    <a:pt x="1712" y="8485"/>
                  </a:lnTo>
                  <a:lnTo>
                    <a:pt x="1942" y="8536"/>
                  </a:lnTo>
                  <a:lnTo>
                    <a:pt x="2172" y="8587"/>
                  </a:lnTo>
                  <a:lnTo>
                    <a:pt x="3220" y="8587"/>
                  </a:lnTo>
                  <a:lnTo>
                    <a:pt x="3118" y="9123"/>
                  </a:lnTo>
                  <a:lnTo>
                    <a:pt x="3016" y="9788"/>
                  </a:lnTo>
                  <a:lnTo>
                    <a:pt x="1278" y="15282"/>
                  </a:lnTo>
                  <a:lnTo>
                    <a:pt x="6542" y="15282"/>
                  </a:lnTo>
                  <a:lnTo>
                    <a:pt x="7283" y="9788"/>
                  </a:lnTo>
                  <a:lnTo>
                    <a:pt x="7283" y="0"/>
                  </a:lnTo>
                  <a:close/>
                </a:path>
              </a:pathLst>
            </a:custGeom>
            <a:solidFill>
              <a:srgbClr val="EAD4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 name="Google Shape;1059;p42"/>
            <p:cNvSpPr/>
            <p:nvPr/>
          </p:nvSpPr>
          <p:spPr>
            <a:xfrm>
              <a:off x="3577625" y="4055975"/>
              <a:ext cx="58800" cy="382050"/>
            </a:xfrm>
            <a:custGeom>
              <a:rect b="b" l="l" r="r" t="t"/>
              <a:pathLst>
                <a:path extrusionOk="0" h="15282" w="2352">
                  <a:moveTo>
                    <a:pt x="1406" y="0"/>
                  </a:moveTo>
                  <a:lnTo>
                    <a:pt x="1406" y="9686"/>
                  </a:lnTo>
                  <a:lnTo>
                    <a:pt x="1380" y="9864"/>
                  </a:lnTo>
                  <a:lnTo>
                    <a:pt x="0" y="15282"/>
                  </a:lnTo>
                  <a:lnTo>
                    <a:pt x="946" y="15282"/>
                  </a:lnTo>
                  <a:lnTo>
                    <a:pt x="2351" y="9788"/>
                  </a:lnTo>
                  <a:lnTo>
                    <a:pt x="2351" y="0"/>
                  </a:lnTo>
                  <a:close/>
                </a:path>
              </a:pathLst>
            </a:custGeom>
            <a:solidFill>
              <a:srgbClr val="EBE6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p42"/>
            <p:cNvSpPr/>
            <p:nvPr/>
          </p:nvSpPr>
          <p:spPr>
            <a:xfrm>
              <a:off x="3350650" y="3991450"/>
              <a:ext cx="263875" cy="254300"/>
            </a:xfrm>
            <a:custGeom>
              <a:rect b="b" l="l" r="r" t="t"/>
              <a:pathLst>
                <a:path extrusionOk="0" h="10172" w="10555">
                  <a:moveTo>
                    <a:pt x="2172" y="1"/>
                  </a:moveTo>
                  <a:lnTo>
                    <a:pt x="1968" y="26"/>
                  </a:lnTo>
                  <a:lnTo>
                    <a:pt x="1738" y="52"/>
                  </a:lnTo>
                  <a:lnTo>
                    <a:pt x="1534" y="103"/>
                  </a:lnTo>
                  <a:lnTo>
                    <a:pt x="1329" y="179"/>
                  </a:lnTo>
                  <a:lnTo>
                    <a:pt x="1125" y="282"/>
                  </a:lnTo>
                  <a:lnTo>
                    <a:pt x="946" y="384"/>
                  </a:lnTo>
                  <a:lnTo>
                    <a:pt x="793" y="512"/>
                  </a:lnTo>
                  <a:lnTo>
                    <a:pt x="639" y="665"/>
                  </a:lnTo>
                  <a:lnTo>
                    <a:pt x="486" y="818"/>
                  </a:lnTo>
                  <a:lnTo>
                    <a:pt x="358" y="972"/>
                  </a:lnTo>
                  <a:lnTo>
                    <a:pt x="256" y="1150"/>
                  </a:lnTo>
                  <a:lnTo>
                    <a:pt x="154" y="1355"/>
                  </a:lnTo>
                  <a:lnTo>
                    <a:pt x="77" y="1559"/>
                  </a:lnTo>
                  <a:lnTo>
                    <a:pt x="26" y="1764"/>
                  </a:lnTo>
                  <a:lnTo>
                    <a:pt x="0" y="1968"/>
                  </a:lnTo>
                  <a:lnTo>
                    <a:pt x="0" y="2198"/>
                  </a:lnTo>
                  <a:lnTo>
                    <a:pt x="0" y="2428"/>
                  </a:lnTo>
                  <a:lnTo>
                    <a:pt x="26" y="2633"/>
                  </a:lnTo>
                  <a:lnTo>
                    <a:pt x="77" y="2863"/>
                  </a:lnTo>
                  <a:lnTo>
                    <a:pt x="154" y="3067"/>
                  </a:lnTo>
                  <a:lnTo>
                    <a:pt x="256" y="3246"/>
                  </a:lnTo>
                  <a:lnTo>
                    <a:pt x="358" y="3425"/>
                  </a:lnTo>
                  <a:lnTo>
                    <a:pt x="486" y="3604"/>
                  </a:lnTo>
                  <a:lnTo>
                    <a:pt x="639" y="3757"/>
                  </a:lnTo>
                  <a:lnTo>
                    <a:pt x="793" y="3885"/>
                  </a:lnTo>
                  <a:lnTo>
                    <a:pt x="946" y="4013"/>
                  </a:lnTo>
                  <a:lnTo>
                    <a:pt x="1125" y="4140"/>
                  </a:lnTo>
                  <a:lnTo>
                    <a:pt x="1329" y="4217"/>
                  </a:lnTo>
                  <a:lnTo>
                    <a:pt x="1534" y="4294"/>
                  </a:lnTo>
                  <a:lnTo>
                    <a:pt x="1738" y="4345"/>
                  </a:lnTo>
                  <a:lnTo>
                    <a:pt x="1968" y="4396"/>
                  </a:lnTo>
                  <a:lnTo>
                    <a:pt x="7104" y="4396"/>
                  </a:lnTo>
                  <a:lnTo>
                    <a:pt x="7104" y="6696"/>
                  </a:lnTo>
                  <a:lnTo>
                    <a:pt x="7104" y="7028"/>
                  </a:lnTo>
                  <a:lnTo>
                    <a:pt x="7156" y="7360"/>
                  </a:lnTo>
                  <a:lnTo>
                    <a:pt x="7232" y="7667"/>
                  </a:lnTo>
                  <a:lnTo>
                    <a:pt x="7334" y="7973"/>
                  </a:lnTo>
                  <a:lnTo>
                    <a:pt x="7462" y="8280"/>
                  </a:lnTo>
                  <a:lnTo>
                    <a:pt x="7616" y="8561"/>
                  </a:lnTo>
                  <a:lnTo>
                    <a:pt x="7794" y="8817"/>
                  </a:lnTo>
                  <a:lnTo>
                    <a:pt x="7999" y="9072"/>
                  </a:lnTo>
                  <a:lnTo>
                    <a:pt x="8229" y="9277"/>
                  </a:lnTo>
                  <a:lnTo>
                    <a:pt x="8459" y="9481"/>
                  </a:lnTo>
                  <a:lnTo>
                    <a:pt x="8740" y="9660"/>
                  </a:lnTo>
                  <a:lnTo>
                    <a:pt x="9021" y="9813"/>
                  </a:lnTo>
                  <a:lnTo>
                    <a:pt x="9302" y="9967"/>
                  </a:lnTo>
                  <a:lnTo>
                    <a:pt x="9609" y="10069"/>
                  </a:lnTo>
                  <a:lnTo>
                    <a:pt x="9915" y="10146"/>
                  </a:lnTo>
                  <a:lnTo>
                    <a:pt x="10248" y="10171"/>
                  </a:lnTo>
                  <a:lnTo>
                    <a:pt x="10375" y="10171"/>
                  </a:lnTo>
                  <a:lnTo>
                    <a:pt x="10478" y="10094"/>
                  </a:lnTo>
                  <a:lnTo>
                    <a:pt x="10529" y="10018"/>
                  </a:lnTo>
                  <a:lnTo>
                    <a:pt x="10554" y="9890"/>
                  </a:lnTo>
                  <a:lnTo>
                    <a:pt x="10554" y="3144"/>
                  </a:lnTo>
                  <a:lnTo>
                    <a:pt x="10554" y="2811"/>
                  </a:lnTo>
                  <a:lnTo>
                    <a:pt x="10503" y="2505"/>
                  </a:lnTo>
                  <a:lnTo>
                    <a:pt x="10427" y="2198"/>
                  </a:lnTo>
                  <a:lnTo>
                    <a:pt x="10324" y="1917"/>
                  </a:lnTo>
                  <a:lnTo>
                    <a:pt x="10197" y="1636"/>
                  </a:lnTo>
                  <a:lnTo>
                    <a:pt x="10018" y="1380"/>
                  </a:lnTo>
                  <a:lnTo>
                    <a:pt x="9839" y="1150"/>
                  </a:lnTo>
                  <a:lnTo>
                    <a:pt x="9634" y="920"/>
                  </a:lnTo>
                  <a:lnTo>
                    <a:pt x="9430" y="716"/>
                  </a:lnTo>
                  <a:lnTo>
                    <a:pt x="9174" y="537"/>
                  </a:lnTo>
                  <a:lnTo>
                    <a:pt x="8919" y="384"/>
                  </a:lnTo>
                  <a:lnTo>
                    <a:pt x="8663" y="256"/>
                  </a:lnTo>
                  <a:lnTo>
                    <a:pt x="8357" y="154"/>
                  </a:lnTo>
                  <a:lnTo>
                    <a:pt x="8076" y="77"/>
                  </a:lnTo>
                  <a:lnTo>
                    <a:pt x="7743" y="26"/>
                  </a:lnTo>
                  <a:lnTo>
                    <a:pt x="7437"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 name="Google Shape;1061;p42"/>
            <p:cNvSpPr/>
            <p:nvPr/>
          </p:nvSpPr>
          <p:spPr>
            <a:xfrm>
              <a:off x="3393450" y="4352400"/>
              <a:ext cx="189775" cy="85625"/>
            </a:xfrm>
            <a:custGeom>
              <a:rect b="b" l="l" r="r" t="t"/>
              <a:pathLst>
                <a:path extrusionOk="0" h="3425" w="7591">
                  <a:moveTo>
                    <a:pt x="0" y="1"/>
                  </a:moveTo>
                  <a:lnTo>
                    <a:pt x="0" y="3425"/>
                  </a:lnTo>
                  <a:lnTo>
                    <a:pt x="7590" y="3425"/>
                  </a:lnTo>
                  <a:lnTo>
                    <a:pt x="7590"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2" name="Google Shape;1062;p42"/>
            <p:cNvSpPr/>
            <p:nvPr/>
          </p:nvSpPr>
          <p:spPr>
            <a:xfrm>
              <a:off x="3525050" y="4300650"/>
              <a:ext cx="131000" cy="137375"/>
            </a:xfrm>
            <a:custGeom>
              <a:rect b="b" l="l" r="r" t="t"/>
              <a:pathLst>
                <a:path extrusionOk="0" h="5495" w="5240">
                  <a:moveTo>
                    <a:pt x="1406" y="1"/>
                  </a:moveTo>
                  <a:lnTo>
                    <a:pt x="1" y="5495"/>
                  </a:lnTo>
                  <a:lnTo>
                    <a:pt x="4907" y="5495"/>
                  </a:lnTo>
                  <a:lnTo>
                    <a:pt x="4984" y="5469"/>
                  </a:lnTo>
                  <a:lnTo>
                    <a:pt x="5061" y="5418"/>
                  </a:lnTo>
                  <a:lnTo>
                    <a:pt x="5137" y="5367"/>
                  </a:lnTo>
                  <a:lnTo>
                    <a:pt x="5188" y="5316"/>
                  </a:lnTo>
                  <a:lnTo>
                    <a:pt x="5214" y="5239"/>
                  </a:lnTo>
                  <a:lnTo>
                    <a:pt x="5239" y="5163"/>
                  </a:lnTo>
                  <a:lnTo>
                    <a:pt x="5239" y="5061"/>
                  </a:lnTo>
                  <a:lnTo>
                    <a:pt x="5239" y="410"/>
                  </a:lnTo>
                  <a:lnTo>
                    <a:pt x="5239" y="333"/>
                  </a:lnTo>
                  <a:lnTo>
                    <a:pt x="5214" y="256"/>
                  </a:lnTo>
                  <a:lnTo>
                    <a:pt x="5188" y="180"/>
                  </a:lnTo>
                  <a:lnTo>
                    <a:pt x="5137" y="129"/>
                  </a:lnTo>
                  <a:lnTo>
                    <a:pt x="5061" y="77"/>
                  </a:lnTo>
                  <a:lnTo>
                    <a:pt x="4984" y="26"/>
                  </a:lnTo>
                  <a:lnTo>
                    <a:pt x="490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 name="Google Shape;1063;p42"/>
            <p:cNvSpPr/>
            <p:nvPr/>
          </p:nvSpPr>
          <p:spPr>
            <a:xfrm>
              <a:off x="3317425" y="4300650"/>
              <a:ext cx="136100" cy="137375"/>
            </a:xfrm>
            <a:custGeom>
              <a:rect b="b" l="l" r="r" t="t"/>
              <a:pathLst>
                <a:path extrusionOk="0" h="5495" w="5444">
                  <a:moveTo>
                    <a:pt x="4038" y="1"/>
                  </a:moveTo>
                  <a:lnTo>
                    <a:pt x="3629" y="26"/>
                  </a:lnTo>
                  <a:lnTo>
                    <a:pt x="3220" y="77"/>
                  </a:lnTo>
                  <a:lnTo>
                    <a:pt x="2837" y="180"/>
                  </a:lnTo>
                  <a:lnTo>
                    <a:pt x="2479" y="307"/>
                  </a:lnTo>
                  <a:lnTo>
                    <a:pt x="2122" y="486"/>
                  </a:lnTo>
                  <a:lnTo>
                    <a:pt x="1789" y="691"/>
                  </a:lnTo>
                  <a:lnTo>
                    <a:pt x="1483" y="921"/>
                  </a:lnTo>
                  <a:lnTo>
                    <a:pt x="1176" y="1176"/>
                  </a:lnTo>
                  <a:lnTo>
                    <a:pt x="920" y="1457"/>
                  </a:lnTo>
                  <a:lnTo>
                    <a:pt x="690" y="1764"/>
                  </a:lnTo>
                  <a:lnTo>
                    <a:pt x="486" y="2096"/>
                  </a:lnTo>
                  <a:lnTo>
                    <a:pt x="333" y="2454"/>
                  </a:lnTo>
                  <a:lnTo>
                    <a:pt x="179" y="2837"/>
                  </a:lnTo>
                  <a:lnTo>
                    <a:pt x="103" y="3221"/>
                  </a:lnTo>
                  <a:lnTo>
                    <a:pt x="26" y="3604"/>
                  </a:lnTo>
                  <a:lnTo>
                    <a:pt x="1" y="4038"/>
                  </a:lnTo>
                  <a:lnTo>
                    <a:pt x="1" y="5495"/>
                  </a:lnTo>
                  <a:lnTo>
                    <a:pt x="4881" y="5495"/>
                  </a:lnTo>
                  <a:lnTo>
                    <a:pt x="544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 name="Google Shape;1064;p42"/>
            <p:cNvSpPr/>
            <p:nvPr/>
          </p:nvSpPr>
          <p:spPr>
            <a:xfrm>
              <a:off x="3277825" y="4377325"/>
              <a:ext cx="191025" cy="60700"/>
            </a:xfrm>
            <a:custGeom>
              <a:rect b="b" l="l" r="r" t="t"/>
              <a:pathLst>
                <a:path extrusionOk="0" h="2428" w="7641">
                  <a:moveTo>
                    <a:pt x="537" y="0"/>
                  </a:moveTo>
                  <a:lnTo>
                    <a:pt x="435" y="26"/>
                  </a:lnTo>
                  <a:lnTo>
                    <a:pt x="332" y="51"/>
                  </a:lnTo>
                  <a:lnTo>
                    <a:pt x="256" y="103"/>
                  </a:lnTo>
                  <a:lnTo>
                    <a:pt x="179" y="154"/>
                  </a:lnTo>
                  <a:lnTo>
                    <a:pt x="102" y="230"/>
                  </a:lnTo>
                  <a:lnTo>
                    <a:pt x="51" y="333"/>
                  </a:lnTo>
                  <a:lnTo>
                    <a:pt x="26" y="435"/>
                  </a:lnTo>
                  <a:lnTo>
                    <a:pt x="0" y="537"/>
                  </a:lnTo>
                  <a:lnTo>
                    <a:pt x="0" y="2045"/>
                  </a:lnTo>
                  <a:lnTo>
                    <a:pt x="26" y="2121"/>
                  </a:lnTo>
                  <a:lnTo>
                    <a:pt x="51" y="2198"/>
                  </a:lnTo>
                  <a:lnTo>
                    <a:pt x="128" y="2326"/>
                  </a:lnTo>
                  <a:lnTo>
                    <a:pt x="230" y="2402"/>
                  </a:lnTo>
                  <a:lnTo>
                    <a:pt x="307" y="2428"/>
                  </a:lnTo>
                  <a:lnTo>
                    <a:pt x="7641" y="2428"/>
                  </a:lnTo>
                  <a:lnTo>
                    <a:pt x="7641" y="537"/>
                  </a:lnTo>
                  <a:lnTo>
                    <a:pt x="7641" y="435"/>
                  </a:lnTo>
                  <a:lnTo>
                    <a:pt x="7590" y="333"/>
                  </a:lnTo>
                  <a:lnTo>
                    <a:pt x="7564" y="230"/>
                  </a:lnTo>
                  <a:lnTo>
                    <a:pt x="7488" y="154"/>
                  </a:lnTo>
                  <a:lnTo>
                    <a:pt x="7411" y="103"/>
                  </a:lnTo>
                  <a:lnTo>
                    <a:pt x="7309" y="51"/>
                  </a:lnTo>
                  <a:lnTo>
                    <a:pt x="7232" y="26"/>
                  </a:lnTo>
                  <a:lnTo>
                    <a:pt x="7104" y="0"/>
                  </a:lnTo>
                  <a:close/>
                </a:path>
              </a:pathLst>
            </a:custGeom>
            <a:solidFill>
              <a:srgbClr val="AC51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 name="Google Shape;1065;p42"/>
            <p:cNvSpPr/>
            <p:nvPr/>
          </p:nvSpPr>
          <p:spPr>
            <a:xfrm>
              <a:off x="3432425" y="4377325"/>
              <a:ext cx="36425" cy="60700"/>
            </a:xfrm>
            <a:custGeom>
              <a:rect b="b" l="l" r="r" t="t"/>
              <a:pathLst>
                <a:path extrusionOk="0" h="2428" w="1457">
                  <a:moveTo>
                    <a:pt x="0" y="0"/>
                  </a:moveTo>
                  <a:lnTo>
                    <a:pt x="103" y="26"/>
                  </a:lnTo>
                  <a:lnTo>
                    <a:pt x="205" y="51"/>
                  </a:lnTo>
                  <a:lnTo>
                    <a:pt x="307" y="103"/>
                  </a:lnTo>
                  <a:lnTo>
                    <a:pt x="384" y="154"/>
                  </a:lnTo>
                  <a:lnTo>
                    <a:pt x="435" y="230"/>
                  </a:lnTo>
                  <a:lnTo>
                    <a:pt x="486" y="333"/>
                  </a:lnTo>
                  <a:lnTo>
                    <a:pt x="511" y="435"/>
                  </a:lnTo>
                  <a:lnTo>
                    <a:pt x="537" y="537"/>
                  </a:lnTo>
                  <a:lnTo>
                    <a:pt x="537" y="2428"/>
                  </a:lnTo>
                  <a:lnTo>
                    <a:pt x="1457" y="2428"/>
                  </a:lnTo>
                  <a:lnTo>
                    <a:pt x="1457" y="537"/>
                  </a:lnTo>
                  <a:lnTo>
                    <a:pt x="1457" y="435"/>
                  </a:lnTo>
                  <a:lnTo>
                    <a:pt x="1406" y="333"/>
                  </a:lnTo>
                  <a:lnTo>
                    <a:pt x="1380" y="230"/>
                  </a:lnTo>
                  <a:lnTo>
                    <a:pt x="1304" y="154"/>
                  </a:lnTo>
                  <a:lnTo>
                    <a:pt x="1227" y="103"/>
                  </a:lnTo>
                  <a:lnTo>
                    <a:pt x="1125" y="51"/>
                  </a:lnTo>
                  <a:lnTo>
                    <a:pt x="1048" y="26"/>
                  </a:lnTo>
                  <a:lnTo>
                    <a:pt x="920" y="0"/>
                  </a:lnTo>
                  <a:close/>
                </a:path>
              </a:pathLst>
            </a:custGeom>
            <a:solidFill>
              <a:srgbClr val="AC51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 name="Google Shape;1066;p42"/>
            <p:cNvSpPr/>
            <p:nvPr/>
          </p:nvSpPr>
          <p:spPr>
            <a:xfrm>
              <a:off x="3456050" y="4270625"/>
              <a:ext cx="51775" cy="13450"/>
            </a:xfrm>
            <a:custGeom>
              <a:rect b="b" l="l" r="r" t="t"/>
              <a:pathLst>
                <a:path extrusionOk="0" h="538" w="2071">
                  <a:moveTo>
                    <a:pt x="103" y="1"/>
                  </a:moveTo>
                  <a:lnTo>
                    <a:pt x="1" y="537"/>
                  </a:lnTo>
                  <a:lnTo>
                    <a:pt x="1790" y="537"/>
                  </a:lnTo>
                  <a:lnTo>
                    <a:pt x="1892" y="512"/>
                  </a:lnTo>
                  <a:lnTo>
                    <a:pt x="1994" y="461"/>
                  </a:lnTo>
                  <a:lnTo>
                    <a:pt x="2045" y="384"/>
                  </a:lnTo>
                  <a:lnTo>
                    <a:pt x="2071" y="282"/>
                  </a:lnTo>
                  <a:lnTo>
                    <a:pt x="2045" y="154"/>
                  </a:lnTo>
                  <a:lnTo>
                    <a:pt x="1994" y="77"/>
                  </a:lnTo>
                  <a:lnTo>
                    <a:pt x="1892" y="26"/>
                  </a:lnTo>
                  <a:lnTo>
                    <a:pt x="1790"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 name="Google Shape;1067;p42"/>
            <p:cNvSpPr/>
            <p:nvPr/>
          </p:nvSpPr>
          <p:spPr>
            <a:xfrm>
              <a:off x="3371100" y="4117950"/>
              <a:ext cx="65175" cy="65175"/>
            </a:xfrm>
            <a:custGeom>
              <a:rect b="b" l="l" r="r" t="t"/>
              <a:pathLst>
                <a:path extrusionOk="0" h="2607" w="2607">
                  <a:moveTo>
                    <a:pt x="1457" y="537"/>
                  </a:moveTo>
                  <a:lnTo>
                    <a:pt x="1610" y="588"/>
                  </a:lnTo>
                  <a:lnTo>
                    <a:pt x="1738" y="665"/>
                  </a:lnTo>
                  <a:lnTo>
                    <a:pt x="1866" y="741"/>
                  </a:lnTo>
                  <a:lnTo>
                    <a:pt x="1942" y="869"/>
                  </a:lnTo>
                  <a:lnTo>
                    <a:pt x="2019" y="997"/>
                  </a:lnTo>
                  <a:lnTo>
                    <a:pt x="2070" y="1150"/>
                  </a:lnTo>
                  <a:lnTo>
                    <a:pt x="2070" y="1304"/>
                  </a:lnTo>
                  <a:lnTo>
                    <a:pt x="2070" y="1457"/>
                  </a:lnTo>
                  <a:lnTo>
                    <a:pt x="2019" y="1585"/>
                  </a:lnTo>
                  <a:lnTo>
                    <a:pt x="1942" y="1738"/>
                  </a:lnTo>
                  <a:lnTo>
                    <a:pt x="1866" y="1840"/>
                  </a:lnTo>
                  <a:lnTo>
                    <a:pt x="1738" y="1942"/>
                  </a:lnTo>
                  <a:lnTo>
                    <a:pt x="1610" y="1994"/>
                  </a:lnTo>
                  <a:lnTo>
                    <a:pt x="1457" y="2045"/>
                  </a:lnTo>
                  <a:lnTo>
                    <a:pt x="1303" y="2070"/>
                  </a:lnTo>
                  <a:lnTo>
                    <a:pt x="1150" y="2045"/>
                  </a:lnTo>
                  <a:lnTo>
                    <a:pt x="1022" y="1994"/>
                  </a:lnTo>
                  <a:lnTo>
                    <a:pt x="869" y="1942"/>
                  </a:lnTo>
                  <a:lnTo>
                    <a:pt x="767" y="1840"/>
                  </a:lnTo>
                  <a:lnTo>
                    <a:pt x="665" y="1738"/>
                  </a:lnTo>
                  <a:lnTo>
                    <a:pt x="613" y="1585"/>
                  </a:lnTo>
                  <a:lnTo>
                    <a:pt x="562" y="1457"/>
                  </a:lnTo>
                  <a:lnTo>
                    <a:pt x="537" y="1304"/>
                  </a:lnTo>
                  <a:lnTo>
                    <a:pt x="562" y="1150"/>
                  </a:lnTo>
                  <a:lnTo>
                    <a:pt x="613" y="997"/>
                  </a:lnTo>
                  <a:lnTo>
                    <a:pt x="665" y="869"/>
                  </a:lnTo>
                  <a:lnTo>
                    <a:pt x="767" y="741"/>
                  </a:lnTo>
                  <a:lnTo>
                    <a:pt x="869" y="665"/>
                  </a:lnTo>
                  <a:lnTo>
                    <a:pt x="1022" y="588"/>
                  </a:lnTo>
                  <a:lnTo>
                    <a:pt x="1150" y="537"/>
                  </a:lnTo>
                  <a:close/>
                  <a:moveTo>
                    <a:pt x="1303" y="0"/>
                  </a:moveTo>
                  <a:lnTo>
                    <a:pt x="1048" y="26"/>
                  </a:lnTo>
                  <a:lnTo>
                    <a:pt x="792" y="102"/>
                  </a:lnTo>
                  <a:lnTo>
                    <a:pt x="588" y="205"/>
                  </a:lnTo>
                  <a:lnTo>
                    <a:pt x="383" y="384"/>
                  </a:lnTo>
                  <a:lnTo>
                    <a:pt x="230" y="562"/>
                  </a:lnTo>
                  <a:lnTo>
                    <a:pt x="102" y="792"/>
                  </a:lnTo>
                  <a:lnTo>
                    <a:pt x="26" y="1022"/>
                  </a:lnTo>
                  <a:lnTo>
                    <a:pt x="0" y="1304"/>
                  </a:lnTo>
                  <a:lnTo>
                    <a:pt x="26" y="1559"/>
                  </a:lnTo>
                  <a:lnTo>
                    <a:pt x="102" y="1815"/>
                  </a:lnTo>
                  <a:lnTo>
                    <a:pt x="230" y="2019"/>
                  </a:lnTo>
                  <a:lnTo>
                    <a:pt x="383" y="2224"/>
                  </a:lnTo>
                  <a:lnTo>
                    <a:pt x="588" y="2377"/>
                  </a:lnTo>
                  <a:lnTo>
                    <a:pt x="792" y="2505"/>
                  </a:lnTo>
                  <a:lnTo>
                    <a:pt x="1048" y="2581"/>
                  </a:lnTo>
                  <a:lnTo>
                    <a:pt x="1303" y="2607"/>
                  </a:lnTo>
                  <a:lnTo>
                    <a:pt x="1584" y="2581"/>
                  </a:lnTo>
                  <a:lnTo>
                    <a:pt x="1814" y="2505"/>
                  </a:lnTo>
                  <a:lnTo>
                    <a:pt x="2044" y="2377"/>
                  </a:lnTo>
                  <a:lnTo>
                    <a:pt x="2223" y="2224"/>
                  </a:lnTo>
                  <a:lnTo>
                    <a:pt x="2402" y="2019"/>
                  </a:lnTo>
                  <a:lnTo>
                    <a:pt x="2504" y="1815"/>
                  </a:lnTo>
                  <a:lnTo>
                    <a:pt x="2581" y="1559"/>
                  </a:lnTo>
                  <a:lnTo>
                    <a:pt x="2607" y="1304"/>
                  </a:lnTo>
                  <a:lnTo>
                    <a:pt x="2581" y="1022"/>
                  </a:lnTo>
                  <a:lnTo>
                    <a:pt x="2504" y="792"/>
                  </a:lnTo>
                  <a:lnTo>
                    <a:pt x="2402" y="562"/>
                  </a:lnTo>
                  <a:lnTo>
                    <a:pt x="2223" y="384"/>
                  </a:lnTo>
                  <a:lnTo>
                    <a:pt x="2044" y="205"/>
                  </a:lnTo>
                  <a:lnTo>
                    <a:pt x="1814" y="102"/>
                  </a:lnTo>
                  <a:lnTo>
                    <a:pt x="1584" y="26"/>
                  </a:lnTo>
                  <a:lnTo>
                    <a:pt x="1303"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8" name="Google Shape;1068;p42"/>
            <p:cNvSpPr/>
            <p:nvPr/>
          </p:nvSpPr>
          <p:spPr>
            <a:xfrm>
              <a:off x="3446475" y="4117950"/>
              <a:ext cx="65200" cy="65175"/>
            </a:xfrm>
            <a:custGeom>
              <a:rect b="b" l="l" r="r" t="t"/>
              <a:pathLst>
                <a:path extrusionOk="0" h="2607" w="2608">
                  <a:moveTo>
                    <a:pt x="1457" y="537"/>
                  </a:moveTo>
                  <a:lnTo>
                    <a:pt x="1610" y="588"/>
                  </a:lnTo>
                  <a:lnTo>
                    <a:pt x="1738" y="665"/>
                  </a:lnTo>
                  <a:lnTo>
                    <a:pt x="1866" y="741"/>
                  </a:lnTo>
                  <a:lnTo>
                    <a:pt x="1943" y="869"/>
                  </a:lnTo>
                  <a:lnTo>
                    <a:pt x="2019" y="997"/>
                  </a:lnTo>
                  <a:lnTo>
                    <a:pt x="2070" y="1150"/>
                  </a:lnTo>
                  <a:lnTo>
                    <a:pt x="2070" y="1304"/>
                  </a:lnTo>
                  <a:lnTo>
                    <a:pt x="2070" y="1457"/>
                  </a:lnTo>
                  <a:lnTo>
                    <a:pt x="2019" y="1585"/>
                  </a:lnTo>
                  <a:lnTo>
                    <a:pt x="1943" y="1738"/>
                  </a:lnTo>
                  <a:lnTo>
                    <a:pt x="1866" y="1840"/>
                  </a:lnTo>
                  <a:lnTo>
                    <a:pt x="1738" y="1942"/>
                  </a:lnTo>
                  <a:lnTo>
                    <a:pt x="1610" y="1994"/>
                  </a:lnTo>
                  <a:lnTo>
                    <a:pt x="1457" y="2045"/>
                  </a:lnTo>
                  <a:lnTo>
                    <a:pt x="1304" y="2070"/>
                  </a:lnTo>
                  <a:lnTo>
                    <a:pt x="1150" y="2045"/>
                  </a:lnTo>
                  <a:lnTo>
                    <a:pt x="1023" y="1994"/>
                  </a:lnTo>
                  <a:lnTo>
                    <a:pt x="869" y="1942"/>
                  </a:lnTo>
                  <a:lnTo>
                    <a:pt x="767" y="1840"/>
                  </a:lnTo>
                  <a:lnTo>
                    <a:pt x="665" y="1738"/>
                  </a:lnTo>
                  <a:lnTo>
                    <a:pt x="614" y="1585"/>
                  </a:lnTo>
                  <a:lnTo>
                    <a:pt x="563" y="1457"/>
                  </a:lnTo>
                  <a:lnTo>
                    <a:pt x="537" y="1304"/>
                  </a:lnTo>
                  <a:lnTo>
                    <a:pt x="563" y="1150"/>
                  </a:lnTo>
                  <a:lnTo>
                    <a:pt x="614" y="997"/>
                  </a:lnTo>
                  <a:lnTo>
                    <a:pt x="665" y="869"/>
                  </a:lnTo>
                  <a:lnTo>
                    <a:pt x="767" y="741"/>
                  </a:lnTo>
                  <a:lnTo>
                    <a:pt x="869" y="665"/>
                  </a:lnTo>
                  <a:lnTo>
                    <a:pt x="1023" y="588"/>
                  </a:lnTo>
                  <a:lnTo>
                    <a:pt x="1150" y="537"/>
                  </a:lnTo>
                  <a:close/>
                  <a:moveTo>
                    <a:pt x="1304" y="0"/>
                  </a:moveTo>
                  <a:lnTo>
                    <a:pt x="1048" y="26"/>
                  </a:lnTo>
                  <a:lnTo>
                    <a:pt x="793" y="102"/>
                  </a:lnTo>
                  <a:lnTo>
                    <a:pt x="588" y="205"/>
                  </a:lnTo>
                  <a:lnTo>
                    <a:pt x="384" y="384"/>
                  </a:lnTo>
                  <a:lnTo>
                    <a:pt x="231" y="562"/>
                  </a:lnTo>
                  <a:lnTo>
                    <a:pt x="103" y="792"/>
                  </a:lnTo>
                  <a:lnTo>
                    <a:pt x="26" y="1022"/>
                  </a:lnTo>
                  <a:lnTo>
                    <a:pt x="1" y="1304"/>
                  </a:lnTo>
                  <a:lnTo>
                    <a:pt x="26" y="1559"/>
                  </a:lnTo>
                  <a:lnTo>
                    <a:pt x="103" y="1815"/>
                  </a:lnTo>
                  <a:lnTo>
                    <a:pt x="231" y="2019"/>
                  </a:lnTo>
                  <a:lnTo>
                    <a:pt x="384" y="2224"/>
                  </a:lnTo>
                  <a:lnTo>
                    <a:pt x="588" y="2377"/>
                  </a:lnTo>
                  <a:lnTo>
                    <a:pt x="793" y="2505"/>
                  </a:lnTo>
                  <a:lnTo>
                    <a:pt x="1048" y="2581"/>
                  </a:lnTo>
                  <a:lnTo>
                    <a:pt x="1304" y="2607"/>
                  </a:lnTo>
                  <a:lnTo>
                    <a:pt x="1585" y="2581"/>
                  </a:lnTo>
                  <a:lnTo>
                    <a:pt x="1815" y="2505"/>
                  </a:lnTo>
                  <a:lnTo>
                    <a:pt x="2045" y="2377"/>
                  </a:lnTo>
                  <a:lnTo>
                    <a:pt x="2224" y="2224"/>
                  </a:lnTo>
                  <a:lnTo>
                    <a:pt x="2403" y="2019"/>
                  </a:lnTo>
                  <a:lnTo>
                    <a:pt x="2505" y="1815"/>
                  </a:lnTo>
                  <a:lnTo>
                    <a:pt x="2582" y="1559"/>
                  </a:lnTo>
                  <a:lnTo>
                    <a:pt x="2607" y="1304"/>
                  </a:lnTo>
                  <a:lnTo>
                    <a:pt x="2582" y="1022"/>
                  </a:lnTo>
                  <a:lnTo>
                    <a:pt x="2505" y="792"/>
                  </a:lnTo>
                  <a:lnTo>
                    <a:pt x="2403" y="562"/>
                  </a:lnTo>
                  <a:lnTo>
                    <a:pt x="2224" y="384"/>
                  </a:lnTo>
                  <a:lnTo>
                    <a:pt x="2045" y="205"/>
                  </a:lnTo>
                  <a:lnTo>
                    <a:pt x="1815" y="102"/>
                  </a:lnTo>
                  <a:lnTo>
                    <a:pt x="1585" y="26"/>
                  </a:lnTo>
                  <a:lnTo>
                    <a:pt x="1304"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 name="Google Shape;1069;p42"/>
            <p:cNvSpPr/>
            <p:nvPr/>
          </p:nvSpPr>
          <p:spPr>
            <a:xfrm>
              <a:off x="3427300" y="4174800"/>
              <a:ext cx="17925" cy="37075"/>
            </a:xfrm>
            <a:custGeom>
              <a:rect b="b" l="l" r="r" t="t"/>
              <a:pathLst>
                <a:path extrusionOk="0" h="1483" w="717">
                  <a:moveTo>
                    <a:pt x="384" y="1"/>
                  </a:moveTo>
                  <a:lnTo>
                    <a:pt x="308" y="52"/>
                  </a:lnTo>
                  <a:lnTo>
                    <a:pt x="231" y="128"/>
                  </a:lnTo>
                  <a:lnTo>
                    <a:pt x="180" y="231"/>
                  </a:lnTo>
                  <a:lnTo>
                    <a:pt x="1" y="1151"/>
                  </a:lnTo>
                  <a:lnTo>
                    <a:pt x="1" y="1253"/>
                  </a:lnTo>
                  <a:lnTo>
                    <a:pt x="52" y="1355"/>
                  </a:lnTo>
                  <a:lnTo>
                    <a:pt x="129" y="1432"/>
                  </a:lnTo>
                  <a:lnTo>
                    <a:pt x="205" y="1457"/>
                  </a:lnTo>
                  <a:lnTo>
                    <a:pt x="282" y="1483"/>
                  </a:lnTo>
                  <a:lnTo>
                    <a:pt x="359" y="1457"/>
                  </a:lnTo>
                  <a:lnTo>
                    <a:pt x="435" y="1406"/>
                  </a:lnTo>
                  <a:lnTo>
                    <a:pt x="512" y="1355"/>
                  </a:lnTo>
                  <a:lnTo>
                    <a:pt x="538" y="1253"/>
                  </a:lnTo>
                  <a:lnTo>
                    <a:pt x="716" y="333"/>
                  </a:lnTo>
                  <a:lnTo>
                    <a:pt x="716" y="231"/>
                  </a:lnTo>
                  <a:lnTo>
                    <a:pt x="665" y="128"/>
                  </a:lnTo>
                  <a:lnTo>
                    <a:pt x="589" y="52"/>
                  </a:lnTo>
                  <a:lnTo>
                    <a:pt x="51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42"/>
            <p:cNvSpPr/>
            <p:nvPr/>
          </p:nvSpPr>
          <p:spPr>
            <a:xfrm>
              <a:off x="3420275" y="4225900"/>
              <a:ext cx="52425" cy="21125"/>
            </a:xfrm>
            <a:custGeom>
              <a:rect b="b" l="l" r="r" t="t"/>
              <a:pathLst>
                <a:path extrusionOk="0" h="845" w="2097">
                  <a:moveTo>
                    <a:pt x="231" y="1"/>
                  </a:moveTo>
                  <a:lnTo>
                    <a:pt x="129" y="27"/>
                  </a:lnTo>
                  <a:lnTo>
                    <a:pt x="52" y="103"/>
                  </a:lnTo>
                  <a:lnTo>
                    <a:pt x="1" y="205"/>
                  </a:lnTo>
                  <a:lnTo>
                    <a:pt x="1" y="308"/>
                  </a:lnTo>
                  <a:lnTo>
                    <a:pt x="26" y="384"/>
                  </a:lnTo>
                  <a:lnTo>
                    <a:pt x="103" y="486"/>
                  </a:lnTo>
                  <a:lnTo>
                    <a:pt x="282" y="614"/>
                  </a:lnTo>
                  <a:lnTo>
                    <a:pt x="537" y="716"/>
                  </a:lnTo>
                  <a:lnTo>
                    <a:pt x="819" y="819"/>
                  </a:lnTo>
                  <a:lnTo>
                    <a:pt x="972" y="844"/>
                  </a:lnTo>
                  <a:lnTo>
                    <a:pt x="1125" y="844"/>
                  </a:lnTo>
                  <a:lnTo>
                    <a:pt x="1355" y="819"/>
                  </a:lnTo>
                  <a:lnTo>
                    <a:pt x="1585" y="768"/>
                  </a:lnTo>
                  <a:lnTo>
                    <a:pt x="1815" y="640"/>
                  </a:lnTo>
                  <a:lnTo>
                    <a:pt x="2020" y="461"/>
                  </a:lnTo>
                  <a:lnTo>
                    <a:pt x="2071" y="359"/>
                  </a:lnTo>
                  <a:lnTo>
                    <a:pt x="2096" y="257"/>
                  </a:lnTo>
                  <a:lnTo>
                    <a:pt x="2071" y="154"/>
                  </a:lnTo>
                  <a:lnTo>
                    <a:pt x="2020" y="78"/>
                  </a:lnTo>
                  <a:lnTo>
                    <a:pt x="1943" y="27"/>
                  </a:lnTo>
                  <a:lnTo>
                    <a:pt x="1841" y="1"/>
                  </a:lnTo>
                  <a:lnTo>
                    <a:pt x="1738" y="27"/>
                  </a:lnTo>
                  <a:lnTo>
                    <a:pt x="1636" y="78"/>
                  </a:lnTo>
                  <a:lnTo>
                    <a:pt x="1483" y="205"/>
                  </a:lnTo>
                  <a:lnTo>
                    <a:pt x="1304" y="282"/>
                  </a:lnTo>
                  <a:lnTo>
                    <a:pt x="1100" y="308"/>
                  </a:lnTo>
                  <a:lnTo>
                    <a:pt x="870" y="282"/>
                  </a:lnTo>
                  <a:lnTo>
                    <a:pt x="716" y="205"/>
                  </a:lnTo>
                  <a:lnTo>
                    <a:pt x="563" y="129"/>
                  </a:lnTo>
                  <a:lnTo>
                    <a:pt x="435" y="52"/>
                  </a:lnTo>
                  <a:lnTo>
                    <a:pt x="333" y="1"/>
                  </a:lnTo>
                  <a:close/>
                </a:path>
              </a:pathLst>
            </a:custGeom>
            <a:solidFill>
              <a:srgbClr val="AC51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42"/>
            <p:cNvSpPr/>
            <p:nvPr/>
          </p:nvSpPr>
          <p:spPr>
            <a:xfrm>
              <a:off x="3498225" y="4143500"/>
              <a:ext cx="77975" cy="13450"/>
            </a:xfrm>
            <a:custGeom>
              <a:rect b="b" l="l" r="r" t="t"/>
              <a:pathLst>
                <a:path extrusionOk="0" h="538" w="3119">
                  <a:moveTo>
                    <a:pt x="282" y="0"/>
                  </a:moveTo>
                  <a:lnTo>
                    <a:pt x="179" y="26"/>
                  </a:lnTo>
                  <a:lnTo>
                    <a:pt x="77" y="77"/>
                  </a:lnTo>
                  <a:lnTo>
                    <a:pt x="26" y="179"/>
                  </a:lnTo>
                  <a:lnTo>
                    <a:pt x="0" y="282"/>
                  </a:lnTo>
                  <a:lnTo>
                    <a:pt x="26" y="384"/>
                  </a:lnTo>
                  <a:lnTo>
                    <a:pt x="77" y="460"/>
                  </a:lnTo>
                  <a:lnTo>
                    <a:pt x="179" y="512"/>
                  </a:lnTo>
                  <a:lnTo>
                    <a:pt x="282" y="537"/>
                  </a:lnTo>
                  <a:lnTo>
                    <a:pt x="2863" y="537"/>
                  </a:lnTo>
                  <a:lnTo>
                    <a:pt x="2965" y="512"/>
                  </a:lnTo>
                  <a:lnTo>
                    <a:pt x="3041" y="460"/>
                  </a:lnTo>
                  <a:lnTo>
                    <a:pt x="3093" y="384"/>
                  </a:lnTo>
                  <a:lnTo>
                    <a:pt x="3118" y="282"/>
                  </a:lnTo>
                  <a:lnTo>
                    <a:pt x="3093" y="179"/>
                  </a:lnTo>
                  <a:lnTo>
                    <a:pt x="3041" y="77"/>
                  </a:lnTo>
                  <a:lnTo>
                    <a:pt x="2965" y="26"/>
                  </a:lnTo>
                  <a:lnTo>
                    <a:pt x="286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5" name="Shape 1075"/>
        <p:cNvGrpSpPr/>
        <p:nvPr/>
      </p:nvGrpSpPr>
      <p:grpSpPr>
        <a:xfrm>
          <a:off x="0" y="0"/>
          <a:ext cx="0" cy="0"/>
          <a:chOff x="0" y="0"/>
          <a:chExt cx="0" cy="0"/>
        </a:xfrm>
      </p:grpSpPr>
      <p:grpSp>
        <p:nvGrpSpPr>
          <p:cNvPr id="1076" name="Google Shape;1076;p43"/>
          <p:cNvGrpSpPr/>
          <p:nvPr/>
        </p:nvGrpSpPr>
        <p:grpSpPr>
          <a:xfrm>
            <a:off x="1765001" y="378947"/>
            <a:ext cx="5613998" cy="778303"/>
            <a:chOff x="1828775" y="-454378"/>
            <a:chExt cx="5613998" cy="778303"/>
          </a:xfrm>
        </p:grpSpPr>
        <p:sp>
          <p:nvSpPr>
            <p:cNvPr id="1077" name="Google Shape;1077;p43"/>
            <p:cNvSpPr/>
            <p:nvPr/>
          </p:nvSpPr>
          <p:spPr>
            <a:xfrm>
              <a:off x="1896850" y="-363850"/>
              <a:ext cx="5476857" cy="605114"/>
            </a:xfrm>
            <a:custGeom>
              <a:rect b="b" l="l" r="r" t="t"/>
              <a:pathLst>
                <a:path extrusionOk="0" h="34573" w="277520">
                  <a:moveTo>
                    <a:pt x="1" y="1"/>
                  </a:moveTo>
                  <a:lnTo>
                    <a:pt x="1" y="34573"/>
                  </a:lnTo>
                  <a:lnTo>
                    <a:pt x="277519" y="34573"/>
                  </a:lnTo>
                  <a:lnTo>
                    <a:pt x="277519" y="1"/>
                  </a:lnTo>
                  <a:close/>
                </a:path>
              </a:pathLst>
            </a:custGeom>
            <a:solidFill>
              <a:schemeClr val="accent3"/>
            </a:solidFill>
            <a:ln>
              <a:noFill/>
            </a:ln>
            <a:effectLst>
              <a:outerShdw rotWithShape="0" algn="bl" dir="4200000" dist="142875">
                <a:srgbClr val="000000">
                  <a:alpha val="4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p43"/>
            <p:cNvSpPr/>
            <p:nvPr/>
          </p:nvSpPr>
          <p:spPr>
            <a:xfrm>
              <a:off x="1828775" y="-454375"/>
              <a:ext cx="5610701" cy="90545"/>
            </a:xfrm>
            <a:custGeom>
              <a:rect b="b" l="l" r="r" t="t"/>
              <a:pathLst>
                <a:path extrusionOk="0" fill="none" h="5174" w="285750">
                  <a:moveTo>
                    <a:pt x="4469" y="5174"/>
                  </a:moveTo>
                  <a:lnTo>
                    <a:pt x="0" y="0"/>
                  </a:lnTo>
                  <a:lnTo>
                    <a:pt x="285750" y="0"/>
                  </a:lnTo>
                  <a:lnTo>
                    <a:pt x="281987" y="5174"/>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9" name="Google Shape;1079;p43"/>
            <p:cNvSpPr/>
            <p:nvPr/>
          </p:nvSpPr>
          <p:spPr>
            <a:xfrm>
              <a:off x="1828796" y="-454378"/>
              <a:ext cx="78219" cy="773856"/>
            </a:xfrm>
            <a:custGeom>
              <a:rect b="b" l="l" r="r" t="t"/>
              <a:pathLst>
                <a:path extrusionOk="0" h="44214" w="4469">
                  <a:moveTo>
                    <a:pt x="0" y="0"/>
                  </a:moveTo>
                  <a:lnTo>
                    <a:pt x="0" y="44214"/>
                  </a:lnTo>
                  <a:lnTo>
                    <a:pt x="4469" y="39746"/>
                  </a:lnTo>
                  <a:lnTo>
                    <a:pt x="4469" y="5174"/>
                  </a:lnTo>
                  <a:lnTo>
                    <a:pt x="0" y="0"/>
                  </a:ln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 name="Google Shape;1080;p43"/>
            <p:cNvSpPr/>
            <p:nvPr/>
          </p:nvSpPr>
          <p:spPr>
            <a:xfrm>
              <a:off x="7373873" y="-454378"/>
              <a:ext cx="65862" cy="773856"/>
            </a:xfrm>
            <a:custGeom>
              <a:rect b="b" l="l" r="r" t="t"/>
              <a:pathLst>
                <a:path extrusionOk="0" h="44214" w="3763">
                  <a:moveTo>
                    <a:pt x="3763" y="0"/>
                  </a:moveTo>
                  <a:lnTo>
                    <a:pt x="0" y="5174"/>
                  </a:lnTo>
                  <a:lnTo>
                    <a:pt x="0" y="39746"/>
                  </a:lnTo>
                  <a:lnTo>
                    <a:pt x="3763" y="44214"/>
                  </a:lnTo>
                  <a:lnTo>
                    <a:pt x="3763" y="0"/>
                  </a:ln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1" name="Google Shape;1081;p43"/>
            <p:cNvSpPr/>
            <p:nvPr/>
          </p:nvSpPr>
          <p:spPr>
            <a:xfrm>
              <a:off x="1828775" y="242225"/>
              <a:ext cx="5613998" cy="81700"/>
            </a:xfrm>
            <a:custGeom>
              <a:rect b="b" l="l" r="r" t="t"/>
              <a:pathLst>
                <a:path extrusionOk="0" h="3268" w="224515">
                  <a:moveTo>
                    <a:pt x="0" y="3172"/>
                  </a:moveTo>
                  <a:lnTo>
                    <a:pt x="3171" y="0"/>
                  </a:lnTo>
                  <a:lnTo>
                    <a:pt x="221632" y="0"/>
                  </a:lnTo>
                  <a:lnTo>
                    <a:pt x="224515" y="3268"/>
                  </a:lnTo>
                  <a:close/>
                </a:path>
              </a:pathLst>
            </a:custGeom>
            <a:solidFill>
              <a:schemeClr val="accent4"/>
            </a:solidFill>
            <a:ln cap="flat" cmpd="sng" w="9525">
              <a:solidFill>
                <a:schemeClr val="accent4"/>
              </a:solidFill>
              <a:prstDash val="solid"/>
              <a:round/>
              <a:headEnd len="med" w="med" type="none"/>
              <a:tailEnd len="med" w="med" type="none"/>
            </a:ln>
          </p:spPr>
        </p:sp>
        <p:sp>
          <p:nvSpPr>
            <p:cNvPr id="1082" name="Google Shape;1082;p43"/>
            <p:cNvSpPr/>
            <p:nvPr/>
          </p:nvSpPr>
          <p:spPr>
            <a:xfrm flipH="1" rot="10800000">
              <a:off x="1828775" y="-454377"/>
              <a:ext cx="5613998" cy="96578"/>
            </a:xfrm>
            <a:custGeom>
              <a:rect b="b" l="l" r="r" t="t"/>
              <a:pathLst>
                <a:path extrusionOk="0" h="3268" w="224515">
                  <a:moveTo>
                    <a:pt x="0" y="3172"/>
                  </a:moveTo>
                  <a:lnTo>
                    <a:pt x="3171" y="0"/>
                  </a:lnTo>
                  <a:lnTo>
                    <a:pt x="221632" y="0"/>
                  </a:lnTo>
                  <a:lnTo>
                    <a:pt x="224515" y="3268"/>
                  </a:lnTo>
                  <a:close/>
                </a:path>
              </a:pathLst>
            </a:custGeom>
            <a:solidFill>
              <a:schemeClr val="accent4"/>
            </a:solidFill>
            <a:ln cap="flat" cmpd="sng" w="9525">
              <a:solidFill>
                <a:schemeClr val="accent4"/>
              </a:solidFill>
              <a:prstDash val="solid"/>
              <a:round/>
              <a:headEnd len="med" w="med" type="none"/>
              <a:tailEnd len="med" w="med" type="none"/>
            </a:ln>
          </p:spPr>
        </p:sp>
      </p:grpSp>
      <p:sp>
        <p:nvSpPr>
          <p:cNvPr id="1083" name="Google Shape;1083;p43"/>
          <p:cNvSpPr txBox="1"/>
          <p:nvPr/>
        </p:nvSpPr>
        <p:spPr>
          <a:xfrm flipH="1">
            <a:off x="4655596" y="3598447"/>
            <a:ext cx="1801500" cy="548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solidFill>
                  <a:schemeClr val="dk1"/>
                </a:solidFill>
                <a:latin typeface="Chivo"/>
                <a:ea typeface="Chivo"/>
                <a:cs typeface="Chivo"/>
                <a:sym typeface="Chivo"/>
              </a:rPr>
              <a:t>Including </a:t>
            </a:r>
            <a:r>
              <a:rPr lang="en" sz="1500" u="sng">
                <a:solidFill>
                  <a:schemeClr val="hlink"/>
                </a:solidFill>
                <a:latin typeface="Chivo"/>
                <a:ea typeface="Chivo"/>
                <a:cs typeface="Chivo"/>
                <a:sym typeface="Chivo"/>
                <a:hlinkClick r:id="rId3"/>
              </a:rPr>
              <a:t>exam corrections</a:t>
            </a:r>
            <a:endParaRPr sz="1500">
              <a:solidFill>
                <a:schemeClr val="dk1"/>
              </a:solidFill>
              <a:latin typeface="Chivo"/>
              <a:ea typeface="Chivo"/>
              <a:cs typeface="Chivo"/>
              <a:sym typeface="Chivo"/>
            </a:endParaRPr>
          </a:p>
        </p:txBody>
      </p:sp>
      <p:sp>
        <p:nvSpPr>
          <p:cNvPr id="1084" name="Google Shape;1084;p43"/>
          <p:cNvSpPr txBox="1"/>
          <p:nvPr>
            <p:ph type="title"/>
          </p:nvPr>
        </p:nvSpPr>
        <p:spPr>
          <a:xfrm>
            <a:off x="720000" y="539500"/>
            <a:ext cx="7704000" cy="45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Typical Class Setup</a:t>
            </a:r>
            <a:endParaRPr/>
          </a:p>
        </p:txBody>
      </p:sp>
      <p:sp>
        <p:nvSpPr>
          <p:cNvPr id="1085" name="Google Shape;1085;p43"/>
          <p:cNvSpPr txBox="1"/>
          <p:nvPr/>
        </p:nvSpPr>
        <p:spPr>
          <a:xfrm flipH="1">
            <a:off x="722262" y="3233338"/>
            <a:ext cx="1801500" cy="36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200">
                <a:solidFill>
                  <a:schemeClr val="dk1"/>
                </a:solidFill>
                <a:latin typeface="Fjalla One"/>
                <a:ea typeface="Fjalla One"/>
                <a:cs typeface="Fjalla One"/>
                <a:sym typeface="Fjalla One"/>
              </a:rPr>
              <a:t>Video Content</a:t>
            </a:r>
            <a:endParaRPr b="1" sz="2200">
              <a:solidFill>
                <a:schemeClr val="dk1"/>
              </a:solidFill>
              <a:latin typeface="Fjalla One"/>
              <a:ea typeface="Fjalla One"/>
              <a:cs typeface="Fjalla One"/>
              <a:sym typeface="Fjalla One"/>
            </a:endParaRPr>
          </a:p>
        </p:txBody>
      </p:sp>
      <p:sp>
        <p:nvSpPr>
          <p:cNvPr id="1086" name="Google Shape;1086;p43"/>
          <p:cNvSpPr txBox="1"/>
          <p:nvPr/>
        </p:nvSpPr>
        <p:spPr>
          <a:xfrm flipH="1">
            <a:off x="638699" y="3674650"/>
            <a:ext cx="1968600" cy="548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solidFill>
                  <a:schemeClr val="dk1"/>
                </a:solidFill>
                <a:latin typeface="Chivo"/>
                <a:ea typeface="Chivo"/>
                <a:cs typeface="Chivo"/>
                <a:sym typeface="Chivo"/>
              </a:rPr>
              <a:t>Students watch my video on the module before class</a:t>
            </a:r>
            <a:endParaRPr sz="1500">
              <a:solidFill>
                <a:schemeClr val="dk1"/>
              </a:solidFill>
              <a:latin typeface="Chivo"/>
              <a:ea typeface="Chivo"/>
              <a:cs typeface="Chivo"/>
              <a:sym typeface="Chivo"/>
            </a:endParaRPr>
          </a:p>
        </p:txBody>
      </p:sp>
      <p:sp>
        <p:nvSpPr>
          <p:cNvPr id="1087" name="Google Shape;1087;p43"/>
          <p:cNvSpPr txBox="1"/>
          <p:nvPr/>
        </p:nvSpPr>
        <p:spPr>
          <a:xfrm flipH="1">
            <a:off x="2627800" y="3233350"/>
            <a:ext cx="1968600" cy="36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200">
                <a:solidFill>
                  <a:schemeClr val="dk1"/>
                </a:solidFill>
                <a:latin typeface="Fjalla One"/>
                <a:ea typeface="Fjalla One"/>
                <a:cs typeface="Fjalla One"/>
                <a:sym typeface="Fjalla One"/>
              </a:rPr>
              <a:t>Practice &amp; Simulations</a:t>
            </a:r>
            <a:endParaRPr b="1" sz="2200">
              <a:solidFill>
                <a:schemeClr val="dk1"/>
              </a:solidFill>
              <a:latin typeface="Fjalla One"/>
              <a:ea typeface="Fjalla One"/>
              <a:cs typeface="Fjalla One"/>
              <a:sym typeface="Fjalla One"/>
            </a:endParaRPr>
          </a:p>
        </p:txBody>
      </p:sp>
      <p:sp>
        <p:nvSpPr>
          <p:cNvPr id="1088" name="Google Shape;1088;p43"/>
          <p:cNvSpPr txBox="1"/>
          <p:nvPr/>
        </p:nvSpPr>
        <p:spPr>
          <a:xfrm flipH="1">
            <a:off x="2689904" y="3674647"/>
            <a:ext cx="1801500" cy="548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solidFill>
                  <a:schemeClr val="dk1"/>
                </a:solidFill>
                <a:latin typeface="Chivo"/>
                <a:ea typeface="Chivo"/>
                <a:cs typeface="Chivo"/>
                <a:sym typeface="Chivo"/>
              </a:rPr>
              <a:t>Most class time is student centered</a:t>
            </a:r>
            <a:endParaRPr sz="1500">
              <a:solidFill>
                <a:schemeClr val="dk1"/>
              </a:solidFill>
              <a:latin typeface="Chivo"/>
              <a:ea typeface="Chivo"/>
              <a:cs typeface="Chivo"/>
              <a:sym typeface="Chivo"/>
            </a:endParaRPr>
          </a:p>
        </p:txBody>
      </p:sp>
      <p:sp>
        <p:nvSpPr>
          <p:cNvPr id="1089" name="Google Shape;1089;p43"/>
          <p:cNvSpPr txBox="1"/>
          <p:nvPr/>
        </p:nvSpPr>
        <p:spPr>
          <a:xfrm flipH="1">
            <a:off x="4655596" y="3233338"/>
            <a:ext cx="1801500" cy="36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200">
                <a:solidFill>
                  <a:schemeClr val="dk1"/>
                </a:solidFill>
                <a:latin typeface="Fjalla One"/>
                <a:ea typeface="Fjalla One"/>
                <a:cs typeface="Fjalla One"/>
                <a:sym typeface="Fjalla One"/>
              </a:rPr>
              <a:t>AP Level Tests </a:t>
            </a:r>
            <a:endParaRPr b="1" sz="2200">
              <a:solidFill>
                <a:schemeClr val="dk1"/>
              </a:solidFill>
              <a:latin typeface="Fjalla One"/>
              <a:ea typeface="Fjalla One"/>
              <a:cs typeface="Fjalla One"/>
              <a:sym typeface="Fjalla One"/>
            </a:endParaRPr>
          </a:p>
        </p:txBody>
      </p:sp>
      <p:sp>
        <p:nvSpPr>
          <p:cNvPr id="1090" name="Google Shape;1090;p43"/>
          <p:cNvSpPr txBox="1"/>
          <p:nvPr/>
        </p:nvSpPr>
        <p:spPr>
          <a:xfrm flipH="1">
            <a:off x="6621274" y="3233350"/>
            <a:ext cx="1968600" cy="36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200">
                <a:solidFill>
                  <a:schemeClr val="dk1"/>
                </a:solidFill>
                <a:latin typeface="Fjalla One"/>
                <a:ea typeface="Fjalla One"/>
                <a:cs typeface="Fjalla One"/>
                <a:sym typeface="Fjalla One"/>
              </a:rPr>
              <a:t>Reassessments</a:t>
            </a:r>
            <a:endParaRPr b="1" sz="2200">
              <a:solidFill>
                <a:schemeClr val="dk1"/>
              </a:solidFill>
              <a:latin typeface="Fjalla One"/>
              <a:ea typeface="Fjalla One"/>
              <a:cs typeface="Fjalla One"/>
              <a:sym typeface="Fjalla One"/>
            </a:endParaRPr>
          </a:p>
        </p:txBody>
      </p:sp>
      <p:sp>
        <p:nvSpPr>
          <p:cNvPr id="1091" name="Google Shape;1091;p43"/>
          <p:cNvSpPr txBox="1"/>
          <p:nvPr/>
        </p:nvSpPr>
        <p:spPr>
          <a:xfrm flipH="1">
            <a:off x="6621287" y="3598447"/>
            <a:ext cx="1801500" cy="548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solidFill>
                  <a:schemeClr val="dk1"/>
                </a:solidFill>
                <a:latin typeface="Chivo"/>
                <a:ea typeface="Chivo"/>
                <a:cs typeface="Chivo"/>
                <a:sym typeface="Chivo"/>
              </a:rPr>
              <a:t>To focus on student’s mastery</a:t>
            </a:r>
            <a:endParaRPr sz="1500">
              <a:solidFill>
                <a:schemeClr val="dk1"/>
              </a:solidFill>
              <a:latin typeface="Chivo"/>
              <a:ea typeface="Chivo"/>
              <a:cs typeface="Chivo"/>
              <a:sym typeface="Chivo"/>
            </a:endParaRPr>
          </a:p>
        </p:txBody>
      </p:sp>
      <p:grpSp>
        <p:nvGrpSpPr>
          <p:cNvPr id="1092" name="Google Shape;1092;p43"/>
          <p:cNvGrpSpPr/>
          <p:nvPr/>
        </p:nvGrpSpPr>
        <p:grpSpPr>
          <a:xfrm>
            <a:off x="1185308" y="2068967"/>
            <a:ext cx="875409" cy="1015029"/>
            <a:chOff x="3335286" y="601670"/>
            <a:chExt cx="804678" cy="932160"/>
          </a:xfrm>
        </p:grpSpPr>
        <p:sp>
          <p:nvSpPr>
            <p:cNvPr id="1093" name="Google Shape;1093;p43"/>
            <p:cNvSpPr/>
            <p:nvPr/>
          </p:nvSpPr>
          <p:spPr>
            <a:xfrm>
              <a:off x="3335286" y="601670"/>
              <a:ext cx="804678" cy="932160"/>
            </a:xfrm>
            <a:custGeom>
              <a:rect b="b" l="l" r="r" t="t"/>
              <a:pathLst>
                <a:path extrusionOk="0" h="30366" w="26211">
                  <a:moveTo>
                    <a:pt x="26211" y="1"/>
                  </a:moveTo>
                  <a:lnTo>
                    <a:pt x="1" y="747"/>
                  </a:lnTo>
                  <a:lnTo>
                    <a:pt x="1599" y="30259"/>
                  </a:lnTo>
                  <a:lnTo>
                    <a:pt x="25039" y="30366"/>
                  </a:lnTo>
                  <a:lnTo>
                    <a:pt x="26211" y="1"/>
                  </a:lnTo>
                  <a:close/>
                </a:path>
              </a:pathLst>
            </a:custGeom>
            <a:solidFill>
              <a:schemeClr val="dk1"/>
            </a:solidFill>
            <a:ln>
              <a:noFill/>
            </a:ln>
            <a:effectLst>
              <a:outerShdw rotWithShape="0" algn="bl" dir="2400000" dist="47625">
                <a:srgbClr val="000000">
                  <a:alpha val="3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 name="Google Shape;1094;p43"/>
            <p:cNvSpPr/>
            <p:nvPr/>
          </p:nvSpPr>
          <p:spPr>
            <a:xfrm>
              <a:off x="3374551" y="637647"/>
              <a:ext cx="739256" cy="847128"/>
            </a:xfrm>
            <a:custGeom>
              <a:rect b="b" l="l" r="r" t="t"/>
              <a:pathLst>
                <a:path extrusionOk="0" h="27596" w="24080">
                  <a:moveTo>
                    <a:pt x="24079" y="1"/>
                  </a:moveTo>
                  <a:lnTo>
                    <a:pt x="0" y="534"/>
                  </a:lnTo>
                  <a:lnTo>
                    <a:pt x="2025" y="27596"/>
                  </a:lnTo>
                  <a:lnTo>
                    <a:pt x="22588" y="27596"/>
                  </a:lnTo>
                  <a:lnTo>
                    <a:pt x="24079"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5" name="Google Shape;1095;p43"/>
            <p:cNvSpPr/>
            <p:nvPr/>
          </p:nvSpPr>
          <p:spPr>
            <a:xfrm>
              <a:off x="3374551" y="637647"/>
              <a:ext cx="739256" cy="847128"/>
            </a:xfrm>
            <a:custGeom>
              <a:rect b="b" l="l" r="r" t="t"/>
              <a:pathLst>
                <a:path extrusionOk="0" fill="none" h="27596" w="24080">
                  <a:moveTo>
                    <a:pt x="2025" y="27596"/>
                  </a:moveTo>
                  <a:lnTo>
                    <a:pt x="0" y="534"/>
                  </a:lnTo>
                  <a:lnTo>
                    <a:pt x="24079" y="1"/>
                  </a:lnTo>
                  <a:lnTo>
                    <a:pt x="22588" y="27596"/>
                  </a:lnTo>
                  <a:lnTo>
                    <a:pt x="2025" y="27596"/>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6" name="Google Shape;1096;p43"/>
            <p:cNvSpPr/>
            <p:nvPr/>
          </p:nvSpPr>
          <p:spPr>
            <a:xfrm>
              <a:off x="3413785" y="1484745"/>
              <a:ext cx="670580" cy="29470"/>
            </a:xfrm>
            <a:custGeom>
              <a:rect b="b" l="l" r="r" t="t"/>
              <a:pathLst>
                <a:path extrusionOk="0" h="960" w="21843">
                  <a:moveTo>
                    <a:pt x="747" y="1"/>
                  </a:moveTo>
                  <a:lnTo>
                    <a:pt x="1" y="960"/>
                  </a:lnTo>
                  <a:lnTo>
                    <a:pt x="21842" y="960"/>
                  </a:lnTo>
                  <a:lnTo>
                    <a:pt x="2131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7" name="Google Shape;1097;p43"/>
            <p:cNvSpPr/>
            <p:nvPr/>
          </p:nvSpPr>
          <p:spPr>
            <a:xfrm>
              <a:off x="3413785" y="1484745"/>
              <a:ext cx="670580" cy="29470"/>
            </a:xfrm>
            <a:custGeom>
              <a:rect b="b" l="l" r="r" t="t"/>
              <a:pathLst>
                <a:path extrusionOk="0" fill="none" h="960" w="21843">
                  <a:moveTo>
                    <a:pt x="21310" y="1"/>
                  </a:moveTo>
                  <a:lnTo>
                    <a:pt x="21310" y="1"/>
                  </a:lnTo>
                  <a:lnTo>
                    <a:pt x="747" y="1"/>
                  </a:lnTo>
                  <a:lnTo>
                    <a:pt x="1" y="960"/>
                  </a:lnTo>
                  <a:lnTo>
                    <a:pt x="21842" y="960"/>
                  </a:lnTo>
                  <a:lnTo>
                    <a:pt x="21310"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8" name="Google Shape;1098;p43"/>
            <p:cNvSpPr/>
            <p:nvPr/>
          </p:nvSpPr>
          <p:spPr>
            <a:xfrm>
              <a:off x="3374551" y="637647"/>
              <a:ext cx="739256" cy="62193"/>
            </a:xfrm>
            <a:custGeom>
              <a:rect b="b" l="l" r="r" t="t"/>
              <a:pathLst>
                <a:path extrusionOk="0" h="2026" w="24080">
                  <a:moveTo>
                    <a:pt x="24079" y="1"/>
                  </a:moveTo>
                  <a:lnTo>
                    <a:pt x="0" y="534"/>
                  </a:lnTo>
                  <a:lnTo>
                    <a:pt x="107" y="1706"/>
                  </a:lnTo>
                  <a:lnTo>
                    <a:pt x="23973" y="2025"/>
                  </a:lnTo>
                  <a:lnTo>
                    <a:pt x="24079" y="1"/>
                  </a:lnTo>
                  <a:close/>
                </a:path>
              </a:pathLst>
            </a:custGeom>
            <a:solidFill>
              <a:srgbClr val="191919">
                <a:alpha val="13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9" name="Google Shape;1099;p43"/>
            <p:cNvSpPr/>
            <p:nvPr/>
          </p:nvSpPr>
          <p:spPr>
            <a:xfrm>
              <a:off x="3374551" y="637647"/>
              <a:ext cx="739256" cy="62193"/>
            </a:xfrm>
            <a:custGeom>
              <a:rect b="b" l="l" r="r" t="t"/>
              <a:pathLst>
                <a:path extrusionOk="0" fill="none" h="2026" w="24080">
                  <a:moveTo>
                    <a:pt x="24079" y="1"/>
                  </a:moveTo>
                  <a:lnTo>
                    <a:pt x="0" y="534"/>
                  </a:lnTo>
                  <a:lnTo>
                    <a:pt x="107" y="1706"/>
                  </a:lnTo>
                  <a:lnTo>
                    <a:pt x="23973" y="2025"/>
                  </a:lnTo>
                  <a:lnTo>
                    <a:pt x="24079"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00" name="Google Shape;1100;p43"/>
          <p:cNvGrpSpPr/>
          <p:nvPr/>
        </p:nvGrpSpPr>
        <p:grpSpPr>
          <a:xfrm>
            <a:off x="3152950" y="2068967"/>
            <a:ext cx="875409" cy="1015029"/>
            <a:chOff x="3335286" y="601670"/>
            <a:chExt cx="804678" cy="932160"/>
          </a:xfrm>
        </p:grpSpPr>
        <p:sp>
          <p:nvSpPr>
            <p:cNvPr id="1101" name="Google Shape;1101;p43"/>
            <p:cNvSpPr/>
            <p:nvPr/>
          </p:nvSpPr>
          <p:spPr>
            <a:xfrm>
              <a:off x="3335286" y="601670"/>
              <a:ext cx="804678" cy="932160"/>
            </a:xfrm>
            <a:custGeom>
              <a:rect b="b" l="l" r="r" t="t"/>
              <a:pathLst>
                <a:path extrusionOk="0" h="30366" w="26211">
                  <a:moveTo>
                    <a:pt x="26211" y="1"/>
                  </a:moveTo>
                  <a:lnTo>
                    <a:pt x="1" y="747"/>
                  </a:lnTo>
                  <a:lnTo>
                    <a:pt x="1599" y="30259"/>
                  </a:lnTo>
                  <a:lnTo>
                    <a:pt x="25039" y="30366"/>
                  </a:lnTo>
                  <a:lnTo>
                    <a:pt x="26211" y="1"/>
                  </a:lnTo>
                  <a:close/>
                </a:path>
              </a:pathLst>
            </a:custGeom>
            <a:solidFill>
              <a:schemeClr val="dk1"/>
            </a:solidFill>
            <a:ln>
              <a:noFill/>
            </a:ln>
            <a:effectLst>
              <a:outerShdw rotWithShape="0" algn="bl" dir="2400000" dist="47625">
                <a:srgbClr val="000000">
                  <a:alpha val="3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2" name="Google Shape;1102;p43"/>
            <p:cNvSpPr/>
            <p:nvPr/>
          </p:nvSpPr>
          <p:spPr>
            <a:xfrm>
              <a:off x="3374551" y="637647"/>
              <a:ext cx="739256" cy="847128"/>
            </a:xfrm>
            <a:custGeom>
              <a:rect b="b" l="l" r="r" t="t"/>
              <a:pathLst>
                <a:path extrusionOk="0" h="27596" w="24080">
                  <a:moveTo>
                    <a:pt x="24079" y="1"/>
                  </a:moveTo>
                  <a:lnTo>
                    <a:pt x="0" y="534"/>
                  </a:lnTo>
                  <a:lnTo>
                    <a:pt x="2025" y="27596"/>
                  </a:lnTo>
                  <a:lnTo>
                    <a:pt x="22588" y="27596"/>
                  </a:lnTo>
                  <a:lnTo>
                    <a:pt x="24079"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3" name="Google Shape;1103;p43"/>
            <p:cNvSpPr/>
            <p:nvPr/>
          </p:nvSpPr>
          <p:spPr>
            <a:xfrm>
              <a:off x="3374551" y="637647"/>
              <a:ext cx="739256" cy="847128"/>
            </a:xfrm>
            <a:custGeom>
              <a:rect b="b" l="l" r="r" t="t"/>
              <a:pathLst>
                <a:path extrusionOk="0" fill="none" h="27596" w="24080">
                  <a:moveTo>
                    <a:pt x="2025" y="27596"/>
                  </a:moveTo>
                  <a:lnTo>
                    <a:pt x="0" y="534"/>
                  </a:lnTo>
                  <a:lnTo>
                    <a:pt x="24079" y="1"/>
                  </a:lnTo>
                  <a:lnTo>
                    <a:pt x="22588" y="27596"/>
                  </a:lnTo>
                  <a:lnTo>
                    <a:pt x="2025" y="27596"/>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4" name="Google Shape;1104;p43"/>
            <p:cNvSpPr/>
            <p:nvPr/>
          </p:nvSpPr>
          <p:spPr>
            <a:xfrm>
              <a:off x="3413785" y="1484745"/>
              <a:ext cx="670580" cy="29470"/>
            </a:xfrm>
            <a:custGeom>
              <a:rect b="b" l="l" r="r" t="t"/>
              <a:pathLst>
                <a:path extrusionOk="0" h="960" w="21843">
                  <a:moveTo>
                    <a:pt x="747" y="1"/>
                  </a:moveTo>
                  <a:lnTo>
                    <a:pt x="1" y="960"/>
                  </a:lnTo>
                  <a:lnTo>
                    <a:pt x="21842" y="960"/>
                  </a:lnTo>
                  <a:lnTo>
                    <a:pt x="2131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5" name="Google Shape;1105;p43"/>
            <p:cNvSpPr/>
            <p:nvPr/>
          </p:nvSpPr>
          <p:spPr>
            <a:xfrm>
              <a:off x="3413785" y="1484745"/>
              <a:ext cx="670580" cy="29470"/>
            </a:xfrm>
            <a:custGeom>
              <a:rect b="b" l="l" r="r" t="t"/>
              <a:pathLst>
                <a:path extrusionOk="0" fill="none" h="960" w="21843">
                  <a:moveTo>
                    <a:pt x="21310" y="1"/>
                  </a:moveTo>
                  <a:lnTo>
                    <a:pt x="21310" y="1"/>
                  </a:lnTo>
                  <a:lnTo>
                    <a:pt x="747" y="1"/>
                  </a:lnTo>
                  <a:lnTo>
                    <a:pt x="1" y="960"/>
                  </a:lnTo>
                  <a:lnTo>
                    <a:pt x="21842" y="960"/>
                  </a:lnTo>
                  <a:lnTo>
                    <a:pt x="21310"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p43"/>
            <p:cNvSpPr/>
            <p:nvPr/>
          </p:nvSpPr>
          <p:spPr>
            <a:xfrm>
              <a:off x="3374551" y="637647"/>
              <a:ext cx="739256" cy="62193"/>
            </a:xfrm>
            <a:custGeom>
              <a:rect b="b" l="l" r="r" t="t"/>
              <a:pathLst>
                <a:path extrusionOk="0" h="2026" w="24080">
                  <a:moveTo>
                    <a:pt x="24079" y="1"/>
                  </a:moveTo>
                  <a:lnTo>
                    <a:pt x="0" y="534"/>
                  </a:lnTo>
                  <a:lnTo>
                    <a:pt x="107" y="1706"/>
                  </a:lnTo>
                  <a:lnTo>
                    <a:pt x="23973" y="2025"/>
                  </a:lnTo>
                  <a:lnTo>
                    <a:pt x="24079" y="1"/>
                  </a:lnTo>
                  <a:close/>
                </a:path>
              </a:pathLst>
            </a:custGeom>
            <a:solidFill>
              <a:srgbClr val="191919">
                <a:alpha val="13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7" name="Google Shape;1107;p43"/>
            <p:cNvSpPr/>
            <p:nvPr/>
          </p:nvSpPr>
          <p:spPr>
            <a:xfrm>
              <a:off x="3374551" y="637647"/>
              <a:ext cx="739256" cy="62193"/>
            </a:xfrm>
            <a:custGeom>
              <a:rect b="b" l="l" r="r" t="t"/>
              <a:pathLst>
                <a:path extrusionOk="0" fill="none" h="2026" w="24080">
                  <a:moveTo>
                    <a:pt x="24079" y="1"/>
                  </a:moveTo>
                  <a:lnTo>
                    <a:pt x="0" y="534"/>
                  </a:lnTo>
                  <a:lnTo>
                    <a:pt x="107" y="1706"/>
                  </a:lnTo>
                  <a:lnTo>
                    <a:pt x="23973" y="2025"/>
                  </a:lnTo>
                  <a:lnTo>
                    <a:pt x="24079"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08" name="Google Shape;1108;p43"/>
          <p:cNvGrpSpPr/>
          <p:nvPr/>
        </p:nvGrpSpPr>
        <p:grpSpPr>
          <a:xfrm>
            <a:off x="5118641" y="2068967"/>
            <a:ext cx="875409" cy="1015029"/>
            <a:chOff x="3335286" y="601670"/>
            <a:chExt cx="804678" cy="932160"/>
          </a:xfrm>
        </p:grpSpPr>
        <p:sp>
          <p:nvSpPr>
            <p:cNvPr id="1109" name="Google Shape;1109;p43"/>
            <p:cNvSpPr/>
            <p:nvPr/>
          </p:nvSpPr>
          <p:spPr>
            <a:xfrm>
              <a:off x="3335286" y="601670"/>
              <a:ext cx="804678" cy="932160"/>
            </a:xfrm>
            <a:custGeom>
              <a:rect b="b" l="l" r="r" t="t"/>
              <a:pathLst>
                <a:path extrusionOk="0" h="30366" w="26211">
                  <a:moveTo>
                    <a:pt x="26211" y="1"/>
                  </a:moveTo>
                  <a:lnTo>
                    <a:pt x="1" y="747"/>
                  </a:lnTo>
                  <a:lnTo>
                    <a:pt x="1599" y="30259"/>
                  </a:lnTo>
                  <a:lnTo>
                    <a:pt x="25039" y="30366"/>
                  </a:lnTo>
                  <a:lnTo>
                    <a:pt x="26211" y="1"/>
                  </a:lnTo>
                  <a:close/>
                </a:path>
              </a:pathLst>
            </a:custGeom>
            <a:solidFill>
              <a:schemeClr val="dk1"/>
            </a:solidFill>
            <a:ln>
              <a:noFill/>
            </a:ln>
            <a:effectLst>
              <a:outerShdw rotWithShape="0" algn="bl" dir="2400000" dist="47625">
                <a:srgbClr val="000000">
                  <a:alpha val="3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0" name="Google Shape;1110;p43"/>
            <p:cNvSpPr/>
            <p:nvPr/>
          </p:nvSpPr>
          <p:spPr>
            <a:xfrm>
              <a:off x="3374551" y="637647"/>
              <a:ext cx="739256" cy="847128"/>
            </a:xfrm>
            <a:custGeom>
              <a:rect b="b" l="l" r="r" t="t"/>
              <a:pathLst>
                <a:path extrusionOk="0" h="27596" w="24080">
                  <a:moveTo>
                    <a:pt x="24079" y="1"/>
                  </a:moveTo>
                  <a:lnTo>
                    <a:pt x="0" y="534"/>
                  </a:lnTo>
                  <a:lnTo>
                    <a:pt x="2025" y="27596"/>
                  </a:lnTo>
                  <a:lnTo>
                    <a:pt x="22588" y="27596"/>
                  </a:lnTo>
                  <a:lnTo>
                    <a:pt x="24079"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1" name="Google Shape;1111;p43"/>
            <p:cNvSpPr/>
            <p:nvPr/>
          </p:nvSpPr>
          <p:spPr>
            <a:xfrm>
              <a:off x="3374551" y="637647"/>
              <a:ext cx="739256" cy="847128"/>
            </a:xfrm>
            <a:custGeom>
              <a:rect b="b" l="l" r="r" t="t"/>
              <a:pathLst>
                <a:path extrusionOk="0" fill="none" h="27596" w="24080">
                  <a:moveTo>
                    <a:pt x="2025" y="27596"/>
                  </a:moveTo>
                  <a:lnTo>
                    <a:pt x="0" y="534"/>
                  </a:lnTo>
                  <a:lnTo>
                    <a:pt x="24079" y="1"/>
                  </a:lnTo>
                  <a:lnTo>
                    <a:pt x="22588" y="27596"/>
                  </a:lnTo>
                  <a:lnTo>
                    <a:pt x="2025" y="27596"/>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2" name="Google Shape;1112;p43"/>
            <p:cNvSpPr/>
            <p:nvPr/>
          </p:nvSpPr>
          <p:spPr>
            <a:xfrm>
              <a:off x="3413785" y="1484745"/>
              <a:ext cx="670580" cy="29470"/>
            </a:xfrm>
            <a:custGeom>
              <a:rect b="b" l="l" r="r" t="t"/>
              <a:pathLst>
                <a:path extrusionOk="0" h="960" w="21843">
                  <a:moveTo>
                    <a:pt x="747" y="1"/>
                  </a:moveTo>
                  <a:lnTo>
                    <a:pt x="1" y="960"/>
                  </a:lnTo>
                  <a:lnTo>
                    <a:pt x="21842" y="960"/>
                  </a:lnTo>
                  <a:lnTo>
                    <a:pt x="2131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3" name="Google Shape;1113;p43"/>
            <p:cNvSpPr/>
            <p:nvPr/>
          </p:nvSpPr>
          <p:spPr>
            <a:xfrm>
              <a:off x="3413785" y="1484745"/>
              <a:ext cx="670580" cy="29470"/>
            </a:xfrm>
            <a:custGeom>
              <a:rect b="b" l="l" r="r" t="t"/>
              <a:pathLst>
                <a:path extrusionOk="0" fill="none" h="960" w="21843">
                  <a:moveTo>
                    <a:pt x="21310" y="1"/>
                  </a:moveTo>
                  <a:lnTo>
                    <a:pt x="21310" y="1"/>
                  </a:lnTo>
                  <a:lnTo>
                    <a:pt x="747" y="1"/>
                  </a:lnTo>
                  <a:lnTo>
                    <a:pt x="1" y="960"/>
                  </a:lnTo>
                  <a:lnTo>
                    <a:pt x="21842" y="960"/>
                  </a:lnTo>
                  <a:lnTo>
                    <a:pt x="21310"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4" name="Google Shape;1114;p43"/>
            <p:cNvSpPr/>
            <p:nvPr/>
          </p:nvSpPr>
          <p:spPr>
            <a:xfrm>
              <a:off x="3374551" y="637647"/>
              <a:ext cx="739256" cy="62193"/>
            </a:xfrm>
            <a:custGeom>
              <a:rect b="b" l="l" r="r" t="t"/>
              <a:pathLst>
                <a:path extrusionOk="0" h="2026" w="24080">
                  <a:moveTo>
                    <a:pt x="24079" y="1"/>
                  </a:moveTo>
                  <a:lnTo>
                    <a:pt x="0" y="534"/>
                  </a:lnTo>
                  <a:lnTo>
                    <a:pt x="107" y="1706"/>
                  </a:lnTo>
                  <a:lnTo>
                    <a:pt x="23973" y="2025"/>
                  </a:lnTo>
                  <a:lnTo>
                    <a:pt x="24079" y="1"/>
                  </a:lnTo>
                  <a:close/>
                </a:path>
              </a:pathLst>
            </a:custGeom>
            <a:solidFill>
              <a:srgbClr val="191919">
                <a:alpha val="13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5" name="Google Shape;1115;p43"/>
            <p:cNvSpPr/>
            <p:nvPr/>
          </p:nvSpPr>
          <p:spPr>
            <a:xfrm>
              <a:off x="3374551" y="637647"/>
              <a:ext cx="739256" cy="62193"/>
            </a:xfrm>
            <a:custGeom>
              <a:rect b="b" l="l" r="r" t="t"/>
              <a:pathLst>
                <a:path extrusionOk="0" fill="none" h="2026" w="24080">
                  <a:moveTo>
                    <a:pt x="24079" y="1"/>
                  </a:moveTo>
                  <a:lnTo>
                    <a:pt x="0" y="534"/>
                  </a:lnTo>
                  <a:lnTo>
                    <a:pt x="107" y="1706"/>
                  </a:lnTo>
                  <a:lnTo>
                    <a:pt x="23973" y="2025"/>
                  </a:lnTo>
                  <a:lnTo>
                    <a:pt x="24079"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16" name="Google Shape;1116;p43"/>
          <p:cNvGrpSpPr/>
          <p:nvPr/>
        </p:nvGrpSpPr>
        <p:grpSpPr>
          <a:xfrm>
            <a:off x="7084333" y="2068967"/>
            <a:ext cx="875409" cy="1015029"/>
            <a:chOff x="3335286" y="601670"/>
            <a:chExt cx="804678" cy="932160"/>
          </a:xfrm>
        </p:grpSpPr>
        <p:sp>
          <p:nvSpPr>
            <p:cNvPr id="1117" name="Google Shape;1117;p43"/>
            <p:cNvSpPr/>
            <p:nvPr/>
          </p:nvSpPr>
          <p:spPr>
            <a:xfrm>
              <a:off x="3335286" y="601670"/>
              <a:ext cx="804678" cy="932160"/>
            </a:xfrm>
            <a:custGeom>
              <a:rect b="b" l="l" r="r" t="t"/>
              <a:pathLst>
                <a:path extrusionOk="0" h="30366" w="26211">
                  <a:moveTo>
                    <a:pt x="26211" y="1"/>
                  </a:moveTo>
                  <a:lnTo>
                    <a:pt x="1" y="747"/>
                  </a:lnTo>
                  <a:lnTo>
                    <a:pt x="1599" y="30259"/>
                  </a:lnTo>
                  <a:lnTo>
                    <a:pt x="25039" y="30366"/>
                  </a:lnTo>
                  <a:lnTo>
                    <a:pt x="26211" y="1"/>
                  </a:lnTo>
                  <a:close/>
                </a:path>
              </a:pathLst>
            </a:custGeom>
            <a:solidFill>
              <a:schemeClr val="dk1"/>
            </a:solidFill>
            <a:ln>
              <a:noFill/>
            </a:ln>
            <a:effectLst>
              <a:outerShdw rotWithShape="0" algn="bl" dir="2400000" dist="47625">
                <a:srgbClr val="000000">
                  <a:alpha val="3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8" name="Google Shape;1118;p43"/>
            <p:cNvSpPr/>
            <p:nvPr/>
          </p:nvSpPr>
          <p:spPr>
            <a:xfrm>
              <a:off x="3374551" y="637647"/>
              <a:ext cx="739256" cy="847128"/>
            </a:xfrm>
            <a:custGeom>
              <a:rect b="b" l="l" r="r" t="t"/>
              <a:pathLst>
                <a:path extrusionOk="0" h="27596" w="24080">
                  <a:moveTo>
                    <a:pt x="24079" y="1"/>
                  </a:moveTo>
                  <a:lnTo>
                    <a:pt x="0" y="534"/>
                  </a:lnTo>
                  <a:lnTo>
                    <a:pt x="2025" y="27596"/>
                  </a:lnTo>
                  <a:lnTo>
                    <a:pt x="22588" y="27596"/>
                  </a:lnTo>
                  <a:lnTo>
                    <a:pt x="24079"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9" name="Google Shape;1119;p43"/>
            <p:cNvSpPr/>
            <p:nvPr/>
          </p:nvSpPr>
          <p:spPr>
            <a:xfrm>
              <a:off x="3374551" y="637647"/>
              <a:ext cx="739256" cy="847128"/>
            </a:xfrm>
            <a:custGeom>
              <a:rect b="b" l="l" r="r" t="t"/>
              <a:pathLst>
                <a:path extrusionOk="0" fill="none" h="27596" w="24080">
                  <a:moveTo>
                    <a:pt x="2025" y="27596"/>
                  </a:moveTo>
                  <a:lnTo>
                    <a:pt x="0" y="534"/>
                  </a:lnTo>
                  <a:lnTo>
                    <a:pt x="24079" y="1"/>
                  </a:lnTo>
                  <a:lnTo>
                    <a:pt x="22588" y="27596"/>
                  </a:lnTo>
                  <a:lnTo>
                    <a:pt x="2025" y="27596"/>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0" name="Google Shape;1120;p43"/>
            <p:cNvSpPr/>
            <p:nvPr/>
          </p:nvSpPr>
          <p:spPr>
            <a:xfrm>
              <a:off x="3413785" y="1484745"/>
              <a:ext cx="670580" cy="29470"/>
            </a:xfrm>
            <a:custGeom>
              <a:rect b="b" l="l" r="r" t="t"/>
              <a:pathLst>
                <a:path extrusionOk="0" h="960" w="21843">
                  <a:moveTo>
                    <a:pt x="747" y="1"/>
                  </a:moveTo>
                  <a:lnTo>
                    <a:pt x="1" y="960"/>
                  </a:lnTo>
                  <a:lnTo>
                    <a:pt x="21842" y="960"/>
                  </a:lnTo>
                  <a:lnTo>
                    <a:pt x="2131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1" name="Google Shape;1121;p43"/>
            <p:cNvSpPr/>
            <p:nvPr/>
          </p:nvSpPr>
          <p:spPr>
            <a:xfrm>
              <a:off x="3413785" y="1484745"/>
              <a:ext cx="670580" cy="29470"/>
            </a:xfrm>
            <a:custGeom>
              <a:rect b="b" l="l" r="r" t="t"/>
              <a:pathLst>
                <a:path extrusionOk="0" fill="none" h="960" w="21843">
                  <a:moveTo>
                    <a:pt x="21310" y="1"/>
                  </a:moveTo>
                  <a:lnTo>
                    <a:pt x="21310" y="1"/>
                  </a:lnTo>
                  <a:lnTo>
                    <a:pt x="747" y="1"/>
                  </a:lnTo>
                  <a:lnTo>
                    <a:pt x="1" y="960"/>
                  </a:lnTo>
                  <a:lnTo>
                    <a:pt x="21842" y="960"/>
                  </a:lnTo>
                  <a:lnTo>
                    <a:pt x="21310"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2" name="Google Shape;1122;p43"/>
            <p:cNvSpPr/>
            <p:nvPr/>
          </p:nvSpPr>
          <p:spPr>
            <a:xfrm>
              <a:off x="3374551" y="637647"/>
              <a:ext cx="739256" cy="62193"/>
            </a:xfrm>
            <a:custGeom>
              <a:rect b="b" l="l" r="r" t="t"/>
              <a:pathLst>
                <a:path extrusionOk="0" h="2026" w="24080">
                  <a:moveTo>
                    <a:pt x="24079" y="1"/>
                  </a:moveTo>
                  <a:lnTo>
                    <a:pt x="0" y="534"/>
                  </a:lnTo>
                  <a:lnTo>
                    <a:pt x="107" y="1706"/>
                  </a:lnTo>
                  <a:lnTo>
                    <a:pt x="23973" y="2025"/>
                  </a:lnTo>
                  <a:lnTo>
                    <a:pt x="24079" y="1"/>
                  </a:lnTo>
                  <a:close/>
                </a:path>
              </a:pathLst>
            </a:custGeom>
            <a:solidFill>
              <a:srgbClr val="191919">
                <a:alpha val="13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3" name="Google Shape;1123;p43"/>
            <p:cNvSpPr/>
            <p:nvPr/>
          </p:nvSpPr>
          <p:spPr>
            <a:xfrm>
              <a:off x="3374551" y="637647"/>
              <a:ext cx="739256" cy="62193"/>
            </a:xfrm>
            <a:custGeom>
              <a:rect b="b" l="l" r="r" t="t"/>
              <a:pathLst>
                <a:path extrusionOk="0" fill="none" h="2026" w="24080">
                  <a:moveTo>
                    <a:pt x="24079" y="1"/>
                  </a:moveTo>
                  <a:lnTo>
                    <a:pt x="0" y="534"/>
                  </a:lnTo>
                  <a:lnTo>
                    <a:pt x="107" y="1706"/>
                  </a:lnTo>
                  <a:lnTo>
                    <a:pt x="23973" y="2025"/>
                  </a:lnTo>
                  <a:lnTo>
                    <a:pt x="24079"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24" name="Google Shape;1124;p43"/>
          <p:cNvSpPr txBox="1"/>
          <p:nvPr/>
        </p:nvSpPr>
        <p:spPr>
          <a:xfrm flipH="1">
            <a:off x="1101612" y="1633150"/>
            <a:ext cx="1042800" cy="36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200">
                <a:solidFill>
                  <a:schemeClr val="dk1"/>
                </a:solidFill>
                <a:latin typeface="Fjalla One"/>
                <a:ea typeface="Fjalla One"/>
                <a:cs typeface="Fjalla One"/>
                <a:sym typeface="Fjalla One"/>
              </a:rPr>
              <a:t>01</a:t>
            </a:r>
            <a:endParaRPr b="1" sz="2200">
              <a:solidFill>
                <a:schemeClr val="dk1"/>
              </a:solidFill>
              <a:latin typeface="Fjalla One"/>
              <a:ea typeface="Fjalla One"/>
              <a:cs typeface="Fjalla One"/>
              <a:sym typeface="Fjalla One"/>
            </a:endParaRPr>
          </a:p>
        </p:txBody>
      </p:sp>
      <p:sp>
        <p:nvSpPr>
          <p:cNvPr id="1125" name="Google Shape;1125;p43"/>
          <p:cNvSpPr txBox="1"/>
          <p:nvPr/>
        </p:nvSpPr>
        <p:spPr>
          <a:xfrm flipH="1">
            <a:off x="3069404" y="1633138"/>
            <a:ext cx="1042500" cy="36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200">
                <a:solidFill>
                  <a:schemeClr val="dk1"/>
                </a:solidFill>
                <a:latin typeface="Fjalla One"/>
                <a:ea typeface="Fjalla One"/>
                <a:cs typeface="Fjalla One"/>
                <a:sym typeface="Fjalla One"/>
              </a:rPr>
              <a:t>02</a:t>
            </a:r>
            <a:endParaRPr b="1" sz="2200">
              <a:solidFill>
                <a:schemeClr val="dk1"/>
              </a:solidFill>
              <a:latin typeface="Fjalla One"/>
              <a:ea typeface="Fjalla One"/>
              <a:cs typeface="Fjalla One"/>
              <a:sym typeface="Fjalla One"/>
            </a:endParaRPr>
          </a:p>
        </p:txBody>
      </p:sp>
      <p:sp>
        <p:nvSpPr>
          <p:cNvPr id="1126" name="Google Shape;1126;p43"/>
          <p:cNvSpPr txBox="1"/>
          <p:nvPr/>
        </p:nvSpPr>
        <p:spPr>
          <a:xfrm flipH="1">
            <a:off x="5035096" y="1633138"/>
            <a:ext cx="1042500" cy="36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200">
                <a:solidFill>
                  <a:schemeClr val="dk1"/>
                </a:solidFill>
                <a:latin typeface="Fjalla One"/>
                <a:ea typeface="Fjalla One"/>
                <a:cs typeface="Fjalla One"/>
                <a:sym typeface="Fjalla One"/>
              </a:rPr>
              <a:t>03</a:t>
            </a:r>
            <a:endParaRPr b="1" sz="2200">
              <a:solidFill>
                <a:schemeClr val="dk1"/>
              </a:solidFill>
              <a:latin typeface="Fjalla One"/>
              <a:ea typeface="Fjalla One"/>
              <a:cs typeface="Fjalla One"/>
              <a:sym typeface="Fjalla One"/>
            </a:endParaRPr>
          </a:p>
        </p:txBody>
      </p:sp>
      <p:sp>
        <p:nvSpPr>
          <p:cNvPr id="1127" name="Google Shape;1127;p43"/>
          <p:cNvSpPr txBox="1"/>
          <p:nvPr/>
        </p:nvSpPr>
        <p:spPr>
          <a:xfrm flipH="1">
            <a:off x="7000787" y="1633138"/>
            <a:ext cx="1042500" cy="36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200">
                <a:solidFill>
                  <a:schemeClr val="dk1"/>
                </a:solidFill>
                <a:latin typeface="Fjalla One"/>
                <a:ea typeface="Fjalla One"/>
                <a:cs typeface="Fjalla One"/>
                <a:sym typeface="Fjalla One"/>
              </a:rPr>
              <a:t>04</a:t>
            </a:r>
            <a:endParaRPr b="1" sz="2200">
              <a:solidFill>
                <a:schemeClr val="dk1"/>
              </a:solidFill>
              <a:latin typeface="Fjalla One"/>
              <a:ea typeface="Fjalla One"/>
              <a:cs typeface="Fjalla One"/>
              <a:sym typeface="Fjalla One"/>
            </a:endParaRPr>
          </a:p>
        </p:txBody>
      </p:sp>
      <p:cxnSp>
        <p:nvCxnSpPr>
          <p:cNvPr id="1128" name="Google Shape;1128;p43"/>
          <p:cNvCxnSpPr>
            <a:stCxn id="1124" idx="1"/>
          </p:cNvCxnSpPr>
          <p:nvPr/>
        </p:nvCxnSpPr>
        <p:spPr>
          <a:xfrm>
            <a:off x="2144412" y="1816000"/>
            <a:ext cx="1050000" cy="0"/>
          </a:xfrm>
          <a:prstGeom prst="straightConnector1">
            <a:avLst/>
          </a:prstGeom>
          <a:noFill/>
          <a:ln cap="flat" cmpd="sng" w="19050">
            <a:solidFill>
              <a:schemeClr val="dk1"/>
            </a:solidFill>
            <a:prstDash val="solid"/>
            <a:round/>
            <a:headEnd len="med" w="med" type="diamond"/>
            <a:tailEnd len="med" w="med" type="diamond"/>
          </a:ln>
        </p:spPr>
      </p:cxnSp>
      <p:cxnSp>
        <p:nvCxnSpPr>
          <p:cNvPr id="1129" name="Google Shape;1129;p43"/>
          <p:cNvCxnSpPr>
            <a:endCxn id="1126" idx="3"/>
          </p:cNvCxnSpPr>
          <p:nvPr/>
        </p:nvCxnSpPr>
        <p:spPr>
          <a:xfrm>
            <a:off x="4111996" y="1815988"/>
            <a:ext cx="923100" cy="0"/>
          </a:xfrm>
          <a:prstGeom prst="straightConnector1">
            <a:avLst/>
          </a:prstGeom>
          <a:noFill/>
          <a:ln cap="flat" cmpd="sng" w="19050">
            <a:solidFill>
              <a:schemeClr val="dk1"/>
            </a:solidFill>
            <a:prstDash val="solid"/>
            <a:round/>
            <a:headEnd len="med" w="med" type="diamond"/>
            <a:tailEnd len="med" w="med" type="diamond"/>
          </a:ln>
        </p:spPr>
      </p:cxnSp>
      <p:cxnSp>
        <p:nvCxnSpPr>
          <p:cNvPr id="1130" name="Google Shape;1130;p43"/>
          <p:cNvCxnSpPr>
            <a:stCxn id="1126" idx="1"/>
          </p:cNvCxnSpPr>
          <p:nvPr/>
        </p:nvCxnSpPr>
        <p:spPr>
          <a:xfrm>
            <a:off x="6077596" y="1815988"/>
            <a:ext cx="1095600" cy="0"/>
          </a:xfrm>
          <a:prstGeom prst="straightConnector1">
            <a:avLst/>
          </a:prstGeom>
          <a:noFill/>
          <a:ln cap="flat" cmpd="sng" w="19050">
            <a:solidFill>
              <a:schemeClr val="dk1"/>
            </a:solidFill>
            <a:prstDash val="solid"/>
            <a:round/>
            <a:headEnd len="med" w="med" type="diamond"/>
            <a:tailEnd len="med" w="med" type="diamond"/>
          </a:ln>
        </p:spPr>
      </p:cxnSp>
      <p:grpSp>
        <p:nvGrpSpPr>
          <p:cNvPr id="1131" name="Google Shape;1131;p43"/>
          <p:cNvGrpSpPr/>
          <p:nvPr/>
        </p:nvGrpSpPr>
        <p:grpSpPr>
          <a:xfrm>
            <a:off x="1358519" y="2347779"/>
            <a:ext cx="528986" cy="457405"/>
            <a:chOff x="3900075" y="1996300"/>
            <a:chExt cx="445950" cy="384600"/>
          </a:xfrm>
        </p:grpSpPr>
        <p:sp>
          <p:nvSpPr>
            <p:cNvPr id="1132" name="Google Shape;1132;p43"/>
            <p:cNvSpPr/>
            <p:nvPr/>
          </p:nvSpPr>
          <p:spPr>
            <a:xfrm>
              <a:off x="3928175" y="2071050"/>
              <a:ext cx="386550" cy="233825"/>
            </a:xfrm>
            <a:custGeom>
              <a:rect b="b" l="l" r="r" t="t"/>
              <a:pathLst>
                <a:path extrusionOk="0" h="9353" w="15462">
                  <a:moveTo>
                    <a:pt x="6338" y="0"/>
                  </a:moveTo>
                  <a:lnTo>
                    <a:pt x="6236" y="51"/>
                  </a:lnTo>
                  <a:lnTo>
                    <a:pt x="6159" y="102"/>
                  </a:lnTo>
                  <a:lnTo>
                    <a:pt x="6108" y="179"/>
                  </a:lnTo>
                  <a:lnTo>
                    <a:pt x="26" y="9021"/>
                  </a:lnTo>
                  <a:lnTo>
                    <a:pt x="1" y="9072"/>
                  </a:lnTo>
                  <a:lnTo>
                    <a:pt x="1" y="9123"/>
                  </a:lnTo>
                  <a:lnTo>
                    <a:pt x="26" y="9225"/>
                  </a:lnTo>
                  <a:lnTo>
                    <a:pt x="77" y="9302"/>
                  </a:lnTo>
                  <a:lnTo>
                    <a:pt x="128" y="9327"/>
                  </a:lnTo>
                  <a:lnTo>
                    <a:pt x="205" y="9353"/>
                  </a:lnTo>
                  <a:lnTo>
                    <a:pt x="15103" y="9353"/>
                  </a:lnTo>
                  <a:lnTo>
                    <a:pt x="15180" y="9327"/>
                  </a:lnTo>
                  <a:lnTo>
                    <a:pt x="15257" y="9302"/>
                  </a:lnTo>
                  <a:lnTo>
                    <a:pt x="15333" y="9276"/>
                  </a:lnTo>
                  <a:lnTo>
                    <a:pt x="15384" y="9225"/>
                  </a:lnTo>
                  <a:lnTo>
                    <a:pt x="15410" y="9174"/>
                  </a:lnTo>
                  <a:lnTo>
                    <a:pt x="15435" y="9097"/>
                  </a:lnTo>
                  <a:lnTo>
                    <a:pt x="15461" y="9021"/>
                  </a:lnTo>
                  <a:lnTo>
                    <a:pt x="15461" y="8944"/>
                  </a:lnTo>
                  <a:lnTo>
                    <a:pt x="14056" y="281"/>
                  </a:lnTo>
                  <a:lnTo>
                    <a:pt x="14004" y="179"/>
                  </a:lnTo>
                  <a:lnTo>
                    <a:pt x="13928" y="77"/>
                  </a:lnTo>
                  <a:lnTo>
                    <a:pt x="13826" y="26"/>
                  </a:lnTo>
                  <a:lnTo>
                    <a:pt x="1369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3" name="Google Shape;1133;p43"/>
            <p:cNvSpPr/>
            <p:nvPr/>
          </p:nvSpPr>
          <p:spPr>
            <a:xfrm>
              <a:off x="4044450" y="2270375"/>
              <a:ext cx="34525" cy="34500"/>
            </a:xfrm>
            <a:custGeom>
              <a:rect b="b" l="l" r="r" t="t"/>
              <a:pathLst>
                <a:path extrusionOk="0" h="1380" w="1381">
                  <a:moveTo>
                    <a:pt x="0" y="0"/>
                  </a:moveTo>
                  <a:lnTo>
                    <a:pt x="0" y="1380"/>
                  </a:lnTo>
                  <a:lnTo>
                    <a:pt x="1380" y="1380"/>
                  </a:lnTo>
                  <a:lnTo>
                    <a:pt x="1380" y="0"/>
                  </a:lnTo>
                  <a:close/>
                </a:path>
              </a:pathLst>
            </a:custGeom>
            <a:solidFill>
              <a:srgbClr val="FFBE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4" name="Google Shape;1134;p43"/>
            <p:cNvSpPr/>
            <p:nvPr/>
          </p:nvSpPr>
          <p:spPr>
            <a:xfrm>
              <a:off x="4061700" y="2270375"/>
              <a:ext cx="17275" cy="34500"/>
            </a:xfrm>
            <a:custGeom>
              <a:rect b="b" l="l" r="r" t="t"/>
              <a:pathLst>
                <a:path extrusionOk="0" h="1380" w="691">
                  <a:moveTo>
                    <a:pt x="0" y="0"/>
                  </a:moveTo>
                  <a:lnTo>
                    <a:pt x="0" y="1380"/>
                  </a:lnTo>
                  <a:lnTo>
                    <a:pt x="690" y="1380"/>
                  </a:lnTo>
                  <a:lnTo>
                    <a:pt x="690" y="0"/>
                  </a:lnTo>
                  <a:close/>
                </a:path>
              </a:pathLst>
            </a:custGeom>
            <a:solidFill>
              <a:srgbClr val="FFBE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5" name="Google Shape;1135;p43"/>
            <p:cNvSpPr/>
            <p:nvPr/>
          </p:nvSpPr>
          <p:spPr>
            <a:xfrm>
              <a:off x="3900075" y="2324675"/>
              <a:ext cx="46650" cy="56225"/>
            </a:xfrm>
            <a:custGeom>
              <a:rect b="b" l="l" r="r" t="t"/>
              <a:pathLst>
                <a:path extrusionOk="0" h="2249" w="1866">
                  <a:moveTo>
                    <a:pt x="946" y="920"/>
                  </a:moveTo>
                  <a:lnTo>
                    <a:pt x="1073" y="1303"/>
                  </a:lnTo>
                  <a:lnTo>
                    <a:pt x="792" y="1303"/>
                  </a:lnTo>
                  <a:lnTo>
                    <a:pt x="946" y="920"/>
                  </a:lnTo>
                  <a:close/>
                  <a:moveTo>
                    <a:pt x="843" y="0"/>
                  </a:moveTo>
                  <a:lnTo>
                    <a:pt x="767" y="51"/>
                  </a:lnTo>
                  <a:lnTo>
                    <a:pt x="716" y="102"/>
                  </a:lnTo>
                  <a:lnTo>
                    <a:pt x="665" y="179"/>
                  </a:lnTo>
                  <a:lnTo>
                    <a:pt x="26" y="1891"/>
                  </a:lnTo>
                  <a:lnTo>
                    <a:pt x="0" y="1993"/>
                  </a:lnTo>
                  <a:lnTo>
                    <a:pt x="26" y="2070"/>
                  </a:lnTo>
                  <a:lnTo>
                    <a:pt x="77" y="2172"/>
                  </a:lnTo>
                  <a:lnTo>
                    <a:pt x="179" y="2223"/>
                  </a:lnTo>
                  <a:lnTo>
                    <a:pt x="281" y="2249"/>
                  </a:lnTo>
                  <a:lnTo>
                    <a:pt x="358" y="2223"/>
                  </a:lnTo>
                  <a:lnTo>
                    <a:pt x="460" y="2147"/>
                  </a:lnTo>
                  <a:lnTo>
                    <a:pt x="511" y="2070"/>
                  </a:lnTo>
                  <a:lnTo>
                    <a:pt x="588" y="1815"/>
                  </a:lnTo>
                  <a:lnTo>
                    <a:pt x="1278" y="1815"/>
                  </a:lnTo>
                  <a:lnTo>
                    <a:pt x="1380" y="2070"/>
                  </a:lnTo>
                  <a:lnTo>
                    <a:pt x="1406" y="2147"/>
                  </a:lnTo>
                  <a:lnTo>
                    <a:pt x="1457" y="2198"/>
                  </a:lnTo>
                  <a:lnTo>
                    <a:pt x="1533" y="2223"/>
                  </a:lnTo>
                  <a:lnTo>
                    <a:pt x="1610" y="2249"/>
                  </a:lnTo>
                  <a:lnTo>
                    <a:pt x="1712" y="2223"/>
                  </a:lnTo>
                  <a:lnTo>
                    <a:pt x="1815" y="2147"/>
                  </a:lnTo>
                  <a:lnTo>
                    <a:pt x="1840" y="2070"/>
                  </a:lnTo>
                  <a:lnTo>
                    <a:pt x="1866" y="2019"/>
                  </a:lnTo>
                  <a:lnTo>
                    <a:pt x="1866" y="1942"/>
                  </a:lnTo>
                  <a:lnTo>
                    <a:pt x="1866" y="1891"/>
                  </a:lnTo>
                  <a:lnTo>
                    <a:pt x="1227" y="179"/>
                  </a:lnTo>
                  <a:lnTo>
                    <a:pt x="1176" y="102"/>
                  </a:lnTo>
                  <a:lnTo>
                    <a:pt x="1099" y="51"/>
                  </a:lnTo>
                  <a:lnTo>
                    <a:pt x="1022" y="0"/>
                  </a:lnTo>
                  <a:close/>
                </a:path>
              </a:pathLst>
            </a:custGeom>
            <a:solidFill>
              <a:srgbClr val="382D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6" name="Google Shape;1136;p43"/>
            <p:cNvSpPr/>
            <p:nvPr/>
          </p:nvSpPr>
          <p:spPr>
            <a:xfrm>
              <a:off x="4077025" y="1996300"/>
              <a:ext cx="41550" cy="54950"/>
            </a:xfrm>
            <a:custGeom>
              <a:rect b="b" l="l" r="r" t="t"/>
              <a:pathLst>
                <a:path extrusionOk="0" h="2198" w="1662">
                  <a:moveTo>
                    <a:pt x="742" y="511"/>
                  </a:moveTo>
                  <a:lnTo>
                    <a:pt x="870" y="537"/>
                  </a:lnTo>
                  <a:lnTo>
                    <a:pt x="946" y="588"/>
                  </a:lnTo>
                  <a:lnTo>
                    <a:pt x="1023" y="665"/>
                  </a:lnTo>
                  <a:lnTo>
                    <a:pt x="1074" y="767"/>
                  </a:lnTo>
                  <a:lnTo>
                    <a:pt x="1125" y="946"/>
                  </a:lnTo>
                  <a:lnTo>
                    <a:pt x="1151" y="1099"/>
                  </a:lnTo>
                  <a:lnTo>
                    <a:pt x="1125" y="1303"/>
                  </a:lnTo>
                  <a:lnTo>
                    <a:pt x="1100" y="1406"/>
                  </a:lnTo>
                  <a:lnTo>
                    <a:pt x="1049" y="1482"/>
                  </a:lnTo>
                  <a:lnTo>
                    <a:pt x="997" y="1559"/>
                  </a:lnTo>
                  <a:lnTo>
                    <a:pt x="921" y="1610"/>
                  </a:lnTo>
                  <a:lnTo>
                    <a:pt x="844" y="1636"/>
                  </a:lnTo>
                  <a:lnTo>
                    <a:pt x="742" y="1661"/>
                  </a:lnTo>
                  <a:lnTo>
                    <a:pt x="512" y="1661"/>
                  </a:lnTo>
                  <a:lnTo>
                    <a:pt x="512" y="1099"/>
                  </a:lnTo>
                  <a:lnTo>
                    <a:pt x="512" y="511"/>
                  </a:lnTo>
                  <a:close/>
                  <a:moveTo>
                    <a:pt x="256" y="0"/>
                  </a:moveTo>
                  <a:lnTo>
                    <a:pt x="180" y="26"/>
                  </a:lnTo>
                  <a:lnTo>
                    <a:pt x="103" y="51"/>
                  </a:lnTo>
                  <a:lnTo>
                    <a:pt x="26" y="154"/>
                  </a:lnTo>
                  <a:lnTo>
                    <a:pt x="1" y="256"/>
                  </a:lnTo>
                  <a:lnTo>
                    <a:pt x="1" y="1891"/>
                  </a:lnTo>
                  <a:lnTo>
                    <a:pt x="1" y="1993"/>
                  </a:lnTo>
                  <a:lnTo>
                    <a:pt x="52" y="2070"/>
                  </a:lnTo>
                  <a:lnTo>
                    <a:pt x="129" y="2147"/>
                  </a:lnTo>
                  <a:lnTo>
                    <a:pt x="205" y="2172"/>
                  </a:lnTo>
                  <a:lnTo>
                    <a:pt x="256" y="2198"/>
                  </a:lnTo>
                  <a:lnTo>
                    <a:pt x="742" y="2172"/>
                  </a:lnTo>
                  <a:lnTo>
                    <a:pt x="946" y="2147"/>
                  </a:lnTo>
                  <a:lnTo>
                    <a:pt x="1125" y="2096"/>
                  </a:lnTo>
                  <a:lnTo>
                    <a:pt x="1278" y="1993"/>
                  </a:lnTo>
                  <a:lnTo>
                    <a:pt x="1406" y="1866"/>
                  </a:lnTo>
                  <a:lnTo>
                    <a:pt x="1508" y="1712"/>
                  </a:lnTo>
                  <a:lnTo>
                    <a:pt x="1585" y="1533"/>
                  </a:lnTo>
                  <a:lnTo>
                    <a:pt x="1636" y="1329"/>
                  </a:lnTo>
                  <a:lnTo>
                    <a:pt x="1662" y="1099"/>
                  </a:lnTo>
                  <a:lnTo>
                    <a:pt x="1636" y="869"/>
                  </a:lnTo>
                  <a:lnTo>
                    <a:pt x="1611" y="639"/>
                  </a:lnTo>
                  <a:lnTo>
                    <a:pt x="1508" y="460"/>
                  </a:lnTo>
                  <a:lnTo>
                    <a:pt x="1406" y="307"/>
                  </a:lnTo>
                  <a:lnTo>
                    <a:pt x="1278" y="179"/>
                  </a:lnTo>
                  <a:lnTo>
                    <a:pt x="1125" y="77"/>
                  </a:lnTo>
                  <a:lnTo>
                    <a:pt x="921" y="26"/>
                  </a:lnTo>
                  <a:lnTo>
                    <a:pt x="742" y="0"/>
                  </a:lnTo>
                  <a:close/>
                </a:path>
              </a:pathLst>
            </a:custGeom>
            <a:solidFill>
              <a:srgbClr val="382D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7" name="Google Shape;1137;p43"/>
            <p:cNvSpPr/>
            <p:nvPr/>
          </p:nvSpPr>
          <p:spPr>
            <a:xfrm>
              <a:off x="4307025" y="2325300"/>
              <a:ext cx="39000" cy="55600"/>
            </a:xfrm>
            <a:custGeom>
              <a:rect b="b" l="l" r="r" t="t"/>
              <a:pathLst>
                <a:path extrusionOk="0" h="2224" w="1560">
                  <a:moveTo>
                    <a:pt x="818" y="512"/>
                  </a:moveTo>
                  <a:lnTo>
                    <a:pt x="844" y="563"/>
                  </a:lnTo>
                  <a:lnTo>
                    <a:pt x="869" y="588"/>
                  </a:lnTo>
                  <a:lnTo>
                    <a:pt x="895" y="640"/>
                  </a:lnTo>
                  <a:lnTo>
                    <a:pt x="869" y="691"/>
                  </a:lnTo>
                  <a:lnTo>
                    <a:pt x="844" y="742"/>
                  </a:lnTo>
                  <a:lnTo>
                    <a:pt x="818" y="767"/>
                  </a:lnTo>
                  <a:lnTo>
                    <a:pt x="767" y="793"/>
                  </a:lnTo>
                  <a:lnTo>
                    <a:pt x="511" y="793"/>
                  </a:lnTo>
                  <a:lnTo>
                    <a:pt x="511" y="512"/>
                  </a:lnTo>
                  <a:close/>
                  <a:moveTo>
                    <a:pt x="844" y="1304"/>
                  </a:moveTo>
                  <a:lnTo>
                    <a:pt x="920" y="1330"/>
                  </a:lnTo>
                  <a:lnTo>
                    <a:pt x="997" y="1355"/>
                  </a:lnTo>
                  <a:lnTo>
                    <a:pt x="1023" y="1432"/>
                  </a:lnTo>
                  <a:lnTo>
                    <a:pt x="1048" y="1508"/>
                  </a:lnTo>
                  <a:lnTo>
                    <a:pt x="1023" y="1585"/>
                  </a:lnTo>
                  <a:lnTo>
                    <a:pt x="997" y="1636"/>
                  </a:lnTo>
                  <a:lnTo>
                    <a:pt x="920" y="1687"/>
                  </a:lnTo>
                  <a:lnTo>
                    <a:pt x="844" y="1713"/>
                  </a:lnTo>
                  <a:lnTo>
                    <a:pt x="511" y="1713"/>
                  </a:lnTo>
                  <a:lnTo>
                    <a:pt x="511" y="1304"/>
                  </a:lnTo>
                  <a:close/>
                  <a:moveTo>
                    <a:pt x="154" y="1"/>
                  </a:moveTo>
                  <a:lnTo>
                    <a:pt x="77" y="77"/>
                  </a:lnTo>
                  <a:lnTo>
                    <a:pt x="26" y="154"/>
                  </a:lnTo>
                  <a:lnTo>
                    <a:pt x="0" y="256"/>
                  </a:lnTo>
                  <a:lnTo>
                    <a:pt x="0" y="1968"/>
                  </a:lnTo>
                  <a:lnTo>
                    <a:pt x="26" y="2071"/>
                  </a:lnTo>
                  <a:lnTo>
                    <a:pt x="77" y="2147"/>
                  </a:lnTo>
                  <a:lnTo>
                    <a:pt x="154" y="2224"/>
                  </a:lnTo>
                  <a:lnTo>
                    <a:pt x="997" y="2224"/>
                  </a:lnTo>
                  <a:lnTo>
                    <a:pt x="1125" y="2173"/>
                  </a:lnTo>
                  <a:lnTo>
                    <a:pt x="1253" y="2096"/>
                  </a:lnTo>
                  <a:lnTo>
                    <a:pt x="1355" y="2020"/>
                  </a:lnTo>
                  <a:lnTo>
                    <a:pt x="1457" y="1917"/>
                  </a:lnTo>
                  <a:lnTo>
                    <a:pt x="1508" y="1790"/>
                  </a:lnTo>
                  <a:lnTo>
                    <a:pt x="1559" y="1662"/>
                  </a:lnTo>
                  <a:lnTo>
                    <a:pt x="1559" y="1508"/>
                  </a:lnTo>
                  <a:lnTo>
                    <a:pt x="1559" y="1355"/>
                  </a:lnTo>
                  <a:lnTo>
                    <a:pt x="1508" y="1202"/>
                  </a:lnTo>
                  <a:lnTo>
                    <a:pt x="1431" y="1074"/>
                  </a:lnTo>
                  <a:lnTo>
                    <a:pt x="1329" y="972"/>
                  </a:lnTo>
                  <a:lnTo>
                    <a:pt x="1380" y="818"/>
                  </a:lnTo>
                  <a:lnTo>
                    <a:pt x="1406" y="640"/>
                  </a:lnTo>
                  <a:lnTo>
                    <a:pt x="1406" y="512"/>
                  </a:lnTo>
                  <a:lnTo>
                    <a:pt x="1355" y="384"/>
                  </a:lnTo>
                  <a:lnTo>
                    <a:pt x="1304" y="282"/>
                  </a:lnTo>
                  <a:lnTo>
                    <a:pt x="1227" y="180"/>
                  </a:lnTo>
                  <a:lnTo>
                    <a:pt x="1125" y="103"/>
                  </a:lnTo>
                  <a:lnTo>
                    <a:pt x="1023" y="52"/>
                  </a:lnTo>
                  <a:lnTo>
                    <a:pt x="895" y="1"/>
                  </a:lnTo>
                  <a:close/>
                </a:path>
              </a:pathLst>
            </a:custGeom>
            <a:solidFill>
              <a:srgbClr val="382D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8" name="Google Shape;1138;p43"/>
            <p:cNvSpPr/>
            <p:nvPr/>
          </p:nvSpPr>
          <p:spPr>
            <a:xfrm>
              <a:off x="4278275" y="2001400"/>
              <a:ext cx="47925" cy="55600"/>
            </a:xfrm>
            <a:custGeom>
              <a:rect b="b" l="l" r="r" t="t"/>
              <a:pathLst>
                <a:path extrusionOk="0" h="2224" w="1917">
                  <a:moveTo>
                    <a:pt x="895" y="1"/>
                  </a:moveTo>
                  <a:lnTo>
                    <a:pt x="690" y="77"/>
                  </a:lnTo>
                  <a:lnTo>
                    <a:pt x="486" y="180"/>
                  </a:lnTo>
                  <a:lnTo>
                    <a:pt x="333" y="307"/>
                  </a:lnTo>
                  <a:lnTo>
                    <a:pt x="179" y="486"/>
                  </a:lnTo>
                  <a:lnTo>
                    <a:pt x="77" y="665"/>
                  </a:lnTo>
                  <a:lnTo>
                    <a:pt x="26" y="895"/>
                  </a:lnTo>
                  <a:lnTo>
                    <a:pt x="0" y="1099"/>
                  </a:lnTo>
                  <a:lnTo>
                    <a:pt x="26" y="1329"/>
                  </a:lnTo>
                  <a:lnTo>
                    <a:pt x="77" y="1534"/>
                  </a:lnTo>
                  <a:lnTo>
                    <a:pt x="179" y="1738"/>
                  </a:lnTo>
                  <a:lnTo>
                    <a:pt x="333" y="1892"/>
                  </a:lnTo>
                  <a:lnTo>
                    <a:pt x="486" y="2045"/>
                  </a:lnTo>
                  <a:lnTo>
                    <a:pt x="690" y="2147"/>
                  </a:lnTo>
                  <a:lnTo>
                    <a:pt x="895" y="2198"/>
                  </a:lnTo>
                  <a:lnTo>
                    <a:pt x="1125" y="2224"/>
                  </a:lnTo>
                  <a:lnTo>
                    <a:pt x="1304" y="2224"/>
                  </a:lnTo>
                  <a:lnTo>
                    <a:pt x="1457" y="2173"/>
                  </a:lnTo>
                  <a:lnTo>
                    <a:pt x="1636" y="2096"/>
                  </a:lnTo>
                  <a:lnTo>
                    <a:pt x="1764" y="1994"/>
                  </a:lnTo>
                  <a:lnTo>
                    <a:pt x="1815" y="1943"/>
                  </a:lnTo>
                  <a:lnTo>
                    <a:pt x="1866" y="1892"/>
                  </a:lnTo>
                  <a:lnTo>
                    <a:pt x="1917" y="1764"/>
                  </a:lnTo>
                  <a:lnTo>
                    <a:pt x="1891" y="1636"/>
                  </a:lnTo>
                  <a:lnTo>
                    <a:pt x="1840" y="1534"/>
                  </a:lnTo>
                  <a:lnTo>
                    <a:pt x="1764" y="1483"/>
                  </a:lnTo>
                  <a:lnTo>
                    <a:pt x="1585" y="1483"/>
                  </a:lnTo>
                  <a:lnTo>
                    <a:pt x="1483" y="1534"/>
                  </a:lnTo>
                  <a:lnTo>
                    <a:pt x="1406" y="1611"/>
                  </a:lnTo>
                  <a:lnTo>
                    <a:pt x="1278" y="1687"/>
                  </a:lnTo>
                  <a:lnTo>
                    <a:pt x="1125" y="1713"/>
                  </a:lnTo>
                  <a:lnTo>
                    <a:pt x="997" y="1687"/>
                  </a:lnTo>
                  <a:lnTo>
                    <a:pt x="895" y="1662"/>
                  </a:lnTo>
                  <a:lnTo>
                    <a:pt x="793" y="1611"/>
                  </a:lnTo>
                  <a:lnTo>
                    <a:pt x="690" y="1534"/>
                  </a:lnTo>
                  <a:lnTo>
                    <a:pt x="614" y="1457"/>
                  </a:lnTo>
                  <a:lnTo>
                    <a:pt x="563" y="1355"/>
                  </a:lnTo>
                  <a:lnTo>
                    <a:pt x="537" y="1227"/>
                  </a:lnTo>
                  <a:lnTo>
                    <a:pt x="512" y="1099"/>
                  </a:lnTo>
                  <a:lnTo>
                    <a:pt x="537" y="997"/>
                  </a:lnTo>
                  <a:lnTo>
                    <a:pt x="563" y="870"/>
                  </a:lnTo>
                  <a:lnTo>
                    <a:pt x="614" y="767"/>
                  </a:lnTo>
                  <a:lnTo>
                    <a:pt x="690" y="691"/>
                  </a:lnTo>
                  <a:lnTo>
                    <a:pt x="793" y="614"/>
                  </a:lnTo>
                  <a:lnTo>
                    <a:pt x="895" y="563"/>
                  </a:lnTo>
                  <a:lnTo>
                    <a:pt x="997" y="537"/>
                  </a:lnTo>
                  <a:lnTo>
                    <a:pt x="1125" y="512"/>
                  </a:lnTo>
                  <a:lnTo>
                    <a:pt x="1304" y="537"/>
                  </a:lnTo>
                  <a:lnTo>
                    <a:pt x="1457" y="614"/>
                  </a:lnTo>
                  <a:lnTo>
                    <a:pt x="1559" y="665"/>
                  </a:lnTo>
                  <a:lnTo>
                    <a:pt x="1661" y="665"/>
                  </a:lnTo>
                  <a:lnTo>
                    <a:pt x="1738" y="614"/>
                  </a:lnTo>
                  <a:lnTo>
                    <a:pt x="1815" y="537"/>
                  </a:lnTo>
                  <a:lnTo>
                    <a:pt x="1866" y="461"/>
                  </a:lnTo>
                  <a:lnTo>
                    <a:pt x="1866" y="358"/>
                  </a:lnTo>
                  <a:lnTo>
                    <a:pt x="1815" y="256"/>
                  </a:lnTo>
                  <a:lnTo>
                    <a:pt x="1738" y="180"/>
                  </a:lnTo>
                  <a:lnTo>
                    <a:pt x="1610" y="103"/>
                  </a:lnTo>
                  <a:lnTo>
                    <a:pt x="1457" y="26"/>
                  </a:lnTo>
                  <a:lnTo>
                    <a:pt x="1278" y="1"/>
                  </a:lnTo>
                  <a:close/>
                </a:path>
              </a:pathLst>
            </a:custGeom>
            <a:solidFill>
              <a:srgbClr val="382D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9" name="Google Shape;1139;p43"/>
            <p:cNvSpPr/>
            <p:nvPr/>
          </p:nvSpPr>
          <p:spPr>
            <a:xfrm>
              <a:off x="4077025" y="2097225"/>
              <a:ext cx="13450" cy="14075"/>
            </a:xfrm>
            <a:custGeom>
              <a:rect b="b" l="l" r="r" t="t"/>
              <a:pathLst>
                <a:path extrusionOk="0" h="563" w="538">
                  <a:moveTo>
                    <a:pt x="282" y="1"/>
                  </a:moveTo>
                  <a:lnTo>
                    <a:pt x="180" y="26"/>
                  </a:lnTo>
                  <a:lnTo>
                    <a:pt x="77" y="77"/>
                  </a:lnTo>
                  <a:lnTo>
                    <a:pt x="26" y="154"/>
                  </a:lnTo>
                  <a:lnTo>
                    <a:pt x="1" y="256"/>
                  </a:lnTo>
                  <a:lnTo>
                    <a:pt x="1" y="307"/>
                  </a:lnTo>
                  <a:lnTo>
                    <a:pt x="26" y="410"/>
                  </a:lnTo>
                  <a:lnTo>
                    <a:pt x="77" y="486"/>
                  </a:lnTo>
                  <a:lnTo>
                    <a:pt x="180" y="537"/>
                  </a:lnTo>
                  <a:lnTo>
                    <a:pt x="282" y="563"/>
                  </a:lnTo>
                  <a:lnTo>
                    <a:pt x="384" y="537"/>
                  </a:lnTo>
                  <a:lnTo>
                    <a:pt x="461" y="486"/>
                  </a:lnTo>
                  <a:lnTo>
                    <a:pt x="512" y="410"/>
                  </a:lnTo>
                  <a:lnTo>
                    <a:pt x="537" y="307"/>
                  </a:lnTo>
                  <a:lnTo>
                    <a:pt x="537" y="256"/>
                  </a:lnTo>
                  <a:lnTo>
                    <a:pt x="512" y="154"/>
                  </a:lnTo>
                  <a:lnTo>
                    <a:pt x="461" y="77"/>
                  </a:lnTo>
                  <a:lnTo>
                    <a:pt x="384" y="26"/>
                  </a:lnTo>
                  <a:lnTo>
                    <a:pt x="282" y="1"/>
                  </a:lnTo>
                  <a:close/>
                </a:path>
              </a:pathLst>
            </a:custGeom>
            <a:solidFill>
              <a:srgbClr val="AC51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0" name="Google Shape;1140;p43"/>
            <p:cNvSpPr/>
            <p:nvPr/>
          </p:nvSpPr>
          <p:spPr>
            <a:xfrm>
              <a:off x="4077025" y="2129825"/>
              <a:ext cx="13450" cy="14075"/>
            </a:xfrm>
            <a:custGeom>
              <a:rect b="b" l="l" r="r" t="t"/>
              <a:pathLst>
                <a:path extrusionOk="0" h="563" w="538">
                  <a:moveTo>
                    <a:pt x="180" y="0"/>
                  </a:moveTo>
                  <a:lnTo>
                    <a:pt x="77" y="77"/>
                  </a:lnTo>
                  <a:lnTo>
                    <a:pt x="26" y="153"/>
                  </a:lnTo>
                  <a:lnTo>
                    <a:pt x="1" y="256"/>
                  </a:lnTo>
                  <a:lnTo>
                    <a:pt x="1" y="281"/>
                  </a:lnTo>
                  <a:lnTo>
                    <a:pt x="26" y="383"/>
                  </a:lnTo>
                  <a:lnTo>
                    <a:pt x="77" y="486"/>
                  </a:lnTo>
                  <a:lnTo>
                    <a:pt x="180" y="537"/>
                  </a:lnTo>
                  <a:lnTo>
                    <a:pt x="282" y="562"/>
                  </a:lnTo>
                  <a:lnTo>
                    <a:pt x="384" y="537"/>
                  </a:lnTo>
                  <a:lnTo>
                    <a:pt x="461" y="486"/>
                  </a:lnTo>
                  <a:lnTo>
                    <a:pt x="512" y="383"/>
                  </a:lnTo>
                  <a:lnTo>
                    <a:pt x="537" y="281"/>
                  </a:lnTo>
                  <a:lnTo>
                    <a:pt x="537" y="256"/>
                  </a:lnTo>
                  <a:lnTo>
                    <a:pt x="512" y="153"/>
                  </a:lnTo>
                  <a:lnTo>
                    <a:pt x="461" y="77"/>
                  </a:lnTo>
                  <a:lnTo>
                    <a:pt x="384" y="0"/>
                  </a:lnTo>
                  <a:close/>
                </a:path>
              </a:pathLst>
            </a:custGeom>
            <a:solidFill>
              <a:srgbClr val="AC51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1" name="Google Shape;1141;p43"/>
            <p:cNvSpPr/>
            <p:nvPr/>
          </p:nvSpPr>
          <p:spPr>
            <a:xfrm>
              <a:off x="4077025" y="2193050"/>
              <a:ext cx="13450" cy="14100"/>
            </a:xfrm>
            <a:custGeom>
              <a:rect b="b" l="l" r="r" t="t"/>
              <a:pathLst>
                <a:path extrusionOk="0" h="564" w="538">
                  <a:moveTo>
                    <a:pt x="282" y="1"/>
                  </a:moveTo>
                  <a:lnTo>
                    <a:pt x="180" y="27"/>
                  </a:lnTo>
                  <a:lnTo>
                    <a:pt x="77" y="78"/>
                  </a:lnTo>
                  <a:lnTo>
                    <a:pt x="26" y="154"/>
                  </a:lnTo>
                  <a:lnTo>
                    <a:pt x="1" y="282"/>
                  </a:lnTo>
                  <a:lnTo>
                    <a:pt x="1" y="308"/>
                  </a:lnTo>
                  <a:lnTo>
                    <a:pt x="26" y="410"/>
                  </a:lnTo>
                  <a:lnTo>
                    <a:pt x="77" y="486"/>
                  </a:lnTo>
                  <a:lnTo>
                    <a:pt x="180" y="538"/>
                  </a:lnTo>
                  <a:lnTo>
                    <a:pt x="282" y="563"/>
                  </a:lnTo>
                  <a:lnTo>
                    <a:pt x="384" y="538"/>
                  </a:lnTo>
                  <a:lnTo>
                    <a:pt x="461" y="486"/>
                  </a:lnTo>
                  <a:lnTo>
                    <a:pt x="512" y="410"/>
                  </a:lnTo>
                  <a:lnTo>
                    <a:pt x="537" y="308"/>
                  </a:lnTo>
                  <a:lnTo>
                    <a:pt x="537" y="282"/>
                  </a:lnTo>
                  <a:lnTo>
                    <a:pt x="512" y="154"/>
                  </a:lnTo>
                  <a:lnTo>
                    <a:pt x="461" y="78"/>
                  </a:lnTo>
                  <a:lnTo>
                    <a:pt x="384" y="27"/>
                  </a:lnTo>
                  <a:lnTo>
                    <a:pt x="282" y="1"/>
                  </a:lnTo>
                  <a:close/>
                </a:path>
              </a:pathLst>
            </a:custGeom>
            <a:solidFill>
              <a:srgbClr val="AC51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2" name="Google Shape;1142;p43"/>
            <p:cNvSpPr/>
            <p:nvPr/>
          </p:nvSpPr>
          <p:spPr>
            <a:xfrm>
              <a:off x="4077025" y="2161125"/>
              <a:ext cx="13450" cy="14075"/>
            </a:xfrm>
            <a:custGeom>
              <a:rect b="b" l="l" r="r" t="t"/>
              <a:pathLst>
                <a:path extrusionOk="0" h="563" w="538">
                  <a:moveTo>
                    <a:pt x="180" y="0"/>
                  </a:moveTo>
                  <a:lnTo>
                    <a:pt x="77" y="77"/>
                  </a:lnTo>
                  <a:lnTo>
                    <a:pt x="26" y="154"/>
                  </a:lnTo>
                  <a:lnTo>
                    <a:pt x="1" y="256"/>
                  </a:lnTo>
                  <a:lnTo>
                    <a:pt x="1" y="281"/>
                  </a:lnTo>
                  <a:lnTo>
                    <a:pt x="26" y="384"/>
                  </a:lnTo>
                  <a:lnTo>
                    <a:pt x="77" y="486"/>
                  </a:lnTo>
                  <a:lnTo>
                    <a:pt x="180" y="537"/>
                  </a:lnTo>
                  <a:lnTo>
                    <a:pt x="282" y="562"/>
                  </a:lnTo>
                  <a:lnTo>
                    <a:pt x="384" y="537"/>
                  </a:lnTo>
                  <a:lnTo>
                    <a:pt x="461" y="486"/>
                  </a:lnTo>
                  <a:lnTo>
                    <a:pt x="512" y="384"/>
                  </a:lnTo>
                  <a:lnTo>
                    <a:pt x="537" y="281"/>
                  </a:lnTo>
                  <a:lnTo>
                    <a:pt x="537" y="256"/>
                  </a:lnTo>
                  <a:lnTo>
                    <a:pt x="512" y="154"/>
                  </a:lnTo>
                  <a:lnTo>
                    <a:pt x="461" y="77"/>
                  </a:lnTo>
                  <a:lnTo>
                    <a:pt x="384" y="0"/>
                  </a:lnTo>
                  <a:close/>
                </a:path>
              </a:pathLst>
            </a:custGeom>
            <a:solidFill>
              <a:srgbClr val="AC51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3" name="Google Shape;1143;p43"/>
            <p:cNvSpPr/>
            <p:nvPr/>
          </p:nvSpPr>
          <p:spPr>
            <a:xfrm>
              <a:off x="4077675" y="2226275"/>
              <a:ext cx="12800" cy="78600"/>
            </a:xfrm>
            <a:custGeom>
              <a:rect b="b" l="l" r="r" t="t"/>
              <a:pathLst>
                <a:path extrusionOk="0" h="3144" w="512">
                  <a:moveTo>
                    <a:pt x="256" y="1"/>
                  </a:moveTo>
                  <a:lnTo>
                    <a:pt x="154" y="26"/>
                  </a:lnTo>
                  <a:lnTo>
                    <a:pt x="77" y="77"/>
                  </a:lnTo>
                  <a:lnTo>
                    <a:pt x="0" y="180"/>
                  </a:lnTo>
                  <a:lnTo>
                    <a:pt x="0" y="282"/>
                  </a:lnTo>
                  <a:lnTo>
                    <a:pt x="0" y="3144"/>
                  </a:lnTo>
                  <a:lnTo>
                    <a:pt x="511" y="3144"/>
                  </a:lnTo>
                  <a:lnTo>
                    <a:pt x="511" y="282"/>
                  </a:lnTo>
                  <a:lnTo>
                    <a:pt x="486" y="180"/>
                  </a:lnTo>
                  <a:lnTo>
                    <a:pt x="435" y="77"/>
                  </a:lnTo>
                  <a:lnTo>
                    <a:pt x="358" y="26"/>
                  </a:lnTo>
                  <a:lnTo>
                    <a:pt x="256" y="1"/>
                  </a:lnTo>
                  <a:close/>
                </a:path>
              </a:pathLst>
            </a:custGeom>
            <a:solidFill>
              <a:srgbClr val="AC51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44" name="Google Shape;1144;p43"/>
          <p:cNvGrpSpPr/>
          <p:nvPr/>
        </p:nvGrpSpPr>
        <p:grpSpPr>
          <a:xfrm>
            <a:off x="5291853" y="2311684"/>
            <a:ext cx="528986" cy="529595"/>
            <a:chOff x="5373275" y="1966275"/>
            <a:chExt cx="445950" cy="445300"/>
          </a:xfrm>
        </p:grpSpPr>
        <p:sp>
          <p:nvSpPr>
            <p:cNvPr id="1145" name="Google Shape;1145;p43"/>
            <p:cNvSpPr/>
            <p:nvPr/>
          </p:nvSpPr>
          <p:spPr>
            <a:xfrm>
              <a:off x="5373275" y="1966275"/>
              <a:ext cx="445950" cy="445300"/>
            </a:xfrm>
            <a:custGeom>
              <a:rect b="b" l="l" r="r" t="t"/>
              <a:pathLst>
                <a:path extrusionOk="0" h="17812" w="17838">
                  <a:moveTo>
                    <a:pt x="7820" y="4498"/>
                  </a:moveTo>
                  <a:lnTo>
                    <a:pt x="8204" y="4549"/>
                  </a:lnTo>
                  <a:lnTo>
                    <a:pt x="8587" y="4651"/>
                  </a:lnTo>
                  <a:lnTo>
                    <a:pt x="8945" y="4804"/>
                  </a:lnTo>
                  <a:lnTo>
                    <a:pt x="9277" y="4983"/>
                  </a:lnTo>
                  <a:lnTo>
                    <a:pt x="9609" y="5213"/>
                  </a:lnTo>
                  <a:lnTo>
                    <a:pt x="9686" y="5315"/>
                  </a:lnTo>
                  <a:lnTo>
                    <a:pt x="9711" y="5418"/>
                  </a:lnTo>
                  <a:lnTo>
                    <a:pt x="9686" y="5520"/>
                  </a:lnTo>
                  <a:lnTo>
                    <a:pt x="9635" y="5622"/>
                  </a:lnTo>
                  <a:lnTo>
                    <a:pt x="5623" y="9634"/>
                  </a:lnTo>
                  <a:lnTo>
                    <a:pt x="5546" y="9685"/>
                  </a:lnTo>
                  <a:lnTo>
                    <a:pt x="5444" y="9711"/>
                  </a:lnTo>
                  <a:lnTo>
                    <a:pt x="5367" y="9711"/>
                  </a:lnTo>
                  <a:lnTo>
                    <a:pt x="5291" y="9685"/>
                  </a:lnTo>
                  <a:lnTo>
                    <a:pt x="5214" y="9609"/>
                  </a:lnTo>
                  <a:lnTo>
                    <a:pt x="5061" y="9404"/>
                  </a:lnTo>
                  <a:lnTo>
                    <a:pt x="4907" y="9174"/>
                  </a:lnTo>
                  <a:lnTo>
                    <a:pt x="4779" y="8944"/>
                  </a:lnTo>
                  <a:lnTo>
                    <a:pt x="4677" y="8689"/>
                  </a:lnTo>
                  <a:lnTo>
                    <a:pt x="4601" y="8433"/>
                  </a:lnTo>
                  <a:lnTo>
                    <a:pt x="4549" y="8178"/>
                  </a:lnTo>
                  <a:lnTo>
                    <a:pt x="4524" y="7922"/>
                  </a:lnTo>
                  <a:lnTo>
                    <a:pt x="4498" y="7666"/>
                  </a:lnTo>
                  <a:lnTo>
                    <a:pt x="4498" y="7411"/>
                  </a:lnTo>
                  <a:lnTo>
                    <a:pt x="4549" y="7155"/>
                  </a:lnTo>
                  <a:lnTo>
                    <a:pt x="4575" y="6900"/>
                  </a:lnTo>
                  <a:lnTo>
                    <a:pt x="4652" y="6644"/>
                  </a:lnTo>
                  <a:lnTo>
                    <a:pt x="4754" y="6414"/>
                  </a:lnTo>
                  <a:lnTo>
                    <a:pt x="4856" y="6159"/>
                  </a:lnTo>
                  <a:lnTo>
                    <a:pt x="5009" y="5929"/>
                  </a:lnTo>
                  <a:lnTo>
                    <a:pt x="5163" y="5724"/>
                  </a:lnTo>
                  <a:lnTo>
                    <a:pt x="5316" y="5545"/>
                  </a:lnTo>
                  <a:lnTo>
                    <a:pt x="5342" y="5520"/>
                  </a:lnTo>
                  <a:lnTo>
                    <a:pt x="5342" y="5494"/>
                  </a:lnTo>
                  <a:lnTo>
                    <a:pt x="5367" y="5469"/>
                  </a:lnTo>
                  <a:lnTo>
                    <a:pt x="5572" y="5264"/>
                  </a:lnTo>
                  <a:lnTo>
                    <a:pt x="5827" y="5060"/>
                  </a:lnTo>
                  <a:lnTo>
                    <a:pt x="6108" y="4881"/>
                  </a:lnTo>
                  <a:lnTo>
                    <a:pt x="6415" y="4753"/>
                  </a:lnTo>
                  <a:lnTo>
                    <a:pt x="6670" y="4651"/>
                  </a:lnTo>
                  <a:lnTo>
                    <a:pt x="7054" y="4549"/>
                  </a:lnTo>
                  <a:lnTo>
                    <a:pt x="7437" y="4498"/>
                  </a:lnTo>
                  <a:close/>
                  <a:moveTo>
                    <a:pt x="7488" y="0"/>
                  </a:moveTo>
                  <a:lnTo>
                    <a:pt x="6926" y="26"/>
                  </a:lnTo>
                  <a:lnTo>
                    <a:pt x="6466" y="77"/>
                  </a:lnTo>
                  <a:lnTo>
                    <a:pt x="5981" y="179"/>
                  </a:lnTo>
                  <a:lnTo>
                    <a:pt x="5853" y="205"/>
                  </a:lnTo>
                  <a:lnTo>
                    <a:pt x="5265" y="358"/>
                  </a:lnTo>
                  <a:lnTo>
                    <a:pt x="4703" y="562"/>
                  </a:lnTo>
                  <a:lnTo>
                    <a:pt x="4192" y="792"/>
                  </a:lnTo>
                  <a:lnTo>
                    <a:pt x="3706" y="1073"/>
                  </a:lnTo>
                  <a:lnTo>
                    <a:pt x="3246" y="1380"/>
                  </a:lnTo>
                  <a:lnTo>
                    <a:pt x="2786" y="1712"/>
                  </a:lnTo>
                  <a:lnTo>
                    <a:pt x="2352" y="2096"/>
                  </a:lnTo>
                  <a:lnTo>
                    <a:pt x="2224" y="2223"/>
                  </a:lnTo>
                  <a:lnTo>
                    <a:pt x="1968" y="2479"/>
                  </a:lnTo>
                  <a:lnTo>
                    <a:pt x="1611" y="2913"/>
                  </a:lnTo>
                  <a:lnTo>
                    <a:pt x="1279" y="3373"/>
                  </a:lnTo>
                  <a:lnTo>
                    <a:pt x="972" y="3859"/>
                  </a:lnTo>
                  <a:lnTo>
                    <a:pt x="716" y="4344"/>
                  </a:lnTo>
                  <a:lnTo>
                    <a:pt x="512" y="4855"/>
                  </a:lnTo>
                  <a:lnTo>
                    <a:pt x="333" y="5392"/>
                  </a:lnTo>
                  <a:lnTo>
                    <a:pt x="180" y="5929"/>
                  </a:lnTo>
                  <a:lnTo>
                    <a:pt x="77" y="6491"/>
                  </a:lnTo>
                  <a:lnTo>
                    <a:pt x="1" y="7053"/>
                  </a:lnTo>
                  <a:lnTo>
                    <a:pt x="1" y="7615"/>
                  </a:lnTo>
                  <a:lnTo>
                    <a:pt x="1" y="8203"/>
                  </a:lnTo>
                  <a:lnTo>
                    <a:pt x="77" y="8765"/>
                  </a:lnTo>
                  <a:lnTo>
                    <a:pt x="180" y="9353"/>
                  </a:lnTo>
                  <a:lnTo>
                    <a:pt x="333" y="9915"/>
                  </a:lnTo>
                  <a:lnTo>
                    <a:pt x="512" y="10426"/>
                  </a:lnTo>
                  <a:lnTo>
                    <a:pt x="665" y="10759"/>
                  </a:lnTo>
                  <a:lnTo>
                    <a:pt x="793" y="11065"/>
                  </a:lnTo>
                  <a:lnTo>
                    <a:pt x="972" y="11372"/>
                  </a:lnTo>
                  <a:lnTo>
                    <a:pt x="1151" y="11653"/>
                  </a:lnTo>
                  <a:lnTo>
                    <a:pt x="1330" y="11960"/>
                  </a:lnTo>
                  <a:lnTo>
                    <a:pt x="1534" y="12241"/>
                  </a:lnTo>
                  <a:lnTo>
                    <a:pt x="1764" y="12522"/>
                  </a:lnTo>
                  <a:lnTo>
                    <a:pt x="1994" y="12777"/>
                  </a:lnTo>
                  <a:lnTo>
                    <a:pt x="2071" y="12905"/>
                  </a:lnTo>
                  <a:lnTo>
                    <a:pt x="2096" y="13033"/>
                  </a:lnTo>
                  <a:lnTo>
                    <a:pt x="2071" y="13161"/>
                  </a:lnTo>
                  <a:lnTo>
                    <a:pt x="1994" y="13263"/>
                  </a:lnTo>
                  <a:lnTo>
                    <a:pt x="1304" y="13953"/>
                  </a:lnTo>
                  <a:lnTo>
                    <a:pt x="1253" y="14004"/>
                  </a:lnTo>
                  <a:lnTo>
                    <a:pt x="1227" y="14081"/>
                  </a:lnTo>
                  <a:lnTo>
                    <a:pt x="1202" y="14157"/>
                  </a:lnTo>
                  <a:lnTo>
                    <a:pt x="1176" y="14234"/>
                  </a:lnTo>
                  <a:lnTo>
                    <a:pt x="1202" y="14311"/>
                  </a:lnTo>
                  <a:lnTo>
                    <a:pt x="1227" y="14387"/>
                  </a:lnTo>
                  <a:lnTo>
                    <a:pt x="1253" y="14464"/>
                  </a:lnTo>
                  <a:lnTo>
                    <a:pt x="1304" y="14541"/>
                  </a:lnTo>
                  <a:lnTo>
                    <a:pt x="3732" y="16943"/>
                  </a:lnTo>
                  <a:lnTo>
                    <a:pt x="4447" y="17684"/>
                  </a:lnTo>
                  <a:lnTo>
                    <a:pt x="4524" y="17735"/>
                  </a:lnTo>
                  <a:lnTo>
                    <a:pt x="4601" y="17760"/>
                  </a:lnTo>
                  <a:lnTo>
                    <a:pt x="4754" y="17812"/>
                  </a:lnTo>
                  <a:lnTo>
                    <a:pt x="4907" y="17760"/>
                  </a:lnTo>
                  <a:lnTo>
                    <a:pt x="4984" y="17735"/>
                  </a:lnTo>
                  <a:lnTo>
                    <a:pt x="5035" y="17684"/>
                  </a:lnTo>
                  <a:lnTo>
                    <a:pt x="17710" y="5009"/>
                  </a:lnTo>
                  <a:lnTo>
                    <a:pt x="17761" y="4932"/>
                  </a:lnTo>
                  <a:lnTo>
                    <a:pt x="17812" y="4855"/>
                  </a:lnTo>
                  <a:lnTo>
                    <a:pt x="17838" y="4779"/>
                  </a:lnTo>
                  <a:lnTo>
                    <a:pt x="17838" y="4702"/>
                  </a:lnTo>
                  <a:lnTo>
                    <a:pt x="17838" y="4626"/>
                  </a:lnTo>
                  <a:lnTo>
                    <a:pt x="17812" y="4549"/>
                  </a:lnTo>
                  <a:lnTo>
                    <a:pt x="17761" y="4472"/>
                  </a:lnTo>
                  <a:lnTo>
                    <a:pt x="17710" y="4421"/>
                  </a:lnTo>
                  <a:lnTo>
                    <a:pt x="14567" y="1278"/>
                  </a:lnTo>
                  <a:lnTo>
                    <a:pt x="14516" y="1227"/>
                  </a:lnTo>
                  <a:lnTo>
                    <a:pt x="14439" y="1176"/>
                  </a:lnTo>
                  <a:lnTo>
                    <a:pt x="14362" y="1150"/>
                  </a:lnTo>
                  <a:lnTo>
                    <a:pt x="14184" y="1150"/>
                  </a:lnTo>
                  <a:lnTo>
                    <a:pt x="14107" y="1176"/>
                  </a:lnTo>
                  <a:lnTo>
                    <a:pt x="14056" y="1227"/>
                  </a:lnTo>
                  <a:lnTo>
                    <a:pt x="13979" y="1278"/>
                  </a:lnTo>
                  <a:lnTo>
                    <a:pt x="13877" y="1380"/>
                  </a:lnTo>
                  <a:lnTo>
                    <a:pt x="13596" y="1661"/>
                  </a:lnTo>
                  <a:lnTo>
                    <a:pt x="13264" y="1993"/>
                  </a:lnTo>
                  <a:lnTo>
                    <a:pt x="13161" y="2070"/>
                  </a:lnTo>
                  <a:lnTo>
                    <a:pt x="13034" y="2096"/>
                  </a:lnTo>
                  <a:lnTo>
                    <a:pt x="12906" y="2070"/>
                  </a:lnTo>
                  <a:lnTo>
                    <a:pt x="12778" y="1993"/>
                  </a:lnTo>
                  <a:lnTo>
                    <a:pt x="12497" y="1763"/>
                  </a:lnTo>
                  <a:lnTo>
                    <a:pt x="12216" y="1533"/>
                  </a:lnTo>
                  <a:lnTo>
                    <a:pt x="11935" y="1329"/>
                  </a:lnTo>
                  <a:lnTo>
                    <a:pt x="11628" y="1125"/>
                  </a:lnTo>
                  <a:lnTo>
                    <a:pt x="11321" y="946"/>
                  </a:lnTo>
                  <a:lnTo>
                    <a:pt x="11015" y="767"/>
                  </a:lnTo>
                  <a:lnTo>
                    <a:pt x="10683" y="639"/>
                  </a:lnTo>
                  <a:lnTo>
                    <a:pt x="10376" y="486"/>
                  </a:lnTo>
                  <a:lnTo>
                    <a:pt x="9839" y="332"/>
                  </a:lnTo>
                  <a:lnTo>
                    <a:pt x="9277" y="179"/>
                  </a:lnTo>
                  <a:lnTo>
                    <a:pt x="8664" y="51"/>
                  </a:lnTo>
                  <a:lnTo>
                    <a:pt x="8076" y="0"/>
                  </a:lnTo>
                  <a:close/>
                </a:path>
              </a:pathLst>
            </a:custGeom>
            <a:solidFill>
              <a:srgbClr val="FFBE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6" name="Google Shape;1146;p43"/>
            <p:cNvSpPr/>
            <p:nvPr/>
          </p:nvSpPr>
          <p:spPr>
            <a:xfrm>
              <a:off x="5466550" y="1995025"/>
              <a:ext cx="352675" cy="416550"/>
            </a:xfrm>
            <a:custGeom>
              <a:rect b="b" l="l" r="r" t="t"/>
              <a:pathLst>
                <a:path extrusionOk="0" h="16662" w="14107">
                  <a:moveTo>
                    <a:pt x="10453" y="0"/>
                  </a:moveTo>
                  <a:lnTo>
                    <a:pt x="10376" y="26"/>
                  </a:lnTo>
                  <a:lnTo>
                    <a:pt x="10325" y="77"/>
                  </a:lnTo>
                  <a:lnTo>
                    <a:pt x="10248" y="128"/>
                  </a:lnTo>
                  <a:lnTo>
                    <a:pt x="10146" y="230"/>
                  </a:lnTo>
                  <a:lnTo>
                    <a:pt x="9916" y="460"/>
                  </a:lnTo>
                  <a:lnTo>
                    <a:pt x="9916" y="460"/>
                  </a:lnTo>
                  <a:lnTo>
                    <a:pt x="9993" y="409"/>
                  </a:lnTo>
                  <a:lnTo>
                    <a:pt x="10146" y="383"/>
                  </a:lnTo>
                  <a:lnTo>
                    <a:pt x="10274" y="409"/>
                  </a:lnTo>
                  <a:lnTo>
                    <a:pt x="10350" y="460"/>
                  </a:lnTo>
                  <a:lnTo>
                    <a:pt x="10401" y="511"/>
                  </a:lnTo>
                  <a:lnTo>
                    <a:pt x="13008" y="3092"/>
                  </a:lnTo>
                  <a:lnTo>
                    <a:pt x="13085" y="3220"/>
                  </a:lnTo>
                  <a:lnTo>
                    <a:pt x="13110" y="3348"/>
                  </a:lnTo>
                  <a:lnTo>
                    <a:pt x="13085" y="3501"/>
                  </a:lnTo>
                  <a:lnTo>
                    <a:pt x="13008" y="3603"/>
                  </a:lnTo>
                  <a:lnTo>
                    <a:pt x="818" y="15793"/>
                  </a:lnTo>
                  <a:lnTo>
                    <a:pt x="716" y="15869"/>
                  </a:lnTo>
                  <a:lnTo>
                    <a:pt x="614" y="15920"/>
                  </a:lnTo>
                  <a:lnTo>
                    <a:pt x="512" y="15946"/>
                  </a:lnTo>
                  <a:lnTo>
                    <a:pt x="410" y="15972"/>
                  </a:lnTo>
                  <a:lnTo>
                    <a:pt x="282" y="15946"/>
                  </a:lnTo>
                  <a:lnTo>
                    <a:pt x="180" y="15920"/>
                  </a:lnTo>
                  <a:lnTo>
                    <a:pt x="77" y="15869"/>
                  </a:lnTo>
                  <a:lnTo>
                    <a:pt x="1" y="15793"/>
                  </a:lnTo>
                  <a:lnTo>
                    <a:pt x="1" y="15793"/>
                  </a:lnTo>
                  <a:lnTo>
                    <a:pt x="716" y="16534"/>
                  </a:lnTo>
                  <a:lnTo>
                    <a:pt x="793" y="16585"/>
                  </a:lnTo>
                  <a:lnTo>
                    <a:pt x="870" y="16610"/>
                  </a:lnTo>
                  <a:lnTo>
                    <a:pt x="1023" y="16662"/>
                  </a:lnTo>
                  <a:lnTo>
                    <a:pt x="1176" y="16610"/>
                  </a:lnTo>
                  <a:lnTo>
                    <a:pt x="1253" y="16585"/>
                  </a:lnTo>
                  <a:lnTo>
                    <a:pt x="1304" y="16534"/>
                  </a:lnTo>
                  <a:lnTo>
                    <a:pt x="13979" y="3859"/>
                  </a:lnTo>
                  <a:lnTo>
                    <a:pt x="14030" y="3782"/>
                  </a:lnTo>
                  <a:lnTo>
                    <a:pt x="14081" y="3705"/>
                  </a:lnTo>
                  <a:lnTo>
                    <a:pt x="14107" y="3629"/>
                  </a:lnTo>
                  <a:lnTo>
                    <a:pt x="14107" y="3552"/>
                  </a:lnTo>
                  <a:lnTo>
                    <a:pt x="14107" y="3476"/>
                  </a:lnTo>
                  <a:lnTo>
                    <a:pt x="14081" y="3399"/>
                  </a:lnTo>
                  <a:lnTo>
                    <a:pt x="14030" y="3322"/>
                  </a:lnTo>
                  <a:lnTo>
                    <a:pt x="13979" y="3271"/>
                  </a:lnTo>
                  <a:lnTo>
                    <a:pt x="10836" y="128"/>
                  </a:lnTo>
                  <a:lnTo>
                    <a:pt x="10785" y="77"/>
                  </a:lnTo>
                  <a:lnTo>
                    <a:pt x="10708" y="26"/>
                  </a:lnTo>
                  <a:lnTo>
                    <a:pt x="10631" y="0"/>
                  </a:lnTo>
                  <a:close/>
                </a:path>
              </a:pathLst>
            </a:custGeom>
            <a:solidFill>
              <a:srgbClr val="FFBE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7" name="Google Shape;1147;p43"/>
            <p:cNvSpPr/>
            <p:nvPr/>
          </p:nvSpPr>
          <p:spPr>
            <a:xfrm>
              <a:off x="5534275" y="2127250"/>
              <a:ext cx="59450" cy="59450"/>
            </a:xfrm>
            <a:custGeom>
              <a:rect b="b" l="l" r="r" t="t"/>
              <a:pathLst>
                <a:path extrusionOk="0" h="2378" w="2378">
                  <a:moveTo>
                    <a:pt x="1176" y="1"/>
                  </a:moveTo>
                  <a:lnTo>
                    <a:pt x="946" y="26"/>
                  </a:lnTo>
                  <a:lnTo>
                    <a:pt x="716" y="103"/>
                  </a:lnTo>
                  <a:lnTo>
                    <a:pt x="512" y="205"/>
                  </a:lnTo>
                  <a:lnTo>
                    <a:pt x="333" y="333"/>
                  </a:lnTo>
                  <a:lnTo>
                    <a:pt x="205" y="512"/>
                  </a:lnTo>
                  <a:lnTo>
                    <a:pt x="77" y="716"/>
                  </a:lnTo>
                  <a:lnTo>
                    <a:pt x="26" y="946"/>
                  </a:lnTo>
                  <a:lnTo>
                    <a:pt x="1" y="1176"/>
                  </a:lnTo>
                  <a:lnTo>
                    <a:pt x="26" y="1432"/>
                  </a:lnTo>
                  <a:lnTo>
                    <a:pt x="77" y="1662"/>
                  </a:lnTo>
                  <a:lnTo>
                    <a:pt x="205" y="1841"/>
                  </a:lnTo>
                  <a:lnTo>
                    <a:pt x="333" y="2020"/>
                  </a:lnTo>
                  <a:lnTo>
                    <a:pt x="512" y="2173"/>
                  </a:lnTo>
                  <a:lnTo>
                    <a:pt x="716" y="2275"/>
                  </a:lnTo>
                  <a:lnTo>
                    <a:pt x="946" y="2352"/>
                  </a:lnTo>
                  <a:lnTo>
                    <a:pt x="1176" y="2377"/>
                  </a:lnTo>
                  <a:lnTo>
                    <a:pt x="1432" y="2352"/>
                  </a:lnTo>
                  <a:lnTo>
                    <a:pt x="1636" y="2275"/>
                  </a:lnTo>
                  <a:lnTo>
                    <a:pt x="1840" y="2173"/>
                  </a:lnTo>
                  <a:lnTo>
                    <a:pt x="2019" y="2020"/>
                  </a:lnTo>
                  <a:lnTo>
                    <a:pt x="2173" y="1841"/>
                  </a:lnTo>
                  <a:lnTo>
                    <a:pt x="2275" y="1662"/>
                  </a:lnTo>
                  <a:lnTo>
                    <a:pt x="2352" y="1432"/>
                  </a:lnTo>
                  <a:lnTo>
                    <a:pt x="2377" y="1176"/>
                  </a:lnTo>
                  <a:lnTo>
                    <a:pt x="2352" y="946"/>
                  </a:lnTo>
                  <a:lnTo>
                    <a:pt x="2275" y="716"/>
                  </a:lnTo>
                  <a:lnTo>
                    <a:pt x="2173" y="512"/>
                  </a:lnTo>
                  <a:lnTo>
                    <a:pt x="2019" y="333"/>
                  </a:lnTo>
                  <a:lnTo>
                    <a:pt x="1840" y="205"/>
                  </a:lnTo>
                  <a:lnTo>
                    <a:pt x="1636" y="103"/>
                  </a:lnTo>
                  <a:lnTo>
                    <a:pt x="1432" y="26"/>
                  </a:lnTo>
                  <a:lnTo>
                    <a:pt x="1176" y="1"/>
                  </a:lnTo>
                  <a:close/>
                </a:path>
              </a:pathLst>
            </a:custGeom>
            <a:solidFill>
              <a:srgbClr val="AC51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8" name="Google Shape;1148;p43"/>
            <p:cNvSpPr/>
            <p:nvPr/>
          </p:nvSpPr>
          <p:spPr>
            <a:xfrm>
              <a:off x="5543225" y="2127250"/>
              <a:ext cx="50500" cy="59450"/>
            </a:xfrm>
            <a:custGeom>
              <a:rect b="b" l="l" r="r" t="t"/>
              <a:pathLst>
                <a:path extrusionOk="0" h="2378" w="2020">
                  <a:moveTo>
                    <a:pt x="767" y="1"/>
                  </a:moveTo>
                  <a:lnTo>
                    <a:pt x="537" y="26"/>
                  </a:lnTo>
                  <a:lnTo>
                    <a:pt x="307" y="103"/>
                  </a:lnTo>
                  <a:lnTo>
                    <a:pt x="154" y="205"/>
                  </a:lnTo>
                  <a:lnTo>
                    <a:pt x="0" y="333"/>
                  </a:lnTo>
                  <a:lnTo>
                    <a:pt x="358" y="333"/>
                  </a:lnTo>
                  <a:lnTo>
                    <a:pt x="537" y="384"/>
                  </a:lnTo>
                  <a:lnTo>
                    <a:pt x="716" y="461"/>
                  </a:lnTo>
                  <a:lnTo>
                    <a:pt x="869" y="563"/>
                  </a:lnTo>
                  <a:lnTo>
                    <a:pt x="997" y="691"/>
                  </a:lnTo>
                  <a:lnTo>
                    <a:pt x="1125" y="819"/>
                  </a:lnTo>
                  <a:lnTo>
                    <a:pt x="1227" y="997"/>
                  </a:lnTo>
                  <a:lnTo>
                    <a:pt x="1304" y="1176"/>
                  </a:lnTo>
                  <a:lnTo>
                    <a:pt x="1329" y="1355"/>
                  </a:lnTo>
                  <a:lnTo>
                    <a:pt x="1355" y="1534"/>
                  </a:lnTo>
                  <a:lnTo>
                    <a:pt x="1329" y="1739"/>
                  </a:lnTo>
                  <a:lnTo>
                    <a:pt x="1278" y="1892"/>
                  </a:lnTo>
                  <a:lnTo>
                    <a:pt x="1201" y="2071"/>
                  </a:lnTo>
                  <a:lnTo>
                    <a:pt x="1099" y="2224"/>
                  </a:lnTo>
                  <a:lnTo>
                    <a:pt x="971" y="2377"/>
                  </a:lnTo>
                  <a:lnTo>
                    <a:pt x="971" y="2377"/>
                  </a:lnTo>
                  <a:lnTo>
                    <a:pt x="1176" y="2326"/>
                  </a:lnTo>
                  <a:lnTo>
                    <a:pt x="1355" y="2250"/>
                  </a:lnTo>
                  <a:lnTo>
                    <a:pt x="1559" y="2122"/>
                  </a:lnTo>
                  <a:lnTo>
                    <a:pt x="1712" y="1969"/>
                  </a:lnTo>
                  <a:lnTo>
                    <a:pt x="1866" y="1790"/>
                  </a:lnTo>
                  <a:lnTo>
                    <a:pt x="1942" y="1585"/>
                  </a:lnTo>
                  <a:lnTo>
                    <a:pt x="1994" y="1355"/>
                  </a:lnTo>
                  <a:lnTo>
                    <a:pt x="2019" y="1125"/>
                  </a:lnTo>
                  <a:lnTo>
                    <a:pt x="1968" y="895"/>
                  </a:lnTo>
                  <a:lnTo>
                    <a:pt x="1891" y="665"/>
                  </a:lnTo>
                  <a:lnTo>
                    <a:pt x="1764" y="461"/>
                  </a:lnTo>
                  <a:lnTo>
                    <a:pt x="1610" y="282"/>
                  </a:lnTo>
                  <a:lnTo>
                    <a:pt x="1431" y="154"/>
                  </a:lnTo>
                  <a:lnTo>
                    <a:pt x="1227" y="52"/>
                  </a:lnTo>
                  <a:lnTo>
                    <a:pt x="997" y="1"/>
                  </a:lnTo>
                  <a:close/>
                </a:path>
              </a:pathLst>
            </a:custGeom>
            <a:solidFill>
              <a:srgbClr val="AC51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9" name="Google Shape;1149;p43"/>
            <p:cNvSpPr/>
            <p:nvPr/>
          </p:nvSpPr>
          <p:spPr>
            <a:xfrm>
              <a:off x="5519575" y="1966275"/>
              <a:ext cx="185300" cy="63275"/>
            </a:xfrm>
            <a:custGeom>
              <a:rect b="b" l="l" r="r" t="t"/>
              <a:pathLst>
                <a:path extrusionOk="0" h="2531" w="7412">
                  <a:moveTo>
                    <a:pt x="1636" y="0"/>
                  </a:moveTo>
                  <a:lnTo>
                    <a:pt x="1074" y="26"/>
                  </a:lnTo>
                  <a:lnTo>
                    <a:pt x="614" y="77"/>
                  </a:lnTo>
                  <a:lnTo>
                    <a:pt x="129" y="179"/>
                  </a:lnTo>
                  <a:lnTo>
                    <a:pt x="1" y="205"/>
                  </a:lnTo>
                  <a:lnTo>
                    <a:pt x="435" y="153"/>
                  </a:lnTo>
                  <a:lnTo>
                    <a:pt x="870" y="128"/>
                  </a:lnTo>
                  <a:lnTo>
                    <a:pt x="1278" y="128"/>
                  </a:lnTo>
                  <a:lnTo>
                    <a:pt x="1713" y="153"/>
                  </a:lnTo>
                  <a:lnTo>
                    <a:pt x="2147" y="205"/>
                  </a:lnTo>
                  <a:lnTo>
                    <a:pt x="2556" y="281"/>
                  </a:lnTo>
                  <a:lnTo>
                    <a:pt x="2991" y="383"/>
                  </a:lnTo>
                  <a:lnTo>
                    <a:pt x="3399" y="511"/>
                  </a:lnTo>
                  <a:lnTo>
                    <a:pt x="3808" y="665"/>
                  </a:lnTo>
                  <a:lnTo>
                    <a:pt x="4217" y="843"/>
                  </a:lnTo>
                  <a:lnTo>
                    <a:pt x="4601" y="1022"/>
                  </a:lnTo>
                  <a:lnTo>
                    <a:pt x="4984" y="1252"/>
                  </a:lnTo>
                  <a:lnTo>
                    <a:pt x="5367" y="1482"/>
                  </a:lnTo>
                  <a:lnTo>
                    <a:pt x="5725" y="1763"/>
                  </a:lnTo>
                  <a:lnTo>
                    <a:pt x="6083" y="2045"/>
                  </a:lnTo>
                  <a:lnTo>
                    <a:pt x="6415" y="2377"/>
                  </a:lnTo>
                  <a:lnTo>
                    <a:pt x="6466" y="2428"/>
                  </a:lnTo>
                  <a:lnTo>
                    <a:pt x="6543" y="2479"/>
                  </a:lnTo>
                  <a:lnTo>
                    <a:pt x="6619" y="2504"/>
                  </a:lnTo>
                  <a:lnTo>
                    <a:pt x="6696" y="2530"/>
                  </a:lnTo>
                  <a:lnTo>
                    <a:pt x="6849" y="2504"/>
                  </a:lnTo>
                  <a:lnTo>
                    <a:pt x="6926" y="2479"/>
                  </a:lnTo>
                  <a:lnTo>
                    <a:pt x="6977" y="2428"/>
                  </a:lnTo>
                  <a:lnTo>
                    <a:pt x="7412" y="1993"/>
                  </a:lnTo>
                  <a:lnTo>
                    <a:pt x="7309" y="2070"/>
                  </a:lnTo>
                  <a:lnTo>
                    <a:pt x="7182" y="2096"/>
                  </a:lnTo>
                  <a:lnTo>
                    <a:pt x="7054" y="2070"/>
                  </a:lnTo>
                  <a:lnTo>
                    <a:pt x="6926" y="1993"/>
                  </a:lnTo>
                  <a:lnTo>
                    <a:pt x="6645" y="1763"/>
                  </a:lnTo>
                  <a:lnTo>
                    <a:pt x="6364" y="1533"/>
                  </a:lnTo>
                  <a:lnTo>
                    <a:pt x="6083" y="1329"/>
                  </a:lnTo>
                  <a:lnTo>
                    <a:pt x="5776" y="1125"/>
                  </a:lnTo>
                  <a:lnTo>
                    <a:pt x="5469" y="946"/>
                  </a:lnTo>
                  <a:lnTo>
                    <a:pt x="5163" y="767"/>
                  </a:lnTo>
                  <a:lnTo>
                    <a:pt x="4831" y="639"/>
                  </a:lnTo>
                  <a:lnTo>
                    <a:pt x="4524" y="486"/>
                  </a:lnTo>
                  <a:lnTo>
                    <a:pt x="3987" y="332"/>
                  </a:lnTo>
                  <a:lnTo>
                    <a:pt x="3425" y="179"/>
                  </a:lnTo>
                  <a:lnTo>
                    <a:pt x="2812" y="51"/>
                  </a:lnTo>
                  <a:lnTo>
                    <a:pt x="2224" y="0"/>
                  </a:lnTo>
                  <a:close/>
                </a:path>
              </a:pathLst>
            </a:custGeom>
            <a:solidFill>
              <a:srgbClr val="FFBE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0" name="Google Shape;1150;p43"/>
            <p:cNvSpPr/>
            <p:nvPr/>
          </p:nvSpPr>
          <p:spPr>
            <a:xfrm>
              <a:off x="5466550" y="2082550"/>
              <a:ext cx="73500" cy="136725"/>
            </a:xfrm>
            <a:custGeom>
              <a:rect b="b" l="l" r="r" t="t"/>
              <a:pathLst>
                <a:path extrusionOk="0" h="5469" w="2940">
                  <a:moveTo>
                    <a:pt x="2939" y="0"/>
                  </a:moveTo>
                  <a:lnTo>
                    <a:pt x="2658" y="26"/>
                  </a:lnTo>
                  <a:lnTo>
                    <a:pt x="2377" y="77"/>
                  </a:lnTo>
                  <a:lnTo>
                    <a:pt x="2122" y="153"/>
                  </a:lnTo>
                  <a:lnTo>
                    <a:pt x="1841" y="256"/>
                  </a:lnTo>
                  <a:lnTo>
                    <a:pt x="1585" y="409"/>
                  </a:lnTo>
                  <a:lnTo>
                    <a:pt x="1355" y="562"/>
                  </a:lnTo>
                  <a:lnTo>
                    <a:pt x="1100" y="741"/>
                  </a:lnTo>
                  <a:lnTo>
                    <a:pt x="895" y="946"/>
                  </a:lnTo>
                  <a:lnTo>
                    <a:pt x="691" y="1176"/>
                  </a:lnTo>
                  <a:lnTo>
                    <a:pt x="512" y="1406"/>
                  </a:lnTo>
                  <a:lnTo>
                    <a:pt x="358" y="1661"/>
                  </a:lnTo>
                  <a:lnTo>
                    <a:pt x="231" y="1942"/>
                  </a:lnTo>
                  <a:lnTo>
                    <a:pt x="154" y="2223"/>
                  </a:lnTo>
                  <a:lnTo>
                    <a:pt x="77" y="2504"/>
                  </a:lnTo>
                  <a:lnTo>
                    <a:pt x="26" y="2785"/>
                  </a:lnTo>
                  <a:lnTo>
                    <a:pt x="1" y="3067"/>
                  </a:lnTo>
                  <a:lnTo>
                    <a:pt x="26" y="3373"/>
                  </a:lnTo>
                  <a:lnTo>
                    <a:pt x="52" y="3654"/>
                  </a:lnTo>
                  <a:lnTo>
                    <a:pt x="129" y="3935"/>
                  </a:lnTo>
                  <a:lnTo>
                    <a:pt x="205" y="4217"/>
                  </a:lnTo>
                  <a:lnTo>
                    <a:pt x="333" y="4472"/>
                  </a:lnTo>
                  <a:lnTo>
                    <a:pt x="461" y="4753"/>
                  </a:lnTo>
                  <a:lnTo>
                    <a:pt x="640" y="4983"/>
                  </a:lnTo>
                  <a:lnTo>
                    <a:pt x="818" y="5239"/>
                  </a:lnTo>
                  <a:lnTo>
                    <a:pt x="921" y="5315"/>
                  </a:lnTo>
                  <a:lnTo>
                    <a:pt x="997" y="5392"/>
                  </a:lnTo>
                  <a:lnTo>
                    <a:pt x="1074" y="5443"/>
                  </a:lnTo>
                  <a:lnTo>
                    <a:pt x="1151" y="5469"/>
                  </a:lnTo>
                  <a:lnTo>
                    <a:pt x="1253" y="5469"/>
                  </a:lnTo>
                  <a:lnTo>
                    <a:pt x="1330" y="5443"/>
                  </a:lnTo>
                  <a:lnTo>
                    <a:pt x="1406" y="5418"/>
                  </a:lnTo>
                  <a:lnTo>
                    <a:pt x="1508" y="5366"/>
                  </a:lnTo>
                  <a:lnTo>
                    <a:pt x="1815" y="5034"/>
                  </a:lnTo>
                  <a:lnTo>
                    <a:pt x="1713" y="5060"/>
                  </a:lnTo>
                  <a:lnTo>
                    <a:pt x="1636" y="5060"/>
                  </a:lnTo>
                  <a:lnTo>
                    <a:pt x="1560" y="5034"/>
                  </a:lnTo>
                  <a:lnTo>
                    <a:pt x="1483" y="4958"/>
                  </a:lnTo>
                  <a:lnTo>
                    <a:pt x="1330" y="4753"/>
                  </a:lnTo>
                  <a:lnTo>
                    <a:pt x="1176" y="4523"/>
                  </a:lnTo>
                  <a:lnTo>
                    <a:pt x="1048" y="4293"/>
                  </a:lnTo>
                  <a:lnTo>
                    <a:pt x="946" y="4038"/>
                  </a:lnTo>
                  <a:lnTo>
                    <a:pt x="870" y="3782"/>
                  </a:lnTo>
                  <a:lnTo>
                    <a:pt x="818" y="3527"/>
                  </a:lnTo>
                  <a:lnTo>
                    <a:pt x="793" y="3271"/>
                  </a:lnTo>
                  <a:lnTo>
                    <a:pt x="767" y="3015"/>
                  </a:lnTo>
                  <a:lnTo>
                    <a:pt x="767" y="2760"/>
                  </a:lnTo>
                  <a:lnTo>
                    <a:pt x="818" y="2504"/>
                  </a:lnTo>
                  <a:lnTo>
                    <a:pt x="844" y="2249"/>
                  </a:lnTo>
                  <a:lnTo>
                    <a:pt x="921" y="1993"/>
                  </a:lnTo>
                  <a:lnTo>
                    <a:pt x="1023" y="1763"/>
                  </a:lnTo>
                  <a:lnTo>
                    <a:pt x="1125" y="1508"/>
                  </a:lnTo>
                  <a:lnTo>
                    <a:pt x="1278" y="1278"/>
                  </a:lnTo>
                  <a:lnTo>
                    <a:pt x="1432" y="1073"/>
                  </a:lnTo>
                  <a:lnTo>
                    <a:pt x="1713" y="741"/>
                  </a:lnTo>
                  <a:lnTo>
                    <a:pt x="2020" y="486"/>
                  </a:lnTo>
                  <a:lnTo>
                    <a:pt x="2352" y="256"/>
                  </a:lnTo>
                  <a:lnTo>
                    <a:pt x="2684" y="102"/>
                  </a:lnTo>
                  <a:lnTo>
                    <a:pt x="2939" y="0"/>
                  </a:lnTo>
                  <a:close/>
                </a:path>
              </a:pathLst>
            </a:custGeom>
            <a:solidFill>
              <a:srgbClr val="FFBE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1" name="Google Shape;1151;p43"/>
            <p:cNvSpPr/>
            <p:nvPr/>
          </p:nvSpPr>
          <p:spPr>
            <a:xfrm>
              <a:off x="5499775" y="2355975"/>
              <a:ext cx="30700" cy="30675"/>
            </a:xfrm>
            <a:custGeom>
              <a:rect b="b" l="l" r="r" t="t"/>
              <a:pathLst>
                <a:path extrusionOk="0" h="1227" w="1228">
                  <a:moveTo>
                    <a:pt x="256" y="0"/>
                  </a:moveTo>
                  <a:lnTo>
                    <a:pt x="154" y="26"/>
                  </a:lnTo>
                  <a:lnTo>
                    <a:pt x="77" y="103"/>
                  </a:lnTo>
                  <a:lnTo>
                    <a:pt x="26" y="179"/>
                  </a:lnTo>
                  <a:lnTo>
                    <a:pt x="1" y="281"/>
                  </a:lnTo>
                  <a:lnTo>
                    <a:pt x="26" y="384"/>
                  </a:lnTo>
                  <a:lnTo>
                    <a:pt x="77" y="486"/>
                  </a:lnTo>
                  <a:lnTo>
                    <a:pt x="231" y="614"/>
                  </a:lnTo>
                  <a:lnTo>
                    <a:pt x="844" y="1227"/>
                  </a:lnTo>
                  <a:lnTo>
                    <a:pt x="1227" y="844"/>
                  </a:lnTo>
                  <a:lnTo>
                    <a:pt x="614" y="230"/>
                  </a:lnTo>
                  <a:lnTo>
                    <a:pt x="461" y="103"/>
                  </a:lnTo>
                  <a:lnTo>
                    <a:pt x="358" y="26"/>
                  </a:lnTo>
                  <a:lnTo>
                    <a:pt x="256" y="0"/>
                  </a:lnTo>
                  <a:close/>
                </a:path>
              </a:pathLst>
            </a:custGeom>
            <a:solidFill>
              <a:srgbClr val="382D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2" name="Google Shape;1152;p43"/>
            <p:cNvSpPr/>
            <p:nvPr/>
          </p:nvSpPr>
          <p:spPr>
            <a:xfrm>
              <a:off x="5543225" y="2312525"/>
              <a:ext cx="30675" cy="30700"/>
            </a:xfrm>
            <a:custGeom>
              <a:rect b="b" l="l" r="r" t="t"/>
              <a:pathLst>
                <a:path extrusionOk="0" h="1228" w="1227">
                  <a:moveTo>
                    <a:pt x="281" y="1"/>
                  </a:moveTo>
                  <a:lnTo>
                    <a:pt x="179" y="26"/>
                  </a:lnTo>
                  <a:lnTo>
                    <a:pt x="77" y="77"/>
                  </a:lnTo>
                  <a:lnTo>
                    <a:pt x="26" y="180"/>
                  </a:lnTo>
                  <a:lnTo>
                    <a:pt x="0" y="282"/>
                  </a:lnTo>
                  <a:lnTo>
                    <a:pt x="26" y="384"/>
                  </a:lnTo>
                  <a:lnTo>
                    <a:pt x="77" y="461"/>
                  </a:lnTo>
                  <a:lnTo>
                    <a:pt x="230" y="614"/>
                  </a:lnTo>
                  <a:lnTo>
                    <a:pt x="844" y="1227"/>
                  </a:lnTo>
                  <a:lnTo>
                    <a:pt x="1227" y="844"/>
                  </a:lnTo>
                  <a:lnTo>
                    <a:pt x="460" y="77"/>
                  </a:lnTo>
                  <a:lnTo>
                    <a:pt x="384" y="26"/>
                  </a:lnTo>
                  <a:lnTo>
                    <a:pt x="281" y="1"/>
                  </a:lnTo>
                  <a:close/>
                </a:path>
              </a:pathLst>
            </a:custGeom>
            <a:solidFill>
              <a:srgbClr val="382D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3" name="Google Shape;1153;p43"/>
            <p:cNvSpPr/>
            <p:nvPr/>
          </p:nvSpPr>
          <p:spPr>
            <a:xfrm>
              <a:off x="5587300" y="2269075"/>
              <a:ext cx="30700" cy="30050"/>
            </a:xfrm>
            <a:custGeom>
              <a:rect b="b" l="l" r="r" t="t"/>
              <a:pathLst>
                <a:path extrusionOk="0" h="1202" w="1228">
                  <a:moveTo>
                    <a:pt x="154" y="1"/>
                  </a:moveTo>
                  <a:lnTo>
                    <a:pt x="77" y="78"/>
                  </a:lnTo>
                  <a:lnTo>
                    <a:pt x="26" y="154"/>
                  </a:lnTo>
                  <a:lnTo>
                    <a:pt x="1" y="256"/>
                  </a:lnTo>
                  <a:lnTo>
                    <a:pt x="26" y="359"/>
                  </a:lnTo>
                  <a:lnTo>
                    <a:pt x="77" y="461"/>
                  </a:lnTo>
                  <a:lnTo>
                    <a:pt x="844" y="1202"/>
                  </a:lnTo>
                  <a:lnTo>
                    <a:pt x="1227" y="819"/>
                  </a:lnTo>
                  <a:lnTo>
                    <a:pt x="461" y="78"/>
                  </a:lnTo>
                  <a:lnTo>
                    <a:pt x="358" y="1"/>
                  </a:lnTo>
                  <a:close/>
                </a:path>
              </a:pathLst>
            </a:custGeom>
            <a:solidFill>
              <a:srgbClr val="382D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4" name="Google Shape;1154;p43"/>
            <p:cNvSpPr/>
            <p:nvPr/>
          </p:nvSpPr>
          <p:spPr>
            <a:xfrm>
              <a:off x="5630750" y="2225000"/>
              <a:ext cx="30675" cy="30700"/>
            </a:xfrm>
            <a:custGeom>
              <a:rect b="b" l="l" r="r" t="t"/>
              <a:pathLst>
                <a:path extrusionOk="0" h="1228" w="1227">
                  <a:moveTo>
                    <a:pt x="281" y="1"/>
                  </a:moveTo>
                  <a:lnTo>
                    <a:pt x="179" y="26"/>
                  </a:lnTo>
                  <a:lnTo>
                    <a:pt x="77" y="77"/>
                  </a:lnTo>
                  <a:lnTo>
                    <a:pt x="26" y="180"/>
                  </a:lnTo>
                  <a:lnTo>
                    <a:pt x="0" y="282"/>
                  </a:lnTo>
                  <a:lnTo>
                    <a:pt x="26" y="384"/>
                  </a:lnTo>
                  <a:lnTo>
                    <a:pt x="77" y="461"/>
                  </a:lnTo>
                  <a:lnTo>
                    <a:pt x="844" y="1227"/>
                  </a:lnTo>
                  <a:lnTo>
                    <a:pt x="1227" y="844"/>
                  </a:lnTo>
                  <a:lnTo>
                    <a:pt x="614" y="231"/>
                  </a:lnTo>
                  <a:lnTo>
                    <a:pt x="460" y="77"/>
                  </a:lnTo>
                  <a:lnTo>
                    <a:pt x="384" y="26"/>
                  </a:lnTo>
                  <a:lnTo>
                    <a:pt x="281" y="1"/>
                  </a:lnTo>
                  <a:close/>
                </a:path>
              </a:pathLst>
            </a:custGeom>
            <a:solidFill>
              <a:srgbClr val="382D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5" name="Google Shape;1155;p43"/>
            <p:cNvSpPr/>
            <p:nvPr/>
          </p:nvSpPr>
          <p:spPr>
            <a:xfrm>
              <a:off x="5674825" y="2181550"/>
              <a:ext cx="30700" cy="30700"/>
            </a:xfrm>
            <a:custGeom>
              <a:rect b="b" l="l" r="r" t="t"/>
              <a:pathLst>
                <a:path extrusionOk="0" h="1228" w="1228">
                  <a:moveTo>
                    <a:pt x="154" y="1"/>
                  </a:moveTo>
                  <a:lnTo>
                    <a:pt x="77" y="78"/>
                  </a:lnTo>
                  <a:lnTo>
                    <a:pt x="0" y="154"/>
                  </a:lnTo>
                  <a:lnTo>
                    <a:pt x="0" y="257"/>
                  </a:lnTo>
                  <a:lnTo>
                    <a:pt x="0" y="359"/>
                  </a:lnTo>
                  <a:lnTo>
                    <a:pt x="77" y="461"/>
                  </a:lnTo>
                  <a:lnTo>
                    <a:pt x="844" y="1228"/>
                  </a:lnTo>
                  <a:lnTo>
                    <a:pt x="1227" y="819"/>
                  </a:lnTo>
                  <a:lnTo>
                    <a:pt x="614" y="205"/>
                  </a:lnTo>
                  <a:lnTo>
                    <a:pt x="460" y="78"/>
                  </a:lnTo>
                  <a:lnTo>
                    <a:pt x="358" y="1"/>
                  </a:lnTo>
                  <a:close/>
                </a:path>
              </a:pathLst>
            </a:custGeom>
            <a:solidFill>
              <a:srgbClr val="382D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6" name="Google Shape;1156;p43"/>
            <p:cNvSpPr/>
            <p:nvPr/>
          </p:nvSpPr>
          <p:spPr>
            <a:xfrm>
              <a:off x="5718275" y="2137475"/>
              <a:ext cx="30675" cy="30700"/>
            </a:xfrm>
            <a:custGeom>
              <a:rect b="b" l="l" r="r" t="t"/>
              <a:pathLst>
                <a:path extrusionOk="0" h="1228" w="1227">
                  <a:moveTo>
                    <a:pt x="281" y="1"/>
                  </a:moveTo>
                  <a:lnTo>
                    <a:pt x="179" y="26"/>
                  </a:lnTo>
                  <a:lnTo>
                    <a:pt x="77" y="77"/>
                  </a:lnTo>
                  <a:lnTo>
                    <a:pt x="26" y="180"/>
                  </a:lnTo>
                  <a:lnTo>
                    <a:pt x="0" y="282"/>
                  </a:lnTo>
                  <a:lnTo>
                    <a:pt x="26" y="384"/>
                  </a:lnTo>
                  <a:lnTo>
                    <a:pt x="77" y="461"/>
                  </a:lnTo>
                  <a:lnTo>
                    <a:pt x="843" y="1227"/>
                  </a:lnTo>
                  <a:lnTo>
                    <a:pt x="1227" y="844"/>
                  </a:lnTo>
                  <a:lnTo>
                    <a:pt x="613" y="231"/>
                  </a:lnTo>
                  <a:lnTo>
                    <a:pt x="460" y="77"/>
                  </a:lnTo>
                  <a:lnTo>
                    <a:pt x="384" y="26"/>
                  </a:lnTo>
                  <a:lnTo>
                    <a:pt x="281" y="1"/>
                  </a:lnTo>
                  <a:close/>
                </a:path>
              </a:pathLst>
            </a:custGeom>
            <a:solidFill>
              <a:srgbClr val="382D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7" name="Google Shape;1157;p43"/>
            <p:cNvSpPr/>
            <p:nvPr/>
          </p:nvSpPr>
          <p:spPr>
            <a:xfrm>
              <a:off x="5762350" y="2094050"/>
              <a:ext cx="30700" cy="30675"/>
            </a:xfrm>
            <a:custGeom>
              <a:rect b="b" l="l" r="r" t="t"/>
              <a:pathLst>
                <a:path extrusionOk="0" h="1227" w="1228">
                  <a:moveTo>
                    <a:pt x="154" y="0"/>
                  </a:moveTo>
                  <a:lnTo>
                    <a:pt x="77" y="77"/>
                  </a:lnTo>
                  <a:lnTo>
                    <a:pt x="0" y="153"/>
                  </a:lnTo>
                  <a:lnTo>
                    <a:pt x="0" y="256"/>
                  </a:lnTo>
                  <a:lnTo>
                    <a:pt x="0" y="358"/>
                  </a:lnTo>
                  <a:lnTo>
                    <a:pt x="77" y="460"/>
                  </a:lnTo>
                  <a:lnTo>
                    <a:pt x="205" y="613"/>
                  </a:lnTo>
                  <a:lnTo>
                    <a:pt x="844" y="1227"/>
                  </a:lnTo>
                  <a:lnTo>
                    <a:pt x="1227" y="843"/>
                  </a:lnTo>
                  <a:lnTo>
                    <a:pt x="614" y="230"/>
                  </a:lnTo>
                  <a:lnTo>
                    <a:pt x="460" y="77"/>
                  </a:lnTo>
                  <a:lnTo>
                    <a:pt x="358" y="0"/>
                  </a:lnTo>
                  <a:close/>
                </a:path>
              </a:pathLst>
            </a:custGeom>
            <a:solidFill>
              <a:srgbClr val="382D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8" name="Google Shape;1158;p43"/>
            <p:cNvSpPr/>
            <p:nvPr/>
          </p:nvSpPr>
          <p:spPr>
            <a:xfrm>
              <a:off x="5505525" y="2361725"/>
              <a:ext cx="24950" cy="24925"/>
            </a:xfrm>
            <a:custGeom>
              <a:rect b="b" l="l" r="r" t="t"/>
              <a:pathLst>
                <a:path extrusionOk="0" h="997" w="998">
                  <a:moveTo>
                    <a:pt x="384" y="0"/>
                  </a:moveTo>
                  <a:lnTo>
                    <a:pt x="1" y="384"/>
                  </a:lnTo>
                  <a:lnTo>
                    <a:pt x="614" y="997"/>
                  </a:lnTo>
                  <a:lnTo>
                    <a:pt x="997" y="614"/>
                  </a:lnTo>
                  <a:lnTo>
                    <a:pt x="384" y="0"/>
                  </a:lnTo>
                  <a:close/>
                </a:path>
              </a:pathLst>
            </a:custGeom>
            <a:solidFill>
              <a:srgbClr val="382D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9" name="Google Shape;1159;p43"/>
            <p:cNvSpPr/>
            <p:nvPr/>
          </p:nvSpPr>
          <p:spPr>
            <a:xfrm>
              <a:off x="5548975" y="2318275"/>
              <a:ext cx="24925" cy="24950"/>
            </a:xfrm>
            <a:custGeom>
              <a:rect b="b" l="l" r="r" t="t"/>
              <a:pathLst>
                <a:path extrusionOk="0" h="998" w="997">
                  <a:moveTo>
                    <a:pt x="384" y="1"/>
                  </a:moveTo>
                  <a:lnTo>
                    <a:pt x="0" y="384"/>
                  </a:lnTo>
                  <a:lnTo>
                    <a:pt x="614" y="997"/>
                  </a:lnTo>
                  <a:lnTo>
                    <a:pt x="997" y="614"/>
                  </a:lnTo>
                  <a:lnTo>
                    <a:pt x="384" y="1"/>
                  </a:lnTo>
                  <a:close/>
                </a:path>
              </a:pathLst>
            </a:custGeom>
            <a:solidFill>
              <a:srgbClr val="382D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0" name="Google Shape;1160;p43"/>
            <p:cNvSpPr/>
            <p:nvPr/>
          </p:nvSpPr>
          <p:spPr>
            <a:xfrm>
              <a:off x="5593050" y="2274200"/>
              <a:ext cx="24950" cy="24925"/>
            </a:xfrm>
            <a:custGeom>
              <a:rect b="b" l="l" r="r" t="t"/>
              <a:pathLst>
                <a:path extrusionOk="0" h="997" w="998">
                  <a:moveTo>
                    <a:pt x="384" y="0"/>
                  </a:moveTo>
                  <a:lnTo>
                    <a:pt x="1" y="384"/>
                  </a:lnTo>
                  <a:lnTo>
                    <a:pt x="614" y="997"/>
                  </a:lnTo>
                  <a:lnTo>
                    <a:pt x="997" y="614"/>
                  </a:lnTo>
                  <a:lnTo>
                    <a:pt x="384" y="0"/>
                  </a:lnTo>
                  <a:close/>
                </a:path>
              </a:pathLst>
            </a:custGeom>
            <a:solidFill>
              <a:srgbClr val="382D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1" name="Google Shape;1161;p43"/>
            <p:cNvSpPr/>
            <p:nvPr/>
          </p:nvSpPr>
          <p:spPr>
            <a:xfrm>
              <a:off x="5636500" y="2230750"/>
              <a:ext cx="24925" cy="24950"/>
            </a:xfrm>
            <a:custGeom>
              <a:rect b="b" l="l" r="r" t="t"/>
              <a:pathLst>
                <a:path extrusionOk="0" h="998" w="997">
                  <a:moveTo>
                    <a:pt x="384" y="1"/>
                  </a:moveTo>
                  <a:lnTo>
                    <a:pt x="0" y="384"/>
                  </a:lnTo>
                  <a:lnTo>
                    <a:pt x="614" y="997"/>
                  </a:lnTo>
                  <a:lnTo>
                    <a:pt x="997" y="614"/>
                  </a:lnTo>
                  <a:lnTo>
                    <a:pt x="384" y="1"/>
                  </a:lnTo>
                  <a:close/>
                </a:path>
              </a:pathLst>
            </a:custGeom>
            <a:solidFill>
              <a:srgbClr val="382D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2" name="Google Shape;1162;p43"/>
            <p:cNvSpPr/>
            <p:nvPr/>
          </p:nvSpPr>
          <p:spPr>
            <a:xfrm>
              <a:off x="5679925" y="2186675"/>
              <a:ext cx="25600" cy="25575"/>
            </a:xfrm>
            <a:custGeom>
              <a:rect b="b" l="l" r="r" t="t"/>
              <a:pathLst>
                <a:path extrusionOk="0" h="1023" w="1024">
                  <a:moveTo>
                    <a:pt x="410" y="0"/>
                  </a:moveTo>
                  <a:lnTo>
                    <a:pt x="1" y="409"/>
                  </a:lnTo>
                  <a:lnTo>
                    <a:pt x="614" y="1023"/>
                  </a:lnTo>
                  <a:lnTo>
                    <a:pt x="1023" y="614"/>
                  </a:lnTo>
                  <a:lnTo>
                    <a:pt x="410" y="0"/>
                  </a:lnTo>
                  <a:close/>
                </a:path>
              </a:pathLst>
            </a:custGeom>
            <a:solidFill>
              <a:srgbClr val="382D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3" name="Google Shape;1163;p43"/>
            <p:cNvSpPr/>
            <p:nvPr/>
          </p:nvSpPr>
          <p:spPr>
            <a:xfrm>
              <a:off x="5724025" y="2143225"/>
              <a:ext cx="24925" cy="24950"/>
            </a:xfrm>
            <a:custGeom>
              <a:rect b="b" l="l" r="r" t="t"/>
              <a:pathLst>
                <a:path extrusionOk="0" h="998" w="997">
                  <a:moveTo>
                    <a:pt x="383" y="1"/>
                  </a:moveTo>
                  <a:lnTo>
                    <a:pt x="0" y="384"/>
                  </a:lnTo>
                  <a:lnTo>
                    <a:pt x="613" y="997"/>
                  </a:lnTo>
                  <a:lnTo>
                    <a:pt x="997" y="614"/>
                  </a:lnTo>
                  <a:lnTo>
                    <a:pt x="383" y="1"/>
                  </a:lnTo>
                  <a:close/>
                </a:path>
              </a:pathLst>
            </a:custGeom>
            <a:solidFill>
              <a:srgbClr val="382D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4" name="Google Shape;1164;p43"/>
            <p:cNvSpPr/>
            <p:nvPr/>
          </p:nvSpPr>
          <p:spPr>
            <a:xfrm>
              <a:off x="5767450" y="2099800"/>
              <a:ext cx="24950" cy="24925"/>
            </a:xfrm>
            <a:custGeom>
              <a:rect b="b" l="l" r="r" t="t"/>
              <a:pathLst>
                <a:path extrusionOk="0" h="997" w="998">
                  <a:moveTo>
                    <a:pt x="384" y="0"/>
                  </a:moveTo>
                  <a:lnTo>
                    <a:pt x="1" y="383"/>
                  </a:lnTo>
                  <a:lnTo>
                    <a:pt x="614" y="997"/>
                  </a:lnTo>
                  <a:lnTo>
                    <a:pt x="998" y="613"/>
                  </a:lnTo>
                  <a:lnTo>
                    <a:pt x="384" y="0"/>
                  </a:lnTo>
                  <a:close/>
                </a:path>
              </a:pathLst>
            </a:custGeom>
            <a:solidFill>
              <a:srgbClr val="382D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5" name="Google Shape;1165;p43"/>
            <p:cNvSpPr/>
            <p:nvPr/>
          </p:nvSpPr>
          <p:spPr>
            <a:xfrm>
              <a:off x="5386050" y="2074875"/>
              <a:ext cx="39650" cy="26225"/>
            </a:xfrm>
            <a:custGeom>
              <a:rect b="b" l="l" r="r" t="t"/>
              <a:pathLst>
                <a:path extrusionOk="0" h="1049" w="1586">
                  <a:moveTo>
                    <a:pt x="205" y="0"/>
                  </a:moveTo>
                  <a:lnTo>
                    <a:pt x="1" y="511"/>
                  </a:lnTo>
                  <a:lnTo>
                    <a:pt x="1202" y="1048"/>
                  </a:lnTo>
                  <a:lnTo>
                    <a:pt x="1381" y="1048"/>
                  </a:lnTo>
                  <a:lnTo>
                    <a:pt x="1457" y="1023"/>
                  </a:lnTo>
                  <a:lnTo>
                    <a:pt x="1509" y="971"/>
                  </a:lnTo>
                  <a:lnTo>
                    <a:pt x="1560" y="895"/>
                  </a:lnTo>
                  <a:lnTo>
                    <a:pt x="1585" y="793"/>
                  </a:lnTo>
                  <a:lnTo>
                    <a:pt x="1560" y="690"/>
                  </a:lnTo>
                  <a:lnTo>
                    <a:pt x="1509" y="614"/>
                  </a:lnTo>
                  <a:lnTo>
                    <a:pt x="1432" y="537"/>
                  </a:lnTo>
                  <a:lnTo>
                    <a:pt x="205" y="0"/>
                  </a:lnTo>
                  <a:close/>
                </a:path>
              </a:pathLst>
            </a:custGeom>
            <a:solidFill>
              <a:srgbClr val="382D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6" name="Google Shape;1166;p43"/>
            <p:cNvSpPr/>
            <p:nvPr/>
          </p:nvSpPr>
          <p:spPr>
            <a:xfrm>
              <a:off x="5422475" y="2018650"/>
              <a:ext cx="35150" cy="35175"/>
            </a:xfrm>
            <a:custGeom>
              <a:rect b="b" l="l" r="r" t="t"/>
              <a:pathLst>
                <a:path extrusionOk="0" h="1407" w="1406">
                  <a:moveTo>
                    <a:pt x="384" y="1"/>
                  </a:moveTo>
                  <a:lnTo>
                    <a:pt x="256" y="128"/>
                  </a:lnTo>
                  <a:lnTo>
                    <a:pt x="0" y="384"/>
                  </a:lnTo>
                  <a:lnTo>
                    <a:pt x="946" y="1329"/>
                  </a:lnTo>
                  <a:lnTo>
                    <a:pt x="1023" y="1381"/>
                  </a:lnTo>
                  <a:lnTo>
                    <a:pt x="1125" y="1406"/>
                  </a:lnTo>
                  <a:lnTo>
                    <a:pt x="1227" y="1381"/>
                  </a:lnTo>
                  <a:lnTo>
                    <a:pt x="1329" y="1329"/>
                  </a:lnTo>
                  <a:lnTo>
                    <a:pt x="1380" y="1227"/>
                  </a:lnTo>
                  <a:lnTo>
                    <a:pt x="1406" y="1125"/>
                  </a:lnTo>
                  <a:lnTo>
                    <a:pt x="1380" y="1023"/>
                  </a:lnTo>
                  <a:lnTo>
                    <a:pt x="1329" y="946"/>
                  </a:lnTo>
                  <a:lnTo>
                    <a:pt x="384" y="1"/>
                  </a:lnTo>
                  <a:close/>
                </a:path>
              </a:pathLst>
            </a:custGeom>
            <a:solidFill>
              <a:srgbClr val="382D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7" name="Google Shape;1167;p43"/>
            <p:cNvSpPr/>
            <p:nvPr/>
          </p:nvSpPr>
          <p:spPr>
            <a:xfrm>
              <a:off x="5381575" y="2203275"/>
              <a:ext cx="40275" cy="23675"/>
            </a:xfrm>
            <a:custGeom>
              <a:rect b="b" l="l" r="r" t="t"/>
              <a:pathLst>
                <a:path extrusionOk="0" h="947" w="1611">
                  <a:moveTo>
                    <a:pt x="1253" y="1"/>
                  </a:moveTo>
                  <a:lnTo>
                    <a:pt x="1" y="435"/>
                  </a:lnTo>
                  <a:lnTo>
                    <a:pt x="180" y="946"/>
                  </a:lnTo>
                  <a:lnTo>
                    <a:pt x="1432" y="512"/>
                  </a:lnTo>
                  <a:lnTo>
                    <a:pt x="1534" y="461"/>
                  </a:lnTo>
                  <a:lnTo>
                    <a:pt x="1585" y="384"/>
                  </a:lnTo>
                  <a:lnTo>
                    <a:pt x="1611" y="282"/>
                  </a:lnTo>
                  <a:lnTo>
                    <a:pt x="1611" y="180"/>
                  </a:lnTo>
                  <a:lnTo>
                    <a:pt x="1560" y="77"/>
                  </a:lnTo>
                  <a:lnTo>
                    <a:pt x="1458" y="26"/>
                  </a:lnTo>
                  <a:lnTo>
                    <a:pt x="1355" y="1"/>
                  </a:lnTo>
                  <a:close/>
                </a:path>
              </a:pathLst>
            </a:custGeom>
            <a:solidFill>
              <a:srgbClr val="382D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8" name="Google Shape;1168;p43"/>
            <p:cNvSpPr/>
            <p:nvPr/>
          </p:nvSpPr>
          <p:spPr>
            <a:xfrm>
              <a:off x="5373275" y="2142600"/>
              <a:ext cx="39650" cy="15350"/>
            </a:xfrm>
            <a:custGeom>
              <a:rect b="b" l="l" r="r" t="t"/>
              <a:pathLst>
                <a:path extrusionOk="0" h="614" w="1586">
                  <a:moveTo>
                    <a:pt x="1" y="0"/>
                  </a:moveTo>
                  <a:lnTo>
                    <a:pt x="1" y="562"/>
                  </a:lnTo>
                  <a:lnTo>
                    <a:pt x="1304" y="613"/>
                  </a:lnTo>
                  <a:lnTo>
                    <a:pt x="1330" y="613"/>
                  </a:lnTo>
                  <a:lnTo>
                    <a:pt x="1432" y="588"/>
                  </a:lnTo>
                  <a:lnTo>
                    <a:pt x="1508" y="537"/>
                  </a:lnTo>
                  <a:lnTo>
                    <a:pt x="1560" y="460"/>
                  </a:lnTo>
                  <a:lnTo>
                    <a:pt x="1585" y="358"/>
                  </a:lnTo>
                  <a:lnTo>
                    <a:pt x="1585" y="256"/>
                  </a:lnTo>
                  <a:lnTo>
                    <a:pt x="1508" y="153"/>
                  </a:lnTo>
                  <a:lnTo>
                    <a:pt x="1432" y="102"/>
                  </a:lnTo>
                  <a:lnTo>
                    <a:pt x="1330" y="77"/>
                  </a:lnTo>
                  <a:lnTo>
                    <a:pt x="1" y="0"/>
                  </a:lnTo>
                  <a:close/>
                </a:path>
              </a:pathLst>
            </a:custGeom>
            <a:solidFill>
              <a:srgbClr val="382D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9" name="Google Shape;1169;p43"/>
            <p:cNvSpPr/>
            <p:nvPr/>
          </p:nvSpPr>
          <p:spPr>
            <a:xfrm>
              <a:off x="5478050" y="1980325"/>
              <a:ext cx="27500" cy="41550"/>
            </a:xfrm>
            <a:custGeom>
              <a:rect b="b" l="l" r="r" t="t"/>
              <a:pathLst>
                <a:path extrusionOk="0" h="1662" w="1100">
                  <a:moveTo>
                    <a:pt x="512" y="0"/>
                  </a:moveTo>
                  <a:lnTo>
                    <a:pt x="1" y="230"/>
                  </a:lnTo>
                  <a:lnTo>
                    <a:pt x="563" y="1508"/>
                  </a:lnTo>
                  <a:lnTo>
                    <a:pt x="614" y="1559"/>
                  </a:lnTo>
                  <a:lnTo>
                    <a:pt x="665" y="1610"/>
                  </a:lnTo>
                  <a:lnTo>
                    <a:pt x="742" y="1661"/>
                  </a:lnTo>
                  <a:lnTo>
                    <a:pt x="818" y="1661"/>
                  </a:lnTo>
                  <a:lnTo>
                    <a:pt x="921" y="1636"/>
                  </a:lnTo>
                  <a:lnTo>
                    <a:pt x="1023" y="1585"/>
                  </a:lnTo>
                  <a:lnTo>
                    <a:pt x="1074" y="1483"/>
                  </a:lnTo>
                  <a:lnTo>
                    <a:pt x="1100" y="1380"/>
                  </a:lnTo>
                  <a:lnTo>
                    <a:pt x="1074" y="1278"/>
                  </a:lnTo>
                  <a:lnTo>
                    <a:pt x="512" y="0"/>
                  </a:lnTo>
                  <a:close/>
                </a:path>
              </a:pathLst>
            </a:custGeom>
            <a:solidFill>
              <a:srgbClr val="382D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0" name="Google Shape;1170;p43"/>
            <p:cNvSpPr/>
            <p:nvPr/>
          </p:nvSpPr>
          <p:spPr>
            <a:xfrm>
              <a:off x="5607100" y="1974575"/>
              <a:ext cx="25575" cy="43475"/>
            </a:xfrm>
            <a:custGeom>
              <a:rect b="b" l="l" r="r" t="t"/>
              <a:pathLst>
                <a:path extrusionOk="0" h="1739" w="1023">
                  <a:moveTo>
                    <a:pt x="486" y="0"/>
                  </a:moveTo>
                  <a:lnTo>
                    <a:pt x="358" y="358"/>
                  </a:lnTo>
                  <a:lnTo>
                    <a:pt x="1" y="1380"/>
                  </a:lnTo>
                  <a:lnTo>
                    <a:pt x="1" y="1483"/>
                  </a:lnTo>
                  <a:lnTo>
                    <a:pt x="26" y="1585"/>
                  </a:lnTo>
                  <a:lnTo>
                    <a:pt x="77" y="1661"/>
                  </a:lnTo>
                  <a:lnTo>
                    <a:pt x="180" y="1738"/>
                  </a:lnTo>
                  <a:lnTo>
                    <a:pt x="358" y="1738"/>
                  </a:lnTo>
                  <a:lnTo>
                    <a:pt x="410" y="1687"/>
                  </a:lnTo>
                  <a:lnTo>
                    <a:pt x="486" y="1636"/>
                  </a:lnTo>
                  <a:lnTo>
                    <a:pt x="512" y="1559"/>
                  </a:lnTo>
                  <a:lnTo>
                    <a:pt x="870" y="588"/>
                  </a:lnTo>
                  <a:lnTo>
                    <a:pt x="1023" y="154"/>
                  </a:lnTo>
                  <a:lnTo>
                    <a:pt x="486" y="0"/>
                  </a:lnTo>
                  <a:close/>
                </a:path>
              </a:pathLst>
            </a:custGeom>
            <a:solidFill>
              <a:srgbClr val="382D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1" name="Google Shape;1171;p43"/>
            <p:cNvSpPr/>
            <p:nvPr/>
          </p:nvSpPr>
          <p:spPr>
            <a:xfrm>
              <a:off x="5546425" y="1966275"/>
              <a:ext cx="15350" cy="42825"/>
            </a:xfrm>
            <a:custGeom>
              <a:rect b="b" l="l" r="r" t="t"/>
              <a:pathLst>
                <a:path extrusionOk="0" h="1713" w="614">
                  <a:moveTo>
                    <a:pt x="562" y="0"/>
                  </a:moveTo>
                  <a:lnTo>
                    <a:pt x="0" y="26"/>
                  </a:lnTo>
                  <a:lnTo>
                    <a:pt x="26" y="128"/>
                  </a:lnTo>
                  <a:lnTo>
                    <a:pt x="77" y="1457"/>
                  </a:lnTo>
                  <a:lnTo>
                    <a:pt x="102" y="1559"/>
                  </a:lnTo>
                  <a:lnTo>
                    <a:pt x="153" y="1636"/>
                  </a:lnTo>
                  <a:lnTo>
                    <a:pt x="256" y="1687"/>
                  </a:lnTo>
                  <a:lnTo>
                    <a:pt x="358" y="1712"/>
                  </a:lnTo>
                  <a:lnTo>
                    <a:pt x="460" y="1687"/>
                  </a:lnTo>
                  <a:lnTo>
                    <a:pt x="562" y="1636"/>
                  </a:lnTo>
                  <a:lnTo>
                    <a:pt x="613" y="1533"/>
                  </a:lnTo>
                  <a:lnTo>
                    <a:pt x="613" y="1431"/>
                  </a:lnTo>
                  <a:lnTo>
                    <a:pt x="562" y="153"/>
                  </a:lnTo>
                  <a:lnTo>
                    <a:pt x="562" y="0"/>
                  </a:lnTo>
                  <a:close/>
                </a:path>
              </a:pathLst>
            </a:custGeom>
            <a:solidFill>
              <a:srgbClr val="382D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2" name="Google Shape;1172;p43"/>
            <p:cNvSpPr/>
            <p:nvPr/>
          </p:nvSpPr>
          <p:spPr>
            <a:xfrm>
              <a:off x="5546425" y="1966275"/>
              <a:ext cx="14075" cy="3850"/>
            </a:xfrm>
            <a:custGeom>
              <a:rect b="b" l="l" r="r" t="t"/>
              <a:pathLst>
                <a:path extrusionOk="0" h="154" w="563">
                  <a:moveTo>
                    <a:pt x="562" y="0"/>
                  </a:moveTo>
                  <a:lnTo>
                    <a:pt x="0" y="26"/>
                  </a:lnTo>
                  <a:lnTo>
                    <a:pt x="26" y="128"/>
                  </a:lnTo>
                  <a:lnTo>
                    <a:pt x="562" y="153"/>
                  </a:lnTo>
                  <a:lnTo>
                    <a:pt x="562" y="0"/>
                  </a:lnTo>
                  <a:close/>
                </a:path>
              </a:pathLst>
            </a:custGeom>
            <a:solidFill>
              <a:srgbClr val="382D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3" name="Google Shape;1173;p43"/>
            <p:cNvSpPr/>
            <p:nvPr/>
          </p:nvSpPr>
          <p:spPr>
            <a:xfrm>
              <a:off x="5616050" y="1974575"/>
              <a:ext cx="16625" cy="14725"/>
            </a:xfrm>
            <a:custGeom>
              <a:rect b="b" l="l" r="r" t="t"/>
              <a:pathLst>
                <a:path extrusionOk="0" h="589" w="665">
                  <a:moveTo>
                    <a:pt x="128" y="0"/>
                  </a:moveTo>
                  <a:lnTo>
                    <a:pt x="0" y="358"/>
                  </a:lnTo>
                  <a:lnTo>
                    <a:pt x="512" y="588"/>
                  </a:lnTo>
                  <a:lnTo>
                    <a:pt x="665" y="154"/>
                  </a:lnTo>
                  <a:lnTo>
                    <a:pt x="128" y="0"/>
                  </a:lnTo>
                  <a:close/>
                </a:path>
              </a:pathLst>
            </a:custGeom>
            <a:solidFill>
              <a:srgbClr val="382D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74" name="Google Shape;1174;p43"/>
          <p:cNvGrpSpPr/>
          <p:nvPr/>
        </p:nvGrpSpPr>
        <p:grpSpPr>
          <a:xfrm>
            <a:off x="3374662" y="2311297"/>
            <a:ext cx="431984" cy="530368"/>
            <a:chOff x="4677550" y="1965625"/>
            <a:chExt cx="364175" cy="445950"/>
          </a:xfrm>
        </p:grpSpPr>
        <p:sp>
          <p:nvSpPr>
            <p:cNvPr id="1175" name="Google Shape;1175;p43"/>
            <p:cNvSpPr/>
            <p:nvPr/>
          </p:nvSpPr>
          <p:spPr>
            <a:xfrm>
              <a:off x="4841750" y="1968175"/>
              <a:ext cx="13450" cy="95225"/>
            </a:xfrm>
            <a:custGeom>
              <a:rect b="b" l="l" r="r" t="t"/>
              <a:pathLst>
                <a:path extrusionOk="0" h="3809" w="538">
                  <a:moveTo>
                    <a:pt x="256" y="1"/>
                  </a:moveTo>
                  <a:lnTo>
                    <a:pt x="154" y="26"/>
                  </a:lnTo>
                  <a:lnTo>
                    <a:pt x="77" y="103"/>
                  </a:lnTo>
                  <a:lnTo>
                    <a:pt x="0" y="180"/>
                  </a:lnTo>
                  <a:lnTo>
                    <a:pt x="0" y="282"/>
                  </a:lnTo>
                  <a:lnTo>
                    <a:pt x="0" y="3527"/>
                  </a:lnTo>
                  <a:lnTo>
                    <a:pt x="0" y="3630"/>
                  </a:lnTo>
                  <a:lnTo>
                    <a:pt x="77" y="3732"/>
                  </a:lnTo>
                  <a:lnTo>
                    <a:pt x="154" y="3783"/>
                  </a:lnTo>
                  <a:lnTo>
                    <a:pt x="256" y="3808"/>
                  </a:lnTo>
                  <a:lnTo>
                    <a:pt x="358" y="3783"/>
                  </a:lnTo>
                  <a:lnTo>
                    <a:pt x="460" y="3732"/>
                  </a:lnTo>
                  <a:lnTo>
                    <a:pt x="512" y="3630"/>
                  </a:lnTo>
                  <a:lnTo>
                    <a:pt x="537" y="3527"/>
                  </a:lnTo>
                  <a:lnTo>
                    <a:pt x="537" y="282"/>
                  </a:lnTo>
                  <a:lnTo>
                    <a:pt x="512" y="180"/>
                  </a:lnTo>
                  <a:lnTo>
                    <a:pt x="460" y="103"/>
                  </a:lnTo>
                  <a:lnTo>
                    <a:pt x="358" y="26"/>
                  </a:lnTo>
                  <a:lnTo>
                    <a:pt x="256" y="1"/>
                  </a:lnTo>
                  <a:close/>
                </a:path>
              </a:pathLst>
            </a:custGeom>
            <a:solidFill>
              <a:srgbClr val="382D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6" name="Google Shape;1176;p43"/>
            <p:cNvSpPr/>
            <p:nvPr/>
          </p:nvSpPr>
          <p:spPr>
            <a:xfrm>
              <a:off x="4848150" y="1965625"/>
              <a:ext cx="54950" cy="54975"/>
            </a:xfrm>
            <a:custGeom>
              <a:rect b="b" l="l" r="r" t="t"/>
              <a:pathLst>
                <a:path extrusionOk="0" h="2199" w="2198">
                  <a:moveTo>
                    <a:pt x="2019" y="1"/>
                  </a:moveTo>
                  <a:lnTo>
                    <a:pt x="1789" y="26"/>
                  </a:lnTo>
                  <a:lnTo>
                    <a:pt x="1508" y="77"/>
                  </a:lnTo>
                  <a:lnTo>
                    <a:pt x="1176" y="205"/>
                  </a:lnTo>
                  <a:lnTo>
                    <a:pt x="1022" y="282"/>
                  </a:lnTo>
                  <a:lnTo>
                    <a:pt x="843" y="384"/>
                  </a:lnTo>
                  <a:lnTo>
                    <a:pt x="690" y="512"/>
                  </a:lnTo>
                  <a:lnTo>
                    <a:pt x="537" y="639"/>
                  </a:lnTo>
                  <a:lnTo>
                    <a:pt x="409" y="818"/>
                  </a:lnTo>
                  <a:lnTo>
                    <a:pt x="281" y="997"/>
                  </a:lnTo>
                  <a:lnTo>
                    <a:pt x="179" y="1227"/>
                  </a:lnTo>
                  <a:lnTo>
                    <a:pt x="102" y="1457"/>
                  </a:lnTo>
                  <a:lnTo>
                    <a:pt x="51" y="1738"/>
                  </a:lnTo>
                  <a:lnTo>
                    <a:pt x="0" y="2071"/>
                  </a:lnTo>
                  <a:lnTo>
                    <a:pt x="26" y="2096"/>
                  </a:lnTo>
                  <a:lnTo>
                    <a:pt x="51" y="2147"/>
                  </a:lnTo>
                  <a:lnTo>
                    <a:pt x="77" y="2173"/>
                  </a:lnTo>
                  <a:lnTo>
                    <a:pt x="128" y="2173"/>
                  </a:lnTo>
                  <a:lnTo>
                    <a:pt x="332" y="2198"/>
                  </a:lnTo>
                  <a:lnTo>
                    <a:pt x="613" y="2147"/>
                  </a:lnTo>
                  <a:lnTo>
                    <a:pt x="946" y="2071"/>
                  </a:lnTo>
                  <a:lnTo>
                    <a:pt x="1124" y="2019"/>
                  </a:lnTo>
                  <a:lnTo>
                    <a:pt x="1303" y="1917"/>
                  </a:lnTo>
                  <a:lnTo>
                    <a:pt x="1457" y="1815"/>
                  </a:lnTo>
                  <a:lnTo>
                    <a:pt x="1610" y="1687"/>
                  </a:lnTo>
                  <a:lnTo>
                    <a:pt x="1763" y="1508"/>
                  </a:lnTo>
                  <a:lnTo>
                    <a:pt x="1891" y="1329"/>
                  </a:lnTo>
                  <a:lnTo>
                    <a:pt x="2019" y="1074"/>
                  </a:lnTo>
                  <a:lnTo>
                    <a:pt x="2095" y="818"/>
                  </a:lnTo>
                  <a:lnTo>
                    <a:pt x="2147" y="512"/>
                  </a:lnTo>
                  <a:lnTo>
                    <a:pt x="2198" y="154"/>
                  </a:lnTo>
                  <a:lnTo>
                    <a:pt x="2172" y="103"/>
                  </a:lnTo>
                  <a:lnTo>
                    <a:pt x="2147" y="52"/>
                  </a:lnTo>
                  <a:lnTo>
                    <a:pt x="2095" y="1"/>
                  </a:lnTo>
                  <a:close/>
                </a:path>
              </a:pathLst>
            </a:custGeom>
            <a:solidFill>
              <a:srgbClr val="0ED29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7" name="Google Shape;1177;p43"/>
            <p:cNvSpPr/>
            <p:nvPr/>
          </p:nvSpPr>
          <p:spPr>
            <a:xfrm>
              <a:off x="4744000" y="2028875"/>
              <a:ext cx="208300" cy="189775"/>
            </a:xfrm>
            <a:custGeom>
              <a:rect b="b" l="l" r="r" t="t"/>
              <a:pathLst>
                <a:path extrusionOk="0" h="7591" w="8332">
                  <a:moveTo>
                    <a:pt x="1662" y="0"/>
                  </a:moveTo>
                  <a:lnTo>
                    <a:pt x="1483" y="52"/>
                  </a:lnTo>
                  <a:lnTo>
                    <a:pt x="1304" y="103"/>
                  </a:lnTo>
                  <a:lnTo>
                    <a:pt x="1125" y="179"/>
                  </a:lnTo>
                  <a:lnTo>
                    <a:pt x="946" y="307"/>
                  </a:lnTo>
                  <a:lnTo>
                    <a:pt x="793" y="435"/>
                  </a:lnTo>
                  <a:lnTo>
                    <a:pt x="614" y="614"/>
                  </a:lnTo>
                  <a:lnTo>
                    <a:pt x="486" y="818"/>
                  </a:lnTo>
                  <a:lnTo>
                    <a:pt x="333" y="1074"/>
                  </a:lnTo>
                  <a:lnTo>
                    <a:pt x="231" y="1304"/>
                  </a:lnTo>
                  <a:lnTo>
                    <a:pt x="154" y="1534"/>
                  </a:lnTo>
                  <a:lnTo>
                    <a:pt x="77" y="1764"/>
                  </a:lnTo>
                  <a:lnTo>
                    <a:pt x="52" y="2019"/>
                  </a:lnTo>
                  <a:lnTo>
                    <a:pt x="26" y="2249"/>
                  </a:lnTo>
                  <a:lnTo>
                    <a:pt x="1" y="2505"/>
                  </a:lnTo>
                  <a:lnTo>
                    <a:pt x="26" y="3016"/>
                  </a:lnTo>
                  <a:lnTo>
                    <a:pt x="103" y="3501"/>
                  </a:lnTo>
                  <a:lnTo>
                    <a:pt x="205" y="4013"/>
                  </a:lnTo>
                  <a:lnTo>
                    <a:pt x="384" y="4498"/>
                  </a:lnTo>
                  <a:lnTo>
                    <a:pt x="588" y="4958"/>
                  </a:lnTo>
                  <a:lnTo>
                    <a:pt x="793" y="5392"/>
                  </a:lnTo>
                  <a:lnTo>
                    <a:pt x="1048" y="5801"/>
                  </a:lnTo>
                  <a:lnTo>
                    <a:pt x="1304" y="6185"/>
                  </a:lnTo>
                  <a:lnTo>
                    <a:pt x="1559" y="6491"/>
                  </a:lnTo>
                  <a:lnTo>
                    <a:pt x="1841" y="6772"/>
                  </a:lnTo>
                  <a:lnTo>
                    <a:pt x="2096" y="6977"/>
                  </a:lnTo>
                  <a:lnTo>
                    <a:pt x="2326" y="7130"/>
                  </a:lnTo>
                  <a:lnTo>
                    <a:pt x="2556" y="7232"/>
                  </a:lnTo>
                  <a:lnTo>
                    <a:pt x="2684" y="7258"/>
                  </a:lnTo>
                  <a:lnTo>
                    <a:pt x="3067" y="7283"/>
                  </a:lnTo>
                  <a:lnTo>
                    <a:pt x="4166" y="7590"/>
                  </a:lnTo>
                  <a:lnTo>
                    <a:pt x="4856" y="7283"/>
                  </a:lnTo>
                  <a:lnTo>
                    <a:pt x="5265" y="7283"/>
                  </a:lnTo>
                  <a:lnTo>
                    <a:pt x="5520" y="7258"/>
                  </a:lnTo>
                  <a:lnTo>
                    <a:pt x="5776" y="7232"/>
                  </a:lnTo>
                  <a:lnTo>
                    <a:pt x="6006" y="7130"/>
                  </a:lnTo>
                  <a:lnTo>
                    <a:pt x="6261" y="6977"/>
                  </a:lnTo>
                  <a:lnTo>
                    <a:pt x="6517" y="6772"/>
                  </a:lnTo>
                  <a:lnTo>
                    <a:pt x="6773" y="6491"/>
                  </a:lnTo>
                  <a:lnTo>
                    <a:pt x="7028" y="6185"/>
                  </a:lnTo>
                  <a:lnTo>
                    <a:pt x="7284" y="5801"/>
                  </a:lnTo>
                  <a:lnTo>
                    <a:pt x="7539" y="5392"/>
                  </a:lnTo>
                  <a:lnTo>
                    <a:pt x="7769" y="4958"/>
                  </a:lnTo>
                  <a:lnTo>
                    <a:pt x="7948" y="4498"/>
                  </a:lnTo>
                  <a:lnTo>
                    <a:pt x="8127" y="4013"/>
                  </a:lnTo>
                  <a:lnTo>
                    <a:pt x="8255" y="3501"/>
                  </a:lnTo>
                  <a:lnTo>
                    <a:pt x="8306" y="3016"/>
                  </a:lnTo>
                  <a:lnTo>
                    <a:pt x="8331" y="2505"/>
                  </a:lnTo>
                  <a:lnTo>
                    <a:pt x="8331" y="2249"/>
                  </a:lnTo>
                  <a:lnTo>
                    <a:pt x="8306" y="2019"/>
                  </a:lnTo>
                  <a:lnTo>
                    <a:pt x="8255" y="1764"/>
                  </a:lnTo>
                  <a:lnTo>
                    <a:pt x="8178" y="1534"/>
                  </a:lnTo>
                  <a:lnTo>
                    <a:pt x="8101" y="1304"/>
                  </a:lnTo>
                  <a:lnTo>
                    <a:pt x="7999" y="1074"/>
                  </a:lnTo>
                  <a:lnTo>
                    <a:pt x="7846" y="793"/>
                  </a:lnTo>
                  <a:lnTo>
                    <a:pt x="7667" y="563"/>
                  </a:lnTo>
                  <a:lnTo>
                    <a:pt x="7488" y="384"/>
                  </a:lnTo>
                  <a:lnTo>
                    <a:pt x="7309" y="230"/>
                  </a:lnTo>
                  <a:lnTo>
                    <a:pt x="7105" y="128"/>
                  </a:lnTo>
                  <a:lnTo>
                    <a:pt x="6900" y="52"/>
                  </a:lnTo>
                  <a:lnTo>
                    <a:pt x="6696" y="26"/>
                  </a:lnTo>
                  <a:lnTo>
                    <a:pt x="6466" y="0"/>
                  </a:lnTo>
                  <a:lnTo>
                    <a:pt x="6210" y="26"/>
                  </a:lnTo>
                  <a:lnTo>
                    <a:pt x="6031" y="52"/>
                  </a:lnTo>
                  <a:lnTo>
                    <a:pt x="5801" y="103"/>
                  </a:lnTo>
                  <a:lnTo>
                    <a:pt x="5597" y="179"/>
                  </a:lnTo>
                  <a:lnTo>
                    <a:pt x="5214" y="358"/>
                  </a:lnTo>
                  <a:lnTo>
                    <a:pt x="4958" y="460"/>
                  </a:lnTo>
                  <a:lnTo>
                    <a:pt x="4703" y="563"/>
                  </a:lnTo>
                  <a:lnTo>
                    <a:pt x="4447" y="588"/>
                  </a:lnTo>
                  <a:lnTo>
                    <a:pt x="4166" y="614"/>
                  </a:lnTo>
                  <a:lnTo>
                    <a:pt x="3910" y="588"/>
                  </a:lnTo>
                  <a:lnTo>
                    <a:pt x="3629" y="563"/>
                  </a:lnTo>
                  <a:lnTo>
                    <a:pt x="3374" y="460"/>
                  </a:lnTo>
                  <a:lnTo>
                    <a:pt x="3144" y="358"/>
                  </a:lnTo>
                  <a:lnTo>
                    <a:pt x="2786" y="205"/>
                  </a:lnTo>
                  <a:lnTo>
                    <a:pt x="2428" y="77"/>
                  </a:lnTo>
                  <a:lnTo>
                    <a:pt x="2249" y="52"/>
                  </a:lnTo>
                  <a:lnTo>
                    <a:pt x="204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8" name="Google Shape;1178;p43"/>
            <p:cNvSpPr/>
            <p:nvPr/>
          </p:nvSpPr>
          <p:spPr>
            <a:xfrm>
              <a:off x="4780425" y="2028875"/>
              <a:ext cx="56875" cy="15350"/>
            </a:xfrm>
            <a:custGeom>
              <a:rect b="b" l="l" r="r" t="t"/>
              <a:pathLst>
                <a:path extrusionOk="0" h="614" w="2275">
                  <a:moveTo>
                    <a:pt x="409" y="0"/>
                  </a:moveTo>
                  <a:lnTo>
                    <a:pt x="205" y="26"/>
                  </a:lnTo>
                  <a:lnTo>
                    <a:pt x="0" y="52"/>
                  </a:lnTo>
                  <a:lnTo>
                    <a:pt x="205" y="103"/>
                  </a:lnTo>
                  <a:lnTo>
                    <a:pt x="409" y="179"/>
                  </a:lnTo>
                  <a:lnTo>
                    <a:pt x="792" y="358"/>
                  </a:lnTo>
                  <a:lnTo>
                    <a:pt x="971" y="435"/>
                  </a:lnTo>
                  <a:lnTo>
                    <a:pt x="1150" y="512"/>
                  </a:lnTo>
                  <a:lnTo>
                    <a:pt x="1329" y="563"/>
                  </a:lnTo>
                  <a:lnTo>
                    <a:pt x="1534" y="588"/>
                  </a:lnTo>
                  <a:lnTo>
                    <a:pt x="1712" y="614"/>
                  </a:lnTo>
                  <a:lnTo>
                    <a:pt x="1891" y="614"/>
                  </a:lnTo>
                  <a:lnTo>
                    <a:pt x="2096" y="588"/>
                  </a:lnTo>
                  <a:lnTo>
                    <a:pt x="2275" y="563"/>
                  </a:lnTo>
                  <a:lnTo>
                    <a:pt x="1968" y="486"/>
                  </a:lnTo>
                  <a:lnTo>
                    <a:pt x="1687" y="358"/>
                  </a:lnTo>
                  <a:lnTo>
                    <a:pt x="1278" y="179"/>
                  </a:lnTo>
                  <a:lnTo>
                    <a:pt x="1074" y="103"/>
                  </a:lnTo>
                  <a:lnTo>
                    <a:pt x="869" y="52"/>
                  </a:lnTo>
                  <a:lnTo>
                    <a:pt x="639" y="26"/>
                  </a:lnTo>
                  <a:lnTo>
                    <a:pt x="409" y="0"/>
                  </a:lnTo>
                  <a:close/>
                </a:path>
              </a:pathLst>
            </a:custGeom>
            <a:solidFill>
              <a:srgbClr val="AC51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9" name="Google Shape;1179;p43"/>
            <p:cNvSpPr/>
            <p:nvPr/>
          </p:nvSpPr>
          <p:spPr>
            <a:xfrm>
              <a:off x="4677550" y="2210950"/>
              <a:ext cx="332250" cy="100325"/>
            </a:xfrm>
            <a:custGeom>
              <a:rect b="b" l="l" r="r" t="t"/>
              <a:pathLst>
                <a:path extrusionOk="0" h="4013" w="13290">
                  <a:moveTo>
                    <a:pt x="1355" y="0"/>
                  </a:moveTo>
                  <a:lnTo>
                    <a:pt x="1202" y="26"/>
                  </a:lnTo>
                  <a:lnTo>
                    <a:pt x="921" y="103"/>
                  </a:lnTo>
                  <a:lnTo>
                    <a:pt x="665" y="256"/>
                  </a:lnTo>
                  <a:lnTo>
                    <a:pt x="435" y="435"/>
                  </a:lnTo>
                  <a:lnTo>
                    <a:pt x="257" y="665"/>
                  </a:lnTo>
                  <a:lnTo>
                    <a:pt x="129" y="920"/>
                  </a:lnTo>
                  <a:lnTo>
                    <a:pt x="27" y="1202"/>
                  </a:lnTo>
                  <a:lnTo>
                    <a:pt x="1" y="1329"/>
                  </a:lnTo>
                  <a:lnTo>
                    <a:pt x="1" y="1483"/>
                  </a:lnTo>
                  <a:lnTo>
                    <a:pt x="1" y="2505"/>
                  </a:lnTo>
                  <a:lnTo>
                    <a:pt x="1" y="2658"/>
                  </a:lnTo>
                  <a:lnTo>
                    <a:pt x="27" y="2811"/>
                  </a:lnTo>
                  <a:lnTo>
                    <a:pt x="129" y="3093"/>
                  </a:lnTo>
                  <a:lnTo>
                    <a:pt x="257" y="3348"/>
                  </a:lnTo>
                  <a:lnTo>
                    <a:pt x="435" y="3578"/>
                  </a:lnTo>
                  <a:lnTo>
                    <a:pt x="665" y="3757"/>
                  </a:lnTo>
                  <a:lnTo>
                    <a:pt x="921" y="3885"/>
                  </a:lnTo>
                  <a:lnTo>
                    <a:pt x="1202" y="3987"/>
                  </a:lnTo>
                  <a:lnTo>
                    <a:pt x="1355" y="4013"/>
                  </a:lnTo>
                  <a:lnTo>
                    <a:pt x="13289" y="4013"/>
                  </a:lnTo>
                  <a:lnTo>
                    <a:pt x="13289" y="3348"/>
                  </a:lnTo>
                  <a:lnTo>
                    <a:pt x="13264" y="3220"/>
                  </a:lnTo>
                  <a:lnTo>
                    <a:pt x="13187" y="3144"/>
                  </a:lnTo>
                  <a:lnTo>
                    <a:pt x="13110" y="3067"/>
                  </a:lnTo>
                  <a:lnTo>
                    <a:pt x="12983" y="3041"/>
                  </a:lnTo>
                  <a:lnTo>
                    <a:pt x="12702" y="3041"/>
                  </a:lnTo>
                  <a:lnTo>
                    <a:pt x="12702" y="972"/>
                  </a:lnTo>
                  <a:lnTo>
                    <a:pt x="12983" y="972"/>
                  </a:lnTo>
                  <a:lnTo>
                    <a:pt x="13110" y="946"/>
                  </a:lnTo>
                  <a:lnTo>
                    <a:pt x="13187" y="869"/>
                  </a:lnTo>
                  <a:lnTo>
                    <a:pt x="13264" y="793"/>
                  </a:lnTo>
                  <a:lnTo>
                    <a:pt x="13289" y="665"/>
                  </a:lnTo>
                  <a:lnTo>
                    <a:pt x="13289" y="282"/>
                  </a:lnTo>
                  <a:lnTo>
                    <a:pt x="13264" y="179"/>
                  </a:lnTo>
                  <a:lnTo>
                    <a:pt x="13187" y="77"/>
                  </a:lnTo>
                  <a:lnTo>
                    <a:pt x="13110" y="26"/>
                  </a:lnTo>
                  <a:lnTo>
                    <a:pt x="12983" y="0"/>
                  </a:lnTo>
                  <a:close/>
                </a:path>
              </a:pathLst>
            </a:custGeom>
            <a:solidFill>
              <a:srgbClr val="7A6E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0" name="Google Shape;1180;p43"/>
            <p:cNvSpPr/>
            <p:nvPr/>
          </p:nvSpPr>
          <p:spPr>
            <a:xfrm>
              <a:off x="4973350" y="2210950"/>
              <a:ext cx="36450" cy="100325"/>
            </a:xfrm>
            <a:custGeom>
              <a:rect b="b" l="l" r="r" t="t"/>
              <a:pathLst>
                <a:path extrusionOk="0" h="4013" w="1458">
                  <a:moveTo>
                    <a:pt x="180" y="0"/>
                  </a:moveTo>
                  <a:lnTo>
                    <a:pt x="256" y="26"/>
                  </a:lnTo>
                  <a:lnTo>
                    <a:pt x="333" y="77"/>
                  </a:lnTo>
                  <a:lnTo>
                    <a:pt x="410" y="154"/>
                  </a:lnTo>
                  <a:lnTo>
                    <a:pt x="410" y="256"/>
                  </a:lnTo>
                  <a:lnTo>
                    <a:pt x="410" y="716"/>
                  </a:lnTo>
                  <a:lnTo>
                    <a:pt x="410" y="818"/>
                  </a:lnTo>
                  <a:lnTo>
                    <a:pt x="333" y="895"/>
                  </a:lnTo>
                  <a:lnTo>
                    <a:pt x="256" y="946"/>
                  </a:lnTo>
                  <a:lnTo>
                    <a:pt x="180" y="972"/>
                  </a:lnTo>
                  <a:lnTo>
                    <a:pt x="1" y="972"/>
                  </a:lnTo>
                  <a:lnTo>
                    <a:pt x="1" y="3041"/>
                  </a:lnTo>
                  <a:lnTo>
                    <a:pt x="180" y="3041"/>
                  </a:lnTo>
                  <a:lnTo>
                    <a:pt x="256" y="3067"/>
                  </a:lnTo>
                  <a:lnTo>
                    <a:pt x="333" y="3118"/>
                  </a:lnTo>
                  <a:lnTo>
                    <a:pt x="410" y="3195"/>
                  </a:lnTo>
                  <a:lnTo>
                    <a:pt x="410" y="3297"/>
                  </a:lnTo>
                  <a:lnTo>
                    <a:pt x="410" y="4013"/>
                  </a:lnTo>
                  <a:lnTo>
                    <a:pt x="1457" y="4013"/>
                  </a:lnTo>
                  <a:lnTo>
                    <a:pt x="1457" y="3348"/>
                  </a:lnTo>
                  <a:lnTo>
                    <a:pt x="1432" y="3220"/>
                  </a:lnTo>
                  <a:lnTo>
                    <a:pt x="1355" y="3144"/>
                  </a:lnTo>
                  <a:lnTo>
                    <a:pt x="1278" y="3067"/>
                  </a:lnTo>
                  <a:lnTo>
                    <a:pt x="1151" y="3041"/>
                  </a:lnTo>
                  <a:lnTo>
                    <a:pt x="870" y="3041"/>
                  </a:lnTo>
                  <a:lnTo>
                    <a:pt x="870" y="972"/>
                  </a:lnTo>
                  <a:lnTo>
                    <a:pt x="1151" y="972"/>
                  </a:lnTo>
                  <a:lnTo>
                    <a:pt x="1278" y="946"/>
                  </a:lnTo>
                  <a:lnTo>
                    <a:pt x="1355" y="869"/>
                  </a:lnTo>
                  <a:lnTo>
                    <a:pt x="1432" y="793"/>
                  </a:lnTo>
                  <a:lnTo>
                    <a:pt x="1457" y="665"/>
                  </a:lnTo>
                  <a:lnTo>
                    <a:pt x="1457" y="282"/>
                  </a:lnTo>
                  <a:lnTo>
                    <a:pt x="1432" y="179"/>
                  </a:lnTo>
                  <a:lnTo>
                    <a:pt x="1355" y="77"/>
                  </a:lnTo>
                  <a:lnTo>
                    <a:pt x="1278" y="26"/>
                  </a:lnTo>
                  <a:lnTo>
                    <a:pt x="1151" y="0"/>
                  </a:lnTo>
                  <a:close/>
                </a:path>
              </a:pathLst>
            </a:custGeom>
            <a:solidFill>
              <a:srgbClr val="7A6E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1" name="Google Shape;1181;p43"/>
            <p:cNvSpPr/>
            <p:nvPr/>
          </p:nvSpPr>
          <p:spPr>
            <a:xfrm>
              <a:off x="4703125" y="2235225"/>
              <a:ext cx="295800" cy="51775"/>
            </a:xfrm>
            <a:custGeom>
              <a:rect b="b" l="l" r="r" t="t"/>
              <a:pathLst>
                <a:path extrusionOk="0" h="2071" w="11832">
                  <a:moveTo>
                    <a:pt x="511" y="1"/>
                  </a:moveTo>
                  <a:lnTo>
                    <a:pt x="409" y="52"/>
                  </a:lnTo>
                  <a:lnTo>
                    <a:pt x="281" y="103"/>
                  </a:lnTo>
                  <a:lnTo>
                    <a:pt x="179" y="179"/>
                  </a:lnTo>
                  <a:lnTo>
                    <a:pt x="102" y="282"/>
                  </a:lnTo>
                  <a:lnTo>
                    <a:pt x="51" y="384"/>
                  </a:lnTo>
                  <a:lnTo>
                    <a:pt x="0" y="512"/>
                  </a:lnTo>
                  <a:lnTo>
                    <a:pt x="0" y="639"/>
                  </a:lnTo>
                  <a:lnTo>
                    <a:pt x="0" y="1432"/>
                  </a:lnTo>
                  <a:lnTo>
                    <a:pt x="0" y="1559"/>
                  </a:lnTo>
                  <a:lnTo>
                    <a:pt x="51" y="1687"/>
                  </a:lnTo>
                  <a:lnTo>
                    <a:pt x="102" y="1789"/>
                  </a:lnTo>
                  <a:lnTo>
                    <a:pt x="179" y="1892"/>
                  </a:lnTo>
                  <a:lnTo>
                    <a:pt x="281" y="1968"/>
                  </a:lnTo>
                  <a:lnTo>
                    <a:pt x="409" y="2019"/>
                  </a:lnTo>
                  <a:lnTo>
                    <a:pt x="511" y="2070"/>
                  </a:lnTo>
                  <a:lnTo>
                    <a:pt x="11832" y="2070"/>
                  </a:lnTo>
                  <a:lnTo>
                    <a:pt x="11832" y="1"/>
                  </a:lnTo>
                  <a:close/>
                </a:path>
              </a:pathLst>
            </a:custGeom>
            <a:solidFill>
              <a:srgbClr val="EBE6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2" name="Google Shape;1182;p43"/>
            <p:cNvSpPr/>
            <p:nvPr/>
          </p:nvSpPr>
          <p:spPr>
            <a:xfrm>
              <a:off x="4973350" y="2235225"/>
              <a:ext cx="25575" cy="51775"/>
            </a:xfrm>
            <a:custGeom>
              <a:rect b="b" l="l" r="r" t="t"/>
              <a:pathLst>
                <a:path extrusionOk="0" h="2071" w="1023">
                  <a:moveTo>
                    <a:pt x="1" y="1"/>
                  </a:moveTo>
                  <a:lnTo>
                    <a:pt x="1" y="2070"/>
                  </a:lnTo>
                  <a:lnTo>
                    <a:pt x="1023" y="2070"/>
                  </a:lnTo>
                  <a:lnTo>
                    <a:pt x="1023" y="1"/>
                  </a:lnTo>
                  <a:close/>
                </a:path>
              </a:pathLst>
            </a:custGeom>
            <a:solidFill>
              <a:srgbClr val="EBE6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3" name="Google Shape;1183;p43"/>
            <p:cNvSpPr/>
            <p:nvPr/>
          </p:nvSpPr>
          <p:spPr>
            <a:xfrm>
              <a:off x="4709500" y="2311250"/>
              <a:ext cx="332225" cy="100325"/>
            </a:xfrm>
            <a:custGeom>
              <a:rect b="b" l="l" r="r" t="t"/>
              <a:pathLst>
                <a:path extrusionOk="0" h="4013" w="13289">
                  <a:moveTo>
                    <a:pt x="1355" y="1"/>
                  </a:moveTo>
                  <a:lnTo>
                    <a:pt x="1202" y="26"/>
                  </a:lnTo>
                  <a:lnTo>
                    <a:pt x="921" y="128"/>
                  </a:lnTo>
                  <a:lnTo>
                    <a:pt x="665" y="256"/>
                  </a:lnTo>
                  <a:lnTo>
                    <a:pt x="461" y="435"/>
                  </a:lnTo>
                  <a:lnTo>
                    <a:pt x="256" y="665"/>
                  </a:lnTo>
                  <a:lnTo>
                    <a:pt x="128" y="920"/>
                  </a:lnTo>
                  <a:lnTo>
                    <a:pt x="52" y="1202"/>
                  </a:lnTo>
                  <a:lnTo>
                    <a:pt x="26" y="1355"/>
                  </a:lnTo>
                  <a:lnTo>
                    <a:pt x="1" y="1508"/>
                  </a:lnTo>
                  <a:lnTo>
                    <a:pt x="1" y="2530"/>
                  </a:lnTo>
                  <a:lnTo>
                    <a:pt x="26" y="2684"/>
                  </a:lnTo>
                  <a:lnTo>
                    <a:pt x="52" y="2812"/>
                  </a:lnTo>
                  <a:lnTo>
                    <a:pt x="128" y="3093"/>
                  </a:lnTo>
                  <a:lnTo>
                    <a:pt x="256" y="3348"/>
                  </a:lnTo>
                  <a:lnTo>
                    <a:pt x="461" y="3578"/>
                  </a:lnTo>
                  <a:lnTo>
                    <a:pt x="665" y="3757"/>
                  </a:lnTo>
                  <a:lnTo>
                    <a:pt x="921" y="3910"/>
                  </a:lnTo>
                  <a:lnTo>
                    <a:pt x="1202" y="3987"/>
                  </a:lnTo>
                  <a:lnTo>
                    <a:pt x="1355" y="4013"/>
                  </a:lnTo>
                  <a:lnTo>
                    <a:pt x="12982" y="4013"/>
                  </a:lnTo>
                  <a:lnTo>
                    <a:pt x="13110" y="3987"/>
                  </a:lnTo>
                  <a:lnTo>
                    <a:pt x="13212" y="3936"/>
                  </a:lnTo>
                  <a:lnTo>
                    <a:pt x="13263" y="3834"/>
                  </a:lnTo>
                  <a:lnTo>
                    <a:pt x="13289" y="3731"/>
                  </a:lnTo>
                  <a:lnTo>
                    <a:pt x="13289" y="3348"/>
                  </a:lnTo>
                  <a:lnTo>
                    <a:pt x="13263" y="3220"/>
                  </a:lnTo>
                  <a:lnTo>
                    <a:pt x="13212" y="3144"/>
                  </a:lnTo>
                  <a:lnTo>
                    <a:pt x="13110" y="3067"/>
                  </a:lnTo>
                  <a:lnTo>
                    <a:pt x="12982" y="3041"/>
                  </a:lnTo>
                  <a:lnTo>
                    <a:pt x="12676" y="3041"/>
                  </a:lnTo>
                  <a:lnTo>
                    <a:pt x="12676" y="972"/>
                  </a:lnTo>
                  <a:lnTo>
                    <a:pt x="12982" y="972"/>
                  </a:lnTo>
                  <a:lnTo>
                    <a:pt x="13110" y="946"/>
                  </a:lnTo>
                  <a:lnTo>
                    <a:pt x="13212" y="895"/>
                  </a:lnTo>
                  <a:lnTo>
                    <a:pt x="13263" y="793"/>
                  </a:lnTo>
                  <a:lnTo>
                    <a:pt x="13289" y="665"/>
                  </a:lnTo>
                  <a:lnTo>
                    <a:pt x="13289" y="307"/>
                  </a:lnTo>
                  <a:lnTo>
                    <a:pt x="13263" y="179"/>
                  </a:lnTo>
                  <a:lnTo>
                    <a:pt x="13212" y="77"/>
                  </a:lnTo>
                  <a:lnTo>
                    <a:pt x="13110" y="26"/>
                  </a:lnTo>
                  <a:lnTo>
                    <a:pt x="12982" y="1"/>
                  </a:lnTo>
                  <a:close/>
                </a:path>
              </a:pathLst>
            </a:custGeom>
            <a:solidFill>
              <a:srgbClr val="8074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4" name="Google Shape;1184;p43"/>
            <p:cNvSpPr/>
            <p:nvPr/>
          </p:nvSpPr>
          <p:spPr>
            <a:xfrm>
              <a:off x="4735050" y="2335525"/>
              <a:ext cx="295825" cy="51775"/>
            </a:xfrm>
            <a:custGeom>
              <a:rect b="b" l="l" r="r" t="t"/>
              <a:pathLst>
                <a:path extrusionOk="0" h="2071" w="11833">
                  <a:moveTo>
                    <a:pt x="538" y="1"/>
                  </a:moveTo>
                  <a:lnTo>
                    <a:pt x="410" y="52"/>
                  </a:lnTo>
                  <a:lnTo>
                    <a:pt x="308" y="103"/>
                  </a:lnTo>
                  <a:lnTo>
                    <a:pt x="205" y="179"/>
                  </a:lnTo>
                  <a:lnTo>
                    <a:pt x="129" y="282"/>
                  </a:lnTo>
                  <a:lnTo>
                    <a:pt x="52" y="409"/>
                  </a:lnTo>
                  <a:lnTo>
                    <a:pt x="26" y="512"/>
                  </a:lnTo>
                  <a:lnTo>
                    <a:pt x="1" y="665"/>
                  </a:lnTo>
                  <a:lnTo>
                    <a:pt x="1" y="1432"/>
                  </a:lnTo>
                  <a:lnTo>
                    <a:pt x="26" y="1559"/>
                  </a:lnTo>
                  <a:lnTo>
                    <a:pt x="52" y="1687"/>
                  </a:lnTo>
                  <a:lnTo>
                    <a:pt x="129" y="1789"/>
                  </a:lnTo>
                  <a:lnTo>
                    <a:pt x="205" y="1892"/>
                  </a:lnTo>
                  <a:lnTo>
                    <a:pt x="308" y="1968"/>
                  </a:lnTo>
                  <a:lnTo>
                    <a:pt x="410" y="2019"/>
                  </a:lnTo>
                  <a:lnTo>
                    <a:pt x="538" y="2070"/>
                  </a:lnTo>
                  <a:lnTo>
                    <a:pt x="11833" y="2070"/>
                  </a:lnTo>
                  <a:lnTo>
                    <a:pt x="11833" y="1"/>
                  </a:lnTo>
                  <a:close/>
                </a:path>
              </a:pathLst>
            </a:custGeom>
            <a:solidFill>
              <a:srgbClr val="EBE6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5" name="Google Shape;1185;p43"/>
            <p:cNvSpPr/>
            <p:nvPr/>
          </p:nvSpPr>
          <p:spPr>
            <a:xfrm>
              <a:off x="5005300" y="2335525"/>
              <a:ext cx="25575" cy="51775"/>
            </a:xfrm>
            <a:custGeom>
              <a:rect b="b" l="l" r="r" t="t"/>
              <a:pathLst>
                <a:path extrusionOk="0" h="2071" w="1023">
                  <a:moveTo>
                    <a:pt x="0" y="1"/>
                  </a:moveTo>
                  <a:lnTo>
                    <a:pt x="0" y="2070"/>
                  </a:lnTo>
                  <a:lnTo>
                    <a:pt x="1023" y="2070"/>
                  </a:lnTo>
                  <a:lnTo>
                    <a:pt x="1023" y="1"/>
                  </a:lnTo>
                  <a:close/>
                </a:path>
              </a:pathLst>
            </a:custGeom>
            <a:solidFill>
              <a:srgbClr val="EBE6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6" name="Google Shape;1186;p43"/>
            <p:cNvSpPr/>
            <p:nvPr/>
          </p:nvSpPr>
          <p:spPr>
            <a:xfrm>
              <a:off x="4728675" y="2253750"/>
              <a:ext cx="270250" cy="14075"/>
            </a:xfrm>
            <a:custGeom>
              <a:rect b="b" l="l" r="r" t="t"/>
              <a:pathLst>
                <a:path extrusionOk="0" h="563" w="10810">
                  <a:moveTo>
                    <a:pt x="256" y="1"/>
                  </a:moveTo>
                  <a:lnTo>
                    <a:pt x="154" y="26"/>
                  </a:lnTo>
                  <a:lnTo>
                    <a:pt x="77" y="103"/>
                  </a:lnTo>
                  <a:lnTo>
                    <a:pt x="26" y="180"/>
                  </a:lnTo>
                  <a:lnTo>
                    <a:pt x="0" y="282"/>
                  </a:lnTo>
                  <a:lnTo>
                    <a:pt x="26" y="384"/>
                  </a:lnTo>
                  <a:lnTo>
                    <a:pt x="77" y="461"/>
                  </a:lnTo>
                  <a:lnTo>
                    <a:pt x="154" y="537"/>
                  </a:lnTo>
                  <a:lnTo>
                    <a:pt x="256" y="563"/>
                  </a:lnTo>
                  <a:lnTo>
                    <a:pt x="10810" y="563"/>
                  </a:lnTo>
                  <a:lnTo>
                    <a:pt x="10810" y="1"/>
                  </a:lnTo>
                  <a:close/>
                </a:path>
              </a:pathLst>
            </a:custGeom>
            <a:solidFill>
              <a:srgbClr val="EBE6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7" name="Google Shape;1187;p43"/>
            <p:cNvSpPr/>
            <p:nvPr/>
          </p:nvSpPr>
          <p:spPr>
            <a:xfrm>
              <a:off x="4973350" y="2253750"/>
              <a:ext cx="25575" cy="14075"/>
            </a:xfrm>
            <a:custGeom>
              <a:rect b="b" l="l" r="r" t="t"/>
              <a:pathLst>
                <a:path extrusionOk="0" h="563" w="1023">
                  <a:moveTo>
                    <a:pt x="1" y="1"/>
                  </a:moveTo>
                  <a:lnTo>
                    <a:pt x="1" y="563"/>
                  </a:lnTo>
                  <a:lnTo>
                    <a:pt x="1023" y="563"/>
                  </a:lnTo>
                  <a:lnTo>
                    <a:pt x="1023" y="1"/>
                  </a:lnTo>
                  <a:close/>
                </a:path>
              </a:pathLst>
            </a:custGeom>
            <a:solidFill>
              <a:srgbClr val="26A6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8" name="Google Shape;1188;p43"/>
            <p:cNvSpPr/>
            <p:nvPr/>
          </p:nvSpPr>
          <p:spPr>
            <a:xfrm>
              <a:off x="4735050" y="2354700"/>
              <a:ext cx="295825" cy="13425"/>
            </a:xfrm>
            <a:custGeom>
              <a:rect b="b" l="l" r="r" t="t"/>
              <a:pathLst>
                <a:path extrusionOk="0" h="537" w="11833">
                  <a:moveTo>
                    <a:pt x="1" y="0"/>
                  </a:moveTo>
                  <a:lnTo>
                    <a:pt x="1" y="537"/>
                  </a:lnTo>
                  <a:lnTo>
                    <a:pt x="11833" y="537"/>
                  </a:lnTo>
                  <a:lnTo>
                    <a:pt x="11833" y="0"/>
                  </a:lnTo>
                  <a:close/>
                </a:path>
              </a:pathLst>
            </a:custGeom>
            <a:solidFill>
              <a:srgbClr val="EBE6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9" name="Google Shape;1189;p43"/>
            <p:cNvSpPr/>
            <p:nvPr/>
          </p:nvSpPr>
          <p:spPr>
            <a:xfrm>
              <a:off x="5005300" y="2354700"/>
              <a:ext cx="25575" cy="13425"/>
            </a:xfrm>
            <a:custGeom>
              <a:rect b="b" l="l" r="r" t="t"/>
              <a:pathLst>
                <a:path extrusionOk="0" h="537" w="1023">
                  <a:moveTo>
                    <a:pt x="0" y="0"/>
                  </a:moveTo>
                  <a:lnTo>
                    <a:pt x="0" y="537"/>
                  </a:lnTo>
                  <a:lnTo>
                    <a:pt x="1023" y="537"/>
                  </a:lnTo>
                  <a:lnTo>
                    <a:pt x="1023" y="0"/>
                  </a:lnTo>
                  <a:close/>
                </a:path>
              </a:pathLst>
            </a:custGeom>
            <a:solidFill>
              <a:srgbClr val="26A6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90" name="Google Shape;1190;p43"/>
          <p:cNvGrpSpPr/>
          <p:nvPr/>
        </p:nvGrpSpPr>
        <p:grpSpPr>
          <a:xfrm>
            <a:off x="7257159" y="2360683"/>
            <a:ext cx="529757" cy="431597"/>
            <a:chOff x="6764500" y="3092345"/>
            <a:chExt cx="446600" cy="362900"/>
          </a:xfrm>
        </p:grpSpPr>
        <p:sp>
          <p:nvSpPr>
            <p:cNvPr id="1191" name="Google Shape;1191;p43"/>
            <p:cNvSpPr/>
            <p:nvPr/>
          </p:nvSpPr>
          <p:spPr>
            <a:xfrm>
              <a:off x="6764500" y="3092345"/>
              <a:ext cx="231300" cy="230675"/>
            </a:xfrm>
            <a:custGeom>
              <a:rect b="b" l="l" r="r" t="t"/>
              <a:pathLst>
                <a:path extrusionOk="0" h="9227" w="9252">
                  <a:moveTo>
                    <a:pt x="8050" y="1"/>
                  </a:moveTo>
                  <a:lnTo>
                    <a:pt x="7948" y="26"/>
                  </a:lnTo>
                  <a:lnTo>
                    <a:pt x="7871" y="78"/>
                  </a:lnTo>
                  <a:lnTo>
                    <a:pt x="7795" y="154"/>
                  </a:lnTo>
                  <a:lnTo>
                    <a:pt x="537" y="7386"/>
                  </a:lnTo>
                  <a:lnTo>
                    <a:pt x="460" y="7514"/>
                  </a:lnTo>
                  <a:lnTo>
                    <a:pt x="384" y="7642"/>
                  </a:lnTo>
                  <a:lnTo>
                    <a:pt x="52" y="8383"/>
                  </a:lnTo>
                  <a:lnTo>
                    <a:pt x="26" y="8485"/>
                  </a:lnTo>
                  <a:lnTo>
                    <a:pt x="1" y="8587"/>
                  </a:lnTo>
                  <a:lnTo>
                    <a:pt x="26" y="8766"/>
                  </a:lnTo>
                  <a:lnTo>
                    <a:pt x="77" y="8919"/>
                  </a:lnTo>
                  <a:lnTo>
                    <a:pt x="179" y="9047"/>
                  </a:lnTo>
                  <a:lnTo>
                    <a:pt x="333" y="9149"/>
                  </a:lnTo>
                  <a:lnTo>
                    <a:pt x="486" y="9226"/>
                  </a:lnTo>
                  <a:lnTo>
                    <a:pt x="767" y="9226"/>
                  </a:lnTo>
                  <a:lnTo>
                    <a:pt x="844" y="9175"/>
                  </a:lnTo>
                  <a:lnTo>
                    <a:pt x="1610" y="8868"/>
                  </a:lnTo>
                  <a:lnTo>
                    <a:pt x="1738" y="8792"/>
                  </a:lnTo>
                  <a:lnTo>
                    <a:pt x="1840" y="8689"/>
                  </a:lnTo>
                  <a:lnTo>
                    <a:pt x="9098" y="1458"/>
                  </a:lnTo>
                  <a:lnTo>
                    <a:pt x="9149" y="1381"/>
                  </a:lnTo>
                  <a:lnTo>
                    <a:pt x="9200" y="1279"/>
                  </a:lnTo>
                  <a:lnTo>
                    <a:pt x="9226" y="1202"/>
                  </a:lnTo>
                  <a:lnTo>
                    <a:pt x="9251" y="1100"/>
                  </a:lnTo>
                  <a:lnTo>
                    <a:pt x="9226" y="998"/>
                  </a:lnTo>
                  <a:lnTo>
                    <a:pt x="9200" y="921"/>
                  </a:lnTo>
                  <a:lnTo>
                    <a:pt x="9149" y="819"/>
                  </a:lnTo>
                  <a:lnTo>
                    <a:pt x="9098" y="742"/>
                  </a:lnTo>
                  <a:lnTo>
                    <a:pt x="8485" y="154"/>
                  </a:lnTo>
                  <a:lnTo>
                    <a:pt x="8408" y="78"/>
                  </a:lnTo>
                  <a:lnTo>
                    <a:pt x="8331" y="26"/>
                  </a:lnTo>
                  <a:lnTo>
                    <a:pt x="8229"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2" name="Google Shape;1192;p43"/>
            <p:cNvSpPr/>
            <p:nvPr/>
          </p:nvSpPr>
          <p:spPr>
            <a:xfrm>
              <a:off x="6850750" y="3094920"/>
              <a:ext cx="294525" cy="294525"/>
            </a:xfrm>
            <a:custGeom>
              <a:rect b="b" l="l" r="r" t="t"/>
              <a:pathLst>
                <a:path extrusionOk="0" h="11781" w="11781">
                  <a:moveTo>
                    <a:pt x="9456" y="0"/>
                  </a:moveTo>
                  <a:lnTo>
                    <a:pt x="9353" y="26"/>
                  </a:lnTo>
                  <a:lnTo>
                    <a:pt x="9277" y="77"/>
                  </a:lnTo>
                  <a:lnTo>
                    <a:pt x="9200" y="128"/>
                  </a:lnTo>
                  <a:lnTo>
                    <a:pt x="7079" y="2249"/>
                  </a:lnTo>
                  <a:lnTo>
                    <a:pt x="5009" y="4779"/>
                  </a:lnTo>
                  <a:lnTo>
                    <a:pt x="2249" y="7079"/>
                  </a:lnTo>
                  <a:lnTo>
                    <a:pt x="154" y="9200"/>
                  </a:lnTo>
                  <a:lnTo>
                    <a:pt x="77" y="9276"/>
                  </a:lnTo>
                  <a:lnTo>
                    <a:pt x="26" y="9353"/>
                  </a:lnTo>
                  <a:lnTo>
                    <a:pt x="0" y="9430"/>
                  </a:lnTo>
                  <a:lnTo>
                    <a:pt x="0" y="9532"/>
                  </a:lnTo>
                  <a:lnTo>
                    <a:pt x="0" y="9634"/>
                  </a:lnTo>
                  <a:lnTo>
                    <a:pt x="26" y="9711"/>
                  </a:lnTo>
                  <a:lnTo>
                    <a:pt x="77" y="9813"/>
                  </a:lnTo>
                  <a:lnTo>
                    <a:pt x="154" y="9890"/>
                  </a:lnTo>
                  <a:lnTo>
                    <a:pt x="2045" y="11781"/>
                  </a:lnTo>
                  <a:lnTo>
                    <a:pt x="11781" y="2045"/>
                  </a:lnTo>
                  <a:lnTo>
                    <a:pt x="9890" y="128"/>
                  </a:lnTo>
                  <a:lnTo>
                    <a:pt x="9813" y="77"/>
                  </a:lnTo>
                  <a:lnTo>
                    <a:pt x="9737" y="26"/>
                  </a:lnTo>
                  <a:lnTo>
                    <a:pt x="9634" y="0"/>
                  </a:lnTo>
                  <a:close/>
                </a:path>
              </a:pathLst>
            </a:custGeom>
            <a:solidFill>
              <a:srgbClr val="7A6E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3" name="Google Shape;1193;p43"/>
            <p:cNvSpPr/>
            <p:nvPr/>
          </p:nvSpPr>
          <p:spPr>
            <a:xfrm>
              <a:off x="6881400" y="3094920"/>
              <a:ext cx="263875" cy="294525"/>
            </a:xfrm>
            <a:custGeom>
              <a:rect b="b" l="l" r="r" t="t"/>
              <a:pathLst>
                <a:path extrusionOk="0" h="11781" w="10555">
                  <a:moveTo>
                    <a:pt x="8230" y="0"/>
                  </a:moveTo>
                  <a:lnTo>
                    <a:pt x="8127" y="26"/>
                  </a:lnTo>
                  <a:lnTo>
                    <a:pt x="8051" y="77"/>
                  </a:lnTo>
                  <a:lnTo>
                    <a:pt x="7974" y="128"/>
                  </a:lnTo>
                  <a:lnTo>
                    <a:pt x="7616" y="486"/>
                  </a:lnTo>
                  <a:lnTo>
                    <a:pt x="9047" y="1917"/>
                  </a:lnTo>
                  <a:lnTo>
                    <a:pt x="1" y="10963"/>
                  </a:lnTo>
                  <a:lnTo>
                    <a:pt x="819" y="11781"/>
                  </a:lnTo>
                  <a:lnTo>
                    <a:pt x="10555" y="2045"/>
                  </a:lnTo>
                  <a:lnTo>
                    <a:pt x="8664" y="128"/>
                  </a:lnTo>
                  <a:lnTo>
                    <a:pt x="8587" y="77"/>
                  </a:lnTo>
                  <a:lnTo>
                    <a:pt x="8511" y="26"/>
                  </a:lnTo>
                  <a:lnTo>
                    <a:pt x="8408" y="0"/>
                  </a:lnTo>
                  <a:close/>
                </a:path>
              </a:pathLst>
            </a:custGeom>
            <a:solidFill>
              <a:srgbClr val="7A6E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4" name="Google Shape;1194;p43"/>
            <p:cNvSpPr/>
            <p:nvPr/>
          </p:nvSpPr>
          <p:spPr>
            <a:xfrm>
              <a:off x="6906975" y="3151120"/>
              <a:ext cx="141200" cy="140575"/>
            </a:xfrm>
            <a:custGeom>
              <a:rect b="b" l="l" r="r" t="t"/>
              <a:pathLst>
                <a:path extrusionOk="0" h="5623" w="5648">
                  <a:moveTo>
                    <a:pt x="4830" y="1"/>
                  </a:moveTo>
                  <a:lnTo>
                    <a:pt x="0" y="4831"/>
                  </a:lnTo>
                  <a:lnTo>
                    <a:pt x="690" y="5495"/>
                  </a:lnTo>
                  <a:lnTo>
                    <a:pt x="741" y="5546"/>
                  </a:lnTo>
                  <a:lnTo>
                    <a:pt x="843" y="5597"/>
                  </a:lnTo>
                  <a:lnTo>
                    <a:pt x="920" y="5623"/>
                  </a:lnTo>
                  <a:lnTo>
                    <a:pt x="1099" y="5623"/>
                  </a:lnTo>
                  <a:lnTo>
                    <a:pt x="1176" y="5597"/>
                  </a:lnTo>
                  <a:lnTo>
                    <a:pt x="1278" y="5546"/>
                  </a:lnTo>
                  <a:lnTo>
                    <a:pt x="1329" y="5495"/>
                  </a:lnTo>
                  <a:lnTo>
                    <a:pt x="5494" y="1330"/>
                  </a:lnTo>
                  <a:lnTo>
                    <a:pt x="5571" y="1253"/>
                  </a:lnTo>
                  <a:lnTo>
                    <a:pt x="5597" y="1176"/>
                  </a:lnTo>
                  <a:lnTo>
                    <a:pt x="5622" y="1100"/>
                  </a:lnTo>
                  <a:lnTo>
                    <a:pt x="5648" y="998"/>
                  </a:lnTo>
                  <a:lnTo>
                    <a:pt x="5622" y="921"/>
                  </a:lnTo>
                  <a:lnTo>
                    <a:pt x="5597" y="819"/>
                  </a:lnTo>
                  <a:lnTo>
                    <a:pt x="5571" y="742"/>
                  </a:lnTo>
                  <a:lnTo>
                    <a:pt x="5494" y="665"/>
                  </a:lnTo>
                  <a:lnTo>
                    <a:pt x="4830" y="1"/>
                  </a:lnTo>
                  <a:close/>
                </a:path>
              </a:pathLst>
            </a:custGeom>
            <a:solidFill>
              <a:srgbClr val="26A6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5" name="Google Shape;1195;p43"/>
            <p:cNvSpPr/>
            <p:nvPr/>
          </p:nvSpPr>
          <p:spPr>
            <a:xfrm>
              <a:off x="6908250" y="3151120"/>
              <a:ext cx="139925" cy="140575"/>
            </a:xfrm>
            <a:custGeom>
              <a:rect b="b" l="l" r="r" t="t"/>
              <a:pathLst>
                <a:path extrusionOk="0" h="5623" w="5597">
                  <a:moveTo>
                    <a:pt x="4779" y="1"/>
                  </a:moveTo>
                  <a:lnTo>
                    <a:pt x="4319" y="461"/>
                  </a:lnTo>
                  <a:lnTo>
                    <a:pt x="4498" y="665"/>
                  </a:lnTo>
                  <a:lnTo>
                    <a:pt x="4575" y="742"/>
                  </a:lnTo>
                  <a:lnTo>
                    <a:pt x="4600" y="819"/>
                  </a:lnTo>
                  <a:lnTo>
                    <a:pt x="4626" y="895"/>
                  </a:lnTo>
                  <a:lnTo>
                    <a:pt x="4651" y="998"/>
                  </a:lnTo>
                  <a:lnTo>
                    <a:pt x="4626" y="1074"/>
                  </a:lnTo>
                  <a:lnTo>
                    <a:pt x="4600" y="1176"/>
                  </a:lnTo>
                  <a:lnTo>
                    <a:pt x="4575" y="1253"/>
                  </a:lnTo>
                  <a:lnTo>
                    <a:pt x="4498" y="1330"/>
                  </a:lnTo>
                  <a:lnTo>
                    <a:pt x="971" y="4856"/>
                  </a:lnTo>
                  <a:lnTo>
                    <a:pt x="869" y="4933"/>
                  </a:lnTo>
                  <a:lnTo>
                    <a:pt x="741" y="5010"/>
                  </a:lnTo>
                  <a:lnTo>
                    <a:pt x="614" y="5035"/>
                  </a:lnTo>
                  <a:lnTo>
                    <a:pt x="486" y="5061"/>
                  </a:lnTo>
                  <a:lnTo>
                    <a:pt x="358" y="5035"/>
                  </a:lnTo>
                  <a:lnTo>
                    <a:pt x="230" y="5010"/>
                  </a:lnTo>
                  <a:lnTo>
                    <a:pt x="102" y="4933"/>
                  </a:lnTo>
                  <a:lnTo>
                    <a:pt x="0" y="4856"/>
                  </a:lnTo>
                  <a:lnTo>
                    <a:pt x="486" y="5342"/>
                  </a:lnTo>
                  <a:lnTo>
                    <a:pt x="639" y="5495"/>
                  </a:lnTo>
                  <a:lnTo>
                    <a:pt x="690" y="5546"/>
                  </a:lnTo>
                  <a:lnTo>
                    <a:pt x="792" y="5597"/>
                  </a:lnTo>
                  <a:lnTo>
                    <a:pt x="869" y="5623"/>
                  </a:lnTo>
                  <a:lnTo>
                    <a:pt x="1048" y="5623"/>
                  </a:lnTo>
                  <a:lnTo>
                    <a:pt x="1125" y="5597"/>
                  </a:lnTo>
                  <a:lnTo>
                    <a:pt x="1227" y="5546"/>
                  </a:lnTo>
                  <a:lnTo>
                    <a:pt x="1278" y="5495"/>
                  </a:lnTo>
                  <a:lnTo>
                    <a:pt x="5443" y="1330"/>
                  </a:lnTo>
                  <a:lnTo>
                    <a:pt x="5520" y="1253"/>
                  </a:lnTo>
                  <a:lnTo>
                    <a:pt x="5546" y="1176"/>
                  </a:lnTo>
                  <a:lnTo>
                    <a:pt x="5571" y="1100"/>
                  </a:lnTo>
                  <a:lnTo>
                    <a:pt x="5597" y="998"/>
                  </a:lnTo>
                  <a:lnTo>
                    <a:pt x="5571" y="921"/>
                  </a:lnTo>
                  <a:lnTo>
                    <a:pt x="5546" y="819"/>
                  </a:lnTo>
                  <a:lnTo>
                    <a:pt x="5520" y="742"/>
                  </a:lnTo>
                  <a:lnTo>
                    <a:pt x="5443" y="665"/>
                  </a:lnTo>
                  <a:lnTo>
                    <a:pt x="4779" y="1"/>
                  </a:lnTo>
                  <a:close/>
                </a:path>
              </a:pathLst>
            </a:custGeom>
            <a:solidFill>
              <a:srgbClr val="26A6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6" name="Google Shape;1196;p43"/>
            <p:cNvSpPr/>
            <p:nvPr/>
          </p:nvSpPr>
          <p:spPr>
            <a:xfrm>
              <a:off x="6891000" y="3135170"/>
              <a:ext cx="320100" cy="320075"/>
            </a:xfrm>
            <a:custGeom>
              <a:rect b="b" l="l" r="r" t="t"/>
              <a:pathLst>
                <a:path extrusionOk="0" h="12803" w="12804">
                  <a:moveTo>
                    <a:pt x="9737" y="0"/>
                  </a:moveTo>
                  <a:lnTo>
                    <a:pt x="0" y="9736"/>
                  </a:lnTo>
                  <a:lnTo>
                    <a:pt x="2454" y="12190"/>
                  </a:lnTo>
                  <a:lnTo>
                    <a:pt x="2607" y="12343"/>
                  </a:lnTo>
                  <a:lnTo>
                    <a:pt x="2760" y="12445"/>
                  </a:lnTo>
                  <a:lnTo>
                    <a:pt x="2939" y="12547"/>
                  </a:lnTo>
                  <a:lnTo>
                    <a:pt x="3118" y="12649"/>
                  </a:lnTo>
                  <a:lnTo>
                    <a:pt x="3322" y="12701"/>
                  </a:lnTo>
                  <a:lnTo>
                    <a:pt x="3501" y="12752"/>
                  </a:lnTo>
                  <a:lnTo>
                    <a:pt x="3706" y="12777"/>
                  </a:lnTo>
                  <a:lnTo>
                    <a:pt x="3910" y="12803"/>
                  </a:lnTo>
                  <a:lnTo>
                    <a:pt x="4115" y="12777"/>
                  </a:lnTo>
                  <a:lnTo>
                    <a:pt x="4293" y="12752"/>
                  </a:lnTo>
                  <a:lnTo>
                    <a:pt x="4498" y="12701"/>
                  </a:lnTo>
                  <a:lnTo>
                    <a:pt x="4677" y="12649"/>
                  </a:lnTo>
                  <a:lnTo>
                    <a:pt x="4856" y="12547"/>
                  </a:lnTo>
                  <a:lnTo>
                    <a:pt x="5035" y="12445"/>
                  </a:lnTo>
                  <a:lnTo>
                    <a:pt x="5213" y="12343"/>
                  </a:lnTo>
                  <a:lnTo>
                    <a:pt x="5367" y="12190"/>
                  </a:lnTo>
                  <a:lnTo>
                    <a:pt x="12190" y="5366"/>
                  </a:lnTo>
                  <a:lnTo>
                    <a:pt x="12343" y="5188"/>
                  </a:lnTo>
                  <a:lnTo>
                    <a:pt x="12471" y="5034"/>
                  </a:lnTo>
                  <a:lnTo>
                    <a:pt x="12573" y="4855"/>
                  </a:lnTo>
                  <a:lnTo>
                    <a:pt x="12650" y="4677"/>
                  </a:lnTo>
                  <a:lnTo>
                    <a:pt x="12701" y="4498"/>
                  </a:lnTo>
                  <a:lnTo>
                    <a:pt x="12752" y="4293"/>
                  </a:lnTo>
                  <a:lnTo>
                    <a:pt x="12778" y="4089"/>
                  </a:lnTo>
                  <a:lnTo>
                    <a:pt x="12803" y="3910"/>
                  </a:lnTo>
                  <a:lnTo>
                    <a:pt x="12778" y="3705"/>
                  </a:lnTo>
                  <a:lnTo>
                    <a:pt x="12752" y="3501"/>
                  </a:lnTo>
                  <a:lnTo>
                    <a:pt x="12701" y="3322"/>
                  </a:lnTo>
                  <a:lnTo>
                    <a:pt x="12650" y="3118"/>
                  </a:lnTo>
                  <a:lnTo>
                    <a:pt x="12573" y="2939"/>
                  </a:lnTo>
                  <a:lnTo>
                    <a:pt x="12471" y="2760"/>
                  </a:lnTo>
                  <a:lnTo>
                    <a:pt x="12343" y="2607"/>
                  </a:lnTo>
                  <a:lnTo>
                    <a:pt x="12190" y="2453"/>
                  </a:lnTo>
                  <a:lnTo>
                    <a:pt x="9737" y="0"/>
                  </a:lnTo>
                  <a:close/>
                </a:path>
              </a:pathLst>
            </a:custGeom>
            <a:solidFill>
              <a:srgbClr val="382D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7" name="Google Shape;1197;p43"/>
            <p:cNvSpPr/>
            <p:nvPr/>
          </p:nvSpPr>
          <p:spPr>
            <a:xfrm>
              <a:off x="6952975" y="3135170"/>
              <a:ext cx="258125" cy="320075"/>
            </a:xfrm>
            <a:custGeom>
              <a:rect b="b" l="l" r="r" t="t"/>
              <a:pathLst>
                <a:path extrusionOk="0" h="12803" w="10325">
                  <a:moveTo>
                    <a:pt x="7258" y="0"/>
                  </a:moveTo>
                  <a:lnTo>
                    <a:pt x="6568" y="690"/>
                  </a:lnTo>
                  <a:lnTo>
                    <a:pt x="8893" y="3015"/>
                  </a:lnTo>
                  <a:lnTo>
                    <a:pt x="8995" y="3118"/>
                  </a:lnTo>
                  <a:lnTo>
                    <a:pt x="9072" y="3245"/>
                  </a:lnTo>
                  <a:lnTo>
                    <a:pt x="9225" y="3527"/>
                  </a:lnTo>
                  <a:lnTo>
                    <a:pt x="9302" y="3808"/>
                  </a:lnTo>
                  <a:lnTo>
                    <a:pt x="9327" y="4089"/>
                  </a:lnTo>
                  <a:lnTo>
                    <a:pt x="9302" y="4395"/>
                  </a:lnTo>
                  <a:lnTo>
                    <a:pt x="9225" y="4677"/>
                  </a:lnTo>
                  <a:lnTo>
                    <a:pt x="9072" y="4932"/>
                  </a:lnTo>
                  <a:lnTo>
                    <a:pt x="8995" y="5060"/>
                  </a:lnTo>
                  <a:lnTo>
                    <a:pt x="8893" y="5188"/>
                  </a:lnTo>
                  <a:lnTo>
                    <a:pt x="2147" y="11934"/>
                  </a:lnTo>
                  <a:lnTo>
                    <a:pt x="1814" y="12241"/>
                  </a:lnTo>
                  <a:lnTo>
                    <a:pt x="1610" y="12394"/>
                  </a:lnTo>
                  <a:lnTo>
                    <a:pt x="1380" y="12496"/>
                  </a:lnTo>
                  <a:lnTo>
                    <a:pt x="1124" y="12547"/>
                  </a:lnTo>
                  <a:lnTo>
                    <a:pt x="894" y="12573"/>
                  </a:lnTo>
                  <a:lnTo>
                    <a:pt x="665" y="12547"/>
                  </a:lnTo>
                  <a:lnTo>
                    <a:pt x="409" y="12496"/>
                  </a:lnTo>
                  <a:lnTo>
                    <a:pt x="205" y="12368"/>
                  </a:lnTo>
                  <a:lnTo>
                    <a:pt x="0" y="12215"/>
                  </a:lnTo>
                  <a:lnTo>
                    <a:pt x="256" y="12420"/>
                  </a:lnTo>
                  <a:lnTo>
                    <a:pt x="537" y="12598"/>
                  </a:lnTo>
                  <a:lnTo>
                    <a:pt x="843" y="12701"/>
                  </a:lnTo>
                  <a:lnTo>
                    <a:pt x="1150" y="12777"/>
                  </a:lnTo>
                  <a:lnTo>
                    <a:pt x="1380" y="12803"/>
                  </a:lnTo>
                  <a:lnTo>
                    <a:pt x="1610" y="12777"/>
                  </a:lnTo>
                  <a:lnTo>
                    <a:pt x="1840" y="12752"/>
                  </a:lnTo>
                  <a:lnTo>
                    <a:pt x="2070" y="12701"/>
                  </a:lnTo>
                  <a:lnTo>
                    <a:pt x="2274" y="12598"/>
                  </a:lnTo>
                  <a:lnTo>
                    <a:pt x="2504" y="12496"/>
                  </a:lnTo>
                  <a:lnTo>
                    <a:pt x="2709" y="12343"/>
                  </a:lnTo>
                  <a:lnTo>
                    <a:pt x="2888" y="12190"/>
                  </a:lnTo>
                  <a:lnTo>
                    <a:pt x="9711" y="5366"/>
                  </a:lnTo>
                  <a:lnTo>
                    <a:pt x="9864" y="5188"/>
                  </a:lnTo>
                  <a:lnTo>
                    <a:pt x="9992" y="5034"/>
                  </a:lnTo>
                  <a:lnTo>
                    <a:pt x="10094" y="4855"/>
                  </a:lnTo>
                  <a:lnTo>
                    <a:pt x="10171" y="4677"/>
                  </a:lnTo>
                  <a:lnTo>
                    <a:pt x="10222" y="4498"/>
                  </a:lnTo>
                  <a:lnTo>
                    <a:pt x="10273" y="4293"/>
                  </a:lnTo>
                  <a:lnTo>
                    <a:pt x="10299" y="4089"/>
                  </a:lnTo>
                  <a:lnTo>
                    <a:pt x="10324" y="3910"/>
                  </a:lnTo>
                  <a:lnTo>
                    <a:pt x="10299" y="3705"/>
                  </a:lnTo>
                  <a:lnTo>
                    <a:pt x="10273" y="3501"/>
                  </a:lnTo>
                  <a:lnTo>
                    <a:pt x="10222" y="3322"/>
                  </a:lnTo>
                  <a:lnTo>
                    <a:pt x="10171" y="3118"/>
                  </a:lnTo>
                  <a:lnTo>
                    <a:pt x="10094" y="2939"/>
                  </a:lnTo>
                  <a:lnTo>
                    <a:pt x="9992" y="2760"/>
                  </a:lnTo>
                  <a:lnTo>
                    <a:pt x="9864" y="2607"/>
                  </a:lnTo>
                  <a:lnTo>
                    <a:pt x="9711" y="2453"/>
                  </a:lnTo>
                  <a:lnTo>
                    <a:pt x="7258" y="0"/>
                  </a:lnTo>
                  <a:close/>
                </a:path>
              </a:pathLst>
            </a:custGeom>
            <a:solidFill>
              <a:srgbClr val="382D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01" name="Shape 1201"/>
        <p:cNvGrpSpPr/>
        <p:nvPr/>
      </p:nvGrpSpPr>
      <p:grpSpPr>
        <a:xfrm>
          <a:off x="0" y="0"/>
          <a:ext cx="0" cy="0"/>
          <a:chOff x="0" y="0"/>
          <a:chExt cx="0" cy="0"/>
        </a:xfrm>
      </p:grpSpPr>
      <p:grpSp>
        <p:nvGrpSpPr>
          <p:cNvPr id="1202" name="Google Shape;1202;p44"/>
          <p:cNvGrpSpPr/>
          <p:nvPr/>
        </p:nvGrpSpPr>
        <p:grpSpPr>
          <a:xfrm>
            <a:off x="5422218" y="1070342"/>
            <a:ext cx="875409" cy="1015029"/>
            <a:chOff x="3335286" y="601670"/>
            <a:chExt cx="804678" cy="932160"/>
          </a:xfrm>
        </p:grpSpPr>
        <p:sp>
          <p:nvSpPr>
            <p:cNvPr id="1203" name="Google Shape;1203;p44"/>
            <p:cNvSpPr/>
            <p:nvPr/>
          </p:nvSpPr>
          <p:spPr>
            <a:xfrm>
              <a:off x="3335286" y="601670"/>
              <a:ext cx="804678" cy="932160"/>
            </a:xfrm>
            <a:custGeom>
              <a:rect b="b" l="l" r="r" t="t"/>
              <a:pathLst>
                <a:path extrusionOk="0" h="30366" w="26211">
                  <a:moveTo>
                    <a:pt x="26211" y="1"/>
                  </a:moveTo>
                  <a:lnTo>
                    <a:pt x="1" y="747"/>
                  </a:lnTo>
                  <a:lnTo>
                    <a:pt x="1599" y="30259"/>
                  </a:lnTo>
                  <a:lnTo>
                    <a:pt x="25039" y="30366"/>
                  </a:lnTo>
                  <a:lnTo>
                    <a:pt x="26211" y="1"/>
                  </a:lnTo>
                  <a:close/>
                </a:path>
              </a:pathLst>
            </a:custGeom>
            <a:solidFill>
              <a:schemeClr val="dk1"/>
            </a:solidFill>
            <a:ln>
              <a:noFill/>
            </a:ln>
            <a:effectLst>
              <a:outerShdw rotWithShape="0" algn="bl" dir="2400000" dist="47625">
                <a:srgbClr val="000000">
                  <a:alpha val="3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4" name="Google Shape;1204;p44"/>
            <p:cNvSpPr/>
            <p:nvPr/>
          </p:nvSpPr>
          <p:spPr>
            <a:xfrm>
              <a:off x="3374551" y="637647"/>
              <a:ext cx="739256" cy="847128"/>
            </a:xfrm>
            <a:custGeom>
              <a:rect b="b" l="l" r="r" t="t"/>
              <a:pathLst>
                <a:path extrusionOk="0" h="27596" w="24080">
                  <a:moveTo>
                    <a:pt x="24079" y="1"/>
                  </a:moveTo>
                  <a:lnTo>
                    <a:pt x="0" y="534"/>
                  </a:lnTo>
                  <a:lnTo>
                    <a:pt x="2025" y="27596"/>
                  </a:lnTo>
                  <a:lnTo>
                    <a:pt x="22588" y="27596"/>
                  </a:lnTo>
                  <a:lnTo>
                    <a:pt x="24079"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5" name="Google Shape;1205;p44"/>
            <p:cNvSpPr/>
            <p:nvPr/>
          </p:nvSpPr>
          <p:spPr>
            <a:xfrm>
              <a:off x="3374551" y="637647"/>
              <a:ext cx="739256" cy="847128"/>
            </a:xfrm>
            <a:custGeom>
              <a:rect b="b" l="l" r="r" t="t"/>
              <a:pathLst>
                <a:path extrusionOk="0" fill="none" h="27596" w="24080">
                  <a:moveTo>
                    <a:pt x="2025" y="27596"/>
                  </a:moveTo>
                  <a:lnTo>
                    <a:pt x="0" y="534"/>
                  </a:lnTo>
                  <a:lnTo>
                    <a:pt x="24079" y="1"/>
                  </a:lnTo>
                  <a:lnTo>
                    <a:pt x="22588" y="27596"/>
                  </a:lnTo>
                  <a:lnTo>
                    <a:pt x="2025" y="27596"/>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6" name="Google Shape;1206;p44"/>
            <p:cNvSpPr/>
            <p:nvPr/>
          </p:nvSpPr>
          <p:spPr>
            <a:xfrm>
              <a:off x="3413785" y="1484745"/>
              <a:ext cx="670580" cy="29470"/>
            </a:xfrm>
            <a:custGeom>
              <a:rect b="b" l="l" r="r" t="t"/>
              <a:pathLst>
                <a:path extrusionOk="0" h="960" w="21843">
                  <a:moveTo>
                    <a:pt x="747" y="1"/>
                  </a:moveTo>
                  <a:lnTo>
                    <a:pt x="1" y="960"/>
                  </a:lnTo>
                  <a:lnTo>
                    <a:pt x="21842" y="960"/>
                  </a:lnTo>
                  <a:lnTo>
                    <a:pt x="2131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7" name="Google Shape;1207;p44"/>
            <p:cNvSpPr/>
            <p:nvPr/>
          </p:nvSpPr>
          <p:spPr>
            <a:xfrm>
              <a:off x="3413785" y="1484745"/>
              <a:ext cx="670580" cy="29470"/>
            </a:xfrm>
            <a:custGeom>
              <a:rect b="b" l="l" r="r" t="t"/>
              <a:pathLst>
                <a:path extrusionOk="0" fill="none" h="960" w="21843">
                  <a:moveTo>
                    <a:pt x="21310" y="1"/>
                  </a:moveTo>
                  <a:lnTo>
                    <a:pt x="21310" y="1"/>
                  </a:lnTo>
                  <a:lnTo>
                    <a:pt x="747" y="1"/>
                  </a:lnTo>
                  <a:lnTo>
                    <a:pt x="1" y="960"/>
                  </a:lnTo>
                  <a:lnTo>
                    <a:pt x="21842" y="960"/>
                  </a:lnTo>
                  <a:lnTo>
                    <a:pt x="21310"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8" name="Google Shape;1208;p44"/>
            <p:cNvSpPr/>
            <p:nvPr/>
          </p:nvSpPr>
          <p:spPr>
            <a:xfrm>
              <a:off x="3374551" y="637647"/>
              <a:ext cx="739256" cy="62193"/>
            </a:xfrm>
            <a:custGeom>
              <a:rect b="b" l="l" r="r" t="t"/>
              <a:pathLst>
                <a:path extrusionOk="0" h="2026" w="24080">
                  <a:moveTo>
                    <a:pt x="24079" y="1"/>
                  </a:moveTo>
                  <a:lnTo>
                    <a:pt x="0" y="534"/>
                  </a:lnTo>
                  <a:lnTo>
                    <a:pt x="107" y="1706"/>
                  </a:lnTo>
                  <a:lnTo>
                    <a:pt x="23973" y="2025"/>
                  </a:lnTo>
                  <a:lnTo>
                    <a:pt x="24079" y="1"/>
                  </a:lnTo>
                  <a:close/>
                </a:path>
              </a:pathLst>
            </a:custGeom>
            <a:solidFill>
              <a:srgbClr val="191919">
                <a:alpha val="13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9" name="Google Shape;1209;p44"/>
            <p:cNvSpPr/>
            <p:nvPr/>
          </p:nvSpPr>
          <p:spPr>
            <a:xfrm>
              <a:off x="3374551" y="637647"/>
              <a:ext cx="739256" cy="62193"/>
            </a:xfrm>
            <a:custGeom>
              <a:rect b="b" l="l" r="r" t="t"/>
              <a:pathLst>
                <a:path extrusionOk="0" fill="none" h="2026" w="24080">
                  <a:moveTo>
                    <a:pt x="24079" y="1"/>
                  </a:moveTo>
                  <a:lnTo>
                    <a:pt x="0" y="534"/>
                  </a:lnTo>
                  <a:lnTo>
                    <a:pt x="107" y="1706"/>
                  </a:lnTo>
                  <a:lnTo>
                    <a:pt x="23973" y="2025"/>
                  </a:lnTo>
                  <a:lnTo>
                    <a:pt x="24079"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210" name="Google Shape;1210;p44"/>
          <p:cNvPicPr preferRelativeResize="0"/>
          <p:nvPr/>
        </p:nvPicPr>
        <p:blipFill>
          <a:blip r:embed="rId4">
            <a:alphaModFix/>
          </a:blip>
          <a:stretch>
            <a:fillRect/>
          </a:stretch>
        </p:blipFill>
        <p:spPr>
          <a:xfrm>
            <a:off x="1878020" y="774705"/>
            <a:ext cx="1780800" cy="1347775"/>
          </a:xfrm>
          <a:prstGeom prst="rect">
            <a:avLst/>
          </a:prstGeom>
          <a:noFill/>
          <a:ln>
            <a:noFill/>
          </a:ln>
        </p:spPr>
      </p:pic>
      <p:sp>
        <p:nvSpPr>
          <p:cNvPr id="1211" name="Google Shape;1211;p44"/>
          <p:cNvSpPr txBox="1"/>
          <p:nvPr>
            <p:ph type="title"/>
          </p:nvPr>
        </p:nvSpPr>
        <p:spPr>
          <a:xfrm>
            <a:off x="3944725" y="1853750"/>
            <a:ext cx="3830400" cy="1484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Fiscal</a:t>
            </a:r>
            <a:r>
              <a:rPr lang="en"/>
              <a:t> Policy</a:t>
            </a:r>
            <a:endParaRPr/>
          </a:p>
        </p:txBody>
      </p:sp>
      <p:sp>
        <p:nvSpPr>
          <p:cNvPr id="1212" name="Google Shape;1212;p44"/>
          <p:cNvSpPr txBox="1"/>
          <p:nvPr>
            <p:ph idx="2" type="title"/>
          </p:nvPr>
        </p:nvSpPr>
        <p:spPr>
          <a:xfrm>
            <a:off x="5402725" y="1372506"/>
            <a:ext cx="914400" cy="410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1</a:t>
            </a:r>
            <a:endParaRPr/>
          </a:p>
        </p:txBody>
      </p:sp>
      <p:sp>
        <p:nvSpPr>
          <p:cNvPr id="1213" name="Google Shape;1213;p44"/>
          <p:cNvSpPr txBox="1"/>
          <p:nvPr>
            <p:ph idx="1" type="subTitle"/>
          </p:nvPr>
        </p:nvSpPr>
        <p:spPr>
          <a:xfrm>
            <a:off x="3059650" y="3707450"/>
            <a:ext cx="5357700" cy="365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1: What are students struggling with?</a:t>
            </a:r>
            <a:endParaRPr/>
          </a:p>
          <a:p>
            <a:pPr indent="0" lvl="0" marL="0" rtl="0" algn="ctr">
              <a:spcBef>
                <a:spcPts val="0"/>
              </a:spcBef>
              <a:spcAft>
                <a:spcPts val="0"/>
              </a:spcAft>
              <a:buNone/>
            </a:pPr>
            <a:r>
              <a:rPr lang="en"/>
              <a:t>2: What are your needs when it comes to teaching fiscal policy?</a:t>
            </a:r>
            <a:endParaRPr/>
          </a:p>
          <a:p>
            <a:pPr indent="0" lvl="0" marL="0" rtl="0" algn="ctr">
              <a:spcBef>
                <a:spcPts val="0"/>
              </a:spcBef>
              <a:spcAft>
                <a:spcPts val="0"/>
              </a:spcAft>
              <a:buNone/>
            </a:pPr>
            <a:r>
              <a:rPr lang="en"/>
              <a:t>3: Do you have anything to share to help teachers teach fiscal policy?</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p:txBody>
      </p:sp>
      <p:grpSp>
        <p:nvGrpSpPr>
          <p:cNvPr id="1214" name="Google Shape;1214;p44"/>
          <p:cNvGrpSpPr/>
          <p:nvPr/>
        </p:nvGrpSpPr>
        <p:grpSpPr>
          <a:xfrm flipH="1">
            <a:off x="1474050" y="1341202"/>
            <a:ext cx="2161301" cy="3512348"/>
            <a:chOff x="6312750" y="1140302"/>
            <a:chExt cx="2161301" cy="3512348"/>
          </a:xfrm>
        </p:grpSpPr>
        <p:sp>
          <p:nvSpPr>
            <p:cNvPr id="1215" name="Google Shape;1215;p44"/>
            <p:cNvSpPr/>
            <p:nvPr/>
          </p:nvSpPr>
          <p:spPr>
            <a:xfrm>
              <a:off x="7287852" y="4542250"/>
              <a:ext cx="1186200" cy="110400"/>
            </a:xfrm>
            <a:prstGeom prst="ellipse">
              <a:avLst/>
            </a:prstGeom>
            <a:solidFill>
              <a:srgbClr val="000000">
                <a:alpha val="781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16" name="Google Shape;1216;p44"/>
            <p:cNvPicPr preferRelativeResize="0"/>
            <p:nvPr/>
          </p:nvPicPr>
          <p:blipFill>
            <a:blip r:embed="rId5">
              <a:alphaModFix/>
            </a:blip>
            <a:stretch>
              <a:fillRect/>
            </a:stretch>
          </p:blipFill>
          <p:spPr>
            <a:xfrm>
              <a:off x="6312750" y="1140302"/>
              <a:ext cx="2118025" cy="3472248"/>
            </a:xfrm>
            <a:prstGeom prst="rect">
              <a:avLst/>
            </a:prstGeom>
            <a:noFill/>
            <a:ln>
              <a:noFill/>
            </a:ln>
          </p:spPr>
        </p:pic>
      </p:grpSp>
      <p:pic>
        <p:nvPicPr>
          <p:cNvPr id="1217" name="Google Shape;1217;p44"/>
          <p:cNvPicPr preferRelativeResize="0"/>
          <p:nvPr/>
        </p:nvPicPr>
        <p:blipFill>
          <a:blip r:embed="rId6">
            <a:alphaModFix/>
          </a:blip>
          <a:stretch>
            <a:fillRect/>
          </a:stretch>
        </p:blipFill>
        <p:spPr>
          <a:xfrm flipH="1">
            <a:off x="0" y="3611950"/>
            <a:ext cx="1661675" cy="1531550"/>
          </a:xfrm>
          <a:prstGeom prst="rect">
            <a:avLst/>
          </a:prstGeom>
          <a:noFill/>
          <a:ln>
            <a:noFill/>
          </a:ln>
        </p:spPr>
      </p:pic>
      <p:grpSp>
        <p:nvGrpSpPr>
          <p:cNvPr id="1218" name="Google Shape;1218;p44"/>
          <p:cNvGrpSpPr/>
          <p:nvPr/>
        </p:nvGrpSpPr>
        <p:grpSpPr>
          <a:xfrm>
            <a:off x="7075928" y="773871"/>
            <a:ext cx="1591871" cy="525727"/>
            <a:chOff x="583503" y="585996"/>
            <a:chExt cx="1591871" cy="525727"/>
          </a:xfrm>
        </p:grpSpPr>
        <p:sp>
          <p:nvSpPr>
            <p:cNvPr id="1219" name="Google Shape;1219;p44"/>
            <p:cNvSpPr/>
            <p:nvPr/>
          </p:nvSpPr>
          <p:spPr>
            <a:xfrm>
              <a:off x="583503" y="854351"/>
              <a:ext cx="1246286" cy="257373"/>
            </a:xfrm>
            <a:custGeom>
              <a:rect b="b" l="l" r="r" t="t"/>
              <a:pathLst>
                <a:path extrusionOk="0" h="7459" w="36119">
                  <a:moveTo>
                    <a:pt x="1385" y="1"/>
                  </a:moveTo>
                  <a:lnTo>
                    <a:pt x="0" y="5221"/>
                  </a:lnTo>
                  <a:lnTo>
                    <a:pt x="0" y="7139"/>
                  </a:lnTo>
                  <a:lnTo>
                    <a:pt x="33881" y="7459"/>
                  </a:lnTo>
                  <a:lnTo>
                    <a:pt x="36118" y="1066"/>
                  </a:lnTo>
                  <a:lnTo>
                    <a:pt x="1385" y="1"/>
                  </a:lnTo>
                  <a:close/>
                </a:path>
              </a:pathLst>
            </a:custGeom>
            <a:solidFill>
              <a:srgbClr val="191919">
                <a:alpha val="26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0" name="Google Shape;1220;p44"/>
            <p:cNvSpPr/>
            <p:nvPr/>
          </p:nvSpPr>
          <p:spPr>
            <a:xfrm>
              <a:off x="1645989" y="891134"/>
              <a:ext cx="238982" cy="165451"/>
            </a:xfrm>
            <a:custGeom>
              <a:rect b="b" l="l" r="r" t="t"/>
              <a:pathLst>
                <a:path extrusionOk="0" h="4795" w="6926">
                  <a:moveTo>
                    <a:pt x="5327" y="0"/>
                  </a:moveTo>
                  <a:lnTo>
                    <a:pt x="0" y="4795"/>
                  </a:lnTo>
                  <a:lnTo>
                    <a:pt x="1492" y="4795"/>
                  </a:lnTo>
                  <a:lnTo>
                    <a:pt x="6926" y="107"/>
                  </a:lnTo>
                  <a:lnTo>
                    <a:pt x="5327"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1" name="Google Shape;1221;p44"/>
            <p:cNvSpPr/>
            <p:nvPr/>
          </p:nvSpPr>
          <p:spPr>
            <a:xfrm>
              <a:off x="1634947" y="891134"/>
              <a:ext cx="194884" cy="165451"/>
            </a:xfrm>
            <a:custGeom>
              <a:rect b="b" l="l" r="r" t="t"/>
              <a:pathLst>
                <a:path extrusionOk="0" h="4795" w="5648">
                  <a:moveTo>
                    <a:pt x="5647" y="0"/>
                  </a:moveTo>
                  <a:lnTo>
                    <a:pt x="1" y="107"/>
                  </a:lnTo>
                  <a:lnTo>
                    <a:pt x="320" y="4795"/>
                  </a:lnTo>
                  <a:lnTo>
                    <a:pt x="5647" y="0"/>
                  </a:lnTo>
                  <a:close/>
                </a:path>
              </a:pathLst>
            </a:custGeom>
            <a:solidFill>
              <a:srgbClr val="FFE8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2" name="Google Shape;1222;p44"/>
            <p:cNvSpPr/>
            <p:nvPr/>
          </p:nvSpPr>
          <p:spPr>
            <a:xfrm>
              <a:off x="1645989" y="891134"/>
              <a:ext cx="238982" cy="165451"/>
            </a:xfrm>
            <a:custGeom>
              <a:rect b="b" l="l" r="r" t="t"/>
              <a:pathLst>
                <a:path extrusionOk="0" h="4795" w="6926">
                  <a:moveTo>
                    <a:pt x="5327" y="0"/>
                  </a:moveTo>
                  <a:lnTo>
                    <a:pt x="0" y="4795"/>
                  </a:lnTo>
                  <a:lnTo>
                    <a:pt x="1492" y="4795"/>
                  </a:lnTo>
                  <a:lnTo>
                    <a:pt x="6926" y="107"/>
                  </a:lnTo>
                  <a:lnTo>
                    <a:pt x="5327" y="0"/>
                  </a:lnTo>
                  <a:close/>
                </a:path>
              </a:pathLst>
            </a:custGeom>
            <a:solidFill>
              <a:srgbClr val="191919">
                <a:alpha val="26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3" name="Google Shape;1223;p44"/>
            <p:cNvSpPr/>
            <p:nvPr/>
          </p:nvSpPr>
          <p:spPr>
            <a:xfrm>
              <a:off x="1634947" y="891134"/>
              <a:ext cx="194884" cy="165451"/>
            </a:xfrm>
            <a:custGeom>
              <a:rect b="b" l="l" r="r" t="t"/>
              <a:pathLst>
                <a:path extrusionOk="0" h="4795" w="5648">
                  <a:moveTo>
                    <a:pt x="5647" y="0"/>
                  </a:moveTo>
                  <a:lnTo>
                    <a:pt x="1" y="107"/>
                  </a:lnTo>
                  <a:lnTo>
                    <a:pt x="320" y="4795"/>
                  </a:lnTo>
                  <a:lnTo>
                    <a:pt x="5647"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4" name="Google Shape;1224;p44"/>
            <p:cNvSpPr/>
            <p:nvPr/>
          </p:nvSpPr>
          <p:spPr>
            <a:xfrm>
              <a:off x="723185" y="887442"/>
              <a:ext cx="246366" cy="169144"/>
            </a:xfrm>
            <a:custGeom>
              <a:rect b="b" l="l" r="r" t="t"/>
              <a:pathLst>
                <a:path extrusionOk="0" h="4902" w="7140">
                  <a:moveTo>
                    <a:pt x="7139" y="1"/>
                  </a:moveTo>
                  <a:lnTo>
                    <a:pt x="5328" y="107"/>
                  </a:lnTo>
                  <a:lnTo>
                    <a:pt x="1" y="4902"/>
                  </a:lnTo>
                  <a:lnTo>
                    <a:pt x="1492" y="4902"/>
                  </a:lnTo>
                  <a:lnTo>
                    <a:pt x="7139"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5" name="Google Shape;1225;p44"/>
            <p:cNvSpPr/>
            <p:nvPr/>
          </p:nvSpPr>
          <p:spPr>
            <a:xfrm>
              <a:off x="712177" y="891134"/>
              <a:ext cx="194850" cy="165451"/>
            </a:xfrm>
            <a:custGeom>
              <a:rect b="b" l="l" r="r" t="t"/>
              <a:pathLst>
                <a:path extrusionOk="0" h="4795" w="5647">
                  <a:moveTo>
                    <a:pt x="5647" y="0"/>
                  </a:moveTo>
                  <a:lnTo>
                    <a:pt x="0" y="107"/>
                  </a:lnTo>
                  <a:lnTo>
                    <a:pt x="320" y="4795"/>
                  </a:lnTo>
                  <a:lnTo>
                    <a:pt x="5647" y="0"/>
                  </a:lnTo>
                  <a:close/>
                </a:path>
              </a:pathLst>
            </a:custGeom>
            <a:solidFill>
              <a:srgbClr val="FFE8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6" name="Google Shape;1226;p44"/>
            <p:cNvSpPr/>
            <p:nvPr/>
          </p:nvSpPr>
          <p:spPr>
            <a:xfrm>
              <a:off x="583503" y="854351"/>
              <a:ext cx="1246286" cy="257373"/>
            </a:xfrm>
            <a:custGeom>
              <a:rect b="b" l="l" r="r" t="t"/>
              <a:pathLst>
                <a:path extrusionOk="0" fill="none" h="7459" w="36119">
                  <a:moveTo>
                    <a:pt x="1385" y="1"/>
                  </a:moveTo>
                  <a:lnTo>
                    <a:pt x="0" y="5221"/>
                  </a:lnTo>
                  <a:lnTo>
                    <a:pt x="0" y="7139"/>
                  </a:lnTo>
                  <a:lnTo>
                    <a:pt x="33881" y="7459"/>
                  </a:lnTo>
                  <a:lnTo>
                    <a:pt x="36118" y="1066"/>
                  </a:lnTo>
                  <a:lnTo>
                    <a:pt x="1385"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7" name="Google Shape;1227;p44"/>
            <p:cNvSpPr/>
            <p:nvPr/>
          </p:nvSpPr>
          <p:spPr>
            <a:xfrm>
              <a:off x="1043059" y="681578"/>
              <a:ext cx="371308" cy="158102"/>
            </a:xfrm>
            <a:custGeom>
              <a:rect b="b" l="l" r="r" t="t"/>
              <a:pathLst>
                <a:path extrusionOk="0" h="4582" w="10761">
                  <a:moveTo>
                    <a:pt x="10761" y="4582"/>
                  </a:moveTo>
                  <a:lnTo>
                    <a:pt x="10122" y="0"/>
                  </a:lnTo>
                  <a:lnTo>
                    <a:pt x="0" y="2344"/>
                  </a:lnTo>
                  <a:lnTo>
                    <a:pt x="0" y="2664"/>
                  </a:lnTo>
                  <a:lnTo>
                    <a:pt x="1065" y="2557"/>
                  </a:lnTo>
                  <a:lnTo>
                    <a:pt x="1172" y="4155"/>
                  </a:lnTo>
                  <a:lnTo>
                    <a:pt x="0" y="4155"/>
                  </a:lnTo>
                  <a:lnTo>
                    <a:pt x="0" y="4582"/>
                  </a:lnTo>
                  <a:lnTo>
                    <a:pt x="10761" y="4582"/>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8" name="Google Shape;1228;p44"/>
            <p:cNvSpPr/>
            <p:nvPr/>
          </p:nvSpPr>
          <p:spPr>
            <a:xfrm>
              <a:off x="1392298" y="677886"/>
              <a:ext cx="352952" cy="169144"/>
            </a:xfrm>
            <a:custGeom>
              <a:rect b="b" l="l" r="r" t="t"/>
              <a:pathLst>
                <a:path extrusionOk="0" h="4902" w="10229">
                  <a:moveTo>
                    <a:pt x="10229" y="4902"/>
                  </a:moveTo>
                  <a:lnTo>
                    <a:pt x="8844" y="1"/>
                  </a:lnTo>
                  <a:lnTo>
                    <a:pt x="1" y="107"/>
                  </a:lnTo>
                  <a:lnTo>
                    <a:pt x="640" y="4689"/>
                  </a:lnTo>
                  <a:lnTo>
                    <a:pt x="10229" y="4902"/>
                  </a:lnTo>
                  <a:close/>
                </a:path>
              </a:pathLst>
            </a:custGeom>
            <a:solidFill>
              <a:srgbClr val="FFB3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9" name="Google Shape;1229;p44"/>
            <p:cNvSpPr/>
            <p:nvPr/>
          </p:nvSpPr>
          <p:spPr>
            <a:xfrm>
              <a:off x="1079808" y="710978"/>
              <a:ext cx="312512" cy="114005"/>
            </a:xfrm>
            <a:custGeom>
              <a:rect b="b" l="l" r="r" t="t"/>
              <a:pathLst>
                <a:path extrusionOk="0" h="3304" w="9057">
                  <a:moveTo>
                    <a:pt x="0" y="1705"/>
                  </a:moveTo>
                  <a:lnTo>
                    <a:pt x="8311" y="1"/>
                  </a:lnTo>
                  <a:lnTo>
                    <a:pt x="9057" y="3197"/>
                  </a:lnTo>
                  <a:lnTo>
                    <a:pt x="107" y="3303"/>
                  </a:lnTo>
                  <a:lnTo>
                    <a:pt x="0" y="1705"/>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0" name="Google Shape;1230;p44"/>
            <p:cNvSpPr/>
            <p:nvPr/>
          </p:nvSpPr>
          <p:spPr>
            <a:xfrm>
              <a:off x="1054066" y="585996"/>
              <a:ext cx="628681" cy="176493"/>
            </a:xfrm>
            <a:custGeom>
              <a:rect b="b" l="l" r="r" t="t"/>
              <a:pathLst>
                <a:path extrusionOk="0" h="5115" w="18220">
                  <a:moveTo>
                    <a:pt x="18220" y="2664"/>
                  </a:moveTo>
                  <a:lnTo>
                    <a:pt x="18220" y="2344"/>
                  </a:lnTo>
                  <a:lnTo>
                    <a:pt x="17580" y="2344"/>
                  </a:lnTo>
                  <a:lnTo>
                    <a:pt x="17580" y="1066"/>
                  </a:lnTo>
                  <a:lnTo>
                    <a:pt x="18220" y="1066"/>
                  </a:lnTo>
                  <a:lnTo>
                    <a:pt x="18220" y="746"/>
                  </a:lnTo>
                  <a:lnTo>
                    <a:pt x="9377" y="0"/>
                  </a:lnTo>
                  <a:lnTo>
                    <a:pt x="1" y="0"/>
                  </a:lnTo>
                  <a:lnTo>
                    <a:pt x="214" y="5114"/>
                  </a:lnTo>
                  <a:lnTo>
                    <a:pt x="9803" y="2770"/>
                  </a:lnTo>
                  <a:lnTo>
                    <a:pt x="18220" y="2664"/>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1" name="Google Shape;1231;p44"/>
            <p:cNvSpPr/>
            <p:nvPr/>
          </p:nvSpPr>
          <p:spPr>
            <a:xfrm>
              <a:off x="1054066" y="585996"/>
              <a:ext cx="330903" cy="176493"/>
            </a:xfrm>
            <a:custGeom>
              <a:rect b="b" l="l" r="r" t="t"/>
              <a:pathLst>
                <a:path extrusionOk="0" h="5115" w="9590">
                  <a:moveTo>
                    <a:pt x="9377" y="0"/>
                  </a:moveTo>
                  <a:lnTo>
                    <a:pt x="9590" y="2877"/>
                  </a:lnTo>
                  <a:lnTo>
                    <a:pt x="214" y="5114"/>
                  </a:lnTo>
                  <a:lnTo>
                    <a:pt x="1" y="0"/>
                  </a:lnTo>
                  <a:lnTo>
                    <a:pt x="9377" y="0"/>
                  </a:lnTo>
                  <a:close/>
                </a:path>
              </a:pathLst>
            </a:custGeom>
            <a:solidFill>
              <a:srgbClr val="FFBD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2" name="Google Shape;1232;p44"/>
            <p:cNvSpPr/>
            <p:nvPr/>
          </p:nvSpPr>
          <p:spPr>
            <a:xfrm>
              <a:off x="1072458" y="604354"/>
              <a:ext cx="312512" cy="128704"/>
            </a:xfrm>
            <a:custGeom>
              <a:rect b="b" l="l" r="r" t="t"/>
              <a:pathLst>
                <a:path extrusionOk="0" h="3730" w="9057">
                  <a:moveTo>
                    <a:pt x="8844" y="1"/>
                  </a:moveTo>
                  <a:lnTo>
                    <a:pt x="0" y="1"/>
                  </a:lnTo>
                  <a:lnTo>
                    <a:pt x="213" y="3730"/>
                  </a:lnTo>
                  <a:lnTo>
                    <a:pt x="9057" y="2025"/>
                  </a:lnTo>
                  <a:lnTo>
                    <a:pt x="8844"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3" name="Google Shape;1233;p44"/>
            <p:cNvSpPr/>
            <p:nvPr/>
          </p:nvSpPr>
          <p:spPr>
            <a:xfrm>
              <a:off x="1377598" y="604354"/>
              <a:ext cx="283114" cy="69907"/>
            </a:xfrm>
            <a:custGeom>
              <a:rect b="b" l="l" r="r" t="t"/>
              <a:pathLst>
                <a:path extrusionOk="0" h="2026" w="8205">
                  <a:moveTo>
                    <a:pt x="1" y="1"/>
                  </a:moveTo>
                  <a:lnTo>
                    <a:pt x="8204" y="534"/>
                  </a:lnTo>
                  <a:lnTo>
                    <a:pt x="8204" y="1812"/>
                  </a:lnTo>
                  <a:lnTo>
                    <a:pt x="214" y="2025"/>
                  </a:lnTo>
                  <a:lnTo>
                    <a:pt x="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4" name="Google Shape;1234;p44"/>
            <p:cNvSpPr/>
            <p:nvPr/>
          </p:nvSpPr>
          <p:spPr>
            <a:xfrm>
              <a:off x="631294" y="839651"/>
              <a:ext cx="389699" cy="58866"/>
            </a:xfrm>
            <a:custGeom>
              <a:rect b="b" l="l" r="r" t="t"/>
              <a:pathLst>
                <a:path extrusionOk="0" h="1706" w="11294">
                  <a:moveTo>
                    <a:pt x="11294" y="1"/>
                  </a:moveTo>
                  <a:lnTo>
                    <a:pt x="0" y="427"/>
                  </a:lnTo>
                  <a:lnTo>
                    <a:pt x="0" y="1705"/>
                  </a:lnTo>
                  <a:lnTo>
                    <a:pt x="11294" y="1386"/>
                  </a:lnTo>
                  <a:lnTo>
                    <a:pt x="11294"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5" name="Google Shape;1235;p44"/>
            <p:cNvSpPr/>
            <p:nvPr/>
          </p:nvSpPr>
          <p:spPr>
            <a:xfrm>
              <a:off x="1020975" y="839651"/>
              <a:ext cx="1154399" cy="66215"/>
            </a:xfrm>
            <a:custGeom>
              <a:rect b="b" l="l" r="r" t="t"/>
              <a:pathLst>
                <a:path extrusionOk="0" h="1919" w="33456">
                  <a:moveTo>
                    <a:pt x="1" y="1"/>
                  </a:moveTo>
                  <a:lnTo>
                    <a:pt x="1" y="1386"/>
                  </a:lnTo>
                  <a:lnTo>
                    <a:pt x="33455" y="1918"/>
                  </a:lnTo>
                  <a:lnTo>
                    <a:pt x="33455"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6" name="Google Shape;1236;p44"/>
            <p:cNvSpPr/>
            <p:nvPr/>
          </p:nvSpPr>
          <p:spPr>
            <a:xfrm>
              <a:off x="1921695" y="600696"/>
              <a:ext cx="194884" cy="227975"/>
            </a:xfrm>
            <a:custGeom>
              <a:rect b="b" l="l" r="r" t="t"/>
              <a:pathLst>
                <a:path extrusionOk="0" h="6607" w="5648">
                  <a:moveTo>
                    <a:pt x="5648" y="0"/>
                  </a:moveTo>
                  <a:lnTo>
                    <a:pt x="1" y="107"/>
                  </a:lnTo>
                  <a:lnTo>
                    <a:pt x="321" y="6606"/>
                  </a:lnTo>
                  <a:lnTo>
                    <a:pt x="5328" y="6499"/>
                  </a:lnTo>
                  <a:lnTo>
                    <a:pt x="5648"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7" name="Google Shape;1237;p44"/>
            <p:cNvSpPr/>
            <p:nvPr/>
          </p:nvSpPr>
          <p:spPr>
            <a:xfrm>
              <a:off x="1921695" y="600696"/>
              <a:ext cx="194884" cy="227975"/>
            </a:xfrm>
            <a:custGeom>
              <a:rect b="b" l="l" r="r" t="t"/>
              <a:pathLst>
                <a:path extrusionOk="0" fill="none" h="6607" w="5648">
                  <a:moveTo>
                    <a:pt x="321" y="6606"/>
                  </a:moveTo>
                  <a:lnTo>
                    <a:pt x="1" y="107"/>
                  </a:lnTo>
                  <a:lnTo>
                    <a:pt x="5648" y="0"/>
                  </a:lnTo>
                  <a:lnTo>
                    <a:pt x="5328" y="6499"/>
                  </a:lnTo>
                  <a:lnTo>
                    <a:pt x="321" y="6606"/>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8" name="Google Shape;1238;p44"/>
            <p:cNvSpPr/>
            <p:nvPr/>
          </p:nvSpPr>
          <p:spPr>
            <a:xfrm>
              <a:off x="1932737" y="810252"/>
              <a:ext cx="172836" cy="29433"/>
            </a:xfrm>
            <a:custGeom>
              <a:rect b="b" l="l" r="r" t="t"/>
              <a:pathLst>
                <a:path extrusionOk="0" h="853" w="5009">
                  <a:moveTo>
                    <a:pt x="5008" y="0"/>
                  </a:moveTo>
                  <a:lnTo>
                    <a:pt x="1" y="213"/>
                  </a:lnTo>
                  <a:lnTo>
                    <a:pt x="1" y="746"/>
                  </a:lnTo>
                  <a:lnTo>
                    <a:pt x="640" y="746"/>
                  </a:lnTo>
                  <a:lnTo>
                    <a:pt x="853" y="533"/>
                  </a:lnTo>
                  <a:lnTo>
                    <a:pt x="1812" y="533"/>
                  </a:lnTo>
                  <a:lnTo>
                    <a:pt x="2025" y="746"/>
                  </a:lnTo>
                  <a:lnTo>
                    <a:pt x="2771" y="746"/>
                  </a:lnTo>
                  <a:lnTo>
                    <a:pt x="2877" y="533"/>
                  </a:lnTo>
                  <a:lnTo>
                    <a:pt x="4262" y="533"/>
                  </a:lnTo>
                  <a:lnTo>
                    <a:pt x="4582" y="853"/>
                  </a:lnTo>
                  <a:lnTo>
                    <a:pt x="5008" y="853"/>
                  </a:lnTo>
                  <a:lnTo>
                    <a:pt x="500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9" name="Google Shape;1239;p44"/>
            <p:cNvSpPr/>
            <p:nvPr/>
          </p:nvSpPr>
          <p:spPr>
            <a:xfrm>
              <a:off x="1998920" y="608046"/>
              <a:ext cx="77222" cy="191192"/>
            </a:xfrm>
            <a:custGeom>
              <a:rect b="b" l="l" r="r" t="t"/>
              <a:pathLst>
                <a:path extrusionOk="0" fill="none" h="5541" w="2238">
                  <a:moveTo>
                    <a:pt x="1066" y="0"/>
                  </a:moveTo>
                  <a:lnTo>
                    <a:pt x="1066" y="0"/>
                  </a:lnTo>
                  <a:lnTo>
                    <a:pt x="533" y="0"/>
                  </a:lnTo>
                  <a:lnTo>
                    <a:pt x="107" y="214"/>
                  </a:lnTo>
                  <a:lnTo>
                    <a:pt x="107" y="214"/>
                  </a:lnTo>
                  <a:lnTo>
                    <a:pt x="0" y="427"/>
                  </a:lnTo>
                  <a:lnTo>
                    <a:pt x="0" y="1066"/>
                  </a:lnTo>
                  <a:lnTo>
                    <a:pt x="0" y="2771"/>
                  </a:lnTo>
                  <a:lnTo>
                    <a:pt x="320" y="4475"/>
                  </a:lnTo>
                  <a:lnTo>
                    <a:pt x="427" y="5114"/>
                  </a:lnTo>
                  <a:lnTo>
                    <a:pt x="640" y="5434"/>
                  </a:lnTo>
                  <a:lnTo>
                    <a:pt x="640" y="5434"/>
                  </a:lnTo>
                  <a:lnTo>
                    <a:pt x="959" y="5541"/>
                  </a:lnTo>
                  <a:lnTo>
                    <a:pt x="1172" y="5541"/>
                  </a:lnTo>
                  <a:lnTo>
                    <a:pt x="1172" y="5541"/>
                  </a:lnTo>
                  <a:lnTo>
                    <a:pt x="1492" y="5541"/>
                  </a:lnTo>
                  <a:lnTo>
                    <a:pt x="1812" y="5434"/>
                  </a:lnTo>
                  <a:lnTo>
                    <a:pt x="2025" y="5221"/>
                  </a:lnTo>
                  <a:lnTo>
                    <a:pt x="2131" y="5114"/>
                  </a:lnTo>
                  <a:lnTo>
                    <a:pt x="2131" y="5114"/>
                  </a:lnTo>
                  <a:lnTo>
                    <a:pt x="2238" y="2771"/>
                  </a:lnTo>
                  <a:lnTo>
                    <a:pt x="2238" y="1172"/>
                  </a:lnTo>
                  <a:lnTo>
                    <a:pt x="2131" y="320"/>
                  </a:lnTo>
                  <a:lnTo>
                    <a:pt x="2131" y="320"/>
                  </a:lnTo>
                  <a:lnTo>
                    <a:pt x="1918" y="107"/>
                  </a:lnTo>
                  <a:lnTo>
                    <a:pt x="1705" y="0"/>
                  </a:lnTo>
                  <a:lnTo>
                    <a:pt x="1066" y="0"/>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0" name="Google Shape;1240;p44"/>
            <p:cNvSpPr/>
            <p:nvPr/>
          </p:nvSpPr>
          <p:spPr>
            <a:xfrm>
              <a:off x="712177" y="891134"/>
              <a:ext cx="194850" cy="165451"/>
            </a:xfrm>
            <a:custGeom>
              <a:rect b="b" l="l" r="r" t="t"/>
              <a:pathLst>
                <a:path extrusionOk="0" h="4795" w="5647">
                  <a:moveTo>
                    <a:pt x="5647" y="0"/>
                  </a:moveTo>
                  <a:lnTo>
                    <a:pt x="0" y="107"/>
                  </a:lnTo>
                  <a:lnTo>
                    <a:pt x="320" y="4795"/>
                  </a:lnTo>
                  <a:lnTo>
                    <a:pt x="5647"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1" name="Google Shape;1241;p44"/>
            <p:cNvSpPr/>
            <p:nvPr/>
          </p:nvSpPr>
          <p:spPr>
            <a:xfrm>
              <a:off x="1020975" y="839651"/>
              <a:ext cx="1154399" cy="66215"/>
            </a:xfrm>
            <a:custGeom>
              <a:rect b="b" l="l" r="r" t="t"/>
              <a:pathLst>
                <a:path extrusionOk="0" h="1919" w="33456">
                  <a:moveTo>
                    <a:pt x="1" y="1"/>
                  </a:moveTo>
                  <a:lnTo>
                    <a:pt x="1" y="1386"/>
                  </a:lnTo>
                  <a:lnTo>
                    <a:pt x="33455" y="1918"/>
                  </a:lnTo>
                  <a:lnTo>
                    <a:pt x="33455" y="1"/>
                  </a:lnTo>
                  <a:close/>
                </a:path>
              </a:pathLst>
            </a:custGeom>
            <a:solidFill>
              <a:srgbClr val="191919">
                <a:alpha val="13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2" name="Google Shape;1242;p44"/>
            <p:cNvSpPr/>
            <p:nvPr/>
          </p:nvSpPr>
          <p:spPr>
            <a:xfrm>
              <a:off x="723185" y="887442"/>
              <a:ext cx="246366" cy="169144"/>
            </a:xfrm>
            <a:custGeom>
              <a:rect b="b" l="l" r="r" t="t"/>
              <a:pathLst>
                <a:path extrusionOk="0" h="4902" w="7140">
                  <a:moveTo>
                    <a:pt x="7139" y="1"/>
                  </a:moveTo>
                  <a:lnTo>
                    <a:pt x="5328" y="107"/>
                  </a:lnTo>
                  <a:lnTo>
                    <a:pt x="1" y="4902"/>
                  </a:lnTo>
                  <a:lnTo>
                    <a:pt x="1492" y="4902"/>
                  </a:lnTo>
                  <a:lnTo>
                    <a:pt x="7139" y="1"/>
                  </a:lnTo>
                  <a:close/>
                </a:path>
              </a:pathLst>
            </a:custGeom>
            <a:solidFill>
              <a:srgbClr val="191919">
                <a:alpha val="26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3" name="Google Shape;1243;p44"/>
            <p:cNvSpPr/>
            <p:nvPr/>
          </p:nvSpPr>
          <p:spPr>
            <a:xfrm>
              <a:off x="1392298" y="677886"/>
              <a:ext cx="352952" cy="169144"/>
            </a:xfrm>
            <a:custGeom>
              <a:rect b="b" l="l" r="r" t="t"/>
              <a:pathLst>
                <a:path extrusionOk="0" h="4902" w="10229">
                  <a:moveTo>
                    <a:pt x="10229" y="4902"/>
                  </a:moveTo>
                  <a:lnTo>
                    <a:pt x="8844" y="1"/>
                  </a:lnTo>
                  <a:lnTo>
                    <a:pt x="1" y="107"/>
                  </a:lnTo>
                  <a:lnTo>
                    <a:pt x="640" y="4689"/>
                  </a:lnTo>
                  <a:lnTo>
                    <a:pt x="10229" y="4902"/>
                  </a:lnTo>
                  <a:close/>
                </a:path>
              </a:pathLst>
            </a:custGeom>
            <a:solidFill>
              <a:srgbClr val="191919">
                <a:alpha val="13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4" name="Google Shape;1244;p44"/>
            <p:cNvSpPr/>
            <p:nvPr/>
          </p:nvSpPr>
          <p:spPr>
            <a:xfrm>
              <a:off x="1054066" y="585996"/>
              <a:ext cx="330903" cy="176493"/>
            </a:xfrm>
            <a:custGeom>
              <a:rect b="b" l="l" r="r" t="t"/>
              <a:pathLst>
                <a:path extrusionOk="0" h="5115" w="9590">
                  <a:moveTo>
                    <a:pt x="9377" y="0"/>
                  </a:moveTo>
                  <a:lnTo>
                    <a:pt x="9590" y="2877"/>
                  </a:lnTo>
                  <a:lnTo>
                    <a:pt x="214" y="5114"/>
                  </a:lnTo>
                  <a:lnTo>
                    <a:pt x="1" y="0"/>
                  </a:lnTo>
                  <a:lnTo>
                    <a:pt x="9377" y="0"/>
                  </a:lnTo>
                  <a:close/>
                </a:path>
              </a:pathLst>
            </a:custGeom>
            <a:solidFill>
              <a:srgbClr val="191919">
                <a:alpha val="13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45" name="Google Shape;1245;p44"/>
          <p:cNvGrpSpPr/>
          <p:nvPr/>
        </p:nvGrpSpPr>
        <p:grpSpPr>
          <a:xfrm>
            <a:off x="2602072" y="4366657"/>
            <a:ext cx="1222254" cy="610934"/>
            <a:chOff x="131176" y="4137775"/>
            <a:chExt cx="1427700" cy="713625"/>
          </a:xfrm>
        </p:grpSpPr>
        <p:sp>
          <p:nvSpPr>
            <p:cNvPr id="1246" name="Google Shape;1246;p44"/>
            <p:cNvSpPr/>
            <p:nvPr/>
          </p:nvSpPr>
          <p:spPr>
            <a:xfrm>
              <a:off x="131176" y="4751800"/>
              <a:ext cx="1427700" cy="99600"/>
            </a:xfrm>
            <a:prstGeom prst="ellipse">
              <a:avLst/>
            </a:prstGeom>
            <a:solidFill>
              <a:srgbClr val="000000">
                <a:alpha val="781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47" name="Google Shape;1247;p44"/>
            <p:cNvPicPr preferRelativeResize="0"/>
            <p:nvPr/>
          </p:nvPicPr>
          <p:blipFill>
            <a:blip r:embed="rId7">
              <a:alphaModFix/>
            </a:blip>
            <a:stretch>
              <a:fillRect/>
            </a:stretch>
          </p:blipFill>
          <p:spPr>
            <a:xfrm>
              <a:off x="266500" y="4137775"/>
              <a:ext cx="1235275" cy="660125"/>
            </a:xfrm>
            <a:prstGeom prst="rect">
              <a:avLst/>
            </a:prstGeom>
            <a:noFill/>
            <a:ln>
              <a:noFill/>
            </a:ln>
          </p:spPr>
        </p:pic>
      </p:grpSp>
    </p:spTree>
  </p:cSld>
  <p:clrMapOvr>
    <a:masterClrMapping/>
  </p:clrMapOvr>
</p:sld>
</file>

<file path=ppt/theme/theme1.xml><?xml version="1.0" encoding="utf-8"?>
<a:theme xmlns:a="http://schemas.openxmlformats.org/drawingml/2006/main" xmlns:r="http://schemas.openxmlformats.org/officeDocument/2006/relationships" name="Actuarial Science Major for College by Slidesgo">
  <a:themeElements>
    <a:clrScheme name="Simple Light">
      <a:dk1>
        <a:srgbClr val="382D4B"/>
      </a:dk1>
      <a:lt1>
        <a:srgbClr val="FFFFFF"/>
      </a:lt1>
      <a:dk2>
        <a:srgbClr val="EBE6F1"/>
      </a:dk2>
      <a:lt2>
        <a:srgbClr val="26A6FE"/>
      </a:lt2>
      <a:accent1>
        <a:srgbClr val="0ED290"/>
      </a:accent1>
      <a:accent2>
        <a:srgbClr val="FFBE34"/>
      </a:accent2>
      <a:accent3>
        <a:srgbClr val="AC5191"/>
      </a:accent3>
      <a:accent4>
        <a:srgbClr val="504268"/>
      </a:accent4>
      <a:accent5>
        <a:srgbClr val="7A6EFA"/>
      </a:accent5>
      <a:accent6>
        <a:srgbClr val="80748F"/>
      </a:accent6>
      <a:hlink>
        <a:srgbClr val="AC519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