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sldIdLst>
    <p:sldId id="256" r:id="rId5"/>
    <p:sldId id="261" r:id="rId6"/>
    <p:sldId id="267" r:id="rId7"/>
    <p:sldId id="258" r:id="rId8"/>
    <p:sldId id="262" r:id="rId9"/>
    <p:sldId id="263" r:id="rId10"/>
    <p:sldId id="264" r:id="rId11"/>
    <p:sldId id="293" r:id="rId12"/>
    <p:sldId id="265" r:id="rId13"/>
    <p:sldId id="271" r:id="rId14"/>
    <p:sldId id="277" r:id="rId15"/>
    <p:sldId id="278" r:id="rId16"/>
    <p:sldId id="279" r:id="rId17"/>
    <p:sldId id="274" r:id="rId18"/>
    <p:sldId id="280" r:id="rId19"/>
    <p:sldId id="281" r:id="rId20"/>
    <p:sldId id="282" r:id="rId21"/>
    <p:sldId id="284" r:id="rId22"/>
    <p:sldId id="283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70" r:id="rId31"/>
    <p:sldId id="272" r:id="rId32"/>
    <p:sldId id="273" r:id="rId33"/>
    <p:sldId id="292" r:id="rId34"/>
    <p:sldId id="260" r:id="rId35"/>
    <p:sldId id="266" r:id="rId36"/>
    <p:sldId id="269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900"/>
    <a:srgbClr val="8BAF00"/>
    <a:srgbClr val="005CB8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C0F20-8048-4648-ACFB-B4740BA1B0DB}" v="35" dt="2021-12-21T22:47:14.187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7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Pondy" userId="12477d1bfa2958b4" providerId="LiveId" clId="{DCDB0745-EA8D-487E-9B0E-3D5590CA95E5}"/>
    <pc:docChg chg="undo custSel addSld delSld modSld">
      <pc:chgData name="Kathy Pondy" userId="12477d1bfa2958b4" providerId="LiveId" clId="{DCDB0745-EA8D-487E-9B0E-3D5590CA95E5}" dt="2021-12-19T17:00:17.193" v="2817" actId="1037"/>
      <pc:docMkLst>
        <pc:docMk/>
      </pc:docMkLst>
      <pc:sldChg chg="modSp mod modAnim">
        <pc:chgData name="Kathy Pondy" userId="12477d1bfa2958b4" providerId="LiveId" clId="{DCDB0745-EA8D-487E-9B0E-3D5590CA95E5}" dt="2021-12-19T16:55:04.712" v="2657"/>
        <pc:sldMkLst>
          <pc:docMk/>
          <pc:sldMk cId="0" sldId="258"/>
        </pc:sldMkLst>
        <pc:spChg chg="mod">
          <ac:chgData name="Kathy Pondy" userId="12477d1bfa2958b4" providerId="LiveId" clId="{DCDB0745-EA8D-487E-9B0E-3D5590CA95E5}" dt="2021-12-19T14:51:47.663" v="2372" actId="20577"/>
          <ac:spMkLst>
            <pc:docMk/>
            <pc:sldMk cId="0" sldId="258"/>
            <ac:spMk id="15363" creationId="{00000000-0000-0000-0000-000000000000}"/>
          </ac:spMkLst>
        </pc:spChg>
      </pc:sldChg>
      <pc:sldChg chg="modSp mod">
        <pc:chgData name="Kathy Pondy" userId="12477d1bfa2958b4" providerId="LiveId" clId="{DCDB0745-EA8D-487E-9B0E-3D5590CA95E5}" dt="2021-12-19T16:58:49.668" v="2717" actId="14100"/>
        <pc:sldMkLst>
          <pc:docMk/>
          <pc:sldMk cId="0" sldId="260"/>
        </pc:sldMkLst>
        <pc:spChg chg="mod">
          <ac:chgData name="Kathy Pondy" userId="12477d1bfa2958b4" providerId="LiveId" clId="{DCDB0745-EA8D-487E-9B0E-3D5590CA95E5}" dt="2021-12-19T16:58:49.668" v="2717" actId="14100"/>
          <ac:spMkLst>
            <pc:docMk/>
            <pc:sldMk cId="0" sldId="260"/>
            <ac:spMk id="5" creationId="{28F1D3A3-98BD-4497-A322-D25C364A1332}"/>
          </ac:spMkLst>
        </pc:spChg>
      </pc:sldChg>
      <pc:sldChg chg="addSp delSp modSp mod modClrScheme chgLayout">
        <pc:chgData name="Kathy Pondy" userId="12477d1bfa2958b4" providerId="LiveId" clId="{DCDB0745-EA8D-487E-9B0E-3D5590CA95E5}" dt="2021-12-19T14:49:09.070" v="2283" actId="1036"/>
        <pc:sldMkLst>
          <pc:docMk/>
          <pc:sldMk cId="2686621397" sldId="270"/>
        </pc:sldMkLst>
        <pc:spChg chg="mod ord">
          <ac:chgData name="Kathy Pondy" userId="12477d1bfa2958b4" providerId="LiveId" clId="{DCDB0745-EA8D-487E-9B0E-3D5590CA95E5}" dt="2021-12-19T14:49:04.374" v="2274" actId="1076"/>
          <ac:spMkLst>
            <pc:docMk/>
            <pc:sldMk cId="2686621397" sldId="270"/>
            <ac:spMk id="2" creationId="{66ED2506-F6FE-46F9-9789-83644333C782}"/>
          </ac:spMkLst>
        </pc:spChg>
        <pc:spChg chg="mod ord">
          <ac:chgData name="Kathy Pondy" userId="12477d1bfa2958b4" providerId="LiveId" clId="{DCDB0745-EA8D-487E-9B0E-3D5590CA95E5}" dt="2021-12-19T14:49:01.133" v="2273" actId="1076"/>
          <ac:spMkLst>
            <pc:docMk/>
            <pc:sldMk cId="2686621397" sldId="270"/>
            <ac:spMk id="3" creationId="{5CB05D0A-6BE0-4D86-9024-10E574BE35A9}"/>
          </ac:spMkLst>
        </pc:spChg>
        <pc:spChg chg="add del mod ord">
          <ac:chgData name="Kathy Pondy" userId="12477d1bfa2958b4" providerId="LiveId" clId="{DCDB0745-EA8D-487E-9B0E-3D5590CA95E5}" dt="2021-12-19T14:48:16.638" v="2259" actId="478"/>
          <ac:spMkLst>
            <pc:docMk/>
            <pc:sldMk cId="2686621397" sldId="270"/>
            <ac:spMk id="6" creationId="{0138F53E-BEA3-4DAA-8873-D51C987B25DF}"/>
          </ac:spMkLst>
        </pc:spChg>
        <pc:spChg chg="add del mod ord">
          <ac:chgData name="Kathy Pondy" userId="12477d1bfa2958b4" providerId="LiveId" clId="{DCDB0745-EA8D-487E-9B0E-3D5590CA95E5}" dt="2021-12-19T14:48:12.391" v="2258" actId="478"/>
          <ac:spMkLst>
            <pc:docMk/>
            <pc:sldMk cId="2686621397" sldId="270"/>
            <ac:spMk id="7" creationId="{59C49819-4A7C-41E6-960C-F2084F4F4C11}"/>
          </ac:spMkLst>
        </pc:spChg>
        <pc:spChg chg="add del mod ord">
          <ac:chgData name="Kathy Pondy" userId="12477d1bfa2958b4" providerId="LiveId" clId="{DCDB0745-EA8D-487E-9B0E-3D5590CA95E5}" dt="2021-12-19T14:48:08.482" v="2257" actId="478"/>
          <ac:spMkLst>
            <pc:docMk/>
            <pc:sldMk cId="2686621397" sldId="270"/>
            <ac:spMk id="8" creationId="{21F300F5-E8A9-4409-AF19-A3088B15269F}"/>
          </ac:spMkLst>
        </pc:spChg>
        <pc:picChg chg="add mod">
          <ac:chgData name="Kathy Pondy" userId="12477d1bfa2958b4" providerId="LiveId" clId="{DCDB0745-EA8D-487E-9B0E-3D5590CA95E5}" dt="2021-12-19T14:49:09.070" v="2283" actId="1036"/>
          <ac:picMkLst>
            <pc:docMk/>
            <pc:sldMk cId="2686621397" sldId="270"/>
            <ac:picMk id="5" creationId="{749FCD50-F2A7-4A52-8822-3A7EDE6E4696}"/>
          </ac:picMkLst>
        </pc:picChg>
      </pc:sldChg>
      <pc:sldChg chg="modAnim">
        <pc:chgData name="Kathy Pondy" userId="12477d1bfa2958b4" providerId="LiveId" clId="{DCDB0745-EA8D-487E-9B0E-3D5590CA95E5}" dt="2021-12-19T16:55:19.543" v="2658"/>
        <pc:sldMkLst>
          <pc:docMk/>
          <pc:sldMk cId="3650989894" sldId="271"/>
        </pc:sldMkLst>
      </pc:sldChg>
      <pc:sldChg chg="modSp mod">
        <pc:chgData name="Kathy Pondy" userId="12477d1bfa2958b4" providerId="LiveId" clId="{DCDB0745-EA8D-487E-9B0E-3D5590CA95E5}" dt="2021-12-19T16:57:02.674" v="2671" actId="20577"/>
        <pc:sldMkLst>
          <pc:docMk/>
          <pc:sldMk cId="962174400" sldId="272"/>
        </pc:sldMkLst>
        <pc:spChg chg="mod">
          <ac:chgData name="Kathy Pondy" userId="12477d1bfa2958b4" providerId="LiveId" clId="{DCDB0745-EA8D-487E-9B0E-3D5590CA95E5}" dt="2021-12-19T14:50:47.962" v="2323" actId="20577"/>
          <ac:spMkLst>
            <pc:docMk/>
            <pc:sldMk cId="962174400" sldId="272"/>
            <ac:spMk id="2" creationId="{E0966157-DF8C-4B2E-B6CF-16AD9D39DF77}"/>
          </ac:spMkLst>
        </pc:spChg>
        <pc:spChg chg="mod">
          <ac:chgData name="Kathy Pondy" userId="12477d1bfa2958b4" providerId="LiveId" clId="{DCDB0745-EA8D-487E-9B0E-3D5590CA95E5}" dt="2021-12-19T16:57:02.674" v="2671" actId="20577"/>
          <ac:spMkLst>
            <pc:docMk/>
            <pc:sldMk cId="962174400" sldId="272"/>
            <ac:spMk id="3" creationId="{36E50D23-3343-415B-B4F9-8B42D0AA317D}"/>
          </ac:spMkLst>
        </pc:spChg>
      </pc:sldChg>
      <pc:sldChg chg="modSp mod">
        <pc:chgData name="Kathy Pondy" userId="12477d1bfa2958b4" providerId="LiveId" clId="{DCDB0745-EA8D-487E-9B0E-3D5590CA95E5}" dt="2021-12-19T16:58:20.559" v="2709" actId="2711"/>
        <pc:sldMkLst>
          <pc:docMk/>
          <pc:sldMk cId="3396496623" sldId="273"/>
        </pc:sldMkLst>
        <pc:spChg chg="mod">
          <ac:chgData name="Kathy Pondy" userId="12477d1bfa2958b4" providerId="LiveId" clId="{DCDB0745-EA8D-487E-9B0E-3D5590CA95E5}" dt="2021-12-19T16:58:20.559" v="2709" actId="2711"/>
          <ac:spMkLst>
            <pc:docMk/>
            <pc:sldMk cId="3396496623" sldId="273"/>
            <ac:spMk id="3" creationId="{7B46A48E-7646-467B-A434-C7D85E0E9510}"/>
          </ac:spMkLst>
        </pc:spChg>
      </pc:sldChg>
      <pc:sldChg chg="modAnim">
        <pc:chgData name="Kathy Pondy" userId="12477d1bfa2958b4" providerId="LiveId" clId="{DCDB0745-EA8D-487E-9B0E-3D5590CA95E5}" dt="2021-12-19T16:55:34.380" v="2660"/>
        <pc:sldMkLst>
          <pc:docMk/>
          <pc:sldMk cId="1941696744" sldId="274"/>
        </pc:sldMkLst>
      </pc:sldChg>
      <pc:sldChg chg="del">
        <pc:chgData name="Kathy Pondy" userId="12477d1bfa2958b4" providerId="LiveId" clId="{DCDB0745-EA8D-487E-9B0E-3D5590CA95E5}" dt="2021-12-19T14:50:16.965" v="2314" actId="47"/>
        <pc:sldMkLst>
          <pc:docMk/>
          <pc:sldMk cId="4177410704" sldId="275"/>
        </pc:sldMkLst>
      </pc:sldChg>
      <pc:sldChg chg="modSp del mod">
        <pc:chgData name="Kathy Pondy" userId="12477d1bfa2958b4" providerId="LiveId" clId="{DCDB0745-EA8D-487E-9B0E-3D5590CA95E5}" dt="2021-12-19T16:51:07.003" v="2634" actId="47"/>
        <pc:sldMkLst>
          <pc:docMk/>
          <pc:sldMk cId="3373171875" sldId="276"/>
        </pc:sldMkLst>
        <pc:spChg chg="mod">
          <ac:chgData name="Kathy Pondy" userId="12477d1bfa2958b4" providerId="LiveId" clId="{DCDB0745-EA8D-487E-9B0E-3D5590CA95E5}" dt="2021-12-19T14:51:37.109" v="2354"/>
          <ac:spMkLst>
            <pc:docMk/>
            <pc:sldMk cId="3373171875" sldId="276"/>
            <ac:spMk id="2" creationId="{A136360C-F4C5-4072-8540-5FD88F4CB34F}"/>
          </ac:spMkLst>
        </pc:spChg>
        <pc:spChg chg="mod">
          <ac:chgData name="Kathy Pondy" userId="12477d1bfa2958b4" providerId="LiveId" clId="{DCDB0745-EA8D-487E-9B0E-3D5590CA95E5}" dt="2021-12-19T16:51:00.761" v="2633" actId="20577"/>
          <ac:spMkLst>
            <pc:docMk/>
            <pc:sldMk cId="3373171875" sldId="276"/>
            <ac:spMk id="3" creationId="{DE84A4E2-6E2D-4A0D-AD5A-5E87C5800E0F}"/>
          </ac:spMkLst>
        </pc:spChg>
      </pc:sldChg>
      <pc:sldChg chg="modAnim">
        <pc:chgData name="Kathy Pondy" userId="12477d1bfa2958b4" providerId="LiveId" clId="{DCDB0745-EA8D-487E-9B0E-3D5590CA95E5}" dt="2021-12-19T16:55:24.739" v="2659"/>
        <pc:sldMkLst>
          <pc:docMk/>
          <pc:sldMk cId="2943251995" sldId="277"/>
        </pc:sldMkLst>
      </pc:sldChg>
      <pc:sldChg chg="addSp delSp modSp mod modAnim">
        <pc:chgData name="Kathy Pondy" userId="12477d1bfa2958b4" providerId="LiveId" clId="{DCDB0745-EA8D-487E-9B0E-3D5590CA95E5}" dt="2021-12-19T16:55:42.339" v="2661"/>
        <pc:sldMkLst>
          <pc:docMk/>
          <pc:sldMk cId="3907336506" sldId="280"/>
        </pc:sldMkLst>
        <pc:spChg chg="add del mod">
          <ac:chgData name="Kathy Pondy" userId="12477d1bfa2958b4" providerId="LiveId" clId="{DCDB0745-EA8D-487E-9B0E-3D5590CA95E5}" dt="2021-12-19T14:20:53.717" v="847" actId="478"/>
          <ac:spMkLst>
            <pc:docMk/>
            <pc:sldMk cId="3907336506" sldId="280"/>
            <ac:spMk id="8" creationId="{406D23AC-D02C-40B0-9C84-E31471460548}"/>
          </ac:spMkLst>
        </pc:spChg>
        <pc:spChg chg="mod">
          <ac:chgData name="Kathy Pondy" userId="12477d1bfa2958b4" providerId="LiveId" clId="{DCDB0745-EA8D-487E-9B0E-3D5590CA95E5}" dt="2021-12-19T14:20:58.241" v="850" actId="1076"/>
          <ac:spMkLst>
            <pc:docMk/>
            <pc:sldMk cId="3907336506" sldId="280"/>
            <ac:spMk id="11" creationId="{7E5EAF7A-A441-473B-83DB-984FBABAC318}"/>
          </ac:spMkLst>
        </pc:spChg>
        <pc:grpChg chg="add mod">
          <ac:chgData name="Kathy Pondy" userId="12477d1bfa2958b4" providerId="LiveId" clId="{DCDB0745-EA8D-487E-9B0E-3D5590CA95E5}" dt="2021-12-19T14:20:58.241" v="850" actId="1076"/>
          <ac:grpSpMkLst>
            <pc:docMk/>
            <pc:sldMk cId="3907336506" sldId="280"/>
            <ac:grpSpMk id="9" creationId="{D8E51B40-6F60-496C-AC38-1B92A3280387}"/>
          </ac:grpSpMkLst>
        </pc:grpChg>
        <pc:picChg chg="mod">
          <ac:chgData name="Kathy Pondy" userId="12477d1bfa2958b4" providerId="LiveId" clId="{DCDB0745-EA8D-487E-9B0E-3D5590CA95E5}" dt="2021-12-19T14:20:58.241" v="850" actId="1076"/>
          <ac:picMkLst>
            <pc:docMk/>
            <pc:sldMk cId="3907336506" sldId="280"/>
            <ac:picMk id="10" creationId="{87B01E67-D88E-4183-8172-4BA9D258AA31}"/>
          </ac:picMkLst>
        </pc:picChg>
        <pc:picChg chg="del">
          <ac:chgData name="Kathy Pondy" userId="12477d1bfa2958b4" providerId="LiveId" clId="{DCDB0745-EA8D-487E-9B0E-3D5590CA95E5}" dt="2021-12-19T14:20:45.912" v="845" actId="478"/>
          <ac:picMkLst>
            <pc:docMk/>
            <pc:sldMk cId="3907336506" sldId="280"/>
            <ac:picMk id="2050" creationId="{E31A07C7-235B-4D5C-AA2D-C283219BD347}"/>
          </ac:picMkLst>
        </pc:picChg>
      </pc:sldChg>
      <pc:sldChg chg="addSp delSp modSp add mod modAnim">
        <pc:chgData name="Kathy Pondy" userId="12477d1bfa2958b4" providerId="LiveId" clId="{DCDB0745-EA8D-487E-9B0E-3D5590CA95E5}" dt="2021-12-19T16:55:58.383" v="2662"/>
        <pc:sldMkLst>
          <pc:docMk/>
          <pc:sldMk cId="1460348001" sldId="281"/>
        </pc:sldMkLst>
        <pc:spChg chg="add del mod">
          <ac:chgData name="Kathy Pondy" userId="12477d1bfa2958b4" providerId="LiveId" clId="{DCDB0745-EA8D-487E-9B0E-3D5590CA95E5}" dt="2021-12-19T14:21:08.529" v="855" actId="478"/>
          <ac:spMkLst>
            <pc:docMk/>
            <pc:sldMk cId="1460348001" sldId="281"/>
            <ac:spMk id="3" creationId="{0CD9100E-2427-4624-98CE-B9A376A35C9F}"/>
          </ac:spMkLst>
        </pc:spChg>
        <pc:spChg chg="mod">
          <ac:chgData name="Kathy Pondy" userId="12477d1bfa2958b4" providerId="LiveId" clId="{DCDB0745-EA8D-487E-9B0E-3D5590CA95E5}" dt="2021-12-19T14:18:17.117" v="770" actId="21"/>
          <ac:spMkLst>
            <pc:docMk/>
            <pc:sldMk cId="1460348001" sldId="281"/>
            <ac:spMk id="7" creationId="{6AB53700-7A22-4964-B834-BFFD304117E0}"/>
          </ac:spMkLst>
        </pc:spChg>
        <pc:spChg chg="mod">
          <ac:chgData name="Kathy Pondy" userId="12477d1bfa2958b4" providerId="LiveId" clId="{DCDB0745-EA8D-487E-9B0E-3D5590CA95E5}" dt="2021-12-19T14:21:11.517" v="856" actId="1076"/>
          <ac:spMkLst>
            <pc:docMk/>
            <pc:sldMk cId="1460348001" sldId="281"/>
            <ac:spMk id="8" creationId="{97FF3E0A-38E1-48DB-B5B7-7A76D06F3719}"/>
          </ac:spMkLst>
        </pc:spChg>
        <pc:grpChg chg="add mod">
          <ac:chgData name="Kathy Pondy" userId="12477d1bfa2958b4" providerId="LiveId" clId="{DCDB0745-EA8D-487E-9B0E-3D5590CA95E5}" dt="2021-12-19T14:21:11.517" v="856" actId="1076"/>
          <ac:grpSpMkLst>
            <pc:docMk/>
            <pc:sldMk cId="1460348001" sldId="281"/>
            <ac:grpSpMk id="5" creationId="{5E145BE5-261B-4C9C-815A-887B69AF0F41}"/>
          </ac:grpSpMkLst>
        </pc:grpChg>
        <pc:picChg chg="mod">
          <ac:chgData name="Kathy Pondy" userId="12477d1bfa2958b4" providerId="LiveId" clId="{DCDB0745-EA8D-487E-9B0E-3D5590CA95E5}" dt="2021-12-19T14:21:11.517" v="856" actId="1076"/>
          <ac:picMkLst>
            <pc:docMk/>
            <pc:sldMk cId="1460348001" sldId="281"/>
            <ac:picMk id="6" creationId="{FBE8C8BA-B168-4249-890A-559473B99669}"/>
          </ac:picMkLst>
        </pc:picChg>
        <pc:picChg chg="del mod">
          <ac:chgData name="Kathy Pondy" userId="12477d1bfa2958b4" providerId="LiveId" clId="{DCDB0745-EA8D-487E-9B0E-3D5590CA95E5}" dt="2021-12-19T14:21:06.810" v="854" actId="478"/>
          <ac:picMkLst>
            <pc:docMk/>
            <pc:sldMk cId="1460348001" sldId="281"/>
            <ac:picMk id="2050" creationId="{E31A07C7-235B-4D5C-AA2D-C283219BD347}"/>
          </ac:picMkLst>
        </pc:picChg>
      </pc:sldChg>
      <pc:sldChg chg="addSp delSp modSp add mod modAnim">
        <pc:chgData name="Kathy Pondy" userId="12477d1bfa2958b4" providerId="LiveId" clId="{DCDB0745-EA8D-487E-9B0E-3D5590CA95E5}" dt="2021-12-19T16:56:10.936" v="2664"/>
        <pc:sldMkLst>
          <pc:docMk/>
          <pc:sldMk cId="1283060837" sldId="282"/>
        </pc:sldMkLst>
        <pc:spChg chg="mod">
          <ac:chgData name="Kathy Pondy" userId="12477d1bfa2958b4" providerId="LiveId" clId="{DCDB0745-EA8D-487E-9B0E-3D5590CA95E5}" dt="2021-12-19T14:14:20.010" v="445" actId="1076"/>
          <ac:spMkLst>
            <pc:docMk/>
            <pc:sldMk cId="1283060837" sldId="282"/>
            <ac:spMk id="2" creationId="{0B5B3F06-CEEA-472E-B5B9-222A1BF38F36}"/>
          </ac:spMkLst>
        </pc:spChg>
        <pc:spChg chg="add del mod">
          <ac:chgData name="Kathy Pondy" userId="12477d1bfa2958b4" providerId="LiveId" clId="{DCDB0745-EA8D-487E-9B0E-3D5590CA95E5}" dt="2021-12-19T14:21:19.378" v="858" actId="478"/>
          <ac:spMkLst>
            <pc:docMk/>
            <pc:sldMk cId="1283060837" sldId="282"/>
            <ac:spMk id="3" creationId="{28E3626B-CA49-46EF-9DB8-3EAA40DE2AE9}"/>
          </ac:spMkLst>
        </pc:spChg>
        <pc:spChg chg="mod">
          <ac:chgData name="Kathy Pondy" userId="12477d1bfa2958b4" providerId="LiveId" clId="{DCDB0745-EA8D-487E-9B0E-3D5590CA95E5}" dt="2021-12-19T14:19:59.620" v="836" actId="1037"/>
          <ac:spMkLst>
            <pc:docMk/>
            <pc:sldMk cId="1283060837" sldId="282"/>
            <ac:spMk id="7" creationId="{6AB53700-7A22-4964-B834-BFFD304117E0}"/>
          </ac:spMkLst>
        </pc:spChg>
        <pc:spChg chg="mod">
          <ac:chgData name="Kathy Pondy" userId="12477d1bfa2958b4" providerId="LiveId" clId="{DCDB0745-EA8D-487E-9B0E-3D5590CA95E5}" dt="2021-12-19T14:21:32.095" v="863" actId="1076"/>
          <ac:spMkLst>
            <pc:docMk/>
            <pc:sldMk cId="1283060837" sldId="282"/>
            <ac:spMk id="9" creationId="{C08D2BD2-B0D4-4242-BA50-F4D4CC8ADBCB}"/>
          </ac:spMkLst>
        </pc:spChg>
        <pc:grpChg chg="add mod">
          <ac:chgData name="Kathy Pondy" userId="12477d1bfa2958b4" providerId="LiveId" clId="{DCDB0745-EA8D-487E-9B0E-3D5590CA95E5}" dt="2021-12-19T14:21:32.095" v="863" actId="1076"/>
          <ac:grpSpMkLst>
            <pc:docMk/>
            <pc:sldMk cId="1283060837" sldId="282"/>
            <ac:grpSpMk id="6" creationId="{DBA0DCA4-A310-4C3A-A7BF-D88246EC1685}"/>
          </ac:grpSpMkLst>
        </pc:grpChg>
        <pc:picChg chg="mod">
          <ac:chgData name="Kathy Pondy" userId="12477d1bfa2958b4" providerId="LiveId" clId="{DCDB0745-EA8D-487E-9B0E-3D5590CA95E5}" dt="2021-12-19T14:21:32.095" v="863" actId="1076"/>
          <ac:picMkLst>
            <pc:docMk/>
            <pc:sldMk cId="1283060837" sldId="282"/>
            <ac:picMk id="8" creationId="{9719F074-F62E-4531-80BA-4B3C4321818B}"/>
          </ac:picMkLst>
        </pc:picChg>
        <pc:picChg chg="del mod">
          <ac:chgData name="Kathy Pondy" userId="12477d1bfa2958b4" providerId="LiveId" clId="{DCDB0745-EA8D-487E-9B0E-3D5590CA95E5}" dt="2021-12-19T14:21:16.040" v="857" actId="478"/>
          <ac:picMkLst>
            <pc:docMk/>
            <pc:sldMk cId="1283060837" sldId="282"/>
            <ac:picMk id="2050" creationId="{E31A07C7-235B-4D5C-AA2D-C283219BD347}"/>
          </ac:picMkLst>
        </pc:picChg>
      </pc:sldChg>
      <pc:sldChg chg="addSp delSp modSp new mod">
        <pc:chgData name="Kathy Pondy" userId="12477d1bfa2958b4" providerId="LiveId" clId="{DCDB0745-EA8D-487E-9B0E-3D5590CA95E5}" dt="2021-12-19T14:29:00.618" v="1486" actId="33524"/>
        <pc:sldMkLst>
          <pc:docMk/>
          <pc:sldMk cId="3328159869" sldId="283"/>
        </pc:sldMkLst>
        <pc:spChg chg="mod">
          <ac:chgData name="Kathy Pondy" userId="12477d1bfa2958b4" providerId="LiveId" clId="{DCDB0745-EA8D-487E-9B0E-3D5590CA95E5}" dt="2021-12-19T14:16:15.542" v="527" actId="120"/>
          <ac:spMkLst>
            <pc:docMk/>
            <pc:sldMk cId="3328159869" sldId="283"/>
            <ac:spMk id="2" creationId="{FE1A5F8C-7CE1-496C-8282-3397DAFFA0EA}"/>
          </ac:spMkLst>
        </pc:spChg>
        <pc:spChg chg="del">
          <ac:chgData name="Kathy Pondy" userId="12477d1bfa2958b4" providerId="LiveId" clId="{DCDB0745-EA8D-487E-9B0E-3D5590CA95E5}" dt="2021-12-19T14:14:29.479" v="447"/>
          <ac:spMkLst>
            <pc:docMk/>
            <pc:sldMk cId="3328159869" sldId="283"/>
            <ac:spMk id="3" creationId="{3FDC7D76-EB08-495B-A9E6-4F48FB8244EB}"/>
          </ac:spMkLst>
        </pc:spChg>
        <pc:spChg chg="mod">
          <ac:chgData name="Kathy Pondy" userId="12477d1bfa2958b4" providerId="LiveId" clId="{DCDB0745-EA8D-487E-9B0E-3D5590CA95E5}" dt="2021-12-19T14:29:00.618" v="1486" actId="33524"/>
          <ac:spMkLst>
            <pc:docMk/>
            <pc:sldMk cId="3328159869" sldId="283"/>
            <ac:spMk id="4" creationId="{38F57750-2932-4E0C-97DF-64D33274F6C0}"/>
          </ac:spMkLst>
        </pc:spChg>
        <pc:spChg chg="add mod">
          <ac:chgData name="Kathy Pondy" userId="12477d1bfa2958b4" providerId="LiveId" clId="{DCDB0745-EA8D-487E-9B0E-3D5590CA95E5}" dt="2021-12-19T14:15:22.559" v="460" actId="1037"/>
          <ac:spMkLst>
            <pc:docMk/>
            <pc:sldMk cId="3328159869" sldId="283"/>
            <ac:spMk id="6" creationId="{3B13CA2C-B8B9-43FE-B8F6-D2B653B8D539}"/>
          </ac:spMkLst>
        </pc:spChg>
        <pc:spChg chg="add mod">
          <ac:chgData name="Kathy Pondy" userId="12477d1bfa2958b4" providerId="LiveId" clId="{DCDB0745-EA8D-487E-9B0E-3D5590CA95E5}" dt="2021-12-19T14:22:15.534" v="876" actId="1036"/>
          <ac:spMkLst>
            <pc:docMk/>
            <pc:sldMk cId="3328159869" sldId="283"/>
            <ac:spMk id="7" creationId="{9417EFD7-6CB8-4A98-BD60-CE0D3AF28EBC}"/>
          </ac:spMkLst>
        </pc:spChg>
        <pc:picChg chg="add mod">
          <ac:chgData name="Kathy Pondy" userId="12477d1bfa2958b4" providerId="LiveId" clId="{DCDB0745-EA8D-487E-9B0E-3D5590CA95E5}" dt="2021-12-19T14:16:56.009" v="590" actId="1076"/>
          <ac:picMkLst>
            <pc:docMk/>
            <pc:sldMk cId="3328159869" sldId="283"/>
            <ac:picMk id="5" creationId="{10FBC40F-6BDB-4046-A888-7D919E298B1C}"/>
          </ac:picMkLst>
        </pc:picChg>
      </pc:sldChg>
      <pc:sldChg chg="addSp delSp modSp add mod">
        <pc:chgData name="Kathy Pondy" userId="12477d1bfa2958b4" providerId="LiveId" clId="{DCDB0745-EA8D-487E-9B0E-3D5590CA95E5}" dt="2021-12-19T14:21:51.637" v="871" actId="14100"/>
        <pc:sldMkLst>
          <pc:docMk/>
          <pc:sldMk cId="1137730239" sldId="284"/>
        </pc:sldMkLst>
        <pc:spChg chg="add del mod">
          <ac:chgData name="Kathy Pondy" userId="12477d1bfa2958b4" providerId="LiveId" clId="{DCDB0745-EA8D-487E-9B0E-3D5590CA95E5}" dt="2021-12-19T14:21:44.177" v="866" actId="478"/>
          <ac:spMkLst>
            <pc:docMk/>
            <pc:sldMk cId="1137730239" sldId="284"/>
            <ac:spMk id="3" creationId="{C005A43C-CD9D-4DFD-8A8B-38EF09FEAF62}"/>
          </ac:spMkLst>
        </pc:spChg>
        <pc:spChg chg="mod">
          <ac:chgData name="Kathy Pondy" userId="12477d1bfa2958b4" providerId="LiveId" clId="{DCDB0745-EA8D-487E-9B0E-3D5590CA95E5}" dt="2021-12-19T14:15:57.593" v="496" actId="14100"/>
          <ac:spMkLst>
            <pc:docMk/>
            <pc:sldMk cId="1137730239" sldId="284"/>
            <ac:spMk id="7" creationId="{6AB53700-7A22-4964-B834-BFFD304117E0}"/>
          </ac:spMkLst>
        </pc:spChg>
        <pc:spChg chg="mod">
          <ac:chgData name="Kathy Pondy" userId="12477d1bfa2958b4" providerId="LiveId" clId="{DCDB0745-EA8D-487E-9B0E-3D5590CA95E5}" dt="2021-12-19T14:21:51.637" v="871" actId="14100"/>
          <ac:spMkLst>
            <pc:docMk/>
            <pc:sldMk cId="1137730239" sldId="284"/>
            <ac:spMk id="8" creationId="{BEAF6CB2-405C-4376-A93C-10EFB79A0996}"/>
          </ac:spMkLst>
        </pc:spChg>
        <pc:grpChg chg="add mod">
          <ac:chgData name="Kathy Pondy" userId="12477d1bfa2958b4" providerId="LiveId" clId="{DCDB0745-EA8D-487E-9B0E-3D5590CA95E5}" dt="2021-12-19T14:21:51.637" v="871" actId="14100"/>
          <ac:grpSpMkLst>
            <pc:docMk/>
            <pc:sldMk cId="1137730239" sldId="284"/>
            <ac:grpSpMk id="5" creationId="{76BF8065-44F5-49C4-8AF4-C750414D5509}"/>
          </ac:grpSpMkLst>
        </pc:grpChg>
        <pc:picChg chg="mod">
          <ac:chgData name="Kathy Pondy" userId="12477d1bfa2958b4" providerId="LiveId" clId="{DCDB0745-EA8D-487E-9B0E-3D5590CA95E5}" dt="2021-12-19T14:21:51.637" v="871" actId="14100"/>
          <ac:picMkLst>
            <pc:docMk/>
            <pc:sldMk cId="1137730239" sldId="284"/>
            <ac:picMk id="6" creationId="{5E1B2BAB-9809-49D8-8720-4F5B9A555CC8}"/>
          </ac:picMkLst>
        </pc:picChg>
        <pc:picChg chg="del mod">
          <ac:chgData name="Kathy Pondy" userId="12477d1bfa2958b4" providerId="LiveId" clId="{DCDB0745-EA8D-487E-9B0E-3D5590CA95E5}" dt="2021-12-19T14:21:41.132" v="865" actId="478"/>
          <ac:picMkLst>
            <pc:docMk/>
            <pc:sldMk cId="1137730239" sldId="284"/>
            <ac:picMk id="2050" creationId="{E31A07C7-235B-4D5C-AA2D-C283219BD347}"/>
          </ac:picMkLst>
        </pc:picChg>
      </pc:sldChg>
      <pc:sldChg chg="modSp add mod modAnim">
        <pc:chgData name="Kathy Pondy" userId="12477d1bfa2958b4" providerId="LiveId" clId="{DCDB0745-EA8D-487E-9B0E-3D5590CA95E5}" dt="2021-12-19T16:56:19.663" v="2665"/>
        <pc:sldMkLst>
          <pc:docMk/>
          <pc:sldMk cId="2405241372" sldId="285"/>
        </pc:sldMkLst>
        <pc:spChg chg="mod">
          <ac:chgData name="Kathy Pondy" userId="12477d1bfa2958b4" providerId="LiveId" clId="{DCDB0745-EA8D-487E-9B0E-3D5590CA95E5}" dt="2021-12-19T14:25:35.020" v="1174" actId="5793"/>
          <ac:spMkLst>
            <pc:docMk/>
            <pc:sldMk cId="2405241372" sldId="285"/>
            <ac:spMk id="4" creationId="{38F57750-2932-4E0C-97DF-64D33274F6C0}"/>
          </ac:spMkLst>
        </pc:spChg>
      </pc:sldChg>
      <pc:sldChg chg="modSp add mod modAnim">
        <pc:chgData name="Kathy Pondy" userId="12477d1bfa2958b4" providerId="LiveId" clId="{DCDB0745-EA8D-487E-9B0E-3D5590CA95E5}" dt="2021-12-19T16:56:24.878" v="2666"/>
        <pc:sldMkLst>
          <pc:docMk/>
          <pc:sldMk cId="1326437867" sldId="286"/>
        </pc:sldMkLst>
        <pc:spChg chg="mod">
          <ac:chgData name="Kathy Pondy" userId="12477d1bfa2958b4" providerId="LiveId" clId="{DCDB0745-EA8D-487E-9B0E-3D5590CA95E5}" dt="2021-12-19T14:33:23.885" v="1870" actId="33524"/>
          <ac:spMkLst>
            <pc:docMk/>
            <pc:sldMk cId="1326437867" sldId="286"/>
            <ac:spMk id="4" creationId="{38F57750-2932-4E0C-97DF-64D33274F6C0}"/>
          </ac:spMkLst>
        </pc:spChg>
        <pc:spChg chg="mod">
          <ac:chgData name="Kathy Pondy" userId="12477d1bfa2958b4" providerId="LiveId" clId="{DCDB0745-EA8D-487E-9B0E-3D5590CA95E5}" dt="2021-12-19T14:26:11.123" v="1213" actId="14100"/>
          <ac:spMkLst>
            <pc:docMk/>
            <pc:sldMk cId="1326437867" sldId="286"/>
            <ac:spMk id="6" creationId="{3B13CA2C-B8B9-43FE-B8F6-D2B653B8D539}"/>
          </ac:spMkLst>
        </pc:spChg>
        <pc:spChg chg="mod">
          <ac:chgData name="Kathy Pondy" userId="12477d1bfa2958b4" providerId="LiveId" clId="{DCDB0745-EA8D-487E-9B0E-3D5590CA95E5}" dt="2021-12-19T14:26:27.006" v="1219" actId="14100"/>
          <ac:spMkLst>
            <pc:docMk/>
            <pc:sldMk cId="1326437867" sldId="286"/>
            <ac:spMk id="7" creationId="{9417EFD7-6CB8-4A98-BD60-CE0D3AF28EBC}"/>
          </ac:spMkLst>
        </pc:spChg>
        <pc:picChg chg="mod">
          <ac:chgData name="Kathy Pondy" userId="12477d1bfa2958b4" providerId="LiveId" clId="{DCDB0745-EA8D-487E-9B0E-3D5590CA95E5}" dt="2021-12-19T14:25:48.652" v="1177" actId="14100"/>
          <ac:picMkLst>
            <pc:docMk/>
            <pc:sldMk cId="1326437867" sldId="286"/>
            <ac:picMk id="5" creationId="{10FBC40F-6BDB-4046-A888-7D919E298B1C}"/>
          </ac:picMkLst>
        </pc:picChg>
      </pc:sldChg>
      <pc:sldChg chg="modSp add mod">
        <pc:chgData name="Kathy Pondy" userId="12477d1bfa2958b4" providerId="LiveId" clId="{DCDB0745-EA8D-487E-9B0E-3D5590CA95E5}" dt="2021-12-19T14:30:54.191" v="1682" actId="33524"/>
        <pc:sldMkLst>
          <pc:docMk/>
          <pc:sldMk cId="257794267" sldId="287"/>
        </pc:sldMkLst>
        <pc:spChg chg="mod">
          <ac:chgData name="Kathy Pondy" userId="12477d1bfa2958b4" providerId="LiveId" clId="{DCDB0745-EA8D-487E-9B0E-3D5590CA95E5}" dt="2021-12-19T14:28:12.721" v="1478" actId="20577"/>
          <ac:spMkLst>
            <pc:docMk/>
            <pc:sldMk cId="257794267" sldId="287"/>
            <ac:spMk id="2" creationId="{FE1A5F8C-7CE1-496C-8282-3397DAFFA0EA}"/>
          </ac:spMkLst>
        </pc:spChg>
        <pc:spChg chg="mod">
          <ac:chgData name="Kathy Pondy" userId="12477d1bfa2958b4" providerId="LiveId" clId="{DCDB0745-EA8D-487E-9B0E-3D5590CA95E5}" dt="2021-12-19T14:30:54.191" v="1682" actId="33524"/>
          <ac:spMkLst>
            <pc:docMk/>
            <pc:sldMk cId="257794267" sldId="287"/>
            <ac:spMk id="4" creationId="{38F57750-2932-4E0C-97DF-64D33274F6C0}"/>
          </ac:spMkLst>
        </pc:spChg>
        <pc:spChg chg="mod">
          <ac:chgData name="Kathy Pondy" userId="12477d1bfa2958b4" providerId="LiveId" clId="{DCDB0745-EA8D-487E-9B0E-3D5590CA95E5}" dt="2021-12-19T14:28:30.008" v="1484" actId="1037"/>
          <ac:spMkLst>
            <pc:docMk/>
            <pc:sldMk cId="257794267" sldId="287"/>
            <ac:spMk id="6" creationId="{3B13CA2C-B8B9-43FE-B8F6-D2B653B8D539}"/>
          </ac:spMkLst>
        </pc:spChg>
      </pc:sldChg>
      <pc:sldChg chg="addSp delSp modSp add mod modAnim">
        <pc:chgData name="Kathy Pondy" userId="12477d1bfa2958b4" providerId="LiveId" clId="{DCDB0745-EA8D-487E-9B0E-3D5590CA95E5}" dt="2021-12-19T16:56:32.128" v="2667"/>
        <pc:sldMkLst>
          <pc:docMk/>
          <pc:sldMk cId="2852914970" sldId="288"/>
        </pc:sldMkLst>
        <pc:spChg chg="mod">
          <ac:chgData name="Kathy Pondy" userId="12477d1bfa2958b4" providerId="LiveId" clId="{DCDB0745-EA8D-487E-9B0E-3D5590CA95E5}" dt="2021-12-19T14:31:11.233" v="1685"/>
          <ac:spMkLst>
            <pc:docMk/>
            <pc:sldMk cId="2852914970" sldId="288"/>
            <ac:spMk id="2" creationId="{FE1A5F8C-7CE1-496C-8282-3397DAFFA0EA}"/>
          </ac:spMkLst>
        </pc:spChg>
        <pc:spChg chg="add del mod">
          <ac:chgData name="Kathy Pondy" userId="12477d1bfa2958b4" providerId="LiveId" clId="{DCDB0745-EA8D-487E-9B0E-3D5590CA95E5}" dt="2021-12-19T14:32:12.110" v="1819" actId="478"/>
          <ac:spMkLst>
            <pc:docMk/>
            <pc:sldMk cId="2852914970" sldId="288"/>
            <ac:spMk id="3" creationId="{0AF50536-5223-4B6E-9589-F794F682AEEA}"/>
          </ac:spMkLst>
        </pc:spChg>
        <pc:spChg chg="mod">
          <ac:chgData name="Kathy Pondy" userId="12477d1bfa2958b4" providerId="LiveId" clId="{DCDB0745-EA8D-487E-9B0E-3D5590CA95E5}" dt="2021-12-19T14:33:14.057" v="1869" actId="20577"/>
          <ac:spMkLst>
            <pc:docMk/>
            <pc:sldMk cId="2852914970" sldId="288"/>
            <ac:spMk id="4" creationId="{38F57750-2932-4E0C-97DF-64D33274F6C0}"/>
          </ac:spMkLst>
        </pc:spChg>
        <pc:spChg chg="mod">
          <ac:chgData name="Kathy Pondy" userId="12477d1bfa2958b4" providerId="LiveId" clId="{DCDB0745-EA8D-487E-9B0E-3D5590CA95E5}" dt="2021-12-19T14:32:47.119" v="1836" actId="164"/>
          <ac:spMkLst>
            <pc:docMk/>
            <pc:sldMk cId="2852914970" sldId="288"/>
            <ac:spMk id="6" creationId="{3B13CA2C-B8B9-43FE-B8F6-D2B653B8D539}"/>
          </ac:spMkLst>
        </pc:spChg>
        <pc:spChg chg="add mod">
          <ac:chgData name="Kathy Pondy" userId="12477d1bfa2958b4" providerId="LiveId" clId="{DCDB0745-EA8D-487E-9B0E-3D5590CA95E5}" dt="2021-12-19T14:32:47.119" v="1836" actId="164"/>
          <ac:spMkLst>
            <pc:docMk/>
            <pc:sldMk cId="2852914970" sldId="288"/>
            <ac:spMk id="9" creationId="{DCC9D2F5-92D7-4579-95D8-75EADDFF8F69}"/>
          </ac:spMkLst>
        </pc:spChg>
        <pc:grpChg chg="add mod">
          <ac:chgData name="Kathy Pondy" userId="12477d1bfa2958b4" providerId="LiveId" clId="{DCDB0745-EA8D-487E-9B0E-3D5590CA95E5}" dt="2021-12-19T14:32:52.967" v="1837" actId="164"/>
          <ac:grpSpMkLst>
            <pc:docMk/>
            <pc:sldMk cId="2852914970" sldId="288"/>
            <ac:grpSpMk id="10" creationId="{9106AFA6-04FF-4316-BEC3-7EB9F1913156}"/>
          </ac:grpSpMkLst>
        </pc:grpChg>
        <pc:grpChg chg="add mod">
          <ac:chgData name="Kathy Pondy" userId="12477d1bfa2958b4" providerId="LiveId" clId="{DCDB0745-EA8D-487E-9B0E-3D5590CA95E5}" dt="2021-12-19T14:32:52.967" v="1837" actId="164"/>
          <ac:grpSpMkLst>
            <pc:docMk/>
            <pc:sldMk cId="2852914970" sldId="288"/>
            <ac:grpSpMk id="11" creationId="{8BCA381D-5DA1-4D47-923C-1063CB5D60E5}"/>
          </ac:grpSpMkLst>
        </pc:grpChg>
        <pc:picChg chg="del">
          <ac:chgData name="Kathy Pondy" userId="12477d1bfa2958b4" providerId="LiveId" clId="{DCDB0745-EA8D-487E-9B0E-3D5590CA95E5}" dt="2021-12-19T14:32:07.268" v="1817" actId="478"/>
          <ac:picMkLst>
            <pc:docMk/>
            <pc:sldMk cId="2852914970" sldId="288"/>
            <ac:picMk id="5" creationId="{10FBC40F-6BDB-4046-A888-7D919E298B1C}"/>
          </ac:picMkLst>
        </pc:picChg>
        <pc:picChg chg="add mod">
          <ac:chgData name="Kathy Pondy" userId="12477d1bfa2958b4" providerId="LiveId" clId="{DCDB0745-EA8D-487E-9B0E-3D5590CA95E5}" dt="2021-12-19T14:32:52.967" v="1837" actId="164"/>
          <ac:picMkLst>
            <pc:docMk/>
            <pc:sldMk cId="2852914970" sldId="288"/>
            <ac:picMk id="8" creationId="{F3D32EAC-E1C7-4A21-8B19-7DCA4421C967}"/>
          </ac:picMkLst>
        </pc:picChg>
      </pc:sldChg>
      <pc:sldChg chg="addSp delSp modSp add mod modAnim">
        <pc:chgData name="Kathy Pondy" userId="12477d1bfa2958b4" providerId="LiveId" clId="{DCDB0745-EA8D-487E-9B0E-3D5590CA95E5}" dt="2021-12-19T16:56:37.565" v="2668"/>
        <pc:sldMkLst>
          <pc:docMk/>
          <pc:sldMk cId="5234569" sldId="289"/>
        </pc:sldMkLst>
        <pc:spChg chg="mod">
          <ac:chgData name="Kathy Pondy" userId="12477d1bfa2958b4" providerId="LiveId" clId="{DCDB0745-EA8D-487E-9B0E-3D5590CA95E5}" dt="2021-12-19T14:35:01.588" v="2032" actId="20577"/>
          <ac:spMkLst>
            <pc:docMk/>
            <pc:sldMk cId="5234569" sldId="289"/>
            <ac:spMk id="2" creationId="{FE1A5F8C-7CE1-496C-8282-3397DAFFA0EA}"/>
          </ac:spMkLst>
        </pc:spChg>
        <pc:spChg chg="add del mod">
          <ac:chgData name="Kathy Pondy" userId="12477d1bfa2958b4" providerId="LiveId" clId="{DCDB0745-EA8D-487E-9B0E-3D5590CA95E5}" dt="2021-12-19T14:33:48.094" v="1872" actId="478"/>
          <ac:spMkLst>
            <pc:docMk/>
            <pc:sldMk cId="5234569" sldId="289"/>
            <ac:spMk id="3" creationId="{2E7291CA-B11B-4BB8-8E83-F043DF71FB72}"/>
          </ac:spMkLst>
        </pc:spChg>
        <pc:spChg chg="mod">
          <ac:chgData name="Kathy Pondy" userId="12477d1bfa2958b4" providerId="LiveId" clId="{DCDB0745-EA8D-487E-9B0E-3D5590CA95E5}" dt="2021-12-19T14:34:51.275" v="2022" actId="33524"/>
          <ac:spMkLst>
            <pc:docMk/>
            <pc:sldMk cId="5234569" sldId="289"/>
            <ac:spMk id="4" creationId="{38F57750-2932-4E0C-97DF-64D33274F6C0}"/>
          </ac:spMkLst>
        </pc:spChg>
        <pc:spChg chg="del mod">
          <ac:chgData name="Kathy Pondy" userId="12477d1bfa2958b4" providerId="LiveId" clId="{DCDB0745-EA8D-487E-9B0E-3D5590CA95E5}" dt="2021-12-19T14:33:49.791" v="1874" actId="478"/>
          <ac:spMkLst>
            <pc:docMk/>
            <pc:sldMk cId="5234569" sldId="289"/>
            <ac:spMk id="6" creationId="{3B13CA2C-B8B9-43FE-B8F6-D2B653B8D539}"/>
          </ac:spMkLst>
        </pc:spChg>
        <pc:spChg chg="mod">
          <ac:chgData name="Kathy Pondy" userId="12477d1bfa2958b4" providerId="LiveId" clId="{DCDB0745-EA8D-487E-9B0E-3D5590CA95E5}" dt="2021-12-19T14:34:47.736" v="2021" actId="1076"/>
          <ac:spMkLst>
            <pc:docMk/>
            <pc:sldMk cId="5234569" sldId="289"/>
            <ac:spMk id="11" creationId="{712D163B-DC74-4FB1-886E-884E982C601C}"/>
          </ac:spMkLst>
        </pc:spChg>
        <pc:spChg chg="mod">
          <ac:chgData name="Kathy Pondy" userId="12477d1bfa2958b4" providerId="LiveId" clId="{DCDB0745-EA8D-487E-9B0E-3D5590CA95E5}" dt="2021-12-19T14:34:47.736" v="2021" actId="1076"/>
          <ac:spMkLst>
            <pc:docMk/>
            <pc:sldMk cId="5234569" sldId="289"/>
            <ac:spMk id="12" creationId="{46FD3D14-4973-45F6-B695-E15BE58DA828}"/>
          </ac:spMkLst>
        </pc:spChg>
        <pc:grpChg chg="add mod">
          <ac:chgData name="Kathy Pondy" userId="12477d1bfa2958b4" providerId="LiveId" clId="{DCDB0745-EA8D-487E-9B0E-3D5590CA95E5}" dt="2021-12-19T14:34:47.736" v="2021" actId="1076"/>
          <ac:grpSpMkLst>
            <pc:docMk/>
            <pc:sldMk cId="5234569" sldId="289"/>
            <ac:grpSpMk id="8" creationId="{9DD65866-9C5C-4D02-8DFE-600CA2B55E73}"/>
          </ac:grpSpMkLst>
        </pc:grpChg>
        <pc:grpChg chg="mod">
          <ac:chgData name="Kathy Pondy" userId="12477d1bfa2958b4" providerId="LiveId" clId="{DCDB0745-EA8D-487E-9B0E-3D5590CA95E5}" dt="2021-12-19T14:34:47.736" v="2021" actId="1076"/>
          <ac:grpSpMkLst>
            <pc:docMk/>
            <pc:sldMk cId="5234569" sldId="289"/>
            <ac:grpSpMk id="10" creationId="{74EC4106-9DF4-4D3D-8CA7-201905BBC386}"/>
          </ac:grpSpMkLst>
        </pc:grpChg>
        <pc:picChg chg="del">
          <ac:chgData name="Kathy Pondy" userId="12477d1bfa2958b4" providerId="LiveId" clId="{DCDB0745-EA8D-487E-9B0E-3D5590CA95E5}" dt="2021-12-19T14:33:44.261" v="1871" actId="478"/>
          <ac:picMkLst>
            <pc:docMk/>
            <pc:sldMk cId="5234569" sldId="289"/>
            <ac:picMk id="5" creationId="{10FBC40F-6BDB-4046-A888-7D919E298B1C}"/>
          </ac:picMkLst>
        </pc:picChg>
        <pc:picChg chg="mod">
          <ac:chgData name="Kathy Pondy" userId="12477d1bfa2958b4" providerId="LiveId" clId="{DCDB0745-EA8D-487E-9B0E-3D5590CA95E5}" dt="2021-12-19T14:34:47.736" v="2021" actId="1076"/>
          <ac:picMkLst>
            <pc:docMk/>
            <pc:sldMk cId="5234569" sldId="289"/>
            <ac:picMk id="9" creationId="{38010BB3-7457-4121-84A4-C21DE6FB5320}"/>
          </ac:picMkLst>
        </pc:picChg>
      </pc:sldChg>
      <pc:sldChg chg="addSp delSp modSp new mod modAnim">
        <pc:chgData name="Kathy Pondy" userId="12477d1bfa2958b4" providerId="LiveId" clId="{DCDB0745-EA8D-487E-9B0E-3D5590CA95E5}" dt="2021-12-19T16:56:43.802" v="2669"/>
        <pc:sldMkLst>
          <pc:docMk/>
          <pc:sldMk cId="7948380" sldId="290"/>
        </pc:sldMkLst>
        <pc:spChg chg="mod">
          <ac:chgData name="Kathy Pondy" userId="12477d1bfa2958b4" providerId="LiveId" clId="{DCDB0745-EA8D-487E-9B0E-3D5590CA95E5}" dt="2021-12-19T16:50:35.631" v="2623" actId="1035"/>
          <ac:spMkLst>
            <pc:docMk/>
            <pc:sldMk cId="7948380" sldId="290"/>
            <ac:spMk id="2" creationId="{0B0196D6-7ACF-4589-B12B-1DEF568472C0}"/>
          </ac:spMkLst>
        </pc:spChg>
        <pc:spChg chg="del">
          <ac:chgData name="Kathy Pondy" userId="12477d1bfa2958b4" providerId="LiveId" clId="{DCDB0745-EA8D-487E-9B0E-3D5590CA95E5}" dt="2021-12-19T14:44:15.039" v="2034"/>
          <ac:spMkLst>
            <pc:docMk/>
            <pc:sldMk cId="7948380" sldId="290"/>
            <ac:spMk id="3" creationId="{C799843C-268F-469E-8A3B-8BD67BB3799F}"/>
          </ac:spMkLst>
        </pc:spChg>
        <pc:spChg chg="mod">
          <ac:chgData name="Kathy Pondy" userId="12477d1bfa2958b4" providerId="LiveId" clId="{DCDB0745-EA8D-487E-9B0E-3D5590CA95E5}" dt="2021-12-19T16:50:46.134" v="2632" actId="313"/>
          <ac:spMkLst>
            <pc:docMk/>
            <pc:sldMk cId="7948380" sldId="290"/>
            <ac:spMk id="4" creationId="{CB04611B-C199-4DCF-BD98-649EB121BF2A}"/>
          </ac:spMkLst>
        </pc:spChg>
        <pc:picChg chg="add mod">
          <ac:chgData name="Kathy Pondy" userId="12477d1bfa2958b4" providerId="LiveId" clId="{DCDB0745-EA8D-487E-9B0E-3D5590CA95E5}" dt="2021-12-19T16:50:41.024" v="2626" actId="1035"/>
          <ac:picMkLst>
            <pc:docMk/>
            <pc:sldMk cId="7948380" sldId="290"/>
            <ac:picMk id="4098" creationId="{6535A7B3-D00E-4CFB-A82A-1172AE30E5D9}"/>
          </ac:picMkLst>
        </pc:picChg>
      </pc:sldChg>
      <pc:sldChg chg="new del">
        <pc:chgData name="Kathy Pondy" userId="12477d1bfa2958b4" providerId="LiveId" clId="{DCDB0745-EA8D-487E-9B0E-3D5590CA95E5}" dt="2021-12-19T14:31:02.149" v="1684" actId="47"/>
        <pc:sldMkLst>
          <pc:docMk/>
          <pc:sldMk cId="4186140909" sldId="290"/>
        </pc:sldMkLst>
      </pc:sldChg>
      <pc:sldChg chg="modSp add mod modAnim">
        <pc:chgData name="Kathy Pondy" userId="12477d1bfa2958b4" providerId="LiveId" clId="{DCDB0745-EA8D-487E-9B0E-3D5590CA95E5}" dt="2021-12-19T16:56:50.600" v="2670"/>
        <pc:sldMkLst>
          <pc:docMk/>
          <pc:sldMk cId="1522626009" sldId="291"/>
        </pc:sldMkLst>
        <pc:spChg chg="mod">
          <ac:chgData name="Kathy Pondy" userId="12477d1bfa2958b4" providerId="LiveId" clId="{DCDB0745-EA8D-487E-9B0E-3D5590CA95E5}" dt="2021-12-19T16:51:35.371" v="2648" actId="20577"/>
          <ac:spMkLst>
            <pc:docMk/>
            <pc:sldMk cId="1522626009" sldId="291"/>
            <ac:spMk id="2" creationId="{00000000-0000-0000-0000-000000000000}"/>
          </ac:spMkLst>
        </pc:spChg>
        <pc:spChg chg="mod">
          <ac:chgData name="Kathy Pondy" userId="12477d1bfa2958b4" providerId="LiveId" clId="{DCDB0745-EA8D-487E-9B0E-3D5590CA95E5}" dt="2021-12-19T16:54:50.276" v="2656" actId="20577"/>
          <ac:spMkLst>
            <pc:docMk/>
            <pc:sldMk cId="1522626009" sldId="291"/>
            <ac:spMk id="3" creationId="{00000000-0000-0000-0000-000000000000}"/>
          </ac:spMkLst>
        </pc:spChg>
      </pc:sldChg>
      <pc:sldChg chg="addSp delSp modSp new mod setBg">
        <pc:chgData name="Kathy Pondy" userId="12477d1bfa2958b4" providerId="LiveId" clId="{DCDB0745-EA8D-487E-9B0E-3D5590CA95E5}" dt="2021-12-19T17:00:17.193" v="2817" actId="1037"/>
        <pc:sldMkLst>
          <pc:docMk/>
          <pc:sldMk cId="128512121" sldId="292"/>
        </pc:sldMkLst>
        <pc:spChg chg="mod">
          <ac:chgData name="Kathy Pondy" userId="12477d1bfa2958b4" providerId="LiveId" clId="{DCDB0745-EA8D-487E-9B0E-3D5590CA95E5}" dt="2021-12-19T17:00:15.076" v="2814" actId="14100"/>
          <ac:spMkLst>
            <pc:docMk/>
            <pc:sldMk cId="128512121" sldId="292"/>
            <ac:spMk id="2" creationId="{04E62BAE-FF1C-4D28-A117-D4E9B16BBFB6}"/>
          </ac:spMkLst>
        </pc:spChg>
        <pc:spChg chg="del">
          <ac:chgData name="Kathy Pondy" userId="12477d1bfa2958b4" providerId="LiveId" clId="{DCDB0745-EA8D-487E-9B0E-3D5590CA95E5}" dt="2021-12-19T16:59:43.443" v="2800" actId="931"/>
          <ac:spMkLst>
            <pc:docMk/>
            <pc:sldMk cId="128512121" sldId="292"/>
            <ac:spMk id="3" creationId="{33CDFC93-85F0-4D36-8048-74E90114136F}"/>
          </ac:spMkLst>
        </pc:spChg>
        <pc:spChg chg="add del">
          <ac:chgData name="Kathy Pondy" userId="12477d1bfa2958b4" providerId="LiveId" clId="{DCDB0745-EA8D-487E-9B0E-3D5590CA95E5}" dt="2021-12-19T16:59:51.833" v="2805" actId="26606"/>
          <ac:spMkLst>
            <pc:docMk/>
            <pc:sldMk cId="128512121" sldId="292"/>
            <ac:spMk id="10" creationId="{A8384FB5-9ADC-4DDC-881B-597D56F5B15D}"/>
          </ac:spMkLst>
        </pc:spChg>
        <pc:spChg chg="add del">
          <ac:chgData name="Kathy Pondy" userId="12477d1bfa2958b4" providerId="LiveId" clId="{DCDB0745-EA8D-487E-9B0E-3D5590CA95E5}" dt="2021-12-19T16:59:51.833" v="2805" actId="26606"/>
          <ac:spMkLst>
            <pc:docMk/>
            <pc:sldMk cId="128512121" sldId="292"/>
            <ac:spMk id="12" creationId="{91E5A9A7-95C6-4F4F-B00E-C82E07FE62EF}"/>
          </ac:spMkLst>
        </pc:spChg>
        <pc:spChg chg="add del">
          <ac:chgData name="Kathy Pondy" userId="12477d1bfa2958b4" providerId="LiveId" clId="{DCDB0745-EA8D-487E-9B0E-3D5590CA95E5}" dt="2021-12-19T16:59:51.833" v="2805" actId="26606"/>
          <ac:spMkLst>
            <pc:docMk/>
            <pc:sldMk cId="128512121" sldId="292"/>
            <ac:spMk id="14" creationId="{D07DD2DE-F619-49DD-B5E7-03A290FF4ED1}"/>
          </ac:spMkLst>
        </pc:spChg>
        <pc:spChg chg="add del">
          <ac:chgData name="Kathy Pondy" userId="12477d1bfa2958b4" providerId="LiveId" clId="{DCDB0745-EA8D-487E-9B0E-3D5590CA95E5}" dt="2021-12-19T16:59:51.833" v="2805" actId="26606"/>
          <ac:spMkLst>
            <pc:docMk/>
            <pc:sldMk cId="128512121" sldId="292"/>
            <ac:spMk id="16" creationId="{85149191-5F60-4A28-AAFF-039F96B0F3EC}"/>
          </ac:spMkLst>
        </pc:spChg>
        <pc:spChg chg="add del">
          <ac:chgData name="Kathy Pondy" userId="12477d1bfa2958b4" providerId="LiveId" clId="{DCDB0745-EA8D-487E-9B0E-3D5590CA95E5}" dt="2021-12-19T16:59:51.833" v="2805" actId="26606"/>
          <ac:spMkLst>
            <pc:docMk/>
            <pc:sldMk cId="128512121" sldId="292"/>
            <ac:spMk id="18" creationId="{F8260ED5-17F7-4158-B241-D51DD4CF1B7E}"/>
          </ac:spMkLst>
        </pc:spChg>
        <pc:picChg chg="add mod">
          <ac:chgData name="Kathy Pondy" userId="12477d1bfa2958b4" providerId="LiveId" clId="{DCDB0745-EA8D-487E-9B0E-3D5590CA95E5}" dt="2021-12-19T17:00:17.193" v="2817" actId="1037"/>
          <ac:picMkLst>
            <pc:docMk/>
            <pc:sldMk cId="128512121" sldId="292"/>
            <ac:picMk id="5" creationId="{833B905D-EC01-47BC-849D-953B48915B31}"/>
          </ac:picMkLst>
        </pc:picChg>
      </pc:sldChg>
    </pc:docChg>
  </pc:docChgLst>
  <pc:docChgLst>
    <pc:chgData name="Jarvon Carson" userId="f1f62c45-4a19-4f8e-934b-b4c64f876624" providerId="ADAL" clId="{61AC0F20-8048-4648-ACFB-B4740BA1B0DB}"/>
    <pc:docChg chg="custSel modSld">
      <pc:chgData name="Jarvon Carson" userId="f1f62c45-4a19-4f8e-934b-b4c64f876624" providerId="ADAL" clId="{61AC0F20-8048-4648-ACFB-B4740BA1B0DB}" dt="2021-12-21T22:48:11.514" v="68" actId="313"/>
      <pc:docMkLst>
        <pc:docMk/>
      </pc:docMkLst>
      <pc:sldChg chg="modSp mod">
        <pc:chgData name="Jarvon Carson" userId="f1f62c45-4a19-4f8e-934b-b4c64f876624" providerId="ADAL" clId="{61AC0F20-8048-4648-ACFB-B4740BA1B0DB}" dt="2021-12-21T22:47:29.280" v="64" actId="207"/>
        <pc:sldMkLst>
          <pc:docMk/>
          <pc:sldMk cId="0" sldId="256"/>
        </pc:sldMkLst>
        <pc:spChg chg="mod">
          <ac:chgData name="Jarvon Carson" userId="f1f62c45-4a19-4f8e-934b-b4c64f876624" providerId="ADAL" clId="{61AC0F20-8048-4648-ACFB-B4740BA1B0DB}" dt="2021-12-21T22:47:29.280" v="64" actId="207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Jarvon Carson" userId="f1f62c45-4a19-4f8e-934b-b4c64f876624" providerId="ADAL" clId="{61AC0F20-8048-4648-ACFB-B4740BA1B0DB}" dt="2021-12-21T22:47:14.187" v="63" actId="20577"/>
        <pc:sldMkLst>
          <pc:docMk/>
          <pc:sldMk cId="0" sldId="258"/>
        </pc:sldMkLst>
        <pc:spChg chg="mod">
          <ac:chgData name="Jarvon Carson" userId="f1f62c45-4a19-4f8e-934b-b4c64f876624" providerId="ADAL" clId="{61AC0F20-8048-4648-ACFB-B4740BA1B0DB}" dt="2021-12-21T22:47:14.187" v="63" actId="20577"/>
          <ac:spMkLst>
            <pc:docMk/>
            <pc:sldMk cId="0" sldId="258"/>
            <ac:spMk id="15363" creationId="{00000000-0000-0000-0000-000000000000}"/>
          </ac:spMkLst>
        </pc:spChg>
      </pc:sldChg>
      <pc:sldChg chg="modSp">
        <pc:chgData name="Jarvon Carson" userId="f1f62c45-4a19-4f8e-934b-b4c64f876624" providerId="ADAL" clId="{61AC0F20-8048-4648-ACFB-B4740BA1B0DB}" dt="2021-12-21T22:46:48.508" v="56" actId="113"/>
        <pc:sldMkLst>
          <pc:docMk/>
          <pc:sldMk cId="1000496981" sldId="262"/>
        </pc:sldMkLst>
        <pc:spChg chg="mod">
          <ac:chgData name="Jarvon Carson" userId="f1f62c45-4a19-4f8e-934b-b4c64f876624" providerId="ADAL" clId="{61AC0F20-8048-4648-ACFB-B4740BA1B0DB}" dt="2021-12-21T22:46:48.508" v="56" actId="113"/>
          <ac:spMkLst>
            <pc:docMk/>
            <pc:sldMk cId="1000496981" sldId="262"/>
            <ac:spMk id="3" creationId="{00000000-0000-0000-0000-000000000000}"/>
          </ac:spMkLst>
        </pc:spChg>
      </pc:sldChg>
      <pc:sldChg chg="modSp">
        <pc:chgData name="Jarvon Carson" userId="f1f62c45-4a19-4f8e-934b-b4c64f876624" providerId="ADAL" clId="{61AC0F20-8048-4648-ACFB-B4740BA1B0DB}" dt="2021-12-21T22:46:40.226" v="53" actId="20577"/>
        <pc:sldMkLst>
          <pc:docMk/>
          <pc:sldMk cId="485028150" sldId="263"/>
        </pc:sldMkLst>
        <pc:spChg chg="mod">
          <ac:chgData name="Jarvon Carson" userId="f1f62c45-4a19-4f8e-934b-b4c64f876624" providerId="ADAL" clId="{61AC0F20-8048-4648-ACFB-B4740BA1B0DB}" dt="2021-12-21T22:46:40.226" v="53" actId="20577"/>
          <ac:spMkLst>
            <pc:docMk/>
            <pc:sldMk cId="485028150" sldId="263"/>
            <ac:spMk id="3" creationId="{00000000-0000-0000-0000-000000000000}"/>
          </ac:spMkLst>
        </pc:spChg>
      </pc:sldChg>
      <pc:sldChg chg="modSp">
        <pc:chgData name="Jarvon Carson" userId="f1f62c45-4a19-4f8e-934b-b4c64f876624" providerId="ADAL" clId="{61AC0F20-8048-4648-ACFB-B4740BA1B0DB}" dt="2021-12-21T22:46:30.699" v="51" actId="20577"/>
        <pc:sldMkLst>
          <pc:docMk/>
          <pc:sldMk cId="1287334080" sldId="265"/>
        </pc:sldMkLst>
        <pc:spChg chg="mod">
          <ac:chgData name="Jarvon Carson" userId="f1f62c45-4a19-4f8e-934b-b4c64f876624" providerId="ADAL" clId="{61AC0F20-8048-4648-ACFB-B4740BA1B0DB}" dt="2021-12-21T22:46:30.699" v="51" actId="20577"/>
          <ac:spMkLst>
            <pc:docMk/>
            <pc:sldMk cId="1287334080" sldId="265"/>
            <ac:spMk id="3" creationId="{00000000-0000-0000-0000-000000000000}"/>
          </ac:spMkLst>
        </pc:spChg>
      </pc:sldChg>
      <pc:sldChg chg="modSp mod">
        <pc:chgData name="Jarvon Carson" userId="f1f62c45-4a19-4f8e-934b-b4c64f876624" providerId="ADAL" clId="{61AC0F20-8048-4648-ACFB-B4740BA1B0DB}" dt="2021-12-21T22:43:02.520" v="25" actId="1076"/>
        <pc:sldMkLst>
          <pc:docMk/>
          <pc:sldMk cId="2686621397" sldId="270"/>
        </pc:sldMkLst>
        <pc:spChg chg="mod">
          <ac:chgData name="Jarvon Carson" userId="f1f62c45-4a19-4f8e-934b-b4c64f876624" providerId="ADAL" clId="{61AC0F20-8048-4648-ACFB-B4740BA1B0DB}" dt="2021-12-21T22:41:31.221" v="10" actId="114"/>
          <ac:spMkLst>
            <pc:docMk/>
            <pc:sldMk cId="2686621397" sldId="270"/>
            <ac:spMk id="3" creationId="{5CB05D0A-6BE0-4D86-9024-10E574BE35A9}"/>
          </ac:spMkLst>
        </pc:spChg>
        <pc:picChg chg="mod">
          <ac:chgData name="Jarvon Carson" userId="f1f62c45-4a19-4f8e-934b-b4c64f876624" providerId="ADAL" clId="{61AC0F20-8048-4648-ACFB-B4740BA1B0DB}" dt="2021-12-21T22:43:02.520" v="25" actId="1076"/>
          <ac:picMkLst>
            <pc:docMk/>
            <pc:sldMk cId="2686621397" sldId="270"/>
            <ac:picMk id="5" creationId="{749FCD50-F2A7-4A52-8822-3A7EDE6E4696}"/>
          </ac:picMkLst>
        </pc:picChg>
      </pc:sldChg>
      <pc:sldChg chg="modSp">
        <pc:chgData name="Jarvon Carson" userId="f1f62c45-4a19-4f8e-934b-b4c64f876624" providerId="ADAL" clId="{61AC0F20-8048-4648-ACFB-B4740BA1B0DB}" dt="2021-12-21T22:46:16.630" v="48" actId="20577"/>
        <pc:sldMkLst>
          <pc:docMk/>
          <pc:sldMk cId="3650989894" sldId="271"/>
        </pc:sldMkLst>
        <pc:spChg chg="mod">
          <ac:chgData name="Jarvon Carson" userId="f1f62c45-4a19-4f8e-934b-b4c64f876624" providerId="ADAL" clId="{61AC0F20-8048-4648-ACFB-B4740BA1B0DB}" dt="2021-12-21T22:46:16.630" v="48" actId="20577"/>
          <ac:spMkLst>
            <pc:docMk/>
            <pc:sldMk cId="3650989894" sldId="271"/>
            <ac:spMk id="3" creationId="{97CA652A-D202-4566-90EF-89FCF288AF23}"/>
          </ac:spMkLst>
        </pc:spChg>
      </pc:sldChg>
      <pc:sldChg chg="modSp mod">
        <pc:chgData name="Jarvon Carson" userId="f1f62c45-4a19-4f8e-934b-b4c64f876624" providerId="ADAL" clId="{61AC0F20-8048-4648-ACFB-B4740BA1B0DB}" dt="2021-12-21T22:43:09.712" v="26" actId="20577"/>
        <pc:sldMkLst>
          <pc:docMk/>
          <pc:sldMk cId="962174400" sldId="272"/>
        </pc:sldMkLst>
        <pc:spChg chg="mod">
          <ac:chgData name="Jarvon Carson" userId="f1f62c45-4a19-4f8e-934b-b4c64f876624" providerId="ADAL" clId="{61AC0F20-8048-4648-ACFB-B4740BA1B0DB}" dt="2021-12-21T22:43:09.712" v="26" actId="20577"/>
          <ac:spMkLst>
            <pc:docMk/>
            <pc:sldMk cId="962174400" sldId="272"/>
            <ac:spMk id="3" creationId="{36E50D23-3343-415B-B4F9-8B42D0AA317D}"/>
          </ac:spMkLst>
        </pc:spChg>
      </pc:sldChg>
      <pc:sldChg chg="modSp mod">
        <pc:chgData name="Jarvon Carson" userId="f1f62c45-4a19-4f8e-934b-b4c64f876624" providerId="ADAL" clId="{61AC0F20-8048-4648-ACFB-B4740BA1B0DB}" dt="2021-12-21T22:48:11.514" v="68" actId="313"/>
        <pc:sldMkLst>
          <pc:docMk/>
          <pc:sldMk cId="3396496623" sldId="273"/>
        </pc:sldMkLst>
        <pc:spChg chg="mod">
          <ac:chgData name="Jarvon Carson" userId="f1f62c45-4a19-4f8e-934b-b4c64f876624" providerId="ADAL" clId="{61AC0F20-8048-4648-ACFB-B4740BA1B0DB}" dt="2021-12-21T22:41:17.262" v="8" actId="20577"/>
          <ac:spMkLst>
            <pc:docMk/>
            <pc:sldMk cId="3396496623" sldId="273"/>
            <ac:spMk id="2" creationId="{6F701FD7-BC52-409C-BEFC-01FA56249AFD}"/>
          </ac:spMkLst>
        </pc:spChg>
        <pc:spChg chg="mod">
          <ac:chgData name="Jarvon Carson" userId="f1f62c45-4a19-4f8e-934b-b4c64f876624" providerId="ADAL" clId="{61AC0F20-8048-4648-ACFB-B4740BA1B0DB}" dt="2021-12-21T22:48:11.514" v="68" actId="313"/>
          <ac:spMkLst>
            <pc:docMk/>
            <pc:sldMk cId="3396496623" sldId="273"/>
            <ac:spMk id="3" creationId="{7B46A48E-7646-467B-A434-C7D85E0E9510}"/>
          </ac:spMkLst>
        </pc:spChg>
      </pc:sldChg>
      <pc:sldChg chg="modSp">
        <pc:chgData name="Jarvon Carson" userId="f1f62c45-4a19-4f8e-934b-b4c64f876624" providerId="ADAL" clId="{61AC0F20-8048-4648-ACFB-B4740BA1B0DB}" dt="2021-12-21T22:46:10.618" v="46" actId="20577"/>
        <pc:sldMkLst>
          <pc:docMk/>
          <pc:sldMk cId="2943251995" sldId="277"/>
        </pc:sldMkLst>
        <pc:spChg chg="mod">
          <ac:chgData name="Jarvon Carson" userId="f1f62c45-4a19-4f8e-934b-b4c64f876624" providerId="ADAL" clId="{61AC0F20-8048-4648-ACFB-B4740BA1B0DB}" dt="2021-12-21T22:46:10.618" v="46" actId="20577"/>
          <ac:spMkLst>
            <pc:docMk/>
            <pc:sldMk cId="2943251995" sldId="277"/>
            <ac:spMk id="3" creationId="{97CA652A-D202-4566-90EF-89FCF288AF23}"/>
          </ac:spMkLst>
        </pc:spChg>
      </pc:sldChg>
      <pc:sldChg chg="modSp mod">
        <pc:chgData name="Jarvon Carson" userId="f1f62c45-4a19-4f8e-934b-b4c64f876624" providerId="ADAL" clId="{61AC0F20-8048-4648-ACFB-B4740BA1B0DB}" dt="2021-12-21T22:46:03.692" v="43" actId="122"/>
        <pc:sldMkLst>
          <pc:docMk/>
          <pc:sldMk cId="3523107402" sldId="279"/>
        </pc:sldMkLst>
        <pc:spChg chg="mod">
          <ac:chgData name="Jarvon Carson" userId="f1f62c45-4a19-4f8e-934b-b4c64f876624" providerId="ADAL" clId="{61AC0F20-8048-4648-ACFB-B4740BA1B0DB}" dt="2021-12-21T22:46:03.692" v="43" actId="122"/>
          <ac:spMkLst>
            <pc:docMk/>
            <pc:sldMk cId="3523107402" sldId="279"/>
            <ac:spMk id="3" creationId="{57CB4194-C94D-4210-9E0D-7A67525793A2}"/>
          </ac:spMkLst>
        </pc:spChg>
      </pc:sldChg>
      <pc:sldChg chg="modSp modAnim">
        <pc:chgData name="Jarvon Carson" userId="f1f62c45-4a19-4f8e-934b-b4c64f876624" providerId="ADAL" clId="{61AC0F20-8048-4648-ACFB-B4740BA1B0DB}" dt="2021-12-21T22:45:42.308" v="39" actId="20577"/>
        <pc:sldMkLst>
          <pc:docMk/>
          <pc:sldMk cId="1460348001" sldId="281"/>
        </pc:sldMkLst>
        <pc:spChg chg="mod">
          <ac:chgData name="Jarvon Carson" userId="f1f62c45-4a19-4f8e-934b-b4c64f876624" providerId="ADAL" clId="{61AC0F20-8048-4648-ACFB-B4740BA1B0DB}" dt="2021-12-21T22:45:42.308" v="39" actId="20577"/>
          <ac:spMkLst>
            <pc:docMk/>
            <pc:sldMk cId="1460348001" sldId="281"/>
            <ac:spMk id="7" creationId="{6AB53700-7A22-4964-B834-BFFD304117E0}"/>
          </ac:spMkLst>
        </pc:spChg>
      </pc:sldChg>
      <pc:sldChg chg="modSp mod">
        <pc:chgData name="Jarvon Carson" userId="f1f62c45-4a19-4f8e-934b-b4c64f876624" providerId="ADAL" clId="{61AC0F20-8048-4648-ACFB-B4740BA1B0DB}" dt="2021-12-21T22:43:58.216" v="37" actId="20577"/>
        <pc:sldMkLst>
          <pc:docMk/>
          <pc:sldMk cId="3328159869" sldId="283"/>
        </pc:sldMkLst>
        <pc:spChg chg="mod">
          <ac:chgData name="Jarvon Carson" userId="f1f62c45-4a19-4f8e-934b-b4c64f876624" providerId="ADAL" clId="{61AC0F20-8048-4648-ACFB-B4740BA1B0DB}" dt="2021-12-21T22:43:58.216" v="37" actId="20577"/>
          <ac:spMkLst>
            <pc:docMk/>
            <pc:sldMk cId="3328159869" sldId="283"/>
            <ac:spMk id="4" creationId="{38F57750-2932-4E0C-97DF-64D33274F6C0}"/>
          </ac:spMkLst>
        </pc:spChg>
      </pc:sldChg>
      <pc:sldChg chg="modSp">
        <pc:chgData name="Jarvon Carson" userId="f1f62c45-4a19-4f8e-934b-b4c64f876624" providerId="ADAL" clId="{61AC0F20-8048-4648-ACFB-B4740BA1B0DB}" dt="2021-12-21T22:43:38.062" v="33" actId="20577"/>
        <pc:sldMkLst>
          <pc:docMk/>
          <pc:sldMk cId="2405241372" sldId="285"/>
        </pc:sldMkLst>
        <pc:spChg chg="mod">
          <ac:chgData name="Jarvon Carson" userId="f1f62c45-4a19-4f8e-934b-b4c64f876624" providerId="ADAL" clId="{61AC0F20-8048-4648-ACFB-B4740BA1B0DB}" dt="2021-12-21T22:43:38.062" v="33" actId="20577"/>
          <ac:spMkLst>
            <pc:docMk/>
            <pc:sldMk cId="2405241372" sldId="285"/>
            <ac:spMk id="4" creationId="{38F57750-2932-4E0C-97DF-64D33274F6C0}"/>
          </ac:spMkLst>
        </pc:spChg>
      </pc:sldChg>
      <pc:sldChg chg="modSp">
        <pc:chgData name="Jarvon Carson" userId="f1f62c45-4a19-4f8e-934b-b4c64f876624" providerId="ADAL" clId="{61AC0F20-8048-4648-ACFB-B4740BA1B0DB}" dt="2021-12-21T22:43:31.448" v="31" actId="114"/>
        <pc:sldMkLst>
          <pc:docMk/>
          <pc:sldMk cId="1326437867" sldId="286"/>
        </pc:sldMkLst>
        <pc:spChg chg="mod">
          <ac:chgData name="Jarvon Carson" userId="f1f62c45-4a19-4f8e-934b-b4c64f876624" providerId="ADAL" clId="{61AC0F20-8048-4648-ACFB-B4740BA1B0DB}" dt="2021-12-21T22:43:31.448" v="31" actId="114"/>
          <ac:spMkLst>
            <pc:docMk/>
            <pc:sldMk cId="1326437867" sldId="286"/>
            <ac:spMk id="4" creationId="{38F57750-2932-4E0C-97DF-64D33274F6C0}"/>
          </ac:spMkLst>
        </pc:spChg>
      </pc:sldChg>
      <pc:sldChg chg="modSp mod">
        <pc:chgData name="Jarvon Carson" userId="f1f62c45-4a19-4f8e-934b-b4c64f876624" providerId="ADAL" clId="{61AC0F20-8048-4648-ACFB-B4740BA1B0DB}" dt="2021-12-21T22:42:27.759" v="17" actId="20577"/>
        <pc:sldMkLst>
          <pc:docMk/>
          <pc:sldMk cId="257794267" sldId="287"/>
        </pc:sldMkLst>
        <pc:spChg chg="mod">
          <ac:chgData name="Jarvon Carson" userId="f1f62c45-4a19-4f8e-934b-b4c64f876624" providerId="ADAL" clId="{61AC0F20-8048-4648-ACFB-B4740BA1B0DB}" dt="2021-12-21T22:42:27.759" v="17" actId="20577"/>
          <ac:spMkLst>
            <pc:docMk/>
            <pc:sldMk cId="257794267" sldId="287"/>
            <ac:spMk id="4" creationId="{38F57750-2932-4E0C-97DF-64D33274F6C0}"/>
          </ac:spMkLst>
        </pc:spChg>
      </pc:sldChg>
      <pc:sldChg chg="modSp">
        <pc:chgData name="Jarvon Carson" userId="f1f62c45-4a19-4f8e-934b-b4c64f876624" providerId="ADAL" clId="{61AC0F20-8048-4648-ACFB-B4740BA1B0DB}" dt="2021-12-21T22:42:36.812" v="20" actId="20577"/>
        <pc:sldMkLst>
          <pc:docMk/>
          <pc:sldMk cId="2852914970" sldId="288"/>
        </pc:sldMkLst>
        <pc:spChg chg="mod">
          <ac:chgData name="Jarvon Carson" userId="f1f62c45-4a19-4f8e-934b-b4c64f876624" providerId="ADAL" clId="{61AC0F20-8048-4648-ACFB-B4740BA1B0DB}" dt="2021-12-21T22:42:36.812" v="20" actId="20577"/>
          <ac:spMkLst>
            <pc:docMk/>
            <pc:sldMk cId="2852914970" sldId="288"/>
            <ac:spMk id="4" creationId="{38F57750-2932-4E0C-97DF-64D33274F6C0}"/>
          </ac:spMkLst>
        </pc:spChg>
      </pc:sldChg>
      <pc:sldChg chg="modSp">
        <pc:chgData name="Jarvon Carson" userId="f1f62c45-4a19-4f8e-934b-b4c64f876624" providerId="ADAL" clId="{61AC0F20-8048-4648-ACFB-B4740BA1B0DB}" dt="2021-12-21T22:42:42.848" v="22" actId="20577"/>
        <pc:sldMkLst>
          <pc:docMk/>
          <pc:sldMk cId="5234569" sldId="289"/>
        </pc:sldMkLst>
        <pc:spChg chg="mod">
          <ac:chgData name="Jarvon Carson" userId="f1f62c45-4a19-4f8e-934b-b4c64f876624" providerId="ADAL" clId="{61AC0F20-8048-4648-ACFB-B4740BA1B0DB}" dt="2021-12-21T22:42:42.848" v="22" actId="20577"/>
          <ac:spMkLst>
            <pc:docMk/>
            <pc:sldMk cId="5234569" sldId="289"/>
            <ac:spMk id="4" creationId="{38F57750-2932-4E0C-97DF-64D33274F6C0}"/>
          </ac:spMkLst>
        </pc:spChg>
      </pc:sldChg>
      <pc:sldChg chg="modSp">
        <pc:chgData name="Jarvon Carson" userId="f1f62c45-4a19-4f8e-934b-b4c64f876624" providerId="ADAL" clId="{61AC0F20-8048-4648-ACFB-B4740BA1B0DB}" dt="2021-12-21T22:42:46.910" v="23" actId="20577"/>
        <pc:sldMkLst>
          <pc:docMk/>
          <pc:sldMk cId="7948380" sldId="290"/>
        </pc:sldMkLst>
        <pc:spChg chg="mod">
          <ac:chgData name="Jarvon Carson" userId="f1f62c45-4a19-4f8e-934b-b4c64f876624" providerId="ADAL" clId="{61AC0F20-8048-4648-ACFB-B4740BA1B0DB}" dt="2021-12-21T22:42:46.910" v="23" actId="20577"/>
          <ac:spMkLst>
            <pc:docMk/>
            <pc:sldMk cId="7948380" sldId="290"/>
            <ac:spMk id="4" creationId="{CB04611B-C199-4DCF-BD98-649EB121BF2A}"/>
          </ac:spMkLst>
        </pc:spChg>
      </pc:sldChg>
      <pc:sldChg chg="modSp mod">
        <pc:chgData name="Jarvon Carson" userId="f1f62c45-4a19-4f8e-934b-b4c64f876624" providerId="ADAL" clId="{61AC0F20-8048-4648-ACFB-B4740BA1B0DB}" dt="2021-12-21T22:41:08.834" v="6" actId="1076"/>
        <pc:sldMkLst>
          <pc:docMk/>
          <pc:sldMk cId="128512121" sldId="292"/>
        </pc:sldMkLst>
        <pc:picChg chg="mod">
          <ac:chgData name="Jarvon Carson" userId="f1f62c45-4a19-4f8e-934b-b4c64f876624" providerId="ADAL" clId="{61AC0F20-8048-4648-ACFB-B4740BA1B0DB}" dt="2021-12-21T22:41:08.834" v="6" actId="1076"/>
          <ac:picMkLst>
            <pc:docMk/>
            <pc:sldMk cId="128512121" sldId="292"/>
            <ac:picMk id="5" creationId="{833B905D-EC01-47BC-849D-953B48915B31}"/>
          </ac:picMkLst>
        </pc:picChg>
      </pc:sldChg>
    </pc:docChg>
  </pc:docChgLst>
  <pc:docChgLst>
    <pc:chgData name="Kathy Pondy" userId="S::kathy.pondy@azecon.org::77b11982-b6c2-493e-a9c7-af4ec3649370" providerId="AD" clId="Web-{B9CA7CC4-9E3A-E201-5F2F-23C1A9BDBC6A}"/>
    <pc:docChg chg="addSld modSld">
      <pc:chgData name="Kathy Pondy" userId="S::kathy.pondy@azecon.org::77b11982-b6c2-493e-a9c7-af4ec3649370" providerId="AD" clId="Web-{B9CA7CC4-9E3A-E201-5F2F-23C1A9BDBC6A}" dt="2021-12-19T17:42:25.249" v="19" actId="20577"/>
      <pc:docMkLst>
        <pc:docMk/>
      </pc:docMkLst>
      <pc:sldChg chg="modSp">
        <pc:chgData name="Kathy Pondy" userId="S::kathy.pondy@azecon.org::77b11982-b6c2-493e-a9c7-af4ec3649370" providerId="AD" clId="Web-{B9CA7CC4-9E3A-E201-5F2F-23C1A9BDBC6A}" dt="2021-12-19T17:42:04.576" v="0" actId="20577"/>
        <pc:sldMkLst>
          <pc:docMk/>
          <pc:sldMk cId="1287334080" sldId="265"/>
        </pc:sldMkLst>
        <pc:spChg chg="mod">
          <ac:chgData name="Kathy Pondy" userId="S::kathy.pondy@azecon.org::77b11982-b6c2-493e-a9c7-af4ec3649370" providerId="AD" clId="Web-{B9CA7CC4-9E3A-E201-5F2F-23C1A9BDBC6A}" dt="2021-12-19T17:42:04.576" v="0" actId="20577"/>
          <ac:spMkLst>
            <pc:docMk/>
            <pc:sldMk cId="1287334080" sldId="265"/>
            <ac:spMk id="3" creationId="{00000000-0000-0000-0000-000000000000}"/>
          </ac:spMkLst>
        </pc:spChg>
      </pc:sldChg>
      <pc:sldChg chg="modSp add replId">
        <pc:chgData name="Kathy Pondy" userId="S::kathy.pondy@azecon.org::77b11982-b6c2-493e-a9c7-af4ec3649370" providerId="AD" clId="Web-{B9CA7CC4-9E3A-E201-5F2F-23C1A9BDBC6A}" dt="2021-12-19T17:42:25.249" v="19" actId="20577"/>
        <pc:sldMkLst>
          <pc:docMk/>
          <pc:sldMk cId="2393261283" sldId="293"/>
        </pc:sldMkLst>
        <pc:spChg chg="mod">
          <ac:chgData name="Kathy Pondy" userId="S::kathy.pondy@azecon.org::77b11982-b6c2-493e-a9c7-af4ec3649370" providerId="AD" clId="Web-{B9CA7CC4-9E3A-E201-5F2F-23C1A9BDBC6A}" dt="2021-12-19T17:42:25.249" v="19" actId="20577"/>
          <ac:spMkLst>
            <pc:docMk/>
            <pc:sldMk cId="2393261283" sldId="29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7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2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0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32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93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edlink.org/professional-develop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economics-finance-domain/ap-macroeconomics/economic-iondicators-and-the-business-cycle/business-cycles/a/lesson-summary-business-cycl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vestopedia.com/terms/o/outputgap.asp" TargetMode="External"/><Relationship Id="rId4" Type="http://schemas.openxmlformats.org/officeDocument/2006/relationships/hyperlink" Target="https://courses.lumenlearning.com/wmopen-macroeconomics/chapter/business-cycles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42899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6000" dirty="0">
                <a:latin typeface="Calibri"/>
                <a:ea typeface="ＭＳ Ｐゴシック"/>
                <a:cs typeface="Calibri"/>
              </a:rPr>
              <a:t>Macro AP Economic Series</a:t>
            </a:r>
            <a:br>
              <a:rPr lang="en-US" sz="6000" b="1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4400" b="1" dirty="0">
                <a:ln w="11430"/>
                <a:solidFill>
                  <a:srgbClr val="7A9900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Business Cycles</a:t>
            </a: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</a:t>
            </a:r>
            <a:b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Kathy Pondy</a:t>
            </a:r>
            <a:br>
              <a:rPr lang="en-US" sz="1600" dirty="0"/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December 20</a:t>
            </a:r>
            <a:r>
              <a:rPr lang="en-US" sz="2200" baseline="300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th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 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kathy.pondy@azecon.org</a:t>
            </a:r>
            <a:endParaRPr lang="en-US" sz="22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5B27-BD4E-4397-BDF6-2F1779BC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0849" y="1395664"/>
            <a:ext cx="9485697" cy="1143000"/>
          </a:xfrm>
        </p:spPr>
        <p:txBody>
          <a:bodyPr/>
          <a:lstStyle/>
          <a:p>
            <a:r>
              <a:rPr lang="en-US" sz="6000" dirty="0"/>
              <a:t>What is the Business Cycle?</a:t>
            </a:r>
            <a:endParaRPr lang="en-GB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A652A-D202-4566-90EF-89FCF288A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3229273"/>
            <a:ext cx="8229600" cy="174217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nation’s economy fluctuates between periods of expansion and contraction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These changes are caused by levels of employment, productivity, and the total demand and supply of the nation’s goods and services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D6157A-C04C-4643-9AB0-5E3882FEB548}"/>
              </a:ext>
            </a:extLst>
          </p:cNvPr>
          <p:cNvSpPr txBox="1"/>
          <p:nvPr/>
        </p:nvSpPr>
        <p:spPr>
          <a:xfrm>
            <a:off x="2512195" y="2394069"/>
            <a:ext cx="3416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Change is the only thing that is constant.  ~ Heraclitus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6509898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5B27-BD4E-4397-BDF6-2F1779BC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0849" y="1395664"/>
            <a:ext cx="9485697" cy="1143000"/>
          </a:xfrm>
        </p:spPr>
        <p:txBody>
          <a:bodyPr/>
          <a:lstStyle/>
          <a:p>
            <a:r>
              <a:rPr lang="en-US" sz="6000" dirty="0"/>
              <a:t>What is the Business Cycle?</a:t>
            </a:r>
            <a:endParaRPr lang="en-GB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A652A-D202-4566-90EF-89FCF288A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455" y="2430376"/>
            <a:ext cx="8229600" cy="174217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business cycle is a model showing these fluctuations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Economists assess the performance of the economy with an introduction to measures of economic performance and the business cycle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519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5B27-BD4E-4397-BDF6-2F1779BC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0849" y="1318664"/>
            <a:ext cx="9485697" cy="1143000"/>
          </a:xfrm>
        </p:spPr>
        <p:txBody>
          <a:bodyPr/>
          <a:lstStyle/>
          <a:p>
            <a:r>
              <a:rPr lang="en-US" sz="6000" dirty="0"/>
              <a:t>What is the Business Cycle?</a:t>
            </a:r>
            <a:endParaRPr lang="en-GB" sz="6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0F1B410-0210-431E-A068-07496DCAF585}"/>
              </a:ext>
            </a:extLst>
          </p:cNvPr>
          <p:cNvGrpSpPr/>
          <p:nvPr/>
        </p:nvGrpSpPr>
        <p:grpSpPr>
          <a:xfrm>
            <a:off x="1304786" y="2428748"/>
            <a:ext cx="6534428" cy="3935178"/>
            <a:chOff x="1304786" y="2428748"/>
            <a:chExt cx="6534428" cy="3935178"/>
          </a:xfrm>
        </p:grpSpPr>
        <p:pic>
          <p:nvPicPr>
            <p:cNvPr id="1028" name="Picture 4" descr="economic cycle - Liberal Dictionary">
              <a:extLst>
                <a:ext uri="{FF2B5EF4-FFF2-40B4-BE49-F238E27FC236}">
                  <a16:creationId xmlns:a16="http://schemas.microsoft.com/office/drawing/2014/main" id="{C06A56AA-C9B8-465F-9111-CF9CF9910C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786" y="2428748"/>
              <a:ext cx="6534428" cy="3935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E1060A4-2C61-4A0D-8A1E-F63F06AA169B}"/>
                </a:ext>
              </a:extLst>
            </p:cNvPr>
            <p:cNvSpPr/>
            <p:nvPr/>
          </p:nvSpPr>
          <p:spPr>
            <a:xfrm>
              <a:off x="5303520" y="5919535"/>
              <a:ext cx="2444817" cy="356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4198635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5B27-BD4E-4397-BDF6-2F1779BC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0849" y="1318664"/>
            <a:ext cx="9485697" cy="1143000"/>
          </a:xfrm>
        </p:spPr>
        <p:txBody>
          <a:bodyPr/>
          <a:lstStyle/>
          <a:p>
            <a:r>
              <a:rPr lang="en-US" sz="6000" dirty="0"/>
              <a:t>What is the Business Cycle?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CB4194-C94D-4210-9E0D-7A67525793A2}"/>
              </a:ext>
            </a:extLst>
          </p:cNvPr>
          <p:cNvSpPr txBox="1"/>
          <p:nvPr/>
        </p:nvSpPr>
        <p:spPr>
          <a:xfrm>
            <a:off x="423512" y="2201782"/>
            <a:ext cx="743070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j-lt"/>
              </a:rPr>
              <a:t>Key Vocabulary:</a:t>
            </a: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r>
              <a:rPr lang="en-US" sz="2400" dirty="0">
                <a:latin typeface="+mj-lt"/>
              </a:rPr>
              <a:t>Business Cycle</a:t>
            </a:r>
          </a:p>
          <a:p>
            <a:pPr algn="ctr"/>
            <a:r>
              <a:rPr lang="en-US" sz="2400" dirty="0">
                <a:latin typeface="+mj-lt"/>
              </a:rPr>
              <a:t>Expansion</a:t>
            </a:r>
          </a:p>
          <a:p>
            <a:pPr algn="ctr"/>
            <a:r>
              <a:rPr lang="en-US" sz="2400" dirty="0">
                <a:latin typeface="+mj-lt"/>
              </a:rPr>
              <a:t>Contraction</a:t>
            </a:r>
          </a:p>
          <a:p>
            <a:pPr algn="ctr"/>
            <a:r>
              <a:rPr lang="en-US" sz="2400" dirty="0">
                <a:latin typeface="+mj-lt"/>
              </a:rPr>
              <a:t>Recession</a:t>
            </a:r>
          </a:p>
          <a:p>
            <a:pPr algn="ctr"/>
            <a:r>
              <a:rPr lang="en-US" sz="2400" dirty="0">
                <a:latin typeface="+mj-lt"/>
              </a:rPr>
              <a:t>Depression</a:t>
            </a:r>
          </a:p>
          <a:p>
            <a:pPr algn="ctr"/>
            <a:r>
              <a:rPr lang="en-GB" sz="2400" dirty="0">
                <a:latin typeface="+mj-lt"/>
              </a:rPr>
              <a:t>Peak</a:t>
            </a:r>
          </a:p>
          <a:p>
            <a:pPr algn="ctr"/>
            <a:r>
              <a:rPr lang="en-GB" sz="2400" dirty="0">
                <a:latin typeface="+mj-lt"/>
              </a:rPr>
              <a:t>Trough</a:t>
            </a:r>
          </a:p>
          <a:p>
            <a:pPr algn="ctr"/>
            <a:r>
              <a:rPr lang="en-GB" sz="2400" dirty="0">
                <a:latin typeface="+mj-lt"/>
              </a:rPr>
              <a:t>Growth trend</a:t>
            </a:r>
          </a:p>
          <a:p>
            <a:pPr algn="ctr"/>
            <a:r>
              <a:rPr lang="en-GB" sz="2400" dirty="0">
                <a:latin typeface="+mj-lt"/>
              </a:rPr>
              <a:t>Output gap</a:t>
            </a:r>
          </a:p>
        </p:txBody>
      </p:sp>
    </p:spTree>
    <p:extLst>
      <p:ext uri="{BB962C8B-B14F-4D97-AF65-F5344CB8AC3E}">
        <p14:creationId xmlns:p14="http://schemas.microsoft.com/office/powerpoint/2010/main" val="352310740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3F06-CEEA-472E-B5B9-222A1BF38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04" y="1234440"/>
            <a:ext cx="8922618" cy="1143000"/>
          </a:xfrm>
        </p:spPr>
        <p:txBody>
          <a:bodyPr/>
          <a:lstStyle/>
          <a:p>
            <a:r>
              <a:rPr lang="en-US" sz="6000" dirty="0"/>
              <a:t>Teaching the Business Cycle</a:t>
            </a:r>
            <a:endParaRPr lang="en-GB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25471-15E0-4743-BCB5-7EFF9D019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2310063"/>
          </a:xfrm>
        </p:spPr>
        <p:txBody>
          <a:bodyPr/>
          <a:lstStyle/>
          <a:p>
            <a:r>
              <a:rPr lang="en-US" dirty="0"/>
              <a:t>1 day of instruction following instruction on economic indicators</a:t>
            </a:r>
          </a:p>
          <a:p>
            <a:r>
              <a:rPr lang="en-US" dirty="0"/>
              <a:t>Practice drawing the model</a:t>
            </a:r>
          </a:p>
          <a:p>
            <a:r>
              <a:rPr lang="en-US" dirty="0"/>
              <a:t>Exit ticket assessment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696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3F06-CEEA-472E-B5B9-222A1BF3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6000" dirty="0"/>
              <a:t>Business Cycle</a:t>
            </a:r>
            <a:endParaRPr lang="en-GB" sz="6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B53700-7A22-4964-B834-BFFD30411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91467"/>
            <a:ext cx="4038600" cy="4525963"/>
          </a:xfrm>
        </p:spPr>
        <p:txBody>
          <a:bodyPr/>
          <a:lstStyle/>
          <a:p>
            <a:r>
              <a:rPr lang="en-US" dirty="0"/>
              <a:t>The business cycle model shows the fluctuations in a nation’s aggregate output and employment over time. </a:t>
            </a:r>
          </a:p>
          <a:p>
            <a:r>
              <a:rPr lang="en-US" dirty="0"/>
              <a:t>The solid line in the model shows the growth trend of a nation’s economy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E51B40-6F60-496C-AC38-1B92A3280387}"/>
              </a:ext>
            </a:extLst>
          </p:cNvPr>
          <p:cNvGrpSpPr/>
          <p:nvPr/>
        </p:nvGrpSpPr>
        <p:grpSpPr>
          <a:xfrm>
            <a:off x="131307" y="2300437"/>
            <a:ext cx="4364494" cy="2973511"/>
            <a:chOff x="1304786" y="2428748"/>
            <a:chExt cx="6534428" cy="3935178"/>
          </a:xfrm>
        </p:grpSpPr>
        <p:pic>
          <p:nvPicPr>
            <p:cNvPr id="10" name="Picture 4" descr="economic cycle - Liberal Dictionary">
              <a:extLst>
                <a:ext uri="{FF2B5EF4-FFF2-40B4-BE49-F238E27FC236}">
                  <a16:creationId xmlns:a16="http://schemas.microsoft.com/office/drawing/2014/main" id="{87B01E67-D88E-4183-8172-4BA9D258AA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786" y="2428748"/>
              <a:ext cx="6534428" cy="3935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E5EAF7A-A441-473B-83DB-984FBABAC318}"/>
                </a:ext>
              </a:extLst>
            </p:cNvPr>
            <p:cNvSpPr/>
            <p:nvPr/>
          </p:nvSpPr>
          <p:spPr>
            <a:xfrm>
              <a:off x="5303520" y="5919535"/>
              <a:ext cx="2444817" cy="356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073365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3F06-CEEA-472E-B5B9-222A1BF3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6000" dirty="0"/>
              <a:t>Business Cycle</a:t>
            </a:r>
            <a:endParaRPr lang="en-GB" sz="6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B53700-7A22-4964-B834-BFFD30411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91467"/>
            <a:ext cx="4038600" cy="372593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trend line represents continually growth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over time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At this point the nation’s resources are fully utilized – full employment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E145BE5-261B-4C9C-815A-887B69AF0F41}"/>
              </a:ext>
            </a:extLst>
          </p:cNvPr>
          <p:cNvGrpSpPr/>
          <p:nvPr/>
        </p:nvGrpSpPr>
        <p:grpSpPr>
          <a:xfrm>
            <a:off x="150558" y="2075837"/>
            <a:ext cx="4345243" cy="2706326"/>
            <a:chOff x="1304786" y="2428748"/>
            <a:chExt cx="6534428" cy="3935178"/>
          </a:xfrm>
        </p:grpSpPr>
        <p:pic>
          <p:nvPicPr>
            <p:cNvPr id="6" name="Picture 4" descr="economic cycle - Liberal Dictionary">
              <a:extLst>
                <a:ext uri="{FF2B5EF4-FFF2-40B4-BE49-F238E27FC236}">
                  <a16:creationId xmlns:a16="http://schemas.microsoft.com/office/drawing/2014/main" id="{FBE8C8BA-B168-4249-890A-559473B996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786" y="2428748"/>
              <a:ext cx="6534428" cy="3935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7FF3E0A-38E1-48DB-B5B7-7A76D06F3719}"/>
                </a:ext>
              </a:extLst>
            </p:cNvPr>
            <p:cNvSpPr/>
            <p:nvPr/>
          </p:nvSpPr>
          <p:spPr>
            <a:xfrm>
              <a:off x="5303520" y="5919535"/>
              <a:ext cx="2444817" cy="356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4603480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3F06-CEEA-472E-B5B9-222A1BF38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243103"/>
            <a:ext cx="8229600" cy="989958"/>
          </a:xfrm>
        </p:spPr>
        <p:txBody>
          <a:bodyPr/>
          <a:lstStyle/>
          <a:p>
            <a:pPr algn="l"/>
            <a:r>
              <a:rPr lang="en-US" sz="6000" dirty="0"/>
              <a:t>Business Cycle</a:t>
            </a:r>
            <a:endParaRPr lang="en-GB" sz="6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B53700-7A22-4964-B834-BFFD30411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880" y="2261896"/>
            <a:ext cx="6497054" cy="41485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blue line shown represents the actual cycles of economic output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need to be able to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Identify them on the graph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Understand what causes them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Analyze what is indicates about the current health of the economy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BA0DCA4-A310-4C3A-A7BF-D88246EC1685}"/>
              </a:ext>
            </a:extLst>
          </p:cNvPr>
          <p:cNvGrpSpPr/>
          <p:nvPr/>
        </p:nvGrpSpPr>
        <p:grpSpPr>
          <a:xfrm>
            <a:off x="5351647" y="2964581"/>
            <a:ext cx="3566962" cy="2284557"/>
            <a:chOff x="1304786" y="2428748"/>
            <a:chExt cx="6534428" cy="3935178"/>
          </a:xfrm>
        </p:grpSpPr>
        <p:pic>
          <p:nvPicPr>
            <p:cNvPr id="8" name="Picture 4" descr="economic cycle - Liberal Dictionary">
              <a:extLst>
                <a:ext uri="{FF2B5EF4-FFF2-40B4-BE49-F238E27FC236}">
                  <a16:creationId xmlns:a16="http://schemas.microsoft.com/office/drawing/2014/main" id="{9719F074-F62E-4531-80BA-4B3C432181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786" y="2428748"/>
              <a:ext cx="6534428" cy="3935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8D2BD2-B0D4-4242-BA50-F4D4CC8ADBCB}"/>
                </a:ext>
              </a:extLst>
            </p:cNvPr>
            <p:cNvSpPr/>
            <p:nvPr/>
          </p:nvSpPr>
          <p:spPr>
            <a:xfrm>
              <a:off x="5303520" y="5919535"/>
              <a:ext cx="2444817" cy="356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830608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3F06-CEEA-472E-B5B9-222A1BF38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243103"/>
            <a:ext cx="8229600" cy="989958"/>
          </a:xfrm>
        </p:spPr>
        <p:txBody>
          <a:bodyPr/>
          <a:lstStyle/>
          <a:p>
            <a:pPr algn="l"/>
            <a:r>
              <a:rPr lang="en-US" sz="6000" dirty="0"/>
              <a:t>Business Cycle</a:t>
            </a:r>
            <a:endParaRPr lang="en-GB" sz="6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B53700-7A22-4964-B834-BFFD30411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02416" y="2414979"/>
            <a:ext cx="2825015" cy="372593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Expansion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Peak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Contraction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Trough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BF8065-44F5-49C4-8AF4-C750414D5509}"/>
              </a:ext>
            </a:extLst>
          </p:cNvPr>
          <p:cNvGrpSpPr/>
          <p:nvPr/>
        </p:nvGrpSpPr>
        <p:grpSpPr>
          <a:xfrm>
            <a:off x="514713" y="2233061"/>
            <a:ext cx="5067940" cy="3474720"/>
            <a:chOff x="1304786" y="2428748"/>
            <a:chExt cx="6534428" cy="3935178"/>
          </a:xfrm>
        </p:grpSpPr>
        <p:pic>
          <p:nvPicPr>
            <p:cNvPr id="6" name="Picture 4" descr="economic cycle - Liberal Dictionary">
              <a:extLst>
                <a:ext uri="{FF2B5EF4-FFF2-40B4-BE49-F238E27FC236}">
                  <a16:creationId xmlns:a16="http://schemas.microsoft.com/office/drawing/2014/main" id="{5E1B2BAB-9809-49D8-8720-4F5B9A555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786" y="2428748"/>
              <a:ext cx="6534428" cy="3935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EAF6CB2-405C-4376-A93C-10EFB79A0996}"/>
                </a:ext>
              </a:extLst>
            </p:cNvPr>
            <p:cNvSpPr/>
            <p:nvPr/>
          </p:nvSpPr>
          <p:spPr>
            <a:xfrm>
              <a:off x="5303520" y="5919535"/>
              <a:ext cx="2444817" cy="356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3773023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5F8C-7CE1-496C-8282-3397DAFF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Expansion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57750-2932-4E0C-97DF-64D33274F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2908" y="2021305"/>
            <a:ext cx="2853891" cy="41048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During an expansionary period, output –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Real GDP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is increasing and unemployment is falling.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economic cycle - Liberal Dictionary">
            <a:extLst>
              <a:ext uri="{FF2B5EF4-FFF2-40B4-BE49-F238E27FC236}">
                <a16:creationId xmlns:a16="http://schemas.microsoft.com/office/drawing/2014/main" id="{10FBC40F-6BDB-4046-A888-7D919E298B1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647114"/>
            <a:ext cx="5260206" cy="316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13CA2C-B8B9-43FE-B8F6-D2B653B8D539}"/>
              </a:ext>
            </a:extLst>
          </p:cNvPr>
          <p:cNvSpPr/>
          <p:nvPr/>
        </p:nvSpPr>
        <p:spPr>
          <a:xfrm>
            <a:off x="933652" y="2839452"/>
            <a:ext cx="2261936" cy="2425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17EFD7-6CB8-4A98-BD60-CE0D3AF28EBC}"/>
              </a:ext>
            </a:extLst>
          </p:cNvPr>
          <p:cNvSpPr/>
          <p:nvPr/>
        </p:nvSpPr>
        <p:spPr>
          <a:xfrm>
            <a:off x="3705726" y="5563402"/>
            <a:ext cx="1896177" cy="173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15986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endParaRPr lang="en-US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5F8C-7CE1-496C-8282-3397DAFF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Expansion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57750-2932-4E0C-97DF-64D33274F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2908" y="2021305"/>
            <a:ext cx="2853891" cy="41048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Eventually the output growth will slow down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peak of the model represents the highest production point in that cycle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economic cycle - Liberal Dictionary">
            <a:extLst>
              <a:ext uri="{FF2B5EF4-FFF2-40B4-BE49-F238E27FC236}">
                <a16:creationId xmlns:a16="http://schemas.microsoft.com/office/drawing/2014/main" id="{10FBC40F-6BDB-4046-A888-7D919E298B1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647114"/>
            <a:ext cx="5260206" cy="316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13CA2C-B8B9-43FE-B8F6-D2B653B8D539}"/>
              </a:ext>
            </a:extLst>
          </p:cNvPr>
          <p:cNvSpPr/>
          <p:nvPr/>
        </p:nvSpPr>
        <p:spPr>
          <a:xfrm>
            <a:off x="933652" y="2839452"/>
            <a:ext cx="2261936" cy="2425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17EFD7-6CB8-4A98-BD60-CE0D3AF28EBC}"/>
              </a:ext>
            </a:extLst>
          </p:cNvPr>
          <p:cNvSpPr/>
          <p:nvPr/>
        </p:nvSpPr>
        <p:spPr>
          <a:xfrm>
            <a:off x="3705726" y="5563402"/>
            <a:ext cx="1896177" cy="173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2413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5F8C-7CE1-496C-8282-3397DAFF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Expansion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57750-2932-4E0C-97DF-64D33274F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392" y="2021305"/>
            <a:ext cx="3508407" cy="4104858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Important to know: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 unemployment rises, but still falls below the trend line, an output gap occurs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 necessarily considered economic growth, may simply be recovery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economic cycle - Liberal Dictionary">
            <a:extLst>
              <a:ext uri="{FF2B5EF4-FFF2-40B4-BE49-F238E27FC236}">
                <a16:creationId xmlns:a16="http://schemas.microsoft.com/office/drawing/2014/main" id="{10FBC40F-6BDB-4046-A888-7D919E298B1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3080084"/>
            <a:ext cx="4411283" cy="265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13CA2C-B8B9-43FE-B8F6-D2B653B8D539}"/>
              </a:ext>
            </a:extLst>
          </p:cNvPr>
          <p:cNvSpPr/>
          <p:nvPr/>
        </p:nvSpPr>
        <p:spPr>
          <a:xfrm>
            <a:off x="866275" y="3291840"/>
            <a:ext cx="1780672" cy="1955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17EFD7-6CB8-4A98-BD60-CE0D3AF28EBC}"/>
              </a:ext>
            </a:extLst>
          </p:cNvPr>
          <p:cNvSpPr/>
          <p:nvPr/>
        </p:nvSpPr>
        <p:spPr>
          <a:xfrm>
            <a:off x="3118585" y="5419023"/>
            <a:ext cx="1597794" cy="250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4378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5F8C-7CE1-496C-8282-3397DAFF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Contraction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57750-2932-4E0C-97DF-64D33274F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2908" y="2021305"/>
            <a:ext cx="2853891" cy="41048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During a contractionary period, output –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Real GDP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  is falling and unemployment is rising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economic cycle - Liberal Dictionary">
            <a:extLst>
              <a:ext uri="{FF2B5EF4-FFF2-40B4-BE49-F238E27FC236}">
                <a16:creationId xmlns:a16="http://schemas.microsoft.com/office/drawing/2014/main" id="{10FBC40F-6BDB-4046-A888-7D919E298B1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647114"/>
            <a:ext cx="5260206" cy="316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13CA2C-B8B9-43FE-B8F6-D2B653B8D539}"/>
              </a:ext>
            </a:extLst>
          </p:cNvPr>
          <p:cNvSpPr/>
          <p:nvPr/>
        </p:nvSpPr>
        <p:spPr>
          <a:xfrm>
            <a:off x="3253338" y="2926080"/>
            <a:ext cx="2184936" cy="2299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17EFD7-6CB8-4A98-BD60-CE0D3AF28EBC}"/>
              </a:ext>
            </a:extLst>
          </p:cNvPr>
          <p:cNvSpPr/>
          <p:nvPr/>
        </p:nvSpPr>
        <p:spPr>
          <a:xfrm>
            <a:off x="3705726" y="5563402"/>
            <a:ext cx="1896177" cy="173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94267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5F8C-7CE1-496C-8282-3397DAFF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Contraction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57750-2932-4E0C-97DF-64D33274F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2908" y="2021305"/>
            <a:ext cx="2853891" cy="41048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Eventually the fall in output will ease and real GDP will begin to increase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 of trough represents the lowest production point in that cycle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17EFD7-6CB8-4A98-BD60-CE0D3AF28EBC}"/>
              </a:ext>
            </a:extLst>
          </p:cNvPr>
          <p:cNvSpPr/>
          <p:nvPr/>
        </p:nvSpPr>
        <p:spPr>
          <a:xfrm>
            <a:off x="3705726" y="5563402"/>
            <a:ext cx="1896177" cy="173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CA381D-5DA1-4D47-923C-1063CB5D60E5}"/>
              </a:ext>
            </a:extLst>
          </p:cNvPr>
          <p:cNvGrpSpPr/>
          <p:nvPr/>
        </p:nvGrpSpPr>
        <p:grpSpPr>
          <a:xfrm>
            <a:off x="113097" y="2304219"/>
            <a:ext cx="5260206" cy="3167812"/>
            <a:chOff x="113097" y="2304219"/>
            <a:chExt cx="5260206" cy="3167812"/>
          </a:xfrm>
        </p:grpSpPr>
        <p:pic>
          <p:nvPicPr>
            <p:cNvPr id="8" name="Picture 2" descr="economic cycle - Liberal Dictionary">
              <a:extLst>
                <a:ext uri="{FF2B5EF4-FFF2-40B4-BE49-F238E27FC236}">
                  <a16:creationId xmlns:a16="http://schemas.microsoft.com/office/drawing/2014/main" id="{F3D32EAC-E1C7-4A21-8B19-7DCA4421C9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3097" y="2304219"/>
              <a:ext cx="5260206" cy="316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106AFA6-04FF-4316-BEC3-7EB9F1913156}"/>
                </a:ext>
              </a:extLst>
            </p:cNvPr>
            <p:cNvGrpSpPr/>
            <p:nvPr/>
          </p:nvGrpSpPr>
          <p:grpSpPr>
            <a:xfrm>
              <a:off x="3003083" y="2494709"/>
              <a:ext cx="2261936" cy="2929197"/>
              <a:chOff x="3003083" y="2494709"/>
              <a:chExt cx="2261936" cy="292919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B13CA2C-B8B9-43FE-B8F6-D2B653B8D539}"/>
                  </a:ext>
                </a:extLst>
              </p:cNvPr>
              <p:cNvSpPr/>
              <p:nvPr/>
            </p:nvSpPr>
            <p:spPr>
              <a:xfrm>
                <a:off x="3003083" y="2494709"/>
                <a:ext cx="2261936" cy="24255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CC9D2F5-92D7-4579-95D8-75EADDFF8F69}"/>
                  </a:ext>
                </a:extLst>
              </p:cNvPr>
              <p:cNvSpPr/>
              <p:nvPr/>
            </p:nvSpPr>
            <p:spPr>
              <a:xfrm>
                <a:off x="3368842" y="5250652"/>
                <a:ext cx="1896177" cy="1732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29149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5F8C-7CE1-496C-8282-3397DAFF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Contraction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57750-2932-4E0C-97DF-64D33274F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3303" y="1564421"/>
            <a:ext cx="3587817" cy="41048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Important to know: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-Unemployment is rising during expansions, GDP is falling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-If the contractionary period last for more than 2 consecutive quarters, it is considered a recession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17EFD7-6CB8-4A98-BD60-CE0D3AF28EBC}"/>
              </a:ext>
            </a:extLst>
          </p:cNvPr>
          <p:cNvSpPr/>
          <p:nvPr/>
        </p:nvSpPr>
        <p:spPr>
          <a:xfrm>
            <a:off x="3118585" y="5419023"/>
            <a:ext cx="1597794" cy="250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DD65866-9C5C-4D02-8DFE-600CA2B55E73}"/>
              </a:ext>
            </a:extLst>
          </p:cNvPr>
          <p:cNvGrpSpPr/>
          <p:nvPr/>
        </p:nvGrpSpPr>
        <p:grpSpPr>
          <a:xfrm>
            <a:off x="113097" y="2530343"/>
            <a:ext cx="5260206" cy="3167812"/>
            <a:chOff x="113097" y="2304219"/>
            <a:chExt cx="5260206" cy="3167812"/>
          </a:xfrm>
        </p:grpSpPr>
        <p:pic>
          <p:nvPicPr>
            <p:cNvPr id="9" name="Picture 2" descr="economic cycle - Liberal Dictionary">
              <a:extLst>
                <a:ext uri="{FF2B5EF4-FFF2-40B4-BE49-F238E27FC236}">
                  <a16:creationId xmlns:a16="http://schemas.microsoft.com/office/drawing/2014/main" id="{38010BB3-7457-4121-84A4-C21DE6FB53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3097" y="2304219"/>
              <a:ext cx="5260206" cy="316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4EC4106-9DF4-4D3D-8CA7-201905BBC386}"/>
                </a:ext>
              </a:extLst>
            </p:cNvPr>
            <p:cNvGrpSpPr/>
            <p:nvPr/>
          </p:nvGrpSpPr>
          <p:grpSpPr>
            <a:xfrm>
              <a:off x="3003083" y="2494709"/>
              <a:ext cx="2261936" cy="2929197"/>
              <a:chOff x="3003083" y="2494709"/>
              <a:chExt cx="2261936" cy="2929197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12D163B-DC74-4FB1-886E-884E982C601C}"/>
                  </a:ext>
                </a:extLst>
              </p:cNvPr>
              <p:cNvSpPr/>
              <p:nvPr/>
            </p:nvSpPr>
            <p:spPr>
              <a:xfrm>
                <a:off x="3003083" y="2494709"/>
                <a:ext cx="2261936" cy="24255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FD3D14-4973-45F6-B695-E15BE58DA828}"/>
                  </a:ext>
                </a:extLst>
              </p:cNvPr>
              <p:cNvSpPr/>
              <p:nvPr/>
            </p:nvSpPr>
            <p:spPr>
              <a:xfrm>
                <a:off x="3368842" y="5250652"/>
                <a:ext cx="1896177" cy="1732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345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196D6-7ACF-4589-B12B-1DEF56847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02473"/>
            <a:ext cx="8229600" cy="1143000"/>
          </a:xfrm>
        </p:spPr>
        <p:txBody>
          <a:bodyPr/>
          <a:lstStyle/>
          <a:p>
            <a:r>
              <a:rPr lang="en-US" dirty="0"/>
              <a:t>Output Gaps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4611B-C199-4DCF-BD98-649EB121B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5674" y="1866339"/>
            <a:ext cx="3677650" cy="4163572"/>
          </a:xfrm>
        </p:spPr>
        <p:txBody>
          <a:bodyPr/>
          <a:lstStyle/>
          <a:p>
            <a:r>
              <a:rPr lang="en-US" dirty="0"/>
              <a:t>In the short-run output gaps are the difference between actual output and the growth trend</a:t>
            </a:r>
          </a:p>
          <a:p>
            <a:r>
              <a:rPr lang="en-US" dirty="0"/>
              <a:t>Can be positive or negative</a:t>
            </a:r>
          </a:p>
          <a:p>
            <a:r>
              <a:rPr lang="en-US" dirty="0"/>
              <a:t>Policymakers use the gap to make policy decisions</a:t>
            </a:r>
            <a:endParaRPr lang="en-GB" dirty="0"/>
          </a:p>
        </p:txBody>
      </p:sp>
      <p:pic>
        <p:nvPicPr>
          <p:cNvPr id="4098" name="Picture 2" descr="Output Gap Definition - Economics Help">
            <a:extLst>
              <a:ext uri="{FF2B5EF4-FFF2-40B4-BE49-F238E27FC236}">
                <a16:creationId xmlns:a16="http://schemas.microsoft.com/office/drawing/2014/main" id="{6535A7B3-D00E-4CFB-A82A-1172AE30E5D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83973"/>
            <a:ext cx="5285674" cy="334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83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Discussion Questions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0573" y="2059808"/>
            <a:ext cx="8229600" cy="4175760"/>
          </a:xfrm>
        </p:spPr>
        <p:txBody>
          <a:bodyPr>
            <a:noAutofit/>
          </a:bodyPr>
          <a:lstStyle/>
          <a:p>
            <a:r>
              <a:rPr lang="en-US" dirty="0"/>
              <a:t>1) Why does unemployment rise during the recession phase of the business cycle?</a:t>
            </a:r>
          </a:p>
          <a:p>
            <a:r>
              <a:rPr lang="en-US" dirty="0"/>
              <a:t> 2) What is the difference between a recession and a depression?</a:t>
            </a:r>
          </a:p>
          <a:p>
            <a:r>
              <a:rPr lang="en-US" dirty="0"/>
              <a:t>3) If a country is producing beyond its production possibilities curve, what phase of the business cycle is it most likely experiencing?</a:t>
            </a:r>
          </a:p>
          <a:p>
            <a:pPr defTabSz="905255">
              <a:defRPr sz="3168"/>
            </a:pP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5226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D2506-F6FE-46F9-9789-83644333C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4540"/>
            <a:ext cx="8229600" cy="1143000"/>
          </a:xfrm>
        </p:spPr>
        <p:txBody>
          <a:bodyPr/>
          <a:lstStyle/>
          <a:p>
            <a:r>
              <a:rPr lang="en-US" sz="5400" dirty="0"/>
              <a:t>Where it fits in an </a:t>
            </a:r>
            <a:br>
              <a:rPr lang="en-US" sz="5400" dirty="0"/>
            </a:br>
            <a:r>
              <a:rPr lang="en-US" sz="5400" dirty="0"/>
              <a:t>AP Macroeconomics course</a:t>
            </a:r>
            <a:endParaRPr lang="en-GB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05D0A-6BE0-4D86-9024-10E574BE3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69511"/>
            <a:ext cx="4040188" cy="3951288"/>
          </a:xfrm>
        </p:spPr>
        <p:txBody>
          <a:bodyPr/>
          <a:lstStyle/>
          <a:p>
            <a:r>
              <a:rPr lang="en-US" sz="2400" dirty="0"/>
              <a:t>Unit 2 </a:t>
            </a:r>
            <a:r>
              <a:rPr lang="en-US" sz="2400" b="1" i="1" dirty="0"/>
              <a:t>12 – 17% </a:t>
            </a:r>
            <a:r>
              <a:rPr lang="en-US" sz="2400" dirty="0"/>
              <a:t>of test score</a:t>
            </a:r>
          </a:p>
          <a:p>
            <a:pPr lvl="1"/>
            <a:r>
              <a:rPr lang="en-US" sz="2400" dirty="0"/>
              <a:t>Business Cycles is one day in the 9 – 12-day unit</a:t>
            </a:r>
          </a:p>
          <a:p>
            <a:pPr lvl="1"/>
            <a:r>
              <a:rPr lang="en-US" sz="2400" dirty="0"/>
              <a:t>Suggested skill – Principles and Models</a:t>
            </a:r>
          </a:p>
          <a:p>
            <a:pPr lvl="1"/>
            <a:r>
              <a:rPr lang="en-US" sz="2400" dirty="0"/>
              <a:t>Essential Knowledge</a:t>
            </a:r>
          </a:p>
          <a:p>
            <a:pPr lvl="2"/>
            <a:endParaRPr lang="en-US" sz="2400" dirty="0"/>
          </a:p>
          <a:p>
            <a:endParaRPr lang="en-GB" sz="2400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749FCD50-F2A7-4A52-8822-3A7EDE6E4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4" y="2483449"/>
            <a:ext cx="4127459" cy="3951287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6621397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66157-DF8C-4B2E-B6CF-16AD9D39D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6600" dirty="0"/>
            </a:br>
            <a:r>
              <a:rPr lang="en-US" sz="6600" dirty="0"/>
              <a:t>AP Macroeconomics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50D23-3343-415B-B4F9-8B42D0AA3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teaching this course, keep in mind that quantitative analysis in economics involves interpretation and application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174400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01FD7-BC52-409C-BEFC-01FA56249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Ideas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6A48E-7646-467B-A434-C7D85E0E9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197" y="1645920"/>
            <a:ext cx="8229600" cy="3779520"/>
          </a:xfrm>
        </p:spPr>
        <p:txBody>
          <a:bodyPr/>
          <a:lstStyle/>
          <a:p>
            <a:pPr marL="400050" lvl="1" indent="0" algn="ctr">
              <a:buNone/>
            </a:pPr>
            <a:r>
              <a:rPr lang="en-US" sz="2400" dirty="0">
                <a:latin typeface="Calibri "/>
              </a:rPr>
              <a:t>“Ask the Expert” Assign </a:t>
            </a:r>
          </a:p>
          <a:p>
            <a:pPr lvl="1"/>
            <a:r>
              <a:rPr lang="en-US" sz="2400" dirty="0">
                <a:latin typeface="Calibri "/>
              </a:rPr>
              <a:t>Assign small groups to research the three economic indicators addressed in this unit: the unemployment rate, the inflation rate, and GDP</a:t>
            </a:r>
          </a:p>
          <a:p>
            <a:pPr lvl="1"/>
            <a:r>
              <a:rPr lang="en-US" sz="2400" dirty="0">
                <a:latin typeface="Calibri "/>
              </a:rPr>
              <a:t>Students should find current data so that they are prepared to explain the status of their indicator to their classmates</a:t>
            </a:r>
          </a:p>
          <a:p>
            <a:pPr lvl="1"/>
            <a:r>
              <a:rPr lang="en-US" sz="2400" dirty="0">
                <a:latin typeface="Calibri "/>
              </a:rPr>
              <a:t>Once students have become experts on their given indicator, have groups rotate through each expert station to learn about the indicators they have not yet mastered</a:t>
            </a:r>
            <a:endParaRPr lang="en-GB" sz="24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39649662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endParaRPr lang="en-US" dirty="0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sz="1600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  <a:hlinkClick r:id="rId3"/>
              </a:rPr>
              <a:t>EconEdLink.org/professional-development/</a:t>
            </a:r>
            <a:endParaRPr lang="en-US" sz="1600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62BAE-FF1C-4D28-A117-D4E9B16B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594" y="1010647"/>
            <a:ext cx="3428405" cy="4754885"/>
          </a:xfrm>
        </p:spPr>
        <p:txBody>
          <a:bodyPr/>
          <a:lstStyle/>
          <a:p>
            <a:r>
              <a:rPr lang="en-US" sz="5400" dirty="0"/>
              <a:t>Business Cycles </a:t>
            </a:r>
            <a:br>
              <a:rPr lang="en-US" sz="5400" dirty="0"/>
            </a:br>
            <a:r>
              <a:rPr lang="en-US" sz="5400" dirty="0"/>
              <a:t>through the Decades</a:t>
            </a:r>
            <a:endParaRPr lang="en-GB" sz="5400" dirty="0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833B905D-EC01-47BC-849D-953B48915B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1" y="1172789"/>
            <a:ext cx="5647204" cy="5383147"/>
          </a:xfrm>
          <a:ln w="254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28512121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References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F1D3A3-98BD-4497-A322-D25C364A1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377440"/>
            <a:ext cx="8407667" cy="3779520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https://www.khanacademy.org/economics-finance-domain/ap-macroeconomics/economic-iondicators-and-the-business-cycle/business-cycles/a/lesson-summary-business-cycles</a:t>
            </a:r>
            <a:endParaRPr lang="en-US" dirty="0"/>
          </a:p>
          <a:p>
            <a:r>
              <a:rPr lang="en-US" dirty="0">
                <a:hlinkClick r:id="rId4"/>
              </a:rPr>
              <a:t>https://courses.lumenlearning.com/wmopen-macroeconomics/chapter/business-cycles/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https://www.investopedia.com/terms/o/outputgap.asp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139" y="1145686"/>
            <a:ext cx="7772400" cy="1470025"/>
          </a:xfrm>
        </p:spPr>
        <p:txBody>
          <a:bodyPr/>
          <a:lstStyle/>
          <a:p>
            <a:r>
              <a:rPr lang="en-US" sz="5400" dirty="0">
                <a:latin typeface="Calibri"/>
                <a:ea typeface="ＭＳ Ｐゴシック"/>
                <a:cs typeface="Calibri"/>
              </a:rPr>
              <a:t>Thank You to Our Sponsors!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9" y="2622632"/>
            <a:ext cx="2378110" cy="237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6" y="2690224"/>
            <a:ext cx="4725799" cy="1302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31" y="5899538"/>
            <a:ext cx="6217920" cy="594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015" y="3811687"/>
            <a:ext cx="1905000" cy="187452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7E8432-E2ED-4609-928F-7A71E73514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74" y="5243613"/>
            <a:ext cx="1188720" cy="119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427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Agenda</a:t>
            </a:r>
            <a:endParaRPr lang="en-US" sz="5500" b="1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2806"/>
            <a:ext cx="8229600" cy="4175760"/>
          </a:xfrm>
        </p:spPr>
        <p:txBody>
          <a:bodyPr/>
          <a:lstStyle/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What is the Business Cycle? – </a:t>
            </a:r>
            <a:r>
              <a:rPr lang="en-US" sz="3600" b="1" dirty="0">
                <a:latin typeface="Calibri Light"/>
                <a:ea typeface="ＭＳ Ｐゴシック"/>
                <a:cs typeface="Calibri Light"/>
              </a:rPr>
              <a:t>5 min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Teaching the concept of business cycle – </a:t>
            </a:r>
            <a:r>
              <a:rPr lang="en-US" sz="3600" b="1" dirty="0">
                <a:latin typeface="Calibri Light"/>
                <a:ea typeface="ＭＳ Ｐゴシック"/>
                <a:cs typeface="Calibri Light"/>
              </a:rPr>
              <a:t>15 min 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AP Macroeconomics framework – </a:t>
            </a:r>
            <a:r>
              <a:rPr lang="en-US" sz="3600" b="1" dirty="0">
                <a:latin typeface="Calibri Light"/>
                <a:ea typeface="ＭＳ Ｐゴシック"/>
                <a:cs typeface="Calibri Light"/>
              </a:rPr>
              <a:t>5 min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Instructional idea – </a:t>
            </a:r>
            <a:r>
              <a:rPr lang="en-US" sz="3600" b="1" dirty="0">
                <a:latin typeface="Calibri Light"/>
                <a:ea typeface="ＭＳ Ｐゴシック"/>
                <a:cs typeface="Calibri Light"/>
              </a:rPr>
              <a:t>10 min</a:t>
            </a:r>
          </a:p>
          <a:p>
            <a:r>
              <a:rPr lang="en-US" sz="3600" dirty="0">
                <a:latin typeface="Calibri Light"/>
                <a:ea typeface="ＭＳ Ｐゴシック"/>
                <a:cs typeface="Calibri Light"/>
              </a:rPr>
              <a:t>Questions – </a:t>
            </a:r>
            <a:r>
              <a:rPr lang="en-US" sz="3600" b="1" dirty="0">
                <a:latin typeface="Calibri Light"/>
                <a:ea typeface="ＭＳ Ｐゴシック"/>
                <a:cs typeface="Calibri Light"/>
              </a:rPr>
              <a:t>5 min</a:t>
            </a:r>
            <a:endParaRPr lang="en-US" sz="3600" b="1" dirty="0"/>
          </a:p>
          <a:p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3600" b="1" dirty="0">
                <a:latin typeface="Calibri"/>
                <a:ea typeface="ＭＳ Ｐゴシック"/>
                <a:cs typeface="Calibri"/>
              </a:rPr>
              <a:t>Define</a:t>
            </a:r>
            <a:r>
              <a:rPr lang="en-US" sz="3600" dirty="0">
                <a:latin typeface="Calibri"/>
                <a:ea typeface="ＭＳ Ｐゴシック"/>
                <a:cs typeface="Calibri"/>
              </a:rPr>
              <a:t> and describe the phases of the business cycle</a:t>
            </a:r>
          </a:p>
          <a:p>
            <a:pPr defTabSz="905255">
              <a:defRPr sz="3168"/>
            </a:pPr>
            <a:r>
              <a:rPr lang="en-US" sz="3600" b="1" dirty="0">
                <a:latin typeface="Calibri"/>
                <a:ea typeface="ＭＳ Ｐゴシック"/>
                <a:cs typeface="Calibri"/>
              </a:rPr>
              <a:t>Graph</a:t>
            </a:r>
            <a:r>
              <a:rPr lang="en-US" sz="3600" dirty="0">
                <a:latin typeface="Calibri"/>
                <a:ea typeface="ＭＳ Ｐゴシック"/>
                <a:cs typeface="Calibri"/>
              </a:rPr>
              <a:t> the business cycle</a:t>
            </a:r>
          </a:p>
          <a:p>
            <a:pPr defTabSz="905255">
              <a:defRPr sz="3168"/>
            </a:pPr>
            <a:r>
              <a:rPr lang="en-US" sz="3600" b="1" dirty="0">
                <a:latin typeface="Calibri"/>
                <a:ea typeface="ＭＳ Ｐゴシック"/>
                <a:cs typeface="Calibri"/>
              </a:rPr>
              <a:t>Analyze</a:t>
            </a:r>
            <a:r>
              <a:rPr lang="en-US" sz="3600" dirty="0">
                <a:latin typeface="Calibri"/>
                <a:ea typeface="ＭＳ Ｐゴシック"/>
                <a:cs typeface="Calibri"/>
              </a:rPr>
              <a:t> economic data to determine phases of the business cycle</a:t>
            </a:r>
          </a:p>
          <a:p>
            <a:pPr defTabSz="905255">
              <a:defRPr sz="3168"/>
            </a:pPr>
            <a:endParaRPr lang="en-US" sz="2500" dirty="0"/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National Standards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1697" y="1953929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National Content Standards in Economics – Content Standard 15: </a:t>
            </a:r>
            <a:r>
              <a:rPr lang="en-US" sz="2500" b="1" dirty="0">
                <a:latin typeface="Calibri"/>
                <a:ea typeface="ＭＳ Ｐゴシック"/>
                <a:cs typeface="Calibri"/>
              </a:rPr>
              <a:t>Economic Growth</a:t>
            </a:r>
          </a:p>
          <a:p>
            <a:pPr lvl="1"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Students will understand that economic growth is a sustained rise in a nation’s production of goods and services</a:t>
            </a:r>
          </a:p>
          <a:p>
            <a:pPr lvl="1"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Students will analyze real GDP for several periods in history</a:t>
            </a:r>
          </a:p>
        </p:txBody>
      </p:sp>
    </p:spTree>
    <p:extLst>
      <p:ext uri="{BB962C8B-B14F-4D97-AF65-F5344CB8AC3E}">
        <p14:creationId xmlns:p14="http://schemas.microsoft.com/office/powerpoint/2010/main" val="4850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State Standards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53452" y="2030932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3600" dirty="0">
                <a:latin typeface="Calibri Light"/>
                <a:ea typeface="ＭＳ Ｐゴシック"/>
                <a:cs typeface="Calibri Light"/>
              </a:rPr>
              <a:t>Arizona Economic Standards</a:t>
            </a:r>
          </a:p>
          <a:p>
            <a:pPr lvl="1" defTabSz="905255">
              <a:defRPr sz="3168"/>
            </a:pPr>
            <a:r>
              <a:rPr lang="en-US" sz="3600" dirty="0">
                <a:latin typeface="Calibri Light"/>
                <a:ea typeface="ＭＳ Ｐゴシック"/>
                <a:cs typeface="Calibri Light"/>
              </a:rPr>
              <a:t>Students will use economic data to analyze the health of a national economy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227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Join Nearpod Presentation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53452" y="2030932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3600" dirty="0">
                <a:latin typeface="Calibri Light"/>
                <a:ea typeface="ＭＳ Ｐゴシック"/>
                <a:cs typeface="Calibri Light"/>
              </a:rPr>
              <a:t>Arizona Economic Standards</a:t>
            </a:r>
          </a:p>
          <a:p>
            <a:pPr lvl="1" defTabSz="905255">
              <a:defRPr sz="3168"/>
            </a:pPr>
            <a:r>
              <a:rPr lang="en-US" sz="3600" dirty="0">
                <a:latin typeface="Calibri Light"/>
                <a:ea typeface="ＭＳ Ｐゴシック"/>
                <a:cs typeface="Calibri Light"/>
              </a:rPr>
              <a:t>Students will use economic data to analyze the health of a national economy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326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Assessment Questions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0573" y="2059808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What are the four phases of an economy’s cycle of expansions and contractions? </a:t>
            </a:r>
          </a:p>
          <a:p>
            <a:pPr defTabSz="905255">
              <a:defRPr sz="3168"/>
            </a:pPr>
            <a:r>
              <a:rPr lang="en-US" sz="2500" dirty="0">
                <a:latin typeface="+mn-lt"/>
                <a:cs typeface="Calibri Light"/>
              </a:rPr>
              <a:t>TBREA</a:t>
            </a:r>
            <a:endParaRPr lang="en-US" sz="2500" dirty="0">
              <a:latin typeface="+mn-lt"/>
              <a:cs typeface="Calibri" panose="020F0502020204030204" pitchFamily="34" charset="0"/>
            </a:endParaRPr>
          </a:p>
          <a:p>
            <a:pPr defTabSz="905255">
              <a:defRPr sz="3168"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How can real economic growth be measured?</a:t>
            </a:r>
          </a:p>
          <a:p>
            <a:pPr defTabSz="905255">
              <a:defRPr sz="3168"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When the economy experiences an expansion what is happening to Real GDP and unemployment? </a:t>
            </a:r>
          </a:p>
          <a:p>
            <a:pPr defTabSz="905255">
              <a:defRPr sz="3168"/>
            </a:pP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28733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3" ma:contentTypeDescription="Create a new document." ma:contentTypeScope="" ma:versionID="bface3663821a4bea11a07619aab7d31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f324df564070710bc42fc03fd6d0e875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8332A4-542C-494D-8506-1C720B46413C}">
  <ds:schemaRefs>
    <ds:schemaRef ds:uri="http://purl.org/dc/terms/"/>
    <ds:schemaRef ds:uri="http://schemas.microsoft.com/office/2006/documentManagement/types"/>
    <ds:schemaRef ds:uri="http://www.w3.org/XML/1998/namespace"/>
    <ds:schemaRef ds:uri="9cd82c5b-74c9-4827-94f1-5bf219ae6b20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fa4db11-c700-41fb-b639-f7e6b4e680b5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7EAF96-AAC8-4A07-9410-342C1C573C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4619</TotalTime>
  <Words>1063</Words>
  <Application>Microsoft Office PowerPoint</Application>
  <PresentationFormat>On-screen Show (4:3)</PresentationFormat>
  <Paragraphs>144</Paragraphs>
  <Slides>33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Arial,Sans-Serif</vt:lpstr>
      <vt:lpstr>Calibri</vt:lpstr>
      <vt:lpstr>Calibri </vt:lpstr>
      <vt:lpstr>Calibri Light</vt:lpstr>
      <vt:lpstr>Times New Roman</vt:lpstr>
      <vt:lpstr>Office Theme</vt:lpstr>
      <vt:lpstr>  Macro AP Economic Series Business Cycles Presented by Kathy Pondy December 20th  kathy.pondy@azecon.org</vt:lpstr>
      <vt:lpstr>EconEdLink Membership</vt:lpstr>
      <vt:lpstr>Professional Development Certificate</vt:lpstr>
      <vt:lpstr>Agenda</vt:lpstr>
      <vt:lpstr>Objectives</vt:lpstr>
      <vt:lpstr>National Standards</vt:lpstr>
      <vt:lpstr>State Standards</vt:lpstr>
      <vt:lpstr>Join Nearpod Presentation</vt:lpstr>
      <vt:lpstr>Assessment Questions</vt:lpstr>
      <vt:lpstr>What is the Business Cycle?</vt:lpstr>
      <vt:lpstr>What is the Business Cycle?</vt:lpstr>
      <vt:lpstr>What is the Business Cycle?</vt:lpstr>
      <vt:lpstr>What is the Business Cycle?</vt:lpstr>
      <vt:lpstr>Teaching the Business Cycle</vt:lpstr>
      <vt:lpstr>Business Cycle</vt:lpstr>
      <vt:lpstr>Business Cycle</vt:lpstr>
      <vt:lpstr>Business Cycle</vt:lpstr>
      <vt:lpstr>Business Cycle</vt:lpstr>
      <vt:lpstr>Expansion</vt:lpstr>
      <vt:lpstr>Expansion</vt:lpstr>
      <vt:lpstr>Expansion</vt:lpstr>
      <vt:lpstr>Contraction</vt:lpstr>
      <vt:lpstr>Contraction</vt:lpstr>
      <vt:lpstr>Contraction</vt:lpstr>
      <vt:lpstr>Output Gaps</vt:lpstr>
      <vt:lpstr>Discussion Questions</vt:lpstr>
      <vt:lpstr>Where it fits in an  AP Macroeconomics course</vt:lpstr>
      <vt:lpstr> AP Macroeconomics </vt:lpstr>
      <vt:lpstr>Instructional Ideas</vt:lpstr>
      <vt:lpstr>Business Cycles  through the Decades</vt:lpstr>
      <vt:lpstr>References</vt:lpstr>
      <vt:lpstr>CEE Affiliates</vt:lpstr>
      <vt:lpstr>Thank You to Our Sponsors!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Jarvon Carson</cp:lastModifiedBy>
  <cp:revision>104</cp:revision>
  <dcterms:created xsi:type="dcterms:W3CDTF">2012-09-11T15:07:18Z</dcterms:created>
  <dcterms:modified xsi:type="dcterms:W3CDTF">2021-12-21T22:48:19Z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