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4"/>
    <p:sldMasterId id="2147483673" r:id="rId5"/>
  </p:sldMasterIdLst>
  <p:notesMasterIdLst>
    <p:notesMasterId r:id="rId61"/>
  </p:notesMasterIdLst>
  <p:sldIdLst>
    <p:sldId id="258" r:id="rId6"/>
    <p:sldId id="256" r:id="rId7"/>
    <p:sldId id="257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8" r:id="rId57"/>
    <p:sldId id="309" r:id="rId58"/>
    <p:sldId id="310" r:id="rId59"/>
    <p:sldId id="311" r:id="rId6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2"/>
      <p:bold r:id="rId63"/>
      <p:italic r:id="rId64"/>
      <p:boldItalic r:id="rId65"/>
    </p:embeddedFont>
    <p:embeddedFont>
      <p:font typeface="Proxima Nova" panose="020B0604020202020204" charset="0"/>
      <p:regular r:id="rId66"/>
      <p:bold r:id="rId67"/>
      <p:italic r:id="rId68"/>
      <p:boldItalic r:id="rId69"/>
    </p:embeddedFont>
    <p:embeddedFont>
      <p:font typeface="Proxima Nova Semibold" panose="020B0604020202020204" charset="0"/>
      <p:regular r:id="rId70"/>
      <p:bold r:id="rId71"/>
      <p:boldItalic r:id="rId7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714621-59E1-46D7-9372-3A62DCF1F470}" v="324" dt="2021-11-12T00:50:20.533"/>
  </p1510:revLst>
</p1510:revInfo>
</file>

<file path=ppt/tableStyles.xml><?xml version="1.0" encoding="utf-8"?>
<a:tblStyleLst xmlns:a="http://schemas.openxmlformats.org/drawingml/2006/main" def="{F8C3FF19-BD5D-42FE-B22E-7E5B2A9EF447}">
  <a:tblStyle styleId="{F8C3FF19-BD5D-42FE-B22E-7E5B2A9EF44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font" Target="fonts/font2.fntdata"/><Relationship Id="rId68" Type="http://schemas.openxmlformats.org/officeDocument/2006/relationships/font" Target="fonts/font7.fntdata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font" Target="fonts/font5.fntdata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font" Target="fonts/font3.fntdata"/><Relationship Id="rId69" Type="http://schemas.openxmlformats.org/officeDocument/2006/relationships/font" Target="fonts/font8.fntdata"/><Relationship Id="rId77" Type="http://schemas.microsoft.com/office/2016/11/relationships/changesInfo" Target="changesInfos/changesInfo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font" Target="fonts/font11.fntdata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font" Target="fonts/font6.fntdata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font" Target="fonts/font1.fntdata"/><Relationship Id="rId70" Type="http://schemas.openxmlformats.org/officeDocument/2006/relationships/font" Target="fonts/font9.fntdata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font" Target="fonts/font4.fntdata"/><Relationship Id="rId73" Type="http://schemas.openxmlformats.org/officeDocument/2006/relationships/presProps" Target="presProps.xml"/><Relationship Id="rId78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tableStyles" Target="tableStyles.xml"/><Relationship Id="rId7" Type="http://schemas.openxmlformats.org/officeDocument/2006/relationships/slide" Target="slides/slide2.xml"/><Relationship Id="rId71" Type="http://schemas.openxmlformats.org/officeDocument/2006/relationships/font" Target="fonts/font10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von Carson" userId="f1f62c45-4a19-4f8e-934b-b4c64f876624" providerId="ADAL" clId="{50714621-59E1-46D7-9372-3A62DCF1F470}"/>
    <pc:docChg chg="custSel delSld modSld sldOrd">
      <pc:chgData name="Jarvon Carson" userId="f1f62c45-4a19-4f8e-934b-b4c64f876624" providerId="ADAL" clId="{50714621-59E1-46D7-9372-3A62DCF1F470}" dt="2021-11-12T00:50:20.533" v="317" actId="20577"/>
      <pc:docMkLst>
        <pc:docMk/>
      </pc:docMkLst>
      <pc:sldChg chg="modSp mod ord">
        <pc:chgData name="Jarvon Carson" userId="f1f62c45-4a19-4f8e-934b-b4c64f876624" providerId="ADAL" clId="{50714621-59E1-46D7-9372-3A62DCF1F470}" dt="2021-11-12T00:42:52.821" v="218" actId="207"/>
        <pc:sldMkLst>
          <pc:docMk/>
          <pc:sldMk cId="0" sldId="258"/>
        </pc:sldMkLst>
        <pc:spChg chg="mod">
          <ac:chgData name="Jarvon Carson" userId="f1f62c45-4a19-4f8e-934b-b4c64f876624" providerId="ADAL" clId="{50714621-59E1-46D7-9372-3A62DCF1F470}" dt="2021-11-12T00:42:52.821" v="218" actId="207"/>
          <ac:spMkLst>
            <pc:docMk/>
            <pc:sldMk cId="0" sldId="258"/>
            <ac:spMk id="155" creationId="{00000000-0000-0000-0000-000000000000}"/>
          </ac:spMkLst>
        </pc:spChg>
      </pc:sldChg>
      <pc:sldChg chg="modSp mod">
        <pc:chgData name="Jarvon Carson" userId="f1f62c45-4a19-4f8e-934b-b4c64f876624" providerId="ADAL" clId="{50714621-59E1-46D7-9372-3A62DCF1F470}" dt="2021-11-12T00:43:09.898" v="221" actId="20577"/>
        <pc:sldMkLst>
          <pc:docMk/>
          <pc:sldMk cId="0" sldId="259"/>
        </pc:sldMkLst>
        <pc:spChg chg="mod">
          <ac:chgData name="Jarvon Carson" userId="f1f62c45-4a19-4f8e-934b-b4c64f876624" providerId="ADAL" clId="{50714621-59E1-46D7-9372-3A62DCF1F470}" dt="2021-11-12T00:43:09.898" v="221" actId="20577"/>
          <ac:spMkLst>
            <pc:docMk/>
            <pc:sldMk cId="0" sldId="259"/>
            <ac:spMk id="162" creationId="{00000000-0000-0000-0000-000000000000}"/>
          </ac:spMkLst>
        </pc:spChg>
      </pc:sldChg>
      <pc:sldChg chg="modSp mod modNotesTx">
        <pc:chgData name="Jarvon Carson" userId="f1f62c45-4a19-4f8e-934b-b4c64f876624" providerId="ADAL" clId="{50714621-59E1-46D7-9372-3A62DCF1F470}" dt="2021-11-12T00:43:24.530" v="223" actId="207"/>
        <pc:sldMkLst>
          <pc:docMk/>
          <pc:sldMk cId="0" sldId="260"/>
        </pc:sldMkLst>
        <pc:spChg chg="mod">
          <ac:chgData name="Jarvon Carson" userId="f1f62c45-4a19-4f8e-934b-b4c64f876624" providerId="ADAL" clId="{50714621-59E1-46D7-9372-3A62DCF1F470}" dt="2021-11-12T00:43:24.530" v="223" actId="207"/>
          <ac:spMkLst>
            <pc:docMk/>
            <pc:sldMk cId="0" sldId="260"/>
            <ac:spMk id="168" creationId="{00000000-0000-0000-0000-000000000000}"/>
          </ac:spMkLst>
        </pc:spChg>
        <pc:spChg chg="mod">
          <ac:chgData name="Jarvon Carson" userId="f1f62c45-4a19-4f8e-934b-b4c64f876624" providerId="ADAL" clId="{50714621-59E1-46D7-9372-3A62DCF1F470}" dt="2021-11-12T00:28:53.821" v="0" actId="27636"/>
          <ac:spMkLst>
            <pc:docMk/>
            <pc:sldMk cId="0" sldId="260"/>
            <ac:spMk id="169" creationId="{00000000-0000-0000-0000-000000000000}"/>
          </ac:spMkLst>
        </pc:spChg>
      </pc:sldChg>
      <pc:sldChg chg="modSp">
        <pc:chgData name="Jarvon Carson" userId="f1f62c45-4a19-4f8e-934b-b4c64f876624" providerId="ADAL" clId="{50714621-59E1-46D7-9372-3A62DCF1F470}" dt="2021-11-12T00:44:01.705" v="230" actId="113"/>
        <pc:sldMkLst>
          <pc:docMk/>
          <pc:sldMk cId="0" sldId="263"/>
        </pc:sldMkLst>
        <pc:spChg chg="mod">
          <ac:chgData name="Jarvon Carson" userId="f1f62c45-4a19-4f8e-934b-b4c64f876624" providerId="ADAL" clId="{50714621-59E1-46D7-9372-3A62DCF1F470}" dt="2021-11-12T00:44:01.705" v="230" actId="113"/>
          <ac:spMkLst>
            <pc:docMk/>
            <pc:sldMk cId="0" sldId="263"/>
            <ac:spMk id="194" creationId="{00000000-0000-0000-0000-000000000000}"/>
          </ac:spMkLst>
        </pc:spChg>
      </pc:sldChg>
      <pc:sldChg chg="modSp mod">
        <pc:chgData name="Jarvon Carson" userId="f1f62c45-4a19-4f8e-934b-b4c64f876624" providerId="ADAL" clId="{50714621-59E1-46D7-9372-3A62DCF1F470}" dt="2021-11-12T00:44:14.795" v="232" actId="207"/>
        <pc:sldMkLst>
          <pc:docMk/>
          <pc:sldMk cId="0" sldId="265"/>
        </pc:sldMkLst>
        <pc:spChg chg="mod">
          <ac:chgData name="Jarvon Carson" userId="f1f62c45-4a19-4f8e-934b-b4c64f876624" providerId="ADAL" clId="{50714621-59E1-46D7-9372-3A62DCF1F470}" dt="2021-11-12T00:44:14.795" v="232" actId="207"/>
          <ac:spMkLst>
            <pc:docMk/>
            <pc:sldMk cId="0" sldId="265"/>
            <ac:spMk id="214" creationId="{00000000-0000-0000-0000-000000000000}"/>
          </ac:spMkLst>
        </pc:spChg>
      </pc:sldChg>
      <pc:sldChg chg="modSp mod modNotesTx">
        <pc:chgData name="Jarvon Carson" userId="f1f62c45-4a19-4f8e-934b-b4c64f876624" providerId="ADAL" clId="{50714621-59E1-46D7-9372-3A62DCF1F470}" dt="2021-11-12T00:50:20.533" v="317" actId="20577"/>
        <pc:sldMkLst>
          <pc:docMk/>
          <pc:sldMk cId="0" sldId="266"/>
        </pc:sldMkLst>
        <pc:spChg chg="mod">
          <ac:chgData name="Jarvon Carson" userId="f1f62c45-4a19-4f8e-934b-b4c64f876624" providerId="ADAL" clId="{50714621-59E1-46D7-9372-3A62DCF1F470}" dt="2021-11-12T00:44:21.574" v="233" actId="207"/>
          <ac:spMkLst>
            <pc:docMk/>
            <pc:sldMk cId="0" sldId="266"/>
            <ac:spMk id="223" creationId="{00000000-0000-0000-0000-000000000000}"/>
          </ac:spMkLst>
        </pc:spChg>
        <pc:spChg chg="mod">
          <ac:chgData name="Jarvon Carson" userId="f1f62c45-4a19-4f8e-934b-b4c64f876624" providerId="ADAL" clId="{50714621-59E1-46D7-9372-3A62DCF1F470}" dt="2021-11-12T00:44:32.276" v="234" actId="113"/>
          <ac:spMkLst>
            <pc:docMk/>
            <pc:sldMk cId="0" sldId="266"/>
            <ac:spMk id="224" creationId="{00000000-0000-0000-0000-000000000000}"/>
          </ac:spMkLst>
        </pc:spChg>
      </pc:sldChg>
      <pc:sldChg chg="modNotesTx">
        <pc:chgData name="Jarvon Carson" userId="f1f62c45-4a19-4f8e-934b-b4c64f876624" providerId="ADAL" clId="{50714621-59E1-46D7-9372-3A62DCF1F470}" dt="2021-11-12T00:44:39.544" v="235" actId="6549"/>
        <pc:sldMkLst>
          <pc:docMk/>
          <pc:sldMk cId="0" sldId="267"/>
        </pc:sldMkLst>
      </pc:sldChg>
      <pc:sldChg chg="modSp mod">
        <pc:chgData name="Jarvon Carson" userId="f1f62c45-4a19-4f8e-934b-b4c64f876624" providerId="ADAL" clId="{50714621-59E1-46D7-9372-3A62DCF1F470}" dt="2021-11-12T00:45:00.467" v="237" actId="1076"/>
        <pc:sldMkLst>
          <pc:docMk/>
          <pc:sldMk cId="0" sldId="268"/>
        </pc:sldMkLst>
        <pc:spChg chg="mod">
          <ac:chgData name="Jarvon Carson" userId="f1f62c45-4a19-4f8e-934b-b4c64f876624" providerId="ADAL" clId="{50714621-59E1-46D7-9372-3A62DCF1F470}" dt="2021-11-12T00:45:00.467" v="237" actId="1076"/>
          <ac:spMkLst>
            <pc:docMk/>
            <pc:sldMk cId="0" sldId="268"/>
            <ac:spMk id="246" creationId="{00000000-0000-0000-0000-000000000000}"/>
          </ac:spMkLst>
        </pc:spChg>
        <pc:spChg chg="mod">
          <ac:chgData name="Jarvon Carson" userId="f1f62c45-4a19-4f8e-934b-b4c64f876624" providerId="ADAL" clId="{50714621-59E1-46D7-9372-3A62DCF1F470}" dt="2021-11-12T00:44:56.665" v="236" actId="14100"/>
          <ac:spMkLst>
            <pc:docMk/>
            <pc:sldMk cId="0" sldId="268"/>
            <ac:spMk id="247" creationId="{00000000-0000-0000-0000-000000000000}"/>
          </ac:spMkLst>
        </pc:spChg>
      </pc:sldChg>
      <pc:sldChg chg="modSp mod">
        <pc:chgData name="Jarvon Carson" userId="f1f62c45-4a19-4f8e-934b-b4c64f876624" providerId="ADAL" clId="{50714621-59E1-46D7-9372-3A62DCF1F470}" dt="2021-11-12T00:45:45.212" v="244" actId="1076"/>
        <pc:sldMkLst>
          <pc:docMk/>
          <pc:sldMk cId="0" sldId="269"/>
        </pc:sldMkLst>
        <pc:spChg chg="mod">
          <ac:chgData name="Jarvon Carson" userId="f1f62c45-4a19-4f8e-934b-b4c64f876624" providerId="ADAL" clId="{50714621-59E1-46D7-9372-3A62DCF1F470}" dt="2021-11-12T00:45:45.212" v="244" actId="1076"/>
          <ac:spMkLst>
            <pc:docMk/>
            <pc:sldMk cId="0" sldId="269"/>
            <ac:spMk id="253" creationId="{00000000-0000-0000-0000-000000000000}"/>
          </ac:spMkLst>
        </pc:spChg>
        <pc:spChg chg="mod">
          <ac:chgData name="Jarvon Carson" userId="f1f62c45-4a19-4f8e-934b-b4c64f876624" providerId="ADAL" clId="{50714621-59E1-46D7-9372-3A62DCF1F470}" dt="2021-11-12T00:45:43.437" v="243" actId="14100"/>
          <ac:spMkLst>
            <pc:docMk/>
            <pc:sldMk cId="0" sldId="269"/>
            <ac:spMk id="254" creationId="{00000000-0000-0000-0000-000000000000}"/>
          </ac:spMkLst>
        </pc:spChg>
      </pc:sldChg>
      <pc:sldChg chg="modSp mod modNotesTx">
        <pc:chgData name="Jarvon Carson" userId="f1f62c45-4a19-4f8e-934b-b4c64f876624" providerId="ADAL" clId="{50714621-59E1-46D7-9372-3A62DCF1F470}" dt="2021-11-12T00:46:12.487" v="254" actId="5793"/>
        <pc:sldMkLst>
          <pc:docMk/>
          <pc:sldMk cId="0" sldId="270"/>
        </pc:sldMkLst>
        <pc:spChg chg="mod">
          <ac:chgData name="Jarvon Carson" userId="f1f62c45-4a19-4f8e-934b-b4c64f876624" providerId="ADAL" clId="{50714621-59E1-46D7-9372-3A62DCF1F470}" dt="2021-11-12T00:46:12.487" v="254" actId="5793"/>
          <ac:spMkLst>
            <pc:docMk/>
            <pc:sldMk cId="0" sldId="270"/>
            <ac:spMk id="260" creationId="{00000000-0000-0000-0000-000000000000}"/>
          </ac:spMkLst>
        </pc:spChg>
      </pc:sldChg>
      <pc:sldChg chg="modNotesTx">
        <pc:chgData name="Jarvon Carson" userId="f1f62c45-4a19-4f8e-934b-b4c64f876624" providerId="ADAL" clId="{50714621-59E1-46D7-9372-3A62DCF1F470}" dt="2021-11-12T00:46:19.630" v="255" actId="6549"/>
        <pc:sldMkLst>
          <pc:docMk/>
          <pc:sldMk cId="0" sldId="271"/>
        </pc:sldMkLst>
      </pc:sldChg>
      <pc:sldChg chg="modNotesTx">
        <pc:chgData name="Jarvon Carson" userId="f1f62c45-4a19-4f8e-934b-b4c64f876624" providerId="ADAL" clId="{50714621-59E1-46D7-9372-3A62DCF1F470}" dt="2021-11-12T00:46:23.941" v="256" actId="6549"/>
        <pc:sldMkLst>
          <pc:docMk/>
          <pc:sldMk cId="0" sldId="272"/>
        </pc:sldMkLst>
      </pc:sldChg>
      <pc:sldChg chg="delSp modSp mod modNotesTx">
        <pc:chgData name="Jarvon Carson" userId="f1f62c45-4a19-4f8e-934b-b4c64f876624" providerId="ADAL" clId="{50714621-59E1-46D7-9372-3A62DCF1F470}" dt="2021-11-12T00:47:53.132" v="281" actId="20577"/>
        <pc:sldMkLst>
          <pc:docMk/>
          <pc:sldMk cId="0" sldId="273"/>
        </pc:sldMkLst>
        <pc:spChg chg="mod">
          <ac:chgData name="Jarvon Carson" userId="f1f62c45-4a19-4f8e-934b-b4c64f876624" providerId="ADAL" clId="{50714621-59E1-46D7-9372-3A62DCF1F470}" dt="2021-11-12T00:46:50.942" v="265" actId="122"/>
          <ac:spMkLst>
            <pc:docMk/>
            <pc:sldMk cId="0" sldId="273"/>
            <ac:spMk id="297" creationId="{00000000-0000-0000-0000-000000000000}"/>
          </ac:spMkLst>
        </pc:spChg>
        <pc:spChg chg="mod">
          <ac:chgData name="Jarvon Carson" userId="f1f62c45-4a19-4f8e-934b-b4c64f876624" providerId="ADAL" clId="{50714621-59E1-46D7-9372-3A62DCF1F470}" dt="2021-11-12T00:46:40.805" v="262" actId="113"/>
          <ac:spMkLst>
            <pc:docMk/>
            <pc:sldMk cId="0" sldId="273"/>
            <ac:spMk id="298" creationId="{00000000-0000-0000-0000-000000000000}"/>
          </ac:spMkLst>
        </pc:spChg>
        <pc:spChg chg="del">
          <ac:chgData name="Jarvon Carson" userId="f1f62c45-4a19-4f8e-934b-b4c64f876624" providerId="ADAL" clId="{50714621-59E1-46D7-9372-3A62DCF1F470}" dt="2021-11-12T00:47:23.374" v="273" actId="478"/>
          <ac:spMkLst>
            <pc:docMk/>
            <pc:sldMk cId="0" sldId="273"/>
            <ac:spMk id="299" creationId="{00000000-0000-0000-0000-000000000000}"/>
          </ac:spMkLst>
        </pc:spChg>
        <pc:spChg chg="mod">
          <ac:chgData name="Jarvon Carson" userId="f1f62c45-4a19-4f8e-934b-b4c64f876624" providerId="ADAL" clId="{50714621-59E1-46D7-9372-3A62DCF1F470}" dt="2021-11-12T00:47:53.132" v="281" actId="20577"/>
          <ac:spMkLst>
            <pc:docMk/>
            <pc:sldMk cId="0" sldId="273"/>
            <ac:spMk id="304" creationId="{00000000-0000-0000-0000-000000000000}"/>
          </ac:spMkLst>
        </pc:spChg>
      </pc:sldChg>
      <pc:sldChg chg="delSp modSp mod modNotesTx">
        <pc:chgData name="Jarvon Carson" userId="f1f62c45-4a19-4f8e-934b-b4c64f876624" providerId="ADAL" clId="{50714621-59E1-46D7-9372-3A62DCF1F470}" dt="2021-11-12T00:47:41.810" v="280" actId="20577"/>
        <pc:sldMkLst>
          <pc:docMk/>
          <pc:sldMk cId="0" sldId="274"/>
        </pc:sldMkLst>
        <pc:spChg chg="mod">
          <ac:chgData name="Jarvon Carson" userId="f1f62c45-4a19-4f8e-934b-b4c64f876624" providerId="ADAL" clId="{50714621-59E1-46D7-9372-3A62DCF1F470}" dt="2021-11-12T00:47:01.886" v="268" actId="113"/>
          <ac:spMkLst>
            <pc:docMk/>
            <pc:sldMk cId="0" sldId="274"/>
            <ac:spMk id="310" creationId="{00000000-0000-0000-0000-000000000000}"/>
          </ac:spMkLst>
        </pc:spChg>
        <pc:spChg chg="mod">
          <ac:chgData name="Jarvon Carson" userId="f1f62c45-4a19-4f8e-934b-b4c64f876624" providerId="ADAL" clId="{50714621-59E1-46D7-9372-3A62DCF1F470}" dt="2021-11-12T00:47:05.141" v="270" actId="122"/>
          <ac:spMkLst>
            <pc:docMk/>
            <pc:sldMk cId="0" sldId="274"/>
            <ac:spMk id="311" creationId="{00000000-0000-0000-0000-000000000000}"/>
          </ac:spMkLst>
        </pc:spChg>
        <pc:spChg chg="del">
          <ac:chgData name="Jarvon Carson" userId="f1f62c45-4a19-4f8e-934b-b4c64f876624" providerId="ADAL" clId="{50714621-59E1-46D7-9372-3A62DCF1F470}" dt="2021-11-12T00:47:19.915" v="272" actId="478"/>
          <ac:spMkLst>
            <pc:docMk/>
            <pc:sldMk cId="0" sldId="274"/>
            <ac:spMk id="312" creationId="{00000000-0000-0000-0000-000000000000}"/>
          </ac:spMkLst>
        </pc:spChg>
        <pc:spChg chg="mod">
          <ac:chgData name="Jarvon Carson" userId="f1f62c45-4a19-4f8e-934b-b4c64f876624" providerId="ADAL" clId="{50714621-59E1-46D7-9372-3A62DCF1F470}" dt="2021-11-12T00:47:41.810" v="280" actId="20577"/>
          <ac:spMkLst>
            <pc:docMk/>
            <pc:sldMk cId="0" sldId="274"/>
            <ac:spMk id="315" creationId="{00000000-0000-0000-0000-000000000000}"/>
          </ac:spMkLst>
        </pc:spChg>
      </pc:sldChg>
      <pc:sldChg chg="delSp modSp mod modNotesTx">
        <pc:chgData name="Jarvon Carson" userId="f1f62c45-4a19-4f8e-934b-b4c64f876624" providerId="ADAL" clId="{50714621-59E1-46D7-9372-3A62DCF1F470}" dt="2021-11-12T00:48:19.362" v="288" actId="207"/>
        <pc:sldMkLst>
          <pc:docMk/>
          <pc:sldMk cId="0" sldId="275"/>
        </pc:sldMkLst>
        <pc:spChg chg="mod">
          <ac:chgData name="Jarvon Carson" userId="f1f62c45-4a19-4f8e-934b-b4c64f876624" providerId="ADAL" clId="{50714621-59E1-46D7-9372-3A62DCF1F470}" dt="2021-11-12T00:48:19.362" v="288" actId="207"/>
          <ac:spMkLst>
            <pc:docMk/>
            <pc:sldMk cId="0" sldId="275"/>
            <ac:spMk id="321" creationId="{00000000-0000-0000-0000-000000000000}"/>
          </ac:spMkLst>
        </pc:spChg>
        <pc:spChg chg="mod">
          <ac:chgData name="Jarvon Carson" userId="f1f62c45-4a19-4f8e-934b-b4c64f876624" providerId="ADAL" clId="{50714621-59E1-46D7-9372-3A62DCF1F470}" dt="2021-11-12T00:48:12.558" v="287" actId="122"/>
          <ac:spMkLst>
            <pc:docMk/>
            <pc:sldMk cId="0" sldId="275"/>
            <ac:spMk id="322" creationId="{00000000-0000-0000-0000-000000000000}"/>
          </ac:spMkLst>
        </pc:spChg>
        <pc:spChg chg="del">
          <ac:chgData name="Jarvon Carson" userId="f1f62c45-4a19-4f8e-934b-b4c64f876624" providerId="ADAL" clId="{50714621-59E1-46D7-9372-3A62DCF1F470}" dt="2021-11-12T00:48:04.194" v="283" actId="478"/>
          <ac:spMkLst>
            <pc:docMk/>
            <pc:sldMk cId="0" sldId="275"/>
            <ac:spMk id="323" creationId="{00000000-0000-0000-0000-000000000000}"/>
          </ac:spMkLst>
        </pc:spChg>
      </pc:sldChg>
      <pc:sldChg chg="delSp modSp mod modNotesTx">
        <pc:chgData name="Jarvon Carson" userId="f1f62c45-4a19-4f8e-934b-b4c64f876624" providerId="ADAL" clId="{50714621-59E1-46D7-9372-3A62DCF1F470}" dt="2021-11-12T00:48:38.639" v="294" actId="113"/>
        <pc:sldMkLst>
          <pc:docMk/>
          <pc:sldMk cId="0" sldId="276"/>
        </pc:sldMkLst>
        <pc:spChg chg="mod">
          <ac:chgData name="Jarvon Carson" userId="f1f62c45-4a19-4f8e-934b-b4c64f876624" providerId="ADAL" clId="{50714621-59E1-46D7-9372-3A62DCF1F470}" dt="2021-11-12T00:48:33.504" v="292" actId="122"/>
          <ac:spMkLst>
            <pc:docMk/>
            <pc:sldMk cId="0" sldId="276"/>
            <ac:spMk id="334" creationId="{00000000-0000-0000-0000-000000000000}"/>
          </ac:spMkLst>
        </pc:spChg>
        <pc:spChg chg="mod">
          <ac:chgData name="Jarvon Carson" userId="f1f62c45-4a19-4f8e-934b-b4c64f876624" providerId="ADAL" clId="{50714621-59E1-46D7-9372-3A62DCF1F470}" dt="2021-11-12T00:48:38.639" v="294" actId="113"/>
          <ac:spMkLst>
            <pc:docMk/>
            <pc:sldMk cId="0" sldId="276"/>
            <ac:spMk id="335" creationId="{00000000-0000-0000-0000-000000000000}"/>
          </ac:spMkLst>
        </pc:spChg>
        <pc:spChg chg="del">
          <ac:chgData name="Jarvon Carson" userId="f1f62c45-4a19-4f8e-934b-b4c64f876624" providerId="ADAL" clId="{50714621-59E1-46D7-9372-3A62DCF1F470}" dt="2021-11-12T00:48:28.801" v="290" actId="478"/>
          <ac:spMkLst>
            <pc:docMk/>
            <pc:sldMk cId="0" sldId="276"/>
            <ac:spMk id="336" creationId="{00000000-0000-0000-0000-000000000000}"/>
          </ac:spMkLst>
        </pc:spChg>
      </pc:sldChg>
      <pc:sldChg chg="modSp mod">
        <pc:chgData name="Jarvon Carson" userId="f1f62c45-4a19-4f8e-934b-b4c64f876624" providerId="ADAL" clId="{50714621-59E1-46D7-9372-3A62DCF1F470}" dt="2021-11-12T00:48:47.907" v="296" actId="113"/>
        <pc:sldMkLst>
          <pc:docMk/>
          <pc:sldMk cId="0" sldId="277"/>
        </pc:sldMkLst>
        <pc:spChg chg="mod">
          <ac:chgData name="Jarvon Carson" userId="f1f62c45-4a19-4f8e-934b-b4c64f876624" providerId="ADAL" clId="{50714621-59E1-46D7-9372-3A62DCF1F470}" dt="2021-11-12T00:48:47.907" v="296" actId="113"/>
          <ac:spMkLst>
            <pc:docMk/>
            <pc:sldMk cId="0" sldId="277"/>
            <ac:spMk id="348" creationId="{00000000-0000-0000-0000-000000000000}"/>
          </ac:spMkLst>
        </pc:spChg>
      </pc:sldChg>
      <pc:sldChg chg="modSp mod">
        <pc:chgData name="Jarvon Carson" userId="f1f62c45-4a19-4f8e-934b-b4c64f876624" providerId="ADAL" clId="{50714621-59E1-46D7-9372-3A62DCF1F470}" dt="2021-11-12T00:49:20.006" v="303" actId="20577"/>
        <pc:sldMkLst>
          <pc:docMk/>
          <pc:sldMk cId="0" sldId="279"/>
        </pc:sldMkLst>
        <pc:spChg chg="mod">
          <ac:chgData name="Jarvon Carson" userId="f1f62c45-4a19-4f8e-934b-b4c64f876624" providerId="ADAL" clId="{50714621-59E1-46D7-9372-3A62DCF1F470}" dt="2021-11-12T00:49:20.006" v="303" actId="20577"/>
          <ac:spMkLst>
            <pc:docMk/>
            <pc:sldMk cId="0" sldId="279"/>
            <ac:spMk id="360" creationId="{00000000-0000-0000-0000-000000000000}"/>
          </ac:spMkLst>
        </pc:spChg>
      </pc:sldChg>
      <pc:sldChg chg="modSp mod">
        <pc:chgData name="Jarvon Carson" userId="f1f62c45-4a19-4f8e-934b-b4c64f876624" providerId="ADAL" clId="{50714621-59E1-46D7-9372-3A62DCF1F470}" dt="2021-11-12T00:49:30.819" v="305" actId="20577"/>
        <pc:sldMkLst>
          <pc:docMk/>
          <pc:sldMk cId="0" sldId="283"/>
        </pc:sldMkLst>
        <pc:spChg chg="mod">
          <ac:chgData name="Jarvon Carson" userId="f1f62c45-4a19-4f8e-934b-b4c64f876624" providerId="ADAL" clId="{50714621-59E1-46D7-9372-3A62DCF1F470}" dt="2021-11-12T00:49:30.819" v="305" actId="20577"/>
          <ac:spMkLst>
            <pc:docMk/>
            <pc:sldMk cId="0" sldId="283"/>
            <ac:spMk id="384" creationId="{00000000-0000-0000-0000-000000000000}"/>
          </ac:spMkLst>
        </pc:spChg>
      </pc:sldChg>
      <pc:sldChg chg="modSp mod">
        <pc:chgData name="Jarvon Carson" userId="f1f62c45-4a19-4f8e-934b-b4c64f876624" providerId="ADAL" clId="{50714621-59E1-46D7-9372-3A62DCF1F470}" dt="2021-11-12T00:49:51.283" v="311" actId="20577"/>
        <pc:sldMkLst>
          <pc:docMk/>
          <pc:sldMk cId="0" sldId="284"/>
        </pc:sldMkLst>
        <pc:spChg chg="mod">
          <ac:chgData name="Jarvon Carson" userId="f1f62c45-4a19-4f8e-934b-b4c64f876624" providerId="ADAL" clId="{50714621-59E1-46D7-9372-3A62DCF1F470}" dt="2021-11-12T00:49:51.283" v="311" actId="20577"/>
          <ac:spMkLst>
            <pc:docMk/>
            <pc:sldMk cId="0" sldId="284"/>
            <ac:spMk id="390" creationId="{00000000-0000-0000-0000-000000000000}"/>
          </ac:spMkLst>
        </pc:spChg>
      </pc:sldChg>
      <pc:sldChg chg="modSp mod">
        <pc:chgData name="Jarvon Carson" userId="f1f62c45-4a19-4f8e-934b-b4c64f876624" providerId="ADAL" clId="{50714621-59E1-46D7-9372-3A62DCF1F470}" dt="2021-11-12T00:45:27.262" v="240" actId="1076"/>
        <pc:sldMkLst>
          <pc:docMk/>
          <pc:sldMk cId="0" sldId="285"/>
        </pc:sldMkLst>
        <pc:spChg chg="mod">
          <ac:chgData name="Jarvon Carson" userId="f1f62c45-4a19-4f8e-934b-b4c64f876624" providerId="ADAL" clId="{50714621-59E1-46D7-9372-3A62DCF1F470}" dt="2021-11-12T00:45:27.262" v="240" actId="1076"/>
          <ac:spMkLst>
            <pc:docMk/>
            <pc:sldMk cId="0" sldId="285"/>
            <ac:spMk id="396" creationId="{00000000-0000-0000-0000-000000000000}"/>
          </ac:spMkLst>
        </pc:spChg>
        <pc:spChg chg="mod">
          <ac:chgData name="Jarvon Carson" userId="f1f62c45-4a19-4f8e-934b-b4c64f876624" providerId="ADAL" clId="{50714621-59E1-46D7-9372-3A62DCF1F470}" dt="2021-11-12T00:42:38.375" v="215" actId="207"/>
          <ac:spMkLst>
            <pc:docMk/>
            <pc:sldMk cId="0" sldId="285"/>
            <ac:spMk id="397" creationId="{00000000-0000-0000-0000-000000000000}"/>
          </ac:spMkLst>
        </pc:spChg>
      </pc:sldChg>
      <pc:sldChg chg="modSp mod">
        <pc:chgData name="Jarvon Carson" userId="f1f62c45-4a19-4f8e-934b-b4c64f876624" providerId="ADAL" clId="{50714621-59E1-46D7-9372-3A62DCF1F470}" dt="2021-11-12T00:45:20.671" v="239" actId="2710"/>
        <pc:sldMkLst>
          <pc:docMk/>
          <pc:sldMk cId="0" sldId="286"/>
        </pc:sldMkLst>
        <pc:spChg chg="mod">
          <ac:chgData name="Jarvon Carson" userId="f1f62c45-4a19-4f8e-934b-b4c64f876624" providerId="ADAL" clId="{50714621-59E1-46D7-9372-3A62DCF1F470}" dt="2021-11-12T00:45:20.671" v="239" actId="2710"/>
          <ac:spMkLst>
            <pc:docMk/>
            <pc:sldMk cId="0" sldId="286"/>
            <ac:spMk id="403" creationId="{00000000-0000-0000-0000-000000000000}"/>
          </ac:spMkLst>
        </pc:spChg>
        <pc:spChg chg="mod">
          <ac:chgData name="Jarvon Carson" userId="f1f62c45-4a19-4f8e-934b-b4c64f876624" providerId="ADAL" clId="{50714621-59E1-46D7-9372-3A62DCF1F470}" dt="2021-11-12T00:40:48.602" v="189" actId="20577"/>
          <ac:spMkLst>
            <pc:docMk/>
            <pc:sldMk cId="0" sldId="286"/>
            <ac:spMk id="404" creationId="{00000000-0000-0000-0000-000000000000}"/>
          </ac:spMkLst>
        </pc:spChg>
        <pc:spChg chg="mod">
          <ac:chgData name="Jarvon Carson" userId="f1f62c45-4a19-4f8e-934b-b4c64f876624" providerId="ADAL" clId="{50714621-59E1-46D7-9372-3A62DCF1F470}" dt="2021-11-12T00:41:04.144" v="202" actId="20577"/>
          <ac:spMkLst>
            <pc:docMk/>
            <pc:sldMk cId="0" sldId="286"/>
            <ac:spMk id="405" creationId="{00000000-0000-0000-0000-000000000000}"/>
          </ac:spMkLst>
        </pc:spChg>
      </pc:sldChg>
      <pc:sldChg chg="modSp mod modNotesTx">
        <pc:chgData name="Jarvon Carson" userId="f1f62c45-4a19-4f8e-934b-b4c64f876624" providerId="ADAL" clId="{50714621-59E1-46D7-9372-3A62DCF1F470}" dt="2021-11-12T00:39:12.660" v="163" actId="20578"/>
        <pc:sldMkLst>
          <pc:docMk/>
          <pc:sldMk cId="0" sldId="287"/>
        </pc:sldMkLst>
        <pc:spChg chg="mod">
          <ac:chgData name="Jarvon Carson" userId="f1f62c45-4a19-4f8e-934b-b4c64f876624" providerId="ADAL" clId="{50714621-59E1-46D7-9372-3A62DCF1F470}" dt="2021-11-12T00:38:57.340" v="155" actId="20577"/>
          <ac:spMkLst>
            <pc:docMk/>
            <pc:sldMk cId="0" sldId="287"/>
            <ac:spMk id="411" creationId="{00000000-0000-0000-0000-000000000000}"/>
          </ac:spMkLst>
        </pc:spChg>
        <pc:spChg chg="mod">
          <ac:chgData name="Jarvon Carson" userId="f1f62c45-4a19-4f8e-934b-b4c64f876624" providerId="ADAL" clId="{50714621-59E1-46D7-9372-3A62DCF1F470}" dt="2021-11-12T00:39:12.660" v="163" actId="20578"/>
          <ac:spMkLst>
            <pc:docMk/>
            <pc:sldMk cId="0" sldId="287"/>
            <ac:spMk id="412" creationId="{00000000-0000-0000-0000-000000000000}"/>
          </ac:spMkLst>
        </pc:spChg>
      </pc:sldChg>
      <pc:sldChg chg="modSp mod modNotesTx">
        <pc:chgData name="Jarvon Carson" userId="f1f62c45-4a19-4f8e-934b-b4c64f876624" providerId="ADAL" clId="{50714621-59E1-46D7-9372-3A62DCF1F470}" dt="2021-11-12T00:39:55.986" v="170" actId="20577"/>
        <pc:sldMkLst>
          <pc:docMk/>
          <pc:sldMk cId="0" sldId="288"/>
        </pc:sldMkLst>
        <pc:spChg chg="mod">
          <ac:chgData name="Jarvon Carson" userId="f1f62c45-4a19-4f8e-934b-b4c64f876624" providerId="ADAL" clId="{50714621-59E1-46D7-9372-3A62DCF1F470}" dt="2021-11-12T00:39:55.986" v="170" actId="20577"/>
          <ac:spMkLst>
            <pc:docMk/>
            <pc:sldMk cId="0" sldId="288"/>
            <ac:spMk id="420" creationId="{00000000-0000-0000-0000-000000000000}"/>
          </ac:spMkLst>
        </pc:spChg>
        <pc:spChg chg="mod">
          <ac:chgData name="Jarvon Carson" userId="f1f62c45-4a19-4f8e-934b-b4c64f876624" providerId="ADAL" clId="{50714621-59E1-46D7-9372-3A62DCF1F470}" dt="2021-11-12T00:38:27.572" v="143" actId="20577"/>
          <ac:spMkLst>
            <pc:docMk/>
            <pc:sldMk cId="0" sldId="288"/>
            <ac:spMk id="421" creationId="{00000000-0000-0000-0000-000000000000}"/>
          </ac:spMkLst>
        </pc:spChg>
        <pc:spChg chg="mod">
          <ac:chgData name="Jarvon Carson" userId="f1f62c45-4a19-4f8e-934b-b4c64f876624" providerId="ADAL" clId="{50714621-59E1-46D7-9372-3A62DCF1F470}" dt="2021-11-12T00:38:30.131" v="145" actId="20577"/>
          <ac:spMkLst>
            <pc:docMk/>
            <pc:sldMk cId="0" sldId="288"/>
            <ac:spMk id="422" creationId="{00000000-0000-0000-0000-000000000000}"/>
          </ac:spMkLst>
        </pc:spChg>
      </pc:sldChg>
      <pc:sldChg chg="modSp mod">
        <pc:chgData name="Jarvon Carson" userId="f1f62c45-4a19-4f8e-934b-b4c64f876624" providerId="ADAL" clId="{50714621-59E1-46D7-9372-3A62DCF1F470}" dt="2021-11-12T00:37:58.664" v="132" actId="20577"/>
        <pc:sldMkLst>
          <pc:docMk/>
          <pc:sldMk cId="0" sldId="289"/>
        </pc:sldMkLst>
        <pc:spChg chg="mod">
          <ac:chgData name="Jarvon Carson" userId="f1f62c45-4a19-4f8e-934b-b4c64f876624" providerId="ADAL" clId="{50714621-59E1-46D7-9372-3A62DCF1F470}" dt="2021-11-12T00:37:48.277" v="127" actId="5793"/>
          <ac:spMkLst>
            <pc:docMk/>
            <pc:sldMk cId="0" sldId="289"/>
            <ac:spMk id="433" creationId="{00000000-0000-0000-0000-000000000000}"/>
          </ac:spMkLst>
        </pc:spChg>
        <pc:spChg chg="mod">
          <ac:chgData name="Jarvon Carson" userId="f1f62c45-4a19-4f8e-934b-b4c64f876624" providerId="ADAL" clId="{50714621-59E1-46D7-9372-3A62DCF1F470}" dt="2021-11-12T00:37:58.664" v="132" actId="20577"/>
          <ac:spMkLst>
            <pc:docMk/>
            <pc:sldMk cId="0" sldId="289"/>
            <ac:spMk id="434" creationId="{00000000-0000-0000-0000-000000000000}"/>
          </ac:spMkLst>
        </pc:spChg>
      </pc:sldChg>
      <pc:sldChg chg="modSp mod">
        <pc:chgData name="Jarvon Carson" userId="f1f62c45-4a19-4f8e-934b-b4c64f876624" providerId="ADAL" clId="{50714621-59E1-46D7-9372-3A62DCF1F470}" dt="2021-11-12T00:37:27.300" v="115" actId="207"/>
        <pc:sldMkLst>
          <pc:docMk/>
          <pc:sldMk cId="0" sldId="290"/>
        </pc:sldMkLst>
        <pc:spChg chg="mod">
          <ac:chgData name="Jarvon Carson" userId="f1f62c45-4a19-4f8e-934b-b4c64f876624" providerId="ADAL" clId="{50714621-59E1-46D7-9372-3A62DCF1F470}" dt="2021-11-12T00:37:27.300" v="115" actId="207"/>
          <ac:spMkLst>
            <pc:docMk/>
            <pc:sldMk cId="0" sldId="290"/>
            <ac:spMk id="441" creationId="{00000000-0000-0000-0000-000000000000}"/>
          </ac:spMkLst>
        </pc:spChg>
      </pc:sldChg>
      <pc:sldChg chg="modSp mod">
        <pc:chgData name="Jarvon Carson" userId="f1f62c45-4a19-4f8e-934b-b4c64f876624" providerId="ADAL" clId="{50714621-59E1-46D7-9372-3A62DCF1F470}" dt="2021-11-12T00:37:20.834" v="112" actId="122"/>
        <pc:sldMkLst>
          <pc:docMk/>
          <pc:sldMk cId="0" sldId="291"/>
        </pc:sldMkLst>
        <pc:spChg chg="mod">
          <ac:chgData name="Jarvon Carson" userId="f1f62c45-4a19-4f8e-934b-b4c64f876624" providerId="ADAL" clId="{50714621-59E1-46D7-9372-3A62DCF1F470}" dt="2021-11-12T00:37:20.834" v="112" actId="122"/>
          <ac:spMkLst>
            <pc:docMk/>
            <pc:sldMk cId="0" sldId="291"/>
            <ac:spMk id="450" creationId="{00000000-0000-0000-0000-000000000000}"/>
          </ac:spMkLst>
        </pc:spChg>
      </pc:sldChg>
      <pc:sldChg chg="modSp mod">
        <pc:chgData name="Jarvon Carson" userId="f1f62c45-4a19-4f8e-934b-b4c64f876624" providerId="ADAL" clId="{50714621-59E1-46D7-9372-3A62DCF1F470}" dt="2021-11-12T00:37:17.028" v="111" actId="122"/>
        <pc:sldMkLst>
          <pc:docMk/>
          <pc:sldMk cId="0" sldId="292"/>
        </pc:sldMkLst>
        <pc:spChg chg="mod">
          <ac:chgData name="Jarvon Carson" userId="f1f62c45-4a19-4f8e-934b-b4c64f876624" providerId="ADAL" clId="{50714621-59E1-46D7-9372-3A62DCF1F470}" dt="2021-11-12T00:37:17.028" v="111" actId="122"/>
          <ac:spMkLst>
            <pc:docMk/>
            <pc:sldMk cId="0" sldId="292"/>
            <ac:spMk id="459" creationId="{00000000-0000-0000-0000-000000000000}"/>
          </ac:spMkLst>
        </pc:spChg>
      </pc:sldChg>
      <pc:sldChg chg="modSp mod">
        <pc:chgData name="Jarvon Carson" userId="f1f62c45-4a19-4f8e-934b-b4c64f876624" providerId="ADAL" clId="{50714621-59E1-46D7-9372-3A62DCF1F470}" dt="2021-11-12T00:36:58.466" v="106" actId="114"/>
        <pc:sldMkLst>
          <pc:docMk/>
          <pc:sldMk cId="0" sldId="293"/>
        </pc:sldMkLst>
        <pc:spChg chg="mod">
          <ac:chgData name="Jarvon Carson" userId="f1f62c45-4a19-4f8e-934b-b4c64f876624" providerId="ADAL" clId="{50714621-59E1-46D7-9372-3A62DCF1F470}" dt="2021-11-12T00:36:58.466" v="106" actId="114"/>
          <ac:spMkLst>
            <pc:docMk/>
            <pc:sldMk cId="0" sldId="293"/>
            <ac:spMk id="468" creationId="{00000000-0000-0000-0000-000000000000}"/>
          </ac:spMkLst>
        </pc:spChg>
      </pc:sldChg>
      <pc:sldChg chg="modSp mod">
        <pc:chgData name="Jarvon Carson" userId="f1f62c45-4a19-4f8e-934b-b4c64f876624" providerId="ADAL" clId="{50714621-59E1-46D7-9372-3A62DCF1F470}" dt="2021-11-12T00:36:42.592" v="103" actId="20577"/>
        <pc:sldMkLst>
          <pc:docMk/>
          <pc:sldMk cId="0" sldId="294"/>
        </pc:sldMkLst>
        <pc:spChg chg="mod">
          <ac:chgData name="Jarvon Carson" userId="f1f62c45-4a19-4f8e-934b-b4c64f876624" providerId="ADAL" clId="{50714621-59E1-46D7-9372-3A62DCF1F470}" dt="2021-11-12T00:36:42.592" v="103" actId="20577"/>
          <ac:spMkLst>
            <pc:docMk/>
            <pc:sldMk cId="0" sldId="294"/>
            <ac:spMk id="475" creationId="{00000000-0000-0000-0000-000000000000}"/>
          </ac:spMkLst>
        </pc:spChg>
        <pc:spChg chg="mod">
          <ac:chgData name="Jarvon Carson" userId="f1f62c45-4a19-4f8e-934b-b4c64f876624" providerId="ADAL" clId="{50714621-59E1-46D7-9372-3A62DCF1F470}" dt="2021-11-12T00:36:36.009" v="100" actId="207"/>
          <ac:spMkLst>
            <pc:docMk/>
            <pc:sldMk cId="0" sldId="294"/>
            <ac:spMk id="476" creationId="{00000000-0000-0000-0000-000000000000}"/>
          </ac:spMkLst>
        </pc:spChg>
      </pc:sldChg>
      <pc:sldChg chg="modSp mod">
        <pc:chgData name="Jarvon Carson" userId="f1f62c45-4a19-4f8e-934b-b4c64f876624" providerId="ADAL" clId="{50714621-59E1-46D7-9372-3A62DCF1F470}" dt="2021-11-12T00:35:50.815" v="87" actId="1076"/>
        <pc:sldMkLst>
          <pc:docMk/>
          <pc:sldMk cId="0" sldId="296"/>
        </pc:sldMkLst>
        <pc:spChg chg="mod">
          <ac:chgData name="Jarvon Carson" userId="f1f62c45-4a19-4f8e-934b-b4c64f876624" providerId="ADAL" clId="{50714621-59E1-46D7-9372-3A62DCF1F470}" dt="2021-11-12T00:35:50.815" v="87" actId="1076"/>
          <ac:spMkLst>
            <pc:docMk/>
            <pc:sldMk cId="0" sldId="296"/>
            <ac:spMk id="504" creationId="{00000000-0000-0000-0000-000000000000}"/>
          </ac:spMkLst>
        </pc:spChg>
        <pc:spChg chg="mod">
          <ac:chgData name="Jarvon Carson" userId="f1f62c45-4a19-4f8e-934b-b4c64f876624" providerId="ADAL" clId="{50714621-59E1-46D7-9372-3A62DCF1F470}" dt="2021-11-12T00:35:40.885" v="84" actId="14100"/>
          <ac:spMkLst>
            <pc:docMk/>
            <pc:sldMk cId="0" sldId="296"/>
            <ac:spMk id="505" creationId="{00000000-0000-0000-0000-000000000000}"/>
          </ac:spMkLst>
        </pc:spChg>
      </pc:sldChg>
      <pc:sldChg chg="modSp mod">
        <pc:chgData name="Jarvon Carson" userId="f1f62c45-4a19-4f8e-934b-b4c64f876624" providerId="ADAL" clId="{50714621-59E1-46D7-9372-3A62DCF1F470}" dt="2021-11-12T00:34:52.341" v="77" actId="1076"/>
        <pc:sldMkLst>
          <pc:docMk/>
          <pc:sldMk cId="0" sldId="297"/>
        </pc:sldMkLst>
        <pc:spChg chg="mod">
          <ac:chgData name="Jarvon Carson" userId="f1f62c45-4a19-4f8e-934b-b4c64f876624" providerId="ADAL" clId="{50714621-59E1-46D7-9372-3A62DCF1F470}" dt="2021-11-12T00:34:52.341" v="77" actId="1076"/>
          <ac:spMkLst>
            <pc:docMk/>
            <pc:sldMk cId="0" sldId="297"/>
            <ac:spMk id="510" creationId="{00000000-0000-0000-0000-000000000000}"/>
          </ac:spMkLst>
        </pc:spChg>
        <pc:spChg chg="mod">
          <ac:chgData name="Jarvon Carson" userId="f1f62c45-4a19-4f8e-934b-b4c64f876624" providerId="ADAL" clId="{50714621-59E1-46D7-9372-3A62DCF1F470}" dt="2021-11-12T00:34:43.787" v="74" actId="14100"/>
          <ac:spMkLst>
            <pc:docMk/>
            <pc:sldMk cId="0" sldId="297"/>
            <ac:spMk id="511" creationId="{00000000-0000-0000-0000-000000000000}"/>
          </ac:spMkLst>
        </pc:spChg>
      </pc:sldChg>
      <pc:sldChg chg="modSp mod modNotesTx">
        <pc:chgData name="Jarvon Carson" userId="f1f62c45-4a19-4f8e-934b-b4c64f876624" providerId="ADAL" clId="{50714621-59E1-46D7-9372-3A62DCF1F470}" dt="2021-11-12T00:35:04.354" v="81" actId="1076"/>
        <pc:sldMkLst>
          <pc:docMk/>
          <pc:sldMk cId="0" sldId="298"/>
        </pc:sldMkLst>
        <pc:spChg chg="mod">
          <ac:chgData name="Jarvon Carson" userId="f1f62c45-4a19-4f8e-934b-b4c64f876624" providerId="ADAL" clId="{50714621-59E1-46D7-9372-3A62DCF1F470}" dt="2021-11-12T00:35:04.354" v="81" actId="1076"/>
          <ac:spMkLst>
            <pc:docMk/>
            <pc:sldMk cId="0" sldId="298"/>
            <ac:spMk id="516" creationId="{00000000-0000-0000-0000-000000000000}"/>
          </ac:spMkLst>
        </pc:spChg>
        <pc:spChg chg="mod">
          <ac:chgData name="Jarvon Carson" userId="f1f62c45-4a19-4f8e-934b-b4c64f876624" providerId="ADAL" clId="{50714621-59E1-46D7-9372-3A62DCF1F470}" dt="2021-11-12T00:34:56.579" v="78" actId="14100"/>
          <ac:spMkLst>
            <pc:docMk/>
            <pc:sldMk cId="0" sldId="298"/>
            <ac:spMk id="517" creationId="{00000000-0000-0000-0000-000000000000}"/>
          </ac:spMkLst>
        </pc:spChg>
      </pc:sldChg>
      <pc:sldChg chg="modSp mod modNotesTx">
        <pc:chgData name="Jarvon Carson" userId="f1f62c45-4a19-4f8e-934b-b4c64f876624" providerId="ADAL" clId="{50714621-59E1-46D7-9372-3A62DCF1F470}" dt="2021-11-12T00:34:14.067" v="71" actId="1076"/>
        <pc:sldMkLst>
          <pc:docMk/>
          <pc:sldMk cId="0" sldId="299"/>
        </pc:sldMkLst>
        <pc:spChg chg="mod">
          <ac:chgData name="Jarvon Carson" userId="f1f62c45-4a19-4f8e-934b-b4c64f876624" providerId="ADAL" clId="{50714621-59E1-46D7-9372-3A62DCF1F470}" dt="2021-11-12T00:34:14.067" v="71" actId="1076"/>
          <ac:spMkLst>
            <pc:docMk/>
            <pc:sldMk cId="0" sldId="299"/>
            <ac:spMk id="525" creationId="{00000000-0000-0000-0000-000000000000}"/>
          </ac:spMkLst>
        </pc:spChg>
      </pc:sldChg>
      <pc:sldChg chg="modSp mod modNotesTx">
        <pc:chgData name="Jarvon Carson" userId="f1f62c45-4a19-4f8e-934b-b4c64f876624" providerId="ADAL" clId="{50714621-59E1-46D7-9372-3A62DCF1F470}" dt="2021-11-12T00:33:38.527" v="53" actId="1076"/>
        <pc:sldMkLst>
          <pc:docMk/>
          <pc:sldMk cId="0" sldId="300"/>
        </pc:sldMkLst>
        <pc:spChg chg="mod">
          <ac:chgData name="Jarvon Carson" userId="f1f62c45-4a19-4f8e-934b-b4c64f876624" providerId="ADAL" clId="{50714621-59E1-46D7-9372-3A62DCF1F470}" dt="2021-11-12T00:33:38.527" v="53" actId="1076"/>
          <ac:spMkLst>
            <pc:docMk/>
            <pc:sldMk cId="0" sldId="300"/>
            <ac:spMk id="534" creationId="{00000000-0000-0000-0000-000000000000}"/>
          </ac:spMkLst>
        </pc:spChg>
        <pc:spChg chg="mod">
          <ac:chgData name="Jarvon Carson" userId="f1f62c45-4a19-4f8e-934b-b4c64f876624" providerId="ADAL" clId="{50714621-59E1-46D7-9372-3A62DCF1F470}" dt="2021-11-12T00:33:31.573" v="50" actId="14100"/>
          <ac:spMkLst>
            <pc:docMk/>
            <pc:sldMk cId="0" sldId="300"/>
            <ac:spMk id="535" creationId="{00000000-0000-0000-0000-000000000000}"/>
          </ac:spMkLst>
        </pc:spChg>
      </pc:sldChg>
      <pc:sldChg chg="modSp mod modNotesTx">
        <pc:chgData name="Jarvon Carson" userId="f1f62c45-4a19-4f8e-934b-b4c64f876624" providerId="ADAL" clId="{50714621-59E1-46D7-9372-3A62DCF1F470}" dt="2021-11-12T00:33:21.159" v="48" actId="1076"/>
        <pc:sldMkLst>
          <pc:docMk/>
          <pc:sldMk cId="0" sldId="301"/>
        </pc:sldMkLst>
        <pc:spChg chg="mod">
          <ac:chgData name="Jarvon Carson" userId="f1f62c45-4a19-4f8e-934b-b4c64f876624" providerId="ADAL" clId="{50714621-59E1-46D7-9372-3A62DCF1F470}" dt="2021-11-12T00:33:21.159" v="48" actId="1076"/>
          <ac:spMkLst>
            <pc:docMk/>
            <pc:sldMk cId="0" sldId="301"/>
            <ac:spMk id="543" creationId="{00000000-0000-0000-0000-000000000000}"/>
          </ac:spMkLst>
        </pc:spChg>
        <pc:spChg chg="mod">
          <ac:chgData name="Jarvon Carson" userId="f1f62c45-4a19-4f8e-934b-b4c64f876624" providerId="ADAL" clId="{50714621-59E1-46D7-9372-3A62DCF1F470}" dt="2021-11-12T00:33:04.823" v="35" actId="14100"/>
          <ac:spMkLst>
            <pc:docMk/>
            <pc:sldMk cId="0" sldId="301"/>
            <ac:spMk id="544" creationId="{00000000-0000-0000-0000-000000000000}"/>
          </ac:spMkLst>
        </pc:spChg>
      </pc:sldChg>
      <pc:sldChg chg="modSp mod modNotesTx">
        <pc:chgData name="Jarvon Carson" userId="f1f62c45-4a19-4f8e-934b-b4c64f876624" providerId="ADAL" clId="{50714621-59E1-46D7-9372-3A62DCF1F470}" dt="2021-11-12T00:31:51.219" v="23" actId="1076"/>
        <pc:sldMkLst>
          <pc:docMk/>
          <pc:sldMk cId="0" sldId="302"/>
        </pc:sldMkLst>
        <pc:spChg chg="mod">
          <ac:chgData name="Jarvon Carson" userId="f1f62c45-4a19-4f8e-934b-b4c64f876624" providerId="ADAL" clId="{50714621-59E1-46D7-9372-3A62DCF1F470}" dt="2021-11-12T00:31:51.219" v="23" actId="1076"/>
          <ac:spMkLst>
            <pc:docMk/>
            <pc:sldMk cId="0" sldId="302"/>
            <ac:spMk id="550" creationId="{00000000-0000-0000-0000-000000000000}"/>
          </ac:spMkLst>
        </pc:spChg>
        <pc:spChg chg="mod">
          <ac:chgData name="Jarvon Carson" userId="f1f62c45-4a19-4f8e-934b-b4c64f876624" providerId="ADAL" clId="{50714621-59E1-46D7-9372-3A62DCF1F470}" dt="2021-11-12T00:31:43.381" v="20" actId="14100"/>
          <ac:spMkLst>
            <pc:docMk/>
            <pc:sldMk cId="0" sldId="302"/>
            <ac:spMk id="551" creationId="{00000000-0000-0000-0000-000000000000}"/>
          </ac:spMkLst>
        </pc:spChg>
      </pc:sldChg>
      <pc:sldChg chg="modSp mod modNotesTx">
        <pc:chgData name="Jarvon Carson" userId="f1f62c45-4a19-4f8e-934b-b4c64f876624" providerId="ADAL" clId="{50714621-59E1-46D7-9372-3A62DCF1F470}" dt="2021-11-12T00:32:45.630" v="33" actId="20577"/>
        <pc:sldMkLst>
          <pc:docMk/>
          <pc:sldMk cId="0" sldId="303"/>
        </pc:sldMkLst>
        <pc:spChg chg="mod">
          <ac:chgData name="Jarvon Carson" userId="f1f62c45-4a19-4f8e-934b-b4c64f876624" providerId="ADAL" clId="{50714621-59E1-46D7-9372-3A62DCF1F470}" dt="2021-11-12T00:32:45.630" v="33" actId="20577"/>
          <ac:spMkLst>
            <pc:docMk/>
            <pc:sldMk cId="0" sldId="303"/>
            <ac:spMk id="559" creationId="{00000000-0000-0000-0000-000000000000}"/>
          </ac:spMkLst>
        </pc:spChg>
        <pc:spChg chg="mod">
          <ac:chgData name="Jarvon Carson" userId="f1f62c45-4a19-4f8e-934b-b4c64f876624" providerId="ADAL" clId="{50714621-59E1-46D7-9372-3A62DCF1F470}" dt="2021-11-12T00:31:31.937" v="17" actId="14100"/>
          <ac:spMkLst>
            <pc:docMk/>
            <pc:sldMk cId="0" sldId="303"/>
            <ac:spMk id="560" creationId="{00000000-0000-0000-0000-000000000000}"/>
          </ac:spMkLst>
        </pc:spChg>
      </pc:sldChg>
      <pc:sldChg chg="modSp mod">
        <pc:chgData name="Jarvon Carson" userId="f1f62c45-4a19-4f8e-934b-b4c64f876624" providerId="ADAL" clId="{50714621-59E1-46D7-9372-3A62DCF1F470}" dt="2021-11-12T00:30:46.217" v="11" actId="20577"/>
        <pc:sldMkLst>
          <pc:docMk/>
          <pc:sldMk cId="0" sldId="305"/>
        </pc:sldMkLst>
        <pc:spChg chg="mod">
          <ac:chgData name="Jarvon Carson" userId="f1f62c45-4a19-4f8e-934b-b4c64f876624" providerId="ADAL" clId="{50714621-59E1-46D7-9372-3A62DCF1F470}" dt="2021-11-12T00:30:27.397" v="5" actId="1076"/>
          <ac:spMkLst>
            <pc:docMk/>
            <pc:sldMk cId="0" sldId="305"/>
            <ac:spMk id="574" creationId="{00000000-0000-0000-0000-000000000000}"/>
          </ac:spMkLst>
        </pc:spChg>
        <pc:spChg chg="mod">
          <ac:chgData name="Jarvon Carson" userId="f1f62c45-4a19-4f8e-934b-b4c64f876624" providerId="ADAL" clId="{50714621-59E1-46D7-9372-3A62DCF1F470}" dt="2021-11-12T00:30:46.217" v="11" actId="20577"/>
          <ac:spMkLst>
            <pc:docMk/>
            <pc:sldMk cId="0" sldId="305"/>
            <ac:spMk id="575" creationId="{00000000-0000-0000-0000-000000000000}"/>
          </ac:spMkLst>
        </pc:spChg>
      </pc:sldChg>
      <pc:sldChg chg="del">
        <pc:chgData name="Jarvon Carson" userId="f1f62c45-4a19-4f8e-934b-b4c64f876624" providerId="ADAL" clId="{50714621-59E1-46D7-9372-3A62DCF1F470}" dt="2021-11-12T00:29:04.505" v="2" actId="2696"/>
        <pc:sldMkLst>
          <pc:docMk/>
          <pc:sldMk cId="0" sldId="307"/>
        </pc:sldMkLst>
      </pc:sldChg>
      <pc:sldChg chg="modSp mod">
        <pc:chgData name="Jarvon Carson" userId="f1f62c45-4a19-4f8e-934b-b4c64f876624" providerId="ADAL" clId="{50714621-59E1-46D7-9372-3A62DCF1F470}" dt="2021-11-12T00:29:09.344" v="3" actId="20577"/>
        <pc:sldMkLst>
          <pc:docMk/>
          <pc:sldMk cId="0" sldId="308"/>
        </pc:sldMkLst>
        <pc:spChg chg="mod">
          <ac:chgData name="Jarvon Carson" userId="f1f62c45-4a19-4f8e-934b-b4c64f876624" providerId="ADAL" clId="{50714621-59E1-46D7-9372-3A62DCF1F470}" dt="2021-11-12T00:29:09.344" v="3" actId="20577"/>
          <ac:spMkLst>
            <pc:docMk/>
            <pc:sldMk cId="0" sldId="308"/>
            <ac:spMk id="596" creationId="{00000000-0000-0000-0000-000000000000}"/>
          </ac:spMkLst>
        </pc:spChg>
      </pc:sldChg>
      <pc:sldChg chg="modSp mod">
        <pc:chgData name="Jarvon Carson" userId="f1f62c45-4a19-4f8e-934b-b4c64f876624" providerId="ADAL" clId="{50714621-59E1-46D7-9372-3A62DCF1F470}" dt="2021-11-12T00:31:01.713" v="14" actId="1076"/>
        <pc:sldMkLst>
          <pc:docMk/>
          <pc:sldMk cId="0" sldId="309"/>
        </pc:sldMkLst>
        <pc:spChg chg="mod">
          <ac:chgData name="Jarvon Carson" userId="f1f62c45-4a19-4f8e-934b-b4c64f876624" providerId="ADAL" clId="{50714621-59E1-46D7-9372-3A62DCF1F470}" dt="2021-11-12T00:30:55.621" v="13" actId="122"/>
          <ac:spMkLst>
            <pc:docMk/>
            <pc:sldMk cId="0" sldId="309"/>
            <ac:spMk id="601" creationId="{00000000-0000-0000-0000-000000000000}"/>
          </ac:spMkLst>
        </pc:spChg>
        <pc:picChg chg="mod">
          <ac:chgData name="Jarvon Carson" userId="f1f62c45-4a19-4f8e-934b-b4c64f876624" providerId="ADAL" clId="{50714621-59E1-46D7-9372-3A62DCF1F470}" dt="2021-11-12T00:31:01.713" v="14" actId="1076"/>
          <ac:picMkLst>
            <pc:docMk/>
            <pc:sldMk cId="0" sldId="309"/>
            <ac:picMk id="60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1" name="Google Shape;22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fc2d65c2f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fc2d65c2f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fc2d65c2f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7" name="Google Shape;25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01138d66c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101138d66c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g101138d66c5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01138d66c5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101138d66c5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g101138d66c5_1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fc2d65c2f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fc2d65c2f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fc2d65c2f1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01138d66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101138d66c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101138d66c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1"/>
          </a:p>
        </p:txBody>
      </p:sp>
      <p:sp>
        <p:nvSpPr>
          <p:cNvPr id="139" name="Google Shape;13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01138d66c5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101138d66c5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g101138d66c5_0_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01138d66c5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101138d66c5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g101138d66c5_0_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5" name="Google Shape;34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fc2d65c2f1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1" name="Google Shape;351;gfc2d65c2f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fc2d65c2f1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7" name="Google Shape;357;gfc2d65c2f1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3" name="Google Shape;3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01138d66c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9" name="Google Shape;369;g101138d66c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01138d66c5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5" name="Google Shape;375;g101138d66c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1" name="Google Shape;38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101138d66c5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7" name="Google Shape;387;g101138d66c5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1"/>
          </a:p>
        </p:txBody>
      </p:sp>
      <p:sp>
        <p:nvSpPr>
          <p:cNvPr id="146" name="Google Shape;14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fc2d65c2f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fc2d65c2f1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gfc2d65c2f1_0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101138d66c5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101138d66c5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g101138d66c5_1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fc2d65c2f1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fc2d65c2f1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gfc2d65c2f1_0_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01138d66c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01138d66c5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g101138d66c5_0_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fc2d65c2f1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fc2d65c2f1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gfc2d65c2f1_0_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7" name="Google Shape;43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101138d66c5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6" name="Google Shape;446;g101138d66c5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01138d66c5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5" name="Google Shape;455;g101138d66c5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101138d66c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4" name="Google Shape;464;g101138d66c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3" name="Google Shape;47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5:notes"/>
          <p:cNvSpPr txBox="1">
            <a:spLocks noGrp="1"/>
          </p:cNvSpPr>
          <p:nvPr>
            <p:ph type="body" idx="1"/>
          </p:nvPr>
        </p:nvSpPr>
        <p:spPr>
          <a:xfrm>
            <a:off x="701041" y="4473893"/>
            <a:ext cx="5608320" cy="3660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479" name="Google Shape;47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2" name="Google Shape;50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8" name="Google Shape;50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4" name="Google Shape;51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fc2d65c2f1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3" name="Google Shape;523;gfc2d65c2f1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2" name="Google Shape;53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fc2d65c2f1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1" name="Google Shape;541;gfc2d65c2f1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fc2d65c2f1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8" name="Google Shape;548;gfc2d65c2f1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fc2d65c2f1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7" name="Google Shape;557;gfc2d65c2f1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fc2d65c2f1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4" name="Google Shape;564;gfc2d65c2f1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2" name="Google Shape;57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8" name="Google Shape;578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9" name="Google Shape;579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1" name="Google Shape;591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2" name="Google Shape;592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52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9" name="Google Shape;599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6" name="Google Shape;606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7" name="Google Shape;607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54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4" name="Google Shape;614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1"/>
          </a:p>
        </p:txBody>
      </p:sp>
      <p:sp>
        <p:nvSpPr>
          <p:cNvPr id="184" name="Google Shape;18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" name="Google Shape;19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457200" y="2377440"/>
            <a:ext cx="8229600" cy="377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2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2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1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 rot="5400000">
            <a:off x="2080418" y="203220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0">
                <a:solidFill>
                  <a:srgbClr val="005CB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5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5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0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3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24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0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5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>
            <a:spLocks noGrp="1"/>
          </p:cNvSpPr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Clr>
                <a:srgbClr val="005CB8"/>
              </a:buClr>
              <a:buSzPts val="2800"/>
              <a:buFont typeface="Calibri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668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u="sng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628650" y="1245704"/>
            <a:ext cx="7886700" cy="4931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□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1" i="0" u="none" strike="noStrike" cap="none">
                <a:solidFill>
                  <a:srgbClr val="005CB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228600" y="205503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Google Shape;64;p15"/>
          <p:cNvSpPr/>
          <p:nvPr/>
        </p:nvSpPr>
        <p:spPr>
          <a:xfrm>
            <a:off x="0" y="6311900"/>
            <a:ext cx="9144000" cy="5460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5"/>
          <p:cNvSpPr txBox="1"/>
          <p:nvPr/>
        </p:nvSpPr>
        <p:spPr>
          <a:xfrm>
            <a:off x="0" y="6356350"/>
            <a:ext cx="9089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Council for Economic Education’s 60</a:t>
            </a:r>
            <a:r>
              <a:rPr lang="en-US" sz="1800" b="1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Annual Financial Literacy and Economic Education Conference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15" descr="Logo&#10;&#10;Description automatically generated with medium confidence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2135981" cy="105132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ferrarini@lindenwood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dontchangethislink.peardeckmagic.zone?eyJ0eXBlIjoiZ29vZ2xlLXNsaWRlcy1hZGRvbi1yZXNwb25zZS1mb290ZXIiLCJsYXN0RWRpdGVkQnkiOiIxMTIyMzUwNDIwMzcyNjQzMjgzNzAiLCJwcmVzZW50YXRpb25JZCI6IjF5Mmt5b2dPdFZuR3R5MVhGaGg0Z2M5MkZsWHNvUEZ4enJhdE5JRy1HN0FrIiwiY29udGVudElkIjoiY3VzdG9tLXJlc3BvbnNlLWZyZWVSZXNwb25zZS10ZXh0Iiwic2xpZGVJZCI6InA5IiwiY29udGVudEluc3RhbmNlSWQiOiIxeTJreW9nT3RWbkd0eTFYRmhoNGdjOTJGbFhzb1BGeHpyYXROSUctRzdBay9iYTg4MzAwYS1mOWE4LTRiNGItYjhhOC02MDIyN2FiYWQxYjkifQ==pearId=magic-pear-metadata-identifier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://dontchangethislink.peardeckmagic.zone?eyJ0eXBlIjoiZnJlZVJlc3BvbnNlLXRleHQiLCJkcmFnZ2FibGVzIjpbeyJpZCI6ImRyYWdnYWJsZTAiLCJ0eXBlIjoiaWNvbiIsImljb24iOnsiaWQiOiJkZWZhdWx0LWNpcmNsZSJ9LCJjb2xvciI6IiNENTFEMjgifV0sImRyYWdnYWJsZVNpemUiOjEyLjU1LCJlbWJlZGRhYmxlVXJsIjoiaHR0cHM6Ly8iLCJhbnN3ZXJzIjpbXX0=pearId=magic-pear-shape-identifier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dontchangethislink.peardeckmagic.zone/?eyJ0eXBlIjoiZ29vZ2xlLXNsaWRlcy1hZGRvbi10ZW1wbGF0ZS1saWJyYXJ5IiwiY2xhc3NUaW1lIjoiZHVyaW5nIiwiY29udGVudElkIjoiaHR0cHM6Ly9kb2NzLmdvb2dsZS5jb20vcHJlc2VudGF0aW9uL2QvMW5rZUR4aGhMSk1RUnpkYkxmUDFZR1pNeVhXdkZsSDZ6bFJsSWY2aEZnVWsvZWRpdCNzbGlkZT1pZC5nNWMyZTJlZGFjMl8wXzE4NCIsInNsaWRlSWQiOiJnNWMyZTJlZGFjMl8wXzE4NCIsInByZXNlbnRhdGlvbklkIjoiMW5rZUR4aGhMSk1RUnpkYkxmUDFZR1pNeVhXdkZsSDZ6bFJsSWY2aEZnVWsiLCJ0ZW1wbGF0ZU5hbWUiOiJEcmFnIHlvdXIgZG90IHRvIGluZGljYXRlIHdoZXRoZXIgeW91IGFncmVlIG9yIGRpc2FncmVlIiwibGFzdEVkaXRlZEJ5IjoiMTEyMjM1MDQyMDM3MjY0MzI4MzcwIiwiY29udGVudEluc3RhbmNlSWQiOiI3ZDdlNjUzMDZkZjI0YjM3YmVhZjdkZTA5NGZiN2QzMyJ9pearId=magic-pear-metadata-identifier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dontchangethislink.peardeckmagic.zone/?eyJ0eXBlIjoiZHJhZ2dhYmxlIiwiZHJhZ2dhYmxlcyI6W3siaWQiOiJkcmFnZ2FibGUwIiwidHlwZSI6Imljb24iLCJpY29uIjp7ImlkIjoiZGVmYXVsdC1jaXJjbGUifSwiY29sb3IiOiIjNDFCREVCIn1dLCJkcmFnZ2FibGVTaXplIjoxMywiZW1iZWRkYWJsZVVybCI6Imh0dHBzOi8vIiwiYW5zd2VycyI6W119pearId=magic-pear-shape-identifier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nJlZWhhbmREcmF3aW5nIiwiZHJhZ2dhYmxlcyI6W3siaWQiOiJkcmFnZ2FibGUwIiwidHlwZSI6Imljb24iLCJpY29uIjp7ImlkIjoiZGVmYXVsdC1jaXJjbGUifSwiY29sb3IiOiIjRDUxRDI4In1dLCJkcmFnZ2FibGVTaXplIjoxMi41NSwiZW1iZWRkYWJsZVVybCI6Imh0dHBzOi8vIiwiYW5zd2VycyI6W119pearId=magic-pear-shape-identifier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dontchangethislink.peardeckmagic.zone?eyJ0eXBlIjoiZ29vZ2xlLXNsaWRlcy1hZGRvbi1yZXNwb25zZS1mb290ZXIiLCJsYXN0RWRpdGVkQnkiOiIxMTIyMzUwNDIwMzcyNjQzMjgzNzAiLCJwcmVzZW50YXRpb25JZCI6IjFXZ1k2c3hIQ2hXb05hWHhfT2NBRFg1YmdBLVlWa1pxVHluYmhoMVBRaDZjIiwiY29udGVudElkIjoiY3VzdG9tLXJlc3BvbnNlLWZyZWVoYW5kRHJhd2luZyIsInNsaWRlSWQiOiJwMTQiLCJjb250ZW50SW5zdGFuY2VJZCI6IjFXZ1k2c3hIQ2hXb05hWHhfT2NBRFg1YmdBLVlWa1pxVHluYmhoMVBRaDZjL2IzYTc2ZjkzLWU1ZGMtNGI1ZC1hZjAwLTQwNmZjNzkzZWU3YSJ9pearId=magic-pear-metadata-identifier" TargetMode="Externa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W1iZWRkZWRXZWJzaXRlIiwiZHJhZ2dhYmxlcyI6W3siaWQiOiJkcmFnZ2FibGUwIiwidHlwZSI6Imljb24iLCJpY29uIjp7ImlkIjoiZGVmYXVsdC1jaXJjbGUifSwiY29sb3IiOiIjRDUxRDI4In1dLCJkcmFnZ2FibGVTaXplIjoxMi41NSwiZW1iZWRkYWJsZVVybCI6Imh0dHBzOi8vd3d3LmJscy5nb3Yvb29oL2VkdWNhdGlvbi10cmFpbmluZy1hbmQtbGlicmFyeS9oaWdoLXNjaG9vbC10ZWFjaGVycy5odG0iLCJhbnN3ZXJzIjpbXX0=pearId=magic-pear-shape-identifier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hyperlink" Target="http://dontchangethislink.peardeckmagic.zone?eyJ0eXBlIjoiZ29vZ2xlLXNsaWRlcy1hZGRvbi1yZXNwb25zZS1mb290ZXIiLCJsYXN0RWRpdGVkQnkiOiIxMTIyMzUwNDIwMzcyNjQzMjgzNzAiLCJwcmVzZW50YXRpb25JZCI6IjFXZ1k2c3hIQ2hXb05hWHhfT2NBRFg1YmdBLVlWa1pxVHluYmhoMVBRaDZjIiwiY29udGVudElkIjoiY3VzdG9tLXJlc3BvbnNlLWVtYmVkZGVkV2Vic2l0ZSIsInNsaWRlSWQiOiJnMTAxMTM4ZDY2YzVfMV8wIiwiY29udGVudEluc3RhbmNlSWQiOiIxV2dZNnN4SENoV29OYVh4X09jQURYNWJnQS1ZVmtacVR5bmJoaDFQUWg2Yy9lMzU4YjQ5Ny0zYWFhLTRhZWEtYTY3Yy03OGJiMmVkZDYzYTMifQ==pearId=magic-pear-metadata-identifier" TargetMode="Externa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dontchangethislink.peardeckmagic.zone?eyJ0eXBlIjoiZ29vZ2xlLXNsaWRlcy1hZGRvbi1yZXNwb25zZS1mb290ZXIiLCJsYXN0RWRpdGVkQnkiOiIxMTIyMzUwNDIwMzcyNjQzMjgzNzAiLCJwcmVzZW50YXRpb25JZCI6IjFXZ1k2c3hIQ2hXb05hWHhfT2NBRFg1YmdBLVlWa1pxVHluYmhoMVBRaDZjIiwiY29udGVudElkIjoiY3VzdG9tLXJlc3BvbnNlLWZyZWVoYW5kRHJhd2luZyIsInNsaWRlSWQiOiJnMTAxMTM4ZDY2YzVfMV8xMCIsImNvbnRlbnRJbnN0YW5jZUlkIjoiMVdnWTZzeEhDaFdvTmFYeF9PY0FEWDViZ0EtWVZrWnFUeW5iaGgxUFFoNmMvZGQwZDk1ZTctMDk1NS00NzlmLTgwMDctZTY3ZWJkOTE1M2Y4In0=pearId=magic-pear-metadata-identifier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://dontchangethislink.peardeckmagic.zone?eyJ0eXBlIjoiZnJlZWhhbmREcmF3aW5nIiwiZHJhZ2dhYmxlcyI6W3siaWQiOiJkcmFnZ2FibGUwIiwidHlwZSI6Imljb24iLCJpY29uIjp7ImlkIjoiZGVmYXVsdC1jaXJjbGUifSwiY29sb3IiOiIjRDUxRDI4In1dLCJkcmFnZ2FibGVTaXplIjoxMi41NSwiZW1iZWRkYWJsZVVybCI6Imh0dHBzOi8vIiwiYW5zd2VycyI6W119pearId=magic-pear-shape-identifier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mint.org/teens/earning.html" TargetMode="External"/><Relationship Id="rId7" Type="http://schemas.openxmlformats.org/officeDocument/2006/relationships/hyperlink" Target="http://dontchangethislink.peardeckmagic.zone?eyJ0eXBlIjoiZ29vZ2xlLXNsaWRlcy1hZGRvbi1yZXNwb25zZS1mb290ZXIiLCJsYXN0RWRpdGVkQnkiOiIxMTIyMzUwNDIwMzcyNjQzMjgzNzAiLCJwcmVzZW50YXRpb25JZCI6IjFXZ1k2c3hIQ2hXb05hWHhfT2NBRFg1YmdBLVlWa1pxVHluYmhoMVBRaDZjIiwiY29udGVudElkIjoiY3VzdG9tLXJlc3BvbnNlLWVtYmVkZGVkV2Vic2l0ZSIsInNsaWRlSWQiOiJnMTAxMTM4ZDY2YzVfMF8wIiwiY29udGVudEluc3RhbmNlSWQiOiIxV2dZNnN4SENoV29OYVh4X09jQURYNWJnQS1ZVmtacVR5bmJoaDFQUWg2Yy8yYWJjZDFlOC01OGQxLTRhZTYtYWJiMi01NDQzYzA1NmU5MWMifQ==pearId=magic-pear-metadata-identifier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hyperlink" Target="http://dontchangethislink.peardeckmagic.zone?eyJ0eXBlIjoiZW1iZWRkZWRXZWJzaXRlIiwiZHJhZ2dhYmxlcyI6W3siaWQiOiJkcmFnZ2FibGUwIiwidHlwZSI6Imljb24iLCJpY29uIjp7ImlkIjoiZGVmYXVsdC1jaXJjbGUifSwiY29sb3IiOiIjRDUxRDI4In1dLCJkcmFnZ2FibGVTaXplIjoxMi41NSwiZW1iZWRkYWJsZVVybCI6Imh0dHBzOi8vd3d3LnRoZW1pbnQub3JnL3RlZW5zL2Vhcm5pbmcuaHRtbCIsImFuc3dlcnMiOltdfQ==pearId=magic-pear-shape-identifier" TargetMode="Externa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mint.org/teens/earning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dontchangethislink.peardeckmagic.zone?eyJ0eXBlIjoiZ29vZ2xlLXNsaWRlcy1hZGRvbi1yZXNwb25zZS1mb290ZXIiLCJsYXN0RWRpdGVkQnkiOiIxMTIyMzUwNDIwMzcyNjQzMjgzNzAiLCJwcmVzZW50YXRpb25JZCI6IjFXZ1k2c3hIQ2hXb05hWHhfT2NBRFg1YmdBLVlWa1pxVHluYmhoMVBRaDZjIiwiY29udGVudElkIjoiY3VzdG9tLXJlc3BvbnNlLWVtYmVkZGVkV2Vic2l0ZSIsInNsaWRlSWQiOiJnMTAxMTM4ZDY2YzVfMF8wIiwiY29udGVudEluc3RhbmNlSWQiOiIxV2dZNnN4SENoV29OYVh4X09jQURYNWJnQS1ZVmtacVR5bmJoaDFQUWg2Yy8yYWJjZDFlOC01OGQxLTRhZTYtYWJiMi01NDQzYzA1NmU5MWMifQ==pearId=magic-pear-metadata-identifie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edlink.org/membership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conedlink.org/professional-development/professional-development-upcoming/?view-by=dayGridMonth&amp;currentStart=2020-Mar-1&amp;activeStart=2020-Mar-1&amp;activeEnd=2020-Apr-11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dontchangethislink.peardeckmagic.zone?eyJ0eXBlIjoiZ29vZ2xlLXNsaWRlcy1hZGRvbi1yZXNwb25zZS1mb290ZXIiLCJsYXN0RWRpdGVkQnkiOiIxMTIyMzUwNDIwMzcyNjQzMjgzNzAiLCJwcmVzZW50YXRpb25JZCI6IjFXZ1k2c3hIQ2hXb05hWHhfT2NBRFg1YmdBLVlWa1pxVHluYmhoMVBRaDZjIiwiY29udGVudElkIjoiY3VzdG9tLXJlc3BvbnNlLWVtYmVkZGVkV2Vic2l0ZSIsInNsaWRlSWQiOiJnMTAxMTM4ZDY2YzVfMF82NyIsImNvbnRlbnRJbnN0YW5jZUlkIjoiMVdnWTZzeEhDaFdvTmFYeF9PY0FEWDViZ0EtWVZrWnFUeW5iaGgxUFFoNmMvYjUxNjZlNDUtYjJkYS00YmVkLWE0MmItOWFjM2NmYWNkNzM3In0=pearId=magic-pear-metadata-identifier" TargetMode="External"/><Relationship Id="rId3" Type="http://schemas.openxmlformats.org/officeDocument/2006/relationships/hyperlink" Target="https://www.themint.org/teens/earning.html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dontchangethislink.peardeckmagic.zone?eyJ0eXBlIjoiZW1iZWRkZWRXZWJzaXRlIiwiZHJhZ2dhYmxlcyI6W3siaWQiOiJkcmFnZ2FibGUwIiwidHlwZSI6Imljb24iLCJpY29uIjp7ImlkIjoiZGVmYXVsdC1jaXJjbGUifSwiY29sb3IiOiIjRDUxRDI4In1dLCJkcmFnZ2FibGVTaXplIjoxMi41NSwiZW1iZWRkYWJsZVVybCI6Imh0dHBzOi8vd3d3LnRoZW1pbnQub3JnL3RlZW5zL293aW5nLmh0bWwiLCJhbnN3ZXJzIjpbXX0=pearId=magic-pear-shape-identifier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www.themint.org/teens/owing.html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www.themint.org/teens/earning.html" TargetMode="External"/><Relationship Id="rId7" Type="http://schemas.openxmlformats.org/officeDocument/2006/relationships/hyperlink" Target="http://dontchangethislink.peardeckmagic.zone?eyJ0eXBlIjoiZW1iZWRkZWRXZWJzaXRlIiwiZHJhZ2dhYmxlcyI6W3siaWQiOiJkcmFnZ2FibGUwIiwidHlwZSI6Imljb24iLCJpY29uIjp7ImlkIjoiZGVmYXVsdC1jaXJjbGUifSwiY29sb3IiOiIjRDUxRDI4In1dLCJkcmFnZ2FibGVTaXplIjoxMi41NSwiZW1iZWRkYWJsZVVybCI6Imh0dHBzOi8vd3d3LmJhbmtyYXRlLmNvbS9jYWxjdWxhdG9ycy9tb3J0Z2FnZXMvcmF0aW8tZGVidC1jYWxjdWxhdG9yLmFzcHgiLCJhbnN3ZXJzIjpbXX0=pearId=magic-pear-shape-identifier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bankrate.com/calculators/mortgages/ratio-debt-calculator.aspx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www.themint.org/teens/owing.html" TargetMode="External"/><Relationship Id="rId9" Type="http://schemas.openxmlformats.org/officeDocument/2006/relationships/hyperlink" Target="http://dontchangethislink.peardeckmagic.zone?eyJ0eXBlIjoiZ29vZ2xlLXNsaWRlcy1hZGRvbi1yZXNwb25zZS1mb290ZXIiLCJsYXN0RWRpdGVkQnkiOiIxMTIyMzUwNDIwMzcyNjQzMjgzNzAiLCJwcmVzZW50YXRpb25JZCI6IjFXZ1k2c3hIQ2hXb05hWHhfT2NBRFg1YmdBLVlWa1pxVHluYmhoMVBRaDZjIiwiY29udGVudElkIjoiY3VzdG9tLXJlc3BvbnNlLWVtYmVkZGVkV2Vic2l0ZSIsInNsaWRlSWQiOiJnMTAxMTM4ZDY2YzVfMF83OCIsImNvbnRlbnRJbnN0YW5jZUlkIjoiMVdnWTZzeEhDaFdvTmFYeF9PY0FEWDViZ0EtWVZrWnFUeW5iaGgxUFFoNmMvMWVkOTFiOGUtMTk5Yi00Y2E3LTk3MjAtNmNmODQzNzkwZTIxIn0=pearId=magic-pear-metadata-identifier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edlink.org/professional-developme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bXVsdGlwbGVDaG9pY2UiLCJkcmFnZ2FibGVzIjpbeyJpZCI6ImRyYWdnYWJsZTAiLCJ0eXBlIjoiaWNvbiIsImljb24iOnsiaWQiOiJkZWZhdWx0LWNpcmNsZSJ9LCJjb2xvciI6IiNENTFEMjgifV0sImRyYWdnYWJsZVNpemUiOjEyLjU1LCJlbWJlZGRhYmxlVXJsIjoiaHR0cHM6Ly8iLCJhbnN3ZXJzIjpbIkZpbmFuY2luZyBhICQ2MDAwIHRyaXAgdG8gRGlzbmV5IG9uIGEgY3JlZGl0IGNhcmQgYXQgMjUlIGludGVyZXN0LCBwYXlpbmcgb25seSB0aGUgbWluaW11bSBwYXltZW50cyIsIkJ1eWluZyBhIHN0YXJ0ZXIgaG9tZSB3aXRoIDIwJSBkb3duIGF0IDMuNSUiLCJHZXR0aW5nIGEgTWFzdGVyJ3MgZGVncmVlIGFuZCBtb3ZpbmcgdG8gcGFydC10aW1lIHN0YXR1cyBhcyBhIHRlYWNoZXIiLCJUYWtpbmcgb3V0IGEgcGF5ZGF5IGxvYW4gdG8gYnV5IGFuIGVudGVydGFpbm1lbnQgY2VudGVyIGZvciBob21lIl19pearId=magic-pear-shape-identifier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dontchangethislink.peardeckmagic.zone?eyJ0eXBlIjoiZ29vZ2xlLXNsaWRlcy1hZGRvbi1yZXNwb25zZS1mb290ZXIiLCJsYXN0RWRpdGVkQnkiOiIxMTIyMzUwNDIwMzcyNjQzMjgzNzAiLCJwcmVzZW50YXRpb25JZCI6IjFXZ1k2c3hIQ2hXb05hWHhfT2NBRFg1YmdBLVlWa1pxVHluYmhoMVBRaDZjIiwiY29udGVudElkIjoiY3VzdG9tLXJlc3BvbnNlLW11bHRpcGxlQ2hvaWNlIiwic2xpZGVJZCI6ImdmYzJkNjVjMmYxXzBfNDciLCJjb250ZW50SW5zdGFuY2VJZCI6IjFXZ1k2c3hIQ2hXb05hWHhfT2NBRFg1YmdBLVlWa1pxVHluYmhoMVBRaDZjL2NiZjhmNjA4LTE4MGEtNDhjYS1iZjk5LTEwNmJlNjQwNTFmMiJ9pearId=magic-pear-metadata-identifier" TargetMode="Externa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dontchangethislink.peardeckmagic.zone?eyJ0eXBlIjoiZ29vZ2xlLXNsaWRlcy1hZGRvbi1yZXNwb25zZS1mb290ZXIiLCJsYXN0RWRpdGVkQnkiOiIxMTIyMzUwNDIwMzcyNjQzMjgzNzAiLCJwcmVzZW50YXRpb25JZCI6IjFXZ1k2c3hIQ2hXb05hWHhfT2NBRFg1YmdBLVlWa1pxVHluYmhoMVBRaDZjIiwiY29udGVudElkIjoiY3VzdG9tLXJlc3BvbnNlLWZyZWVoYW5kRHJhd2luZyIsInNsaWRlSWQiOiJnMTAxMTM4ZDY2YzVfMF84OSIsImNvbnRlbnRJbnN0YW5jZUlkIjoiMVdnWTZzeEhDaFdvTmFYeF9PY0FEWDViZ0EtWVZrWnFUeW5iaGgxUFFoNmMvNmQ2Y2QyNWUtNmRjYy00ZGIzLWE3NWEtNDUzYTBkMTk2M2VkIn0=pearId=magic-pear-metadata-identifier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://dontchangethislink.peardeckmagic.zone?eyJ0eXBlIjoiZnJlZWhhbmREcmF3aW5nIiwiZHJhZ2dhYmxlcyI6W3siaWQiOiJkcmFnZ2FibGUwIiwidHlwZSI6Imljb24iLCJpY29uIjp7ImlkIjoiZGVmYXVsdC1jaXJjbGUifSwiY29sb3IiOiIjRDUxRDI4In1dLCJkcmFnZ2FibGVTaXplIjoxMi41NSwiZW1iZWRkYWJsZVVybCI6Imh0dHBzOi8vIiwiYW5zd2VycyI6W119pearId=magic-pear-shape-identifier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bXVsdGlwbGVDaG9pY2UiLCJkcmFnZ2FibGVzIjpbeyJpZCI6ImRyYWdnYWJsZTAiLCJ0eXBlIjoiaWNvbiIsImljb24iOnsiaWQiOiJkZWZhdWx0LWNpcmNsZSJ9LCJjb2xvciI6IiNENTFEMjgifV0sImRyYWdnYWJsZVNpemUiOjEyLjU1LCJlbWJlZGRhYmxlVXJsIjoiaHR0cHM6Ly8iLCJhbnN3ZXJzIjpbIiQxNTAwIiwiJDE2MDAiLCIkMTgwMCIsIiQyMDAwIl19pearId=magic-pear-shape-identifier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://dontchangethislink.peardeckmagic.zone?eyJ0eXBlIjoiZ29vZ2xlLXNsaWRlcy1hZGRvbi1yZXNwb25zZS1mb290ZXIiLCJsYXN0RWRpdGVkQnkiOiIxMTIyMzUwNDIwMzcyNjQzMjgzNzAiLCJwcmVzZW50YXRpb25JZCI6IjFXZ1k2c3hIQ2hXb05hWHhfT2NBRFg1YmdBLVlWa1pxVHluYmhoMVBRaDZjIiwiY29udGVudElkIjoiY3VzdG9tLXJlc3BvbnNlLW11bHRpcGxlQ2hvaWNlIiwic2xpZGVJZCI6InAyOCIsImNvbnRlbnRJbnN0YW5jZUlkIjoiMVdnWTZzeEhDaFdvTmFYeF9PY0FEWDViZ0EtWVZrWnFUeW5iaGgxUFFoNmMvMTMxOTA1NjYtYmNjOS00ZjBlLTk0ZTgtZTAxYjI4MDJmM2I3In0=pearId=magic-pear-metadata-identifier" TargetMode="External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29vZ2xlLXNsaWRlcy1hZGRvbi1yZXNwb25zZS1mb290ZXIiLCJsYXN0RWRpdGVkQnkiOiIxMTIyMzUwNDIwMzcyNjQzMjgzNzAiLCJwcmVzZW50YXRpb25JZCI6IjFXZ1k2c3hIQ2hXb05hWHhfT2NBRFg1YmdBLVlWa1pxVHluYmhoMVBRaDZjIiwiY29udGVudElkIjoiY3VzdG9tLXJlc3BvbnNlLW11bHRpcGxlQ2hvaWNlIiwic2xpZGVJZCI6InAyOCIsImNvbnRlbnRJbnN0YW5jZUlkIjoiMVdnWTZzeEhDaFdvTmFYeF9PY0FEWDViZ0EtWVZrWnFUeW5iaGgxUFFoNmMvMTMxOTA1NjYtYmNjOS00ZjBlLTk0ZTgtZTAxYjI4MDJmM2I3In0=pearId=magic-pear-metadata-identifier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hyperlink" Target="https://www.ziprecruiter.com/Salaries/Teacher-Salary-per-Month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bXVsdGlwbGVDaG9pY2UiLCJkcmFnZ2FibGVzIjpbeyJpZCI6ImRyYWdnYWJsZTAiLCJ0eXBlIjoiaWNvbiIsImljb24iOnsiaWQiOiJkZWZhdWx0LWNpcmNsZSJ9LCJjb2xvciI6IiNENTFEMjgifV0sImRyYWdnYWJsZVNpemUiOjEyLjU1LCJlbWJlZGRhYmxlVXJsIjoiaHR0cHM6Ly8iLCJhbnN3ZXJzIjpbIk92ZXIgJDM2MDAiLCJBcm91bmQgJDQ0MDAiLCIkNDQsMDAwIiwiaWRrIl19pearId=magic-pear-shape-identifier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hyperlink" Target="http://dontchangethislink.peardeckmagic.zone?eyJ0eXBlIjoiZ29vZ2xlLXNsaWRlcy1hZGRvbi1yZXNwb25zZS1mb290ZXIiLCJsYXN0RWRpdGVkQnkiOiIxMTIyMzUwNDIwMzcyNjQzMjgzNzAiLCJwcmVzZW50YXRpb25JZCI6IjFXZ1k2c3hIQ2hXb05hWHhfT2NBRFg1YmdBLVlWa1pxVHluYmhoMVBRaDZjIiwiY29udGVudElkIjoiY3VzdG9tLXJlc3BvbnNlLW11bHRpcGxlQ2hvaWNlIiwic2xpZGVJZCI6InAyOSIsImNvbnRlbnRJbnN0YW5jZUlkIjoiMVdnWTZzeEhDaFdvTmFYeF9PY0FEWDViZ0EtWVZrWnFUeW5iaGgxUFFoNmMvYzQ0YmEyMDctOThkZS00OTZiLWE0NjItNDllOTA4NDFiN2UyIn0=pearId=magic-pear-metadata-identifier" TargetMode="Externa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29vZ2xlLXNsaWRlcy1hZGRvbi1yZXNwb25zZS1mb290ZXIiLCJsYXN0RWRpdGVkQnkiOiIxMTIyMzUwNDIwMzcyNjQzMjgzNzAiLCJwcmVzZW50YXRpb25JZCI6IjFXZ1k2c3hIQ2hXb05hWHhfT2NBRFg1YmdBLVlWa1pxVHluYmhoMVBRaDZjIiwiY29udGVudElkIjoiY3VzdG9tLXJlc3BvbnNlLW11bHRpcGxlQ2hvaWNlIiwic2xpZGVJZCI6InAyOSIsImNvbnRlbnRJbnN0YW5jZUlkIjoiMVdnWTZzeEhDaFdvTmFYeF9PY0FEWDViZ0EtWVZrWnFUeW5iaGgxUFFoNmMvYzQ0YmEyMDctOThkZS00OTZiLWE0NjItNDllOTA4NDFiN2UyIn0=pearId=magic-pear-metadata-identifier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bXVsdGlwbGVDaG9pY2UiLCJkcmFnZ2FibGVzIjpbeyJpZCI6ImRyYWdnYWJsZTAiLCJ0eXBlIjoiaWNvbiIsImljb24iOnsiaWQiOiJkZWZhdWx0LWNpcmNsZSJ9LCJjb2xvciI6IiNENTFEMjgifV0sImRyYWdnYWJsZVNpemUiOjEyLjU1LCJlbWJlZGRhYmxlVXJsIjoiaHR0cHM6Ly8iLCJhbnN3ZXJzIjpbIjEwMCIsIjM2IiwiMTgiLCIyIl19pearId=magic-pear-shape-identifier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hyperlink" Target="http://dontchangethislink.peardeckmagic.zone?eyJ0eXBlIjoiZ29vZ2xlLXNsaWRlcy1hZGRvbi1yZXNwb25zZS1mb290ZXIiLCJsYXN0RWRpdGVkQnkiOiIxMTIyMzUwNDIwMzcyNjQzMjgzNzAiLCJwcmVzZW50YXRpb25JZCI6IjFXZ1k2c3hIQ2hXb05hWHhfT2NBRFg1YmdBLVlWa1pxVHluYmhoMVBRaDZjIiwiY29udGVudElkIjoiY3VzdG9tLXJlc3BvbnNlLW11bHRpcGxlQ2hvaWNlIiwic2xpZGVJZCI6ImdmYzJkNjVjMmYxXzBfNjUiLCJjb250ZW50SW5zdGFuY2VJZCI6IjFXZ1k2c3hIQ2hXb05hWHhfT2NBRFg1YmdBLVlWa1pxVHluYmhoMVBRaDZjL2M5ZjlhYjgxLTVmM2YtNDdhNS1hZGZkLTVjMmY5NTlmMTk1ZCJ9pearId=magic-pear-metadata-identifier" TargetMode="External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29vZ2xlLXNsaWRlcy1hZGRvbi1yZXNwb25zZS1mb290ZXIiLCJsYXN0RWRpdGVkQnkiOiIxMTIyMzUwNDIwMzcyNjQzMjgzNzAiLCJwcmVzZW50YXRpb25JZCI6IjFXZ1k2c3hIQ2hXb05hWHhfT2NBRFg1YmdBLVlWa1pxVHluYmhoMVBRaDZjIiwiY29udGVudElkIjoiY3VzdG9tLXJlc3BvbnNlLW11bHRpcGxlQ2hvaWNlIiwic2xpZGVJZCI6ImdmYzJkNjVjMmYxXzBfNjUiLCJjb250ZW50SW5zdGFuY2VJZCI6IjFXZ1k2c3hIQ2hXb05hWHhfT2NBRFg1YmdBLVlWa1pxVHluYmhoMVBRaDZjL2M5ZjlhYjgxLTVmM2YtNDdhNS1hZGZkLTVjMmY5NTlmMTk1ZCJ9pearId=magic-pear-metadata-identifier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29vZ2xlLXNsaWRlcy1hZGRvbi1yZXNwb25zZS1mb290ZXIiLCJsYXN0RWRpdGVkQnkiOiIxMTIyMzUwNDIwMzcyNjQzMjgzNzAiLCJwcmVzZW50YXRpb25JZCI6IjFXZ1k2c3hIQ2hXb05hWHhfT2NBRFg1YmdBLVlWa1pxVHluYmhoMVBRaDZjIiwiY29udGVudElkIjoiY3VzdG9tLXJlc3BvbnNlLW11bHRpcGxlQ2hvaWNlIiwic2xpZGVJZCI6ImdmYzJkNjVjMmYxXzBfNjUiLCJjb250ZW50SW5zdGFuY2VJZCI6IjFXZ1k2c3hIQ2hXb05hWHhfT2NBRFg1YmdBLVlWa1pxVHluYmhoMVBRaDZjL2M5ZjlhYjgxLTVmM2YtNDdhNS1hZGZkLTVjMmY5NTlmMTk1ZCJ9pearId=magic-pear-metadata-identifier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hyperlink" Target="https://youtu.be/St2yBWsFBj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dontchangethislink.peardeckmagic.zone?eyJ0eXBlIjoiZ29vZ2xlLXNsaWRlcy1hZGRvbi1yZXNwb25zZS1mb290ZXIiLCJsYXN0RWRpdGVkQnkiOiIxMTIyMzUwNDIwMzcyNjQzMjgzNzAiLCJwcmVzZW50YXRpb25JZCI6IjFXZ1k2c3hIQ2hXb05hWHhfT2NBRFg1YmdBLVlWa1pxVHluYmhoMVBRaDZjIiwiY29udGVudElkIjoiY3VzdG9tLXJlc3BvbnNlLW11bHRpcGxlQ2hvaWNlIiwic2xpZGVJZCI6InA1IiwiY29udGVudEluc3RhbmNlSWQiOiIxV2dZNnN4SENoV29OYVh4X09jQURYNWJnQS1ZVmtacVR5bmJoaDFQUWg2Yy8wMzFlZWNjYi1hZmFiLTRkN2YtOWU2NC01NWM4ZGNhYTQ3NjIifQ==pearId=magic-pear-metadata-identifier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://dontchangethislink.peardeckmagic.zone?eyJ0eXBlIjoibXVsdGlwbGVDaG9pY2UiLCJkcmFnZ2FibGVzIjpbeyJpZCI6ImRyYWdnYWJsZTAiLCJ0eXBlIjoiaWNvbiIsImljb24iOnsiaWQiOiJkZWZhdWx0LWNpcmNsZSJ9LCJjb2xvciI6IiNENTFEMjgifV0sImRyYWdnYWJsZVNpemUiOjEyLjU1LCJlbWJlZGRhYmxlVXJsIjoiaHR0cHM6Ly8iLCJhbnN3ZXJzIjpbIkluY29tZSBzdHJlYW0iLCJEZWJ0IiwiRGVidCB0byBpbmNvbWUgcmF0aW8iLCJPdGhlciJdfQ==pearId=magic-pear-shape-identifier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edlink.org/professional-development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amazon.com/Teachers-Can-Financially-Fit-Economists/dp/3030493555" TargetMode="External"/><Relationship Id="rId4" Type="http://schemas.openxmlformats.org/officeDocument/2006/relationships/hyperlink" Target="https://store.councilforeconed.org/shopping_product_detail.asp?pid=52423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ncilforeconed.org/resources/local-affiliates/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anciallyfitteachers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https://www.councilforeconed.org/resource/national-standards-for-financial-literacy/#sthash.KIRpxqce.dpb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>
            <a:spLocks noGrp="1"/>
          </p:cNvSpPr>
          <p:nvPr>
            <p:ph type="ctrTitle"/>
          </p:nvPr>
        </p:nvSpPr>
        <p:spPr>
          <a:xfrm>
            <a:off x="685800" y="1066800"/>
            <a:ext cx="7772400" cy="342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ct val="25926"/>
              <a:buNone/>
            </a:pPr>
            <a:br>
              <a:rPr lang="en-US" sz="6000"/>
            </a:br>
            <a:br>
              <a:rPr lang="en-US" sz="6000"/>
            </a:br>
            <a:r>
              <a:rPr lang="en-US" sz="4077"/>
              <a:t>Your Personal Finance for Teachers: </a:t>
            </a:r>
            <a:endParaRPr sz="4077"/>
          </a:p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ct val="44166"/>
              <a:buNone/>
            </a:pPr>
            <a:r>
              <a:rPr lang="en-US" sz="3522">
                <a:solidFill>
                  <a:schemeClr val="accent3">
                    <a:lumMod val="75000"/>
                  </a:schemeClr>
                </a:solidFill>
              </a:rPr>
              <a:t>Protecting Your Assets and Using Debt Strategically</a:t>
            </a:r>
            <a:endParaRPr sz="3522">
              <a:solidFill>
                <a:schemeClr val="accent3">
                  <a:lumMod val="75000"/>
                </a:schemeClr>
              </a:solidFill>
            </a:endParaRPr>
          </a:p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ct val="25925"/>
              <a:buNone/>
            </a:pPr>
            <a:br>
              <a:rPr lang="en-US" sz="6000" b="1"/>
            </a:br>
            <a:r>
              <a:rPr lang="en-US" sz="31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Teachers Can Be Financially Fit, Too</a:t>
            </a:r>
            <a:br>
              <a:rPr lang="en-US" sz="3177"/>
            </a:br>
            <a:r>
              <a:rPr lang="en-US" sz="2377"/>
              <a:t>Tawni Hunt Ferrarini, PhD</a:t>
            </a:r>
            <a:br>
              <a:rPr lang="en-US" sz="2377"/>
            </a:br>
            <a:r>
              <a:rPr lang="en-US" sz="2377"/>
              <a:t>Lindenwood University</a:t>
            </a:r>
            <a:br>
              <a:rPr lang="en-US" sz="2377"/>
            </a:br>
            <a:r>
              <a:rPr lang="en-US" sz="2377" u="sng">
                <a:solidFill>
                  <a:schemeClr val="hlink"/>
                </a:solidFill>
                <a:hlinkClick r:id="rId3"/>
              </a:rPr>
              <a:t>tferrarini@lindenwood.edu</a:t>
            </a:r>
            <a:br>
              <a:rPr lang="en-US" sz="2377"/>
            </a:br>
            <a:r>
              <a:rPr lang="en-US" sz="2377"/>
              <a:t>Tawni.org</a:t>
            </a:r>
            <a:br>
              <a:rPr lang="en-US" sz="2377"/>
            </a:br>
            <a:endParaRPr sz="2377">
              <a:solidFill>
                <a:schemeClr val="dk1"/>
              </a:solidFill>
            </a:endParaRPr>
          </a:p>
        </p:txBody>
      </p:sp>
      <p:pic>
        <p:nvPicPr>
          <p:cNvPr id="156" name="Google Shape;156;p29" descr="A picture containing pers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7624" y="4836994"/>
            <a:ext cx="1121058" cy="1181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6"/>
          <p:cNvSpPr txBox="1">
            <a:spLocks noGrp="1"/>
          </p:cNvSpPr>
          <p:nvPr>
            <p:ph type="title"/>
          </p:nvPr>
        </p:nvSpPr>
        <p:spPr>
          <a:xfrm>
            <a:off x="486696" y="629266"/>
            <a:ext cx="2629122" cy="1622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35353"/>
              <a:buNone/>
            </a:pPr>
            <a:r>
              <a:rPr lang="en-US" sz="4400">
                <a:solidFill>
                  <a:schemeClr val="accent3">
                    <a:lumMod val="75000"/>
                  </a:schemeClr>
                </a:solidFill>
              </a:rPr>
              <a:t>Customize the Resources based on </a:t>
            </a:r>
            <a:r>
              <a:rPr lang="en-US" sz="440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Standards</a:t>
            </a:r>
            <a:endParaRPr sz="4400" b="1">
              <a:solidFill>
                <a:schemeClr val="accent3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36"/>
          <p:cNvSpPr txBox="1">
            <a:spLocks noGrp="1"/>
          </p:cNvSpPr>
          <p:nvPr>
            <p:ph type="body" idx="4294967295"/>
          </p:nvPr>
        </p:nvSpPr>
        <p:spPr>
          <a:xfrm>
            <a:off x="486698" y="3482939"/>
            <a:ext cx="2629120" cy="274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Find your list of corresponding regional standards with your favorite browser.</a:t>
            </a:r>
            <a:endParaRPr/>
          </a:p>
          <a:p>
            <a:pPr marL="342900" lvl="0" indent="-1206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206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1079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36"/>
          <p:cNvSpPr/>
          <p:nvPr/>
        </p:nvSpPr>
        <p:spPr>
          <a:xfrm>
            <a:off x="3479292" y="0"/>
            <a:ext cx="56647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6"/>
          <p:cNvSpPr/>
          <p:nvPr/>
        </p:nvSpPr>
        <p:spPr>
          <a:xfrm>
            <a:off x="3842766" y="557784"/>
            <a:ext cx="493807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cap="flat" cmpd="sng">
            <a:solidFill>
              <a:srgbClr val="C8CACA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t" rotWithShape="0">
              <a:srgbClr val="000000">
                <a:alpha val="6235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54396" y="1954522"/>
            <a:ext cx="4514498" cy="2945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7"/>
          <p:cNvSpPr txBox="1">
            <a:spLocks noGrp="1"/>
          </p:cNvSpPr>
          <p:nvPr>
            <p:ph type="title"/>
          </p:nvPr>
        </p:nvSpPr>
        <p:spPr>
          <a:xfrm>
            <a:off x="820571" y="851517"/>
            <a:ext cx="3928849" cy="2991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Teacher’s </a:t>
            </a:r>
            <a:r>
              <a:rPr lang="en-US" sz="6000">
                <a:solidFill>
                  <a:srgbClr val="0070C0"/>
                </a:solidFill>
              </a:rPr>
              <a:t>Financial </a:t>
            </a:r>
            <a:r>
              <a:rPr lang="en-US" sz="6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Challenges</a:t>
            </a:r>
            <a:endParaRPr>
              <a:solidFill>
                <a:srgbClr val="0070C0"/>
              </a:solidFill>
            </a:endParaRPr>
          </a:p>
        </p:txBody>
      </p:sp>
      <p:sp>
        <p:nvSpPr>
          <p:cNvPr id="224" name="Google Shape;224;p37"/>
          <p:cNvSpPr txBox="1">
            <a:spLocks noGrp="1"/>
          </p:cNvSpPr>
          <p:nvPr>
            <p:ph type="body" idx="1"/>
          </p:nvPr>
        </p:nvSpPr>
        <p:spPr>
          <a:xfrm>
            <a:off x="820575" y="3842925"/>
            <a:ext cx="3641100" cy="21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18"/>
              <a:buNone/>
            </a:pPr>
            <a:r>
              <a:rPr lang="en-US" sz="3600"/>
              <a:t>Name two asset and/or debt challenges </a:t>
            </a:r>
            <a:r>
              <a:rPr lang="en-US" sz="3600" b="1"/>
              <a:t>unique to teachers</a:t>
            </a:r>
            <a:r>
              <a:rPr lang="en-US" sz="3600"/>
              <a:t>.</a:t>
            </a:r>
            <a:endParaRPr/>
          </a:p>
        </p:txBody>
      </p:sp>
      <p:pic>
        <p:nvPicPr>
          <p:cNvPr id="225" name="Google Shape;225;p37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8627" y="2531473"/>
            <a:ext cx="2413000" cy="2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7">
            <a:hlinkClick r:id="rId6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8"/>
          <p:cNvSpPr/>
          <p:nvPr/>
        </p:nvSpPr>
        <p:spPr>
          <a:xfrm>
            <a:off x="212700" y="321483"/>
            <a:ext cx="8703900" cy="596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0050" y="1163059"/>
            <a:ext cx="8269200" cy="3780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8"/>
          <p:cNvPicPr preferRelativeResize="0"/>
          <p:nvPr/>
        </p:nvPicPr>
        <p:blipFill rotWithShape="1">
          <a:blip r:embed="rId4">
            <a:alphaModFix/>
          </a:blip>
          <a:srcRect l="8474" t="8803" r="8032" b="9228"/>
          <a:stretch/>
        </p:blipFill>
        <p:spPr>
          <a:xfrm>
            <a:off x="6172055" y="2022800"/>
            <a:ext cx="2303870" cy="22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8"/>
          <p:cNvPicPr preferRelativeResize="0"/>
          <p:nvPr/>
        </p:nvPicPr>
        <p:blipFill rotWithShape="1">
          <a:blip r:embed="rId5">
            <a:alphaModFix/>
          </a:blip>
          <a:srcRect l="8441" t="8803" r="8063" b="9228"/>
          <a:stretch/>
        </p:blipFill>
        <p:spPr>
          <a:xfrm>
            <a:off x="713988" y="2022800"/>
            <a:ext cx="2303870" cy="22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8"/>
          <p:cNvSpPr txBox="1">
            <a:spLocks noGrp="1"/>
          </p:cNvSpPr>
          <p:nvPr>
            <p:ph type="title"/>
          </p:nvPr>
        </p:nvSpPr>
        <p:spPr>
          <a:xfrm>
            <a:off x="520950" y="570833"/>
            <a:ext cx="81021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534"/>
              </a:buClr>
              <a:buSzPts val="2800"/>
              <a:buFont typeface="Proxima Nova Semibold"/>
              <a:buNone/>
            </a:pPr>
            <a:r>
              <a:rPr lang="en-US" sz="2400">
                <a:solidFill>
                  <a:srgbClr val="0A3534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Drag your dot to indicate whether you agree or disagree:</a:t>
            </a:r>
            <a:endParaRPr sz="2400"/>
          </a:p>
        </p:txBody>
      </p:sp>
      <p:sp>
        <p:nvSpPr>
          <p:cNvPr id="237" name="Google Shape;237;p38"/>
          <p:cNvSpPr txBox="1"/>
          <p:nvPr/>
        </p:nvSpPr>
        <p:spPr>
          <a:xfrm>
            <a:off x="859125" y="3208567"/>
            <a:ext cx="20136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Agree</a:t>
            </a:r>
            <a:endParaRPr sz="2400" b="0" i="0" u="none" strike="noStrike" cap="none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238" name="Google Shape;238;p38"/>
          <p:cNvSpPr txBox="1"/>
          <p:nvPr/>
        </p:nvSpPr>
        <p:spPr>
          <a:xfrm>
            <a:off x="6317200" y="3208567"/>
            <a:ext cx="20136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Disagree</a:t>
            </a:r>
            <a:endParaRPr sz="2400" b="0" i="0" u="none" strike="noStrike" cap="none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239" name="Google Shape;239;p38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5905500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8">
            <a:hlinkClick r:id="rId8"/>
          </p:cNvPr>
          <p:cNvSpPr/>
          <p:nvPr/>
        </p:nvSpPr>
        <p:spPr>
          <a:xfrm>
            <a:off x="-63500" y="-635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8"/>
          <p:cNvSpPr txBox="1"/>
          <p:nvPr/>
        </p:nvSpPr>
        <p:spPr>
          <a:xfrm>
            <a:off x="898975" y="4943575"/>
            <a:ext cx="7490400" cy="8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i="1" u="none" strike="noStrike" cap="none">
              <a:solidFill>
                <a:srgbClr val="0A3534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i="1" u="none" strike="noStrike" cap="none">
                <a:solidFill>
                  <a:srgbClr val="0A3534"/>
                </a:solidFill>
                <a:latin typeface="Proxima Nova"/>
                <a:ea typeface="Proxima Nova"/>
                <a:cs typeface="Proxima Nova"/>
                <a:sym typeface="Proxima Nova"/>
              </a:rPr>
              <a:t>RESPOND: I could “retire” comfortably at the end of this </a:t>
            </a:r>
            <a:r>
              <a:rPr lang="en-US" sz="2400" b="1" i="1">
                <a:solidFill>
                  <a:srgbClr val="0A3534"/>
                </a:solidFill>
                <a:latin typeface="Proxima Nova"/>
                <a:ea typeface="Proxima Nova"/>
                <a:cs typeface="Proxima Nova"/>
                <a:sym typeface="Proxima Nova"/>
              </a:rPr>
              <a:t>year </a:t>
            </a:r>
            <a:r>
              <a:rPr lang="en-US" sz="2400" b="1" i="1" u="none" strike="noStrike" cap="none">
                <a:solidFill>
                  <a:srgbClr val="0A3534"/>
                </a:solidFill>
                <a:latin typeface="Proxima Nova"/>
                <a:ea typeface="Proxima Nova"/>
                <a:cs typeface="Proxima Nova"/>
                <a:sym typeface="Proxima Nova"/>
              </a:rPr>
              <a:t>if offered 50% of one year’s pay as severance OR leave with</a:t>
            </a:r>
            <a:r>
              <a:rPr lang="en-US" sz="2400" b="1" i="1">
                <a:solidFill>
                  <a:srgbClr val="0A3534"/>
                </a:solidFill>
                <a:latin typeface="Proxima Nova"/>
                <a:ea typeface="Proxima Nova"/>
                <a:cs typeface="Proxima Nova"/>
                <a:sym typeface="Proxima Nova"/>
              </a:rPr>
              <a:t> minimal stress if </a:t>
            </a:r>
            <a:r>
              <a:rPr lang="en-US" sz="2400" b="1" i="1" u="none" strike="noStrike" cap="none">
                <a:solidFill>
                  <a:srgbClr val="0A3534"/>
                </a:solidFill>
                <a:latin typeface="Proxima Nova"/>
                <a:ea typeface="Proxima Nova"/>
                <a:cs typeface="Proxima Nova"/>
                <a:sym typeface="Proxima Nova"/>
              </a:rPr>
              <a:t>laid off.</a:t>
            </a:r>
            <a:endParaRPr sz="18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9"/>
          <p:cNvSpPr txBox="1">
            <a:spLocks noGrp="1"/>
          </p:cNvSpPr>
          <p:nvPr>
            <p:ph type="title"/>
          </p:nvPr>
        </p:nvSpPr>
        <p:spPr>
          <a:xfrm>
            <a:off x="311700" y="1227648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Clr>
                <a:srgbClr val="005CB8"/>
              </a:buClr>
              <a:buSzPts val="2800"/>
              <a:buFont typeface="Calibri"/>
              <a:buNone/>
            </a:pPr>
            <a:r>
              <a:rPr lang="en-US"/>
              <a:t>Realities</a:t>
            </a:r>
            <a:endParaRPr/>
          </a:p>
        </p:txBody>
      </p:sp>
      <p:sp>
        <p:nvSpPr>
          <p:cNvPr id="247" name="Google Shape;247;p39"/>
          <p:cNvSpPr txBox="1">
            <a:spLocks noGrp="1"/>
          </p:cNvSpPr>
          <p:nvPr>
            <p:ph type="body" idx="1"/>
          </p:nvPr>
        </p:nvSpPr>
        <p:spPr>
          <a:xfrm>
            <a:off x="111050" y="2860431"/>
            <a:ext cx="9079200" cy="3231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4400"/>
              <a:t>Every profession faces periods of unemployment. 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4400"/>
              <a:t>Every living person retires.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0"/>
          <p:cNvSpPr txBox="1">
            <a:spLocks noGrp="1"/>
          </p:cNvSpPr>
          <p:nvPr>
            <p:ph type="title"/>
          </p:nvPr>
        </p:nvSpPr>
        <p:spPr>
          <a:xfrm>
            <a:off x="228300" y="1325179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Plan!</a:t>
            </a:r>
            <a:endParaRPr/>
          </a:p>
        </p:txBody>
      </p:sp>
      <p:sp>
        <p:nvSpPr>
          <p:cNvPr id="254" name="Google Shape;254;p40"/>
          <p:cNvSpPr txBox="1">
            <a:spLocks noGrp="1"/>
          </p:cNvSpPr>
          <p:nvPr>
            <p:ph type="body" idx="1"/>
          </p:nvPr>
        </p:nvSpPr>
        <p:spPr>
          <a:xfrm>
            <a:off x="311700" y="2989385"/>
            <a:ext cx="8520600" cy="31024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3600"/>
              <a:t>Devise a plan for your working career.</a:t>
            </a:r>
            <a:endParaRPr sz="36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3600"/>
              <a:t>Create one that leads to a life of financial security and comfort.</a:t>
            </a:r>
            <a:endParaRPr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1"/>
          <p:cNvSpPr txBox="1">
            <a:spLocks noGrp="1"/>
          </p:cNvSpPr>
          <p:nvPr>
            <p:ph type="title"/>
          </p:nvPr>
        </p:nvSpPr>
        <p:spPr>
          <a:xfrm>
            <a:off x="229885" y="184294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Clr>
                <a:srgbClr val="005CB8"/>
              </a:buClr>
              <a:buSzPts val="2800"/>
              <a:buFont typeface="Calibri"/>
              <a:buNone/>
            </a:pPr>
            <a:r>
              <a:rPr lang="en-US"/>
              <a:t>Assets</a:t>
            </a:r>
            <a:endParaRPr/>
          </a:p>
        </p:txBody>
      </p:sp>
      <p:sp>
        <p:nvSpPr>
          <p:cNvPr id="260" name="Google Shape;260;p41"/>
          <p:cNvSpPr txBox="1">
            <a:spLocks noGrp="1"/>
          </p:cNvSpPr>
          <p:nvPr>
            <p:ph type="body" idx="1"/>
          </p:nvPr>
        </p:nvSpPr>
        <p:spPr>
          <a:xfrm>
            <a:off x="111050" y="1536625"/>
            <a:ext cx="9079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Major source of income: active teaching income…</a:t>
            </a:r>
            <a:endParaRPr sz="3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>
                <a:solidFill>
                  <a:schemeClr val="accent3">
                    <a:lumMod val="75000"/>
                  </a:schemeClr>
                </a:solidFill>
              </a:rPr>
              <a:t>Do you know your labor market? </a:t>
            </a:r>
            <a:endParaRPr sz="3600" i="1">
              <a:solidFill>
                <a:schemeClr val="accent3">
                  <a:lumMod val="75000"/>
                </a:schemeClr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US" sz="3600" i="1">
                <a:solidFill>
                  <a:schemeClr val="accent3">
                    <a:lumMod val="75000"/>
                  </a:schemeClr>
                </a:solidFill>
              </a:rPr>
              <a:t>What is the median pay?</a:t>
            </a:r>
            <a:endParaRPr sz="3600" i="1">
              <a:solidFill>
                <a:schemeClr val="accent3">
                  <a:lumMod val="75000"/>
                </a:schemeClr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US" sz="3600" i="1">
                <a:solidFill>
                  <a:schemeClr val="accent3">
                    <a:lumMod val="75000"/>
                  </a:schemeClr>
                </a:solidFill>
              </a:rPr>
              <a:t>How many teacher jobs were there in 2020?</a:t>
            </a:r>
            <a:endParaRPr sz="3600" i="1">
              <a:solidFill>
                <a:schemeClr val="accent3">
                  <a:lumMod val="75000"/>
                </a:schemeClr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US" sz="3600" i="1">
                <a:solidFill>
                  <a:schemeClr val="accent3">
                    <a:lumMod val="75000"/>
                  </a:schemeClr>
                </a:solidFill>
              </a:rPr>
              <a:t>What is the projected change?</a:t>
            </a:r>
            <a:endParaRPr sz="3600" i="1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61" name="Google Shape;261;p4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41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2"/>
          <p:cNvSpPr txBox="1">
            <a:spLocks noGrp="1"/>
          </p:cNvSpPr>
          <p:nvPr>
            <p:ph type="title"/>
          </p:nvPr>
        </p:nvSpPr>
        <p:spPr>
          <a:xfrm>
            <a:off x="311700" y="146492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BLS-OOH</a:t>
            </a:r>
            <a:endParaRPr/>
          </a:p>
        </p:txBody>
      </p:sp>
      <p:pic>
        <p:nvPicPr>
          <p:cNvPr id="269" name="Google Shape;269;p4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2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1" name="Google Shape;271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90086" y="1528113"/>
            <a:ext cx="6763831" cy="442602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42"/>
          <p:cNvSpPr txBox="1"/>
          <p:nvPr/>
        </p:nvSpPr>
        <p:spPr>
          <a:xfrm>
            <a:off x="528950" y="4058650"/>
            <a:ext cx="1331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Median pay per year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42"/>
          <p:cNvSpPr txBox="1"/>
          <p:nvPr/>
        </p:nvSpPr>
        <p:spPr>
          <a:xfrm>
            <a:off x="3009500" y="5782275"/>
            <a:ext cx="258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Total number of jobs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42"/>
          <p:cNvSpPr txBox="1"/>
          <p:nvPr/>
        </p:nvSpPr>
        <p:spPr>
          <a:xfrm>
            <a:off x="3036850" y="1623700"/>
            <a:ext cx="31644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Market for</a:t>
            </a:r>
            <a:r>
              <a:rPr lang="en-US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_______________ </a:t>
            </a:r>
            <a:r>
              <a:rPr lang="en-US" sz="19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teachers</a:t>
            </a:r>
            <a:endParaRPr sz="19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42"/>
          <p:cNvSpPr txBox="1"/>
          <p:nvPr/>
        </p:nvSpPr>
        <p:spPr>
          <a:xfrm>
            <a:off x="6037225" y="2061450"/>
            <a:ext cx="27723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Pick an occupation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Identify the median pay or annually salary for 2020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Identify the total number of jobs, 2020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3"/>
          <p:cNvSpPr txBox="1">
            <a:spLocks noGrp="1"/>
          </p:cNvSpPr>
          <p:nvPr>
            <p:ph type="title"/>
          </p:nvPr>
        </p:nvSpPr>
        <p:spPr>
          <a:xfrm>
            <a:off x="311700" y="146492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BLS-OOH</a:t>
            </a:r>
            <a:endParaRPr/>
          </a:p>
        </p:txBody>
      </p:sp>
      <p:pic>
        <p:nvPicPr>
          <p:cNvPr id="282" name="Google Shape;28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086" y="1528113"/>
            <a:ext cx="6763831" cy="442602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43"/>
          <p:cNvSpPr txBox="1"/>
          <p:nvPr/>
        </p:nvSpPr>
        <p:spPr>
          <a:xfrm>
            <a:off x="528950" y="4058650"/>
            <a:ext cx="1331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Median pay per year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43"/>
          <p:cNvSpPr txBox="1"/>
          <p:nvPr/>
        </p:nvSpPr>
        <p:spPr>
          <a:xfrm>
            <a:off x="3009500" y="5782275"/>
            <a:ext cx="2580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Total number of jobs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43"/>
          <p:cNvSpPr txBox="1"/>
          <p:nvPr/>
        </p:nvSpPr>
        <p:spPr>
          <a:xfrm>
            <a:off x="3036850" y="1623700"/>
            <a:ext cx="316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Market for _______________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6" name="Google Shape;286;p4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43">
            <a:hlinkClick r:id="rId6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43"/>
          <p:cNvSpPr/>
          <p:nvPr/>
        </p:nvSpPr>
        <p:spPr>
          <a:xfrm>
            <a:off x="5818350" y="1450425"/>
            <a:ext cx="2070300" cy="7143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 b="1"/>
              <a:t>Market for ???</a:t>
            </a:r>
            <a:endParaRPr b="1"/>
          </a:p>
        </p:txBody>
      </p:sp>
      <p:sp>
        <p:nvSpPr>
          <p:cNvPr id="289" name="Google Shape;289;p43"/>
          <p:cNvSpPr/>
          <p:nvPr/>
        </p:nvSpPr>
        <p:spPr>
          <a:xfrm>
            <a:off x="5590400" y="5590750"/>
            <a:ext cx="2580900" cy="812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3. Total number o jobs, 20YY</a:t>
            </a:r>
            <a:endParaRPr b="1"/>
          </a:p>
        </p:txBody>
      </p:sp>
      <p:sp>
        <p:nvSpPr>
          <p:cNvPr id="290" name="Google Shape;290;p43"/>
          <p:cNvSpPr/>
          <p:nvPr/>
        </p:nvSpPr>
        <p:spPr>
          <a:xfrm>
            <a:off x="109425" y="2544775"/>
            <a:ext cx="1751100" cy="1322400"/>
          </a:xfrm>
          <a:prstGeom prst="downArrow">
            <a:avLst>
              <a:gd name="adj1" fmla="val 50000"/>
              <a:gd name="adj2" fmla="val 4966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2. Median pay</a:t>
            </a:r>
            <a:endParaRPr b="1"/>
          </a:p>
        </p:txBody>
      </p:sp>
      <p:pic>
        <p:nvPicPr>
          <p:cNvPr id="291" name="Google Shape;291;p43" descr="A picture containing text, clipart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21998" y="2746811"/>
            <a:ext cx="1649300" cy="16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4"/>
          <p:cNvSpPr txBox="1">
            <a:spLocks noGrp="1"/>
          </p:cNvSpPr>
          <p:nvPr>
            <p:ph type="body" idx="1"/>
          </p:nvPr>
        </p:nvSpPr>
        <p:spPr>
          <a:xfrm>
            <a:off x="442902" y="1414850"/>
            <a:ext cx="4038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ASSETS AND INCOME	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u="sng">
                <a:solidFill>
                  <a:schemeClr val="hlink"/>
                </a:solidFill>
                <a:hlinkClick r:id="rId3"/>
              </a:rPr>
              <a:t>Decode that paycheck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4"/>
          <p:cNvSpPr txBox="1">
            <a:spLocks noGrp="1"/>
          </p:cNvSpPr>
          <p:nvPr>
            <p:ph type="body" idx="2"/>
          </p:nvPr>
        </p:nvSpPr>
        <p:spPr>
          <a:xfrm>
            <a:off x="4792225" y="1414850"/>
            <a:ext cx="4038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DEBT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0" name="Google Shape;300;p44" descr="A picture containing text, clipa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66251" y="11"/>
            <a:ext cx="751925" cy="75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4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4">
            <a:hlinkClick r:id="rId7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3" name="Google Shape;303;p44" descr="A picture containing text, clipa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96423" y="3941557"/>
            <a:ext cx="1904675" cy="190465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4"/>
          <p:cNvSpPr/>
          <p:nvPr/>
        </p:nvSpPr>
        <p:spPr>
          <a:xfrm>
            <a:off x="4281625" y="1965150"/>
            <a:ext cx="2863500" cy="19047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517E3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Active Income: You provide time, skills, expertise for wages, salaries and more.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ASSETS AND INCOME</a:t>
            </a:r>
            <a:r>
              <a:rPr lang="en-US"/>
              <a:t>	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u="sng">
                <a:solidFill>
                  <a:schemeClr val="hlink"/>
                </a:solidFill>
                <a:hlinkClick r:id="rId3"/>
              </a:rPr>
              <a:t>Decode that paycheck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Savings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Investments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House and commercial property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Retirement income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Pension, Social Security (if eligible)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More</a:t>
            </a:r>
            <a:endParaRPr/>
          </a:p>
        </p:txBody>
      </p:sp>
      <p:sp>
        <p:nvSpPr>
          <p:cNvPr id="311" name="Google Shape;311;p4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DEBT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45">
            <a:hlinkClick r:id="rId4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45"/>
          <p:cNvSpPr/>
          <p:nvPr/>
        </p:nvSpPr>
        <p:spPr>
          <a:xfrm>
            <a:off x="5349700" y="2604600"/>
            <a:ext cx="3195000" cy="22425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517E3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Passive income: you do NOT do something personally to earn the income; By other means...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15" name="Google Shape;315;p45"/>
          <p:cNvSpPr txBox="1"/>
          <p:nvPr/>
        </p:nvSpPr>
        <p:spPr>
          <a:xfrm>
            <a:off x="4940400" y="4940024"/>
            <a:ext cx="34559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DIVERSIFY!</a:t>
            </a:r>
            <a:endParaRPr sz="2000" b="1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>
            <a:spLocks noGrp="1"/>
          </p:cNvSpPr>
          <p:nvPr>
            <p:ph type="title"/>
          </p:nvPr>
        </p:nvSpPr>
        <p:spPr>
          <a:xfrm>
            <a:off x="457199" y="76242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EconEdLink Membership</a:t>
            </a:r>
            <a:endParaRPr/>
          </a:p>
        </p:txBody>
      </p:sp>
      <p:sp>
        <p:nvSpPr>
          <p:cNvPr id="142" name="Google Shape;142;p27"/>
          <p:cNvSpPr txBox="1"/>
          <p:nvPr/>
        </p:nvSpPr>
        <p:spPr>
          <a:xfrm>
            <a:off x="482538" y="2114894"/>
            <a:ext cx="8175171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now access CEE’s professional development webinars directly on EconEdLink.org! To receive these new professional development benefits, 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become an EconEdLink </a:t>
            </a:r>
            <a:r>
              <a:rPr lang="en-US" sz="1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member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As a member, you will now be able to: 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Automatically receive a professional development certificate via e-mail within 24 hours after viewing any webinar for a minimum of 45 minutes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Register for upcoming webinars with a simple one-click process 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Easily download presentations, lesson plan materials and activities for each webinar 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Search and view all webinars at your convenience 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Save webinars to your EconEdLink dashboard for easy access to the event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may access our new 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Professional Development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page </a:t>
            </a:r>
            <a:r>
              <a:rPr lang="en-US"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ASSETS AND INCOME</a:t>
            </a:r>
            <a:r>
              <a:rPr lang="en-US"/>
              <a:t>	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u="sng">
                <a:solidFill>
                  <a:schemeClr val="hlink"/>
                </a:solidFill>
                <a:hlinkClick r:id="rId3"/>
              </a:rPr>
              <a:t>Decode that paycheck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Diversify your investment portfolio </a:t>
            </a:r>
            <a:r>
              <a:rPr lang="en-US" sz="2300" i="1">
                <a:solidFill>
                  <a:schemeClr val="accent3">
                    <a:lumMod val="75000"/>
                  </a:schemeClr>
                </a:solidFill>
              </a:rPr>
              <a:t>(Doing so helps manage downside risk)</a:t>
            </a:r>
            <a:endParaRPr sz="2300" i="1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22" name="Google Shape;322;p4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DEBT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u="sng">
                <a:solidFill>
                  <a:schemeClr val="hlink"/>
                </a:solidFill>
                <a:hlinkClick r:id="rId4"/>
              </a:rPr>
              <a:t>Financing through credit cards and debt</a:t>
            </a:r>
            <a:endParaRPr/>
          </a:p>
        </p:txBody>
      </p:sp>
      <p:pic>
        <p:nvPicPr>
          <p:cNvPr id="324" name="Google Shape;324;p46" descr="A picture containing text, clipar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20651" y="129486"/>
            <a:ext cx="751925" cy="75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46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46">
            <a:hlinkClick r:id="rId8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7" name="Google Shape;327;p46" descr="A picture containing text, clipar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82123" y="3869582"/>
            <a:ext cx="1904675" cy="190465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46"/>
          <p:cNvSpPr/>
          <p:nvPr/>
        </p:nvSpPr>
        <p:spPr>
          <a:xfrm>
            <a:off x="5252900" y="3730375"/>
            <a:ext cx="1276800" cy="1787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517E3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ASSETS AND INCOME</a:t>
            </a:r>
            <a:r>
              <a:rPr lang="en-US"/>
              <a:t>	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u="sng">
                <a:solidFill>
                  <a:schemeClr val="hlink"/>
                </a:solidFill>
                <a:hlinkClick r:id="rId3"/>
              </a:rPr>
              <a:t>Decode that paycheck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Investment portfolio diversification</a:t>
            </a:r>
            <a:endParaRPr/>
          </a:p>
        </p:txBody>
      </p:sp>
      <p:sp>
        <p:nvSpPr>
          <p:cNvPr id="335" name="Google Shape;335;p47"/>
          <p:cNvSpPr txBox="1">
            <a:spLocks noGrp="1"/>
          </p:cNvSpPr>
          <p:nvPr>
            <p:ph type="body" idx="2"/>
          </p:nvPr>
        </p:nvSpPr>
        <p:spPr>
          <a:xfrm>
            <a:off x="4903575" y="1545475"/>
            <a:ext cx="4038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DEBT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u="sng">
                <a:solidFill>
                  <a:schemeClr val="hlink"/>
                </a:solidFill>
                <a:hlinkClick r:id="rId4"/>
              </a:rPr>
              <a:t>Financing through credit cards and debt</a:t>
            </a:r>
            <a:endParaRPr/>
          </a:p>
        </p:txBody>
      </p:sp>
      <p:pic>
        <p:nvPicPr>
          <p:cNvPr id="337" name="Google Shape;337;p47" descr="A picture containing text, clipar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20651" y="129486"/>
            <a:ext cx="751925" cy="75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47"/>
          <p:cNvSpPr txBox="1"/>
          <p:nvPr/>
        </p:nvSpPr>
        <p:spPr>
          <a:xfrm>
            <a:off x="1173075" y="4080700"/>
            <a:ext cx="6687600" cy="646500"/>
          </a:xfrm>
          <a:prstGeom prst="rect">
            <a:avLst/>
          </a:prstGeom>
          <a:noFill/>
          <a:ln w="1143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DEBT TO INCOME RATIO CALCULATOR</a:t>
            </a:r>
            <a:endParaRPr sz="30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9" name="Google Shape;339;p47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7">
            <a:hlinkClick r:id="rId9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1" name="Google Shape;341;p47" descr="A picture containing text, clipar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75500" y="4925001"/>
            <a:ext cx="1559100" cy="1559075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47"/>
          <p:cNvSpPr/>
          <p:nvPr/>
        </p:nvSpPr>
        <p:spPr>
          <a:xfrm>
            <a:off x="3191850" y="5042850"/>
            <a:ext cx="751800" cy="1222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517E3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8"/>
          <p:cNvSpPr txBox="1">
            <a:spLocks noGrp="1"/>
          </p:cNvSpPr>
          <p:nvPr>
            <p:ph type="title"/>
          </p:nvPr>
        </p:nvSpPr>
        <p:spPr>
          <a:xfrm>
            <a:off x="409073" y="113096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Framing the Task</a:t>
            </a:r>
            <a:endParaRPr/>
          </a:p>
        </p:txBody>
      </p:sp>
      <p:sp>
        <p:nvSpPr>
          <p:cNvPr id="348" name="Google Shape;348;p48"/>
          <p:cNvSpPr txBox="1">
            <a:spLocks noGrp="1"/>
          </p:cNvSpPr>
          <p:nvPr>
            <p:ph type="body" idx="1"/>
          </p:nvPr>
        </p:nvSpPr>
        <p:spPr>
          <a:xfrm>
            <a:off x="158817" y="2377440"/>
            <a:ext cx="8884118" cy="377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Different people with varying incomes spend, use debt, save and invest for different reasons. </a:t>
            </a:r>
            <a:endParaRPr sz="3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9"/>
          <p:cNvSpPr txBox="1">
            <a:spLocks noGrp="1"/>
          </p:cNvSpPr>
          <p:nvPr>
            <p:ph type="title"/>
          </p:nvPr>
        </p:nvSpPr>
        <p:spPr>
          <a:xfrm>
            <a:off x="409073" y="113096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Framing the Task</a:t>
            </a:r>
            <a:endParaRPr/>
          </a:p>
        </p:txBody>
      </p:sp>
      <p:sp>
        <p:nvSpPr>
          <p:cNvPr id="354" name="Google Shape;354;p49"/>
          <p:cNvSpPr txBox="1">
            <a:spLocks noGrp="1"/>
          </p:cNvSpPr>
          <p:nvPr>
            <p:ph type="body" idx="1"/>
          </p:nvPr>
        </p:nvSpPr>
        <p:spPr>
          <a:xfrm>
            <a:off x="158817" y="2377440"/>
            <a:ext cx="8884200" cy="37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Different people spend, use debt, save and invest for different reasons.</a:t>
            </a:r>
            <a:r>
              <a:rPr lang="en-US" sz="3000" b="1"/>
              <a:t> </a:t>
            </a:r>
            <a:endParaRPr sz="3000" b="1"/>
          </a:p>
          <a:p>
            <a:pPr marL="3429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</a:pPr>
            <a:r>
              <a:rPr lang="en-US" sz="3300" b="1"/>
              <a:t>These reasons are connected to financing short-term purchases (vacation, entertainment room, and more), preparing for large purchases (such as higher education, autos, and homes), and more.</a:t>
            </a:r>
            <a:endParaRPr sz="3300" b="1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0"/>
          <p:cNvSpPr txBox="1">
            <a:spLocks noGrp="1"/>
          </p:cNvSpPr>
          <p:nvPr>
            <p:ph type="title"/>
          </p:nvPr>
        </p:nvSpPr>
        <p:spPr>
          <a:xfrm>
            <a:off x="409073" y="113096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Framing the Task</a:t>
            </a:r>
            <a:endParaRPr/>
          </a:p>
        </p:txBody>
      </p:sp>
      <p:sp>
        <p:nvSpPr>
          <p:cNvPr id="360" name="Google Shape;360;p50"/>
          <p:cNvSpPr txBox="1">
            <a:spLocks noGrp="1"/>
          </p:cNvSpPr>
          <p:nvPr>
            <p:ph type="body" idx="1"/>
          </p:nvPr>
        </p:nvSpPr>
        <p:spPr>
          <a:xfrm>
            <a:off x="214442" y="2273965"/>
            <a:ext cx="8884200" cy="37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US" sz="2700"/>
              <a:t>Different people spend, use, debt, save and invest for different reasons.</a:t>
            </a:r>
            <a:r>
              <a:rPr lang="en-US" sz="2700" b="1"/>
              <a:t> </a:t>
            </a:r>
            <a:endParaRPr sz="2700" b="1"/>
          </a:p>
          <a:p>
            <a:pPr marL="3429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US" sz="2700"/>
              <a:t>These reasons are connected to financing short-term purchases (vacation, entertainment room, and more), preparing for large purchases (such as higher education, autos, and homes), and more.</a:t>
            </a:r>
            <a:endParaRPr sz="2700"/>
          </a:p>
          <a:p>
            <a:pPr marL="3429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Char char="•"/>
            </a:pPr>
            <a:r>
              <a:rPr lang="en-US" sz="3300" b="1"/>
              <a:t>BALANCE THE TWO -- INCOME VS DEBT and DEBT vs INCOME -- over a lifetime!</a:t>
            </a:r>
            <a:endParaRPr sz="3300" b="1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1"/>
          <p:cNvSpPr txBox="1">
            <a:spLocks noGrp="1"/>
          </p:cNvSpPr>
          <p:nvPr>
            <p:ph type="title"/>
          </p:nvPr>
        </p:nvSpPr>
        <p:spPr>
          <a:xfrm>
            <a:off x="409073" y="113096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FOCUS</a:t>
            </a:r>
            <a:endParaRPr/>
          </a:p>
        </p:txBody>
      </p:sp>
      <p:sp>
        <p:nvSpPr>
          <p:cNvPr id="366" name="Google Shape;366;p51"/>
          <p:cNvSpPr txBox="1">
            <a:spLocks noGrp="1"/>
          </p:cNvSpPr>
          <p:nvPr>
            <p:ph type="body" idx="1"/>
          </p:nvPr>
        </p:nvSpPr>
        <p:spPr>
          <a:xfrm>
            <a:off x="158817" y="2377440"/>
            <a:ext cx="8884118" cy="377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600"/>
              <a:buAutoNum type="arabicPeriod"/>
            </a:pPr>
            <a:r>
              <a:rPr lang="en-US" sz="3600" b="1"/>
              <a:t>Choose comfortable and secure financial living </a:t>
            </a:r>
            <a:r>
              <a:rPr lang="en-US" sz="3600"/>
              <a:t>as a key goal.</a:t>
            </a:r>
            <a:endParaRPr sz="3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2"/>
          <p:cNvSpPr txBox="1">
            <a:spLocks noGrp="1"/>
          </p:cNvSpPr>
          <p:nvPr>
            <p:ph type="body" idx="1"/>
          </p:nvPr>
        </p:nvSpPr>
        <p:spPr>
          <a:xfrm>
            <a:off x="158817" y="2377440"/>
            <a:ext cx="8884200" cy="37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200"/>
              <a:buAutoNum type="arabicPeriod"/>
            </a:pPr>
            <a:r>
              <a:rPr lang="en-US" sz="3200"/>
              <a:t>Choose comfortable and secure financial living as a key goal.</a:t>
            </a:r>
            <a:endParaRPr sz="320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-US" sz="3600" b="1"/>
              <a:t>Use the present </a:t>
            </a:r>
            <a:r>
              <a:rPr lang="en-US" sz="3600"/>
              <a:t>to build a </a:t>
            </a:r>
            <a:r>
              <a:rPr lang="en-US" sz="3600" b="1"/>
              <a:t>future income stream based on research</a:t>
            </a:r>
            <a:r>
              <a:rPr lang="en-US" sz="3600"/>
              <a:t>.</a:t>
            </a:r>
            <a:endParaRPr sz="3600"/>
          </a:p>
        </p:txBody>
      </p:sp>
      <p:sp>
        <p:nvSpPr>
          <p:cNvPr id="372" name="Google Shape;372;p52"/>
          <p:cNvSpPr txBox="1">
            <a:spLocks noGrp="1"/>
          </p:cNvSpPr>
          <p:nvPr>
            <p:ph type="title"/>
          </p:nvPr>
        </p:nvSpPr>
        <p:spPr>
          <a:xfrm>
            <a:off x="409073" y="113096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FOCUS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3"/>
          <p:cNvSpPr txBox="1">
            <a:spLocks noGrp="1"/>
          </p:cNvSpPr>
          <p:nvPr>
            <p:ph type="body" idx="1"/>
          </p:nvPr>
        </p:nvSpPr>
        <p:spPr>
          <a:xfrm>
            <a:off x="158817" y="2377440"/>
            <a:ext cx="8884200" cy="37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/>
              <a:t>Choose comfortable and secure financial living as a key goal.</a:t>
            </a:r>
            <a:endParaRPr sz="300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/>
              <a:t>Use the present to build a future income stream based on research.</a:t>
            </a:r>
            <a:endParaRPr sz="300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-US" sz="3600" b="1"/>
              <a:t>ASSETS vary in value, and different types of DEBT represent different commitments to pay.</a:t>
            </a:r>
            <a:endParaRPr sz="3600"/>
          </a:p>
        </p:txBody>
      </p:sp>
      <p:sp>
        <p:nvSpPr>
          <p:cNvPr id="378" name="Google Shape;378;p53"/>
          <p:cNvSpPr txBox="1">
            <a:spLocks noGrp="1"/>
          </p:cNvSpPr>
          <p:nvPr>
            <p:ph type="title"/>
          </p:nvPr>
        </p:nvSpPr>
        <p:spPr>
          <a:xfrm>
            <a:off x="409073" y="113096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FOCUS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4"/>
          <p:cNvSpPr txBox="1">
            <a:spLocks noGrp="1"/>
          </p:cNvSpPr>
          <p:nvPr>
            <p:ph type="title"/>
          </p:nvPr>
        </p:nvSpPr>
        <p:spPr>
          <a:xfrm>
            <a:off x="457200" y="108284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Financial Investing </a:t>
            </a:r>
            <a:endParaRPr/>
          </a:p>
        </p:txBody>
      </p:sp>
      <p:sp>
        <p:nvSpPr>
          <p:cNvPr id="384" name="Google Shape;384;p54"/>
          <p:cNvSpPr txBox="1">
            <a:spLocks noGrp="1"/>
          </p:cNvSpPr>
          <p:nvPr>
            <p:ph type="body" idx="1"/>
          </p:nvPr>
        </p:nvSpPr>
        <p:spPr>
          <a:xfrm>
            <a:off x="457200" y="2159755"/>
            <a:ext cx="8229600" cy="4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/>
              <a:t>Financial investment </a:t>
            </a:r>
            <a:r>
              <a:rPr lang="en-US"/>
              <a:t>involves the purchase of financial assets with income (wages, salaries, interest income, dividend income and more).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The intent is to increase income  in the future or build wealth over time.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5"/>
          <p:cNvSpPr txBox="1">
            <a:spLocks noGrp="1"/>
          </p:cNvSpPr>
          <p:nvPr>
            <p:ph type="title"/>
          </p:nvPr>
        </p:nvSpPr>
        <p:spPr>
          <a:xfrm>
            <a:off x="457200" y="108284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Financial Investing </a:t>
            </a:r>
            <a:endParaRPr/>
          </a:p>
        </p:txBody>
      </p:sp>
      <p:sp>
        <p:nvSpPr>
          <p:cNvPr id="390" name="Google Shape;390;p55"/>
          <p:cNvSpPr txBox="1">
            <a:spLocks noGrp="1"/>
          </p:cNvSpPr>
          <p:nvPr>
            <p:ph type="body" idx="1"/>
          </p:nvPr>
        </p:nvSpPr>
        <p:spPr>
          <a:xfrm>
            <a:off x="457200" y="2159755"/>
            <a:ext cx="8229600" cy="4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b="1"/>
              <a:t>Financial investment </a:t>
            </a:r>
            <a:r>
              <a:rPr lang="en-US" sz="2400"/>
              <a:t>involves the </a:t>
            </a:r>
            <a:r>
              <a:rPr lang="en-US" sz="2400">
                <a:solidFill>
                  <a:schemeClr val="accent3">
                    <a:lumMod val="75000"/>
                  </a:schemeClr>
                </a:solidFill>
              </a:rPr>
              <a:t>purchase </a:t>
            </a:r>
            <a:r>
              <a:rPr lang="en-US" sz="2400"/>
              <a:t>of financial assets with income (wages, salaries, interest income, dividend income and more). </a:t>
            </a:r>
            <a:endParaRPr sz="2400"/>
          </a:p>
          <a:p>
            <a:pPr marL="342900" lvl="0" indent="-355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2400"/>
              <a:t>Investors choose to use their income to purchase among stocks, bonds, savings and various other </a:t>
            </a:r>
            <a:r>
              <a:rPr lang="en-US" sz="2400" b="1"/>
              <a:t>financial instruments</a:t>
            </a:r>
            <a:r>
              <a:rPr lang="en-US" sz="2400"/>
              <a:t>. </a:t>
            </a:r>
            <a:endParaRPr sz="2400"/>
          </a:p>
          <a:p>
            <a:pPr marL="342900" lvl="0" indent="-355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2400"/>
              <a:t>Each has </a:t>
            </a:r>
            <a:r>
              <a:rPr lang="en-US" sz="2400" b="1"/>
              <a:t>different risks and expected rates of return</a:t>
            </a:r>
            <a:r>
              <a:rPr lang="en-US" sz="2400"/>
              <a:t>.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>
            <a:spLocks noGrp="1"/>
          </p:cNvSpPr>
          <p:nvPr>
            <p:ph type="title"/>
          </p:nvPr>
        </p:nvSpPr>
        <p:spPr>
          <a:xfrm>
            <a:off x="433551" y="10619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Professional Development Certificate</a:t>
            </a:r>
            <a:endParaRPr sz="4000" b="1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8"/>
          <p:cNvSpPr txBox="1"/>
          <p:nvPr/>
        </p:nvSpPr>
        <p:spPr>
          <a:xfrm>
            <a:off x="588955" y="2359260"/>
            <a:ext cx="8175171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Earn your professional development certificate for this webinar: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Watch a minimum of 45-minutes, and a professional development </a:t>
            </a:r>
            <a:r>
              <a:rPr lang="en-US" sz="1800" b="1" i="0" u="none" strike="noStrike" cap="none">
                <a:solidFill>
                  <a:srgbClr val="7A9900"/>
                </a:solidFill>
                <a:latin typeface="Arial"/>
                <a:ea typeface="Arial"/>
                <a:cs typeface="Arial"/>
                <a:sym typeface="Arial"/>
              </a:rPr>
              <a:t>certificate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will automatically be e-mailed to you within 24 hours.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 resources: 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Download presentations, lesson plan materials, and activities for each webinar at </a:t>
            </a:r>
            <a:r>
              <a:rPr lang="en-US" sz="1600" b="1" i="1" u="sng" strike="noStrike" cap="none">
                <a:solidFill>
                  <a:srgbClr val="005CB8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EconEdLink.org/professional-development/</a:t>
            </a:r>
            <a:endParaRPr sz="1600" b="1" i="1" u="none" strike="noStrike" cap="none">
              <a:solidFill>
                <a:srgbClr val="005CB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1" u="none" strike="noStrike" cap="none">
              <a:solidFill>
                <a:srgbClr val="005CB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6"/>
          <p:cNvSpPr txBox="1">
            <a:spLocks noGrp="1"/>
          </p:cNvSpPr>
          <p:nvPr>
            <p:ph type="title"/>
          </p:nvPr>
        </p:nvSpPr>
        <p:spPr>
          <a:xfrm>
            <a:off x="597877" y="57443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Financial Debt</a:t>
            </a:r>
            <a:endParaRPr/>
          </a:p>
        </p:txBody>
      </p:sp>
      <p:sp>
        <p:nvSpPr>
          <p:cNvPr id="397" name="Google Shape;397;p56"/>
          <p:cNvSpPr txBox="1">
            <a:spLocks noGrp="1"/>
          </p:cNvSpPr>
          <p:nvPr>
            <p:ph type="body" idx="1"/>
          </p:nvPr>
        </p:nvSpPr>
        <p:spPr>
          <a:xfrm>
            <a:off x="457200" y="2377440"/>
            <a:ext cx="8229600" cy="377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Represents </a:t>
            </a:r>
            <a:r>
              <a:rPr lang="en-US" err="1">
                <a:solidFill>
                  <a:schemeClr val="accent3">
                    <a:lumMod val="75000"/>
                  </a:schemeClr>
                </a:solidFill>
              </a:rPr>
              <a:t>commitments</a:t>
            </a:r>
            <a:r>
              <a:rPr lang="en-US" err="1"/>
              <a:t>to</a:t>
            </a:r>
            <a:r>
              <a:rPr lang="en-US"/>
              <a:t> pay overtime in exchange for getting something now.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Borrow an amount - the </a:t>
            </a:r>
            <a:r>
              <a:rPr lang="en-US">
                <a:solidFill>
                  <a:schemeClr val="accent3">
                    <a:lumMod val="75000"/>
                  </a:schemeClr>
                </a:solidFill>
              </a:rPr>
              <a:t>principal</a:t>
            </a:r>
            <a:r>
              <a:rPr lang="en-US"/>
              <a:t>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Make a </a:t>
            </a:r>
            <a:r>
              <a:rPr lang="en-US">
                <a:solidFill>
                  <a:schemeClr val="accent3">
                    <a:lumMod val="75000"/>
                  </a:schemeClr>
                </a:solidFill>
              </a:rPr>
              <a:t>promise</a:t>
            </a:r>
            <a:r>
              <a:rPr lang="en-US"/>
              <a:t> to pay over time.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Pay a </a:t>
            </a:r>
            <a:r>
              <a:rPr lang="en-US">
                <a:solidFill>
                  <a:schemeClr val="accent3">
                    <a:lumMod val="75000"/>
                  </a:schemeClr>
                </a:solidFill>
              </a:rPr>
              <a:t>price</a:t>
            </a:r>
            <a:r>
              <a:rPr lang="en-US"/>
              <a:t> for money now versus saving for the future and financing yourself.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Pay </a:t>
            </a:r>
            <a:r>
              <a:rPr lang="en-US">
                <a:solidFill>
                  <a:schemeClr val="accent3">
                    <a:lumMod val="75000"/>
                  </a:schemeClr>
                </a:solidFill>
              </a:rPr>
              <a:t>interest</a:t>
            </a:r>
            <a:r>
              <a:rPr lang="en-US"/>
              <a:t>.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7"/>
          <p:cNvSpPr txBox="1">
            <a:spLocks noGrp="1"/>
          </p:cNvSpPr>
          <p:nvPr>
            <p:ph type="title"/>
          </p:nvPr>
        </p:nvSpPr>
        <p:spPr>
          <a:xfrm>
            <a:off x="457200" y="540923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Debt:</a:t>
            </a:r>
            <a:endParaRPr sz="48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i="1">
                <a:solidFill>
                  <a:schemeClr val="accent3">
                    <a:lumMod val="75000"/>
                  </a:schemeClr>
                </a:solidFill>
              </a:rPr>
              <a:t>Commitments to Pay With or Without Interest</a:t>
            </a:r>
            <a:endParaRPr sz="4800" i="1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04" name="Google Shape;404;p57"/>
          <p:cNvSpPr txBox="1">
            <a:spLocks noGrp="1"/>
          </p:cNvSpPr>
          <p:nvPr>
            <p:ph type="body" idx="1"/>
          </p:nvPr>
        </p:nvSpPr>
        <p:spPr>
          <a:xfrm>
            <a:off x="101525" y="2331900"/>
            <a:ext cx="48870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“Good Debt”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Amounts borrowed when the </a:t>
            </a:r>
            <a:r>
              <a:rPr lang="en-US">
                <a:solidFill>
                  <a:schemeClr val="accent3">
                    <a:lumMod val="75000"/>
                  </a:schemeClr>
                </a:solidFill>
              </a:rPr>
              <a:t>rate of return </a:t>
            </a:r>
            <a:r>
              <a:rPr lang="en-US"/>
              <a:t>is greater than the cost of borrowing (interest) .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That is, the expected benefits are greater than the costs.</a:t>
            </a:r>
            <a:endParaRPr/>
          </a:p>
        </p:txBody>
      </p:sp>
      <p:sp>
        <p:nvSpPr>
          <p:cNvPr id="405" name="Google Shape;405;p57"/>
          <p:cNvSpPr txBox="1">
            <a:spLocks noGrp="1"/>
          </p:cNvSpPr>
          <p:nvPr>
            <p:ph type="body" idx="2"/>
          </p:nvPr>
        </p:nvSpPr>
        <p:spPr>
          <a:xfrm>
            <a:off x="4942850" y="2331900"/>
            <a:ext cx="4158600" cy="425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“Bad Debt”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Amounts borrowed when the rate of return is LESS than the cost of borrowing (interest) .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That is the </a:t>
            </a:r>
            <a:r>
              <a:rPr lang="en-US">
                <a:solidFill>
                  <a:schemeClr val="accent3">
                    <a:lumMod val="75000"/>
                  </a:schemeClr>
                </a:solidFill>
              </a:rPr>
              <a:t>expected benefits </a:t>
            </a:r>
            <a:r>
              <a:rPr lang="en-US"/>
              <a:t>are LESS than the costs.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8"/>
          <p:cNvSpPr txBox="1">
            <a:spLocks noGrp="1"/>
          </p:cNvSpPr>
          <p:nvPr>
            <p:ph type="title"/>
          </p:nvPr>
        </p:nvSpPr>
        <p:spPr>
          <a:xfrm>
            <a:off x="457200" y="1034679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Good or Bad Debt?</a:t>
            </a:r>
            <a:endParaRPr/>
          </a:p>
        </p:txBody>
      </p:sp>
      <p:sp>
        <p:nvSpPr>
          <p:cNvPr id="412" name="Google Shape;412;p58"/>
          <p:cNvSpPr txBox="1"/>
          <p:nvPr/>
        </p:nvSpPr>
        <p:spPr>
          <a:xfrm>
            <a:off x="702150" y="2985575"/>
            <a:ext cx="77397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Which of the following </a:t>
            </a:r>
            <a:r>
              <a:rPr lang="en-US" sz="2000">
                <a:solidFill>
                  <a:srgbClr val="444444"/>
                </a:solidFill>
                <a:highlight>
                  <a:srgbClr val="FFFFFF"/>
                </a:highlight>
              </a:rPr>
              <a:t>increases the net worth or has future value for the teacher… </a:t>
            </a:r>
            <a:r>
              <a:rPr lang="en-US" sz="2000" i="1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</a:rPr>
              <a:t>making $40,000 with a student loan of $20,000 at a rate of 3.5% over 10 years?</a:t>
            </a:r>
            <a:endParaRPr sz="2100" i="1">
              <a:solidFill>
                <a:schemeClr val="accent3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444444"/>
                </a:solidFill>
                <a:highlight>
                  <a:srgbClr val="FFFFFF"/>
                </a:highlight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3" name="Google Shape;413;p5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58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9"/>
          <p:cNvSpPr txBox="1">
            <a:spLocks noGrp="1"/>
          </p:cNvSpPr>
          <p:nvPr>
            <p:ph type="title"/>
          </p:nvPr>
        </p:nvSpPr>
        <p:spPr>
          <a:xfrm>
            <a:off x="457200" y="540923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Debt:</a:t>
            </a:r>
            <a:endParaRPr sz="48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i="1">
                <a:solidFill>
                  <a:schemeClr val="accent3">
                    <a:lumMod val="75000"/>
                  </a:schemeClr>
                </a:solidFill>
              </a:rPr>
              <a:t>Commitments to Pay With or Without Interest</a:t>
            </a:r>
          </a:p>
        </p:txBody>
      </p:sp>
      <p:sp>
        <p:nvSpPr>
          <p:cNvPr id="421" name="Google Shape;421;p59"/>
          <p:cNvSpPr txBox="1">
            <a:spLocks noGrp="1"/>
          </p:cNvSpPr>
          <p:nvPr>
            <p:ph type="body" idx="1"/>
          </p:nvPr>
        </p:nvSpPr>
        <p:spPr>
          <a:xfrm>
            <a:off x="457200" y="2289725"/>
            <a:ext cx="4038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“Good Debt” </a:t>
            </a:r>
          </a:p>
        </p:txBody>
      </p:sp>
      <p:sp>
        <p:nvSpPr>
          <p:cNvPr id="422" name="Google Shape;422;p59"/>
          <p:cNvSpPr txBox="1">
            <a:spLocks noGrp="1"/>
          </p:cNvSpPr>
          <p:nvPr>
            <p:ph type="body" idx="2"/>
          </p:nvPr>
        </p:nvSpPr>
        <p:spPr>
          <a:xfrm>
            <a:off x="4940400" y="2289725"/>
            <a:ext cx="4038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“Bad Debt”</a:t>
            </a:r>
          </a:p>
        </p:txBody>
      </p:sp>
      <p:pic>
        <p:nvPicPr>
          <p:cNvPr id="423" name="Google Shape;423;p59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2098" y="4082632"/>
            <a:ext cx="1904675" cy="190465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59"/>
          <p:cNvSpPr/>
          <p:nvPr/>
        </p:nvSpPr>
        <p:spPr>
          <a:xfrm>
            <a:off x="847250" y="4082625"/>
            <a:ext cx="1276800" cy="1787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517E3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5" name="Google Shape;425;p59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59">
            <a:hlinkClick r:id="rId6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59"/>
          <p:cNvSpPr/>
          <p:nvPr/>
        </p:nvSpPr>
        <p:spPr>
          <a:xfrm>
            <a:off x="6276525" y="4045550"/>
            <a:ext cx="1276800" cy="1787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517E3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60"/>
          <p:cNvSpPr txBox="1">
            <a:spLocks noGrp="1"/>
          </p:cNvSpPr>
          <p:nvPr>
            <p:ph type="title"/>
          </p:nvPr>
        </p:nvSpPr>
        <p:spPr>
          <a:xfrm>
            <a:off x="311700" y="1264786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/>
              <a:t>Knowing Your DTI…</a:t>
            </a:r>
          </a:p>
        </p:txBody>
      </p:sp>
      <p:sp>
        <p:nvSpPr>
          <p:cNvPr id="434" name="Google Shape;434;p60"/>
          <p:cNvSpPr txBox="1">
            <a:spLocks noGrp="1"/>
          </p:cNvSpPr>
          <p:nvPr>
            <p:ph type="body" idx="1"/>
          </p:nvPr>
        </p:nvSpPr>
        <p:spPr>
          <a:xfrm>
            <a:off x="311700" y="2274277"/>
            <a:ext cx="8520600" cy="38175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Debt-To-Income Ratio.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Shed the bad debt and manage the good debt.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Reduce the DTI.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Expand your future financing options and lower your rates of interest.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072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61"/>
          <p:cNvSpPr/>
          <p:nvPr/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61"/>
          <p:cNvSpPr txBox="1"/>
          <p:nvPr/>
        </p:nvSpPr>
        <p:spPr>
          <a:xfrm>
            <a:off x="607441" y="6294805"/>
            <a:ext cx="817879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https://www.fool.com/investing/general/2014/08/17/the-pyramid-approach-to-retirement-planning.aspx</a:t>
            </a:r>
            <a:endParaRPr sz="1400" b="0" i="1" u="none" strike="noStrike" cap="none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2" name="Google Shape;442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8075" y="1543550"/>
            <a:ext cx="6667500" cy="4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61"/>
          <p:cNvSpPr/>
          <p:nvPr/>
        </p:nvSpPr>
        <p:spPr>
          <a:xfrm>
            <a:off x="6146150" y="3840075"/>
            <a:ext cx="2265900" cy="1824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Emergency Fund, Paying off bad debt, leveraging retirement savings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6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072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62"/>
          <p:cNvSpPr/>
          <p:nvPr/>
        </p:nvSpPr>
        <p:spPr>
          <a:xfrm>
            <a:off x="357759" y="480060"/>
            <a:ext cx="8428500" cy="589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62"/>
          <p:cNvSpPr txBox="1"/>
          <p:nvPr/>
        </p:nvSpPr>
        <p:spPr>
          <a:xfrm>
            <a:off x="607441" y="6294805"/>
            <a:ext cx="8178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i="1">
                <a:solidFill>
                  <a:schemeClr val="bg1"/>
                </a:solidFill>
              </a:rPr>
              <a:t>https://www.businessinsider.com/personal-finance/pyramid-financial-security-2014-4</a:t>
            </a:r>
            <a:endParaRPr sz="1400" b="0" i="1" u="none" strike="noStrike" cap="none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1" name="Google Shape;451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8250" y="1343025"/>
            <a:ext cx="6667500" cy="4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62"/>
          <p:cNvSpPr/>
          <p:nvPr/>
        </p:nvSpPr>
        <p:spPr>
          <a:xfrm>
            <a:off x="6024450" y="3298650"/>
            <a:ext cx="2097000" cy="11832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Insurance and Paying off good debt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6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072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63"/>
          <p:cNvSpPr/>
          <p:nvPr/>
        </p:nvSpPr>
        <p:spPr>
          <a:xfrm>
            <a:off x="357759" y="480060"/>
            <a:ext cx="8428500" cy="589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63"/>
          <p:cNvSpPr txBox="1"/>
          <p:nvPr/>
        </p:nvSpPr>
        <p:spPr>
          <a:xfrm>
            <a:off x="607441" y="6294805"/>
            <a:ext cx="8178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i="1">
                <a:solidFill>
                  <a:schemeClr val="bg1"/>
                </a:solidFill>
              </a:rPr>
              <a:t>https://www.businessinsider.com/personal-finance/pyramid-financial-security-2014-4</a:t>
            </a:r>
            <a:endParaRPr sz="1400" b="0" i="1" u="none" strike="noStrike" cap="none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0" name="Google Shape;460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8250" y="1343025"/>
            <a:ext cx="6667500" cy="4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63"/>
          <p:cNvSpPr/>
          <p:nvPr/>
        </p:nvSpPr>
        <p:spPr>
          <a:xfrm>
            <a:off x="5283850" y="2526650"/>
            <a:ext cx="2556600" cy="12030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Saving for other goals, investing, estate planning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6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072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64"/>
          <p:cNvSpPr/>
          <p:nvPr/>
        </p:nvSpPr>
        <p:spPr>
          <a:xfrm>
            <a:off x="357759" y="480060"/>
            <a:ext cx="8428500" cy="589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64"/>
          <p:cNvSpPr txBox="1"/>
          <p:nvPr/>
        </p:nvSpPr>
        <p:spPr>
          <a:xfrm>
            <a:off x="607441" y="6294805"/>
            <a:ext cx="8178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i="1">
                <a:solidFill>
                  <a:schemeClr val="bg1"/>
                </a:solidFill>
              </a:rPr>
              <a:t>https://www.businessinsider.com/personal-finance/pyramid-financial-security-2014-4</a:t>
            </a:r>
            <a:endParaRPr sz="1400" b="0" i="1" u="none" strike="noStrike" cap="none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9" name="Google Shape;469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8250" y="1343025"/>
            <a:ext cx="6667500" cy="4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64"/>
          <p:cNvSpPr/>
          <p:nvPr/>
        </p:nvSpPr>
        <p:spPr>
          <a:xfrm>
            <a:off x="5634800" y="1854850"/>
            <a:ext cx="1881300" cy="10527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Splurge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65"/>
          <p:cNvSpPr txBox="1">
            <a:spLocks noGrp="1"/>
          </p:cNvSpPr>
          <p:nvPr>
            <p:ph type="title"/>
          </p:nvPr>
        </p:nvSpPr>
        <p:spPr>
          <a:xfrm>
            <a:off x="192500" y="1814002"/>
            <a:ext cx="8494200" cy="11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Independence </a:t>
            </a:r>
            <a:endParaRPr/>
          </a:p>
        </p:txBody>
      </p:sp>
      <p:sp>
        <p:nvSpPr>
          <p:cNvPr id="476" name="Google Shape;476;p65"/>
          <p:cNvSpPr txBox="1">
            <a:spLocks noGrp="1"/>
          </p:cNvSpPr>
          <p:nvPr>
            <p:ph type="body" idx="1"/>
          </p:nvPr>
        </p:nvSpPr>
        <p:spPr>
          <a:xfrm>
            <a:off x="457200" y="3887125"/>
            <a:ext cx="8229600" cy="29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3200"/>
              <a:t>INDEPENDENT OF WHERE YOU ARE...</a:t>
            </a:r>
            <a:endParaRPr sz="3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200">
                <a:solidFill>
                  <a:schemeClr val="accent3">
                    <a:lumMod val="75000"/>
                  </a:schemeClr>
                </a:solidFill>
              </a:rPr>
              <a:t>      PLAN!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3200"/>
              <a:t>MODIFY YOUR </a:t>
            </a:r>
            <a:r>
              <a:rPr lang="en-US" sz="3200">
                <a:solidFill>
                  <a:schemeClr val="accent3">
                    <a:lumMod val="75000"/>
                  </a:schemeClr>
                </a:solidFill>
              </a:rPr>
              <a:t>CHOICES</a:t>
            </a:r>
            <a:r>
              <a:rPr lang="en-US" sz="3200"/>
              <a:t> -- THE MOST VALUABLE ASSET YOU HAVE!</a:t>
            </a:r>
            <a:endParaRPr sz="3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Full Disclosure.</a:t>
            </a:r>
            <a:endParaRPr/>
          </a:p>
        </p:txBody>
      </p:sp>
      <p:sp>
        <p:nvSpPr>
          <p:cNvPr id="162" name="Google Shape;162;p30"/>
          <p:cNvSpPr txBox="1">
            <a:spLocks noGrp="1"/>
          </p:cNvSpPr>
          <p:nvPr>
            <p:ph type="subTitle" idx="1"/>
          </p:nvPr>
        </p:nvSpPr>
        <p:spPr>
          <a:xfrm>
            <a:off x="503435" y="3886200"/>
            <a:ext cx="7864866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</a:pPr>
            <a:r>
              <a:rPr lang="en-US"/>
              <a:t>I am not a financial advisor. This presentation connects you to educational resources designed by teachers for teachers. It is research based on and driven by economic reasoning.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66"/>
          <p:cNvSpPr txBox="1">
            <a:spLocks noGrp="1"/>
          </p:cNvSpPr>
          <p:nvPr>
            <p:ph type="title"/>
          </p:nvPr>
        </p:nvSpPr>
        <p:spPr>
          <a:xfrm>
            <a:off x="630936" y="334644"/>
            <a:ext cx="7882128" cy="1076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/>
              <a:t>Important disclosures</a:t>
            </a:r>
            <a:endParaRPr/>
          </a:p>
        </p:txBody>
      </p:sp>
      <p:sp>
        <p:nvSpPr>
          <p:cNvPr id="483" name="Google Shape;483;p66"/>
          <p:cNvSpPr/>
          <p:nvPr/>
        </p:nvSpPr>
        <p:spPr>
          <a:xfrm>
            <a:off x="632079" y="0"/>
            <a:ext cx="7879842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66"/>
          <p:cNvSpPr/>
          <p:nvPr/>
        </p:nvSpPr>
        <p:spPr>
          <a:xfrm>
            <a:off x="630936" y="1512994"/>
            <a:ext cx="7879842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6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en-US">
                <a:solidFill>
                  <a:srgbClr val="7F7F7F"/>
                </a:solidFill>
              </a:rPr>
              <a:t>https://www.financiallyfitteachers.com/</a:t>
            </a:r>
            <a:endParaRPr/>
          </a:p>
        </p:txBody>
      </p:sp>
      <p:sp>
        <p:nvSpPr>
          <p:cNvPr id="486" name="Google Shape;486;p66"/>
          <p:cNvSpPr txBox="1">
            <a:spLocks noGrp="1"/>
          </p:cNvSpPr>
          <p:nvPr>
            <p:ph type="sldNum" idx="12"/>
          </p:nvPr>
        </p:nvSpPr>
        <p:spPr>
          <a:xfrm>
            <a:off x="6537960" y="6356350"/>
            <a:ext cx="19751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7F7F7F"/>
                </a:solidFill>
              </a:rPr>
              <a:t>40</a:t>
            </a:fld>
            <a:endParaRPr>
              <a:solidFill>
                <a:srgbClr val="7F7F7F"/>
              </a:solidFill>
            </a:endParaRPr>
          </a:p>
        </p:txBody>
      </p:sp>
      <p:grpSp>
        <p:nvGrpSpPr>
          <p:cNvPr id="487" name="Google Shape;487;p66"/>
          <p:cNvGrpSpPr/>
          <p:nvPr/>
        </p:nvGrpSpPr>
        <p:grpSpPr>
          <a:xfrm>
            <a:off x="628650" y="1737913"/>
            <a:ext cx="7879842" cy="4534317"/>
            <a:chOff x="0" y="553"/>
            <a:chExt cx="7879842" cy="4534317"/>
          </a:xfrm>
        </p:grpSpPr>
        <p:sp>
          <p:nvSpPr>
            <p:cNvPr id="488" name="Google Shape;488;p66"/>
            <p:cNvSpPr/>
            <p:nvPr/>
          </p:nvSpPr>
          <p:spPr>
            <a:xfrm>
              <a:off x="0" y="553"/>
              <a:ext cx="7879842" cy="1295519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66"/>
            <p:cNvSpPr/>
            <p:nvPr/>
          </p:nvSpPr>
          <p:spPr>
            <a:xfrm>
              <a:off x="391894" y="292045"/>
              <a:ext cx="712535" cy="712535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66"/>
            <p:cNvSpPr/>
            <p:nvPr/>
          </p:nvSpPr>
          <p:spPr>
            <a:xfrm>
              <a:off x="1496324" y="553"/>
              <a:ext cx="6383517" cy="12955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66"/>
            <p:cNvSpPr txBox="1"/>
            <p:nvPr/>
          </p:nvSpPr>
          <p:spPr>
            <a:xfrm>
              <a:off x="1496324" y="553"/>
              <a:ext cx="6383517" cy="12955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00" tIns="137100" rIns="137100" bIns="137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rPr lang="en-US" sz="21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No one knows the future.</a:t>
              </a:r>
              <a:endPara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66"/>
            <p:cNvSpPr/>
            <p:nvPr/>
          </p:nvSpPr>
          <p:spPr>
            <a:xfrm>
              <a:off x="0" y="1619952"/>
              <a:ext cx="7879842" cy="1295519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66"/>
            <p:cNvSpPr/>
            <p:nvPr/>
          </p:nvSpPr>
          <p:spPr>
            <a:xfrm>
              <a:off x="391894" y="1911444"/>
              <a:ext cx="712535" cy="712535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66"/>
            <p:cNvSpPr/>
            <p:nvPr/>
          </p:nvSpPr>
          <p:spPr>
            <a:xfrm>
              <a:off x="1496324" y="1619952"/>
              <a:ext cx="6383517" cy="12955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66"/>
            <p:cNvSpPr txBox="1"/>
            <p:nvPr/>
          </p:nvSpPr>
          <p:spPr>
            <a:xfrm>
              <a:off x="1496324" y="1619952"/>
              <a:ext cx="6383517" cy="12955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00" tIns="137100" rIns="137100" bIns="137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rPr lang="en-US" sz="2100" b="1">
                  <a:solidFill>
                    <a:schemeClr val="dk1"/>
                  </a:solidFill>
                </a:rPr>
                <a:t>Always know your DTI and manage it to live securely and comfortably.</a:t>
              </a:r>
              <a:endPara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66"/>
            <p:cNvSpPr/>
            <p:nvPr/>
          </p:nvSpPr>
          <p:spPr>
            <a:xfrm>
              <a:off x="0" y="3239351"/>
              <a:ext cx="7879842" cy="1295519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66"/>
            <p:cNvSpPr/>
            <p:nvPr/>
          </p:nvSpPr>
          <p:spPr>
            <a:xfrm>
              <a:off x="1496324" y="3239351"/>
              <a:ext cx="6383517" cy="12955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66"/>
            <p:cNvSpPr txBox="1"/>
            <p:nvPr/>
          </p:nvSpPr>
          <p:spPr>
            <a:xfrm>
              <a:off x="1496324" y="3239351"/>
              <a:ext cx="6383517" cy="12955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00" tIns="137100" rIns="137100" bIns="137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rPr lang="en-US" sz="2100" b="1">
                  <a:solidFill>
                    <a:schemeClr val="dk1"/>
                  </a:solidFill>
                </a:rPr>
                <a:t>T</a:t>
              </a:r>
              <a:r>
                <a:rPr lang="en-US" sz="21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his much is certain: </a:t>
              </a:r>
              <a:r>
                <a:rPr lang="en-US" sz="2100" b="1">
                  <a:solidFill>
                    <a:schemeClr val="dk1"/>
                  </a:solidFill>
                </a:rPr>
                <a:t>A high DTI limits your options during recessions and expansions!</a:t>
              </a:r>
              <a:endPara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99" name="Google Shape;499;p66" descr="Loc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9612" y="5177307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67"/>
          <p:cNvSpPr txBox="1">
            <a:spLocks noGrp="1"/>
          </p:cNvSpPr>
          <p:nvPr>
            <p:ph type="title"/>
          </p:nvPr>
        </p:nvSpPr>
        <p:spPr>
          <a:xfrm>
            <a:off x="1404386" y="1420204"/>
            <a:ext cx="6335228" cy="668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u="sng"/>
              <a:t>Take Inventory</a:t>
            </a:r>
            <a:endParaRPr u="sng"/>
          </a:p>
        </p:txBody>
      </p:sp>
      <p:sp>
        <p:nvSpPr>
          <p:cNvPr id="505" name="Google Shape;505;p67"/>
          <p:cNvSpPr txBox="1">
            <a:spLocks noGrp="1"/>
          </p:cNvSpPr>
          <p:nvPr>
            <p:ph type="body" idx="1"/>
          </p:nvPr>
        </p:nvSpPr>
        <p:spPr>
          <a:xfrm>
            <a:off x="628650" y="2661138"/>
            <a:ext cx="7886700" cy="351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Step back: </a:t>
            </a:r>
            <a:endParaRPr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Inventory your financial assets, insurance, and income streams.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⭐"/>
            </a:pPr>
            <a:r>
              <a:rPr lang="en-US" b="1"/>
              <a:t>Financial assets</a:t>
            </a:r>
            <a:r>
              <a:rPr lang="en-US"/>
              <a:t> include a wide variety of financial instruments including bank deposits, stocks, bonds, and mutual funds. 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⭐"/>
            </a:pPr>
            <a:r>
              <a:rPr lang="en-US"/>
              <a:t>Identify all income streams - earned income, passive income, dividends, interest, and more.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68"/>
          <p:cNvSpPr txBox="1">
            <a:spLocks noGrp="1"/>
          </p:cNvSpPr>
          <p:nvPr>
            <p:ph type="title"/>
          </p:nvPr>
        </p:nvSpPr>
        <p:spPr>
          <a:xfrm>
            <a:off x="1404386" y="1279526"/>
            <a:ext cx="6335228" cy="668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Take Inventory</a:t>
            </a:r>
            <a:endParaRPr/>
          </a:p>
        </p:txBody>
      </p:sp>
      <p:sp>
        <p:nvSpPr>
          <p:cNvPr id="511" name="Google Shape;511;p68"/>
          <p:cNvSpPr txBox="1">
            <a:spLocks noGrp="1"/>
          </p:cNvSpPr>
          <p:nvPr>
            <p:ph type="body" idx="1"/>
          </p:nvPr>
        </p:nvSpPr>
        <p:spPr>
          <a:xfrm>
            <a:off x="628650" y="3317631"/>
            <a:ext cx="7886700" cy="285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🔶"/>
            </a:pPr>
            <a:r>
              <a:rPr lang="en-US"/>
              <a:t>List all your debt.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🔶"/>
            </a:pPr>
            <a:r>
              <a:rPr lang="en-US"/>
              <a:t>Separate the good from the bad.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🔶"/>
            </a:pPr>
            <a:r>
              <a:rPr lang="en-US"/>
              <a:t>Manage each with emphasis on getting rid of the bad.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69"/>
          <p:cNvSpPr txBox="1">
            <a:spLocks noGrp="1"/>
          </p:cNvSpPr>
          <p:nvPr>
            <p:ph type="title"/>
          </p:nvPr>
        </p:nvSpPr>
        <p:spPr>
          <a:xfrm>
            <a:off x="1842335" y="1294137"/>
            <a:ext cx="5459329" cy="668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u="sng"/>
              <a:t>Evaluate: DTI</a:t>
            </a:r>
            <a:endParaRPr u="sng"/>
          </a:p>
        </p:txBody>
      </p:sp>
      <p:sp>
        <p:nvSpPr>
          <p:cNvPr id="517" name="Google Shape;517;p69"/>
          <p:cNvSpPr txBox="1">
            <a:spLocks noGrp="1"/>
          </p:cNvSpPr>
          <p:nvPr>
            <p:ph type="body" idx="1"/>
          </p:nvPr>
        </p:nvSpPr>
        <p:spPr>
          <a:xfrm>
            <a:off x="628650" y="2309446"/>
            <a:ext cx="7886700" cy="3867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What the debt? A new teacher pays $1500 a month for a mortgage and another $100 a month for an auto loan, $200 in student loans, and $200 a month in other debts, determine the monthly payments. </a:t>
            </a:r>
            <a:endParaRPr/>
          </a:p>
        </p:txBody>
      </p:sp>
      <p:pic>
        <p:nvPicPr>
          <p:cNvPr id="518" name="Google Shape;518;p6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69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0" name="Google Shape;520;p69" descr="A picture containing text, clipar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19123" y="4000632"/>
            <a:ext cx="1904675" cy="190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70"/>
          <p:cNvSpPr txBox="1">
            <a:spLocks noGrp="1"/>
          </p:cNvSpPr>
          <p:nvPr>
            <p:ph type="title"/>
          </p:nvPr>
        </p:nvSpPr>
        <p:spPr>
          <a:xfrm>
            <a:off x="2002657" y="455257"/>
            <a:ext cx="5459400" cy="6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000" u="sng"/>
              <a:t>Evaluate: DTI (Answers)</a:t>
            </a:r>
            <a:endParaRPr sz="4000" u="sng"/>
          </a:p>
        </p:txBody>
      </p:sp>
      <p:sp>
        <p:nvSpPr>
          <p:cNvPr id="526" name="Google Shape;526;p70"/>
          <p:cNvSpPr txBox="1">
            <a:spLocks noGrp="1"/>
          </p:cNvSpPr>
          <p:nvPr>
            <p:ph type="body" idx="1"/>
          </p:nvPr>
        </p:nvSpPr>
        <p:spPr>
          <a:xfrm>
            <a:off x="674975" y="1199354"/>
            <a:ext cx="7886700" cy="49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What the debt? A new teacher pays $1500 a month for a mortgage and another $100 a month for an auto loan, $200 in student loans, and $200 a month in other debts, determine the monthly payments.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Answer: $2000 (=$1500+$100+$200+$200) </a:t>
            </a:r>
            <a:endParaRPr/>
          </a:p>
        </p:txBody>
      </p:sp>
      <p:sp>
        <p:nvSpPr>
          <p:cNvPr id="527" name="Google Shape;527;p70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70"/>
          <p:cNvSpPr txBox="1"/>
          <p:nvPr/>
        </p:nvSpPr>
        <p:spPr>
          <a:xfrm>
            <a:off x="1158375" y="4532250"/>
            <a:ext cx="40965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Research monthly salaries for teachers around the U.S. at </a:t>
            </a: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https://www.ziprecruiter.com/Salaries/Teacher-Salary-per-Month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9" name="Google Shape;529;p7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54875" y="3846468"/>
            <a:ext cx="3416825" cy="255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71"/>
          <p:cNvSpPr txBox="1">
            <a:spLocks noGrp="1"/>
          </p:cNvSpPr>
          <p:nvPr>
            <p:ph type="title"/>
          </p:nvPr>
        </p:nvSpPr>
        <p:spPr>
          <a:xfrm>
            <a:off x="1842335" y="1414018"/>
            <a:ext cx="5459329" cy="668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DTI: 2</a:t>
            </a:r>
            <a:endParaRPr/>
          </a:p>
        </p:txBody>
      </p:sp>
      <p:sp>
        <p:nvSpPr>
          <p:cNvPr id="535" name="Google Shape;535;p71"/>
          <p:cNvSpPr txBox="1">
            <a:spLocks noGrp="1"/>
          </p:cNvSpPr>
          <p:nvPr>
            <p:ph type="body" idx="1"/>
          </p:nvPr>
        </p:nvSpPr>
        <p:spPr>
          <a:xfrm>
            <a:off x="628650" y="3071446"/>
            <a:ext cx="7886700" cy="310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This new teacher nets $44,000 a year in a high demand school district. What is the monthly salary?</a:t>
            </a:r>
            <a:endParaRPr/>
          </a:p>
        </p:txBody>
      </p:sp>
      <p:pic>
        <p:nvPicPr>
          <p:cNvPr id="536" name="Google Shape;536;p7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71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38" name="Google Shape;538;p71" descr="A picture containing text, clipar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29373" y="3539332"/>
            <a:ext cx="1904675" cy="190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72"/>
          <p:cNvSpPr txBox="1">
            <a:spLocks noGrp="1"/>
          </p:cNvSpPr>
          <p:nvPr>
            <p:ph type="title"/>
          </p:nvPr>
        </p:nvSpPr>
        <p:spPr>
          <a:xfrm>
            <a:off x="1842300" y="1607773"/>
            <a:ext cx="5459400" cy="6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DTI: 2 (Answers)</a:t>
            </a:r>
            <a:endParaRPr/>
          </a:p>
        </p:txBody>
      </p:sp>
      <p:sp>
        <p:nvSpPr>
          <p:cNvPr id="544" name="Google Shape;544;p72"/>
          <p:cNvSpPr txBox="1">
            <a:spLocks noGrp="1"/>
          </p:cNvSpPr>
          <p:nvPr>
            <p:ph type="body" idx="1"/>
          </p:nvPr>
        </p:nvSpPr>
        <p:spPr>
          <a:xfrm>
            <a:off x="628650" y="2883876"/>
            <a:ext cx="7886700" cy="3293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This new teacher nets $44,000 a year in a high demand school district. What is the monthly salary?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Answer: (Above $3600 = $44,000/12)</a:t>
            </a:r>
            <a:endParaRPr/>
          </a:p>
        </p:txBody>
      </p:sp>
      <p:sp>
        <p:nvSpPr>
          <p:cNvPr id="545" name="Google Shape;545;p72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73"/>
          <p:cNvSpPr txBox="1">
            <a:spLocks noGrp="1"/>
          </p:cNvSpPr>
          <p:nvPr>
            <p:ph type="title"/>
          </p:nvPr>
        </p:nvSpPr>
        <p:spPr>
          <a:xfrm>
            <a:off x="1930534" y="1244333"/>
            <a:ext cx="5459400" cy="6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DTI: 3</a:t>
            </a:r>
            <a:endParaRPr/>
          </a:p>
        </p:txBody>
      </p:sp>
      <p:sp>
        <p:nvSpPr>
          <p:cNvPr id="551" name="Google Shape;551;p73"/>
          <p:cNvSpPr txBox="1">
            <a:spLocks noGrp="1"/>
          </p:cNvSpPr>
          <p:nvPr>
            <p:ph type="body" idx="1"/>
          </p:nvPr>
        </p:nvSpPr>
        <p:spPr>
          <a:xfrm>
            <a:off x="628650" y="2262554"/>
            <a:ext cx="7886700" cy="391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A teacher with a monthly income of $3600 and $2000 in total debt has a DTI of: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2" name="Google Shape;552;p7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73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4" name="Google Shape;554;p73" descr="A picture containing text, clipar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29373" y="3539332"/>
            <a:ext cx="1904675" cy="190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74"/>
          <p:cNvSpPr txBox="1">
            <a:spLocks noGrp="1"/>
          </p:cNvSpPr>
          <p:nvPr>
            <p:ph type="title"/>
          </p:nvPr>
        </p:nvSpPr>
        <p:spPr>
          <a:xfrm>
            <a:off x="1842300" y="1373312"/>
            <a:ext cx="5459400" cy="6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DTI: 3 (Answers)</a:t>
            </a:r>
            <a:endParaRPr/>
          </a:p>
        </p:txBody>
      </p:sp>
      <p:sp>
        <p:nvSpPr>
          <p:cNvPr id="560" name="Google Shape;560;p74"/>
          <p:cNvSpPr txBox="1">
            <a:spLocks noGrp="1"/>
          </p:cNvSpPr>
          <p:nvPr>
            <p:ph type="body" idx="1"/>
          </p:nvPr>
        </p:nvSpPr>
        <p:spPr>
          <a:xfrm>
            <a:off x="628650" y="2743200"/>
            <a:ext cx="7886700" cy="3433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A teacher with a monthly income of $3600 and $2000 in total debt has a DTI of: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Answer: 18 ($3600/$2000)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This teacher will manage debt payments quite easily, is attractive to creditors, and is likely to get relatively low rates of interest IF financing a home, car, additional education, and such are strategic.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74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75"/>
          <p:cNvSpPr txBox="1">
            <a:spLocks noGrp="1"/>
          </p:cNvSpPr>
          <p:nvPr>
            <p:ph type="title"/>
          </p:nvPr>
        </p:nvSpPr>
        <p:spPr>
          <a:xfrm>
            <a:off x="2295734" y="365127"/>
            <a:ext cx="5459400" cy="6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5300"/>
              <a:t>DTI: Learn More</a:t>
            </a:r>
            <a:endParaRPr sz="5300"/>
          </a:p>
        </p:txBody>
      </p:sp>
      <p:sp>
        <p:nvSpPr>
          <p:cNvPr id="567" name="Google Shape;567;p75"/>
          <p:cNvSpPr txBox="1">
            <a:spLocks noGrp="1"/>
          </p:cNvSpPr>
          <p:nvPr>
            <p:ph type="body" idx="1"/>
          </p:nvPr>
        </p:nvSpPr>
        <p:spPr>
          <a:xfrm>
            <a:off x="628650" y="1245704"/>
            <a:ext cx="7886700" cy="49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75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9" name="Google Shape;569;p75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980532"/>
            <a:ext cx="9143999" cy="4896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1"/>
          <p:cNvSpPr txBox="1">
            <a:spLocks noGrp="1"/>
          </p:cNvSpPr>
          <p:nvPr>
            <p:ph type="title"/>
          </p:nvPr>
        </p:nvSpPr>
        <p:spPr>
          <a:xfrm>
            <a:off x="820571" y="851517"/>
            <a:ext cx="3928849" cy="2991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00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Discussion Starter</a:t>
            </a:r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9" name="Google Shape;169;p31"/>
          <p:cNvSpPr txBox="1">
            <a:spLocks noGrp="1"/>
          </p:cNvSpPr>
          <p:nvPr>
            <p:ph type="body" idx="1"/>
          </p:nvPr>
        </p:nvSpPr>
        <p:spPr>
          <a:xfrm>
            <a:off x="820572" y="3842932"/>
            <a:ext cx="3125336" cy="2163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4"/>
              <a:buNone/>
            </a:pPr>
            <a:r>
              <a:rPr lang="en-US" sz="3600"/>
              <a:t>From a financial perspective, which concerns you most?</a:t>
            </a:r>
            <a:endParaRPr/>
          </a:p>
        </p:txBody>
      </p:sp>
      <p:sp>
        <p:nvSpPr>
          <p:cNvPr id="170" name="Google Shape;170;p31"/>
          <p:cNvSpPr/>
          <p:nvPr/>
        </p:nvSpPr>
        <p:spPr>
          <a:xfrm>
            <a:off x="4132777" y="851518"/>
            <a:ext cx="4638605" cy="5154967"/>
          </a:xfrm>
          <a:custGeom>
            <a:avLst/>
            <a:gdLst/>
            <a:ahLst/>
            <a:cxnLst/>
            <a:rect l="l" t="t" r="r" b="b"/>
            <a:pathLst>
              <a:path w="6184806" h="5154967" extrusionOk="0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rgbClr val="7F7F7F">
              <a:alpha val="1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31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8627" y="2531473"/>
            <a:ext cx="2413000" cy="2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1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1">
            <a:hlinkClick r:id="rId6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76"/>
          <p:cNvSpPr txBox="1">
            <a:spLocks noGrp="1"/>
          </p:cNvSpPr>
          <p:nvPr>
            <p:ph type="title"/>
          </p:nvPr>
        </p:nvSpPr>
        <p:spPr>
          <a:xfrm>
            <a:off x="1316989" y="1322555"/>
            <a:ext cx="6244500" cy="6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5400"/>
              <a:t>Evaluate and Plan</a:t>
            </a:r>
            <a:endParaRPr sz="5400"/>
          </a:p>
        </p:txBody>
      </p:sp>
      <p:sp>
        <p:nvSpPr>
          <p:cNvPr id="575" name="Google Shape;575;p76"/>
          <p:cNvSpPr txBox="1">
            <a:spLocks noGrp="1"/>
          </p:cNvSpPr>
          <p:nvPr>
            <p:ph type="body" idx="1"/>
          </p:nvPr>
        </p:nvSpPr>
        <p:spPr>
          <a:xfrm>
            <a:off x="628650" y="3119718"/>
            <a:ext cx="7886700" cy="305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US" b="1"/>
              <a:t>Evaluate</a:t>
            </a:r>
            <a:r>
              <a:rPr lang="en-US"/>
              <a:t> your income (active and passive).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b="1"/>
              <a:t>Consider</a:t>
            </a:r>
            <a:r>
              <a:rPr lang="en-US"/>
              <a:t> your debt. 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b="1"/>
              <a:t>Determine</a:t>
            </a:r>
            <a:r>
              <a:rPr lang="en-US"/>
              <a:t> your DTI.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b="1"/>
              <a:t>Devise</a:t>
            </a:r>
            <a:r>
              <a:rPr lang="en-US"/>
              <a:t> a plan to move forward (with some help from your friends).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77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5500"/>
              <a:t>References</a:t>
            </a:r>
            <a:endParaRPr sz="5500" b="1"/>
          </a:p>
        </p:txBody>
      </p:sp>
      <p:sp>
        <p:nvSpPr>
          <p:cNvPr id="582" name="Google Shape;582;p77"/>
          <p:cNvSpPr txBox="1">
            <a:spLocks noGrp="1"/>
          </p:cNvSpPr>
          <p:nvPr>
            <p:ph type="body" idx="1"/>
          </p:nvPr>
        </p:nvSpPr>
        <p:spPr>
          <a:xfrm>
            <a:off x="457200" y="2377440"/>
            <a:ext cx="8229600" cy="377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hlinkClick r:id="rId3"/>
              </a:rPr>
              <a:t>EconEdLink.org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hlinkClick r:id="rId4"/>
              </a:rPr>
              <a:t>Financial Fitness for Life, Grades 9-12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hlinkClick r:id="rId5"/>
              </a:rPr>
              <a:t>Teachers Can Be Financially Fit, Too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79"/>
          <p:cNvSpPr txBox="1">
            <a:spLocks noGrp="1"/>
          </p:cNvSpPr>
          <p:nvPr>
            <p:ph type="body" idx="1"/>
          </p:nvPr>
        </p:nvSpPr>
        <p:spPr>
          <a:xfrm>
            <a:off x="457200" y="2377440"/>
            <a:ext cx="8229600" cy="37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ts val="1800"/>
              <a:buNone/>
            </a:pPr>
            <a:endParaRPr/>
          </a:p>
        </p:txBody>
      </p:sp>
      <p:pic>
        <p:nvPicPr>
          <p:cNvPr id="595" name="Google Shape;595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30040"/>
            <a:ext cx="9144000" cy="5341921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79"/>
          <p:cNvSpPr txBox="1"/>
          <p:nvPr/>
        </p:nvSpPr>
        <p:spPr>
          <a:xfrm>
            <a:off x="2326175" y="83825"/>
            <a:ext cx="3605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rgbClr val="005CB8"/>
                </a:solidFill>
                <a:latin typeface="Calibri"/>
                <a:ea typeface="Calibri"/>
                <a:cs typeface="Calibri"/>
                <a:sym typeface="Calibri"/>
              </a:rPr>
              <a:t>STAY CONNECTED:</a:t>
            </a:r>
            <a:br>
              <a:rPr lang="en-US" sz="2700" b="1">
                <a:solidFill>
                  <a:srgbClr val="005CB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700" b="1">
                <a:solidFill>
                  <a:srgbClr val="005CB8"/>
                </a:solidFill>
                <a:latin typeface="Calibri"/>
                <a:ea typeface="Calibri"/>
                <a:cs typeface="Calibri"/>
                <a:sym typeface="Calibri"/>
              </a:rPr>
              <a:t> ON-DEMAND</a:t>
            </a:r>
            <a:endParaRPr sz="2700" b="1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80"/>
          <p:cNvSpPr txBox="1">
            <a:spLocks noGrp="1"/>
          </p:cNvSpPr>
          <p:nvPr>
            <p:ph type="title"/>
          </p:nvPr>
        </p:nvSpPr>
        <p:spPr>
          <a:xfrm>
            <a:off x="2368500" y="1136774"/>
            <a:ext cx="4407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Questions? </a:t>
            </a:r>
            <a:endParaRPr/>
          </a:p>
        </p:txBody>
      </p:sp>
      <p:sp>
        <p:nvSpPr>
          <p:cNvPr id="602" name="Google Shape;602;p80"/>
          <p:cNvSpPr txBox="1"/>
          <p:nvPr/>
        </p:nvSpPr>
        <p:spPr>
          <a:xfrm>
            <a:off x="1139925" y="4235700"/>
            <a:ext cx="533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3" name="Google Shape;603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4275" y="3061162"/>
            <a:ext cx="4915450" cy="3149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81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5500">
                <a:latin typeface="Calibri"/>
                <a:ea typeface="Calibri"/>
                <a:cs typeface="Calibri"/>
                <a:sym typeface="Calibri"/>
              </a:rPr>
              <a:t>CEE Affiliates</a:t>
            </a:r>
            <a:endParaRPr sz="5500" b="1"/>
          </a:p>
        </p:txBody>
      </p:sp>
      <p:sp>
        <p:nvSpPr>
          <p:cNvPr id="610" name="Google Shape;610;p81"/>
          <p:cNvSpPr txBox="1"/>
          <p:nvPr/>
        </p:nvSpPr>
        <p:spPr>
          <a:xfrm>
            <a:off x="1501666" y="5134678"/>
            <a:ext cx="614066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https://www.councilforeconed.org/resources/local-affiliates/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1" name="Google Shape;611;p81" descr="A picture containing bird&#10;&#10;Description generated with very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2335947"/>
            <a:ext cx="6095999" cy="2403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82"/>
          <p:cNvSpPr txBox="1">
            <a:spLocks noGrp="1"/>
          </p:cNvSpPr>
          <p:nvPr>
            <p:ph type="ctrTitle"/>
          </p:nvPr>
        </p:nvSpPr>
        <p:spPr>
          <a:xfrm>
            <a:off x="756139" y="114568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5400">
                <a:latin typeface="Calibri"/>
                <a:ea typeface="Calibri"/>
                <a:cs typeface="Calibri"/>
                <a:sym typeface="Calibri"/>
              </a:rPr>
              <a:t>Thank You to Our Sponsors!</a:t>
            </a:r>
            <a:endParaRPr sz="5400"/>
          </a:p>
        </p:txBody>
      </p:sp>
      <p:sp>
        <p:nvSpPr>
          <p:cNvPr id="617" name="Google Shape;617;p8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</a:pPr>
            <a:endParaRPr/>
          </a:p>
        </p:txBody>
      </p:sp>
      <p:pic>
        <p:nvPicPr>
          <p:cNvPr id="618" name="Google Shape;618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8479" y="2622632"/>
            <a:ext cx="2378110" cy="2378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1116" y="2690224"/>
            <a:ext cx="4725799" cy="130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8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11831" y="5899538"/>
            <a:ext cx="6217920" cy="594360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82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2" name="Google Shape;622;p8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54015" y="3811687"/>
            <a:ext cx="1905000" cy="1874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82" descr="A picture containing drawing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37274" y="5243613"/>
            <a:ext cx="1188720" cy="1196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>
            <a:spLocks noGrp="1"/>
          </p:cNvSpPr>
          <p:nvPr>
            <p:ph type="title"/>
          </p:nvPr>
        </p:nvSpPr>
        <p:spPr>
          <a:xfrm>
            <a:off x="2762075" y="365125"/>
            <a:ext cx="5753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 Little Background</a:t>
            </a:r>
            <a:endParaRPr/>
          </a:p>
        </p:txBody>
      </p:sp>
      <p:sp>
        <p:nvSpPr>
          <p:cNvPr id="179" name="Google Shape;179;p32"/>
          <p:cNvSpPr txBox="1">
            <a:spLocks noGrp="1"/>
          </p:cNvSpPr>
          <p:nvPr>
            <p:ph type="body" idx="1"/>
          </p:nvPr>
        </p:nvSpPr>
        <p:spPr>
          <a:xfrm>
            <a:off x="684200" y="1730700"/>
            <a:ext cx="6340500" cy="42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18859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i="1"/>
              <a:t>Teachers Can Be Financially Fit: Economist’s Advice for Educators</a:t>
            </a:r>
            <a:endParaRPr i="1"/>
          </a:p>
          <a:p>
            <a:pPr marL="228600" lvl="0" indent="-18859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Written by four teachers for teachers (Mark Schug, Bill Wood, Scott Niederjohn and Tawni Ferrarini) </a:t>
            </a:r>
            <a:endParaRPr/>
          </a:p>
          <a:p>
            <a:pPr marL="228600" lvl="0" indent="-18859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This 14-chapter book customized personal finance for teachers and includes case studies and 911s.  </a:t>
            </a:r>
            <a:endParaRPr/>
          </a:p>
          <a:p>
            <a:pPr marL="228600" lvl="0" indent="-18859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The book can be ordered from Springer (the publisher, it offers bulk order discounts) or Amazon.</a:t>
            </a:r>
            <a:endParaRPr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This site overs financial tools and curriculum links for teachers. </a:t>
            </a:r>
            <a:r>
              <a:rPr lang="en-US" u="sng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www.financiallyfitteachers.com</a:t>
            </a:r>
            <a:endParaRPr>
              <a:solidFill>
                <a:srgbClr val="FF0000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180" name="Google Shape;180;p32" descr="Teachers Can Be Financially Fit: Economists’ Advice for Educator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02300" y="3084719"/>
            <a:ext cx="1647350" cy="2476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5500"/>
              <a:t>Agenda</a:t>
            </a:r>
            <a:endParaRPr sz="5500" b="1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33"/>
          <p:cNvSpPr txBox="1">
            <a:spLocks noGrp="1"/>
          </p:cNvSpPr>
          <p:nvPr>
            <p:ph type="body" idx="4294967295"/>
          </p:nvPr>
        </p:nvSpPr>
        <p:spPr>
          <a:xfrm>
            <a:off x="457200" y="2377441"/>
            <a:ext cx="8229600" cy="41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Welcome to </a:t>
            </a:r>
            <a:r>
              <a:rPr lang="en-US" sz="2500"/>
              <a:t>“Your Personal Finance: Protecting Your Assets and Using your Debt Strategically”</a:t>
            </a:r>
            <a:endParaRPr sz="2500"/>
          </a:p>
          <a:p>
            <a:pPr marL="3429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Review key </a:t>
            </a:r>
            <a:r>
              <a:rPr lang="en-US" sz="2500"/>
              <a:t>financial</a:t>
            </a: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 objectives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Link the current </a:t>
            </a:r>
            <a:r>
              <a:rPr lang="en-US" sz="2500"/>
              <a:t>asset and debt</a:t>
            </a: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 decisions to the future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/>
              <a:t>Complete a family finance case study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Identify useful resources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Review – </a:t>
            </a:r>
            <a:r>
              <a:rPr lang="en-US" sz="2500"/>
              <a:t>o</a:t>
            </a: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nce over lightly</a:t>
            </a:r>
            <a:endParaRPr sz="25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5500"/>
              <a:t>Objectives</a:t>
            </a:r>
            <a:endParaRPr sz="5500" b="1"/>
          </a:p>
        </p:txBody>
      </p:sp>
      <p:sp>
        <p:nvSpPr>
          <p:cNvPr id="194" name="Google Shape;194;p34"/>
          <p:cNvSpPr txBox="1">
            <a:spLocks noGrp="1"/>
          </p:cNvSpPr>
          <p:nvPr>
            <p:ph type="body" idx="4294967295"/>
          </p:nvPr>
        </p:nvSpPr>
        <p:spPr>
          <a:xfrm>
            <a:off x="457200" y="1953925"/>
            <a:ext cx="7716900" cy="45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 b="1"/>
              <a:t>Relate</a:t>
            </a: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 to national and regional standards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 b="1">
                <a:latin typeface="Calibri"/>
                <a:ea typeface="Calibri"/>
                <a:cs typeface="Calibri"/>
                <a:sym typeface="Calibri"/>
              </a:rPr>
              <a:t>Define</a:t>
            </a: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 assets, credit, debt and </a:t>
            </a:r>
            <a:r>
              <a:rPr lang="en-US" sz="2500"/>
              <a:t>debt-to-income ratio customized</a:t>
            </a: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 for teachers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 b="1">
                <a:latin typeface="Calibri"/>
                <a:ea typeface="Calibri"/>
                <a:cs typeface="Calibri"/>
                <a:sym typeface="Calibri"/>
              </a:rPr>
              <a:t>Link</a:t>
            </a: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 today’s spending and saving to future financial frontiers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 b="1">
                <a:latin typeface="Calibri"/>
                <a:ea typeface="Calibri"/>
                <a:cs typeface="Calibri"/>
                <a:sym typeface="Calibri"/>
              </a:rPr>
              <a:t>Explore</a:t>
            </a: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 strategies to live comfortably and securely </a:t>
            </a:r>
            <a:r>
              <a:rPr lang="en-US" sz="2500"/>
              <a:t>in light of current events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 b="1">
                <a:latin typeface="Calibri"/>
                <a:ea typeface="Calibri"/>
                <a:cs typeface="Calibri"/>
                <a:sym typeface="Calibri"/>
              </a:rPr>
              <a:t>Leverage</a:t>
            </a: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 available resources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 b="1">
                <a:latin typeface="Calibri"/>
                <a:ea typeface="Calibri"/>
                <a:cs typeface="Calibri"/>
                <a:sym typeface="Calibri"/>
              </a:rPr>
              <a:t>Take action </a:t>
            </a: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and be a good steward of your finances</a:t>
            </a:r>
            <a:endParaRPr sz="25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5"/>
          <p:cNvSpPr txBox="1">
            <a:spLocks noGrp="1"/>
          </p:cNvSpPr>
          <p:nvPr>
            <p:ph type="title"/>
          </p:nvPr>
        </p:nvSpPr>
        <p:spPr>
          <a:xfrm>
            <a:off x="742950" y="338328"/>
            <a:ext cx="7658100" cy="107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Standards</a:t>
            </a:r>
            <a:endParaRPr sz="4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35"/>
          <p:cNvSpPr/>
          <p:nvPr/>
        </p:nvSpPr>
        <p:spPr>
          <a:xfrm>
            <a:off x="0" y="2141750"/>
            <a:ext cx="9144000" cy="4716250"/>
          </a:xfrm>
          <a:prstGeom prst="rect">
            <a:avLst/>
          </a:prstGeom>
          <a:solidFill>
            <a:srgbClr val="3C4C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5"/>
          <p:cNvSpPr/>
          <p:nvPr/>
        </p:nvSpPr>
        <p:spPr>
          <a:xfrm>
            <a:off x="241173" y="2423160"/>
            <a:ext cx="4210176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cap="flat" cmpd="sng">
            <a:solidFill>
              <a:srgbClr val="C8CACA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t" rotWithShape="0">
              <a:srgbClr val="000000">
                <a:alpha val="6235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9361" y="3540972"/>
            <a:ext cx="3730752" cy="1660184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5"/>
          <p:cNvSpPr/>
          <p:nvPr/>
        </p:nvSpPr>
        <p:spPr>
          <a:xfrm>
            <a:off x="4691061" y="2423160"/>
            <a:ext cx="4210177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cap="flat" cmpd="sng">
            <a:solidFill>
              <a:srgbClr val="C8CACA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t" rotWithShape="0">
              <a:srgbClr val="000000">
                <a:alpha val="6235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35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33887" y="3630510"/>
            <a:ext cx="3730752" cy="152028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6" name="Google Shape;206;p35"/>
          <p:cNvGraphicFramePr/>
          <p:nvPr/>
        </p:nvGraphicFramePr>
        <p:xfrm>
          <a:off x="1524000" y="13970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{F8C3FF19-BD5D-42FE-B22E-7E5B2A9EF447}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7" name="Google Shape;207;p35"/>
          <p:cNvSpPr txBox="1"/>
          <p:nvPr/>
        </p:nvSpPr>
        <p:spPr>
          <a:xfrm>
            <a:off x="5789596" y="5495825"/>
            <a:ext cx="30319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43435"/>
                </a:solidFill>
                <a:latin typeface="Arial"/>
                <a:ea typeface="Arial"/>
                <a:cs typeface="Arial"/>
                <a:sym typeface="Arial"/>
              </a:rPr>
              <a:t>5. Financial Investing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5"/>
          <p:cNvSpPr txBox="1"/>
          <p:nvPr/>
        </p:nvSpPr>
        <p:spPr>
          <a:xfrm>
            <a:off x="437949" y="5495825"/>
            <a:ext cx="35950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Allocation &amp; 12. Interest Rates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1A42C9A1FF0C4E8EFDD6E1EC68268E" ma:contentTypeVersion="13" ma:contentTypeDescription="Create a new document." ma:contentTypeScope="" ma:versionID="bface3663821a4bea11a07619aab7d31">
  <xsd:schema xmlns:xsd="http://www.w3.org/2001/XMLSchema" xmlns:xs="http://www.w3.org/2001/XMLSchema" xmlns:p="http://schemas.microsoft.com/office/2006/metadata/properties" xmlns:ns2="bfa4db11-c700-41fb-b639-f7e6b4e680b5" xmlns:ns3="9cd82c5b-74c9-4827-94f1-5bf219ae6b20" targetNamespace="http://schemas.microsoft.com/office/2006/metadata/properties" ma:root="true" ma:fieldsID="f324df564070710bc42fc03fd6d0e875" ns2:_="" ns3:_="">
    <xsd:import namespace="bfa4db11-c700-41fb-b639-f7e6b4e680b5"/>
    <xsd:import namespace="9cd82c5b-74c9-4827-94f1-5bf219ae6b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4db11-c700-41fb-b639-f7e6b4e68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82c5b-74c9-4827-94f1-5bf219ae6b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A73240-6CD6-4399-9554-56D8433142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04710E-FFC8-4D0B-BDA7-65052F9B43F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5F91038-DA8E-483C-9B14-EDF0364D35A7}">
  <ds:schemaRefs>
    <ds:schemaRef ds:uri="9cd82c5b-74c9-4827-94f1-5bf219ae6b20"/>
    <ds:schemaRef ds:uri="bfa4db11-c700-41fb-b639-f7e6b4e680b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55</Slides>
  <Notes>55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Office Theme</vt:lpstr>
      <vt:lpstr>Office Theme</vt:lpstr>
      <vt:lpstr>  Your Personal Finance for Teachers:  Protecting Your Assets and Using Debt Strategically  Teachers Can Be Financially Fit, Too Tawni Hunt Ferrarini, PhD Lindenwood University tferrarini@lindenwood.edu Tawni.org </vt:lpstr>
      <vt:lpstr>EconEdLink Membership</vt:lpstr>
      <vt:lpstr>Professional Development Certificate</vt:lpstr>
      <vt:lpstr>Full Disclosure.</vt:lpstr>
      <vt:lpstr>Discussion Starter</vt:lpstr>
      <vt:lpstr>A Little Background</vt:lpstr>
      <vt:lpstr>Agenda</vt:lpstr>
      <vt:lpstr>Objectives</vt:lpstr>
      <vt:lpstr>National Standards</vt:lpstr>
      <vt:lpstr>Customize the Resources based on  Standards</vt:lpstr>
      <vt:lpstr>Teacher’s Financial Challenges</vt:lpstr>
      <vt:lpstr>Drag your dot to indicate whether you agree or disagree:</vt:lpstr>
      <vt:lpstr>Realities</vt:lpstr>
      <vt:lpstr>Plan!</vt:lpstr>
      <vt:lpstr>Assets</vt:lpstr>
      <vt:lpstr>BLS-OOH</vt:lpstr>
      <vt:lpstr>BLS-OOH</vt:lpstr>
      <vt:lpstr>PowerPoint Presentation</vt:lpstr>
      <vt:lpstr>PowerPoint Presentation</vt:lpstr>
      <vt:lpstr>PowerPoint Presentation</vt:lpstr>
      <vt:lpstr>PowerPoint Presentation</vt:lpstr>
      <vt:lpstr>Framing the Task</vt:lpstr>
      <vt:lpstr>Framing the Task</vt:lpstr>
      <vt:lpstr>Framing the Task</vt:lpstr>
      <vt:lpstr>FOCUS</vt:lpstr>
      <vt:lpstr>FOCUS</vt:lpstr>
      <vt:lpstr>FOCUS</vt:lpstr>
      <vt:lpstr>Financial Investing </vt:lpstr>
      <vt:lpstr>Financial Investing </vt:lpstr>
      <vt:lpstr>Financial Debt</vt:lpstr>
      <vt:lpstr>Debt: Commitments to Pay With or Without Interest</vt:lpstr>
      <vt:lpstr>Good or Bad Debt?</vt:lpstr>
      <vt:lpstr>Debt: Commitments to Pay With or Without Interest</vt:lpstr>
      <vt:lpstr>Knowing Your DTI…</vt:lpstr>
      <vt:lpstr>PowerPoint Presentation</vt:lpstr>
      <vt:lpstr>PowerPoint Presentation</vt:lpstr>
      <vt:lpstr>PowerPoint Presentation</vt:lpstr>
      <vt:lpstr>PowerPoint Presentation</vt:lpstr>
      <vt:lpstr>Independence </vt:lpstr>
      <vt:lpstr>Important disclosures</vt:lpstr>
      <vt:lpstr>Take Inventory</vt:lpstr>
      <vt:lpstr>Take Inventory</vt:lpstr>
      <vt:lpstr>Evaluate: DTI</vt:lpstr>
      <vt:lpstr>Evaluate: DTI (Answers)</vt:lpstr>
      <vt:lpstr>DTI: 2</vt:lpstr>
      <vt:lpstr>DTI: 2 (Answers)</vt:lpstr>
      <vt:lpstr>DTI: 3</vt:lpstr>
      <vt:lpstr>DTI: 3 (Answers)</vt:lpstr>
      <vt:lpstr>DTI: Learn More</vt:lpstr>
      <vt:lpstr>Evaluate and Plan</vt:lpstr>
      <vt:lpstr>References</vt:lpstr>
      <vt:lpstr>PowerPoint Presentation</vt:lpstr>
      <vt:lpstr>Questions? </vt:lpstr>
      <vt:lpstr>CEE Affiliates</vt:lpstr>
      <vt:lpstr>Thank You to Our Sponsors!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Your Personal Finance for Teachers:  Protecting Your Assets and Using Debt Strategically  Teachers Can Be Financially Fit, Too Tawni Hunt Ferrarini, PhD Lindenwood University tferrarini@lindenwood.edu Tawni.org </dc:title>
  <cp:revision>1</cp:revision>
  <dcterms:modified xsi:type="dcterms:W3CDTF">2021-11-12T00:50:37Z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0x010100481A42C9A1FF0C4E8EFDD6E1EC68268E</vt:lpwstr>
  </property>
</Properties>
</file>