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256" r:id="rId5"/>
    <p:sldId id="261" r:id="rId6"/>
    <p:sldId id="267" r:id="rId7"/>
    <p:sldId id="258" r:id="rId8"/>
    <p:sldId id="263" r:id="rId9"/>
    <p:sldId id="271" r:id="rId10"/>
    <p:sldId id="264" r:id="rId11"/>
    <p:sldId id="265" r:id="rId12"/>
    <p:sldId id="313" r:id="rId13"/>
    <p:sldId id="314" r:id="rId14"/>
    <p:sldId id="315" r:id="rId15"/>
    <p:sldId id="300" r:id="rId16"/>
    <p:sldId id="316" r:id="rId17"/>
    <p:sldId id="299" r:id="rId18"/>
    <p:sldId id="312" r:id="rId19"/>
    <p:sldId id="298" r:id="rId20"/>
    <p:sldId id="301" r:id="rId21"/>
    <p:sldId id="302" r:id="rId22"/>
    <p:sldId id="303" r:id="rId23"/>
    <p:sldId id="304" r:id="rId24"/>
    <p:sldId id="305" r:id="rId25"/>
    <p:sldId id="306" r:id="rId26"/>
    <p:sldId id="307" r:id="rId27"/>
    <p:sldId id="308" r:id="rId28"/>
    <p:sldId id="309" r:id="rId29"/>
    <p:sldId id="310" r:id="rId30"/>
    <p:sldId id="311" r:id="rId31"/>
    <p:sldId id="317" r:id="rId32"/>
    <p:sldId id="318" r:id="rId33"/>
    <p:sldId id="266" r:id="rId34"/>
    <p:sldId id="269"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B8"/>
    <a:srgbClr val="7A9900"/>
    <a:srgbClr val="8BAF00"/>
    <a:srgbClr val="C7C6F8"/>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0ADC4C-9F7D-46A8-AB21-C2F6560A5CED}" v="31" dt="2021-10-04T19:14:22.802"/>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9" autoAdjust="0"/>
    <p:restoredTop sz="94660"/>
  </p:normalViewPr>
  <p:slideViewPr>
    <p:cSldViewPr snapToGrid="0">
      <p:cViewPr varScale="1">
        <p:scale>
          <a:sx n="71" d="100"/>
          <a:sy n="71" d="100"/>
        </p:scale>
        <p:origin x="1834"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rvon Carson" userId="f1f62c45-4a19-4f8e-934b-b4c64f876624" providerId="ADAL" clId="{D70ADC4C-9F7D-46A8-AB21-C2F6560A5CED}"/>
    <pc:docChg chg="custSel delSld modSld">
      <pc:chgData name="Jarvon Carson" userId="f1f62c45-4a19-4f8e-934b-b4c64f876624" providerId="ADAL" clId="{D70ADC4C-9F7D-46A8-AB21-C2F6560A5CED}" dt="2021-10-04T19:15:03.612" v="271" actId="207"/>
      <pc:docMkLst>
        <pc:docMk/>
      </pc:docMkLst>
      <pc:sldChg chg="modSp mod">
        <pc:chgData name="Jarvon Carson" userId="f1f62c45-4a19-4f8e-934b-b4c64f876624" providerId="ADAL" clId="{D70ADC4C-9F7D-46A8-AB21-C2F6560A5CED}" dt="2021-10-04T18:56:18.196" v="9" actId="207"/>
        <pc:sldMkLst>
          <pc:docMk/>
          <pc:sldMk cId="0" sldId="256"/>
        </pc:sldMkLst>
        <pc:spChg chg="mod">
          <ac:chgData name="Jarvon Carson" userId="f1f62c45-4a19-4f8e-934b-b4c64f876624" providerId="ADAL" clId="{D70ADC4C-9F7D-46A8-AB21-C2F6560A5CED}" dt="2021-10-04T18:56:18.196" v="9" actId="207"/>
          <ac:spMkLst>
            <pc:docMk/>
            <pc:sldMk cId="0" sldId="256"/>
            <ac:spMk id="2" creationId="{00000000-0000-0000-0000-000000000000}"/>
          </ac:spMkLst>
        </pc:spChg>
      </pc:sldChg>
      <pc:sldChg chg="modSp mod">
        <pc:chgData name="Jarvon Carson" userId="f1f62c45-4a19-4f8e-934b-b4c64f876624" providerId="ADAL" clId="{D70ADC4C-9F7D-46A8-AB21-C2F6560A5CED}" dt="2021-10-04T19:13:03.988" v="232" actId="114"/>
        <pc:sldMkLst>
          <pc:docMk/>
          <pc:sldMk cId="0" sldId="258"/>
        </pc:sldMkLst>
        <pc:spChg chg="mod">
          <ac:chgData name="Jarvon Carson" userId="f1f62c45-4a19-4f8e-934b-b4c64f876624" providerId="ADAL" clId="{D70ADC4C-9F7D-46A8-AB21-C2F6560A5CED}" dt="2021-10-04T19:13:03.988" v="232" actId="114"/>
          <ac:spMkLst>
            <pc:docMk/>
            <pc:sldMk cId="0" sldId="258"/>
            <ac:spMk id="15363" creationId="{00000000-0000-0000-0000-000000000000}"/>
          </ac:spMkLst>
        </pc:spChg>
      </pc:sldChg>
      <pc:sldChg chg="modSp">
        <pc:chgData name="Jarvon Carson" userId="f1f62c45-4a19-4f8e-934b-b4c64f876624" providerId="ADAL" clId="{D70ADC4C-9F7D-46A8-AB21-C2F6560A5CED}" dt="2021-10-04T19:11:44.752" v="205" actId="20577"/>
        <pc:sldMkLst>
          <pc:docMk/>
          <pc:sldMk cId="1287334080" sldId="265"/>
        </pc:sldMkLst>
        <pc:spChg chg="mod">
          <ac:chgData name="Jarvon Carson" userId="f1f62c45-4a19-4f8e-934b-b4c64f876624" providerId="ADAL" clId="{D70ADC4C-9F7D-46A8-AB21-C2F6560A5CED}" dt="2021-10-04T19:11:44.752" v="205" actId="20577"/>
          <ac:spMkLst>
            <pc:docMk/>
            <pc:sldMk cId="1287334080" sldId="265"/>
            <ac:spMk id="3" creationId="{00000000-0000-0000-0000-000000000000}"/>
          </ac:spMkLst>
        </pc:spChg>
      </pc:sldChg>
      <pc:sldChg chg="del">
        <pc:chgData name="Jarvon Carson" userId="f1f62c45-4a19-4f8e-934b-b4c64f876624" providerId="ADAL" clId="{D70ADC4C-9F7D-46A8-AB21-C2F6560A5CED}" dt="2021-10-04T18:57:22.881" v="18" actId="2696"/>
        <pc:sldMkLst>
          <pc:docMk/>
          <pc:sldMk cId="4054097380" sldId="270"/>
        </pc:sldMkLst>
      </pc:sldChg>
      <pc:sldChg chg="modSp mod">
        <pc:chgData name="Jarvon Carson" userId="f1f62c45-4a19-4f8e-934b-b4c64f876624" providerId="ADAL" clId="{D70ADC4C-9F7D-46A8-AB21-C2F6560A5CED}" dt="2021-10-04T19:07:36.905" v="119" actId="114"/>
        <pc:sldMkLst>
          <pc:docMk/>
          <pc:sldMk cId="170037258" sldId="298"/>
        </pc:sldMkLst>
        <pc:spChg chg="mod">
          <ac:chgData name="Jarvon Carson" userId="f1f62c45-4a19-4f8e-934b-b4c64f876624" providerId="ADAL" clId="{D70ADC4C-9F7D-46A8-AB21-C2F6560A5CED}" dt="2021-10-04T19:07:36.905" v="119" actId="114"/>
          <ac:spMkLst>
            <pc:docMk/>
            <pc:sldMk cId="170037258" sldId="298"/>
            <ac:spMk id="2" creationId="{C59B85FA-38F1-4AEB-81B0-C08993EB8C60}"/>
          </ac:spMkLst>
        </pc:spChg>
      </pc:sldChg>
      <pc:sldChg chg="modSp mod">
        <pc:chgData name="Jarvon Carson" userId="f1f62c45-4a19-4f8e-934b-b4c64f876624" providerId="ADAL" clId="{D70ADC4C-9F7D-46A8-AB21-C2F6560A5CED}" dt="2021-10-04T19:07:09.659" v="104" actId="20577"/>
        <pc:sldMkLst>
          <pc:docMk/>
          <pc:sldMk cId="1553121115" sldId="301"/>
        </pc:sldMkLst>
        <pc:spChg chg="mod">
          <ac:chgData name="Jarvon Carson" userId="f1f62c45-4a19-4f8e-934b-b4c64f876624" providerId="ADAL" clId="{D70ADC4C-9F7D-46A8-AB21-C2F6560A5CED}" dt="2021-10-04T19:06:58.554" v="100" actId="207"/>
          <ac:spMkLst>
            <pc:docMk/>
            <pc:sldMk cId="1553121115" sldId="301"/>
            <ac:spMk id="2" creationId="{1D6009E5-2A65-47F6-A755-321E3F6EE3FC}"/>
          </ac:spMkLst>
        </pc:spChg>
        <pc:spChg chg="mod">
          <ac:chgData name="Jarvon Carson" userId="f1f62c45-4a19-4f8e-934b-b4c64f876624" providerId="ADAL" clId="{D70ADC4C-9F7D-46A8-AB21-C2F6560A5CED}" dt="2021-10-04T19:07:09.659" v="104" actId="20577"/>
          <ac:spMkLst>
            <pc:docMk/>
            <pc:sldMk cId="1553121115" sldId="301"/>
            <ac:spMk id="3" creationId="{F3D197A4-EF60-4454-8B64-5CB91C081274}"/>
          </ac:spMkLst>
        </pc:spChg>
      </pc:sldChg>
      <pc:sldChg chg="modSp mod">
        <pc:chgData name="Jarvon Carson" userId="f1f62c45-4a19-4f8e-934b-b4c64f876624" providerId="ADAL" clId="{D70ADC4C-9F7D-46A8-AB21-C2F6560A5CED}" dt="2021-10-04T19:13:24.298" v="233" actId="207"/>
        <pc:sldMkLst>
          <pc:docMk/>
          <pc:sldMk cId="358877882" sldId="306"/>
        </pc:sldMkLst>
        <pc:spChg chg="mod">
          <ac:chgData name="Jarvon Carson" userId="f1f62c45-4a19-4f8e-934b-b4c64f876624" providerId="ADAL" clId="{D70ADC4C-9F7D-46A8-AB21-C2F6560A5CED}" dt="2021-10-04T19:13:24.298" v="233" actId="207"/>
          <ac:spMkLst>
            <pc:docMk/>
            <pc:sldMk cId="358877882" sldId="306"/>
            <ac:spMk id="3" creationId="{BC2519B9-B463-4E83-92C9-48075DDA80A4}"/>
          </ac:spMkLst>
        </pc:spChg>
      </pc:sldChg>
      <pc:sldChg chg="modSp mod">
        <pc:chgData name="Jarvon Carson" userId="f1f62c45-4a19-4f8e-934b-b4c64f876624" providerId="ADAL" clId="{D70ADC4C-9F7D-46A8-AB21-C2F6560A5CED}" dt="2021-10-04T19:15:03.612" v="271" actId="207"/>
        <pc:sldMkLst>
          <pc:docMk/>
          <pc:sldMk cId="657645312" sldId="310"/>
        </pc:sldMkLst>
        <pc:spChg chg="mod">
          <ac:chgData name="Jarvon Carson" userId="f1f62c45-4a19-4f8e-934b-b4c64f876624" providerId="ADAL" clId="{D70ADC4C-9F7D-46A8-AB21-C2F6560A5CED}" dt="2021-10-04T19:13:43.351" v="235" actId="1076"/>
          <ac:spMkLst>
            <pc:docMk/>
            <pc:sldMk cId="657645312" sldId="310"/>
            <ac:spMk id="2" creationId="{8888D151-837F-4FA5-B0C7-A1FD08028870}"/>
          </ac:spMkLst>
        </pc:spChg>
        <pc:spChg chg="mod">
          <ac:chgData name="Jarvon Carson" userId="f1f62c45-4a19-4f8e-934b-b4c64f876624" providerId="ADAL" clId="{D70ADC4C-9F7D-46A8-AB21-C2F6560A5CED}" dt="2021-10-04T19:15:03.612" v="271" actId="207"/>
          <ac:spMkLst>
            <pc:docMk/>
            <pc:sldMk cId="657645312" sldId="310"/>
            <ac:spMk id="3" creationId="{607CEF25-97BE-4F39-909B-468DDAD6F124}"/>
          </ac:spMkLst>
        </pc:spChg>
      </pc:sldChg>
      <pc:sldChg chg="modSp mod">
        <pc:chgData name="Jarvon Carson" userId="f1f62c45-4a19-4f8e-934b-b4c64f876624" providerId="ADAL" clId="{D70ADC4C-9F7D-46A8-AB21-C2F6560A5CED}" dt="2021-10-04T19:05:47.168" v="89" actId="20577"/>
        <pc:sldMkLst>
          <pc:docMk/>
          <pc:sldMk cId="1662611013" sldId="311"/>
        </pc:sldMkLst>
        <pc:spChg chg="mod">
          <ac:chgData name="Jarvon Carson" userId="f1f62c45-4a19-4f8e-934b-b4c64f876624" providerId="ADAL" clId="{D70ADC4C-9F7D-46A8-AB21-C2F6560A5CED}" dt="2021-10-04T19:03:01.212" v="54" actId="207"/>
          <ac:spMkLst>
            <pc:docMk/>
            <pc:sldMk cId="1662611013" sldId="311"/>
            <ac:spMk id="2" creationId="{066C50A5-5A6B-40DB-A0E2-A7D4D72881F9}"/>
          </ac:spMkLst>
        </pc:spChg>
        <pc:spChg chg="mod">
          <ac:chgData name="Jarvon Carson" userId="f1f62c45-4a19-4f8e-934b-b4c64f876624" providerId="ADAL" clId="{D70ADC4C-9F7D-46A8-AB21-C2F6560A5CED}" dt="2021-10-04T19:05:47.168" v="89" actId="20577"/>
          <ac:spMkLst>
            <pc:docMk/>
            <pc:sldMk cId="1662611013" sldId="311"/>
            <ac:spMk id="3" creationId="{11FE23F7-82EC-4846-A41C-8E1110C0A2A4}"/>
          </ac:spMkLst>
        </pc:spChg>
      </pc:sldChg>
      <pc:sldChg chg="modSp mod">
        <pc:chgData name="Jarvon Carson" userId="f1f62c45-4a19-4f8e-934b-b4c64f876624" providerId="ADAL" clId="{D70ADC4C-9F7D-46A8-AB21-C2F6560A5CED}" dt="2021-10-04T19:11:00.497" v="179" actId="207"/>
        <pc:sldMkLst>
          <pc:docMk/>
          <pc:sldMk cId="1480453974" sldId="313"/>
        </pc:sldMkLst>
        <pc:spChg chg="mod">
          <ac:chgData name="Jarvon Carson" userId="f1f62c45-4a19-4f8e-934b-b4c64f876624" providerId="ADAL" clId="{D70ADC4C-9F7D-46A8-AB21-C2F6560A5CED}" dt="2021-10-04T19:10:48.438" v="177" actId="1076"/>
          <ac:spMkLst>
            <pc:docMk/>
            <pc:sldMk cId="1480453974" sldId="313"/>
            <ac:spMk id="2" creationId="{1B28F73C-B2DA-4CFC-8A48-528BB18CED03}"/>
          </ac:spMkLst>
        </pc:spChg>
        <pc:spChg chg="mod">
          <ac:chgData name="Jarvon Carson" userId="f1f62c45-4a19-4f8e-934b-b4c64f876624" providerId="ADAL" clId="{D70ADC4C-9F7D-46A8-AB21-C2F6560A5CED}" dt="2021-10-04T19:11:00.497" v="179" actId="207"/>
          <ac:spMkLst>
            <pc:docMk/>
            <pc:sldMk cId="1480453974" sldId="313"/>
            <ac:spMk id="3" creationId="{3A0BDA04-2CAA-466D-BC86-3FA77883A66B}"/>
          </ac:spMkLst>
        </pc:spChg>
      </pc:sldChg>
      <pc:sldChg chg="modSp mod">
        <pc:chgData name="Jarvon Carson" userId="f1f62c45-4a19-4f8e-934b-b4c64f876624" providerId="ADAL" clId="{D70ADC4C-9F7D-46A8-AB21-C2F6560A5CED}" dt="2021-10-04T19:10:22.987" v="174" actId="20577"/>
        <pc:sldMkLst>
          <pc:docMk/>
          <pc:sldMk cId="759958520" sldId="314"/>
        </pc:sldMkLst>
        <pc:spChg chg="mod">
          <ac:chgData name="Jarvon Carson" userId="f1f62c45-4a19-4f8e-934b-b4c64f876624" providerId="ADAL" clId="{D70ADC4C-9F7D-46A8-AB21-C2F6560A5CED}" dt="2021-10-04T19:09:39.218" v="166" actId="1076"/>
          <ac:spMkLst>
            <pc:docMk/>
            <pc:sldMk cId="759958520" sldId="314"/>
            <ac:spMk id="2" creationId="{6DC8E930-4388-4251-B5F6-AC4C2A7578F3}"/>
          </ac:spMkLst>
        </pc:spChg>
        <pc:spChg chg="mod">
          <ac:chgData name="Jarvon Carson" userId="f1f62c45-4a19-4f8e-934b-b4c64f876624" providerId="ADAL" clId="{D70ADC4C-9F7D-46A8-AB21-C2F6560A5CED}" dt="2021-10-04T19:10:22.987" v="174" actId="20577"/>
          <ac:spMkLst>
            <pc:docMk/>
            <pc:sldMk cId="759958520" sldId="314"/>
            <ac:spMk id="3" creationId="{02D459D7-4D35-4F85-A03D-786235EF061C}"/>
          </ac:spMkLst>
        </pc:spChg>
      </pc:sldChg>
      <pc:sldChg chg="modSp mod">
        <pc:chgData name="Jarvon Carson" userId="f1f62c45-4a19-4f8e-934b-b4c64f876624" providerId="ADAL" clId="{D70ADC4C-9F7D-46A8-AB21-C2F6560A5CED}" dt="2021-10-04T19:10:13.389" v="173" actId="207"/>
        <pc:sldMkLst>
          <pc:docMk/>
          <pc:sldMk cId="1742080471" sldId="315"/>
        </pc:sldMkLst>
        <pc:spChg chg="mod">
          <ac:chgData name="Jarvon Carson" userId="f1f62c45-4a19-4f8e-934b-b4c64f876624" providerId="ADAL" clId="{D70ADC4C-9F7D-46A8-AB21-C2F6560A5CED}" dt="2021-10-04T19:09:34.961" v="165" actId="1076"/>
          <ac:spMkLst>
            <pc:docMk/>
            <pc:sldMk cId="1742080471" sldId="315"/>
            <ac:spMk id="2" creationId="{24AE52E2-1935-4838-B80A-2E8912D5E5C2}"/>
          </ac:spMkLst>
        </pc:spChg>
        <pc:spChg chg="mod">
          <ac:chgData name="Jarvon Carson" userId="f1f62c45-4a19-4f8e-934b-b4c64f876624" providerId="ADAL" clId="{D70ADC4C-9F7D-46A8-AB21-C2F6560A5CED}" dt="2021-10-04T19:10:13.389" v="173" actId="207"/>
          <ac:spMkLst>
            <pc:docMk/>
            <pc:sldMk cId="1742080471" sldId="315"/>
            <ac:spMk id="3" creationId="{08E9CD84-7972-4687-B4A6-2F7A740A5D4C}"/>
          </ac:spMkLst>
        </pc:spChg>
      </pc:sldChg>
      <pc:sldChg chg="modSp mod">
        <pc:chgData name="Jarvon Carson" userId="f1f62c45-4a19-4f8e-934b-b4c64f876624" providerId="ADAL" clId="{D70ADC4C-9F7D-46A8-AB21-C2F6560A5CED}" dt="2021-10-04T19:09:07.670" v="163" actId="5793"/>
        <pc:sldMkLst>
          <pc:docMk/>
          <pc:sldMk cId="2911277718" sldId="316"/>
        </pc:sldMkLst>
        <pc:spChg chg="mod">
          <ac:chgData name="Jarvon Carson" userId="f1f62c45-4a19-4f8e-934b-b4c64f876624" providerId="ADAL" clId="{D70ADC4C-9F7D-46A8-AB21-C2F6560A5CED}" dt="2021-10-04T19:07:52.826" v="120" actId="1076"/>
          <ac:spMkLst>
            <pc:docMk/>
            <pc:sldMk cId="2911277718" sldId="316"/>
            <ac:spMk id="2" creationId="{8795878B-736F-42B1-A6D9-EF4229C76AEC}"/>
          </ac:spMkLst>
        </pc:spChg>
        <pc:spChg chg="mod">
          <ac:chgData name="Jarvon Carson" userId="f1f62c45-4a19-4f8e-934b-b4c64f876624" providerId="ADAL" clId="{D70ADC4C-9F7D-46A8-AB21-C2F6560A5CED}" dt="2021-10-04T19:09:07.670" v="163" actId="5793"/>
          <ac:spMkLst>
            <pc:docMk/>
            <pc:sldMk cId="2911277718" sldId="316"/>
            <ac:spMk id="3" creationId="{C699905D-DCA1-49F4-ABAB-47FD362AB4E4}"/>
          </ac:spMkLst>
        </pc:spChg>
      </pc:sldChg>
      <pc:sldChg chg="modSp mod">
        <pc:chgData name="Jarvon Carson" userId="f1f62c45-4a19-4f8e-934b-b4c64f876624" providerId="ADAL" clId="{D70ADC4C-9F7D-46A8-AB21-C2F6560A5CED}" dt="2021-10-04T19:01:12.260" v="34" actId="113"/>
        <pc:sldMkLst>
          <pc:docMk/>
          <pc:sldMk cId="248162492" sldId="317"/>
        </pc:sldMkLst>
        <pc:spChg chg="mod">
          <ac:chgData name="Jarvon Carson" userId="f1f62c45-4a19-4f8e-934b-b4c64f876624" providerId="ADAL" clId="{D70ADC4C-9F7D-46A8-AB21-C2F6560A5CED}" dt="2021-10-04T18:58:09.216" v="28" actId="207"/>
          <ac:spMkLst>
            <pc:docMk/>
            <pc:sldMk cId="248162492" sldId="317"/>
            <ac:spMk id="2" creationId="{7CE3B6C7-4FB4-46F1-8ACF-0552F7F7D1A7}"/>
          </ac:spMkLst>
        </pc:spChg>
        <pc:spChg chg="mod">
          <ac:chgData name="Jarvon Carson" userId="f1f62c45-4a19-4f8e-934b-b4c64f876624" providerId="ADAL" clId="{D70ADC4C-9F7D-46A8-AB21-C2F6560A5CED}" dt="2021-10-04T19:01:12.260" v="34" actId="113"/>
          <ac:spMkLst>
            <pc:docMk/>
            <pc:sldMk cId="248162492" sldId="317"/>
            <ac:spMk id="3" creationId="{4F38DE0A-D036-440C-8C13-D34DBD79D0FA}"/>
          </ac:spMkLst>
        </pc:spChg>
      </pc:sldChg>
      <pc:sldChg chg="modSp mod">
        <pc:chgData name="Jarvon Carson" userId="f1f62c45-4a19-4f8e-934b-b4c64f876624" providerId="ADAL" clId="{D70ADC4C-9F7D-46A8-AB21-C2F6560A5CED}" dt="2021-10-04T19:01:44.048" v="40" actId="20577"/>
        <pc:sldMkLst>
          <pc:docMk/>
          <pc:sldMk cId="1715270278" sldId="318"/>
        </pc:sldMkLst>
        <pc:spChg chg="mod">
          <ac:chgData name="Jarvon Carson" userId="f1f62c45-4a19-4f8e-934b-b4c64f876624" providerId="ADAL" clId="{D70ADC4C-9F7D-46A8-AB21-C2F6560A5CED}" dt="2021-10-04T18:57:48.414" v="24" actId="114"/>
          <ac:spMkLst>
            <pc:docMk/>
            <pc:sldMk cId="1715270278" sldId="318"/>
            <ac:spMk id="2" creationId="{FAC0A6E2-58D4-4849-978F-2EFACD15962F}"/>
          </ac:spMkLst>
        </pc:spChg>
        <pc:spChg chg="mod">
          <ac:chgData name="Jarvon Carson" userId="f1f62c45-4a19-4f8e-934b-b4c64f876624" providerId="ADAL" clId="{D70ADC4C-9F7D-46A8-AB21-C2F6560A5CED}" dt="2021-10-04T19:01:44.048" v="40" actId="20577"/>
          <ac:spMkLst>
            <pc:docMk/>
            <pc:sldMk cId="1715270278" sldId="318"/>
            <ac:spMk id="3" creationId="{EC7E465F-EC60-414D-B70A-37E669672F2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955492-4973-489E-8904-53F84D766F7E}"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B3E16B37-9E62-46A1-BB98-BF60AEDB1BA9}">
      <dgm:prSet/>
      <dgm:spPr/>
      <dgm:t>
        <a:bodyPr/>
        <a:lstStyle/>
        <a:p>
          <a:r>
            <a:rPr lang="en-US" b="1"/>
            <a:t>Macroeconomics</a:t>
          </a:r>
          <a:endParaRPr lang="en-US"/>
        </a:p>
      </dgm:t>
    </dgm:pt>
    <dgm:pt modelId="{0B9FD08D-FB02-4AC2-9322-F49FB1ABBB3D}" type="parTrans" cxnId="{6C7CBDEF-10D8-4095-ABE0-641E997E767A}">
      <dgm:prSet/>
      <dgm:spPr/>
      <dgm:t>
        <a:bodyPr/>
        <a:lstStyle/>
        <a:p>
          <a:endParaRPr lang="en-US"/>
        </a:p>
      </dgm:t>
    </dgm:pt>
    <dgm:pt modelId="{E01DE9C2-51E2-42D6-A6B2-94FC1D9510C4}" type="sibTrans" cxnId="{6C7CBDEF-10D8-4095-ABE0-641E997E767A}">
      <dgm:prSet/>
      <dgm:spPr/>
      <dgm:t>
        <a:bodyPr/>
        <a:lstStyle/>
        <a:p>
          <a:endParaRPr lang="en-US"/>
        </a:p>
      </dgm:t>
    </dgm:pt>
    <dgm:pt modelId="{AEDB5642-C760-47E7-A7BE-4124C6E87F57}">
      <dgm:prSet/>
      <dgm:spPr/>
      <dgm:t>
        <a:bodyPr/>
        <a:lstStyle/>
        <a:p>
          <a:r>
            <a:rPr lang="en-US"/>
            <a:t>Do You Think Like an Economist? </a:t>
          </a:r>
        </a:p>
      </dgm:t>
    </dgm:pt>
    <dgm:pt modelId="{9647DBBF-4014-453F-BADE-B223669006FA}" type="parTrans" cxnId="{FC97E900-4CA9-4EC3-8650-8483E2EB760D}">
      <dgm:prSet/>
      <dgm:spPr/>
      <dgm:t>
        <a:bodyPr/>
        <a:lstStyle/>
        <a:p>
          <a:endParaRPr lang="en-US"/>
        </a:p>
      </dgm:t>
    </dgm:pt>
    <dgm:pt modelId="{24DAB3C7-DDB2-46E5-A11A-DDDEB955255B}" type="sibTrans" cxnId="{FC97E900-4CA9-4EC3-8650-8483E2EB760D}">
      <dgm:prSet/>
      <dgm:spPr/>
      <dgm:t>
        <a:bodyPr/>
        <a:lstStyle/>
        <a:p>
          <a:endParaRPr lang="en-US"/>
        </a:p>
      </dgm:t>
    </dgm:pt>
    <dgm:pt modelId="{49600774-B32E-4F03-9725-5946E497D39D}">
      <dgm:prSet/>
      <dgm:spPr/>
      <dgm:t>
        <a:bodyPr/>
        <a:lstStyle/>
        <a:p>
          <a:r>
            <a:rPr lang="en-US"/>
            <a:t>Circle T for true or F for false in the statements that follow.</a:t>
          </a:r>
        </a:p>
      </dgm:t>
    </dgm:pt>
    <dgm:pt modelId="{29ADEDC3-817E-4BC9-86D2-52E5787798BE}" type="parTrans" cxnId="{96CB1454-9E6B-4829-9D82-19BD15F71B23}">
      <dgm:prSet/>
      <dgm:spPr/>
      <dgm:t>
        <a:bodyPr/>
        <a:lstStyle/>
        <a:p>
          <a:endParaRPr lang="en-US"/>
        </a:p>
      </dgm:t>
    </dgm:pt>
    <dgm:pt modelId="{25DE6C12-630F-4596-B1B3-BA1E2D121438}" type="sibTrans" cxnId="{96CB1454-9E6B-4829-9D82-19BD15F71B23}">
      <dgm:prSet/>
      <dgm:spPr/>
      <dgm:t>
        <a:bodyPr/>
        <a:lstStyle/>
        <a:p>
          <a:endParaRPr lang="en-US"/>
        </a:p>
      </dgm:t>
    </dgm:pt>
    <dgm:pt modelId="{7EBD55B9-E1E7-416F-99FE-5408F44724A1}">
      <dgm:prSet/>
      <dgm:spPr/>
      <dgm:t>
        <a:bodyPr/>
        <a:lstStyle/>
        <a:p>
          <a:r>
            <a:rPr lang="en-US"/>
            <a:t>T F 1. Because it is desirable, sunshine is scarce.</a:t>
          </a:r>
        </a:p>
      </dgm:t>
    </dgm:pt>
    <dgm:pt modelId="{B0D04575-C276-42D6-BF88-537423DBF305}" type="parTrans" cxnId="{18AA7039-5218-43B4-91A9-01ED3C2DF514}">
      <dgm:prSet/>
      <dgm:spPr/>
      <dgm:t>
        <a:bodyPr/>
        <a:lstStyle/>
        <a:p>
          <a:endParaRPr lang="en-US"/>
        </a:p>
      </dgm:t>
    </dgm:pt>
    <dgm:pt modelId="{EE2E2ED7-7C2C-411A-88AA-F2E4F55B0A67}" type="sibTrans" cxnId="{18AA7039-5218-43B4-91A9-01ED3C2DF514}">
      <dgm:prSet/>
      <dgm:spPr/>
      <dgm:t>
        <a:bodyPr/>
        <a:lstStyle/>
        <a:p>
          <a:endParaRPr lang="en-US"/>
        </a:p>
      </dgm:t>
    </dgm:pt>
    <dgm:pt modelId="{6E93CFB1-8EAD-4C4D-9362-E830B82F8038}">
      <dgm:prSet/>
      <dgm:spPr/>
      <dgm:t>
        <a:bodyPr/>
        <a:lstStyle/>
        <a:p>
          <a:r>
            <a:rPr lang="en-US"/>
            <a:t>T F 2. Because it is limited, polio is scarce.</a:t>
          </a:r>
        </a:p>
      </dgm:t>
    </dgm:pt>
    <dgm:pt modelId="{8A69ED1E-5002-44AA-BA1A-70C08B5F3E5E}" type="parTrans" cxnId="{DF641D41-4439-4229-8153-A6A95A74135E}">
      <dgm:prSet/>
      <dgm:spPr/>
      <dgm:t>
        <a:bodyPr/>
        <a:lstStyle/>
        <a:p>
          <a:endParaRPr lang="en-US"/>
        </a:p>
      </dgm:t>
    </dgm:pt>
    <dgm:pt modelId="{476D213D-D706-4DC1-99D8-1DE251D8D3F4}" type="sibTrans" cxnId="{DF641D41-4439-4229-8153-A6A95A74135E}">
      <dgm:prSet/>
      <dgm:spPr/>
      <dgm:t>
        <a:bodyPr/>
        <a:lstStyle/>
        <a:p>
          <a:endParaRPr lang="en-US"/>
        </a:p>
      </dgm:t>
    </dgm:pt>
    <dgm:pt modelId="{CE65A74D-4119-4FD0-B231-0FE5F4D511CA}">
      <dgm:prSet/>
      <dgm:spPr/>
      <dgm:t>
        <a:bodyPr/>
        <a:lstStyle/>
        <a:p>
          <a:r>
            <a:rPr lang="en-US"/>
            <a:t>T F 3. Because water covers three-fourths of the earth’s surface and is renewable, it cannot be </a:t>
          </a:r>
        </a:p>
      </dgm:t>
    </dgm:pt>
    <dgm:pt modelId="{C16C7CC4-7F97-4794-873A-69B732635FCD}" type="parTrans" cxnId="{6A6487E1-4284-4ADD-B4A5-3A0075254EE1}">
      <dgm:prSet/>
      <dgm:spPr/>
      <dgm:t>
        <a:bodyPr/>
        <a:lstStyle/>
        <a:p>
          <a:endParaRPr lang="en-US"/>
        </a:p>
      </dgm:t>
    </dgm:pt>
    <dgm:pt modelId="{420E727D-9BE6-4A1C-8776-CBB13BEFE34E}" type="sibTrans" cxnId="{6A6487E1-4284-4ADD-B4A5-3A0075254EE1}">
      <dgm:prSet/>
      <dgm:spPr/>
      <dgm:t>
        <a:bodyPr/>
        <a:lstStyle/>
        <a:p>
          <a:endParaRPr lang="en-US"/>
        </a:p>
      </dgm:t>
    </dgm:pt>
    <dgm:pt modelId="{48248D4E-0128-4AAE-BBC8-FC10CB88AFFF}">
      <dgm:prSet/>
      <dgm:spPr/>
      <dgm:t>
        <a:bodyPr/>
        <a:lstStyle/>
        <a:p>
          <a:r>
            <a:rPr lang="en-US"/>
            <a:t>considered scarce.</a:t>
          </a:r>
        </a:p>
      </dgm:t>
    </dgm:pt>
    <dgm:pt modelId="{25BE476A-0523-489F-8937-5786B3855582}" type="parTrans" cxnId="{E6A4BC97-255E-4480-A86B-D924FD0E970C}">
      <dgm:prSet/>
      <dgm:spPr/>
      <dgm:t>
        <a:bodyPr/>
        <a:lstStyle/>
        <a:p>
          <a:endParaRPr lang="en-US"/>
        </a:p>
      </dgm:t>
    </dgm:pt>
    <dgm:pt modelId="{ED53D655-1563-4DFB-9F0E-8A92CFADE4F2}" type="sibTrans" cxnId="{E6A4BC97-255E-4480-A86B-D924FD0E970C}">
      <dgm:prSet/>
      <dgm:spPr/>
      <dgm:t>
        <a:bodyPr/>
        <a:lstStyle/>
        <a:p>
          <a:endParaRPr lang="en-US"/>
        </a:p>
      </dgm:t>
    </dgm:pt>
    <dgm:pt modelId="{CD62E6A4-2E23-496A-B803-9719711CD67B}">
      <dgm:prSet/>
      <dgm:spPr/>
      <dgm:t>
        <a:bodyPr/>
        <a:lstStyle/>
        <a:p>
          <a:r>
            <a:rPr lang="en-US"/>
            <a:t>T F 4. The main cost of going to college is tuition, room, and board.</a:t>
          </a:r>
        </a:p>
      </dgm:t>
    </dgm:pt>
    <dgm:pt modelId="{368A43DA-D29B-4D8D-AD10-ED9B8443F2D8}" type="parTrans" cxnId="{A60D3B2D-ED4A-440D-9D91-394C0B77C118}">
      <dgm:prSet/>
      <dgm:spPr/>
      <dgm:t>
        <a:bodyPr/>
        <a:lstStyle/>
        <a:p>
          <a:endParaRPr lang="en-US"/>
        </a:p>
      </dgm:t>
    </dgm:pt>
    <dgm:pt modelId="{B1500436-EB71-4C5D-A471-8F101A63A116}" type="sibTrans" cxnId="{A60D3B2D-ED4A-440D-9D91-394C0B77C118}">
      <dgm:prSet/>
      <dgm:spPr/>
      <dgm:t>
        <a:bodyPr/>
        <a:lstStyle/>
        <a:p>
          <a:endParaRPr lang="en-US"/>
        </a:p>
      </dgm:t>
    </dgm:pt>
    <dgm:pt modelId="{5F71CEB4-D129-458B-851B-90F1401A8C6B}">
      <dgm:prSet/>
      <dgm:spPr/>
      <dgm:t>
        <a:bodyPr/>
        <a:lstStyle/>
        <a:p>
          <a:r>
            <a:rPr lang="en-US"/>
            <a:t>T F 5. If mass transportation fares are raised, almost everyone will take the trains anyway.</a:t>
          </a:r>
        </a:p>
      </dgm:t>
    </dgm:pt>
    <dgm:pt modelId="{C00F41C6-3879-4C56-945D-3A6E4E6D58C5}" type="parTrans" cxnId="{32A2824A-DAC3-4224-B160-3F0244A67CC9}">
      <dgm:prSet/>
      <dgm:spPr/>
      <dgm:t>
        <a:bodyPr/>
        <a:lstStyle/>
        <a:p>
          <a:endParaRPr lang="en-US"/>
        </a:p>
      </dgm:t>
    </dgm:pt>
    <dgm:pt modelId="{737F0EAD-9375-4760-AB84-E1023E761942}" type="sibTrans" cxnId="{32A2824A-DAC3-4224-B160-3F0244A67CC9}">
      <dgm:prSet/>
      <dgm:spPr/>
      <dgm:t>
        <a:bodyPr/>
        <a:lstStyle/>
        <a:p>
          <a:endParaRPr lang="en-US"/>
        </a:p>
      </dgm:t>
    </dgm:pt>
    <dgm:pt modelId="{24B16B29-0E4B-44CF-945B-695CCAC81346}">
      <dgm:prSet/>
      <dgm:spPr/>
      <dgm:t>
        <a:bodyPr/>
        <a:lstStyle/>
        <a:p>
          <a:r>
            <a:rPr lang="en-US"/>
            <a:t>T F 6. You get what you pay for.</a:t>
          </a:r>
        </a:p>
      </dgm:t>
    </dgm:pt>
    <dgm:pt modelId="{4749798D-204E-4383-B439-F24C8F354B8A}" type="parTrans" cxnId="{A1831A0C-AC40-432A-9E61-0D26E10B6672}">
      <dgm:prSet/>
      <dgm:spPr/>
      <dgm:t>
        <a:bodyPr/>
        <a:lstStyle/>
        <a:p>
          <a:endParaRPr lang="en-US"/>
        </a:p>
      </dgm:t>
    </dgm:pt>
    <dgm:pt modelId="{110FE1C1-51CE-4F82-819C-4468B24233B6}" type="sibTrans" cxnId="{A1831A0C-AC40-432A-9E61-0D26E10B6672}">
      <dgm:prSet/>
      <dgm:spPr/>
      <dgm:t>
        <a:bodyPr/>
        <a:lstStyle/>
        <a:p>
          <a:endParaRPr lang="en-US"/>
        </a:p>
      </dgm:t>
    </dgm:pt>
    <dgm:pt modelId="{0D8B05E2-7602-4E06-969B-90D35A68E293}">
      <dgm:prSet/>
      <dgm:spPr/>
      <dgm:t>
        <a:bodyPr/>
        <a:lstStyle/>
        <a:p>
          <a:r>
            <a:rPr lang="en-US"/>
            <a:t>T F 7. If someone makes an economic gain, someone else loses.</a:t>
          </a:r>
        </a:p>
      </dgm:t>
    </dgm:pt>
    <dgm:pt modelId="{6A9C7C9A-3D03-4AC3-8550-DC01894F3B9F}" type="parTrans" cxnId="{962ED601-46EC-4DDA-9803-361D76D9AF73}">
      <dgm:prSet/>
      <dgm:spPr/>
      <dgm:t>
        <a:bodyPr/>
        <a:lstStyle/>
        <a:p>
          <a:endParaRPr lang="en-US"/>
        </a:p>
      </dgm:t>
    </dgm:pt>
    <dgm:pt modelId="{3F7BE389-EC77-4E68-AD1C-6B2C037EF33E}" type="sibTrans" cxnId="{962ED601-46EC-4DDA-9803-361D76D9AF73}">
      <dgm:prSet/>
      <dgm:spPr/>
      <dgm:t>
        <a:bodyPr/>
        <a:lstStyle/>
        <a:p>
          <a:endParaRPr lang="en-US"/>
        </a:p>
      </dgm:t>
    </dgm:pt>
    <dgm:pt modelId="{2737F116-DCBE-4D3A-98AA-B5C8DADF2278}">
      <dgm:prSet/>
      <dgm:spPr/>
      <dgm:t>
        <a:bodyPr/>
        <a:lstStyle/>
        <a:p>
          <a:r>
            <a:rPr lang="en-US"/>
            <a:t>T F 8. If one nation produces everything better than another nation, there is no economic </a:t>
          </a:r>
        </a:p>
      </dgm:t>
    </dgm:pt>
    <dgm:pt modelId="{BE2DD4F9-CBA8-45EA-8821-47ED3160D963}" type="parTrans" cxnId="{6351D90F-20A7-4FEE-828A-AEE974CCA1B2}">
      <dgm:prSet/>
      <dgm:spPr/>
      <dgm:t>
        <a:bodyPr/>
        <a:lstStyle/>
        <a:p>
          <a:endParaRPr lang="en-US"/>
        </a:p>
      </dgm:t>
    </dgm:pt>
    <dgm:pt modelId="{BA78CB7D-8542-4F2C-9892-C69ECF056F23}" type="sibTrans" cxnId="{6351D90F-20A7-4FEE-828A-AEE974CCA1B2}">
      <dgm:prSet/>
      <dgm:spPr/>
      <dgm:t>
        <a:bodyPr/>
        <a:lstStyle/>
        <a:p>
          <a:endParaRPr lang="en-US"/>
        </a:p>
      </dgm:t>
    </dgm:pt>
    <dgm:pt modelId="{83C3B12A-ADDB-442E-880E-F94FAEFFD539}">
      <dgm:prSet/>
      <dgm:spPr/>
      <dgm:t>
        <a:bodyPr/>
        <a:lstStyle/>
        <a:p>
          <a:r>
            <a:rPr lang="en-US"/>
            <a:t>reason for these two nations to trade.</a:t>
          </a:r>
        </a:p>
      </dgm:t>
    </dgm:pt>
    <dgm:pt modelId="{D939553D-03AD-46C1-AA47-FE4F9275190C}" type="parTrans" cxnId="{049714EC-2F4F-449D-94B5-F915BF5E1B66}">
      <dgm:prSet/>
      <dgm:spPr/>
      <dgm:t>
        <a:bodyPr/>
        <a:lstStyle/>
        <a:p>
          <a:endParaRPr lang="en-US"/>
        </a:p>
      </dgm:t>
    </dgm:pt>
    <dgm:pt modelId="{5DAEFD51-50EA-480A-B2E7-0224862E42F1}" type="sibTrans" cxnId="{049714EC-2F4F-449D-94B5-F915BF5E1B66}">
      <dgm:prSet/>
      <dgm:spPr/>
      <dgm:t>
        <a:bodyPr/>
        <a:lstStyle/>
        <a:p>
          <a:endParaRPr lang="en-US"/>
        </a:p>
      </dgm:t>
    </dgm:pt>
    <dgm:pt modelId="{252485D7-161E-45DF-A523-F31CDD176758}">
      <dgm:prSet/>
      <dgm:spPr/>
      <dgm:t>
        <a:bodyPr/>
        <a:lstStyle/>
        <a:p>
          <a:r>
            <a:rPr lang="en-US"/>
            <a:t>T F 9. A nonregulated monopoly tends to charge the highest possible price.</a:t>
          </a:r>
        </a:p>
      </dgm:t>
    </dgm:pt>
    <dgm:pt modelId="{76F0FB51-3277-4E63-B94A-51812EDB9427}" type="parTrans" cxnId="{1951A04C-A6B8-4F1F-A55C-87842E625179}">
      <dgm:prSet/>
      <dgm:spPr/>
      <dgm:t>
        <a:bodyPr/>
        <a:lstStyle/>
        <a:p>
          <a:endParaRPr lang="en-US"/>
        </a:p>
      </dgm:t>
    </dgm:pt>
    <dgm:pt modelId="{54FE7026-7623-41C8-BE8A-7F7E9BD5A81E}" type="sibTrans" cxnId="{1951A04C-A6B8-4F1F-A55C-87842E625179}">
      <dgm:prSet/>
      <dgm:spPr/>
      <dgm:t>
        <a:bodyPr/>
        <a:lstStyle/>
        <a:p>
          <a:endParaRPr lang="en-US"/>
        </a:p>
      </dgm:t>
    </dgm:pt>
    <dgm:pt modelId="{F7754C3C-3FEE-4533-AD0E-2790532332D7}">
      <dgm:prSet/>
      <dgm:spPr/>
      <dgm:t>
        <a:bodyPr/>
        <a:lstStyle/>
        <a:p>
          <a:r>
            <a:rPr lang="en-US"/>
            <a:t>T F 10. A business owner’s decision to show more care for consumers is a decision to accept </a:t>
          </a:r>
        </a:p>
      </dgm:t>
    </dgm:pt>
    <dgm:pt modelId="{7191DCB8-D82B-4190-9BDF-F1DCBE14DC96}" type="parTrans" cxnId="{9D10D6CD-1A2D-48FB-8B0F-4C01B52949A7}">
      <dgm:prSet/>
      <dgm:spPr/>
      <dgm:t>
        <a:bodyPr/>
        <a:lstStyle/>
        <a:p>
          <a:endParaRPr lang="en-US"/>
        </a:p>
      </dgm:t>
    </dgm:pt>
    <dgm:pt modelId="{7B302C4E-DA44-4FA4-AC37-48A02001A451}" type="sibTrans" cxnId="{9D10D6CD-1A2D-48FB-8B0F-4C01B52949A7}">
      <dgm:prSet/>
      <dgm:spPr/>
      <dgm:t>
        <a:bodyPr/>
        <a:lstStyle/>
        <a:p>
          <a:endParaRPr lang="en-US"/>
        </a:p>
      </dgm:t>
    </dgm:pt>
    <dgm:pt modelId="{57DE4944-915E-4F8F-B92F-6EF1BACFC371}">
      <dgm:prSet/>
      <dgm:spPr/>
      <dgm:t>
        <a:bodyPr/>
        <a:lstStyle/>
        <a:p>
          <a:r>
            <a:rPr lang="en-US"/>
            <a:t>lower levels of profits</a:t>
          </a:r>
        </a:p>
      </dgm:t>
    </dgm:pt>
    <dgm:pt modelId="{DA30E8D4-9D39-43A7-A1C0-EC86117B45F4}" type="parTrans" cxnId="{ED48D1DF-CCB9-4F59-863C-D3801F2CDE66}">
      <dgm:prSet/>
      <dgm:spPr/>
      <dgm:t>
        <a:bodyPr/>
        <a:lstStyle/>
        <a:p>
          <a:endParaRPr lang="en-US"/>
        </a:p>
      </dgm:t>
    </dgm:pt>
    <dgm:pt modelId="{5AB957F8-E314-4D73-9CCF-42C34F01BD9D}" type="sibTrans" cxnId="{ED48D1DF-CCB9-4F59-863C-D3801F2CDE66}">
      <dgm:prSet/>
      <dgm:spPr/>
      <dgm:t>
        <a:bodyPr/>
        <a:lstStyle/>
        <a:p>
          <a:endParaRPr lang="en-US"/>
        </a:p>
      </dgm:t>
    </dgm:pt>
    <dgm:pt modelId="{92C4725F-3340-44D1-AF7A-C02EFBD6D7F2}" type="pres">
      <dgm:prSet presAssocID="{71955492-4973-489E-8904-53F84D766F7E}" presName="diagram" presStyleCnt="0">
        <dgm:presLayoutVars>
          <dgm:dir/>
          <dgm:resizeHandles val="exact"/>
        </dgm:presLayoutVars>
      </dgm:prSet>
      <dgm:spPr/>
    </dgm:pt>
    <dgm:pt modelId="{55784676-6884-4E10-931C-F00FDA12E0DE}" type="pres">
      <dgm:prSet presAssocID="{B3E16B37-9E62-46A1-BB98-BF60AEDB1BA9}" presName="node" presStyleLbl="node1" presStyleIdx="0" presStyleCnt="16">
        <dgm:presLayoutVars>
          <dgm:bulletEnabled val="1"/>
        </dgm:presLayoutVars>
      </dgm:prSet>
      <dgm:spPr/>
    </dgm:pt>
    <dgm:pt modelId="{F6B614B3-57CE-4759-B34A-8AE6A0BAED47}" type="pres">
      <dgm:prSet presAssocID="{E01DE9C2-51E2-42D6-A6B2-94FC1D9510C4}" presName="sibTrans" presStyleCnt="0"/>
      <dgm:spPr/>
    </dgm:pt>
    <dgm:pt modelId="{A7CB745B-5D52-4D78-821C-604065A7A05A}" type="pres">
      <dgm:prSet presAssocID="{AEDB5642-C760-47E7-A7BE-4124C6E87F57}" presName="node" presStyleLbl="node1" presStyleIdx="1" presStyleCnt="16">
        <dgm:presLayoutVars>
          <dgm:bulletEnabled val="1"/>
        </dgm:presLayoutVars>
      </dgm:prSet>
      <dgm:spPr/>
    </dgm:pt>
    <dgm:pt modelId="{1F88F4F9-0211-4312-8B21-2D879B9471BF}" type="pres">
      <dgm:prSet presAssocID="{24DAB3C7-DDB2-46E5-A11A-DDDEB955255B}" presName="sibTrans" presStyleCnt="0"/>
      <dgm:spPr/>
    </dgm:pt>
    <dgm:pt modelId="{21D68633-A82C-42DC-9AC8-31B4A44FA9F6}" type="pres">
      <dgm:prSet presAssocID="{49600774-B32E-4F03-9725-5946E497D39D}" presName="node" presStyleLbl="node1" presStyleIdx="2" presStyleCnt="16">
        <dgm:presLayoutVars>
          <dgm:bulletEnabled val="1"/>
        </dgm:presLayoutVars>
      </dgm:prSet>
      <dgm:spPr/>
    </dgm:pt>
    <dgm:pt modelId="{F920F0C0-528A-42B4-9937-9A95602160FC}" type="pres">
      <dgm:prSet presAssocID="{25DE6C12-630F-4596-B1B3-BA1E2D121438}" presName="sibTrans" presStyleCnt="0"/>
      <dgm:spPr/>
    </dgm:pt>
    <dgm:pt modelId="{B4FD403F-9A7F-4926-AAC8-6B9F9672EB82}" type="pres">
      <dgm:prSet presAssocID="{7EBD55B9-E1E7-416F-99FE-5408F44724A1}" presName="node" presStyleLbl="node1" presStyleIdx="3" presStyleCnt="16">
        <dgm:presLayoutVars>
          <dgm:bulletEnabled val="1"/>
        </dgm:presLayoutVars>
      </dgm:prSet>
      <dgm:spPr/>
    </dgm:pt>
    <dgm:pt modelId="{B1845A83-502A-403A-9BD5-0FD62920CC46}" type="pres">
      <dgm:prSet presAssocID="{EE2E2ED7-7C2C-411A-88AA-F2E4F55B0A67}" presName="sibTrans" presStyleCnt="0"/>
      <dgm:spPr/>
    </dgm:pt>
    <dgm:pt modelId="{B8D96319-0B04-417B-80FF-114B9BC82584}" type="pres">
      <dgm:prSet presAssocID="{6E93CFB1-8EAD-4C4D-9362-E830B82F8038}" presName="node" presStyleLbl="node1" presStyleIdx="4" presStyleCnt="16">
        <dgm:presLayoutVars>
          <dgm:bulletEnabled val="1"/>
        </dgm:presLayoutVars>
      </dgm:prSet>
      <dgm:spPr/>
    </dgm:pt>
    <dgm:pt modelId="{C0724BA4-2D46-4223-935D-BFF0CB695802}" type="pres">
      <dgm:prSet presAssocID="{476D213D-D706-4DC1-99D8-1DE251D8D3F4}" presName="sibTrans" presStyleCnt="0"/>
      <dgm:spPr/>
    </dgm:pt>
    <dgm:pt modelId="{14E35BA1-44A1-4405-A27F-08A405E510D9}" type="pres">
      <dgm:prSet presAssocID="{CE65A74D-4119-4FD0-B231-0FE5F4D511CA}" presName="node" presStyleLbl="node1" presStyleIdx="5" presStyleCnt="16">
        <dgm:presLayoutVars>
          <dgm:bulletEnabled val="1"/>
        </dgm:presLayoutVars>
      </dgm:prSet>
      <dgm:spPr/>
    </dgm:pt>
    <dgm:pt modelId="{62449104-BED1-4F10-A031-81CFD67A2CA5}" type="pres">
      <dgm:prSet presAssocID="{420E727D-9BE6-4A1C-8776-CBB13BEFE34E}" presName="sibTrans" presStyleCnt="0"/>
      <dgm:spPr/>
    </dgm:pt>
    <dgm:pt modelId="{055A42A9-A12C-4A1E-9FF2-E117C7937001}" type="pres">
      <dgm:prSet presAssocID="{48248D4E-0128-4AAE-BBC8-FC10CB88AFFF}" presName="node" presStyleLbl="node1" presStyleIdx="6" presStyleCnt="16">
        <dgm:presLayoutVars>
          <dgm:bulletEnabled val="1"/>
        </dgm:presLayoutVars>
      </dgm:prSet>
      <dgm:spPr/>
    </dgm:pt>
    <dgm:pt modelId="{CDA4C8FF-39DA-4926-B06F-12CCFF818BCD}" type="pres">
      <dgm:prSet presAssocID="{ED53D655-1563-4DFB-9F0E-8A92CFADE4F2}" presName="sibTrans" presStyleCnt="0"/>
      <dgm:spPr/>
    </dgm:pt>
    <dgm:pt modelId="{124BF081-67E6-41BD-BA2A-DC496163FA51}" type="pres">
      <dgm:prSet presAssocID="{CD62E6A4-2E23-496A-B803-9719711CD67B}" presName="node" presStyleLbl="node1" presStyleIdx="7" presStyleCnt="16">
        <dgm:presLayoutVars>
          <dgm:bulletEnabled val="1"/>
        </dgm:presLayoutVars>
      </dgm:prSet>
      <dgm:spPr/>
    </dgm:pt>
    <dgm:pt modelId="{6952A644-6114-4EDB-8456-D867E56CC49D}" type="pres">
      <dgm:prSet presAssocID="{B1500436-EB71-4C5D-A471-8F101A63A116}" presName="sibTrans" presStyleCnt="0"/>
      <dgm:spPr/>
    </dgm:pt>
    <dgm:pt modelId="{56DEFD75-F00E-41DA-9A4C-78E9522570EB}" type="pres">
      <dgm:prSet presAssocID="{5F71CEB4-D129-458B-851B-90F1401A8C6B}" presName="node" presStyleLbl="node1" presStyleIdx="8" presStyleCnt="16">
        <dgm:presLayoutVars>
          <dgm:bulletEnabled val="1"/>
        </dgm:presLayoutVars>
      </dgm:prSet>
      <dgm:spPr/>
    </dgm:pt>
    <dgm:pt modelId="{A2747234-85C8-45B8-B591-E9C3ECFA3345}" type="pres">
      <dgm:prSet presAssocID="{737F0EAD-9375-4760-AB84-E1023E761942}" presName="sibTrans" presStyleCnt="0"/>
      <dgm:spPr/>
    </dgm:pt>
    <dgm:pt modelId="{1AECA99F-FB3F-4E38-B016-D288B47B2F8E}" type="pres">
      <dgm:prSet presAssocID="{24B16B29-0E4B-44CF-945B-695CCAC81346}" presName="node" presStyleLbl="node1" presStyleIdx="9" presStyleCnt="16">
        <dgm:presLayoutVars>
          <dgm:bulletEnabled val="1"/>
        </dgm:presLayoutVars>
      </dgm:prSet>
      <dgm:spPr/>
    </dgm:pt>
    <dgm:pt modelId="{5A373F68-4A6B-4FB1-9E6D-4A3BE9E0BE01}" type="pres">
      <dgm:prSet presAssocID="{110FE1C1-51CE-4F82-819C-4468B24233B6}" presName="sibTrans" presStyleCnt="0"/>
      <dgm:spPr/>
    </dgm:pt>
    <dgm:pt modelId="{7ABEB802-A04B-41E0-970A-1F538A9297BC}" type="pres">
      <dgm:prSet presAssocID="{0D8B05E2-7602-4E06-969B-90D35A68E293}" presName="node" presStyleLbl="node1" presStyleIdx="10" presStyleCnt="16">
        <dgm:presLayoutVars>
          <dgm:bulletEnabled val="1"/>
        </dgm:presLayoutVars>
      </dgm:prSet>
      <dgm:spPr/>
    </dgm:pt>
    <dgm:pt modelId="{159D9F11-FE55-48B5-B982-0E424E726BE2}" type="pres">
      <dgm:prSet presAssocID="{3F7BE389-EC77-4E68-AD1C-6B2C037EF33E}" presName="sibTrans" presStyleCnt="0"/>
      <dgm:spPr/>
    </dgm:pt>
    <dgm:pt modelId="{2C1FEDBE-81FE-4A87-876D-44AFD9948146}" type="pres">
      <dgm:prSet presAssocID="{2737F116-DCBE-4D3A-98AA-B5C8DADF2278}" presName="node" presStyleLbl="node1" presStyleIdx="11" presStyleCnt="16">
        <dgm:presLayoutVars>
          <dgm:bulletEnabled val="1"/>
        </dgm:presLayoutVars>
      </dgm:prSet>
      <dgm:spPr/>
    </dgm:pt>
    <dgm:pt modelId="{941534B1-2B14-4FB7-8059-CC8ED165F276}" type="pres">
      <dgm:prSet presAssocID="{BA78CB7D-8542-4F2C-9892-C69ECF056F23}" presName="sibTrans" presStyleCnt="0"/>
      <dgm:spPr/>
    </dgm:pt>
    <dgm:pt modelId="{A8A76559-9790-446F-BC54-5F9A85EF2AF6}" type="pres">
      <dgm:prSet presAssocID="{83C3B12A-ADDB-442E-880E-F94FAEFFD539}" presName="node" presStyleLbl="node1" presStyleIdx="12" presStyleCnt="16">
        <dgm:presLayoutVars>
          <dgm:bulletEnabled val="1"/>
        </dgm:presLayoutVars>
      </dgm:prSet>
      <dgm:spPr/>
    </dgm:pt>
    <dgm:pt modelId="{D1443561-30BC-4C16-9448-C8B25199F11B}" type="pres">
      <dgm:prSet presAssocID="{5DAEFD51-50EA-480A-B2E7-0224862E42F1}" presName="sibTrans" presStyleCnt="0"/>
      <dgm:spPr/>
    </dgm:pt>
    <dgm:pt modelId="{5EB3A1A4-62C5-4CE6-872E-85A76077DD37}" type="pres">
      <dgm:prSet presAssocID="{252485D7-161E-45DF-A523-F31CDD176758}" presName="node" presStyleLbl="node1" presStyleIdx="13" presStyleCnt="16">
        <dgm:presLayoutVars>
          <dgm:bulletEnabled val="1"/>
        </dgm:presLayoutVars>
      </dgm:prSet>
      <dgm:spPr/>
    </dgm:pt>
    <dgm:pt modelId="{1BBED69E-77E6-4D0B-8DCD-78C6D1935E23}" type="pres">
      <dgm:prSet presAssocID="{54FE7026-7623-41C8-BE8A-7F7E9BD5A81E}" presName="sibTrans" presStyleCnt="0"/>
      <dgm:spPr/>
    </dgm:pt>
    <dgm:pt modelId="{DB48BA81-E3DF-4F4C-B935-34EDA53F0A48}" type="pres">
      <dgm:prSet presAssocID="{F7754C3C-3FEE-4533-AD0E-2790532332D7}" presName="node" presStyleLbl="node1" presStyleIdx="14" presStyleCnt="16">
        <dgm:presLayoutVars>
          <dgm:bulletEnabled val="1"/>
        </dgm:presLayoutVars>
      </dgm:prSet>
      <dgm:spPr/>
    </dgm:pt>
    <dgm:pt modelId="{0616CECE-C18F-430C-9918-0CC0CE8F489B}" type="pres">
      <dgm:prSet presAssocID="{7B302C4E-DA44-4FA4-AC37-48A02001A451}" presName="sibTrans" presStyleCnt="0"/>
      <dgm:spPr/>
    </dgm:pt>
    <dgm:pt modelId="{D49A7720-640E-4236-869F-A1659E52A5B3}" type="pres">
      <dgm:prSet presAssocID="{57DE4944-915E-4F8F-B92F-6EF1BACFC371}" presName="node" presStyleLbl="node1" presStyleIdx="15" presStyleCnt="16">
        <dgm:presLayoutVars>
          <dgm:bulletEnabled val="1"/>
        </dgm:presLayoutVars>
      </dgm:prSet>
      <dgm:spPr/>
    </dgm:pt>
  </dgm:ptLst>
  <dgm:cxnLst>
    <dgm:cxn modelId="{FC97E900-4CA9-4EC3-8650-8483E2EB760D}" srcId="{71955492-4973-489E-8904-53F84D766F7E}" destId="{AEDB5642-C760-47E7-A7BE-4124C6E87F57}" srcOrd="1" destOrd="0" parTransId="{9647DBBF-4014-453F-BADE-B223669006FA}" sibTransId="{24DAB3C7-DDB2-46E5-A11A-DDDEB955255B}"/>
    <dgm:cxn modelId="{962ED601-46EC-4DDA-9803-361D76D9AF73}" srcId="{71955492-4973-489E-8904-53F84D766F7E}" destId="{0D8B05E2-7602-4E06-969B-90D35A68E293}" srcOrd="10" destOrd="0" parTransId="{6A9C7C9A-3D03-4AC3-8550-DC01894F3B9F}" sibTransId="{3F7BE389-EC77-4E68-AD1C-6B2C037EF33E}"/>
    <dgm:cxn modelId="{A1831A0C-AC40-432A-9E61-0D26E10B6672}" srcId="{71955492-4973-489E-8904-53F84D766F7E}" destId="{24B16B29-0E4B-44CF-945B-695CCAC81346}" srcOrd="9" destOrd="0" parTransId="{4749798D-204E-4383-B439-F24C8F354B8A}" sibTransId="{110FE1C1-51CE-4F82-819C-4468B24233B6}"/>
    <dgm:cxn modelId="{6351D90F-20A7-4FEE-828A-AEE974CCA1B2}" srcId="{71955492-4973-489E-8904-53F84D766F7E}" destId="{2737F116-DCBE-4D3A-98AA-B5C8DADF2278}" srcOrd="11" destOrd="0" parTransId="{BE2DD4F9-CBA8-45EA-8821-47ED3160D963}" sibTransId="{BA78CB7D-8542-4F2C-9892-C69ECF056F23}"/>
    <dgm:cxn modelId="{6E19B624-FAFB-495E-AFAC-108084B079F1}" type="presOf" srcId="{57DE4944-915E-4F8F-B92F-6EF1BACFC371}" destId="{D49A7720-640E-4236-869F-A1659E52A5B3}" srcOrd="0" destOrd="0" presId="urn:microsoft.com/office/officeart/2005/8/layout/default"/>
    <dgm:cxn modelId="{A60D3B2D-ED4A-440D-9D91-394C0B77C118}" srcId="{71955492-4973-489E-8904-53F84D766F7E}" destId="{CD62E6A4-2E23-496A-B803-9719711CD67B}" srcOrd="7" destOrd="0" parTransId="{368A43DA-D29B-4D8D-AD10-ED9B8443F2D8}" sibTransId="{B1500436-EB71-4C5D-A471-8F101A63A116}"/>
    <dgm:cxn modelId="{18AA7039-5218-43B4-91A9-01ED3C2DF514}" srcId="{71955492-4973-489E-8904-53F84D766F7E}" destId="{7EBD55B9-E1E7-416F-99FE-5408F44724A1}" srcOrd="3" destOrd="0" parTransId="{B0D04575-C276-42D6-BF88-537423DBF305}" sibTransId="{EE2E2ED7-7C2C-411A-88AA-F2E4F55B0A67}"/>
    <dgm:cxn modelId="{BD46223D-1C32-4EC5-83D9-E33747648FC7}" type="presOf" srcId="{0D8B05E2-7602-4E06-969B-90D35A68E293}" destId="{7ABEB802-A04B-41E0-970A-1F538A9297BC}" srcOrd="0" destOrd="0" presId="urn:microsoft.com/office/officeart/2005/8/layout/default"/>
    <dgm:cxn modelId="{02562C5B-0177-4E41-8ECB-1E00E160C672}" type="presOf" srcId="{B3E16B37-9E62-46A1-BB98-BF60AEDB1BA9}" destId="{55784676-6884-4E10-931C-F00FDA12E0DE}" srcOrd="0" destOrd="0" presId="urn:microsoft.com/office/officeart/2005/8/layout/default"/>
    <dgm:cxn modelId="{0E0FA860-9751-4323-88B8-EC1AA66472E6}" type="presOf" srcId="{6E93CFB1-8EAD-4C4D-9362-E830B82F8038}" destId="{B8D96319-0B04-417B-80FF-114B9BC82584}" srcOrd="0" destOrd="0" presId="urn:microsoft.com/office/officeart/2005/8/layout/default"/>
    <dgm:cxn modelId="{DF641D41-4439-4229-8153-A6A95A74135E}" srcId="{71955492-4973-489E-8904-53F84D766F7E}" destId="{6E93CFB1-8EAD-4C4D-9362-E830B82F8038}" srcOrd="4" destOrd="0" parTransId="{8A69ED1E-5002-44AA-BA1A-70C08B5F3E5E}" sibTransId="{476D213D-D706-4DC1-99D8-1DE251D8D3F4}"/>
    <dgm:cxn modelId="{ACFEF662-61CE-4BED-AE91-C6BBB153194F}" type="presOf" srcId="{48248D4E-0128-4AAE-BBC8-FC10CB88AFFF}" destId="{055A42A9-A12C-4A1E-9FF2-E117C7937001}" srcOrd="0" destOrd="0" presId="urn:microsoft.com/office/officeart/2005/8/layout/default"/>
    <dgm:cxn modelId="{301CDB44-5ED7-45BE-828C-694436EDB585}" type="presOf" srcId="{7EBD55B9-E1E7-416F-99FE-5408F44724A1}" destId="{B4FD403F-9A7F-4926-AAC8-6B9F9672EB82}" srcOrd="0" destOrd="0" presId="urn:microsoft.com/office/officeart/2005/8/layout/default"/>
    <dgm:cxn modelId="{F7B18645-9AAB-4588-8164-7FE0EB8EA132}" type="presOf" srcId="{83C3B12A-ADDB-442E-880E-F94FAEFFD539}" destId="{A8A76559-9790-446F-BC54-5F9A85EF2AF6}" srcOrd="0" destOrd="0" presId="urn:microsoft.com/office/officeart/2005/8/layout/default"/>
    <dgm:cxn modelId="{32A2824A-DAC3-4224-B160-3F0244A67CC9}" srcId="{71955492-4973-489E-8904-53F84D766F7E}" destId="{5F71CEB4-D129-458B-851B-90F1401A8C6B}" srcOrd="8" destOrd="0" parTransId="{C00F41C6-3879-4C56-945D-3A6E4E6D58C5}" sibTransId="{737F0EAD-9375-4760-AB84-E1023E761942}"/>
    <dgm:cxn modelId="{1951A04C-A6B8-4F1F-A55C-87842E625179}" srcId="{71955492-4973-489E-8904-53F84D766F7E}" destId="{252485D7-161E-45DF-A523-F31CDD176758}" srcOrd="13" destOrd="0" parTransId="{76F0FB51-3277-4E63-B94A-51812EDB9427}" sibTransId="{54FE7026-7623-41C8-BE8A-7F7E9BD5A81E}"/>
    <dgm:cxn modelId="{FF403753-A6E7-4306-9A61-86229A835C33}" type="presOf" srcId="{5F71CEB4-D129-458B-851B-90F1401A8C6B}" destId="{56DEFD75-F00E-41DA-9A4C-78E9522570EB}" srcOrd="0" destOrd="0" presId="urn:microsoft.com/office/officeart/2005/8/layout/default"/>
    <dgm:cxn modelId="{96CB1454-9E6B-4829-9D82-19BD15F71B23}" srcId="{71955492-4973-489E-8904-53F84D766F7E}" destId="{49600774-B32E-4F03-9725-5946E497D39D}" srcOrd="2" destOrd="0" parTransId="{29ADEDC3-817E-4BC9-86D2-52E5787798BE}" sibTransId="{25DE6C12-630F-4596-B1B3-BA1E2D121438}"/>
    <dgm:cxn modelId="{8223415A-1367-4EAC-9EFB-559C34D1C04B}" type="presOf" srcId="{AEDB5642-C760-47E7-A7BE-4124C6E87F57}" destId="{A7CB745B-5D52-4D78-821C-604065A7A05A}" srcOrd="0" destOrd="0" presId="urn:microsoft.com/office/officeart/2005/8/layout/default"/>
    <dgm:cxn modelId="{A101B87B-D6C0-491D-AAFE-2508B4FB1499}" type="presOf" srcId="{F7754C3C-3FEE-4533-AD0E-2790532332D7}" destId="{DB48BA81-E3DF-4F4C-B935-34EDA53F0A48}" srcOrd="0" destOrd="0" presId="urn:microsoft.com/office/officeart/2005/8/layout/default"/>
    <dgm:cxn modelId="{A9033F7F-830F-4D5B-AC54-6C141BBD6092}" type="presOf" srcId="{49600774-B32E-4F03-9725-5946E497D39D}" destId="{21D68633-A82C-42DC-9AC8-31B4A44FA9F6}" srcOrd="0" destOrd="0" presId="urn:microsoft.com/office/officeart/2005/8/layout/default"/>
    <dgm:cxn modelId="{6059F48E-F6E8-443F-971A-7D22350972CA}" type="presOf" srcId="{2737F116-DCBE-4D3A-98AA-B5C8DADF2278}" destId="{2C1FEDBE-81FE-4A87-876D-44AFD9948146}" srcOrd="0" destOrd="0" presId="urn:microsoft.com/office/officeart/2005/8/layout/default"/>
    <dgm:cxn modelId="{4B699F92-313B-4CD5-9DD3-B12EFDF51260}" type="presOf" srcId="{CE65A74D-4119-4FD0-B231-0FE5F4D511CA}" destId="{14E35BA1-44A1-4405-A27F-08A405E510D9}" srcOrd="0" destOrd="0" presId="urn:microsoft.com/office/officeart/2005/8/layout/default"/>
    <dgm:cxn modelId="{E6A4BC97-255E-4480-A86B-D924FD0E970C}" srcId="{71955492-4973-489E-8904-53F84D766F7E}" destId="{48248D4E-0128-4AAE-BBC8-FC10CB88AFFF}" srcOrd="6" destOrd="0" parTransId="{25BE476A-0523-489F-8937-5786B3855582}" sibTransId="{ED53D655-1563-4DFB-9F0E-8A92CFADE4F2}"/>
    <dgm:cxn modelId="{7549E0B8-7008-4959-81EB-EF61460C3105}" type="presOf" srcId="{CD62E6A4-2E23-496A-B803-9719711CD67B}" destId="{124BF081-67E6-41BD-BA2A-DC496163FA51}" srcOrd="0" destOrd="0" presId="urn:microsoft.com/office/officeart/2005/8/layout/default"/>
    <dgm:cxn modelId="{9D10D6CD-1A2D-48FB-8B0F-4C01B52949A7}" srcId="{71955492-4973-489E-8904-53F84D766F7E}" destId="{F7754C3C-3FEE-4533-AD0E-2790532332D7}" srcOrd="14" destOrd="0" parTransId="{7191DCB8-D82B-4190-9BDF-F1DCBE14DC96}" sibTransId="{7B302C4E-DA44-4FA4-AC37-48A02001A451}"/>
    <dgm:cxn modelId="{ED48D1DF-CCB9-4F59-863C-D3801F2CDE66}" srcId="{71955492-4973-489E-8904-53F84D766F7E}" destId="{57DE4944-915E-4F8F-B92F-6EF1BACFC371}" srcOrd="15" destOrd="0" parTransId="{DA30E8D4-9D39-43A7-A1C0-EC86117B45F4}" sibTransId="{5AB957F8-E314-4D73-9CCF-42C34F01BD9D}"/>
    <dgm:cxn modelId="{57793AE0-70CB-44F8-957B-AE4792EF0D3F}" type="presOf" srcId="{71955492-4973-489E-8904-53F84D766F7E}" destId="{92C4725F-3340-44D1-AF7A-C02EFBD6D7F2}" srcOrd="0" destOrd="0" presId="urn:microsoft.com/office/officeart/2005/8/layout/default"/>
    <dgm:cxn modelId="{6A6487E1-4284-4ADD-B4A5-3A0075254EE1}" srcId="{71955492-4973-489E-8904-53F84D766F7E}" destId="{CE65A74D-4119-4FD0-B231-0FE5F4D511CA}" srcOrd="5" destOrd="0" parTransId="{C16C7CC4-7F97-4794-873A-69B732635FCD}" sibTransId="{420E727D-9BE6-4A1C-8776-CBB13BEFE34E}"/>
    <dgm:cxn modelId="{338487E7-1D84-4845-BFFF-135AD51E28AD}" type="presOf" srcId="{24B16B29-0E4B-44CF-945B-695CCAC81346}" destId="{1AECA99F-FB3F-4E38-B016-D288B47B2F8E}" srcOrd="0" destOrd="0" presId="urn:microsoft.com/office/officeart/2005/8/layout/default"/>
    <dgm:cxn modelId="{049714EC-2F4F-449D-94B5-F915BF5E1B66}" srcId="{71955492-4973-489E-8904-53F84D766F7E}" destId="{83C3B12A-ADDB-442E-880E-F94FAEFFD539}" srcOrd="12" destOrd="0" parTransId="{D939553D-03AD-46C1-AA47-FE4F9275190C}" sibTransId="{5DAEFD51-50EA-480A-B2E7-0224862E42F1}"/>
    <dgm:cxn modelId="{6C7CBDEF-10D8-4095-ABE0-641E997E767A}" srcId="{71955492-4973-489E-8904-53F84D766F7E}" destId="{B3E16B37-9E62-46A1-BB98-BF60AEDB1BA9}" srcOrd="0" destOrd="0" parTransId="{0B9FD08D-FB02-4AC2-9322-F49FB1ABBB3D}" sibTransId="{E01DE9C2-51E2-42D6-A6B2-94FC1D9510C4}"/>
    <dgm:cxn modelId="{0A10A4F0-4ED7-4F14-A573-D421D5F5EF70}" type="presOf" srcId="{252485D7-161E-45DF-A523-F31CDD176758}" destId="{5EB3A1A4-62C5-4CE6-872E-85A76077DD37}" srcOrd="0" destOrd="0" presId="urn:microsoft.com/office/officeart/2005/8/layout/default"/>
    <dgm:cxn modelId="{EC8C2E32-334F-4083-85C4-6A18C3BBB01F}" type="presParOf" srcId="{92C4725F-3340-44D1-AF7A-C02EFBD6D7F2}" destId="{55784676-6884-4E10-931C-F00FDA12E0DE}" srcOrd="0" destOrd="0" presId="urn:microsoft.com/office/officeart/2005/8/layout/default"/>
    <dgm:cxn modelId="{F2B81BD1-271A-4631-939C-1F5E159555F0}" type="presParOf" srcId="{92C4725F-3340-44D1-AF7A-C02EFBD6D7F2}" destId="{F6B614B3-57CE-4759-B34A-8AE6A0BAED47}" srcOrd="1" destOrd="0" presId="urn:microsoft.com/office/officeart/2005/8/layout/default"/>
    <dgm:cxn modelId="{D3586122-14B7-4522-A630-B7F730EBE5EB}" type="presParOf" srcId="{92C4725F-3340-44D1-AF7A-C02EFBD6D7F2}" destId="{A7CB745B-5D52-4D78-821C-604065A7A05A}" srcOrd="2" destOrd="0" presId="urn:microsoft.com/office/officeart/2005/8/layout/default"/>
    <dgm:cxn modelId="{C3AFD54B-D449-48E8-9B4C-C9FD2038FC6F}" type="presParOf" srcId="{92C4725F-3340-44D1-AF7A-C02EFBD6D7F2}" destId="{1F88F4F9-0211-4312-8B21-2D879B9471BF}" srcOrd="3" destOrd="0" presId="urn:microsoft.com/office/officeart/2005/8/layout/default"/>
    <dgm:cxn modelId="{C2502B39-DBC0-4907-8410-F3359936A6E6}" type="presParOf" srcId="{92C4725F-3340-44D1-AF7A-C02EFBD6D7F2}" destId="{21D68633-A82C-42DC-9AC8-31B4A44FA9F6}" srcOrd="4" destOrd="0" presId="urn:microsoft.com/office/officeart/2005/8/layout/default"/>
    <dgm:cxn modelId="{C1006E81-21E8-46EA-80A8-8DC55F4D7CE1}" type="presParOf" srcId="{92C4725F-3340-44D1-AF7A-C02EFBD6D7F2}" destId="{F920F0C0-528A-42B4-9937-9A95602160FC}" srcOrd="5" destOrd="0" presId="urn:microsoft.com/office/officeart/2005/8/layout/default"/>
    <dgm:cxn modelId="{B53C8BCD-237C-4457-86EA-5F17081BBE23}" type="presParOf" srcId="{92C4725F-3340-44D1-AF7A-C02EFBD6D7F2}" destId="{B4FD403F-9A7F-4926-AAC8-6B9F9672EB82}" srcOrd="6" destOrd="0" presId="urn:microsoft.com/office/officeart/2005/8/layout/default"/>
    <dgm:cxn modelId="{29D35879-5153-4CBA-A8AD-2313C79FA185}" type="presParOf" srcId="{92C4725F-3340-44D1-AF7A-C02EFBD6D7F2}" destId="{B1845A83-502A-403A-9BD5-0FD62920CC46}" srcOrd="7" destOrd="0" presId="urn:microsoft.com/office/officeart/2005/8/layout/default"/>
    <dgm:cxn modelId="{8691B8B1-C232-43D4-8883-4A9167FACF7A}" type="presParOf" srcId="{92C4725F-3340-44D1-AF7A-C02EFBD6D7F2}" destId="{B8D96319-0B04-417B-80FF-114B9BC82584}" srcOrd="8" destOrd="0" presId="urn:microsoft.com/office/officeart/2005/8/layout/default"/>
    <dgm:cxn modelId="{5AD5AAE6-C9ED-4AA0-AF98-1C31F5125043}" type="presParOf" srcId="{92C4725F-3340-44D1-AF7A-C02EFBD6D7F2}" destId="{C0724BA4-2D46-4223-935D-BFF0CB695802}" srcOrd="9" destOrd="0" presId="urn:microsoft.com/office/officeart/2005/8/layout/default"/>
    <dgm:cxn modelId="{33FCBE17-A6EC-4279-8A61-8321CE2383F4}" type="presParOf" srcId="{92C4725F-3340-44D1-AF7A-C02EFBD6D7F2}" destId="{14E35BA1-44A1-4405-A27F-08A405E510D9}" srcOrd="10" destOrd="0" presId="urn:microsoft.com/office/officeart/2005/8/layout/default"/>
    <dgm:cxn modelId="{7F70DFDA-5BCF-452E-8428-818DD9F76E5B}" type="presParOf" srcId="{92C4725F-3340-44D1-AF7A-C02EFBD6D7F2}" destId="{62449104-BED1-4F10-A031-81CFD67A2CA5}" srcOrd="11" destOrd="0" presId="urn:microsoft.com/office/officeart/2005/8/layout/default"/>
    <dgm:cxn modelId="{7AE5706F-8B6E-418D-ADE0-B1CB7E25A3D1}" type="presParOf" srcId="{92C4725F-3340-44D1-AF7A-C02EFBD6D7F2}" destId="{055A42A9-A12C-4A1E-9FF2-E117C7937001}" srcOrd="12" destOrd="0" presId="urn:microsoft.com/office/officeart/2005/8/layout/default"/>
    <dgm:cxn modelId="{B7DE7AC8-FB1C-40CD-B3BB-681F956D6300}" type="presParOf" srcId="{92C4725F-3340-44D1-AF7A-C02EFBD6D7F2}" destId="{CDA4C8FF-39DA-4926-B06F-12CCFF818BCD}" srcOrd="13" destOrd="0" presId="urn:microsoft.com/office/officeart/2005/8/layout/default"/>
    <dgm:cxn modelId="{E112FC1E-0748-4E17-A5FB-133FEB3352DC}" type="presParOf" srcId="{92C4725F-3340-44D1-AF7A-C02EFBD6D7F2}" destId="{124BF081-67E6-41BD-BA2A-DC496163FA51}" srcOrd="14" destOrd="0" presId="urn:microsoft.com/office/officeart/2005/8/layout/default"/>
    <dgm:cxn modelId="{D8440FF0-6B03-4C1E-BF61-A9A34C221FCA}" type="presParOf" srcId="{92C4725F-3340-44D1-AF7A-C02EFBD6D7F2}" destId="{6952A644-6114-4EDB-8456-D867E56CC49D}" srcOrd="15" destOrd="0" presId="urn:microsoft.com/office/officeart/2005/8/layout/default"/>
    <dgm:cxn modelId="{A8DB2761-37AC-4461-BFB4-62C9F1857ACB}" type="presParOf" srcId="{92C4725F-3340-44D1-AF7A-C02EFBD6D7F2}" destId="{56DEFD75-F00E-41DA-9A4C-78E9522570EB}" srcOrd="16" destOrd="0" presId="urn:microsoft.com/office/officeart/2005/8/layout/default"/>
    <dgm:cxn modelId="{B8BD34F7-9283-4AED-A391-5DEA24B5501F}" type="presParOf" srcId="{92C4725F-3340-44D1-AF7A-C02EFBD6D7F2}" destId="{A2747234-85C8-45B8-B591-E9C3ECFA3345}" srcOrd="17" destOrd="0" presId="urn:microsoft.com/office/officeart/2005/8/layout/default"/>
    <dgm:cxn modelId="{543C52EF-C259-4304-9709-5691C6076CF8}" type="presParOf" srcId="{92C4725F-3340-44D1-AF7A-C02EFBD6D7F2}" destId="{1AECA99F-FB3F-4E38-B016-D288B47B2F8E}" srcOrd="18" destOrd="0" presId="urn:microsoft.com/office/officeart/2005/8/layout/default"/>
    <dgm:cxn modelId="{B2D37209-053A-412C-9AD8-035E3FB8A0CE}" type="presParOf" srcId="{92C4725F-3340-44D1-AF7A-C02EFBD6D7F2}" destId="{5A373F68-4A6B-4FB1-9E6D-4A3BE9E0BE01}" srcOrd="19" destOrd="0" presId="urn:microsoft.com/office/officeart/2005/8/layout/default"/>
    <dgm:cxn modelId="{563B86E5-B9CC-471E-A625-0DB95EA11979}" type="presParOf" srcId="{92C4725F-3340-44D1-AF7A-C02EFBD6D7F2}" destId="{7ABEB802-A04B-41E0-970A-1F538A9297BC}" srcOrd="20" destOrd="0" presId="urn:microsoft.com/office/officeart/2005/8/layout/default"/>
    <dgm:cxn modelId="{800F9D01-C7A4-4C5F-9764-F55DE2639FA4}" type="presParOf" srcId="{92C4725F-3340-44D1-AF7A-C02EFBD6D7F2}" destId="{159D9F11-FE55-48B5-B982-0E424E726BE2}" srcOrd="21" destOrd="0" presId="urn:microsoft.com/office/officeart/2005/8/layout/default"/>
    <dgm:cxn modelId="{839DC6BD-D240-46D1-B71D-B08135BF691B}" type="presParOf" srcId="{92C4725F-3340-44D1-AF7A-C02EFBD6D7F2}" destId="{2C1FEDBE-81FE-4A87-876D-44AFD9948146}" srcOrd="22" destOrd="0" presId="urn:microsoft.com/office/officeart/2005/8/layout/default"/>
    <dgm:cxn modelId="{4B693C6D-0DBC-43B3-8F8B-AA6B43DE9CB0}" type="presParOf" srcId="{92C4725F-3340-44D1-AF7A-C02EFBD6D7F2}" destId="{941534B1-2B14-4FB7-8059-CC8ED165F276}" srcOrd="23" destOrd="0" presId="urn:microsoft.com/office/officeart/2005/8/layout/default"/>
    <dgm:cxn modelId="{89C3FB08-8505-4502-9AFF-8DF0156DA64E}" type="presParOf" srcId="{92C4725F-3340-44D1-AF7A-C02EFBD6D7F2}" destId="{A8A76559-9790-446F-BC54-5F9A85EF2AF6}" srcOrd="24" destOrd="0" presId="urn:microsoft.com/office/officeart/2005/8/layout/default"/>
    <dgm:cxn modelId="{36080A30-7763-46C2-95B6-1E8CF3DDDBCD}" type="presParOf" srcId="{92C4725F-3340-44D1-AF7A-C02EFBD6D7F2}" destId="{D1443561-30BC-4C16-9448-C8B25199F11B}" srcOrd="25" destOrd="0" presId="urn:microsoft.com/office/officeart/2005/8/layout/default"/>
    <dgm:cxn modelId="{30808321-CFE9-49D7-BC03-1D201B34AE7E}" type="presParOf" srcId="{92C4725F-3340-44D1-AF7A-C02EFBD6D7F2}" destId="{5EB3A1A4-62C5-4CE6-872E-85A76077DD37}" srcOrd="26" destOrd="0" presId="urn:microsoft.com/office/officeart/2005/8/layout/default"/>
    <dgm:cxn modelId="{AB3B330D-3970-471E-ABCE-BB4712BC1D9F}" type="presParOf" srcId="{92C4725F-3340-44D1-AF7A-C02EFBD6D7F2}" destId="{1BBED69E-77E6-4D0B-8DCD-78C6D1935E23}" srcOrd="27" destOrd="0" presId="urn:microsoft.com/office/officeart/2005/8/layout/default"/>
    <dgm:cxn modelId="{D23F9855-435F-4CE6-B6B6-E3278871CCF0}" type="presParOf" srcId="{92C4725F-3340-44D1-AF7A-C02EFBD6D7F2}" destId="{DB48BA81-E3DF-4F4C-B935-34EDA53F0A48}" srcOrd="28" destOrd="0" presId="urn:microsoft.com/office/officeart/2005/8/layout/default"/>
    <dgm:cxn modelId="{492942E3-D566-4609-BB24-57C4E9F04A09}" type="presParOf" srcId="{92C4725F-3340-44D1-AF7A-C02EFBD6D7F2}" destId="{0616CECE-C18F-430C-9918-0CC0CE8F489B}" srcOrd="29" destOrd="0" presId="urn:microsoft.com/office/officeart/2005/8/layout/default"/>
    <dgm:cxn modelId="{80504C26-5394-4FF8-9513-65EAF518A10A}" type="presParOf" srcId="{92C4725F-3340-44D1-AF7A-C02EFBD6D7F2}" destId="{D49A7720-640E-4236-869F-A1659E52A5B3}" srcOrd="3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676586-267B-412E-A708-096FDF393232}"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67148AA8-682B-4F35-8BA5-288BFE0F037C}">
      <dgm:prSet/>
      <dgm:spPr/>
      <dgm:t>
        <a:bodyPr/>
        <a:lstStyle/>
        <a:p>
          <a:r>
            <a:rPr lang="en-US"/>
            <a:t>Taxation, resource allocation, development, and economic philosophy are examples of discussion points.</a:t>
          </a:r>
        </a:p>
      </dgm:t>
    </dgm:pt>
    <dgm:pt modelId="{C3801DCD-BAD3-448B-B787-0B5D07DDC7FE}" type="parTrans" cxnId="{EC1AE988-ECC7-44B3-861E-9DCB1247591B}">
      <dgm:prSet/>
      <dgm:spPr/>
      <dgm:t>
        <a:bodyPr/>
        <a:lstStyle/>
        <a:p>
          <a:endParaRPr lang="en-US"/>
        </a:p>
      </dgm:t>
    </dgm:pt>
    <dgm:pt modelId="{F25D8996-732F-47F7-B462-D4E302FCC2DF}" type="sibTrans" cxnId="{EC1AE988-ECC7-44B3-861E-9DCB1247591B}">
      <dgm:prSet/>
      <dgm:spPr/>
      <dgm:t>
        <a:bodyPr/>
        <a:lstStyle/>
        <a:p>
          <a:endParaRPr lang="en-US"/>
        </a:p>
      </dgm:t>
    </dgm:pt>
    <dgm:pt modelId="{5F5427B5-4D0E-4F73-8259-218FA6B00552}">
      <dgm:prSet/>
      <dgm:spPr/>
      <dgm:t>
        <a:bodyPr/>
        <a:lstStyle/>
        <a:p>
          <a:r>
            <a:rPr lang="en-US"/>
            <a:t>Global</a:t>
          </a:r>
        </a:p>
      </dgm:t>
    </dgm:pt>
    <dgm:pt modelId="{0BA84C75-5685-402B-8502-B09D362386C6}" type="parTrans" cxnId="{6189E12C-1974-4412-A62C-701C9953C561}">
      <dgm:prSet/>
      <dgm:spPr/>
      <dgm:t>
        <a:bodyPr/>
        <a:lstStyle/>
        <a:p>
          <a:endParaRPr lang="en-US"/>
        </a:p>
      </dgm:t>
    </dgm:pt>
    <dgm:pt modelId="{2C5D22C4-2A87-4AEB-9FD9-8B6B3D0D84B7}" type="sibTrans" cxnId="{6189E12C-1974-4412-A62C-701C9953C561}">
      <dgm:prSet/>
      <dgm:spPr/>
      <dgm:t>
        <a:bodyPr/>
        <a:lstStyle/>
        <a:p>
          <a:endParaRPr lang="en-US"/>
        </a:p>
      </dgm:t>
    </dgm:pt>
    <dgm:pt modelId="{FABEB986-CDEB-4829-ABE6-0852FFC549E0}">
      <dgm:prSet/>
      <dgm:spPr/>
      <dgm:t>
        <a:bodyPr/>
        <a:lstStyle/>
        <a:p>
          <a:r>
            <a:rPr lang="en-US"/>
            <a:t>National </a:t>
          </a:r>
        </a:p>
      </dgm:t>
    </dgm:pt>
    <dgm:pt modelId="{F9729076-21E2-454F-B182-B3C89FEEB3E8}" type="parTrans" cxnId="{3C30A48D-62E8-4692-BA36-60EC83E55B84}">
      <dgm:prSet/>
      <dgm:spPr/>
      <dgm:t>
        <a:bodyPr/>
        <a:lstStyle/>
        <a:p>
          <a:endParaRPr lang="en-US"/>
        </a:p>
      </dgm:t>
    </dgm:pt>
    <dgm:pt modelId="{F3BE1CD8-5419-441D-B48F-DEAAF15D4A7B}" type="sibTrans" cxnId="{3C30A48D-62E8-4692-BA36-60EC83E55B84}">
      <dgm:prSet/>
      <dgm:spPr/>
      <dgm:t>
        <a:bodyPr/>
        <a:lstStyle/>
        <a:p>
          <a:endParaRPr lang="en-US"/>
        </a:p>
      </dgm:t>
    </dgm:pt>
    <dgm:pt modelId="{74C12EBC-292E-4C95-A352-B3C433596B59}">
      <dgm:prSet/>
      <dgm:spPr/>
      <dgm:t>
        <a:bodyPr/>
        <a:lstStyle/>
        <a:p>
          <a:r>
            <a:rPr lang="en-US"/>
            <a:t>State</a:t>
          </a:r>
        </a:p>
      </dgm:t>
    </dgm:pt>
    <dgm:pt modelId="{74F101BA-C4C0-4267-BB71-808E00003B65}" type="parTrans" cxnId="{0F2D708F-0BDD-4FC1-A4A2-E8A8BFC9BD04}">
      <dgm:prSet/>
      <dgm:spPr/>
      <dgm:t>
        <a:bodyPr/>
        <a:lstStyle/>
        <a:p>
          <a:endParaRPr lang="en-US"/>
        </a:p>
      </dgm:t>
    </dgm:pt>
    <dgm:pt modelId="{21F0D811-321E-4B43-A60B-8C0A33CE571D}" type="sibTrans" cxnId="{0F2D708F-0BDD-4FC1-A4A2-E8A8BFC9BD04}">
      <dgm:prSet/>
      <dgm:spPr/>
      <dgm:t>
        <a:bodyPr/>
        <a:lstStyle/>
        <a:p>
          <a:endParaRPr lang="en-US"/>
        </a:p>
      </dgm:t>
    </dgm:pt>
    <dgm:pt modelId="{7A254284-D285-4849-A1F3-6F64121AFA12}">
      <dgm:prSet/>
      <dgm:spPr/>
      <dgm:t>
        <a:bodyPr/>
        <a:lstStyle/>
        <a:p>
          <a:r>
            <a:rPr lang="en-US"/>
            <a:t>Local/Municipal</a:t>
          </a:r>
        </a:p>
      </dgm:t>
    </dgm:pt>
    <dgm:pt modelId="{36208CE1-69EE-4609-A448-B5CD8D8E51EA}" type="parTrans" cxnId="{ED4E9788-6591-427C-9A66-CC1A9F366D64}">
      <dgm:prSet/>
      <dgm:spPr/>
      <dgm:t>
        <a:bodyPr/>
        <a:lstStyle/>
        <a:p>
          <a:endParaRPr lang="en-US"/>
        </a:p>
      </dgm:t>
    </dgm:pt>
    <dgm:pt modelId="{90A750F9-3205-449C-AB36-9DFB9F064E55}" type="sibTrans" cxnId="{ED4E9788-6591-427C-9A66-CC1A9F366D64}">
      <dgm:prSet/>
      <dgm:spPr/>
      <dgm:t>
        <a:bodyPr/>
        <a:lstStyle/>
        <a:p>
          <a:endParaRPr lang="en-US"/>
        </a:p>
      </dgm:t>
    </dgm:pt>
    <dgm:pt modelId="{69A349F8-9C45-40E6-94D7-A22F18E8E4C7}" type="pres">
      <dgm:prSet presAssocID="{B9676586-267B-412E-A708-096FDF393232}" presName="linear" presStyleCnt="0">
        <dgm:presLayoutVars>
          <dgm:animLvl val="lvl"/>
          <dgm:resizeHandles val="exact"/>
        </dgm:presLayoutVars>
      </dgm:prSet>
      <dgm:spPr/>
    </dgm:pt>
    <dgm:pt modelId="{3F3E5E95-DE47-4306-8823-644644D9BA65}" type="pres">
      <dgm:prSet presAssocID="{67148AA8-682B-4F35-8BA5-288BFE0F037C}" presName="parentText" presStyleLbl="node1" presStyleIdx="0" presStyleCnt="5">
        <dgm:presLayoutVars>
          <dgm:chMax val="0"/>
          <dgm:bulletEnabled val="1"/>
        </dgm:presLayoutVars>
      </dgm:prSet>
      <dgm:spPr/>
    </dgm:pt>
    <dgm:pt modelId="{76406616-43D0-42D1-B225-686C781DD6DC}" type="pres">
      <dgm:prSet presAssocID="{F25D8996-732F-47F7-B462-D4E302FCC2DF}" presName="spacer" presStyleCnt="0"/>
      <dgm:spPr/>
    </dgm:pt>
    <dgm:pt modelId="{C3AD48AB-CFC0-45CF-923A-B0EB6993D832}" type="pres">
      <dgm:prSet presAssocID="{5F5427B5-4D0E-4F73-8259-218FA6B00552}" presName="parentText" presStyleLbl="node1" presStyleIdx="1" presStyleCnt="5">
        <dgm:presLayoutVars>
          <dgm:chMax val="0"/>
          <dgm:bulletEnabled val="1"/>
        </dgm:presLayoutVars>
      </dgm:prSet>
      <dgm:spPr/>
    </dgm:pt>
    <dgm:pt modelId="{3FEF5A3F-8523-48A8-8C4C-05F01E45FDF9}" type="pres">
      <dgm:prSet presAssocID="{2C5D22C4-2A87-4AEB-9FD9-8B6B3D0D84B7}" presName="spacer" presStyleCnt="0"/>
      <dgm:spPr/>
    </dgm:pt>
    <dgm:pt modelId="{0C3C0B0D-024C-47AF-A441-712AD0AD7914}" type="pres">
      <dgm:prSet presAssocID="{FABEB986-CDEB-4829-ABE6-0852FFC549E0}" presName="parentText" presStyleLbl="node1" presStyleIdx="2" presStyleCnt="5">
        <dgm:presLayoutVars>
          <dgm:chMax val="0"/>
          <dgm:bulletEnabled val="1"/>
        </dgm:presLayoutVars>
      </dgm:prSet>
      <dgm:spPr/>
    </dgm:pt>
    <dgm:pt modelId="{27F4E218-9878-48E6-85B3-8F972150C08A}" type="pres">
      <dgm:prSet presAssocID="{F3BE1CD8-5419-441D-B48F-DEAAF15D4A7B}" presName="spacer" presStyleCnt="0"/>
      <dgm:spPr/>
    </dgm:pt>
    <dgm:pt modelId="{82E9EF7D-7B9E-47A7-AE06-21A1E9581AFE}" type="pres">
      <dgm:prSet presAssocID="{74C12EBC-292E-4C95-A352-B3C433596B59}" presName="parentText" presStyleLbl="node1" presStyleIdx="3" presStyleCnt="5">
        <dgm:presLayoutVars>
          <dgm:chMax val="0"/>
          <dgm:bulletEnabled val="1"/>
        </dgm:presLayoutVars>
      </dgm:prSet>
      <dgm:spPr/>
    </dgm:pt>
    <dgm:pt modelId="{A3C91523-EB18-4E5F-B300-FA04EE2A7C92}" type="pres">
      <dgm:prSet presAssocID="{21F0D811-321E-4B43-A60B-8C0A33CE571D}" presName="spacer" presStyleCnt="0"/>
      <dgm:spPr/>
    </dgm:pt>
    <dgm:pt modelId="{775B5BFD-A2B1-46FE-936F-7435B4F88CE8}" type="pres">
      <dgm:prSet presAssocID="{7A254284-D285-4849-A1F3-6F64121AFA12}" presName="parentText" presStyleLbl="node1" presStyleIdx="4" presStyleCnt="5">
        <dgm:presLayoutVars>
          <dgm:chMax val="0"/>
          <dgm:bulletEnabled val="1"/>
        </dgm:presLayoutVars>
      </dgm:prSet>
      <dgm:spPr/>
    </dgm:pt>
  </dgm:ptLst>
  <dgm:cxnLst>
    <dgm:cxn modelId="{278B380F-1286-4B11-BB4A-A0471D5BFF32}" type="presOf" srcId="{67148AA8-682B-4F35-8BA5-288BFE0F037C}" destId="{3F3E5E95-DE47-4306-8823-644644D9BA65}" srcOrd="0" destOrd="0" presId="urn:microsoft.com/office/officeart/2005/8/layout/vList2"/>
    <dgm:cxn modelId="{6189E12C-1974-4412-A62C-701C9953C561}" srcId="{B9676586-267B-412E-A708-096FDF393232}" destId="{5F5427B5-4D0E-4F73-8259-218FA6B00552}" srcOrd="1" destOrd="0" parTransId="{0BA84C75-5685-402B-8502-B09D362386C6}" sibTransId="{2C5D22C4-2A87-4AEB-9FD9-8B6B3D0D84B7}"/>
    <dgm:cxn modelId="{46A2C744-33CB-4FF7-97FA-C1F76F0C707C}" type="presOf" srcId="{FABEB986-CDEB-4829-ABE6-0852FFC549E0}" destId="{0C3C0B0D-024C-47AF-A441-712AD0AD7914}" srcOrd="0" destOrd="0" presId="urn:microsoft.com/office/officeart/2005/8/layout/vList2"/>
    <dgm:cxn modelId="{748B0267-7471-4111-93B7-9CFE0BC047DA}" type="presOf" srcId="{74C12EBC-292E-4C95-A352-B3C433596B59}" destId="{82E9EF7D-7B9E-47A7-AE06-21A1E9581AFE}" srcOrd="0" destOrd="0" presId="urn:microsoft.com/office/officeart/2005/8/layout/vList2"/>
    <dgm:cxn modelId="{9A9F0883-C452-49D3-943A-85C2DC187EAC}" type="presOf" srcId="{5F5427B5-4D0E-4F73-8259-218FA6B00552}" destId="{C3AD48AB-CFC0-45CF-923A-B0EB6993D832}" srcOrd="0" destOrd="0" presId="urn:microsoft.com/office/officeart/2005/8/layout/vList2"/>
    <dgm:cxn modelId="{ED4E9788-6591-427C-9A66-CC1A9F366D64}" srcId="{B9676586-267B-412E-A708-096FDF393232}" destId="{7A254284-D285-4849-A1F3-6F64121AFA12}" srcOrd="4" destOrd="0" parTransId="{36208CE1-69EE-4609-A448-B5CD8D8E51EA}" sibTransId="{90A750F9-3205-449C-AB36-9DFB9F064E55}"/>
    <dgm:cxn modelId="{EC1AE988-ECC7-44B3-861E-9DCB1247591B}" srcId="{B9676586-267B-412E-A708-096FDF393232}" destId="{67148AA8-682B-4F35-8BA5-288BFE0F037C}" srcOrd="0" destOrd="0" parTransId="{C3801DCD-BAD3-448B-B787-0B5D07DDC7FE}" sibTransId="{F25D8996-732F-47F7-B462-D4E302FCC2DF}"/>
    <dgm:cxn modelId="{3C30A48D-62E8-4692-BA36-60EC83E55B84}" srcId="{B9676586-267B-412E-A708-096FDF393232}" destId="{FABEB986-CDEB-4829-ABE6-0852FFC549E0}" srcOrd="2" destOrd="0" parTransId="{F9729076-21E2-454F-B182-B3C89FEEB3E8}" sibTransId="{F3BE1CD8-5419-441D-B48F-DEAAF15D4A7B}"/>
    <dgm:cxn modelId="{0F2D708F-0BDD-4FC1-A4A2-E8A8BFC9BD04}" srcId="{B9676586-267B-412E-A708-096FDF393232}" destId="{74C12EBC-292E-4C95-A352-B3C433596B59}" srcOrd="3" destOrd="0" parTransId="{74F101BA-C4C0-4267-BB71-808E00003B65}" sibTransId="{21F0D811-321E-4B43-A60B-8C0A33CE571D}"/>
    <dgm:cxn modelId="{EB00D896-FC8D-4466-8E58-3F2F92F35F31}" type="presOf" srcId="{B9676586-267B-412E-A708-096FDF393232}" destId="{69A349F8-9C45-40E6-94D7-A22F18E8E4C7}" srcOrd="0" destOrd="0" presId="urn:microsoft.com/office/officeart/2005/8/layout/vList2"/>
    <dgm:cxn modelId="{CEF431FC-A391-48DA-99BE-06AA79C34635}" type="presOf" srcId="{7A254284-D285-4849-A1F3-6F64121AFA12}" destId="{775B5BFD-A2B1-46FE-936F-7435B4F88CE8}" srcOrd="0" destOrd="0" presId="urn:microsoft.com/office/officeart/2005/8/layout/vList2"/>
    <dgm:cxn modelId="{DCD3F05F-F695-46A1-9EE5-4C7633AF8BDA}" type="presParOf" srcId="{69A349F8-9C45-40E6-94D7-A22F18E8E4C7}" destId="{3F3E5E95-DE47-4306-8823-644644D9BA65}" srcOrd="0" destOrd="0" presId="urn:microsoft.com/office/officeart/2005/8/layout/vList2"/>
    <dgm:cxn modelId="{A946029B-91A4-4389-A702-E7BA97C7970F}" type="presParOf" srcId="{69A349F8-9C45-40E6-94D7-A22F18E8E4C7}" destId="{76406616-43D0-42D1-B225-686C781DD6DC}" srcOrd="1" destOrd="0" presId="urn:microsoft.com/office/officeart/2005/8/layout/vList2"/>
    <dgm:cxn modelId="{617CCA59-D06B-4396-AC8B-5DBB71A73E62}" type="presParOf" srcId="{69A349F8-9C45-40E6-94D7-A22F18E8E4C7}" destId="{C3AD48AB-CFC0-45CF-923A-B0EB6993D832}" srcOrd="2" destOrd="0" presId="urn:microsoft.com/office/officeart/2005/8/layout/vList2"/>
    <dgm:cxn modelId="{D858EB2D-9E32-48C2-AAC8-45CF2B3A07DE}" type="presParOf" srcId="{69A349F8-9C45-40E6-94D7-A22F18E8E4C7}" destId="{3FEF5A3F-8523-48A8-8C4C-05F01E45FDF9}" srcOrd="3" destOrd="0" presId="urn:microsoft.com/office/officeart/2005/8/layout/vList2"/>
    <dgm:cxn modelId="{E53AFBFC-D541-49B9-9A73-7D2E7734AF14}" type="presParOf" srcId="{69A349F8-9C45-40E6-94D7-A22F18E8E4C7}" destId="{0C3C0B0D-024C-47AF-A441-712AD0AD7914}" srcOrd="4" destOrd="0" presId="urn:microsoft.com/office/officeart/2005/8/layout/vList2"/>
    <dgm:cxn modelId="{74CB3BF2-774A-45BC-9B9C-3DE4B79541B5}" type="presParOf" srcId="{69A349F8-9C45-40E6-94D7-A22F18E8E4C7}" destId="{27F4E218-9878-48E6-85B3-8F972150C08A}" srcOrd="5" destOrd="0" presId="urn:microsoft.com/office/officeart/2005/8/layout/vList2"/>
    <dgm:cxn modelId="{FC78D13E-8095-4979-A556-DFB76F1DF113}" type="presParOf" srcId="{69A349F8-9C45-40E6-94D7-A22F18E8E4C7}" destId="{82E9EF7D-7B9E-47A7-AE06-21A1E9581AFE}" srcOrd="6" destOrd="0" presId="urn:microsoft.com/office/officeart/2005/8/layout/vList2"/>
    <dgm:cxn modelId="{11570FF1-227A-4D9F-A7C3-A3E14314FD88}" type="presParOf" srcId="{69A349F8-9C45-40E6-94D7-A22F18E8E4C7}" destId="{A3C91523-EB18-4E5F-B300-FA04EE2A7C92}" srcOrd="7" destOrd="0" presId="urn:microsoft.com/office/officeart/2005/8/layout/vList2"/>
    <dgm:cxn modelId="{8047A630-ED3D-4C07-AF82-7BD607B47663}" type="presParOf" srcId="{69A349F8-9C45-40E6-94D7-A22F18E8E4C7}" destId="{775B5BFD-A2B1-46FE-936F-7435B4F88CE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FF0D0C-0AC9-4F9C-91BD-C2F6C4F0FB5D}"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BCDF282A-C822-47DB-8383-B73472E56B9E}">
      <dgm:prSet/>
      <dgm:spPr/>
      <dgm:t>
        <a:bodyPr/>
        <a:lstStyle/>
        <a:p>
          <a:r>
            <a:rPr lang="en-US"/>
            <a:t>Representation, party affiliation, sustainability, infrastructure, interpretations of law are possible topics for discussion.</a:t>
          </a:r>
        </a:p>
      </dgm:t>
    </dgm:pt>
    <dgm:pt modelId="{15F8A9F5-9CA2-4774-9C52-9F89F3461D90}" type="parTrans" cxnId="{DA96F051-E2C7-4EB2-A681-5C4AAEF3737C}">
      <dgm:prSet/>
      <dgm:spPr/>
      <dgm:t>
        <a:bodyPr/>
        <a:lstStyle/>
        <a:p>
          <a:endParaRPr lang="en-US"/>
        </a:p>
      </dgm:t>
    </dgm:pt>
    <dgm:pt modelId="{A69CFD0A-34E8-486D-B786-234A0DFFD2D9}" type="sibTrans" cxnId="{DA96F051-E2C7-4EB2-A681-5C4AAEF3737C}">
      <dgm:prSet/>
      <dgm:spPr/>
      <dgm:t>
        <a:bodyPr/>
        <a:lstStyle/>
        <a:p>
          <a:endParaRPr lang="en-US"/>
        </a:p>
      </dgm:t>
    </dgm:pt>
    <dgm:pt modelId="{BF84A90E-892F-45BF-8A06-22846ED81C9E}">
      <dgm:prSet/>
      <dgm:spPr/>
      <dgm:t>
        <a:bodyPr/>
        <a:lstStyle/>
        <a:p>
          <a:r>
            <a:rPr lang="en-US"/>
            <a:t>Global</a:t>
          </a:r>
        </a:p>
      </dgm:t>
    </dgm:pt>
    <dgm:pt modelId="{9F9E82F8-96F2-47E9-ABC5-235C07749EBD}" type="parTrans" cxnId="{8EF23E01-C43D-43FF-BA77-752484742FA3}">
      <dgm:prSet/>
      <dgm:spPr/>
      <dgm:t>
        <a:bodyPr/>
        <a:lstStyle/>
        <a:p>
          <a:endParaRPr lang="en-US"/>
        </a:p>
      </dgm:t>
    </dgm:pt>
    <dgm:pt modelId="{4E4E8F10-3B74-4DD8-BD7C-3820CD0B5E33}" type="sibTrans" cxnId="{8EF23E01-C43D-43FF-BA77-752484742FA3}">
      <dgm:prSet/>
      <dgm:spPr/>
      <dgm:t>
        <a:bodyPr/>
        <a:lstStyle/>
        <a:p>
          <a:endParaRPr lang="en-US"/>
        </a:p>
      </dgm:t>
    </dgm:pt>
    <dgm:pt modelId="{2FB4A686-9271-4D34-B30B-9CD2E8988F95}">
      <dgm:prSet/>
      <dgm:spPr/>
      <dgm:t>
        <a:bodyPr/>
        <a:lstStyle/>
        <a:p>
          <a:r>
            <a:rPr lang="en-US"/>
            <a:t>National</a:t>
          </a:r>
        </a:p>
      </dgm:t>
    </dgm:pt>
    <dgm:pt modelId="{0666D71D-7FA2-4176-9CEE-CEC5F81BEDE6}" type="parTrans" cxnId="{A8DB39AD-39AB-4295-845C-3D8869F646E5}">
      <dgm:prSet/>
      <dgm:spPr/>
      <dgm:t>
        <a:bodyPr/>
        <a:lstStyle/>
        <a:p>
          <a:endParaRPr lang="en-US"/>
        </a:p>
      </dgm:t>
    </dgm:pt>
    <dgm:pt modelId="{F3CFD92C-B550-4285-918E-67F7469C72DA}" type="sibTrans" cxnId="{A8DB39AD-39AB-4295-845C-3D8869F646E5}">
      <dgm:prSet/>
      <dgm:spPr/>
      <dgm:t>
        <a:bodyPr/>
        <a:lstStyle/>
        <a:p>
          <a:endParaRPr lang="en-US"/>
        </a:p>
      </dgm:t>
    </dgm:pt>
    <dgm:pt modelId="{20DE86C7-8482-4502-BBFC-04B0E191E981}">
      <dgm:prSet/>
      <dgm:spPr/>
      <dgm:t>
        <a:bodyPr/>
        <a:lstStyle/>
        <a:p>
          <a:r>
            <a:rPr lang="en-US"/>
            <a:t>State</a:t>
          </a:r>
        </a:p>
      </dgm:t>
    </dgm:pt>
    <dgm:pt modelId="{B724A3EA-5392-4932-B963-091C311C8856}" type="parTrans" cxnId="{FCAD5386-2B42-42B8-B151-C7F6AFC4B310}">
      <dgm:prSet/>
      <dgm:spPr/>
      <dgm:t>
        <a:bodyPr/>
        <a:lstStyle/>
        <a:p>
          <a:endParaRPr lang="en-US"/>
        </a:p>
      </dgm:t>
    </dgm:pt>
    <dgm:pt modelId="{0BCD4662-DBF7-495C-9930-6FDFCC69AFDB}" type="sibTrans" cxnId="{FCAD5386-2B42-42B8-B151-C7F6AFC4B310}">
      <dgm:prSet/>
      <dgm:spPr/>
      <dgm:t>
        <a:bodyPr/>
        <a:lstStyle/>
        <a:p>
          <a:endParaRPr lang="en-US"/>
        </a:p>
      </dgm:t>
    </dgm:pt>
    <dgm:pt modelId="{B29C1D3D-579F-4178-9A0D-28A56862B023}">
      <dgm:prSet/>
      <dgm:spPr/>
      <dgm:t>
        <a:bodyPr/>
        <a:lstStyle/>
        <a:p>
          <a:r>
            <a:rPr lang="en-US"/>
            <a:t>Local/Municipal</a:t>
          </a:r>
        </a:p>
      </dgm:t>
    </dgm:pt>
    <dgm:pt modelId="{AC749177-D532-4BD1-902C-C372BBD8985B}" type="parTrans" cxnId="{7AAF066E-4059-4A7D-8901-ACB0BFD32905}">
      <dgm:prSet/>
      <dgm:spPr/>
      <dgm:t>
        <a:bodyPr/>
        <a:lstStyle/>
        <a:p>
          <a:endParaRPr lang="en-US"/>
        </a:p>
      </dgm:t>
    </dgm:pt>
    <dgm:pt modelId="{73194929-360D-4B61-8B4E-634C1055C19F}" type="sibTrans" cxnId="{7AAF066E-4059-4A7D-8901-ACB0BFD32905}">
      <dgm:prSet/>
      <dgm:spPr/>
      <dgm:t>
        <a:bodyPr/>
        <a:lstStyle/>
        <a:p>
          <a:endParaRPr lang="en-US"/>
        </a:p>
      </dgm:t>
    </dgm:pt>
    <dgm:pt modelId="{EE4B0C1A-AFE6-4B08-B734-999B631C6BCE}" type="pres">
      <dgm:prSet presAssocID="{1DFF0D0C-0AC9-4F9C-91BD-C2F6C4F0FB5D}" presName="vert0" presStyleCnt="0">
        <dgm:presLayoutVars>
          <dgm:dir/>
          <dgm:animOne val="branch"/>
          <dgm:animLvl val="lvl"/>
        </dgm:presLayoutVars>
      </dgm:prSet>
      <dgm:spPr/>
    </dgm:pt>
    <dgm:pt modelId="{712BE1FC-6259-4788-A1F2-499FACE74BE0}" type="pres">
      <dgm:prSet presAssocID="{BCDF282A-C822-47DB-8383-B73472E56B9E}" presName="thickLine" presStyleLbl="alignNode1" presStyleIdx="0" presStyleCnt="5"/>
      <dgm:spPr/>
    </dgm:pt>
    <dgm:pt modelId="{E05528C5-D04F-4DED-92F7-DE1288820FD0}" type="pres">
      <dgm:prSet presAssocID="{BCDF282A-C822-47DB-8383-B73472E56B9E}" presName="horz1" presStyleCnt="0"/>
      <dgm:spPr/>
    </dgm:pt>
    <dgm:pt modelId="{E7AC3B2A-79D2-4708-BE2D-4A514B777870}" type="pres">
      <dgm:prSet presAssocID="{BCDF282A-C822-47DB-8383-B73472E56B9E}" presName="tx1" presStyleLbl="revTx" presStyleIdx="0" presStyleCnt="5"/>
      <dgm:spPr/>
    </dgm:pt>
    <dgm:pt modelId="{3EC19FFB-02E4-41BE-8BA5-4274D54EFD58}" type="pres">
      <dgm:prSet presAssocID="{BCDF282A-C822-47DB-8383-B73472E56B9E}" presName="vert1" presStyleCnt="0"/>
      <dgm:spPr/>
    </dgm:pt>
    <dgm:pt modelId="{E420884F-A219-47F9-8BC5-6942BEC1FE00}" type="pres">
      <dgm:prSet presAssocID="{BF84A90E-892F-45BF-8A06-22846ED81C9E}" presName="thickLine" presStyleLbl="alignNode1" presStyleIdx="1" presStyleCnt="5"/>
      <dgm:spPr/>
    </dgm:pt>
    <dgm:pt modelId="{6DAC1408-DB30-49B1-A77C-611EA3C84B2B}" type="pres">
      <dgm:prSet presAssocID="{BF84A90E-892F-45BF-8A06-22846ED81C9E}" presName="horz1" presStyleCnt="0"/>
      <dgm:spPr/>
    </dgm:pt>
    <dgm:pt modelId="{4017090C-5BA2-494D-A643-EE57BD9CE792}" type="pres">
      <dgm:prSet presAssocID="{BF84A90E-892F-45BF-8A06-22846ED81C9E}" presName="tx1" presStyleLbl="revTx" presStyleIdx="1" presStyleCnt="5"/>
      <dgm:spPr/>
    </dgm:pt>
    <dgm:pt modelId="{F641EA2B-776B-43EF-A17B-606C7AE2B287}" type="pres">
      <dgm:prSet presAssocID="{BF84A90E-892F-45BF-8A06-22846ED81C9E}" presName="vert1" presStyleCnt="0"/>
      <dgm:spPr/>
    </dgm:pt>
    <dgm:pt modelId="{B7602378-B967-4EC8-930C-719C47EE53A3}" type="pres">
      <dgm:prSet presAssocID="{2FB4A686-9271-4D34-B30B-9CD2E8988F95}" presName="thickLine" presStyleLbl="alignNode1" presStyleIdx="2" presStyleCnt="5"/>
      <dgm:spPr/>
    </dgm:pt>
    <dgm:pt modelId="{F4B7DB00-4852-4EE5-B378-A46F4180F92A}" type="pres">
      <dgm:prSet presAssocID="{2FB4A686-9271-4D34-B30B-9CD2E8988F95}" presName="horz1" presStyleCnt="0"/>
      <dgm:spPr/>
    </dgm:pt>
    <dgm:pt modelId="{1B20B957-1AD2-4DC9-AF0A-5E350566BF5C}" type="pres">
      <dgm:prSet presAssocID="{2FB4A686-9271-4D34-B30B-9CD2E8988F95}" presName="tx1" presStyleLbl="revTx" presStyleIdx="2" presStyleCnt="5"/>
      <dgm:spPr/>
    </dgm:pt>
    <dgm:pt modelId="{D37AB1CD-7759-44ED-B9B5-FC885873C456}" type="pres">
      <dgm:prSet presAssocID="{2FB4A686-9271-4D34-B30B-9CD2E8988F95}" presName="vert1" presStyleCnt="0"/>
      <dgm:spPr/>
    </dgm:pt>
    <dgm:pt modelId="{115B80CC-F9B1-48FF-8788-1C6078C8AE7F}" type="pres">
      <dgm:prSet presAssocID="{20DE86C7-8482-4502-BBFC-04B0E191E981}" presName="thickLine" presStyleLbl="alignNode1" presStyleIdx="3" presStyleCnt="5"/>
      <dgm:spPr/>
    </dgm:pt>
    <dgm:pt modelId="{043FC948-8FEC-4268-8087-D6527C890CD1}" type="pres">
      <dgm:prSet presAssocID="{20DE86C7-8482-4502-BBFC-04B0E191E981}" presName="horz1" presStyleCnt="0"/>
      <dgm:spPr/>
    </dgm:pt>
    <dgm:pt modelId="{ECC1E301-E562-4F2A-A807-C1878A7F0131}" type="pres">
      <dgm:prSet presAssocID="{20DE86C7-8482-4502-BBFC-04B0E191E981}" presName="tx1" presStyleLbl="revTx" presStyleIdx="3" presStyleCnt="5"/>
      <dgm:spPr/>
    </dgm:pt>
    <dgm:pt modelId="{5876E223-C55B-4E8B-9187-F0F0EC98D4A4}" type="pres">
      <dgm:prSet presAssocID="{20DE86C7-8482-4502-BBFC-04B0E191E981}" presName="vert1" presStyleCnt="0"/>
      <dgm:spPr/>
    </dgm:pt>
    <dgm:pt modelId="{C1C340A5-38C3-4EFA-AD1A-799581E37A35}" type="pres">
      <dgm:prSet presAssocID="{B29C1D3D-579F-4178-9A0D-28A56862B023}" presName="thickLine" presStyleLbl="alignNode1" presStyleIdx="4" presStyleCnt="5"/>
      <dgm:spPr/>
    </dgm:pt>
    <dgm:pt modelId="{22BAAD9F-4764-480F-98D6-46978CD2E808}" type="pres">
      <dgm:prSet presAssocID="{B29C1D3D-579F-4178-9A0D-28A56862B023}" presName="horz1" presStyleCnt="0"/>
      <dgm:spPr/>
    </dgm:pt>
    <dgm:pt modelId="{E611A4C8-8CA9-45AE-8247-EB8A00A79D4F}" type="pres">
      <dgm:prSet presAssocID="{B29C1D3D-579F-4178-9A0D-28A56862B023}" presName="tx1" presStyleLbl="revTx" presStyleIdx="4" presStyleCnt="5"/>
      <dgm:spPr/>
    </dgm:pt>
    <dgm:pt modelId="{9C91EC98-F77D-4811-A202-1AADF71D1CCD}" type="pres">
      <dgm:prSet presAssocID="{B29C1D3D-579F-4178-9A0D-28A56862B023}" presName="vert1" presStyleCnt="0"/>
      <dgm:spPr/>
    </dgm:pt>
  </dgm:ptLst>
  <dgm:cxnLst>
    <dgm:cxn modelId="{8EF23E01-C43D-43FF-BA77-752484742FA3}" srcId="{1DFF0D0C-0AC9-4F9C-91BD-C2F6C4F0FB5D}" destId="{BF84A90E-892F-45BF-8A06-22846ED81C9E}" srcOrd="1" destOrd="0" parTransId="{9F9E82F8-96F2-47E9-ABC5-235C07749EBD}" sibTransId="{4E4E8F10-3B74-4DD8-BD7C-3820CD0B5E33}"/>
    <dgm:cxn modelId="{D405DD15-1B07-4F06-9944-EFEB0EC595E1}" type="presOf" srcId="{BCDF282A-C822-47DB-8383-B73472E56B9E}" destId="{E7AC3B2A-79D2-4708-BE2D-4A514B777870}" srcOrd="0" destOrd="0" presId="urn:microsoft.com/office/officeart/2008/layout/LinedList"/>
    <dgm:cxn modelId="{AABE023A-7A00-4EEC-B117-78C5529A9300}" type="presOf" srcId="{20DE86C7-8482-4502-BBFC-04B0E191E981}" destId="{ECC1E301-E562-4F2A-A807-C1878A7F0131}" srcOrd="0" destOrd="0" presId="urn:microsoft.com/office/officeart/2008/layout/LinedList"/>
    <dgm:cxn modelId="{7AAF066E-4059-4A7D-8901-ACB0BFD32905}" srcId="{1DFF0D0C-0AC9-4F9C-91BD-C2F6C4F0FB5D}" destId="{B29C1D3D-579F-4178-9A0D-28A56862B023}" srcOrd="4" destOrd="0" parTransId="{AC749177-D532-4BD1-902C-C372BBD8985B}" sibTransId="{73194929-360D-4B61-8B4E-634C1055C19F}"/>
    <dgm:cxn modelId="{DA96F051-E2C7-4EB2-A681-5C4AAEF3737C}" srcId="{1DFF0D0C-0AC9-4F9C-91BD-C2F6C4F0FB5D}" destId="{BCDF282A-C822-47DB-8383-B73472E56B9E}" srcOrd="0" destOrd="0" parTransId="{15F8A9F5-9CA2-4774-9C52-9F89F3461D90}" sibTransId="{A69CFD0A-34E8-486D-B786-234A0DFFD2D9}"/>
    <dgm:cxn modelId="{55E01A58-657E-4275-8400-46C33158BA31}" type="presOf" srcId="{2FB4A686-9271-4D34-B30B-9CD2E8988F95}" destId="{1B20B957-1AD2-4DC9-AF0A-5E350566BF5C}" srcOrd="0" destOrd="0" presId="urn:microsoft.com/office/officeart/2008/layout/LinedList"/>
    <dgm:cxn modelId="{BA65FA85-6906-417C-B096-85E8802E49A7}" type="presOf" srcId="{BF84A90E-892F-45BF-8A06-22846ED81C9E}" destId="{4017090C-5BA2-494D-A643-EE57BD9CE792}" srcOrd="0" destOrd="0" presId="urn:microsoft.com/office/officeart/2008/layout/LinedList"/>
    <dgm:cxn modelId="{FCAD5386-2B42-42B8-B151-C7F6AFC4B310}" srcId="{1DFF0D0C-0AC9-4F9C-91BD-C2F6C4F0FB5D}" destId="{20DE86C7-8482-4502-BBFC-04B0E191E981}" srcOrd="3" destOrd="0" parTransId="{B724A3EA-5392-4932-B963-091C311C8856}" sibTransId="{0BCD4662-DBF7-495C-9930-6FDFCC69AFDB}"/>
    <dgm:cxn modelId="{B32B6C8D-0282-47A8-96F7-F062548EF4EE}" type="presOf" srcId="{B29C1D3D-579F-4178-9A0D-28A56862B023}" destId="{E611A4C8-8CA9-45AE-8247-EB8A00A79D4F}" srcOrd="0" destOrd="0" presId="urn:microsoft.com/office/officeart/2008/layout/LinedList"/>
    <dgm:cxn modelId="{A6AE5AA2-E201-4A3F-A09A-82CB98E81238}" type="presOf" srcId="{1DFF0D0C-0AC9-4F9C-91BD-C2F6C4F0FB5D}" destId="{EE4B0C1A-AFE6-4B08-B734-999B631C6BCE}" srcOrd="0" destOrd="0" presId="urn:microsoft.com/office/officeart/2008/layout/LinedList"/>
    <dgm:cxn modelId="{A8DB39AD-39AB-4295-845C-3D8869F646E5}" srcId="{1DFF0D0C-0AC9-4F9C-91BD-C2F6C4F0FB5D}" destId="{2FB4A686-9271-4D34-B30B-9CD2E8988F95}" srcOrd="2" destOrd="0" parTransId="{0666D71D-7FA2-4176-9CEE-CEC5F81BEDE6}" sibTransId="{F3CFD92C-B550-4285-918E-67F7469C72DA}"/>
    <dgm:cxn modelId="{0D38E132-8E37-47D6-9967-BAB98965AC47}" type="presParOf" srcId="{EE4B0C1A-AFE6-4B08-B734-999B631C6BCE}" destId="{712BE1FC-6259-4788-A1F2-499FACE74BE0}" srcOrd="0" destOrd="0" presId="urn:microsoft.com/office/officeart/2008/layout/LinedList"/>
    <dgm:cxn modelId="{604D0D81-8AC2-4022-8262-04205F7E5765}" type="presParOf" srcId="{EE4B0C1A-AFE6-4B08-B734-999B631C6BCE}" destId="{E05528C5-D04F-4DED-92F7-DE1288820FD0}" srcOrd="1" destOrd="0" presId="urn:microsoft.com/office/officeart/2008/layout/LinedList"/>
    <dgm:cxn modelId="{BCE4E4C2-8E03-4053-A107-87C9FAE12BFC}" type="presParOf" srcId="{E05528C5-D04F-4DED-92F7-DE1288820FD0}" destId="{E7AC3B2A-79D2-4708-BE2D-4A514B777870}" srcOrd="0" destOrd="0" presId="urn:microsoft.com/office/officeart/2008/layout/LinedList"/>
    <dgm:cxn modelId="{7129D1ED-4499-45DD-BA32-26CCD5E87731}" type="presParOf" srcId="{E05528C5-D04F-4DED-92F7-DE1288820FD0}" destId="{3EC19FFB-02E4-41BE-8BA5-4274D54EFD58}" srcOrd="1" destOrd="0" presId="urn:microsoft.com/office/officeart/2008/layout/LinedList"/>
    <dgm:cxn modelId="{AE54362A-A92B-4ACB-B95D-9792C0723E35}" type="presParOf" srcId="{EE4B0C1A-AFE6-4B08-B734-999B631C6BCE}" destId="{E420884F-A219-47F9-8BC5-6942BEC1FE00}" srcOrd="2" destOrd="0" presId="urn:microsoft.com/office/officeart/2008/layout/LinedList"/>
    <dgm:cxn modelId="{5204E0D6-1C76-4E01-B946-B2EA18EAA96E}" type="presParOf" srcId="{EE4B0C1A-AFE6-4B08-B734-999B631C6BCE}" destId="{6DAC1408-DB30-49B1-A77C-611EA3C84B2B}" srcOrd="3" destOrd="0" presId="urn:microsoft.com/office/officeart/2008/layout/LinedList"/>
    <dgm:cxn modelId="{08BADE68-8DE8-4056-817F-E722BDB52CBD}" type="presParOf" srcId="{6DAC1408-DB30-49B1-A77C-611EA3C84B2B}" destId="{4017090C-5BA2-494D-A643-EE57BD9CE792}" srcOrd="0" destOrd="0" presId="urn:microsoft.com/office/officeart/2008/layout/LinedList"/>
    <dgm:cxn modelId="{9B26CC10-FFEC-475E-91CC-036CDC4E7B3B}" type="presParOf" srcId="{6DAC1408-DB30-49B1-A77C-611EA3C84B2B}" destId="{F641EA2B-776B-43EF-A17B-606C7AE2B287}" srcOrd="1" destOrd="0" presId="urn:microsoft.com/office/officeart/2008/layout/LinedList"/>
    <dgm:cxn modelId="{550F77FD-C840-4497-9893-2866DF824C7E}" type="presParOf" srcId="{EE4B0C1A-AFE6-4B08-B734-999B631C6BCE}" destId="{B7602378-B967-4EC8-930C-719C47EE53A3}" srcOrd="4" destOrd="0" presId="urn:microsoft.com/office/officeart/2008/layout/LinedList"/>
    <dgm:cxn modelId="{83D40E3E-A8DF-4774-AF0C-861EB500DD58}" type="presParOf" srcId="{EE4B0C1A-AFE6-4B08-B734-999B631C6BCE}" destId="{F4B7DB00-4852-4EE5-B378-A46F4180F92A}" srcOrd="5" destOrd="0" presId="urn:microsoft.com/office/officeart/2008/layout/LinedList"/>
    <dgm:cxn modelId="{416D5F94-0C13-4BC4-8657-4148549BD854}" type="presParOf" srcId="{F4B7DB00-4852-4EE5-B378-A46F4180F92A}" destId="{1B20B957-1AD2-4DC9-AF0A-5E350566BF5C}" srcOrd="0" destOrd="0" presId="urn:microsoft.com/office/officeart/2008/layout/LinedList"/>
    <dgm:cxn modelId="{E59ACAD9-28CA-4291-9F8D-3836BF4063DD}" type="presParOf" srcId="{F4B7DB00-4852-4EE5-B378-A46F4180F92A}" destId="{D37AB1CD-7759-44ED-B9B5-FC885873C456}" srcOrd="1" destOrd="0" presId="urn:microsoft.com/office/officeart/2008/layout/LinedList"/>
    <dgm:cxn modelId="{4D56E007-4EAF-472B-8829-6A937ADA330C}" type="presParOf" srcId="{EE4B0C1A-AFE6-4B08-B734-999B631C6BCE}" destId="{115B80CC-F9B1-48FF-8788-1C6078C8AE7F}" srcOrd="6" destOrd="0" presId="urn:microsoft.com/office/officeart/2008/layout/LinedList"/>
    <dgm:cxn modelId="{A8B901CD-9F4C-457C-B9E6-B055A3DD16B0}" type="presParOf" srcId="{EE4B0C1A-AFE6-4B08-B734-999B631C6BCE}" destId="{043FC948-8FEC-4268-8087-D6527C890CD1}" srcOrd="7" destOrd="0" presId="urn:microsoft.com/office/officeart/2008/layout/LinedList"/>
    <dgm:cxn modelId="{4F0EEA4C-D734-46C1-908E-8B11A4FD5C0D}" type="presParOf" srcId="{043FC948-8FEC-4268-8087-D6527C890CD1}" destId="{ECC1E301-E562-4F2A-A807-C1878A7F0131}" srcOrd="0" destOrd="0" presId="urn:microsoft.com/office/officeart/2008/layout/LinedList"/>
    <dgm:cxn modelId="{D72FE6D6-6BB2-4A34-821B-7A9A9BD733FA}" type="presParOf" srcId="{043FC948-8FEC-4268-8087-D6527C890CD1}" destId="{5876E223-C55B-4E8B-9187-F0F0EC98D4A4}" srcOrd="1" destOrd="0" presId="urn:microsoft.com/office/officeart/2008/layout/LinedList"/>
    <dgm:cxn modelId="{FCE5E3D3-5BF4-4CBC-855D-AA191AE052AE}" type="presParOf" srcId="{EE4B0C1A-AFE6-4B08-B734-999B631C6BCE}" destId="{C1C340A5-38C3-4EFA-AD1A-799581E37A35}" srcOrd="8" destOrd="0" presId="urn:microsoft.com/office/officeart/2008/layout/LinedList"/>
    <dgm:cxn modelId="{4511C32D-2B17-4E77-8DDC-D491F9D5F507}" type="presParOf" srcId="{EE4B0C1A-AFE6-4B08-B734-999B631C6BCE}" destId="{22BAAD9F-4764-480F-98D6-46978CD2E808}" srcOrd="9" destOrd="0" presId="urn:microsoft.com/office/officeart/2008/layout/LinedList"/>
    <dgm:cxn modelId="{6AFB3DF3-E057-421C-930C-CDBD84A1098C}" type="presParOf" srcId="{22BAAD9F-4764-480F-98D6-46978CD2E808}" destId="{E611A4C8-8CA9-45AE-8247-EB8A00A79D4F}" srcOrd="0" destOrd="0" presId="urn:microsoft.com/office/officeart/2008/layout/LinedList"/>
    <dgm:cxn modelId="{728EED8C-2C63-442D-921D-07119F33D5EA}" type="presParOf" srcId="{22BAAD9F-4764-480F-98D6-46978CD2E808}" destId="{9C91EC98-F77D-4811-A202-1AADF71D1CC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784676-6884-4E10-931C-F00FDA12E0DE}">
      <dsp:nvSpPr>
        <dsp:cNvPr id="0" name=""/>
        <dsp:cNvSpPr/>
      </dsp:nvSpPr>
      <dsp:spPr>
        <a:xfrm>
          <a:off x="325497" y="1371"/>
          <a:ext cx="1060632" cy="636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a:t>Macroeconomics</a:t>
          </a:r>
          <a:endParaRPr lang="en-US" sz="800" kern="1200"/>
        </a:p>
      </dsp:txBody>
      <dsp:txXfrm>
        <a:off x="325497" y="1371"/>
        <a:ext cx="1060632" cy="636379"/>
      </dsp:txXfrm>
    </dsp:sp>
    <dsp:sp modelId="{A7CB745B-5D52-4D78-821C-604065A7A05A}">
      <dsp:nvSpPr>
        <dsp:cNvPr id="0" name=""/>
        <dsp:cNvSpPr/>
      </dsp:nvSpPr>
      <dsp:spPr>
        <a:xfrm>
          <a:off x="1492193" y="1371"/>
          <a:ext cx="1060632" cy="636379"/>
        </a:xfrm>
        <a:prstGeom prst="rect">
          <a:avLst/>
        </a:prstGeom>
        <a:solidFill>
          <a:schemeClr val="accent2">
            <a:hueOff val="312101"/>
            <a:satOff val="-389"/>
            <a:lumOff val="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Do You Think Like an Economist? </a:t>
          </a:r>
        </a:p>
      </dsp:txBody>
      <dsp:txXfrm>
        <a:off x="1492193" y="1371"/>
        <a:ext cx="1060632" cy="636379"/>
      </dsp:txXfrm>
    </dsp:sp>
    <dsp:sp modelId="{21D68633-A82C-42DC-9AC8-31B4A44FA9F6}">
      <dsp:nvSpPr>
        <dsp:cNvPr id="0" name=""/>
        <dsp:cNvSpPr/>
      </dsp:nvSpPr>
      <dsp:spPr>
        <a:xfrm>
          <a:off x="2658889" y="1371"/>
          <a:ext cx="1060632" cy="636379"/>
        </a:xfrm>
        <a:prstGeom prst="rect">
          <a:avLst/>
        </a:prstGeom>
        <a:solidFill>
          <a:schemeClr val="accent2">
            <a:hueOff val="624203"/>
            <a:satOff val="-779"/>
            <a:lumOff val="1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Circle T for true or F for false in the statements that follow.</a:t>
          </a:r>
        </a:p>
      </dsp:txBody>
      <dsp:txXfrm>
        <a:off x="2658889" y="1371"/>
        <a:ext cx="1060632" cy="636379"/>
      </dsp:txXfrm>
    </dsp:sp>
    <dsp:sp modelId="{B4FD403F-9A7F-4926-AAC8-6B9F9672EB82}">
      <dsp:nvSpPr>
        <dsp:cNvPr id="0" name=""/>
        <dsp:cNvSpPr/>
      </dsp:nvSpPr>
      <dsp:spPr>
        <a:xfrm>
          <a:off x="325497" y="743814"/>
          <a:ext cx="1060632" cy="636379"/>
        </a:xfrm>
        <a:prstGeom prst="rect">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T F 1. Because it is desirable, sunshine is scarce.</a:t>
          </a:r>
        </a:p>
      </dsp:txBody>
      <dsp:txXfrm>
        <a:off x="325497" y="743814"/>
        <a:ext cx="1060632" cy="636379"/>
      </dsp:txXfrm>
    </dsp:sp>
    <dsp:sp modelId="{B8D96319-0B04-417B-80FF-114B9BC82584}">
      <dsp:nvSpPr>
        <dsp:cNvPr id="0" name=""/>
        <dsp:cNvSpPr/>
      </dsp:nvSpPr>
      <dsp:spPr>
        <a:xfrm>
          <a:off x="1492193" y="743814"/>
          <a:ext cx="1060632" cy="636379"/>
        </a:xfrm>
        <a:prstGeom prst="rect">
          <a:avLst/>
        </a:prstGeom>
        <a:solidFill>
          <a:schemeClr val="accent2">
            <a:hueOff val="1248405"/>
            <a:satOff val="-1557"/>
            <a:lumOff val="36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T F 2. Because it is limited, polio is scarce.</a:t>
          </a:r>
        </a:p>
      </dsp:txBody>
      <dsp:txXfrm>
        <a:off x="1492193" y="743814"/>
        <a:ext cx="1060632" cy="636379"/>
      </dsp:txXfrm>
    </dsp:sp>
    <dsp:sp modelId="{14E35BA1-44A1-4405-A27F-08A405E510D9}">
      <dsp:nvSpPr>
        <dsp:cNvPr id="0" name=""/>
        <dsp:cNvSpPr/>
      </dsp:nvSpPr>
      <dsp:spPr>
        <a:xfrm>
          <a:off x="2658889" y="743814"/>
          <a:ext cx="1060632" cy="636379"/>
        </a:xfrm>
        <a:prstGeom prst="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T F 3. Because water covers three-fourths of the earth’s surface and is renewable, it cannot be </a:t>
          </a:r>
        </a:p>
      </dsp:txBody>
      <dsp:txXfrm>
        <a:off x="2658889" y="743814"/>
        <a:ext cx="1060632" cy="636379"/>
      </dsp:txXfrm>
    </dsp:sp>
    <dsp:sp modelId="{055A42A9-A12C-4A1E-9FF2-E117C7937001}">
      <dsp:nvSpPr>
        <dsp:cNvPr id="0" name=""/>
        <dsp:cNvSpPr/>
      </dsp:nvSpPr>
      <dsp:spPr>
        <a:xfrm>
          <a:off x="325497" y="1486257"/>
          <a:ext cx="1060632" cy="636379"/>
        </a:xfrm>
        <a:prstGeom prst="rect">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considered scarce.</a:t>
          </a:r>
        </a:p>
      </dsp:txBody>
      <dsp:txXfrm>
        <a:off x="325497" y="1486257"/>
        <a:ext cx="1060632" cy="636379"/>
      </dsp:txXfrm>
    </dsp:sp>
    <dsp:sp modelId="{124BF081-67E6-41BD-BA2A-DC496163FA51}">
      <dsp:nvSpPr>
        <dsp:cNvPr id="0" name=""/>
        <dsp:cNvSpPr/>
      </dsp:nvSpPr>
      <dsp:spPr>
        <a:xfrm>
          <a:off x="1492193" y="1486257"/>
          <a:ext cx="1060632" cy="636379"/>
        </a:xfrm>
        <a:prstGeom prst="rect">
          <a:avLst/>
        </a:prstGeom>
        <a:solidFill>
          <a:schemeClr val="accent2">
            <a:hueOff val="2184709"/>
            <a:satOff val="-2725"/>
            <a:lumOff val="6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T F 4. The main cost of going to college is tuition, room, and board.</a:t>
          </a:r>
        </a:p>
      </dsp:txBody>
      <dsp:txXfrm>
        <a:off x="1492193" y="1486257"/>
        <a:ext cx="1060632" cy="636379"/>
      </dsp:txXfrm>
    </dsp:sp>
    <dsp:sp modelId="{56DEFD75-F00E-41DA-9A4C-78E9522570EB}">
      <dsp:nvSpPr>
        <dsp:cNvPr id="0" name=""/>
        <dsp:cNvSpPr/>
      </dsp:nvSpPr>
      <dsp:spPr>
        <a:xfrm>
          <a:off x="2658889" y="1486257"/>
          <a:ext cx="1060632" cy="636379"/>
        </a:xfrm>
        <a:prstGeom prst="rect">
          <a:avLst/>
        </a:prstGeom>
        <a:solidFill>
          <a:schemeClr val="accent2">
            <a:hueOff val="2496810"/>
            <a:satOff val="-3114"/>
            <a:lumOff val="7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T F 5. If mass transportation fares are raised, almost everyone will take the trains anyway.</a:t>
          </a:r>
        </a:p>
      </dsp:txBody>
      <dsp:txXfrm>
        <a:off x="2658889" y="1486257"/>
        <a:ext cx="1060632" cy="636379"/>
      </dsp:txXfrm>
    </dsp:sp>
    <dsp:sp modelId="{1AECA99F-FB3F-4E38-B016-D288B47B2F8E}">
      <dsp:nvSpPr>
        <dsp:cNvPr id="0" name=""/>
        <dsp:cNvSpPr/>
      </dsp:nvSpPr>
      <dsp:spPr>
        <a:xfrm>
          <a:off x="325497" y="2228700"/>
          <a:ext cx="1060632" cy="636379"/>
        </a:xfrm>
        <a:prstGeom prst="rect">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T F 6. You get what you pay for.</a:t>
          </a:r>
        </a:p>
      </dsp:txBody>
      <dsp:txXfrm>
        <a:off x="325497" y="2228700"/>
        <a:ext cx="1060632" cy="636379"/>
      </dsp:txXfrm>
    </dsp:sp>
    <dsp:sp modelId="{7ABEB802-A04B-41E0-970A-1F538A9297BC}">
      <dsp:nvSpPr>
        <dsp:cNvPr id="0" name=""/>
        <dsp:cNvSpPr/>
      </dsp:nvSpPr>
      <dsp:spPr>
        <a:xfrm>
          <a:off x="1492193" y="2228700"/>
          <a:ext cx="1060632" cy="636379"/>
        </a:xfrm>
        <a:prstGeom prst="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T F 7. If someone makes an economic gain, someone else loses.</a:t>
          </a:r>
        </a:p>
      </dsp:txBody>
      <dsp:txXfrm>
        <a:off x="1492193" y="2228700"/>
        <a:ext cx="1060632" cy="636379"/>
      </dsp:txXfrm>
    </dsp:sp>
    <dsp:sp modelId="{2C1FEDBE-81FE-4A87-876D-44AFD9948146}">
      <dsp:nvSpPr>
        <dsp:cNvPr id="0" name=""/>
        <dsp:cNvSpPr/>
      </dsp:nvSpPr>
      <dsp:spPr>
        <a:xfrm>
          <a:off x="2658889" y="2228700"/>
          <a:ext cx="1060632" cy="636379"/>
        </a:xfrm>
        <a:prstGeom prst="rect">
          <a:avLst/>
        </a:prstGeom>
        <a:solidFill>
          <a:schemeClr val="accent2">
            <a:hueOff val="3433114"/>
            <a:satOff val="-4282"/>
            <a:lumOff val="10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T F 8. If one nation produces everything better than another nation, there is no economic </a:t>
          </a:r>
        </a:p>
      </dsp:txBody>
      <dsp:txXfrm>
        <a:off x="2658889" y="2228700"/>
        <a:ext cx="1060632" cy="636379"/>
      </dsp:txXfrm>
    </dsp:sp>
    <dsp:sp modelId="{A8A76559-9790-446F-BC54-5F9A85EF2AF6}">
      <dsp:nvSpPr>
        <dsp:cNvPr id="0" name=""/>
        <dsp:cNvSpPr/>
      </dsp:nvSpPr>
      <dsp:spPr>
        <a:xfrm>
          <a:off x="325497" y="2971143"/>
          <a:ext cx="1060632" cy="636379"/>
        </a:xfrm>
        <a:prstGeom prst="rect">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reason for these two nations to trade.</a:t>
          </a:r>
        </a:p>
      </dsp:txBody>
      <dsp:txXfrm>
        <a:off x="325497" y="2971143"/>
        <a:ext cx="1060632" cy="636379"/>
      </dsp:txXfrm>
    </dsp:sp>
    <dsp:sp modelId="{5EB3A1A4-62C5-4CE6-872E-85A76077DD37}">
      <dsp:nvSpPr>
        <dsp:cNvPr id="0" name=""/>
        <dsp:cNvSpPr/>
      </dsp:nvSpPr>
      <dsp:spPr>
        <a:xfrm>
          <a:off x="1492193" y="2971143"/>
          <a:ext cx="1060632" cy="636379"/>
        </a:xfrm>
        <a:prstGeom prst="rect">
          <a:avLst/>
        </a:prstGeom>
        <a:solidFill>
          <a:schemeClr val="accent2">
            <a:hueOff val="4057316"/>
            <a:satOff val="-5060"/>
            <a:lumOff val="11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T F 9. A nonregulated monopoly tends to charge the highest possible price.</a:t>
          </a:r>
        </a:p>
      </dsp:txBody>
      <dsp:txXfrm>
        <a:off x="1492193" y="2971143"/>
        <a:ext cx="1060632" cy="636379"/>
      </dsp:txXfrm>
    </dsp:sp>
    <dsp:sp modelId="{DB48BA81-E3DF-4F4C-B935-34EDA53F0A48}">
      <dsp:nvSpPr>
        <dsp:cNvPr id="0" name=""/>
        <dsp:cNvSpPr/>
      </dsp:nvSpPr>
      <dsp:spPr>
        <a:xfrm>
          <a:off x="2658889" y="2971143"/>
          <a:ext cx="1060632" cy="636379"/>
        </a:xfrm>
        <a:prstGeom prst="rect">
          <a:avLst/>
        </a:prstGeom>
        <a:solidFill>
          <a:schemeClr val="accent2">
            <a:hueOff val="4369417"/>
            <a:satOff val="-5450"/>
            <a:lumOff val="12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T F 10. A business owner’s decision to show more care for consumers is a decision to accept </a:t>
          </a:r>
        </a:p>
      </dsp:txBody>
      <dsp:txXfrm>
        <a:off x="2658889" y="2971143"/>
        <a:ext cx="1060632" cy="636379"/>
      </dsp:txXfrm>
    </dsp:sp>
    <dsp:sp modelId="{D49A7720-640E-4236-869F-A1659E52A5B3}">
      <dsp:nvSpPr>
        <dsp:cNvPr id="0" name=""/>
        <dsp:cNvSpPr/>
      </dsp:nvSpPr>
      <dsp:spPr>
        <a:xfrm>
          <a:off x="1492193" y="3713586"/>
          <a:ext cx="1060632" cy="636379"/>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lower levels of profits</a:t>
          </a:r>
        </a:p>
      </dsp:txBody>
      <dsp:txXfrm>
        <a:off x="1492193" y="3713586"/>
        <a:ext cx="1060632" cy="6363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3E5E95-DE47-4306-8823-644644D9BA65}">
      <dsp:nvSpPr>
        <dsp:cNvPr id="0" name=""/>
        <dsp:cNvSpPr/>
      </dsp:nvSpPr>
      <dsp:spPr>
        <a:xfrm>
          <a:off x="0" y="5494"/>
          <a:ext cx="5000124" cy="1044809"/>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Taxation, resource allocation, development, and economic philosophy are examples of discussion points.</a:t>
          </a:r>
        </a:p>
      </dsp:txBody>
      <dsp:txXfrm>
        <a:off x="51003" y="56497"/>
        <a:ext cx="4898118" cy="942803"/>
      </dsp:txXfrm>
    </dsp:sp>
    <dsp:sp modelId="{C3AD48AB-CFC0-45CF-923A-B0EB6993D832}">
      <dsp:nvSpPr>
        <dsp:cNvPr id="0" name=""/>
        <dsp:cNvSpPr/>
      </dsp:nvSpPr>
      <dsp:spPr>
        <a:xfrm>
          <a:off x="0" y="1105024"/>
          <a:ext cx="5000124" cy="1044809"/>
        </a:xfrm>
        <a:prstGeom prst="roundRect">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Global</a:t>
          </a:r>
        </a:p>
      </dsp:txBody>
      <dsp:txXfrm>
        <a:off x="51003" y="1156027"/>
        <a:ext cx="4898118" cy="942803"/>
      </dsp:txXfrm>
    </dsp:sp>
    <dsp:sp modelId="{0C3C0B0D-024C-47AF-A441-712AD0AD7914}">
      <dsp:nvSpPr>
        <dsp:cNvPr id="0" name=""/>
        <dsp:cNvSpPr/>
      </dsp:nvSpPr>
      <dsp:spPr>
        <a:xfrm>
          <a:off x="0" y="2204555"/>
          <a:ext cx="5000124" cy="1044809"/>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National </a:t>
          </a:r>
        </a:p>
      </dsp:txBody>
      <dsp:txXfrm>
        <a:off x="51003" y="2255558"/>
        <a:ext cx="4898118" cy="942803"/>
      </dsp:txXfrm>
    </dsp:sp>
    <dsp:sp modelId="{82E9EF7D-7B9E-47A7-AE06-21A1E9581AFE}">
      <dsp:nvSpPr>
        <dsp:cNvPr id="0" name=""/>
        <dsp:cNvSpPr/>
      </dsp:nvSpPr>
      <dsp:spPr>
        <a:xfrm>
          <a:off x="0" y="3304085"/>
          <a:ext cx="5000124" cy="1044809"/>
        </a:xfrm>
        <a:prstGeom prst="roundRect">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State</a:t>
          </a:r>
        </a:p>
      </dsp:txBody>
      <dsp:txXfrm>
        <a:off x="51003" y="3355088"/>
        <a:ext cx="4898118" cy="942803"/>
      </dsp:txXfrm>
    </dsp:sp>
    <dsp:sp modelId="{775B5BFD-A2B1-46FE-936F-7435B4F88CE8}">
      <dsp:nvSpPr>
        <dsp:cNvPr id="0" name=""/>
        <dsp:cNvSpPr/>
      </dsp:nvSpPr>
      <dsp:spPr>
        <a:xfrm>
          <a:off x="0" y="4403614"/>
          <a:ext cx="5000124" cy="1044809"/>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Local/Municipal</a:t>
          </a:r>
        </a:p>
      </dsp:txBody>
      <dsp:txXfrm>
        <a:off x="51003" y="4454617"/>
        <a:ext cx="4898118" cy="9428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BE1FC-6259-4788-A1F2-499FACE74BE0}">
      <dsp:nvSpPr>
        <dsp:cNvPr id="0" name=""/>
        <dsp:cNvSpPr/>
      </dsp:nvSpPr>
      <dsp:spPr>
        <a:xfrm>
          <a:off x="0" y="665"/>
          <a:ext cx="5000124"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7AC3B2A-79D2-4708-BE2D-4A514B777870}">
      <dsp:nvSpPr>
        <dsp:cNvPr id="0" name=""/>
        <dsp:cNvSpPr/>
      </dsp:nvSpPr>
      <dsp:spPr>
        <a:xfrm>
          <a:off x="0" y="665"/>
          <a:ext cx="5000124"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Representation, party affiliation, sustainability, infrastructure, interpretations of law are possible topics for discussion.</a:t>
          </a:r>
        </a:p>
      </dsp:txBody>
      <dsp:txXfrm>
        <a:off x="0" y="665"/>
        <a:ext cx="5000124" cy="1090517"/>
      </dsp:txXfrm>
    </dsp:sp>
    <dsp:sp modelId="{E420884F-A219-47F9-8BC5-6942BEC1FE00}">
      <dsp:nvSpPr>
        <dsp:cNvPr id="0" name=""/>
        <dsp:cNvSpPr/>
      </dsp:nvSpPr>
      <dsp:spPr>
        <a:xfrm>
          <a:off x="0" y="1091183"/>
          <a:ext cx="5000124" cy="0"/>
        </a:xfrm>
        <a:prstGeom prst="line">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w="9525" cap="flat" cmpd="sng" algn="ctr">
          <a:solidFill>
            <a:schemeClr val="accent2">
              <a:hueOff val="1170380"/>
              <a:satOff val="-1460"/>
              <a:lumOff val="343"/>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017090C-5BA2-494D-A643-EE57BD9CE792}">
      <dsp:nvSpPr>
        <dsp:cNvPr id="0" name=""/>
        <dsp:cNvSpPr/>
      </dsp:nvSpPr>
      <dsp:spPr>
        <a:xfrm>
          <a:off x="0" y="1091183"/>
          <a:ext cx="5000124"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Global</a:t>
          </a:r>
        </a:p>
      </dsp:txBody>
      <dsp:txXfrm>
        <a:off x="0" y="1091183"/>
        <a:ext cx="5000124" cy="1090517"/>
      </dsp:txXfrm>
    </dsp:sp>
    <dsp:sp modelId="{B7602378-B967-4EC8-930C-719C47EE53A3}">
      <dsp:nvSpPr>
        <dsp:cNvPr id="0" name=""/>
        <dsp:cNvSpPr/>
      </dsp:nvSpPr>
      <dsp:spPr>
        <a:xfrm>
          <a:off x="0" y="2181701"/>
          <a:ext cx="5000124" cy="0"/>
        </a:xfrm>
        <a:prstGeom prst="line">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w="9525" cap="flat" cmpd="sng" algn="ctr">
          <a:solidFill>
            <a:schemeClr val="accent2">
              <a:hueOff val="2340759"/>
              <a:satOff val="-2919"/>
              <a:lumOff val="686"/>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B20B957-1AD2-4DC9-AF0A-5E350566BF5C}">
      <dsp:nvSpPr>
        <dsp:cNvPr id="0" name=""/>
        <dsp:cNvSpPr/>
      </dsp:nvSpPr>
      <dsp:spPr>
        <a:xfrm>
          <a:off x="0" y="2181701"/>
          <a:ext cx="5000124"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National</a:t>
          </a:r>
        </a:p>
      </dsp:txBody>
      <dsp:txXfrm>
        <a:off x="0" y="2181701"/>
        <a:ext cx="5000124" cy="1090517"/>
      </dsp:txXfrm>
    </dsp:sp>
    <dsp:sp modelId="{115B80CC-F9B1-48FF-8788-1C6078C8AE7F}">
      <dsp:nvSpPr>
        <dsp:cNvPr id="0" name=""/>
        <dsp:cNvSpPr/>
      </dsp:nvSpPr>
      <dsp:spPr>
        <a:xfrm>
          <a:off x="0" y="3272218"/>
          <a:ext cx="5000124" cy="0"/>
        </a:xfrm>
        <a:prstGeom prst="line">
          <a:avLst/>
        </a:prstGeom>
        <a:gradFill rotWithShape="0">
          <a:gsLst>
            <a:gs pos="0">
              <a:schemeClr val="accent2">
                <a:hueOff val="3511139"/>
                <a:satOff val="-4379"/>
                <a:lumOff val="1030"/>
                <a:alphaOff val="0"/>
                <a:shade val="51000"/>
                <a:satMod val="130000"/>
              </a:schemeClr>
            </a:gs>
            <a:gs pos="80000">
              <a:schemeClr val="accent2">
                <a:hueOff val="3511139"/>
                <a:satOff val="-4379"/>
                <a:lumOff val="1030"/>
                <a:alphaOff val="0"/>
                <a:shade val="93000"/>
                <a:satMod val="130000"/>
              </a:schemeClr>
            </a:gs>
            <a:gs pos="100000">
              <a:schemeClr val="accent2">
                <a:hueOff val="3511139"/>
                <a:satOff val="-4379"/>
                <a:lumOff val="1030"/>
                <a:alphaOff val="0"/>
                <a:shade val="94000"/>
                <a:satMod val="135000"/>
              </a:schemeClr>
            </a:gs>
          </a:gsLst>
          <a:lin ang="16200000" scaled="0"/>
        </a:gradFill>
        <a:ln w="9525" cap="flat" cmpd="sng" algn="ctr">
          <a:solidFill>
            <a:schemeClr val="accent2">
              <a:hueOff val="3511139"/>
              <a:satOff val="-4379"/>
              <a:lumOff val="103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CC1E301-E562-4F2A-A807-C1878A7F0131}">
      <dsp:nvSpPr>
        <dsp:cNvPr id="0" name=""/>
        <dsp:cNvSpPr/>
      </dsp:nvSpPr>
      <dsp:spPr>
        <a:xfrm>
          <a:off x="0" y="3272218"/>
          <a:ext cx="5000124"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State</a:t>
          </a:r>
        </a:p>
      </dsp:txBody>
      <dsp:txXfrm>
        <a:off x="0" y="3272218"/>
        <a:ext cx="5000124" cy="1090517"/>
      </dsp:txXfrm>
    </dsp:sp>
    <dsp:sp modelId="{C1C340A5-38C3-4EFA-AD1A-799581E37A35}">
      <dsp:nvSpPr>
        <dsp:cNvPr id="0" name=""/>
        <dsp:cNvSpPr/>
      </dsp:nvSpPr>
      <dsp:spPr>
        <a:xfrm>
          <a:off x="0" y="4362736"/>
          <a:ext cx="5000124" cy="0"/>
        </a:xfrm>
        <a:prstGeom prst="lin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611A4C8-8CA9-45AE-8247-EB8A00A79D4F}">
      <dsp:nvSpPr>
        <dsp:cNvPr id="0" name=""/>
        <dsp:cNvSpPr/>
      </dsp:nvSpPr>
      <dsp:spPr>
        <a:xfrm>
          <a:off x="0" y="4362736"/>
          <a:ext cx="5000124"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Local/Municipal</a:t>
          </a:r>
        </a:p>
      </dsp:txBody>
      <dsp:txXfrm>
        <a:off x="0" y="4362736"/>
        <a:ext cx="5000124" cy="109051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10/4/2021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a:p>
        </p:txBody>
      </p:sp>
    </p:spTree>
    <p:extLst>
      <p:ext uri="{BB962C8B-B14F-4D97-AF65-F5344CB8AC3E}">
        <p14:creationId xmlns:p14="http://schemas.microsoft.com/office/powerpoint/2010/main" val="403977240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a:t>
            </a:fld>
            <a:endParaRPr lang="en-US"/>
          </a:p>
        </p:txBody>
      </p:sp>
    </p:spTree>
    <p:extLst>
      <p:ext uri="{BB962C8B-B14F-4D97-AF65-F5344CB8AC3E}">
        <p14:creationId xmlns:p14="http://schemas.microsoft.com/office/powerpoint/2010/main" val="444367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30</a:t>
            </a:fld>
            <a:endParaRPr lang="en-US"/>
          </a:p>
        </p:txBody>
      </p:sp>
    </p:spTree>
    <p:extLst>
      <p:ext uri="{BB962C8B-B14F-4D97-AF65-F5344CB8AC3E}">
        <p14:creationId xmlns:p14="http://schemas.microsoft.com/office/powerpoint/2010/main" val="3573783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a:t>
            </a:fld>
            <a:endParaRPr lang="en-US"/>
          </a:p>
        </p:txBody>
      </p:sp>
    </p:spTree>
    <p:extLst>
      <p:ext uri="{BB962C8B-B14F-4D97-AF65-F5344CB8AC3E}">
        <p14:creationId xmlns:p14="http://schemas.microsoft.com/office/powerpoint/2010/main" val="3779805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a:t>
            </a:fld>
            <a:endParaRPr lang="en-US"/>
          </a:p>
        </p:txBody>
      </p:sp>
    </p:spTree>
    <p:extLst>
      <p:ext uri="{BB962C8B-B14F-4D97-AF65-F5344CB8AC3E}">
        <p14:creationId xmlns:p14="http://schemas.microsoft.com/office/powerpoint/2010/main" val="379333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a:t>
            </a:fld>
            <a:endParaRPr lang="en-US"/>
          </a:p>
        </p:txBody>
      </p:sp>
    </p:spTree>
    <p:extLst>
      <p:ext uri="{BB962C8B-B14F-4D97-AF65-F5344CB8AC3E}">
        <p14:creationId xmlns:p14="http://schemas.microsoft.com/office/powerpoint/2010/main" val="2009918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5</a:t>
            </a:fld>
            <a:endParaRPr lang="en-US"/>
          </a:p>
        </p:txBody>
      </p:sp>
    </p:spTree>
    <p:extLst>
      <p:ext uri="{BB962C8B-B14F-4D97-AF65-F5344CB8AC3E}">
        <p14:creationId xmlns:p14="http://schemas.microsoft.com/office/powerpoint/2010/main" val="289650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7</a:t>
            </a:fld>
            <a:endParaRPr lang="en-US"/>
          </a:p>
        </p:txBody>
      </p:sp>
    </p:spTree>
    <p:extLst>
      <p:ext uri="{BB962C8B-B14F-4D97-AF65-F5344CB8AC3E}">
        <p14:creationId xmlns:p14="http://schemas.microsoft.com/office/powerpoint/2010/main" val="1091532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8</a:t>
            </a:fld>
            <a:endParaRPr lang="en-US"/>
          </a:p>
        </p:txBody>
      </p:sp>
    </p:spTree>
    <p:extLst>
      <p:ext uri="{BB962C8B-B14F-4D97-AF65-F5344CB8AC3E}">
        <p14:creationId xmlns:p14="http://schemas.microsoft.com/office/powerpoint/2010/main" val="3331690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19</a:t>
            </a:fld>
            <a:endParaRPr lang="en-US"/>
          </a:p>
        </p:txBody>
      </p:sp>
    </p:spTree>
    <p:extLst>
      <p:ext uri="{BB962C8B-B14F-4D97-AF65-F5344CB8AC3E}">
        <p14:creationId xmlns:p14="http://schemas.microsoft.com/office/powerpoint/2010/main" val="2347523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28</a:t>
            </a:fld>
            <a:endParaRPr lang="en-US"/>
          </a:p>
        </p:txBody>
      </p:sp>
    </p:spTree>
    <p:extLst>
      <p:ext uri="{BB962C8B-B14F-4D97-AF65-F5344CB8AC3E}">
        <p14:creationId xmlns:p14="http://schemas.microsoft.com/office/powerpoint/2010/main" val="2558012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a:t>Click to edit Master title style</a:t>
            </a:r>
          </a:p>
        </p:txBody>
      </p:sp>
      <p:sp>
        <p:nvSpPr>
          <p:cNvPr id="3" name="Content Placeholder 2"/>
          <p:cNvSpPr>
            <a:spLocks noGrp="1"/>
          </p:cNvSpPr>
          <p:nvPr>
            <p:ph idx="1"/>
          </p:nvPr>
        </p:nvSpPr>
        <p:spPr>
          <a:xfrm>
            <a:off x="457200" y="2377440"/>
            <a:ext cx="8229600" cy="3779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a:t>Click to edit Master title style</a:t>
            </a:r>
          </a:p>
        </p:txBody>
      </p:sp>
      <p:sp>
        <p:nvSpPr>
          <p:cNvPr id="1027" name="Text Placeholder 2"/>
          <p:cNvSpPr>
            <a:spLocks noGrp="1"/>
          </p:cNvSpPr>
          <p:nvPr>
            <p:ph type="body" idx="1"/>
          </p:nvPr>
        </p:nvSpPr>
        <p:spPr bwMode="auto">
          <a:xfrm>
            <a:off x="228600" y="2055038"/>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fontAlgn="base">
        <a:lnSpc>
          <a:spcPts val="5700"/>
        </a:lnSpc>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store.councilforeconed.org/shopping_product_detail.asp?pid=52359"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vimeo.com/307566929" TargetMode="External"/><Relationship Id="rId2" Type="http://schemas.openxmlformats.org/officeDocument/2006/relationships/hyperlink" Target="https://vimeo.com/331311542" TargetMode="External"/><Relationship Id="rId1" Type="http://schemas.openxmlformats.org/officeDocument/2006/relationships/slideLayout" Target="../slideLayouts/slideLayout2.xml"/><Relationship Id="rId4" Type="http://schemas.openxmlformats.org/officeDocument/2006/relationships/hyperlink" Target="https://create.kahoot.it/share/scarcity-video-and-quiz/26c5b457-7444-4594-9ff9-4514c14b1a0a"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watch?v=3ez10ADR_g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membershi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conedlink.org/professional-development/professional-development-upcoming/?view-by=dayGridMonth&amp;currentStart=2020-Mar-1&amp;activeStart=2020-Mar-1&amp;activeEnd=2020-Apr-11" TargetMode="Externa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econedlink.org/professional-developme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councilforeconed.org/resources/local-affiliat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ouncilforeconed.org/wp-content/uploads/2012/03/voluntary-national-content-standards-2010.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nysed.gov/curriculum-instructio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3428999"/>
          </a:xfrm>
        </p:spPr>
        <p:txBody>
          <a:bodyPr rtlCol="0">
            <a:normAutofit fontScale="90000"/>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br>
              <a:rPr lang="en-US" sz="6000" dirty="0"/>
            </a:br>
            <a:br>
              <a:rPr lang="en-US" sz="6000" dirty="0"/>
            </a:br>
            <a:r>
              <a:rPr lang="en-US" sz="6000" i="1" dirty="0">
                <a:solidFill>
                  <a:srgbClr val="8BAF00"/>
                </a:solidFill>
                <a:effectLst/>
                <a:latin typeface="inherit"/>
              </a:rPr>
              <a:t>Scarcity</a:t>
            </a:r>
            <a:br>
              <a:rPr lang="en-US" sz="4400" dirty="0"/>
            </a:br>
            <a:r>
              <a:rPr lang="en-US" sz="3100" i="1" dirty="0">
                <a:solidFill>
                  <a:schemeClr val="tx1"/>
                </a:solidFill>
                <a:latin typeface="Calibri"/>
                <a:ea typeface="ＭＳ Ｐゴシック"/>
                <a:cs typeface="Calibri"/>
              </a:rPr>
              <a:t>Presented by</a:t>
            </a:r>
            <a:br>
              <a:rPr lang="en-US" sz="3100" i="1" dirty="0">
                <a:solidFill>
                  <a:schemeClr val="tx1"/>
                </a:solidFill>
                <a:latin typeface="Calibri"/>
                <a:ea typeface="ＭＳ Ｐゴシック"/>
                <a:cs typeface="Calibri"/>
              </a:rPr>
            </a:br>
            <a:r>
              <a:rPr lang="en-US" sz="3100" dirty="0">
                <a:latin typeface="Calibri"/>
                <a:ea typeface="ＭＳ Ｐゴシック"/>
                <a:cs typeface="Calibri"/>
              </a:rPr>
              <a:t>J</a:t>
            </a:r>
            <a:r>
              <a:rPr lang="en-US" sz="3100" dirty="0">
                <a:effectLst/>
                <a:latin typeface="Calibri"/>
                <a:ea typeface="ＭＳ Ｐゴシック"/>
                <a:cs typeface="Calibri"/>
              </a:rPr>
              <a:t>oshua Frost</a:t>
            </a:r>
            <a:r>
              <a:rPr lang="en-US" sz="3100" dirty="0">
                <a:effectLst>
                  <a:outerShdw blurRad="38100" dist="38100" dir="2700000" algn="tl">
                    <a:srgbClr val="000000">
                      <a:alpha val="43137"/>
                    </a:srgbClr>
                  </a:outerShdw>
                </a:effectLst>
                <a:latin typeface="Calibri"/>
                <a:ea typeface="ＭＳ Ｐゴシック"/>
                <a:cs typeface="Calibri"/>
              </a:rPr>
              <a:t>, Brooklyn Technical High School</a:t>
            </a:r>
            <a:br>
              <a:rPr lang="en-US" sz="3100" dirty="0"/>
            </a:br>
            <a:r>
              <a:rPr lang="en-US" sz="3100" dirty="0">
                <a:latin typeface="Calibri"/>
                <a:ea typeface="ＭＳ Ｐゴシック"/>
                <a:cs typeface="Calibri"/>
              </a:rPr>
              <a:t>10/04/2021</a:t>
            </a:r>
            <a:br>
              <a:rPr lang="en-US" sz="3100" dirty="0">
                <a:latin typeface="Calibri"/>
                <a:ea typeface="ＭＳ Ｐゴシック"/>
                <a:cs typeface="Calibri"/>
              </a:rPr>
            </a:br>
            <a:r>
              <a:rPr lang="en-US" sz="3100" dirty="0">
                <a:latin typeface="Calibri"/>
                <a:ea typeface="ＭＳ Ｐゴシック"/>
                <a:cs typeface="Calibri"/>
              </a:rPr>
              <a:t>jfrost@schools.nyc.gov</a:t>
            </a:r>
            <a:endParaRPr lang="en-US" sz="3100" dirty="0">
              <a:ln w="11430"/>
              <a:effectLst>
                <a:outerShdw blurRad="80000" dist="40000" dir="5040000" algn="tl">
                  <a:srgbClr val="000000">
                    <a:alpha val="0"/>
                  </a:srgbClr>
                </a:outerShdw>
              </a:effectLst>
              <a:ea typeface="+mj-ea"/>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8E930-4388-4251-B5F6-AC4C2A7578F3}"/>
              </a:ext>
            </a:extLst>
          </p:cNvPr>
          <p:cNvSpPr>
            <a:spLocks noGrp="1"/>
          </p:cNvSpPr>
          <p:nvPr>
            <p:ph type="title"/>
          </p:nvPr>
        </p:nvSpPr>
        <p:spPr>
          <a:xfrm>
            <a:off x="457200" y="1086522"/>
            <a:ext cx="8229600" cy="1143000"/>
          </a:xfrm>
        </p:spPr>
        <p:txBody>
          <a:bodyPr/>
          <a:lstStyle/>
          <a:p>
            <a:r>
              <a:rPr lang="en-US" dirty="0"/>
              <a:t>Scarcity</a:t>
            </a:r>
          </a:p>
        </p:txBody>
      </p:sp>
      <p:sp>
        <p:nvSpPr>
          <p:cNvPr id="3" name="Content Placeholder 2">
            <a:extLst>
              <a:ext uri="{FF2B5EF4-FFF2-40B4-BE49-F238E27FC236}">
                <a16:creationId xmlns:a16="http://schemas.microsoft.com/office/drawing/2014/main" id="{02D459D7-4D35-4F85-A03D-786235EF061C}"/>
              </a:ext>
            </a:extLst>
          </p:cNvPr>
          <p:cNvSpPr>
            <a:spLocks noGrp="1"/>
          </p:cNvSpPr>
          <p:nvPr>
            <p:ph idx="1"/>
          </p:nvPr>
        </p:nvSpPr>
        <p:spPr/>
        <p:txBody>
          <a:bodyPr/>
          <a:lstStyle/>
          <a:p>
            <a:r>
              <a:rPr lang="en-US" b="1" u="sng" dirty="0"/>
              <a:t>Scarcity</a:t>
            </a:r>
            <a:r>
              <a:rPr lang="en-US" dirty="0"/>
              <a:t> exists because we have limited resources and unlimited wants. No society has ever had enough resources to produce all the </a:t>
            </a:r>
            <a:r>
              <a:rPr lang="en-US" dirty="0">
                <a:solidFill>
                  <a:srgbClr val="7A9900"/>
                </a:solidFill>
              </a:rPr>
              <a:t>good and services </a:t>
            </a:r>
            <a:r>
              <a:rPr lang="en-US" dirty="0"/>
              <a:t>its members wanted.</a:t>
            </a:r>
          </a:p>
          <a:p>
            <a:r>
              <a:rPr lang="en-US" b="1" u="sng" dirty="0"/>
              <a:t>Scarcity</a:t>
            </a:r>
            <a:r>
              <a:rPr lang="en-US" dirty="0"/>
              <a:t> requires people to make </a:t>
            </a:r>
            <a:r>
              <a:rPr lang="en-US" dirty="0">
                <a:solidFill>
                  <a:srgbClr val="7A9900"/>
                </a:solidFill>
              </a:rPr>
              <a:t>choices</a:t>
            </a:r>
            <a:r>
              <a:rPr lang="en-US" dirty="0"/>
              <a:t>. If we use scarce resources for one purpose, we cannot use the for another.</a:t>
            </a:r>
          </a:p>
        </p:txBody>
      </p:sp>
    </p:spTree>
    <p:extLst>
      <p:ext uri="{BB962C8B-B14F-4D97-AF65-F5344CB8AC3E}">
        <p14:creationId xmlns:p14="http://schemas.microsoft.com/office/powerpoint/2010/main" val="759958520"/>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E52E2-1935-4838-B80A-2E8912D5E5C2}"/>
              </a:ext>
            </a:extLst>
          </p:cNvPr>
          <p:cNvSpPr>
            <a:spLocks noGrp="1"/>
          </p:cNvSpPr>
          <p:nvPr>
            <p:ph type="title"/>
          </p:nvPr>
        </p:nvSpPr>
        <p:spPr>
          <a:xfrm>
            <a:off x="457200" y="1065007"/>
            <a:ext cx="8229600" cy="1143000"/>
          </a:xfrm>
        </p:spPr>
        <p:txBody>
          <a:bodyPr/>
          <a:lstStyle/>
          <a:p>
            <a:r>
              <a:rPr lang="en-US" dirty="0"/>
              <a:t>Scarcity</a:t>
            </a:r>
          </a:p>
        </p:txBody>
      </p:sp>
      <p:sp>
        <p:nvSpPr>
          <p:cNvPr id="3" name="Content Placeholder 2">
            <a:extLst>
              <a:ext uri="{FF2B5EF4-FFF2-40B4-BE49-F238E27FC236}">
                <a16:creationId xmlns:a16="http://schemas.microsoft.com/office/drawing/2014/main" id="{08E9CD84-7972-4687-B4A6-2F7A740A5D4C}"/>
              </a:ext>
            </a:extLst>
          </p:cNvPr>
          <p:cNvSpPr>
            <a:spLocks noGrp="1"/>
          </p:cNvSpPr>
          <p:nvPr>
            <p:ph idx="1"/>
          </p:nvPr>
        </p:nvSpPr>
        <p:spPr/>
        <p:txBody>
          <a:bodyPr/>
          <a:lstStyle/>
          <a:p>
            <a:r>
              <a:rPr lang="en-US" b="1" u="sng" dirty="0"/>
              <a:t>Opportunity Cost </a:t>
            </a:r>
            <a:r>
              <a:rPr lang="en-US" dirty="0"/>
              <a:t>is the forgone benefit of the next best alternative when </a:t>
            </a:r>
            <a:r>
              <a:rPr lang="en-US" dirty="0">
                <a:solidFill>
                  <a:srgbClr val="7A9900"/>
                </a:solidFill>
              </a:rPr>
              <a:t>resources</a:t>
            </a:r>
            <a:r>
              <a:rPr lang="en-US" dirty="0"/>
              <a:t> are used for one purpose rather than another. Because of </a:t>
            </a:r>
            <a:r>
              <a:rPr lang="en-US" b="1" u="sng" dirty="0"/>
              <a:t>scarcity</a:t>
            </a:r>
            <a:r>
              <a:rPr lang="en-US" dirty="0"/>
              <a:t> every decision has an </a:t>
            </a:r>
            <a:r>
              <a:rPr lang="en-US" b="1" u="sng" dirty="0"/>
              <a:t>opportunity cost.</a:t>
            </a:r>
          </a:p>
          <a:p>
            <a:r>
              <a:rPr lang="en-US" dirty="0"/>
              <a:t>Economic costs take account of the </a:t>
            </a:r>
            <a:r>
              <a:rPr lang="en-US" b="1" u="sng" dirty="0"/>
              <a:t>opportunity costs </a:t>
            </a:r>
            <a:r>
              <a:rPr lang="en-US" dirty="0"/>
              <a:t>of doing one thing </a:t>
            </a:r>
            <a:r>
              <a:rPr lang="en-US" dirty="0">
                <a:solidFill>
                  <a:srgbClr val="7A9900"/>
                </a:solidFill>
              </a:rPr>
              <a:t>over another</a:t>
            </a:r>
            <a:r>
              <a:rPr lang="en-US" dirty="0"/>
              <a:t>.</a:t>
            </a:r>
          </a:p>
        </p:txBody>
      </p:sp>
    </p:spTree>
    <p:extLst>
      <p:ext uri="{BB962C8B-B14F-4D97-AF65-F5344CB8AC3E}">
        <p14:creationId xmlns:p14="http://schemas.microsoft.com/office/powerpoint/2010/main" val="1742080471"/>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5179D6-22FA-42DF-9142-EDD502706BD3}"/>
              </a:ext>
            </a:extLst>
          </p:cNvPr>
          <p:cNvSpPr>
            <a:spLocks noGrp="1"/>
          </p:cNvSpPr>
          <p:nvPr>
            <p:ph type="title"/>
          </p:nvPr>
        </p:nvSpPr>
        <p:spPr>
          <a:xfrm>
            <a:off x="409763" y="433545"/>
            <a:ext cx="8354890" cy="930447"/>
          </a:xfrm>
        </p:spPr>
        <p:txBody>
          <a:bodyPr vert="horz" lIns="91440" tIns="45720" rIns="91440" bIns="45720" rtlCol="0" anchor="b">
            <a:normAutofit/>
          </a:bodyPr>
          <a:lstStyle/>
          <a:p>
            <a:pPr>
              <a:lnSpc>
                <a:spcPct val="90000"/>
              </a:lnSpc>
            </a:pPr>
            <a:r>
              <a:rPr lang="en-US" sz="3200" dirty="0">
                <a:solidFill>
                  <a:srgbClr val="FFFFFF"/>
                </a:solidFill>
                <a:latin typeface="+mj-lt"/>
                <a:ea typeface="+mj-ea"/>
                <a:cs typeface="+mj-cs"/>
              </a:rPr>
              <a:t>Council for Economic Education Workbooks</a:t>
            </a:r>
          </a:p>
        </p:txBody>
      </p:sp>
      <p:cxnSp>
        <p:nvCxnSpPr>
          <p:cNvPr id="75" name="Straight Connector 7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26" name="Picture 2" descr="Advanced Placement 4th Ed. Macroeconomics Student Manual">
            <a:extLst>
              <a:ext uri="{FF2B5EF4-FFF2-40B4-BE49-F238E27FC236}">
                <a16:creationId xmlns:a16="http://schemas.microsoft.com/office/drawing/2014/main" id="{368011E6-BA7E-4B68-B65A-A094591439F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95825" y="2426818"/>
            <a:ext cx="3997637" cy="3997637"/>
          </a:xfrm>
          <a:prstGeom prst="rect">
            <a:avLst/>
          </a:prstGeom>
          <a:noFill/>
          <a:extLst>
            <a:ext uri="{909E8E84-426E-40DD-AFC4-6F175D3DCCD1}">
              <a14:hiddenFill xmlns:a14="http://schemas.microsoft.com/office/drawing/2010/main">
                <a:solidFill>
                  <a:srgbClr val="FFFFFF"/>
                </a:solidFill>
              </a14:hiddenFill>
            </a:ext>
          </a:extLst>
        </p:spPr>
      </p:pic>
      <p:cxnSp>
        <p:nvCxnSpPr>
          <p:cNvPr id="1034" name="Straight Connector 7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28" name="Picture 4" descr="Advanced Placement 4th Edition Microeconomics Teacher Manual">
            <a:extLst>
              <a:ext uri="{FF2B5EF4-FFF2-40B4-BE49-F238E27FC236}">
                <a16:creationId xmlns:a16="http://schemas.microsoft.com/office/drawing/2014/main" id="{3C61EC7E-BD40-4225-9005-20EACBFEBA3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80954" y="2426818"/>
            <a:ext cx="3997637" cy="3997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915722"/>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878B-736F-42B1-A6D9-EF4229C76AEC}"/>
              </a:ext>
            </a:extLst>
          </p:cNvPr>
          <p:cNvSpPr>
            <a:spLocks noGrp="1"/>
          </p:cNvSpPr>
          <p:nvPr>
            <p:ph type="title"/>
          </p:nvPr>
        </p:nvSpPr>
        <p:spPr>
          <a:xfrm>
            <a:off x="381896" y="1097280"/>
            <a:ext cx="8229600" cy="1143000"/>
          </a:xfrm>
        </p:spPr>
        <p:txBody>
          <a:bodyPr/>
          <a:lstStyle/>
          <a:p>
            <a:r>
              <a:rPr lang="en-US" sz="3600" dirty="0"/>
              <a:t>Advance Placement Economics</a:t>
            </a:r>
            <a:br>
              <a:rPr lang="en-US" sz="3600" dirty="0"/>
            </a:br>
            <a:r>
              <a:rPr lang="en-US" sz="3600" dirty="0"/>
              <a:t>4</a:t>
            </a:r>
            <a:r>
              <a:rPr lang="en-US" sz="3600" baseline="30000" dirty="0"/>
              <a:t>th</a:t>
            </a:r>
            <a:r>
              <a:rPr lang="en-US" sz="3600" dirty="0"/>
              <a:t> Edition</a:t>
            </a:r>
          </a:p>
        </p:txBody>
      </p:sp>
      <p:sp>
        <p:nvSpPr>
          <p:cNvPr id="3" name="Content Placeholder 2">
            <a:extLst>
              <a:ext uri="{FF2B5EF4-FFF2-40B4-BE49-F238E27FC236}">
                <a16:creationId xmlns:a16="http://schemas.microsoft.com/office/drawing/2014/main" id="{C699905D-DCA1-49F4-ABAB-47FD362AB4E4}"/>
              </a:ext>
            </a:extLst>
          </p:cNvPr>
          <p:cNvSpPr>
            <a:spLocks noGrp="1"/>
          </p:cNvSpPr>
          <p:nvPr>
            <p:ph idx="1"/>
          </p:nvPr>
        </p:nvSpPr>
        <p:spPr/>
        <p:txBody>
          <a:bodyPr/>
          <a:lstStyle/>
          <a:p>
            <a:r>
              <a:rPr lang="en-US" dirty="0"/>
              <a:t>Activity 1.1</a:t>
            </a:r>
          </a:p>
          <a:p>
            <a:r>
              <a:rPr lang="en-US" dirty="0"/>
              <a:t>Activity 1.2</a:t>
            </a:r>
          </a:p>
          <a:p>
            <a:r>
              <a:rPr lang="en-US" dirty="0"/>
              <a:t>Visual 1.1</a:t>
            </a:r>
          </a:p>
          <a:p>
            <a:pPr marL="0" indent="0">
              <a:buNone/>
            </a:pPr>
            <a:r>
              <a:rPr lang="en-US" dirty="0"/>
              <a:t>…Available on the </a:t>
            </a:r>
            <a:r>
              <a:rPr lang="en-US" dirty="0">
                <a:hlinkClick r:id="rId2"/>
              </a:rPr>
              <a:t>CEE store</a:t>
            </a:r>
            <a:endParaRPr lang="en-US" dirty="0"/>
          </a:p>
        </p:txBody>
      </p:sp>
    </p:spTree>
    <p:extLst>
      <p:ext uri="{BB962C8B-B14F-4D97-AF65-F5344CB8AC3E}">
        <p14:creationId xmlns:p14="http://schemas.microsoft.com/office/powerpoint/2010/main" val="2911277718"/>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539DCC10-251C-45E9-B554-2FCB638A7BEB}"/>
              </a:ext>
            </a:extLst>
          </p:cNvPr>
          <p:cNvPicPr>
            <a:picLocks noChangeAspect="1"/>
          </p:cNvPicPr>
          <p:nvPr/>
        </p:nvPicPr>
        <p:blipFill rotWithShape="1">
          <a:blip r:embed="rId2"/>
          <a:srcRect l="27984" r="21952" b="-2"/>
          <a:stretch/>
        </p:blipFill>
        <p:spPr>
          <a:xfrm>
            <a:off x="4781190" y="758514"/>
            <a:ext cx="384167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4696411" y="687822"/>
            <a:ext cx="4103360"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6420" y="921125"/>
            <a:ext cx="593266"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TextBox 2">
            <a:extLst>
              <a:ext uri="{FF2B5EF4-FFF2-40B4-BE49-F238E27FC236}">
                <a16:creationId xmlns:a16="http://schemas.microsoft.com/office/drawing/2014/main" id="{39A09292-3865-48D5-ACCD-ECAEEB7E6D8E}"/>
              </a:ext>
            </a:extLst>
          </p:cNvPr>
          <p:cNvGraphicFramePr/>
          <p:nvPr>
            <p:extLst>
              <p:ext uri="{D42A27DB-BD31-4B8C-83A1-F6EECF244321}">
                <p14:modId xmlns:p14="http://schemas.microsoft.com/office/powerpoint/2010/main" val="394332771"/>
              </p:ext>
            </p:extLst>
          </p:nvPr>
        </p:nvGraphicFramePr>
        <p:xfrm>
          <a:off x="628650" y="1825625"/>
          <a:ext cx="404502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9127599"/>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DAAB828-02C8-4111-AC14-FF5ACEDDF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0"/>
            <a:ext cx="6598466" cy="6858000"/>
          </a:xfrm>
          <a:custGeom>
            <a:avLst/>
            <a:gdLst>
              <a:gd name="connsiteX0" fmla="*/ 1951386 w 8751613"/>
              <a:gd name="connsiteY0" fmla="*/ 0 h 6858000"/>
              <a:gd name="connsiteX1" fmla="*/ 6808636 w 8751613"/>
              <a:gd name="connsiteY1" fmla="*/ 0 h 6858000"/>
              <a:gd name="connsiteX2" fmla="*/ 6972292 w 8751613"/>
              <a:gd name="connsiteY2" fmla="*/ 272824 h 6858000"/>
              <a:gd name="connsiteX3" fmla="*/ 8684358 w 8751613"/>
              <a:gd name="connsiteY3" fmla="*/ 3126935 h 6858000"/>
              <a:gd name="connsiteX4" fmla="*/ 8684358 w 8751613"/>
              <a:gd name="connsiteY4" fmla="*/ 3731065 h 6858000"/>
              <a:gd name="connsiteX5" fmla="*/ 6813619 w 8751613"/>
              <a:gd name="connsiteY5" fmla="*/ 6849692 h 6858000"/>
              <a:gd name="connsiteX6" fmla="*/ 6808636 w 8751613"/>
              <a:gd name="connsiteY6" fmla="*/ 6858000 h 6858000"/>
              <a:gd name="connsiteX7" fmla="*/ 1951386 w 8751613"/>
              <a:gd name="connsiteY7" fmla="*/ 6858000 h 6858000"/>
              <a:gd name="connsiteX8" fmla="*/ 1787729 w 8751613"/>
              <a:gd name="connsiteY8" fmla="*/ 6585176 h 6858000"/>
              <a:gd name="connsiteX9" fmla="*/ 75663 w 8751613"/>
              <a:gd name="connsiteY9" fmla="*/ 3731065 h 6858000"/>
              <a:gd name="connsiteX10" fmla="*/ 75663 w 8751613"/>
              <a:gd name="connsiteY10" fmla="*/ 3126935 h 6858000"/>
              <a:gd name="connsiteX11" fmla="*/ 1946402 w 8751613"/>
              <a:gd name="connsiteY11" fmla="*/ 8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51613" h="6858000">
                <a:moveTo>
                  <a:pt x="1951386" y="0"/>
                </a:moveTo>
                <a:lnTo>
                  <a:pt x="6808636" y="0"/>
                </a:lnTo>
                <a:lnTo>
                  <a:pt x="6972292" y="272824"/>
                </a:lnTo>
                <a:cubicBezTo>
                  <a:pt x="8684358" y="3126935"/>
                  <a:pt x="8684358" y="3126935"/>
                  <a:pt x="8684358" y="3126935"/>
                </a:cubicBezTo>
                <a:cubicBezTo>
                  <a:pt x="8774032" y="3299544"/>
                  <a:pt x="8774032" y="3558457"/>
                  <a:pt x="8684358" y="3731065"/>
                </a:cubicBezTo>
                <a:cubicBezTo>
                  <a:pt x="7154297" y="6281764"/>
                  <a:pt x="6867411" y="6760019"/>
                  <a:pt x="6813619" y="6849692"/>
                </a:cubicBezTo>
                <a:lnTo>
                  <a:pt x="6808636" y="6858000"/>
                </a:lnTo>
                <a:lnTo>
                  <a:pt x="1951386" y="6858000"/>
                </a:lnTo>
                <a:lnTo>
                  <a:pt x="1787729" y="6585176"/>
                </a:lnTo>
                <a:cubicBezTo>
                  <a:pt x="75663" y="3731065"/>
                  <a:pt x="75663" y="3731065"/>
                  <a:pt x="75663" y="3731065"/>
                </a:cubicBezTo>
                <a:cubicBezTo>
                  <a:pt x="-25220" y="3558457"/>
                  <a:pt x="-25220" y="3299544"/>
                  <a:pt x="75663" y="3126935"/>
                </a:cubicBezTo>
                <a:cubicBezTo>
                  <a:pt x="1605724" y="576237"/>
                  <a:pt x="1892611" y="97981"/>
                  <a:pt x="1946402" y="830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Diagram&#10;&#10;Description automatically generated with medium confidence">
            <a:extLst>
              <a:ext uri="{FF2B5EF4-FFF2-40B4-BE49-F238E27FC236}">
                <a16:creationId xmlns:a16="http://schemas.microsoft.com/office/drawing/2014/main" id="{D6042180-0269-40DC-87EE-54F390B50028}"/>
              </a:ext>
            </a:extLst>
          </p:cNvPr>
          <p:cNvPicPr>
            <a:picLocks noChangeAspect="1"/>
          </p:cNvPicPr>
          <p:nvPr/>
        </p:nvPicPr>
        <p:blipFill>
          <a:blip r:embed="rId2"/>
          <a:stretch>
            <a:fillRect/>
          </a:stretch>
        </p:blipFill>
        <p:spPr>
          <a:xfrm>
            <a:off x="2107926" y="1112293"/>
            <a:ext cx="3382568" cy="4633414"/>
          </a:xfrm>
          <a:prstGeom prst="rect">
            <a:avLst/>
          </a:prstGeom>
        </p:spPr>
      </p:pic>
      <p:grpSp>
        <p:nvGrpSpPr>
          <p:cNvPr id="9" name="Group 8">
            <a:extLst>
              <a:ext uri="{FF2B5EF4-FFF2-40B4-BE49-F238E27FC236}">
                <a16:creationId xmlns:a16="http://schemas.microsoft.com/office/drawing/2014/main" id="{C32D4553-E775-4F16-9A6F-FED8D166A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70420" y="1075188"/>
            <a:ext cx="1171701" cy="1172973"/>
            <a:chOff x="9160561" y="1000124"/>
            <a:chExt cx="1562267" cy="1172973"/>
          </a:xfrm>
        </p:grpSpPr>
        <p:sp>
          <p:nvSpPr>
            <p:cNvPr id="10"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1"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21642498"/>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85FA-38F1-4AEB-81B0-C08993EB8C60}"/>
              </a:ext>
            </a:extLst>
          </p:cNvPr>
          <p:cNvSpPr>
            <a:spLocks noGrp="1"/>
          </p:cNvSpPr>
          <p:nvPr>
            <p:ph type="title"/>
          </p:nvPr>
        </p:nvSpPr>
        <p:spPr/>
        <p:txBody>
          <a:bodyPr/>
          <a:lstStyle/>
          <a:p>
            <a:r>
              <a:rPr lang="en-US" sz="2000" i="1" dirty="0">
                <a:solidFill>
                  <a:srgbClr val="7A9900"/>
                </a:solidFill>
              </a:rPr>
              <a:t>Ways of thinking Like Economists…</a:t>
            </a:r>
            <a:br>
              <a:rPr lang="en-US" sz="2000" dirty="0"/>
            </a:br>
            <a:r>
              <a:rPr lang="en-US" sz="2000" dirty="0"/>
              <a:t>Council of Economic Education Resources, Visual 1.1</a:t>
            </a:r>
          </a:p>
        </p:txBody>
      </p:sp>
      <p:pic>
        <p:nvPicPr>
          <p:cNvPr id="5" name="Content Placeholder 4">
            <a:extLst>
              <a:ext uri="{FF2B5EF4-FFF2-40B4-BE49-F238E27FC236}">
                <a16:creationId xmlns:a16="http://schemas.microsoft.com/office/drawing/2014/main" id="{9D583C09-EAEC-4496-A7A8-00D22960BDBF}"/>
              </a:ext>
            </a:extLst>
          </p:cNvPr>
          <p:cNvPicPr>
            <a:picLocks noGrp="1" noChangeAspect="1"/>
          </p:cNvPicPr>
          <p:nvPr>
            <p:ph idx="1"/>
          </p:nvPr>
        </p:nvPicPr>
        <p:blipFill>
          <a:blip r:embed="rId2"/>
          <a:stretch>
            <a:fillRect/>
          </a:stretch>
        </p:blipFill>
        <p:spPr>
          <a:xfrm>
            <a:off x="1057171" y="2659429"/>
            <a:ext cx="6720168" cy="3778250"/>
          </a:xfrm>
        </p:spPr>
      </p:pic>
    </p:spTree>
    <p:extLst>
      <p:ext uri="{BB962C8B-B14F-4D97-AF65-F5344CB8AC3E}">
        <p14:creationId xmlns:p14="http://schemas.microsoft.com/office/powerpoint/2010/main" val="170037258"/>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009E5-2A65-47F6-A755-321E3F6EE3FC}"/>
              </a:ext>
            </a:extLst>
          </p:cNvPr>
          <p:cNvSpPr>
            <a:spLocks noGrp="1"/>
          </p:cNvSpPr>
          <p:nvPr>
            <p:ph type="title"/>
          </p:nvPr>
        </p:nvSpPr>
        <p:spPr>
          <a:xfrm>
            <a:off x="457200" y="1234440"/>
            <a:ext cx="8229600" cy="1143000"/>
          </a:xfrm>
        </p:spPr>
        <p:txBody>
          <a:bodyPr/>
          <a:lstStyle/>
          <a:p>
            <a:r>
              <a:rPr lang="en-US" sz="4800" dirty="0"/>
              <a:t>Scarcity</a:t>
            </a:r>
            <a:br>
              <a:rPr lang="en-US" dirty="0"/>
            </a:br>
            <a:r>
              <a:rPr lang="en-US" sz="3200" dirty="0">
                <a:solidFill>
                  <a:srgbClr val="7A9900"/>
                </a:solidFill>
              </a:rPr>
              <a:t>Council of Economic Education </a:t>
            </a:r>
            <a:r>
              <a:rPr lang="en-US" sz="3200" dirty="0"/>
              <a:t>Resources</a:t>
            </a:r>
          </a:p>
        </p:txBody>
      </p:sp>
      <p:sp>
        <p:nvSpPr>
          <p:cNvPr id="3" name="Content Placeholder 2">
            <a:extLst>
              <a:ext uri="{FF2B5EF4-FFF2-40B4-BE49-F238E27FC236}">
                <a16:creationId xmlns:a16="http://schemas.microsoft.com/office/drawing/2014/main" id="{F3D197A4-EF60-4454-8B64-5CB91C081274}"/>
              </a:ext>
            </a:extLst>
          </p:cNvPr>
          <p:cNvSpPr>
            <a:spLocks noGrp="1"/>
          </p:cNvSpPr>
          <p:nvPr>
            <p:ph idx="1"/>
          </p:nvPr>
        </p:nvSpPr>
        <p:spPr/>
        <p:txBody>
          <a:bodyPr/>
          <a:lstStyle/>
          <a:p>
            <a:r>
              <a:rPr lang="en-US" sz="2300" dirty="0"/>
              <a:t>Scarcity Video:</a:t>
            </a:r>
          </a:p>
          <a:p>
            <a:pPr marL="0" indent="0">
              <a:buNone/>
            </a:pPr>
            <a:r>
              <a:rPr lang="en-US" sz="2300" dirty="0">
                <a:hlinkClick r:id="rId2"/>
              </a:rPr>
              <a:t>https://vimeo.com/331311542</a:t>
            </a:r>
            <a:endParaRPr lang="en-US" sz="2300" dirty="0"/>
          </a:p>
          <a:p>
            <a:r>
              <a:rPr lang="en-US" sz="2300" dirty="0"/>
              <a:t>Opportunity Costs:</a:t>
            </a:r>
          </a:p>
          <a:p>
            <a:pPr marL="0" indent="0">
              <a:buNone/>
            </a:pPr>
            <a:r>
              <a:rPr lang="en-US" sz="2300" dirty="0">
                <a:hlinkClick r:id="rId3"/>
              </a:rPr>
              <a:t>https://vimeo.com/307566929</a:t>
            </a:r>
            <a:endParaRPr lang="en-US" sz="2300" dirty="0"/>
          </a:p>
          <a:p>
            <a:r>
              <a:rPr lang="en-US" sz="2300" dirty="0"/>
              <a:t>Scarcity Kahoot Game:</a:t>
            </a:r>
          </a:p>
          <a:p>
            <a:pPr marL="0" indent="0">
              <a:buNone/>
            </a:pPr>
            <a:r>
              <a:rPr lang="en-US" sz="2300" dirty="0">
                <a:hlinkClick r:id="rId4"/>
              </a:rPr>
              <a:t>https://create.kahoot.it/share/scarcity-video-and-quiz/26c5b457-7444-4594-9ff9-4514c14b1a0a</a:t>
            </a:r>
            <a:endParaRPr lang="en-US" sz="2300" dirty="0"/>
          </a:p>
          <a:p>
            <a:pPr marL="0" indent="0">
              <a:buNone/>
            </a:pPr>
            <a:endParaRPr lang="en-US" dirty="0"/>
          </a:p>
          <a:p>
            <a:endParaRPr lang="en-US" dirty="0"/>
          </a:p>
        </p:txBody>
      </p:sp>
    </p:spTree>
    <p:extLst>
      <p:ext uri="{BB962C8B-B14F-4D97-AF65-F5344CB8AC3E}">
        <p14:creationId xmlns:p14="http://schemas.microsoft.com/office/powerpoint/2010/main" val="1553121115"/>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76"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Rectangle 79">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D7C9929-AA34-4CA9-8249-D5FEB3E14641}"/>
              </a:ext>
            </a:extLst>
          </p:cNvPr>
          <p:cNvSpPr>
            <a:spLocks noGrp="1"/>
          </p:cNvSpPr>
          <p:nvPr>
            <p:ph type="title"/>
          </p:nvPr>
        </p:nvSpPr>
        <p:spPr>
          <a:xfrm>
            <a:off x="785460" y="759805"/>
            <a:ext cx="7729890" cy="1325563"/>
          </a:xfrm>
        </p:spPr>
        <p:txBody>
          <a:bodyPr vert="horz" lIns="91440" tIns="45720" rIns="91440" bIns="45720" rtlCol="0" anchor="ctr">
            <a:normAutofit/>
          </a:bodyPr>
          <a:lstStyle/>
          <a:p>
            <a:pPr algn="l">
              <a:lnSpc>
                <a:spcPct val="90000"/>
              </a:lnSpc>
            </a:pPr>
            <a:r>
              <a:rPr lang="en-US" sz="3500" kern="1200">
                <a:solidFill>
                  <a:srgbClr val="FFFFFF"/>
                </a:solidFill>
                <a:latin typeface="+mj-lt"/>
                <a:ea typeface="+mj-ea"/>
                <a:cs typeface="+mj-cs"/>
              </a:rPr>
              <a:t>Crash Course Economics</a:t>
            </a:r>
          </a:p>
        </p:txBody>
      </p:sp>
      <p:sp>
        <p:nvSpPr>
          <p:cNvPr id="3" name="Content Placeholder 2">
            <a:extLst>
              <a:ext uri="{FF2B5EF4-FFF2-40B4-BE49-F238E27FC236}">
                <a16:creationId xmlns:a16="http://schemas.microsoft.com/office/drawing/2014/main" id="{2F036832-2967-4557-84C7-611826F97DBF}"/>
              </a:ext>
            </a:extLst>
          </p:cNvPr>
          <p:cNvSpPr>
            <a:spLocks noGrp="1"/>
          </p:cNvSpPr>
          <p:nvPr>
            <p:ph idx="1"/>
          </p:nvPr>
        </p:nvSpPr>
        <p:spPr>
          <a:xfrm>
            <a:off x="1068678" y="2494450"/>
            <a:ext cx="3040158" cy="3563159"/>
          </a:xfrm>
        </p:spPr>
        <p:txBody>
          <a:bodyPr vert="horz" lIns="91440" tIns="45720" rIns="91440" bIns="45720" rtlCol="0">
            <a:normAutofit/>
          </a:bodyPr>
          <a:lstStyle/>
          <a:p>
            <a:pPr indent="-228600">
              <a:lnSpc>
                <a:spcPct val="90000"/>
              </a:lnSpc>
              <a:buFont typeface="Arial" panose="020B0604020202020204" pitchFamily="34" charset="0"/>
              <a:buChar char="•"/>
            </a:pPr>
            <a:endParaRPr lang="en-US" sz="2100" dirty="0">
              <a:latin typeface="+mn-lt"/>
              <a:ea typeface="+mn-ea"/>
              <a:cs typeface="+mn-cs"/>
            </a:endParaRPr>
          </a:p>
          <a:p>
            <a:pPr marL="114300" indent="0">
              <a:lnSpc>
                <a:spcPct val="90000"/>
              </a:lnSpc>
              <a:buNone/>
            </a:pPr>
            <a:r>
              <a:rPr lang="en-US" sz="1600" dirty="0">
                <a:hlinkClick r:id="rId2"/>
              </a:rPr>
              <a:t>Intro to Economics: Crash Course Econ #1 - YouTube</a:t>
            </a:r>
            <a:endParaRPr lang="en-US" sz="2100" dirty="0">
              <a:latin typeface="+mn-lt"/>
              <a:ea typeface="+mn-ea"/>
              <a:cs typeface="+mn-cs"/>
            </a:endParaRPr>
          </a:p>
          <a:p>
            <a:pPr indent="-228600">
              <a:lnSpc>
                <a:spcPct val="90000"/>
              </a:lnSpc>
              <a:buFont typeface="Arial" panose="020B0604020202020204" pitchFamily="34" charset="0"/>
              <a:buChar char="•"/>
            </a:pPr>
            <a:r>
              <a:rPr lang="en-US" sz="2100" dirty="0">
                <a:latin typeface="+mn-lt"/>
                <a:ea typeface="+mn-ea"/>
                <a:cs typeface="+mn-cs"/>
              </a:rPr>
              <a:t>4:25-6:45</a:t>
            </a:r>
          </a:p>
          <a:p>
            <a:pPr indent="-228600">
              <a:lnSpc>
                <a:spcPct val="90000"/>
              </a:lnSpc>
              <a:buFont typeface="Arial" panose="020B0604020202020204" pitchFamily="34" charset="0"/>
              <a:buChar char="•"/>
            </a:pPr>
            <a:endParaRPr lang="en-US" sz="2100" dirty="0">
              <a:latin typeface="+mn-lt"/>
              <a:ea typeface="+mn-ea"/>
              <a:cs typeface="+mn-cs"/>
            </a:endParaRPr>
          </a:p>
        </p:txBody>
      </p:sp>
      <p:pic>
        <p:nvPicPr>
          <p:cNvPr id="2052" name="Picture 4" descr="12.2M subscribers Subscribe Economic Systems and Macroeconomics: Crash  Course Economics #3 Watch later Share Copy link Info Shopping Tap to unmute  More videos More videos Your browser can't play this video. Learn more More  videos on ...">
            <a:extLst>
              <a:ext uri="{FF2B5EF4-FFF2-40B4-BE49-F238E27FC236}">
                <a16:creationId xmlns:a16="http://schemas.microsoft.com/office/drawing/2014/main" id="{71DF7523-1A22-4B3D-856C-D8916FB4D1C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4169" y="3265557"/>
            <a:ext cx="3601803" cy="2017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548722"/>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7BEBB80-6B44-4A2E-8F76-F312377F2A28}"/>
              </a:ext>
            </a:extLst>
          </p:cNvPr>
          <p:cNvPicPr>
            <a:picLocks noChangeAspect="1"/>
          </p:cNvPicPr>
          <p:nvPr/>
        </p:nvPicPr>
        <p:blipFill>
          <a:blip r:embed="rId3"/>
          <a:stretch>
            <a:fillRect/>
          </a:stretch>
        </p:blipFill>
        <p:spPr>
          <a:xfrm>
            <a:off x="4938713" y="639763"/>
            <a:ext cx="3362325" cy="1736725"/>
          </a:xfrm>
          <a:prstGeom prst="rect">
            <a:avLst/>
          </a:prstGeom>
        </p:spPr>
      </p:pic>
      <p:pic>
        <p:nvPicPr>
          <p:cNvPr id="4" name="Content Placeholder 3">
            <a:extLst>
              <a:ext uri="{FF2B5EF4-FFF2-40B4-BE49-F238E27FC236}">
                <a16:creationId xmlns:a16="http://schemas.microsoft.com/office/drawing/2014/main" id="{E9FFC982-FB63-4478-893E-6C18904BB100}"/>
              </a:ext>
            </a:extLst>
          </p:cNvPr>
          <p:cNvPicPr>
            <a:picLocks noGrp="1" noChangeAspect="1"/>
          </p:cNvPicPr>
          <p:nvPr>
            <p:ph idx="1"/>
          </p:nvPr>
        </p:nvPicPr>
        <p:blipFill>
          <a:blip r:embed="rId4"/>
          <a:stretch>
            <a:fillRect/>
          </a:stretch>
        </p:blipFill>
        <p:spPr>
          <a:xfrm>
            <a:off x="4938713" y="2444750"/>
            <a:ext cx="3362325" cy="1852613"/>
          </a:xfrm>
          <a:prstGeom prst="rect">
            <a:avLst/>
          </a:prstGeom>
        </p:spPr>
      </p:pic>
      <p:pic>
        <p:nvPicPr>
          <p:cNvPr id="6" name="Picture 5">
            <a:extLst>
              <a:ext uri="{FF2B5EF4-FFF2-40B4-BE49-F238E27FC236}">
                <a16:creationId xmlns:a16="http://schemas.microsoft.com/office/drawing/2014/main" id="{9E3E11D1-3B7A-4474-BBED-81593D57AF9A}"/>
              </a:ext>
            </a:extLst>
          </p:cNvPr>
          <p:cNvPicPr>
            <a:picLocks noChangeAspect="1"/>
          </p:cNvPicPr>
          <p:nvPr/>
        </p:nvPicPr>
        <p:blipFill>
          <a:blip r:embed="rId5"/>
          <a:stretch>
            <a:fillRect/>
          </a:stretch>
        </p:blipFill>
        <p:spPr>
          <a:xfrm>
            <a:off x="4938713" y="4365625"/>
            <a:ext cx="3362325" cy="1852613"/>
          </a:xfrm>
          <a:prstGeom prst="rect">
            <a:avLst/>
          </a:prstGeom>
        </p:spPr>
      </p:pic>
      <p:sp>
        <p:nvSpPr>
          <p:cNvPr id="2" name="Title 1">
            <a:extLst>
              <a:ext uri="{FF2B5EF4-FFF2-40B4-BE49-F238E27FC236}">
                <a16:creationId xmlns:a16="http://schemas.microsoft.com/office/drawing/2014/main" id="{04E031CB-E675-4B65-8FF0-12CFD56848E1}"/>
              </a:ext>
            </a:extLst>
          </p:cNvPr>
          <p:cNvSpPr>
            <a:spLocks noGrp="1"/>
          </p:cNvSpPr>
          <p:nvPr>
            <p:ph type="title"/>
          </p:nvPr>
        </p:nvSpPr>
        <p:spPr>
          <a:xfrm>
            <a:off x="466221" y="640080"/>
            <a:ext cx="3168968" cy="5578816"/>
          </a:xfrm>
        </p:spPr>
        <p:txBody>
          <a:bodyPr vert="horz" lIns="91440" tIns="45720" rIns="91440" bIns="45720" rtlCol="0" anchor="ctr">
            <a:normAutofit/>
          </a:bodyPr>
          <a:lstStyle/>
          <a:p>
            <a:pPr>
              <a:lnSpc>
                <a:spcPct val="90000"/>
              </a:lnSpc>
            </a:pPr>
            <a:r>
              <a:rPr lang="en-US" sz="4400" kern="1200" dirty="0">
                <a:solidFill>
                  <a:srgbClr val="FFFFFF"/>
                </a:solidFill>
                <a:latin typeface="+mj-lt"/>
                <a:ea typeface="+mj-ea"/>
                <a:cs typeface="+mj-cs"/>
              </a:rPr>
              <a:t>Scarcity defined as a political, economic, or social issue.</a:t>
            </a:r>
          </a:p>
        </p:txBody>
      </p:sp>
    </p:spTree>
    <p:extLst>
      <p:ext uri="{BB962C8B-B14F-4D97-AF65-F5344CB8AC3E}">
        <p14:creationId xmlns:p14="http://schemas.microsoft.com/office/powerpoint/2010/main" val="113035744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62421"/>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a:spcAft>
                <a:spcPts val="0"/>
              </a:spcAft>
              <a:defRPr/>
            </a:pPr>
            <a:r>
              <a:rPr lang="en-US" sz="4000" dirty="0">
                <a:latin typeface="Calibri"/>
                <a:ea typeface="ＭＳ Ｐゴシック"/>
                <a:cs typeface="Calibri"/>
              </a:rPr>
              <a:t>EconEdLink Membership</a:t>
            </a:r>
            <a:endParaRPr lang="en-US" dirty="0"/>
          </a:p>
        </p:txBody>
      </p:sp>
      <p:sp>
        <p:nvSpPr>
          <p:cNvPr id="3" name="TextBox 2">
            <a:extLst>
              <a:ext uri="{FF2B5EF4-FFF2-40B4-BE49-F238E27FC236}">
                <a16:creationId xmlns:a16="http://schemas.microsoft.com/office/drawing/2014/main" id="{D213714B-F9E8-8C44-9AF8-383F3F244D95}"/>
              </a:ext>
            </a:extLst>
          </p:cNvPr>
          <p:cNvSpPr txBox="1"/>
          <p:nvPr/>
        </p:nvSpPr>
        <p:spPr>
          <a:xfrm>
            <a:off x="482538" y="2114894"/>
            <a:ext cx="8175171" cy="4247317"/>
          </a:xfrm>
          <a:prstGeom prst="rect">
            <a:avLst/>
          </a:prstGeom>
          <a:noFill/>
        </p:spPr>
        <p:txBody>
          <a:bodyPr wrap="square" rtlCol="0" anchor="t">
            <a:spAutoFit/>
          </a:bodyPr>
          <a:lstStyle/>
          <a:p>
            <a:r>
              <a:rPr lang="en-US" dirty="0">
                <a:latin typeface="Arial"/>
                <a:ea typeface="ＭＳ Ｐゴシック"/>
                <a:cs typeface="Arial"/>
              </a:rPr>
              <a:t>You can now access CEE’s professional development webinars directly on EconEdLink.org! To receive these new professional development benefits, </a:t>
            </a:r>
            <a:r>
              <a:rPr lang="en-US" b="1" dirty="0">
                <a:latin typeface="Arial"/>
                <a:ea typeface="ＭＳ Ｐゴシック"/>
                <a:cs typeface="Arial"/>
              </a:rPr>
              <a:t>become an EconEdLink </a:t>
            </a:r>
            <a:r>
              <a:rPr lang="en-US" b="1" dirty="0">
                <a:latin typeface="Arial"/>
                <a:ea typeface="ＭＳ Ｐゴシック"/>
                <a:cs typeface="Arial"/>
                <a:hlinkClick r:id="rId3"/>
              </a:rPr>
              <a:t>member</a:t>
            </a:r>
            <a:r>
              <a:rPr lang="en-US" dirty="0">
                <a:latin typeface="Arial"/>
                <a:ea typeface="ＭＳ Ｐゴシック"/>
                <a:cs typeface="Arial"/>
              </a:rPr>
              <a:t>. As a member, you will now be able to: </a:t>
            </a:r>
            <a:endParaRPr lang="en-US" dirty="0"/>
          </a:p>
          <a:p>
            <a:endParaRPr lang="en-US" dirty="0"/>
          </a:p>
          <a:p>
            <a:pPr marL="285750" indent="-285750">
              <a:buFont typeface="Arial"/>
              <a:buChar char="•"/>
            </a:pPr>
            <a:r>
              <a:rPr lang="en-US" dirty="0">
                <a:latin typeface="Arial"/>
                <a:ea typeface="ＭＳ Ｐゴシック"/>
                <a:cs typeface="Arial"/>
              </a:rPr>
              <a:t>Automatically receive a professional development certificate via e-mail within 24 hours after viewing any webinar for a minimum of 45 minutes</a:t>
            </a:r>
            <a:endParaRPr lang="en-US" dirty="0"/>
          </a:p>
          <a:p>
            <a:pPr marL="285750" indent="-285750">
              <a:buFont typeface="Arial"/>
              <a:buChar char="•"/>
            </a:pPr>
            <a:r>
              <a:rPr lang="en-US" dirty="0">
                <a:latin typeface="Arial"/>
                <a:ea typeface="ＭＳ Ｐゴシック"/>
                <a:cs typeface="Arial"/>
              </a:rPr>
              <a:t>Register for upcoming webinars with a simple one-click process </a:t>
            </a:r>
            <a:endParaRPr lang="en-US" dirty="0"/>
          </a:p>
          <a:p>
            <a:pPr marL="285750" indent="-285750">
              <a:buFont typeface="Arial"/>
              <a:buChar char="•"/>
            </a:pPr>
            <a:r>
              <a:rPr lang="en-US" dirty="0">
                <a:latin typeface="Arial"/>
                <a:ea typeface="ＭＳ Ｐゴシック"/>
                <a:cs typeface="Arial"/>
              </a:rPr>
              <a:t>Easily download presentations, lesson plan materials and activities for each webinar </a:t>
            </a:r>
            <a:endParaRPr lang="en-US" dirty="0"/>
          </a:p>
          <a:p>
            <a:pPr marL="285750" indent="-285750">
              <a:buFont typeface="Arial"/>
              <a:buChar char="•"/>
            </a:pPr>
            <a:r>
              <a:rPr lang="en-US" dirty="0">
                <a:latin typeface="Arial"/>
                <a:ea typeface="ＭＳ Ｐゴシック"/>
                <a:cs typeface="Arial"/>
              </a:rPr>
              <a:t>Search and view all webinars at your convenience </a:t>
            </a:r>
            <a:endParaRPr lang="en-US" dirty="0"/>
          </a:p>
          <a:p>
            <a:pPr marL="285750" indent="-285750">
              <a:buFont typeface="Arial"/>
              <a:buChar char="•"/>
            </a:pPr>
            <a:r>
              <a:rPr lang="en-US" dirty="0">
                <a:latin typeface="Arial"/>
                <a:ea typeface="ＭＳ Ｐゴシック"/>
                <a:cs typeface="Arial"/>
              </a:rPr>
              <a:t>Save webinars to your EconEdLink dashboard for easy access to the event</a:t>
            </a:r>
            <a:endParaRPr lang="en-US" dirty="0"/>
          </a:p>
          <a:p>
            <a:endParaRPr lang="en-US" dirty="0">
              <a:latin typeface="Arial"/>
              <a:ea typeface="ＭＳ Ｐゴシック"/>
              <a:cs typeface="Arial"/>
            </a:endParaRPr>
          </a:p>
          <a:p>
            <a:pPr algn="ctr"/>
            <a:r>
              <a:rPr lang="en-US" dirty="0">
                <a:latin typeface="Arial"/>
                <a:ea typeface="ＭＳ Ｐゴシック"/>
                <a:cs typeface="Arial"/>
              </a:rPr>
              <a:t>You may access our new </a:t>
            </a:r>
            <a:r>
              <a:rPr lang="en-US" b="1" dirty="0">
                <a:latin typeface="Arial"/>
                <a:ea typeface="ＭＳ Ｐゴシック"/>
                <a:cs typeface="Arial"/>
              </a:rPr>
              <a:t>Professional Development</a:t>
            </a:r>
            <a:r>
              <a:rPr lang="en-US" dirty="0">
                <a:latin typeface="Arial"/>
                <a:ea typeface="ＭＳ Ｐゴシック"/>
                <a:cs typeface="Arial"/>
              </a:rPr>
              <a:t> page </a:t>
            </a:r>
            <a:r>
              <a:rPr lang="en-US" dirty="0">
                <a:latin typeface="Arial"/>
                <a:ea typeface="ＭＳ Ｐゴシック"/>
                <a:cs typeface="Arial"/>
                <a:hlinkClick r:id="rId4"/>
              </a:rPr>
              <a:t>here</a:t>
            </a:r>
            <a:endParaRPr lang="en-US" dirty="0">
              <a:latin typeface="Arial"/>
              <a:ea typeface="ＭＳ Ｐゴシック"/>
              <a:cs typeface="Arial"/>
            </a:endParaRPr>
          </a:p>
          <a:p>
            <a:endParaRPr lang="en-US" dirty="0">
              <a:latin typeface="Arial"/>
              <a:ea typeface="ＭＳ Ｐゴシック"/>
              <a:cs typeface="Arial"/>
            </a:endParaRPr>
          </a:p>
        </p:txBody>
      </p:sp>
    </p:spTree>
    <p:extLst>
      <p:ext uri="{BB962C8B-B14F-4D97-AF65-F5344CB8AC3E}">
        <p14:creationId xmlns:p14="http://schemas.microsoft.com/office/powerpoint/2010/main" val="269602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223FBD-BC35-4577-95C7-DBF7E6E2EB78}"/>
              </a:ext>
            </a:extLst>
          </p:cNvPr>
          <p:cNvSpPr>
            <a:spLocks noGrp="1"/>
          </p:cNvSpPr>
          <p:nvPr>
            <p:ph type="title"/>
          </p:nvPr>
        </p:nvSpPr>
        <p:spPr>
          <a:xfrm>
            <a:off x="439858" y="1683756"/>
            <a:ext cx="2336449" cy="2396359"/>
          </a:xfrm>
        </p:spPr>
        <p:txBody>
          <a:bodyPr vert="horz" lIns="91440" tIns="45720" rIns="91440" bIns="45720" rtlCol="0" anchor="b">
            <a:normAutofit/>
          </a:bodyPr>
          <a:lstStyle/>
          <a:p>
            <a:pPr algn="r">
              <a:lnSpc>
                <a:spcPct val="90000"/>
              </a:lnSpc>
            </a:pPr>
            <a:r>
              <a:rPr lang="en-US" sz="3500" kern="1200" dirty="0">
                <a:solidFill>
                  <a:srgbClr val="FFFFFF"/>
                </a:solidFill>
                <a:latin typeface="+mj-lt"/>
                <a:ea typeface="+mj-ea"/>
                <a:cs typeface="+mj-cs"/>
              </a:rPr>
              <a:t>Scarcity as an economics issue</a:t>
            </a:r>
          </a:p>
        </p:txBody>
      </p:sp>
      <p:graphicFrame>
        <p:nvGraphicFramePr>
          <p:cNvPr id="5" name="Content Placeholder 2">
            <a:extLst>
              <a:ext uri="{FF2B5EF4-FFF2-40B4-BE49-F238E27FC236}">
                <a16:creationId xmlns:a16="http://schemas.microsoft.com/office/drawing/2014/main" id="{0A9C020D-6641-4CDA-BE47-91B4A147F16E}"/>
              </a:ext>
            </a:extLst>
          </p:cNvPr>
          <p:cNvGraphicFramePr>
            <a:graphicFrameLocks noGrp="1"/>
          </p:cNvGraphicFramePr>
          <p:nvPr>
            <p:ph idx="1"/>
            <p:extLst>
              <p:ext uri="{D42A27DB-BD31-4B8C-83A1-F6EECF244321}">
                <p14:modId xmlns:p14="http://schemas.microsoft.com/office/powerpoint/2010/main" val="507604755"/>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665254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Rectangle 33">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2D231A-460E-49D4-8E21-BBB3EF28D13B}"/>
              </a:ext>
            </a:extLst>
          </p:cNvPr>
          <p:cNvSpPr>
            <a:spLocks noGrp="1"/>
          </p:cNvSpPr>
          <p:nvPr>
            <p:ph type="title"/>
          </p:nvPr>
        </p:nvSpPr>
        <p:spPr>
          <a:xfrm>
            <a:off x="439858" y="1683756"/>
            <a:ext cx="2336449" cy="2396359"/>
          </a:xfrm>
        </p:spPr>
        <p:txBody>
          <a:bodyPr vert="horz" lIns="91440" tIns="45720" rIns="91440" bIns="45720" rtlCol="0" anchor="b">
            <a:normAutofit/>
          </a:bodyPr>
          <a:lstStyle/>
          <a:p>
            <a:pPr algn="r">
              <a:lnSpc>
                <a:spcPct val="90000"/>
              </a:lnSpc>
            </a:pPr>
            <a:r>
              <a:rPr lang="en-US" sz="3500" kern="1200">
                <a:solidFill>
                  <a:srgbClr val="FFFFFF"/>
                </a:solidFill>
                <a:latin typeface="+mj-lt"/>
                <a:ea typeface="+mj-ea"/>
                <a:cs typeface="+mj-cs"/>
              </a:rPr>
              <a:t>Scarcity as a political issue</a:t>
            </a:r>
          </a:p>
        </p:txBody>
      </p:sp>
      <p:graphicFrame>
        <p:nvGraphicFramePr>
          <p:cNvPr id="5" name="Content Placeholder 2">
            <a:extLst>
              <a:ext uri="{FF2B5EF4-FFF2-40B4-BE49-F238E27FC236}">
                <a16:creationId xmlns:a16="http://schemas.microsoft.com/office/drawing/2014/main" id="{C64C808C-1D01-4D64-B5F9-BCEABB72B868}"/>
              </a:ext>
            </a:extLst>
          </p:cNvPr>
          <p:cNvGraphicFramePr>
            <a:graphicFrameLocks noGrp="1"/>
          </p:cNvGraphicFramePr>
          <p:nvPr>
            <p:ph idx="1"/>
            <p:extLst>
              <p:ext uri="{D42A27DB-BD31-4B8C-83A1-F6EECF244321}">
                <p14:modId xmlns:p14="http://schemas.microsoft.com/office/powerpoint/2010/main" val="697819010"/>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1198270"/>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516DF2-9BE6-473E-98B4-FBA39DEDA922}"/>
              </a:ext>
            </a:extLst>
          </p:cNvPr>
          <p:cNvSpPr>
            <a:spLocks noGrp="1"/>
          </p:cNvSpPr>
          <p:nvPr>
            <p:ph type="title"/>
          </p:nvPr>
        </p:nvSpPr>
        <p:spPr>
          <a:xfrm>
            <a:off x="350041" y="586855"/>
            <a:ext cx="2401025" cy="3387497"/>
          </a:xfrm>
        </p:spPr>
        <p:txBody>
          <a:bodyPr vert="horz" lIns="91440" tIns="45720" rIns="91440" bIns="45720" rtlCol="0" anchor="b">
            <a:normAutofit/>
          </a:bodyPr>
          <a:lstStyle/>
          <a:p>
            <a:pPr algn="r">
              <a:lnSpc>
                <a:spcPct val="90000"/>
              </a:lnSpc>
            </a:pPr>
            <a:r>
              <a:rPr lang="en-US" sz="3500" kern="1200">
                <a:solidFill>
                  <a:srgbClr val="FFFFFF"/>
                </a:solidFill>
                <a:latin typeface="+mj-lt"/>
                <a:ea typeface="+mj-ea"/>
                <a:cs typeface="+mj-cs"/>
              </a:rPr>
              <a:t>Scarcity as a social issue</a:t>
            </a:r>
          </a:p>
        </p:txBody>
      </p:sp>
      <p:sp>
        <p:nvSpPr>
          <p:cNvPr id="3" name="Content Placeholder 2">
            <a:extLst>
              <a:ext uri="{FF2B5EF4-FFF2-40B4-BE49-F238E27FC236}">
                <a16:creationId xmlns:a16="http://schemas.microsoft.com/office/drawing/2014/main" id="{BC2519B9-B463-4E83-92C9-48075DDA80A4}"/>
              </a:ext>
            </a:extLst>
          </p:cNvPr>
          <p:cNvSpPr>
            <a:spLocks noGrp="1"/>
          </p:cNvSpPr>
          <p:nvPr>
            <p:ph idx="1"/>
          </p:nvPr>
        </p:nvSpPr>
        <p:spPr>
          <a:xfrm>
            <a:off x="3607694" y="649480"/>
            <a:ext cx="4916510" cy="5546047"/>
          </a:xfrm>
        </p:spPr>
        <p:txBody>
          <a:bodyPr vert="horz" lIns="91440" tIns="45720" rIns="91440" bIns="45720" rtlCol="0" anchor="ctr">
            <a:normAutofit/>
          </a:bodyPr>
          <a:lstStyle/>
          <a:p>
            <a:pPr indent="-228600">
              <a:lnSpc>
                <a:spcPct val="90000"/>
              </a:lnSpc>
              <a:buFont typeface="Arial" panose="020B0604020202020204" pitchFamily="34" charset="0"/>
              <a:buChar char="•"/>
            </a:pPr>
            <a:r>
              <a:rPr lang="en-US" sz="1700" dirty="0">
                <a:latin typeface="+mn-lt"/>
                <a:ea typeface="+mn-ea"/>
                <a:cs typeface="+mn-cs"/>
              </a:rPr>
              <a:t>Possible topics for discussion: </a:t>
            </a:r>
            <a:r>
              <a:rPr lang="en-US" sz="1700" dirty="0">
                <a:solidFill>
                  <a:srgbClr val="7A9900"/>
                </a:solidFill>
                <a:latin typeface="+mn-lt"/>
                <a:ea typeface="+mn-ea"/>
                <a:cs typeface="+mn-cs"/>
              </a:rPr>
              <a:t>equity, social justice, protest movements, entrenched societal systemic institutions, immigration policy</a:t>
            </a:r>
            <a:r>
              <a:rPr lang="en-US" sz="1700" dirty="0">
                <a:latin typeface="+mn-lt"/>
                <a:ea typeface="+mn-ea"/>
                <a:cs typeface="+mn-cs"/>
              </a:rPr>
              <a:t>…</a:t>
            </a:r>
          </a:p>
          <a:p>
            <a:pPr marL="400050" indent="-285750">
              <a:lnSpc>
                <a:spcPct val="90000"/>
              </a:lnSpc>
              <a:buFont typeface="Wingdings" panose="05000000000000000000" pitchFamily="2" charset="2"/>
              <a:buChar char="ü"/>
            </a:pPr>
            <a:r>
              <a:rPr lang="en-US" sz="1700" dirty="0">
                <a:latin typeface="+mn-lt"/>
                <a:ea typeface="+mn-ea"/>
                <a:cs typeface="+mn-cs"/>
              </a:rPr>
              <a:t>Global</a:t>
            </a:r>
          </a:p>
          <a:p>
            <a:pPr marL="400050" indent="-285750">
              <a:lnSpc>
                <a:spcPct val="90000"/>
              </a:lnSpc>
              <a:buFont typeface="Wingdings" panose="05000000000000000000" pitchFamily="2" charset="2"/>
              <a:buChar char="ü"/>
            </a:pPr>
            <a:r>
              <a:rPr lang="en-US" sz="1700" dirty="0">
                <a:latin typeface="+mn-lt"/>
                <a:ea typeface="+mn-ea"/>
                <a:cs typeface="+mn-cs"/>
              </a:rPr>
              <a:t>National </a:t>
            </a:r>
          </a:p>
          <a:p>
            <a:pPr marL="400050" indent="-285750">
              <a:lnSpc>
                <a:spcPct val="90000"/>
              </a:lnSpc>
              <a:buFont typeface="Wingdings" panose="05000000000000000000" pitchFamily="2" charset="2"/>
              <a:buChar char="ü"/>
            </a:pPr>
            <a:r>
              <a:rPr lang="en-US" sz="1700" dirty="0">
                <a:latin typeface="+mn-lt"/>
                <a:ea typeface="+mn-ea"/>
                <a:cs typeface="+mn-cs"/>
              </a:rPr>
              <a:t>State</a:t>
            </a:r>
          </a:p>
          <a:p>
            <a:pPr marL="400050" indent="-285750">
              <a:lnSpc>
                <a:spcPct val="90000"/>
              </a:lnSpc>
              <a:buFont typeface="Wingdings" panose="05000000000000000000" pitchFamily="2" charset="2"/>
              <a:buChar char="ü"/>
            </a:pPr>
            <a:r>
              <a:rPr lang="en-US" sz="1700" dirty="0">
                <a:latin typeface="+mn-lt"/>
                <a:ea typeface="+mn-ea"/>
                <a:cs typeface="+mn-cs"/>
              </a:rPr>
              <a:t>Local/Municipal</a:t>
            </a:r>
          </a:p>
        </p:txBody>
      </p:sp>
    </p:spTree>
    <p:extLst>
      <p:ext uri="{BB962C8B-B14F-4D97-AF65-F5344CB8AC3E}">
        <p14:creationId xmlns:p14="http://schemas.microsoft.com/office/powerpoint/2010/main" val="358877882"/>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80A22D-61EA-43E3-BD94-3E39CF902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9144000" cy="193949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pic>
        <p:nvPicPr>
          <p:cNvPr id="4" name="Content Placeholder 3">
            <a:extLst>
              <a:ext uri="{FF2B5EF4-FFF2-40B4-BE49-F238E27FC236}">
                <a16:creationId xmlns:a16="http://schemas.microsoft.com/office/drawing/2014/main" id="{89086246-CB63-4CA9-88DB-4A6C82090C95}"/>
              </a:ext>
            </a:extLst>
          </p:cNvPr>
          <p:cNvPicPr>
            <a:picLocks noGrp="1" noChangeAspect="1"/>
          </p:cNvPicPr>
          <p:nvPr>
            <p:ph idx="1"/>
          </p:nvPr>
        </p:nvPicPr>
        <p:blipFill>
          <a:blip r:embed="rId2"/>
          <a:stretch>
            <a:fillRect/>
          </a:stretch>
        </p:blipFill>
        <p:spPr>
          <a:xfrm>
            <a:off x="727075" y="990600"/>
            <a:ext cx="2352675" cy="2916238"/>
          </a:xfrm>
          <a:prstGeom prst="rect">
            <a:avLst/>
          </a:prstGeom>
        </p:spPr>
      </p:pic>
      <p:pic>
        <p:nvPicPr>
          <p:cNvPr id="5" name="Picture 4">
            <a:extLst>
              <a:ext uri="{FF2B5EF4-FFF2-40B4-BE49-F238E27FC236}">
                <a16:creationId xmlns:a16="http://schemas.microsoft.com/office/drawing/2014/main" id="{38F35F5D-300D-493A-A600-E81F63CE5C5B}"/>
              </a:ext>
            </a:extLst>
          </p:cNvPr>
          <p:cNvPicPr>
            <a:picLocks noChangeAspect="1"/>
          </p:cNvPicPr>
          <p:nvPr/>
        </p:nvPicPr>
        <p:blipFill>
          <a:blip r:embed="rId3"/>
          <a:stretch>
            <a:fillRect/>
          </a:stretch>
        </p:blipFill>
        <p:spPr>
          <a:xfrm>
            <a:off x="3149600" y="990600"/>
            <a:ext cx="5264150" cy="2916238"/>
          </a:xfrm>
          <a:prstGeom prst="rect">
            <a:avLst/>
          </a:prstGeom>
        </p:spPr>
      </p:pic>
      <p:sp>
        <p:nvSpPr>
          <p:cNvPr id="2" name="Title 1">
            <a:extLst>
              <a:ext uri="{FF2B5EF4-FFF2-40B4-BE49-F238E27FC236}">
                <a16:creationId xmlns:a16="http://schemas.microsoft.com/office/drawing/2014/main" id="{A0C16A2F-E868-4BEE-80F5-8A6CF6886F20}"/>
              </a:ext>
            </a:extLst>
          </p:cNvPr>
          <p:cNvSpPr>
            <a:spLocks noGrp="1"/>
          </p:cNvSpPr>
          <p:nvPr>
            <p:ph type="title"/>
          </p:nvPr>
        </p:nvSpPr>
        <p:spPr>
          <a:xfrm>
            <a:off x="1515618" y="4379976"/>
            <a:ext cx="6110478" cy="1069848"/>
          </a:xfrm>
          <a:solidFill>
            <a:srgbClr val="FFFFFF"/>
          </a:solidFill>
          <a:ln w="31750" cap="sq">
            <a:solidFill>
              <a:srgbClr val="5E5E52"/>
            </a:solidFill>
            <a:miter lim="800000"/>
          </a:ln>
        </p:spPr>
        <p:txBody>
          <a:bodyPr vert="horz" lIns="91440" tIns="45720" rIns="91440" bIns="45720" rtlCol="0" anchor="ctr">
            <a:normAutofit/>
          </a:bodyPr>
          <a:lstStyle/>
          <a:p>
            <a:pPr>
              <a:lnSpc>
                <a:spcPct val="90000"/>
              </a:lnSpc>
            </a:pPr>
            <a:r>
              <a:rPr lang="en-US" sz="2800" kern="1200">
                <a:solidFill>
                  <a:srgbClr val="262626"/>
                </a:solidFill>
                <a:latin typeface="+mj-lt"/>
                <a:ea typeface="+mj-ea"/>
                <a:cs typeface="+mj-cs"/>
              </a:rPr>
              <a:t>Catan </a:t>
            </a:r>
          </a:p>
        </p:txBody>
      </p:sp>
    </p:spTree>
    <p:extLst>
      <p:ext uri="{BB962C8B-B14F-4D97-AF65-F5344CB8AC3E}">
        <p14:creationId xmlns:p14="http://schemas.microsoft.com/office/powerpoint/2010/main" val="3729680828"/>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C6B5652-C661-4C58-B937-F0F490F7FC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B936867-6407-43FB-9DE6-1B0879D0C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CD0B258-678B-4A8C-894F-848AF24A1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8D58395-74AF-401A-AF2F-76B6FCF71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2F003F3F-F118-41D2-AA3F-74DB0D197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894C93-FFED-4E0A-B793-CB5AA7689975}"/>
              </a:ext>
            </a:extLst>
          </p:cNvPr>
          <p:cNvSpPr>
            <a:spLocks noGrp="1"/>
          </p:cNvSpPr>
          <p:nvPr>
            <p:ph type="title"/>
          </p:nvPr>
        </p:nvSpPr>
        <p:spPr>
          <a:xfrm>
            <a:off x="605118" y="457201"/>
            <a:ext cx="2133600" cy="3588870"/>
          </a:xfrm>
        </p:spPr>
        <p:txBody>
          <a:bodyPr vert="horz" lIns="91440" tIns="45720" rIns="91440" bIns="45720" rtlCol="0" anchor="b">
            <a:normAutofit/>
          </a:bodyPr>
          <a:lstStyle/>
          <a:p>
            <a:pPr algn="r">
              <a:lnSpc>
                <a:spcPct val="90000"/>
              </a:lnSpc>
            </a:pPr>
            <a:r>
              <a:rPr lang="en-US" sz="3500">
                <a:solidFill>
                  <a:srgbClr val="FFFFFF"/>
                </a:solidFill>
                <a:latin typeface="+mj-lt"/>
                <a:ea typeface="+mj-ea"/>
                <a:cs typeface="+mj-cs"/>
              </a:rPr>
              <a:t>Catan Resources</a:t>
            </a:r>
          </a:p>
        </p:txBody>
      </p:sp>
      <p:pic>
        <p:nvPicPr>
          <p:cNvPr id="6" name="Content Placeholder 5">
            <a:extLst>
              <a:ext uri="{FF2B5EF4-FFF2-40B4-BE49-F238E27FC236}">
                <a16:creationId xmlns:a16="http://schemas.microsoft.com/office/drawing/2014/main" id="{0A6F83DB-9199-49D4-86AE-A45B91584CB6}"/>
              </a:ext>
            </a:extLst>
          </p:cNvPr>
          <p:cNvPicPr>
            <a:picLocks noGrp="1" noChangeAspect="1"/>
          </p:cNvPicPr>
          <p:nvPr>
            <p:ph idx="1"/>
          </p:nvPr>
        </p:nvPicPr>
        <p:blipFill>
          <a:blip r:embed="rId2"/>
          <a:stretch>
            <a:fillRect/>
          </a:stretch>
        </p:blipFill>
        <p:spPr>
          <a:xfrm>
            <a:off x="3486944" y="2513012"/>
            <a:ext cx="2466975" cy="1847850"/>
          </a:xfrm>
          <a:prstGeom prst="rect">
            <a:avLst/>
          </a:prstGeom>
        </p:spPr>
      </p:pic>
      <p:pic>
        <p:nvPicPr>
          <p:cNvPr id="5" name="Picture 4">
            <a:extLst>
              <a:ext uri="{FF2B5EF4-FFF2-40B4-BE49-F238E27FC236}">
                <a16:creationId xmlns:a16="http://schemas.microsoft.com/office/drawing/2014/main" id="{C895649F-0156-4D52-A63D-969ADEF1DF9F}"/>
              </a:ext>
            </a:extLst>
          </p:cNvPr>
          <p:cNvPicPr>
            <a:picLocks noChangeAspect="1"/>
          </p:cNvPicPr>
          <p:nvPr/>
        </p:nvPicPr>
        <p:blipFill>
          <a:blip r:embed="rId3"/>
          <a:stretch>
            <a:fillRect/>
          </a:stretch>
        </p:blipFill>
        <p:spPr>
          <a:xfrm>
            <a:off x="6350894" y="1404262"/>
            <a:ext cx="2117689" cy="1373841"/>
          </a:xfrm>
          <a:prstGeom prst="rect">
            <a:avLst/>
          </a:prstGeom>
        </p:spPr>
      </p:pic>
      <p:pic>
        <p:nvPicPr>
          <p:cNvPr id="4" name="Content Placeholder 3">
            <a:extLst>
              <a:ext uri="{FF2B5EF4-FFF2-40B4-BE49-F238E27FC236}">
                <a16:creationId xmlns:a16="http://schemas.microsoft.com/office/drawing/2014/main" id="{724EF380-A117-4CA1-A11A-48020D306848}"/>
              </a:ext>
            </a:extLst>
          </p:cNvPr>
          <p:cNvPicPr>
            <a:picLocks noChangeAspect="1"/>
          </p:cNvPicPr>
          <p:nvPr/>
        </p:nvPicPr>
        <p:blipFill>
          <a:blip r:embed="rId4"/>
          <a:stretch>
            <a:fillRect/>
          </a:stretch>
        </p:blipFill>
        <p:spPr>
          <a:xfrm>
            <a:off x="6350894" y="4082868"/>
            <a:ext cx="2117689" cy="1409225"/>
          </a:xfrm>
          <a:prstGeom prst="rect">
            <a:avLst/>
          </a:prstGeom>
        </p:spPr>
      </p:pic>
    </p:spTree>
    <p:extLst>
      <p:ext uri="{BB962C8B-B14F-4D97-AF65-F5344CB8AC3E}">
        <p14:creationId xmlns:p14="http://schemas.microsoft.com/office/powerpoint/2010/main" val="2700051793"/>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93844EA-0D22-410F-A01B-F4F29533D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Graphical user interface&#10;&#10;Description automatically generated">
            <a:extLst>
              <a:ext uri="{FF2B5EF4-FFF2-40B4-BE49-F238E27FC236}">
                <a16:creationId xmlns:a16="http://schemas.microsoft.com/office/drawing/2014/main" id="{31E7ACC4-AA7A-493A-A1FD-B5E19446B6F4}"/>
              </a:ext>
            </a:extLst>
          </p:cNvPr>
          <p:cNvPicPr>
            <a:picLocks noChangeAspect="1"/>
          </p:cNvPicPr>
          <p:nvPr/>
        </p:nvPicPr>
        <p:blipFill rotWithShape="1">
          <a:blip r:embed="rId2"/>
          <a:srcRect l="19138" r="20153" b="-1"/>
          <a:stretch/>
        </p:blipFill>
        <p:spPr>
          <a:xfrm>
            <a:off x="713809" y="528018"/>
            <a:ext cx="3858191" cy="3558948"/>
          </a:xfrm>
          <a:prstGeom prst="rect">
            <a:avLst/>
          </a:prstGeom>
        </p:spPr>
      </p:pic>
      <p:pic>
        <p:nvPicPr>
          <p:cNvPr id="5" name="Content Placeholder 4">
            <a:extLst>
              <a:ext uri="{FF2B5EF4-FFF2-40B4-BE49-F238E27FC236}">
                <a16:creationId xmlns:a16="http://schemas.microsoft.com/office/drawing/2014/main" id="{77B03FFC-9DED-45E7-90F0-312AB4B2C696}"/>
              </a:ext>
            </a:extLst>
          </p:cNvPr>
          <p:cNvPicPr>
            <a:picLocks noGrp="1" noChangeAspect="1"/>
          </p:cNvPicPr>
          <p:nvPr>
            <p:ph idx="1"/>
          </p:nvPr>
        </p:nvPicPr>
        <p:blipFill rotWithShape="1">
          <a:blip r:embed="rId3"/>
          <a:srcRect l="8444" r="9891" b="-1"/>
          <a:stretch/>
        </p:blipFill>
        <p:spPr>
          <a:xfrm>
            <a:off x="4572000" y="528018"/>
            <a:ext cx="3858191" cy="3557016"/>
          </a:xfrm>
          <a:prstGeom prst="rect">
            <a:avLst/>
          </a:prstGeom>
        </p:spPr>
      </p:pic>
      <p:cxnSp>
        <p:nvCxnSpPr>
          <p:cNvPr id="26" name="Straight Connector 25">
            <a:extLst>
              <a:ext uri="{FF2B5EF4-FFF2-40B4-BE49-F238E27FC236}">
                <a16:creationId xmlns:a16="http://schemas.microsoft.com/office/drawing/2014/main" id="{3E65E162-F3C5-496E-83F3-35D3847D7E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0379" y="528018"/>
            <a:ext cx="0" cy="3557016"/>
          </a:xfrm>
          <a:prstGeom prst="line">
            <a:avLst/>
          </a:prstGeom>
          <a:ln w="12700">
            <a:solidFill>
              <a:srgbClr val="FEFFFF"/>
            </a:solidFill>
          </a:ln>
        </p:spPr>
        <p:style>
          <a:lnRef idx="1">
            <a:schemeClr val="accent1"/>
          </a:lnRef>
          <a:fillRef idx="0">
            <a:schemeClr val="accent1"/>
          </a:fillRef>
          <a:effectRef idx="0">
            <a:schemeClr val="accent1"/>
          </a:effectRef>
          <a:fontRef idx="minor">
            <a:schemeClr val="tx1"/>
          </a:fontRef>
        </p:style>
      </p:cxnSp>
      <p:sp>
        <p:nvSpPr>
          <p:cNvPr id="28" name="Freeform 5">
            <a:extLst>
              <a:ext uri="{FF2B5EF4-FFF2-40B4-BE49-F238E27FC236}">
                <a16:creationId xmlns:a16="http://schemas.microsoft.com/office/drawing/2014/main" id="{5240663D-974E-4B54-BEF2-0AEF269A3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91818" y="4377267"/>
            <a:ext cx="406535" cy="2376459"/>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6">
            <a:extLst>
              <a:ext uri="{FF2B5EF4-FFF2-40B4-BE49-F238E27FC236}">
                <a16:creationId xmlns:a16="http://schemas.microsoft.com/office/drawing/2014/main" id="{3E9B34ED-699B-421D-8B75-2235E501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87880" y="4208147"/>
            <a:ext cx="277321" cy="212183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7">
            <a:extLst>
              <a:ext uri="{FF2B5EF4-FFF2-40B4-BE49-F238E27FC236}">
                <a16:creationId xmlns:a16="http://schemas.microsoft.com/office/drawing/2014/main" id="{87427BBD-1323-4FFD-9089-40083FC54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713809" y="4098332"/>
            <a:ext cx="151393" cy="20558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6">
            <a:extLst>
              <a:ext uri="{FF2B5EF4-FFF2-40B4-BE49-F238E27FC236}">
                <a16:creationId xmlns:a16="http://schemas.microsoft.com/office/drawing/2014/main" id="{5754E5A4-4679-40DF-8B05-9029BA0D70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286148" y="4208147"/>
            <a:ext cx="254345" cy="212183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7">
            <a:extLst>
              <a:ext uri="{FF2B5EF4-FFF2-40B4-BE49-F238E27FC236}">
                <a16:creationId xmlns:a16="http://schemas.microsoft.com/office/drawing/2014/main" id="{9FC83CD4-234F-4750-ABF6-5481D9055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290290" y="4098333"/>
            <a:ext cx="151393" cy="20558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Rectangle 8">
            <a:extLst>
              <a:ext uri="{FF2B5EF4-FFF2-40B4-BE49-F238E27FC236}">
                <a16:creationId xmlns:a16="http://schemas.microsoft.com/office/drawing/2014/main" id="{568D0189-FF37-41B1-A9F5-C564BA47BB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13585" y="4098334"/>
            <a:ext cx="7728099" cy="19607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B00F8E0-7478-4622-9F74-A89BEAB9C0E6}"/>
              </a:ext>
            </a:extLst>
          </p:cNvPr>
          <p:cNvSpPr>
            <a:spLocks noGrp="1"/>
          </p:cNvSpPr>
          <p:nvPr>
            <p:ph type="title"/>
          </p:nvPr>
        </p:nvSpPr>
        <p:spPr>
          <a:xfrm>
            <a:off x="964009" y="4267831"/>
            <a:ext cx="7287662" cy="1071585"/>
          </a:xfrm>
        </p:spPr>
        <p:txBody>
          <a:bodyPr vert="horz" lIns="91440" tIns="45720" rIns="91440" bIns="45720" rtlCol="0" anchor="b">
            <a:normAutofit/>
          </a:bodyPr>
          <a:lstStyle/>
          <a:p>
            <a:pPr algn="l">
              <a:lnSpc>
                <a:spcPct val="90000"/>
              </a:lnSpc>
            </a:pPr>
            <a:r>
              <a:rPr lang="en-US" sz="4200" kern="1200">
                <a:solidFill>
                  <a:srgbClr val="FEFFFF"/>
                </a:solidFill>
                <a:latin typeface="+mj-lt"/>
                <a:ea typeface="+mj-ea"/>
                <a:cs typeface="+mj-cs"/>
              </a:rPr>
              <a:t>Catan: The Board</a:t>
            </a:r>
          </a:p>
        </p:txBody>
      </p:sp>
      <p:cxnSp>
        <p:nvCxnSpPr>
          <p:cNvPr id="40" name="Straight Connector 39">
            <a:extLst>
              <a:ext uri="{FF2B5EF4-FFF2-40B4-BE49-F238E27FC236}">
                <a16:creationId xmlns:a16="http://schemas.microsoft.com/office/drawing/2014/main" id="{4B60F436-E9B6-463A-BC51-14940E6460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15896" y="4098332"/>
            <a:ext cx="7728966" cy="0"/>
          </a:xfrm>
          <a:prstGeom prst="line">
            <a:avLst/>
          </a:prstGeom>
          <a:ln w="12700">
            <a:solidFill>
              <a:srgbClr val="FEFFFF"/>
            </a:solidFill>
          </a:ln>
        </p:spPr>
        <p:style>
          <a:lnRef idx="1">
            <a:schemeClr val="accent1"/>
          </a:lnRef>
          <a:fillRef idx="0">
            <a:schemeClr val="accent1"/>
          </a:fillRef>
          <a:effectRef idx="0">
            <a:schemeClr val="accent1"/>
          </a:effectRef>
          <a:fontRef idx="minor">
            <a:schemeClr val="tx1"/>
          </a:fontRef>
        </p:style>
      </p:cxnSp>
      <p:sp>
        <p:nvSpPr>
          <p:cNvPr id="42" name="Rectangle 8">
            <a:extLst>
              <a:ext uri="{FF2B5EF4-FFF2-40B4-BE49-F238E27FC236}">
                <a16:creationId xmlns:a16="http://schemas.microsoft.com/office/drawing/2014/main" id="{5B4888BC-D2FB-4207-8548-E0FA796339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540493" y="4377267"/>
            <a:ext cx="601221" cy="195271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88245741"/>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8D151-837F-4FA5-B0C7-A1FD08028870}"/>
              </a:ext>
            </a:extLst>
          </p:cNvPr>
          <p:cNvSpPr>
            <a:spLocks noGrp="1"/>
          </p:cNvSpPr>
          <p:nvPr>
            <p:ph type="title"/>
          </p:nvPr>
        </p:nvSpPr>
        <p:spPr>
          <a:xfrm>
            <a:off x="457200" y="1118795"/>
            <a:ext cx="8229600" cy="1143000"/>
          </a:xfrm>
        </p:spPr>
        <p:txBody>
          <a:bodyPr/>
          <a:lstStyle/>
          <a:p>
            <a:r>
              <a:rPr lang="en-US" sz="4400" dirty="0"/>
              <a:t>Catan Extensions:</a:t>
            </a:r>
            <a:br>
              <a:rPr lang="en-US" sz="4400" dirty="0"/>
            </a:br>
            <a:r>
              <a:rPr lang="en-US" sz="4400" dirty="0">
                <a:solidFill>
                  <a:srgbClr val="7A9900"/>
                </a:solidFill>
              </a:rPr>
              <a:t>Guns, Germs and Steel</a:t>
            </a:r>
          </a:p>
        </p:txBody>
      </p:sp>
      <p:sp>
        <p:nvSpPr>
          <p:cNvPr id="3" name="Content Placeholder 2">
            <a:extLst>
              <a:ext uri="{FF2B5EF4-FFF2-40B4-BE49-F238E27FC236}">
                <a16:creationId xmlns:a16="http://schemas.microsoft.com/office/drawing/2014/main" id="{607CEF25-97BE-4F39-909B-468DDAD6F124}"/>
              </a:ext>
            </a:extLst>
          </p:cNvPr>
          <p:cNvSpPr>
            <a:spLocks noGrp="1"/>
          </p:cNvSpPr>
          <p:nvPr>
            <p:ph idx="1"/>
          </p:nvPr>
        </p:nvSpPr>
        <p:spPr/>
        <p:txBody>
          <a:bodyPr/>
          <a:lstStyle/>
          <a:p>
            <a:pPr marL="0" indent="0" algn="ctr">
              <a:buNone/>
            </a:pPr>
            <a:r>
              <a:rPr lang="en-US" dirty="0"/>
              <a:t>   by Jared Diamond</a:t>
            </a:r>
          </a:p>
          <a:p>
            <a:pPr marL="0" indent="0">
              <a:buNone/>
            </a:pPr>
            <a:endParaRPr lang="en-US" u="sng" dirty="0"/>
          </a:p>
          <a:p>
            <a:pPr marL="0" indent="0">
              <a:buNone/>
            </a:pPr>
            <a:r>
              <a:rPr lang="en-US" u="sng" dirty="0"/>
              <a:t>https://www.amazon.com/Natural-Experiments-History-Jared-Diamond/dp/0674060199</a:t>
            </a:r>
          </a:p>
          <a:p>
            <a:pPr marL="0" indent="0">
              <a:buNone/>
            </a:pPr>
            <a:r>
              <a:rPr lang="en-US" dirty="0">
                <a:solidFill>
                  <a:srgbClr val="005CB8"/>
                </a:solidFill>
              </a:rPr>
              <a:t>Focus: How geography molded societies on Polynesian islands  pages 53-66</a:t>
            </a:r>
          </a:p>
        </p:txBody>
      </p:sp>
    </p:spTree>
    <p:extLst>
      <p:ext uri="{BB962C8B-B14F-4D97-AF65-F5344CB8AC3E}">
        <p14:creationId xmlns:p14="http://schemas.microsoft.com/office/powerpoint/2010/main" val="657645312"/>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C50A5-5A6B-40DB-A0E2-A7D4D72881F9}"/>
              </a:ext>
            </a:extLst>
          </p:cNvPr>
          <p:cNvSpPr>
            <a:spLocks noGrp="1"/>
          </p:cNvSpPr>
          <p:nvPr>
            <p:ph type="title"/>
          </p:nvPr>
        </p:nvSpPr>
        <p:spPr>
          <a:xfrm>
            <a:off x="457200" y="1129553"/>
            <a:ext cx="8229600" cy="1143000"/>
          </a:xfrm>
        </p:spPr>
        <p:txBody>
          <a:bodyPr/>
          <a:lstStyle/>
          <a:p>
            <a:r>
              <a:rPr lang="en-US" sz="4400" dirty="0"/>
              <a:t>Catan Extensions:</a:t>
            </a:r>
            <a:br>
              <a:rPr lang="en-US" sz="4400" dirty="0"/>
            </a:br>
            <a:r>
              <a:rPr lang="en-US" sz="4400" dirty="0">
                <a:solidFill>
                  <a:srgbClr val="7A9900"/>
                </a:solidFill>
              </a:rPr>
              <a:t>Guns, Germs and Steel</a:t>
            </a:r>
          </a:p>
        </p:txBody>
      </p:sp>
      <p:sp>
        <p:nvSpPr>
          <p:cNvPr id="3" name="Content Placeholder 2">
            <a:extLst>
              <a:ext uri="{FF2B5EF4-FFF2-40B4-BE49-F238E27FC236}">
                <a16:creationId xmlns:a16="http://schemas.microsoft.com/office/drawing/2014/main" id="{11FE23F7-82EC-4846-A41C-8E1110C0A2A4}"/>
              </a:ext>
            </a:extLst>
          </p:cNvPr>
          <p:cNvSpPr>
            <a:spLocks noGrp="1"/>
          </p:cNvSpPr>
          <p:nvPr>
            <p:ph idx="1"/>
          </p:nvPr>
        </p:nvSpPr>
        <p:spPr/>
        <p:txBody>
          <a:bodyPr/>
          <a:lstStyle/>
          <a:p>
            <a:pPr marL="0" indent="0">
              <a:buNone/>
            </a:pPr>
            <a:r>
              <a:rPr lang="en-US" sz="2400" dirty="0"/>
              <a:t>“Contributing to these differences among Polynesian societies were at least six sets of environmental variables among Polynesian islands: island climate, geological type, marine resources, area, terrain fragmentation, and isolation. Let's examine the ranges of these factors, before considering their specific consequences for Polynesian societies.”</a:t>
            </a:r>
          </a:p>
          <a:p>
            <a:pPr marL="0" indent="0">
              <a:buNone/>
            </a:pPr>
            <a:r>
              <a:rPr lang="en-US" sz="2000" b="1" dirty="0"/>
              <a:t>-Jeremy Diamond, </a:t>
            </a:r>
            <a:r>
              <a:rPr lang="en-US" sz="2000" b="1" i="1" dirty="0"/>
              <a:t>Guns, Germs and Steel</a:t>
            </a:r>
            <a:r>
              <a:rPr lang="en-US" sz="2000" b="1" dirty="0"/>
              <a:t>- page 58</a:t>
            </a:r>
          </a:p>
        </p:txBody>
      </p:sp>
    </p:spTree>
    <p:extLst>
      <p:ext uri="{BB962C8B-B14F-4D97-AF65-F5344CB8AC3E}">
        <p14:creationId xmlns:p14="http://schemas.microsoft.com/office/powerpoint/2010/main" val="1662611013"/>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B6C7-4FB4-46F1-8ACF-0552F7F7D1A7}"/>
              </a:ext>
            </a:extLst>
          </p:cNvPr>
          <p:cNvSpPr>
            <a:spLocks noGrp="1"/>
          </p:cNvSpPr>
          <p:nvPr>
            <p:ph type="title"/>
          </p:nvPr>
        </p:nvSpPr>
        <p:spPr>
          <a:xfrm>
            <a:off x="457200" y="1129553"/>
            <a:ext cx="8229600" cy="1143000"/>
          </a:xfrm>
        </p:spPr>
        <p:txBody>
          <a:bodyPr/>
          <a:lstStyle/>
          <a:p>
            <a:r>
              <a:rPr lang="en-US" sz="3600" dirty="0"/>
              <a:t>Discussion Questions for </a:t>
            </a:r>
            <a:r>
              <a:rPr lang="en-US" sz="3600" i="1" dirty="0">
                <a:solidFill>
                  <a:srgbClr val="8BAF00"/>
                </a:solidFill>
              </a:rPr>
              <a:t>Guns, Germs, and Steel </a:t>
            </a:r>
            <a:r>
              <a:rPr lang="en-US" sz="3600" dirty="0"/>
              <a:t>Reading</a:t>
            </a:r>
          </a:p>
        </p:txBody>
      </p:sp>
      <p:sp>
        <p:nvSpPr>
          <p:cNvPr id="3" name="Content Placeholder 2">
            <a:extLst>
              <a:ext uri="{FF2B5EF4-FFF2-40B4-BE49-F238E27FC236}">
                <a16:creationId xmlns:a16="http://schemas.microsoft.com/office/drawing/2014/main" id="{4F38DE0A-D036-440C-8C13-D34DBD79D0FA}"/>
              </a:ext>
            </a:extLst>
          </p:cNvPr>
          <p:cNvSpPr>
            <a:spLocks noGrp="1"/>
          </p:cNvSpPr>
          <p:nvPr>
            <p:ph idx="1"/>
          </p:nvPr>
        </p:nvSpPr>
        <p:spPr/>
        <p:txBody>
          <a:bodyPr/>
          <a:lstStyle/>
          <a:p>
            <a:pPr marL="0" indent="0" algn="ctr">
              <a:buNone/>
            </a:pPr>
            <a:r>
              <a:rPr lang="en-US" sz="2200" u="sng" dirty="0"/>
              <a:t>CHAPTER 2: A Natural Experiment of History from Guns, Germs and Steel by Jared Diamond </a:t>
            </a:r>
          </a:p>
          <a:p>
            <a:pPr marL="0" indent="0">
              <a:buNone/>
            </a:pPr>
            <a:r>
              <a:rPr lang="en-US" sz="1900" b="1" dirty="0"/>
              <a:t>1. </a:t>
            </a:r>
            <a:r>
              <a:rPr lang="en-US" sz="1900" dirty="0"/>
              <a:t>Why does Diamond call the development of Polynesian societies a “natural experiment of history?” </a:t>
            </a:r>
          </a:p>
          <a:p>
            <a:pPr marL="0" indent="0">
              <a:buNone/>
            </a:pPr>
            <a:r>
              <a:rPr lang="en-US" sz="1900" b="1" dirty="0"/>
              <a:t>2. </a:t>
            </a:r>
            <a:r>
              <a:rPr lang="en-US" sz="1900" dirty="0"/>
              <a:t>Why did the </a:t>
            </a:r>
            <a:r>
              <a:rPr lang="en-US" sz="1900" dirty="0" err="1"/>
              <a:t>Maori</a:t>
            </a:r>
            <a:r>
              <a:rPr lang="en-US" sz="1900" dirty="0"/>
              <a:t> and the </a:t>
            </a:r>
            <a:r>
              <a:rPr lang="en-US" sz="1900" dirty="0" err="1"/>
              <a:t>Moriori</a:t>
            </a:r>
            <a:r>
              <a:rPr lang="en-US" sz="1900" dirty="0"/>
              <a:t> evolve differently? </a:t>
            </a:r>
          </a:p>
          <a:p>
            <a:pPr marL="0" indent="0">
              <a:buNone/>
            </a:pPr>
            <a:r>
              <a:rPr lang="en-US" sz="1900" b="1" dirty="0"/>
              <a:t>3. </a:t>
            </a:r>
            <a:r>
              <a:rPr lang="en-US" sz="1900" dirty="0"/>
              <a:t>How does the fact that the </a:t>
            </a:r>
            <a:r>
              <a:rPr lang="en-US" sz="1900" dirty="0" err="1"/>
              <a:t>Maori</a:t>
            </a:r>
            <a:r>
              <a:rPr lang="en-US" sz="1900" dirty="0"/>
              <a:t> defeated the </a:t>
            </a:r>
            <a:r>
              <a:rPr lang="en-US" sz="1900" dirty="0" err="1"/>
              <a:t>Moriori</a:t>
            </a:r>
            <a:r>
              <a:rPr lang="en-US" sz="1900" dirty="0"/>
              <a:t> support Diamond’s argument on the importance of environmental factors in history? </a:t>
            </a:r>
          </a:p>
          <a:p>
            <a:pPr marL="0" indent="0">
              <a:buNone/>
            </a:pPr>
            <a:r>
              <a:rPr lang="en-US" sz="1900" b="1" dirty="0"/>
              <a:t>4. </a:t>
            </a:r>
            <a:r>
              <a:rPr lang="en-US" sz="1900" dirty="0"/>
              <a:t>What are the six environmental factors that Diamond isolates in his discussion of Polynesian societies? </a:t>
            </a:r>
          </a:p>
          <a:p>
            <a:endParaRPr lang="en-US" sz="2100" dirty="0"/>
          </a:p>
        </p:txBody>
      </p:sp>
    </p:spTree>
    <p:extLst>
      <p:ext uri="{BB962C8B-B14F-4D97-AF65-F5344CB8AC3E}">
        <p14:creationId xmlns:p14="http://schemas.microsoft.com/office/powerpoint/2010/main" val="248162492"/>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0A6E2-58D4-4849-978F-2EFACD15962F}"/>
              </a:ext>
            </a:extLst>
          </p:cNvPr>
          <p:cNvSpPr>
            <a:spLocks noGrp="1"/>
          </p:cNvSpPr>
          <p:nvPr>
            <p:ph type="title"/>
          </p:nvPr>
        </p:nvSpPr>
        <p:spPr>
          <a:xfrm>
            <a:off x="457200" y="1234440"/>
            <a:ext cx="8229600" cy="1143000"/>
          </a:xfrm>
        </p:spPr>
        <p:txBody>
          <a:bodyPr/>
          <a:lstStyle/>
          <a:p>
            <a:r>
              <a:rPr lang="en-US" sz="4000" dirty="0"/>
              <a:t>Discussion Questions for </a:t>
            </a:r>
            <a:r>
              <a:rPr lang="en-US" sz="4000" i="1" dirty="0">
                <a:solidFill>
                  <a:srgbClr val="8BAF00"/>
                </a:solidFill>
              </a:rPr>
              <a:t>Guns, Germs and Steel </a:t>
            </a:r>
            <a:r>
              <a:rPr lang="en-US" sz="4000" dirty="0"/>
              <a:t>Reading</a:t>
            </a:r>
          </a:p>
        </p:txBody>
      </p:sp>
      <p:sp>
        <p:nvSpPr>
          <p:cNvPr id="3" name="Content Placeholder 2">
            <a:extLst>
              <a:ext uri="{FF2B5EF4-FFF2-40B4-BE49-F238E27FC236}">
                <a16:creationId xmlns:a16="http://schemas.microsoft.com/office/drawing/2014/main" id="{EC7E465F-EC60-414D-B70A-37E669672F26}"/>
              </a:ext>
            </a:extLst>
          </p:cNvPr>
          <p:cNvSpPr>
            <a:spLocks noGrp="1"/>
          </p:cNvSpPr>
          <p:nvPr>
            <p:ph idx="1"/>
          </p:nvPr>
        </p:nvSpPr>
        <p:spPr>
          <a:xfrm>
            <a:off x="457200" y="2883048"/>
            <a:ext cx="8229600" cy="3273911"/>
          </a:xfrm>
        </p:spPr>
        <p:txBody>
          <a:bodyPr/>
          <a:lstStyle/>
          <a:p>
            <a:pPr marL="0" indent="0">
              <a:buNone/>
            </a:pPr>
            <a:r>
              <a:rPr lang="en-US" sz="1800" b="1" dirty="0"/>
              <a:t>5. </a:t>
            </a:r>
            <a:r>
              <a:rPr lang="en-US" sz="1800" dirty="0"/>
              <a:t>How did population density affect economies, social complexity and political organization? </a:t>
            </a:r>
          </a:p>
          <a:p>
            <a:pPr marL="0" indent="0">
              <a:buNone/>
            </a:pPr>
            <a:r>
              <a:rPr lang="en-US" sz="1800" b="1" dirty="0"/>
              <a:t>6. </a:t>
            </a:r>
            <a:r>
              <a:rPr lang="en-US" sz="1800" dirty="0"/>
              <a:t>Which of the six factors do you consider most important? Explain your reasoning. </a:t>
            </a:r>
          </a:p>
          <a:p>
            <a:pPr marL="0" indent="0">
              <a:buNone/>
            </a:pPr>
            <a:r>
              <a:rPr lang="en-US" sz="1800" b="1" dirty="0"/>
              <a:t>7. </a:t>
            </a:r>
            <a:r>
              <a:rPr lang="en-US" sz="1800" dirty="0"/>
              <a:t>Evaluate Diamond’s arguments. Are they convincing or not? Explain where you agree or disagree with Diamond’s views.</a:t>
            </a:r>
          </a:p>
        </p:txBody>
      </p:sp>
    </p:spTree>
    <p:extLst>
      <p:ext uri="{BB962C8B-B14F-4D97-AF65-F5344CB8AC3E}">
        <p14:creationId xmlns:p14="http://schemas.microsoft.com/office/powerpoint/2010/main" val="171527027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51" y="106196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a:latin typeface="Calibri"/>
                <a:ea typeface="ＭＳ Ｐゴシック"/>
                <a:cs typeface="Calibri"/>
              </a:rPr>
              <a:t>Professional Development Certificate</a:t>
            </a:r>
            <a:endParaRPr lang="en-US" sz="4000" b="1">
              <a:solidFill>
                <a:srgbClr val="005CB8"/>
              </a:solidFill>
              <a:effectLst>
                <a:glow>
                  <a:srgbClr val="4F81BD">
                    <a:alpha val="0"/>
                  </a:srgb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a:cs typeface="Calibri" panose="020F0502020204030204" pitchFamily="34" charset="0"/>
            </a:endParaRPr>
          </a:p>
        </p:txBody>
      </p:sp>
      <p:sp>
        <p:nvSpPr>
          <p:cNvPr id="3" name="TextBox 2">
            <a:extLst>
              <a:ext uri="{FF2B5EF4-FFF2-40B4-BE49-F238E27FC236}">
                <a16:creationId xmlns:a16="http://schemas.microsoft.com/office/drawing/2014/main" id="{D213714B-F9E8-8C44-9AF8-383F3F244D95}"/>
              </a:ext>
            </a:extLst>
          </p:cNvPr>
          <p:cNvSpPr txBox="1"/>
          <p:nvPr/>
        </p:nvSpPr>
        <p:spPr>
          <a:xfrm>
            <a:off x="588955" y="2359260"/>
            <a:ext cx="8175171" cy="2862322"/>
          </a:xfrm>
          <a:prstGeom prst="rect">
            <a:avLst/>
          </a:prstGeom>
          <a:noFill/>
        </p:spPr>
        <p:txBody>
          <a:bodyPr wrap="square" rtlCol="0" anchor="t">
            <a:spAutoFit/>
          </a:bodyPr>
          <a:lstStyle/>
          <a:p>
            <a:r>
              <a:rPr lang="en-US" dirty="0">
                <a:latin typeface="Arial"/>
                <a:ea typeface="ＭＳ Ｐゴシック"/>
              </a:rPr>
              <a:t>To earn your professional development certificate for this webinar, you must:</a:t>
            </a:r>
          </a:p>
          <a:p>
            <a:endParaRPr lang="en-US" dirty="0">
              <a:latin typeface="Arial"/>
              <a:ea typeface="ＭＳ Ｐゴシック"/>
            </a:endParaRPr>
          </a:p>
          <a:p>
            <a:pPr marL="285750" indent="-285750">
              <a:buFont typeface="Arial"/>
              <a:buChar char="•"/>
            </a:pPr>
            <a:r>
              <a:rPr lang="en-US" dirty="0">
                <a:latin typeface="Arial"/>
                <a:ea typeface="ＭＳ Ｐゴシック"/>
              </a:rPr>
              <a:t>Watch a minimum of 45-minutes and you will automatically receive a professional development </a:t>
            </a:r>
            <a:r>
              <a:rPr lang="en-US" b="1" dirty="0">
                <a:solidFill>
                  <a:srgbClr val="7A9900"/>
                </a:solidFill>
                <a:latin typeface="Arial"/>
                <a:ea typeface="ＭＳ Ｐゴシック"/>
              </a:rPr>
              <a:t>certificate </a:t>
            </a:r>
            <a:r>
              <a:rPr lang="en-US" dirty="0">
                <a:latin typeface="Arial"/>
                <a:ea typeface="ＭＳ Ｐゴシック"/>
              </a:rPr>
              <a:t>via e-mail within 24 hours.</a:t>
            </a:r>
          </a:p>
          <a:p>
            <a:endParaRPr lang="en-US" dirty="0">
              <a:latin typeface="Arial"/>
              <a:ea typeface="ＭＳ Ｐゴシック"/>
            </a:endParaRPr>
          </a:p>
          <a:p>
            <a:r>
              <a:rPr lang="en-US" dirty="0">
                <a:latin typeface="Arial"/>
                <a:ea typeface="ＭＳ Ｐゴシック"/>
                <a:cs typeface="Arial"/>
              </a:rPr>
              <a:t>Accessing resources: </a:t>
            </a:r>
            <a:endParaRPr lang="en-US" dirty="0"/>
          </a:p>
          <a:p>
            <a:endParaRPr lang="en-US" dirty="0">
              <a:cs typeface="Arial"/>
            </a:endParaRPr>
          </a:p>
          <a:p>
            <a:pPr marL="285750" indent="-285750">
              <a:buFont typeface="Arial,Sans-Serif"/>
              <a:buChar char="•"/>
            </a:pPr>
            <a:r>
              <a:rPr lang="en-US" dirty="0">
                <a:latin typeface="Arial"/>
                <a:ea typeface="ＭＳ Ｐゴシック"/>
                <a:cs typeface="Arial"/>
              </a:rPr>
              <a:t>You can now easily download presentations, lesson plan materials, and activities for each webinar from </a:t>
            </a:r>
            <a:r>
              <a:rPr lang="en-US" sz="1600" b="1" i="1" dirty="0">
                <a:solidFill>
                  <a:srgbClr val="005CB8"/>
                </a:solidFill>
                <a:latin typeface="Arial"/>
                <a:ea typeface="ＭＳ Ｐゴシック"/>
                <a:cs typeface="Arial"/>
                <a:hlinkClick r:id="rId3"/>
              </a:rPr>
              <a:t>EconEdLink.org/professional-development/</a:t>
            </a:r>
            <a:endParaRPr lang="en-US" sz="1600" b="1" i="1" dirty="0">
              <a:solidFill>
                <a:srgbClr val="005CB8"/>
              </a:solidFill>
              <a:latin typeface="Arial"/>
              <a:ea typeface="ＭＳ Ｐゴシック"/>
              <a:cs typeface="Arial"/>
            </a:endParaRPr>
          </a:p>
          <a:p>
            <a:endParaRPr lang="en-US" b="1" i="1" dirty="0">
              <a:solidFill>
                <a:srgbClr val="005CB8"/>
              </a:solidFill>
              <a:latin typeface="Arial"/>
              <a:ea typeface="ＭＳ Ｐゴシック"/>
              <a:cs typeface="Arial"/>
            </a:endParaRPr>
          </a:p>
        </p:txBody>
      </p:sp>
    </p:spTree>
    <p:extLst>
      <p:ext uri="{BB962C8B-B14F-4D97-AF65-F5344CB8AC3E}">
        <p14:creationId xmlns:p14="http://schemas.microsoft.com/office/powerpoint/2010/main" val="34890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latin typeface="Calibri"/>
                <a:ea typeface="ＭＳ Ｐゴシック"/>
                <a:cs typeface="Calibri"/>
              </a:rPr>
              <a:t>CEE Affiliates</a:t>
            </a:r>
            <a:endParaRPr lang="en-US" sz="5500" b="1">
              <a:ln w="11430"/>
              <a:effectLst>
                <a:outerShdw blurRad="80000" dist="40000" dir="5040000" algn="tl">
                  <a:srgbClr val="000000">
                    <a:alpha val="0"/>
                  </a:srgbClr>
                </a:outerShdw>
              </a:effectLst>
              <a:ea typeface="+mj-ea"/>
              <a:cs typeface="+mj-cs"/>
            </a:endParaRPr>
          </a:p>
        </p:txBody>
      </p:sp>
      <p:sp>
        <p:nvSpPr>
          <p:cNvPr id="3" name="TextBox 2">
            <a:extLst>
              <a:ext uri="{FF2B5EF4-FFF2-40B4-BE49-F238E27FC236}">
                <a16:creationId xmlns:a16="http://schemas.microsoft.com/office/drawing/2014/main" id="{03AF44DA-7F29-495C-9279-01A773172FC7}"/>
              </a:ext>
            </a:extLst>
          </p:cNvPr>
          <p:cNvSpPr txBox="1"/>
          <p:nvPr/>
        </p:nvSpPr>
        <p:spPr>
          <a:xfrm>
            <a:off x="1501666" y="5134678"/>
            <a:ext cx="61406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hlinkClick r:id="rId3"/>
              </a:rPr>
              <a:t>https://www.councilforeconed.org/resources/local-affiliates/</a:t>
            </a:r>
            <a:endParaRPr lang="en-US"/>
          </a:p>
          <a:p>
            <a:pPr algn="l"/>
            <a:endParaRPr lang="en-US"/>
          </a:p>
        </p:txBody>
      </p:sp>
      <p:pic>
        <p:nvPicPr>
          <p:cNvPr id="4" name="Picture 4" descr="A picture containing bird&#10;&#10;Description generated with very high confidence">
            <a:extLst>
              <a:ext uri="{FF2B5EF4-FFF2-40B4-BE49-F238E27FC236}">
                <a16:creationId xmlns:a16="http://schemas.microsoft.com/office/drawing/2014/main" id="{85988BD1-7DE7-45DD-9D4C-654DA4937CCE}"/>
              </a:ext>
            </a:extLst>
          </p:cNvPr>
          <p:cNvPicPr>
            <a:picLocks noChangeAspect="1"/>
          </p:cNvPicPr>
          <p:nvPr/>
        </p:nvPicPr>
        <p:blipFill>
          <a:blip r:embed="rId4"/>
          <a:stretch>
            <a:fillRect/>
          </a:stretch>
        </p:blipFill>
        <p:spPr>
          <a:xfrm>
            <a:off x="1524001" y="2335947"/>
            <a:ext cx="6095999" cy="2403817"/>
          </a:xfrm>
          <a:prstGeom prst="rect">
            <a:avLst/>
          </a:prstGeom>
        </p:spPr>
      </p:pic>
    </p:spTree>
    <p:extLst>
      <p:ext uri="{BB962C8B-B14F-4D97-AF65-F5344CB8AC3E}">
        <p14:creationId xmlns:p14="http://schemas.microsoft.com/office/powerpoint/2010/main" val="334261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1C49A-50A7-49D5-B1A2-57AAF226F525}"/>
              </a:ext>
            </a:extLst>
          </p:cNvPr>
          <p:cNvSpPr>
            <a:spLocks noGrp="1"/>
          </p:cNvSpPr>
          <p:nvPr>
            <p:ph type="ctrTitle"/>
          </p:nvPr>
        </p:nvSpPr>
        <p:spPr>
          <a:xfrm>
            <a:off x="756139" y="1145686"/>
            <a:ext cx="7772400" cy="1470025"/>
          </a:xfrm>
        </p:spPr>
        <p:txBody>
          <a:bodyPr/>
          <a:lstStyle/>
          <a:p>
            <a:r>
              <a:rPr lang="en-US" sz="5400" dirty="0">
                <a:latin typeface="Calibri"/>
                <a:ea typeface="ＭＳ Ｐゴシック"/>
                <a:cs typeface="Calibri"/>
              </a:rPr>
              <a:t>Thank You to Our Sponsors!</a:t>
            </a:r>
            <a:endParaRPr lang="en-US" sz="5400" dirty="0"/>
          </a:p>
        </p:txBody>
      </p:sp>
      <p:sp>
        <p:nvSpPr>
          <p:cNvPr id="3" name="Subtitle 2">
            <a:extLst>
              <a:ext uri="{FF2B5EF4-FFF2-40B4-BE49-F238E27FC236}">
                <a16:creationId xmlns:a16="http://schemas.microsoft.com/office/drawing/2014/main" id="{88D6CDAE-25F6-4A13-9FAD-1DA0236E53C3}"/>
              </a:ext>
            </a:extLst>
          </p:cNvPr>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8479" y="2622632"/>
            <a:ext cx="2378110" cy="23781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16" y="2690224"/>
            <a:ext cx="4725799" cy="13029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1831" y="5899538"/>
            <a:ext cx="6217920" cy="594360"/>
          </a:xfrm>
          <a:prstGeom prst="rect">
            <a:avLst/>
          </a:prstGeom>
        </p:spPr>
      </p:pic>
      <p:sp>
        <p:nvSpPr>
          <p:cNvPr id="7" name="Rectangle 6"/>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4015" y="3811687"/>
            <a:ext cx="1905000" cy="1874520"/>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3A7E8432-E2ED-4609-928F-7A71E73514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7274" y="5243613"/>
            <a:ext cx="1188720" cy="1196340"/>
          </a:xfrm>
          <a:prstGeom prst="rect">
            <a:avLst/>
          </a:prstGeom>
        </p:spPr>
      </p:pic>
    </p:spTree>
    <p:extLst>
      <p:ext uri="{BB962C8B-B14F-4D97-AF65-F5344CB8AC3E}">
        <p14:creationId xmlns:p14="http://schemas.microsoft.com/office/powerpoint/2010/main" val="67265427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Agenda</a:t>
            </a:r>
            <a:endParaRPr lang="en-US" sz="5500" b="1">
              <a:ln w="11430"/>
              <a:solidFill>
                <a:srgbClr val="005CB8"/>
              </a:solidFill>
              <a:effectLst>
                <a:outerShdw blurRad="80000" dist="40000" dir="5040000" algn="tl">
                  <a:srgbClr val="000000">
                    <a:alpha val="0"/>
                  </a:srgbClr>
                </a:outerShdw>
              </a:effectLst>
              <a:latin typeface="Calibri" panose="020F0502020204030204" pitchFamily="34" charset="0"/>
              <a:ea typeface="+mj-ea"/>
              <a:cs typeface="Calibri" panose="020F0502020204030204" pitchFamily="34" charset="0"/>
            </a:endParaRPr>
          </a:p>
        </p:txBody>
      </p:sp>
      <p:sp>
        <p:nvSpPr>
          <p:cNvPr id="15363" name="Content Placeholder 2"/>
          <p:cNvSpPr>
            <a:spLocks noGrp="1"/>
          </p:cNvSpPr>
          <p:nvPr>
            <p:ph idx="4294967295"/>
          </p:nvPr>
        </p:nvSpPr>
        <p:spPr>
          <a:xfrm>
            <a:off x="457200" y="2377441"/>
            <a:ext cx="8229600" cy="4175760"/>
          </a:xfrm>
        </p:spPr>
        <p:txBody>
          <a:bodyPr/>
          <a:lstStyle/>
          <a:p>
            <a:pPr>
              <a:buFont typeface="Arial" panose="020B0604020202020204" pitchFamily="34" charset="0"/>
              <a:buChar char="•"/>
            </a:pPr>
            <a:r>
              <a:rPr lang="en-US" sz="2000" dirty="0"/>
              <a:t>Scarcity </a:t>
            </a:r>
            <a:r>
              <a:rPr lang="en-US" sz="2000" b="1" dirty="0">
                <a:solidFill>
                  <a:srgbClr val="7A9900"/>
                </a:solidFill>
              </a:rPr>
              <a:t>Defined</a:t>
            </a:r>
          </a:p>
          <a:p>
            <a:pPr>
              <a:buFont typeface="Arial" panose="020B0604020202020204" pitchFamily="34" charset="0"/>
              <a:buChar char="•"/>
            </a:pPr>
            <a:r>
              <a:rPr lang="en-US" sz="2000" dirty="0"/>
              <a:t>Council for Economic Education Resource </a:t>
            </a:r>
            <a:r>
              <a:rPr lang="en-US" sz="2000" b="1" dirty="0">
                <a:solidFill>
                  <a:srgbClr val="7A9900"/>
                </a:solidFill>
              </a:rPr>
              <a:t>Overview</a:t>
            </a:r>
          </a:p>
          <a:p>
            <a:pPr>
              <a:buFont typeface="Arial" panose="020B0604020202020204" pitchFamily="34" charset="0"/>
              <a:buChar char="•"/>
            </a:pPr>
            <a:r>
              <a:rPr lang="en-US" sz="2000" dirty="0"/>
              <a:t>Crash Course </a:t>
            </a:r>
            <a:r>
              <a:rPr lang="en-US" sz="2000" b="1" dirty="0">
                <a:solidFill>
                  <a:srgbClr val="7A9900"/>
                </a:solidFill>
              </a:rPr>
              <a:t>Economics</a:t>
            </a:r>
          </a:p>
          <a:p>
            <a:pPr>
              <a:buFont typeface="Arial" panose="020B0604020202020204" pitchFamily="34" charset="0"/>
              <a:buChar char="•"/>
            </a:pPr>
            <a:r>
              <a:rPr lang="en-US" sz="2000" dirty="0"/>
              <a:t>Scarcity Defined as social, political, or economic </a:t>
            </a:r>
            <a:r>
              <a:rPr lang="en-US" sz="2000" b="1" dirty="0">
                <a:solidFill>
                  <a:srgbClr val="7A9900"/>
                </a:solidFill>
              </a:rPr>
              <a:t>issue</a:t>
            </a:r>
          </a:p>
          <a:p>
            <a:pPr>
              <a:buFont typeface="Arial" panose="020B0604020202020204" pitchFamily="34" charset="0"/>
              <a:buChar char="•"/>
            </a:pPr>
            <a:r>
              <a:rPr lang="en-US" sz="2000" dirty="0"/>
              <a:t>Catan as classroom resource to teach </a:t>
            </a:r>
            <a:r>
              <a:rPr lang="en-US" sz="2000" b="1" dirty="0">
                <a:solidFill>
                  <a:srgbClr val="7A9900"/>
                </a:solidFill>
              </a:rPr>
              <a:t>Unit 1 </a:t>
            </a:r>
            <a:r>
              <a:rPr lang="en-US" sz="2000" dirty="0"/>
              <a:t>concepts such as scarcity, PPC, Invisible Hand, opportunity costs, tradeoff, trade, and supply and demand</a:t>
            </a:r>
          </a:p>
          <a:p>
            <a:pPr>
              <a:buFont typeface="Arial" panose="020B0604020202020204" pitchFamily="34" charset="0"/>
              <a:buChar char="•"/>
            </a:pPr>
            <a:r>
              <a:rPr lang="en-US" sz="2000" dirty="0"/>
              <a:t>Catan </a:t>
            </a:r>
            <a:r>
              <a:rPr lang="en-US" sz="2000" b="1" dirty="0">
                <a:solidFill>
                  <a:srgbClr val="7A9900"/>
                </a:solidFill>
              </a:rPr>
              <a:t>Extension</a:t>
            </a:r>
            <a:r>
              <a:rPr lang="en-US" sz="2000" dirty="0"/>
              <a:t>: </a:t>
            </a:r>
            <a:r>
              <a:rPr lang="en-US" sz="2000" i="1" u="sng" dirty="0"/>
              <a:t>Guns, Germs and Steel </a:t>
            </a:r>
            <a:r>
              <a:rPr lang="en-US" sz="2000" dirty="0"/>
              <a:t>reading on the Māori and Morori</a:t>
            </a:r>
          </a:p>
          <a:p>
            <a:pPr>
              <a:buAutoNum type="arabicPeriod"/>
            </a:pPr>
            <a:endParaRPr lang="en-US" sz="1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800" dirty="0"/>
              <a:t>National Standards</a:t>
            </a:r>
            <a:endParaRPr lang="en-US" sz="4800" b="1" dirty="0">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377441"/>
            <a:ext cx="8229600" cy="4175760"/>
          </a:xfrm>
        </p:spPr>
        <p:txBody>
          <a:bodyPr>
            <a:noAutofit/>
          </a:bodyPr>
          <a:lstStyle/>
          <a:p>
            <a:pPr marL="0" indent="0" defTabSz="905255">
              <a:buNone/>
              <a:defRPr sz="3168"/>
            </a:pPr>
            <a:r>
              <a:rPr lang="en-US" sz="1800" dirty="0">
                <a:latin typeface="Calibri Light"/>
                <a:ea typeface="ＭＳ Ｐゴシック"/>
                <a:cs typeface="Calibri Light"/>
                <a:hlinkClick r:id="rId3"/>
              </a:rPr>
              <a:t>https://www.councilforeconed.org/wp-content/uploads/2012/03/voluntary-national-content-standards-2010.pdf</a:t>
            </a:r>
            <a:endParaRPr lang="en-US" sz="1800" dirty="0"/>
          </a:p>
          <a:p>
            <a:pPr marL="0" indent="0" defTabSz="905255">
              <a:buNone/>
              <a:defRPr sz="3168"/>
            </a:pPr>
            <a:r>
              <a:rPr lang="en-US" sz="1800" dirty="0"/>
              <a:t>Content Standard 16: Role of Government and Market Failure: There is an economic role for government in a market economy whenever the benefits of a government policy outweigh its costs. Governments often provide for national defense, address environmental concerns, define and protect property rights, and attempt to make markets more competitive. Most government policies also have direct or indirect effects on people’s incomes. </a:t>
            </a:r>
          </a:p>
          <a:p>
            <a:pPr marL="0" indent="0" defTabSz="905255">
              <a:buNone/>
              <a:defRPr sz="3168"/>
            </a:pPr>
            <a:r>
              <a:rPr lang="en-US" sz="1800" dirty="0"/>
              <a:t>Content Standard 17: Government Failure: Costs of government policies sometimes exceed benefits. This may occur because of incentives facing voters, government officials, and government employees, because of actions by special interest groups that can impose costs on the general public, or because social goals other than economic efficiency are being pursued.</a:t>
            </a:r>
          </a:p>
          <a:p>
            <a:pPr marL="0" indent="0" defTabSz="905255">
              <a:buNone/>
              <a:defRPr sz="3168"/>
            </a:pPr>
            <a:r>
              <a:rPr lang="en-US" sz="1800" dirty="0"/>
              <a:t> </a:t>
            </a:r>
          </a:p>
        </p:txBody>
      </p:sp>
    </p:spTree>
    <p:extLst>
      <p:ext uri="{BB962C8B-B14F-4D97-AF65-F5344CB8AC3E}">
        <p14:creationId xmlns:p14="http://schemas.microsoft.com/office/powerpoint/2010/main" val="48502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5B778-069F-4A66-A864-A61C94A77C38}"/>
              </a:ext>
            </a:extLst>
          </p:cNvPr>
          <p:cNvSpPr>
            <a:spLocks noGrp="1"/>
          </p:cNvSpPr>
          <p:nvPr>
            <p:ph type="title"/>
          </p:nvPr>
        </p:nvSpPr>
        <p:spPr/>
        <p:txBody>
          <a:bodyPr/>
          <a:lstStyle/>
          <a:p>
            <a:r>
              <a:rPr lang="en-US" sz="4800" dirty="0"/>
              <a:t>National Standards</a:t>
            </a:r>
          </a:p>
        </p:txBody>
      </p:sp>
      <p:sp>
        <p:nvSpPr>
          <p:cNvPr id="3" name="Content Placeholder 2">
            <a:extLst>
              <a:ext uri="{FF2B5EF4-FFF2-40B4-BE49-F238E27FC236}">
                <a16:creationId xmlns:a16="http://schemas.microsoft.com/office/drawing/2014/main" id="{E678A150-7F8F-46A9-9152-28FB63701024}"/>
              </a:ext>
            </a:extLst>
          </p:cNvPr>
          <p:cNvSpPr>
            <a:spLocks noGrp="1"/>
          </p:cNvSpPr>
          <p:nvPr>
            <p:ph idx="1"/>
          </p:nvPr>
        </p:nvSpPr>
        <p:spPr/>
        <p:txBody>
          <a:bodyPr/>
          <a:lstStyle/>
          <a:p>
            <a:r>
              <a:rPr lang="en-US" sz="1700" dirty="0"/>
              <a:t>Content Standard 9: Students will understand that: Competition among sellers usually lowers costs and prices, encourages producers to produce what consumers are willing and able to buy. Competition among buyers increases prices and allocates goods and services to those people who are willing and able to pay the most for them.</a:t>
            </a:r>
          </a:p>
          <a:p>
            <a:r>
              <a:rPr lang="en-US" sz="1700" dirty="0"/>
              <a:t>Content Standard 10: Institutions evolve and are created to help individuals and groups accomplish their goals. Banks, labor unions, markets, corporations, legal systems, and not-for-profit organizations are examples of important institutions. A different kind of institution, clearly defined and enforced property rights, is essential to a market economy. </a:t>
            </a:r>
          </a:p>
          <a:p>
            <a:r>
              <a:rPr lang="en-US" sz="1700" dirty="0"/>
              <a:t>Content Standard 15: Investment in factories, machinery, new technology, and in the health, education, and training of people stimulates economic growth and can raise future standards of living. </a:t>
            </a:r>
          </a:p>
        </p:txBody>
      </p:sp>
    </p:spTree>
    <p:extLst>
      <p:ext uri="{BB962C8B-B14F-4D97-AF65-F5344CB8AC3E}">
        <p14:creationId xmlns:p14="http://schemas.microsoft.com/office/powerpoint/2010/main" val="2210209109"/>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State Standards</a:t>
            </a:r>
            <a:endParaRPr lang="en-US" sz="5500" b="1">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377441"/>
            <a:ext cx="8229600" cy="4175760"/>
          </a:xfrm>
        </p:spPr>
        <p:txBody>
          <a:bodyPr>
            <a:noAutofit/>
          </a:bodyPr>
          <a:lstStyle/>
          <a:p>
            <a:pPr marL="0" indent="0" defTabSz="905255">
              <a:buNone/>
              <a:defRPr sz="3168"/>
            </a:pPr>
            <a:r>
              <a:rPr lang="en-US" sz="2400" dirty="0">
                <a:latin typeface="Calibri Light"/>
                <a:ea typeface="ＭＳ Ｐゴシック"/>
                <a:cs typeface="Calibri Light"/>
              </a:rPr>
              <a:t>NY State Standards  </a:t>
            </a:r>
            <a:r>
              <a:rPr lang="en-US" sz="2400" dirty="0">
                <a:latin typeface="Calibri Light"/>
                <a:ea typeface="ＭＳ Ｐゴシック"/>
                <a:cs typeface="Calibri Light"/>
                <a:hlinkClick r:id="rId3"/>
              </a:rPr>
              <a:t>http://www.nysed.gov/curriculum-instruction</a:t>
            </a:r>
            <a:endParaRPr lang="en-US" sz="2400" dirty="0">
              <a:latin typeface="Calibri"/>
              <a:cs typeface="Calibri"/>
            </a:endParaRPr>
          </a:p>
          <a:p>
            <a:pPr defTabSz="905255">
              <a:defRPr sz="3168"/>
            </a:pPr>
            <a:r>
              <a:rPr lang="en-US" sz="1300" dirty="0"/>
              <a:t>The study of economics requires an understanding of major economic concepts and systems, the principles of economic decision making, and the interdependence of economies and economic systems throughout the world. Students:</a:t>
            </a:r>
          </a:p>
          <a:p>
            <a:pPr defTabSz="905255">
              <a:defRPr sz="3168"/>
            </a:pPr>
            <a:r>
              <a:rPr lang="en-US" sz="1300" dirty="0"/>
              <a:t> analyze the effectiveness of varying ways societies, nations, and regions of the world attempt to satisfy their basic needs and wants by utilizing scarce resources</a:t>
            </a:r>
          </a:p>
          <a:p>
            <a:pPr defTabSz="905255">
              <a:defRPr sz="3168"/>
            </a:pPr>
            <a:r>
              <a:rPr lang="en-US" sz="1300" dirty="0"/>
              <a:t>  define and apply basic economic concepts such as scarcity, supply/demand, opportunity costs, production, resources, money and banking, economic growth, markets, costs, competition, and world economic systems </a:t>
            </a:r>
          </a:p>
          <a:p>
            <a:pPr defTabSz="905255">
              <a:defRPr sz="3168"/>
            </a:pPr>
            <a:r>
              <a:rPr lang="en-US" sz="1300" dirty="0"/>
              <a:t>understand the nature of scarcity and how nations of the world make choices which involve economic and social costs and benefits</a:t>
            </a:r>
          </a:p>
          <a:p>
            <a:pPr defTabSz="905255">
              <a:defRPr sz="3168"/>
            </a:pPr>
            <a:r>
              <a:rPr lang="en-US" sz="1300" dirty="0"/>
              <a:t> describe the ideals, principles, structure, practices, accomplishments, and problems related to the United States economic system</a:t>
            </a:r>
          </a:p>
          <a:p>
            <a:pPr defTabSz="905255">
              <a:defRPr sz="3168"/>
            </a:pPr>
            <a:r>
              <a:rPr lang="en-US" sz="1300" dirty="0"/>
              <a:t>understand the roles in the economic system of consumers, producers, workers, investors, and voters.</a:t>
            </a:r>
            <a:endParaRPr lang="en-US" sz="1300" dirty="0">
              <a:latin typeface="Calibri Light"/>
              <a:cs typeface="Calibri Light"/>
            </a:endParaRPr>
          </a:p>
          <a:p>
            <a:pPr marL="0" indent="0" defTabSz="905255">
              <a:buNone/>
              <a:defRPr sz="3168"/>
            </a:pPr>
            <a:endParaRPr lang="en-US" sz="2750" dirty="0"/>
          </a:p>
        </p:txBody>
      </p:sp>
    </p:spTree>
    <p:extLst>
      <p:ext uri="{BB962C8B-B14F-4D97-AF65-F5344CB8AC3E}">
        <p14:creationId xmlns:p14="http://schemas.microsoft.com/office/powerpoint/2010/main" val="423227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Assessment Questions</a:t>
            </a:r>
            <a:endParaRPr lang="en-US" sz="5500" b="1">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377441"/>
            <a:ext cx="8229600" cy="4175760"/>
          </a:xfrm>
        </p:spPr>
        <p:txBody>
          <a:bodyPr>
            <a:noAutofit/>
          </a:bodyPr>
          <a:lstStyle/>
          <a:p>
            <a:pPr marL="457200" indent="-457200" algn="ctr" defTabSz="905255">
              <a:buAutoNum type="arabicPeriod"/>
              <a:defRPr sz="3168"/>
            </a:pPr>
            <a:r>
              <a:rPr lang="en-US" sz="2000" b="1" dirty="0">
                <a:latin typeface="Calibri" panose="020F0502020204030204" pitchFamily="34" charset="0"/>
                <a:cs typeface="Calibri" panose="020F0502020204030204" pitchFamily="34" charset="0"/>
              </a:rPr>
              <a:t>What</a:t>
            </a:r>
            <a:r>
              <a:rPr lang="en-US" sz="2000" dirty="0">
                <a:latin typeface="Calibri" panose="020F0502020204030204" pitchFamily="34" charset="0"/>
                <a:cs typeface="Calibri" panose="020F0502020204030204" pitchFamily="34" charset="0"/>
              </a:rPr>
              <a:t> is a scarce resource?</a:t>
            </a:r>
          </a:p>
          <a:p>
            <a:pPr marL="457200" indent="-457200" algn="ctr" defTabSz="905255">
              <a:buAutoNum type="arabicPeriod"/>
              <a:defRPr sz="3168"/>
            </a:pPr>
            <a:r>
              <a:rPr lang="en-US" sz="2000" b="1" dirty="0">
                <a:latin typeface="Calibri" panose="020F0502020204030204" pitchFamily="34" charset="0"/>
                <a:cs typeface="Calibri" panose="020F0502020204030204" pitchFamily="34" charset="0"/>
              </a:rPr>
              <a:t>What</a:t>
            </a:r>
            <a:r>
              <a:rPr lang="en-US" sz="2000" dirty="0">
                <a:latin typeface="Calibri" panose="020F0502020204030204" pitchFamily="34" charset="0"/>
                <a:cs typeface="Calibri" panose="020F0502020204030204" pitchFamily="34" charset="0"/>
              </a:rPr>
              <a:t> is scarcity?</a:t>
            </a:r>
          </a:p>
          <a:p>
            <a:pPr marL="457200" indent="-457200" algn="ctr" defTabSz="905255">
              <a:buAutoNum type="arabicPeriod"/>
              <a:defRPr sz="3168"/>
            </a:pPr>
            <a:r>
              <a:rPr lang="en-US" sz="2000" b="1" dirty="0">
                <a:latin typeface="Calibri" panose="020F0502020204030204" pitchFamily="34" charset="0"/>
                <a:cs typeface="Calibri" panose="020F0502020204030204" pitchFamily="34" charset="0"/>
              </a:rPr>
              <a:t>How</a:t>
            </a:r>
            <a:r>
              <a:rPr lang="en-US" sz="2000" dirty="0">
                <a:latin typeface="Calibri" panose="020F0502020204030204" pitchFamily="34" charset="0"/>
                <a:cs typeface="Calibri" panose="020F0502020204030204" pitchFamily="34" charset="0"/>
              </a:rPr>
              <a:t> do environmental factors play a role in resource allocation?</a:t>
            </a:r>
          </a:p>
          <a:p>
            <a:pPr marL="457200" indent="-457200" algn="ctr" defTabSz="905255">
              <a:buAutoNum type="arabicPeriod"/>
              <a:defRPr sz="3168"/>
            </a:pPr>
            <a:r>
              <a:rPr lang="en-US" sz="2000" b="1" dirty="0">
                <a:latin typeface="Calibri" panose="020F0502020204030204" pitchFamily="34" charset="0"/>
                <a:cs typeface="Calibri" panose="020F0502020204030204" pitchFamily="34" charset="0"/>
              </a:rPr>
              <a:t>What</a:t>
            </a:r>
            <a:r>
              <a:rPr lang="en-US" sz="2000" dirty="0">
                <a:latin typeface="Calibri" panose="020F0502020204030204" pitchFamily="34" charset="0"/>
                <a:cs typeface="Calibri" panose="020F0502020204030204" pitchFamily="34" charset="0"/>
              </a:rPr>
              <a:t> are opportunity costs and how do society’s determine which resources are essential to their success?</a:t>
            </a:r>
          </a:p>
          <a:p>
            <a:pPr marL="457200" indent="-457200" algn="ctr" defTabSz="905255">
              <a:buAutoNum type="arabicPeriod"/>
              <a:defRPr sz="3168"/>
            </a:pPr>
            <a:r>
              <a:rPr lang="en-US" sz="2000" b="1" dirty="0">
                <a:latin typeface="Calibri" panose="020F0502020204030204" pitchFamily="34" charset="0"/>
                <a:cs typeface="Calibri" panose="020F0502020204030204" pitchFamily="34" charset="0"/>
              </a:rPr>
              <a:t>What</a:t>
            </a:r>
            <a:r>
              <a:rPr lang="en-US" sz="2000" dirty="0">
                <a:latin typeface="Calibri" panose="020F0502020204030204" pitchFamily="34" charset="0"/>
                <a:cs typeface="Calibri" panose="020F0502020204030204" pitchFamily="34" charset="0"/>
              </a:rPr>
              <a:t> role does trade play in determining how to distribute and allocate scarce resources?</a:t>
            </a:r>
          </a:p>
          <a:p>
            <a:pPr marL="457200" indent="-457200" algn="ctr" defTabSz="905255">
              <a:buAutoNum type="arabicPeriod"/>
              <a:defRPr sz="3168"/>
            </a:pPr>
            <a:r>
              <a:rPr lang="en-US" sz="2000" b="1" dirty="0">
                <a:latin typeface="Calibri" panose="020F0502020204030204" pitchFamily="34" charset="0"/>
                <a:cs typeface="Calibri" panose="020F0502020204030204" pitchFamily="34" charset="0"/>
              </a:rPr>
              <a:t>What</a:t>
            </a:r>
            <a:r>
              <a:rPr lang="en-US" sz="2000" dirty="0">
                <a:latin typeface="Calibri" panose="020F0502020204030204" pitchFamily="34" charset="0"/>
                <a:cs typeface="Calibri" panose="020F0502020204030204" pitchFamily="34" charset="0"/>
              </a:rPr>
              <a:t> is comparative advantage, and how do societies organize around resources and trade?</a:t>
            </a:r>
          </a:p>
        </p:txBody>
      </p:sp>
    </p:spTree>
    <p:extLst>
      <p:ext uri="{BB962C8B-B14F-4D97-AF65-F5344CB8AC3E}">
        <p14:creationId xmlns:p14="http://schemas.microsoft.com/office/powerpoint/2010/main" val="128733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8F73C-B2DA-4CFC-8A48-528BB18CED03}"/>
              </a:ext>
            </a:extLst>
          </p:cNvPr>
          <p:cNvSpPr>
            <a:spLocks noGrp="1"/>
          </p:cNvSpPr>
          <p:nvPr>
            <p:ph type="title"/>
          </p:nvPr>
        </p:nvSpPr>
        <p:spPr>
          <a:xfrm>
            <a:off x="457200" y="1234440"/>
            <a:ext cx="8229600" cy="1143000"/>
          </a:xfrm>
        </p:spPr>
        <p:txBody>
          <a:bodyPr/>
          <a:lstStyle/>
          <a:p>
            <a:r>
              <a:rPr lang="en-US" dirty="0"/>
              <a:t>Scarcity</a:t>
            </a:r>
          </a:p>
        </p:txBody>
      </p:sp>
      <p:sp>
        <p:nvSpPr>
          <p:cNvPr id="3" name="Content Placeholder 2">
            <a:extLst>
              <a:ext uri="{FF2B5EF4-FFF2-40B4-BE49-F238E27FC236}">
                <a16:creationId xmlns:a16="http://schemas.microsoft.com/office/drawing/2014/main" id="{3A0BDA04-2CAA-466D-BC86-3FA77883A66B}"/>
              </a:ext>
            </a:extLst>
          </p:cNvPr>
          <p:cNvSpPr>
            <a:spLocks noGrp="1"/>
          </p:cNvSpPr>
          <p:nvPr>
            <p:ph idx="1"/>
          </p:nvPr>
        </p:nvSpPr>
        <p:spPr/>
        <p:txBody>
          <a:bodyPr/>
          <a:lstStyle/>
          <a:p>
            <a:r>
              <a:rPr lang="en-US" sz="2400" i="0" u="sng" dirty="0">
                <a:solidFill>
                  <a:srgbClr val="202124"/>
                </a:solidFill>
                <a:effectLst/>
                <a:latin typeface="Roboto" panose="02000000000000000000" pitchFamily="2" charset="0"/>
              </a:rPr>
              <a:t>Scarcity</a:t>
            </a:r>
            <a:r>
              <a:rPr lang="en-US" sz="2400" i="0" dirty="0">
                <a:solidFill>
                  <a:srgbClr val="202124"/>
                </a:solidFill>
                <a:effectLst/>
                <a:latin typeface="Roboto" panose="02000000000000000000" pitchFamily="2" charset="0"/>
              </a:rPr>
              <a:t> is one of the key concepts of economics. It means that the </a:t>
            </a:r>
            <a:r>
              <a:rPr lang="en-US" sz="2400" i="0" dirty="0">
                <a:solidFill>
                  <a:srgbClr val="7A9900"/>
                </a:solidFill>
                <a:effectLst/>
                <a:latin typeface="Roboto" panose="02000000000000000000" pitchFamily="2" charset="0"/>
              </a:rPr>
              <a:t>demand</a:t>
            </a:r>
            <a:r>
              <a:rPr lang="en-US" sz="2400" i="0" dirty="0">
                <a:solidFill>
                  <a:srgbClr val="202124"/>
                </a:solidFill>
                <a:effectLst/>
                <a:latin typeface="Roboto" panose="02000000000000000000" pitchFamily="2" charset="0"/>
              </a:rPr>
              <a:t> for a good or service is greater than the availability of the good or service. Therefore, scarcity can limit the choices available to the </a:t>
            </a:r>
            <a:r>
              <a:rPr lang="en-US" sz="2400" i="0" dirty="0">
                <a:solidFill>
                  <a:srgbClr val="7A9900"/>
                </a:solidFill>
                <a:effectLst/>
                <a:latin typeface="Roboto" panose="02000000000000000000" pitchFamily="2" charset="0"/>
              </a:rPr>
              <a:t>consumers</a:t>
            </a:r>
            <a:r>
              <a:rPr lang="en-US" sz="2400" i="0" dirty="0">
                <a:solidFill>
                  <a:srgbClr val="202124"/>
                </a:solidFill>
                <a:effectLst/>
                <a:latin typeface="Roboto" panose="02000000000000000000" pitchFamily="2" charset="0"/>
              </a:rPr>
              <a:t> who ultimately make up the economy.</a:t>
            </a:r>
            <a:endParaRPr lang="en-US" sz="2400" dirty="0"/>
          </a:p>
        </p:txBody>
      </p:sp>
    </p:spTree>
    <p:extLst>
      <p:ext uri="{BB962C8B-B14F-4D97-AF65-F5344CB8AC3E}">
        <p14:creationId xmlns:p14="http://schemas.microsoft.com/office/powerpoint/2010/main" val="1480453974"/>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cd82c5b-74c9-4827-94f1-5bf219ae6b20">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3" ma:contentTypeDescription="Create a new document." ma:contentTypeScope="" ma:versionID="bface3663821a4bea11a07619aab7d31">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f324df564070710bc42fc03fd6d0e875"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8332A4-542C-494D-8506-1C720B46413C}">
  <ds:schemaRefs>
    <ds:schemaRef ds:uri="http://purl.org/dc/terms/"/>
    <ds:schemaRef ds:uri="http://purl.org/dc/elements/1.1/"/>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9cd82c5b-74c9-4827-94f1-5bf219ae6b20"/>
    <ds:schemaRef ds:uri="bfa4db11-c700-41fb-b639-f7e6b4e680b5"/>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F85DF1F-BC57-4156-92DD-D8D43BF52544}">
  <ds:schemaRefs>
    <ds:schemaRef ds:uri="http://schemas.microsoft.com/sharepoint/v3/contenttype/forms"/>
  </ds:schemaRefs>
</ds:datastoreItem>
</file>

<file path=customXml/itemProps3.xml><?xml version="1.0" encoding="utf-8"?>
<ds:datastoreItem xmlns:ds="http://schemas.openxmlformats.org/officeDocument/2006/customXml" ds:itemID="{0BFB12B5-3A02-44A2-B205-9E3E5FE73B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4db11-c700-41fb-b639-f7e6b4e680b5"/>
    <ds:schemaRef ds:uri="9cd82c5b-74c9-4827-94f1-5bf219ae6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1766</TotalTime>
  <Words>1669</Words>
  <Application>Microsoft Office PowerPoint</Application>
  <PresentationFormat>On-screen Show (4:3)</PresentationFormat>
  <Paragraphs>146</Paragraphs>
  <Slides>31</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Arial,Sans-Serif</vt:lpstr>
      <vt:lpstr>Calibri</vt:lpstr>
      <vt:lpstr>Calibri Light</vt:lpstr>
      <vt:lpstr>Gill Sans MT</vt:lpstr>
      <vt:lpstr>inherit</vt:lpstr>
      <vt:lpstr>Roboto</vt:lpstr>
      <vt:lpstr>Times New Roman</vt:lpstr>
      <vt:lpstr>Wingdings</vt:lpstr>
      <vt:lpstr>Office Theme</vt:lpstr>
      <vt:lpstr>  Scarcity Presented by Joshua Frost, Brooklyn Technical High School 10/04/2021 jfrost@schools.nyc.gov</vt:lpstr>
      <vt:lpstr>EconEdLink Membership</vt:lpstr>
      <vt:lpstr>Professional Development Certificate</vt:lpstr>
      <vt:lpstr>Agenda</vt:lpstr>
      <vt:lpstr>National Standards</vt:lpstr>
      <vt:lpstr>National Standards</vt:lpstr>
      <vt:lpstr>State Standards</vt:lpstr>
      <vt:lpstr>Assessment Questions</vt:lpstr>
      <vt:lpstr>Scarcity</vt:lpstr>
      <vt:lpstr>Scarcity</vt:lpstr>
      <vt:lpstr>Scarcity</vt:lpstr>
      <vt:lpstr>Council for Economic Education Workbooks</vt:lpstr>
      <vt:lpstr>Advance Placement Economics 4th Edition</vt:lpstr>
      <vt:lpstr>PowerPoint Presentation</vt:lpstr>
      <vt:lpstr>PowerPoint Presentation</vt:lpstr>
      <vt:lpstr>Ways of thinking Like Economists… Council of Economic Education Resources, Visual 1.1</vt:lpstr>
      <vt:lpstr>Scarcity Council of Economic Education Resources</vt:lpstr>
      <vt:lpstr>Crash Course Economics</vt:lpstr>
      <vt:lpstr>Scarcity defined as a political, economic, or social issue.</vt:lpstr>
      <vt:lpstr>Scarcity as an economics issue</vt:lpstr>
      <vt:lpstr>Scarcity as a political issue</vt:lpstr>
      <vt:lpstr>Scarcity as a social issue</vt:lpstr>
      <vt:lpstr>Catan </vt:lpstr>
      <vt:lpstr>Catan Resources</vt:lpstr>
      <vt:lpstr>Catan: The Board</vt:lpstr>
      <vt:lpstr>Catan Extensions: Guns, Germs and Steel</vt:lpstr>
      <vt:lpstr>Catan Extensions: Guns, Germs and Steel</vt:lpstr>
      <vt:lpstr>Discussion Questions for Guns, Germs, and Steel Reading</vt:lpstr>
      <vt:lpstr>Discussion Questions for Guns, Germs and Steel Reading</vt:lpstr>
      <vt:lpstr>CEE Affiliates</vt:lpstr>
      <vt:lpstr>Thank You to Our Sponsors!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Business of….?</dc:title>
  <dc:creator>Marsha Masters</dc:creator>
  <cp:lastModifiedBy>Jarvon Carson</cp:lastModifiedBy>
  <cp:revision>117</cp:revision>
  <dcterms:created xsi:type="dcterms:W3CDTF">2012-09-11T15:07:18Z</dcterms:created>
  <dcterms:modified xsi:type="dcterms:W3CDTF">2021-10-04T23:13:57Z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