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9"/>
  </p:notesMasterIdLst>
  <p:sldIdLst>
    <p:sldId id="269" r:id="rId5"/>
    <p:sldId id="270" r:id="rId6"/>
    <p:sldId id="271" r:id="rId7"/>
    <p:sldId id="272" r:id="rId8"/>
    <p:sldId id="273" r:id="rId9"/>
    <p:sldId id="274" r:id="rId10"/>
    <p:sldId id="275" r:id="rId11"/>
    <p:sldId id="279" r:id="rId12"/>
    <p:sldId id="276" r:id="rId13"/>
    <p:sldId id="334" r:id="rId14"/>
    <p:sldId id="333" r:id="rId15"/>
    <p:sldId id="277" r:id="rId16"/>
    <p:sldId id="335" r:id="rId17"/>
    <p:sldId id="336" r:id="rId18"/>
    <p:sldId id="339" r:id="rId19"/>
    <p:sldId id="341" r:id="rId20"/>
    <p:sldId id="343" r:id="rId21"/>
    <p:sldId id="342" r:id="rId22"/>
    <p:sldId id="344" r:id="rId23"/>
    <p:sldId id="345" r:id="rId24"/>
    <p:sldId id="340" r:id="rId25"/>
    <p:sldId id="338" r:id="rId26"/>
    <p:sldId id="346" r:id="rId27"/>
    <p:sldId id="347" r:id="rId28"/>
    <p:sldId id="348" r:id="rId29"/>
    <p:sldId id="349" r:id="rId30"/>
    <p:sldId id="350" r:id="rId31"/>
    <p:sldId id="351" r:id="rId32"/>
    <p:sldId id="352" r:id="rId33"/>
    <p:sldId id="353" r:id="rId34"/>
    <p:sldId id="354" r:id="rId35"/>
    <p:sldId id="355" r:id="rId36"/>
    <p:sldId id="357" r:id="rId37"/>
    <p:sldId id="356" r:id="rId38"/>
    <p:sldId id="358" r:id="rId39"/>
    <p:sldId id="359" r:id="rId40"/>
    <p:sldId id="360" r:id="rId41"/>
    <p:sldId id="362" r:id="rId42"/>
    <p:sldId id="363" r:id="rId43"/>
    <p:sldId id="364" r:id="rId44"/>
    <p:sldId id="365" r:id="rId45"/>
    <p:sldId id="366" r:id="rId46"/>
    <p:sldId id="367" r:id="rId47"/>
    <p:sldId id="368" r:id="rId48"/>
    <p:sldId id="369" r:id="rId49"/>
    <p:sldId id="370" r:id="rId50"/>
    <p:sldId id="371" r:id="rId51"/>
    <p:sldId id="327" r:id="rId52"/>
    <p:sldId id="328" r:id="rId53"/>
    <p:sldId id="373" r:id="rId54"/>
    <p:sldId id="330" r:id="rId55"/>
    <p:sldId id="331" r:id="rId56"/>
    <p:sldId id="332" r:id="rId57"/>
    <p:sldId id="374"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9900"/>
    <a:srgbClr val="005CB8"/>
    <a:srgbClr val="8BAF00"/>
    <a:srgbClr val="C7C6F8"/>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B42C42-303F-425E-AD2A-3F54EF4640E1}" v="24" dt="2021-10-25T13:40:58.559"/>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4" autoAdjust="0"/>
    <p:restoredTop sz="94660"/>
  </p:normalViewPr>
  <p:slideViewPr>
    <p:cSldViewPr snapToGrid="0">
      <p:cViewPr varScale="1">
        <p:scale>
          <a:sx n="71" d="100"/>
          <a:sy n="71" d="100"/>
        </p:scale>
        <p:origin x="1814"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rvon Carson" userId="S::jcarson@councilforeconed.org::f1f62c45-4a19-4f8e-934b-b4c64f876624" providerId="AD" clId="Web-{7F444A85-4560-4B66-A2E0-1857BC17E1F0}"/>
    <pc:docChg chg="modSld">
      <pc:chgData name="Jarvon Carson" userId="S::jcarson@councilforeconed.org::f1f62c45-4a19-4f8e-934b-b4c64f876624" providerId="AD" clId="Web-{7F444A85-4560-4B66-A2E0-1857BC17E1F0}" dt="2020-03-11T16:44:01.443" v="3" actId="20577"/>
      <pc:docMkLst>
        <pc:docMk/>
      </pc:docMkLst>
      <pc:sldChg chg="modSp">
        <pc:chgData name="Jarvon Carson" userId="S::jcarson@councilforeconed.org::f1f62c45-4a19-4f8e-934b-b4c64f876624" providerId="AD" clId="Web-{7F444A85-4560-4B66-A2E0-1857BC17E1F0}" dt="2020-03-11T16:44:01.428" v="2" actId="20577"/>
        <pc:sldMkLst>
          <pc:docMk/>
          <pc:sldMk cId="2696024708" sldId="261"/>
        </pc:sldMkLst>
        <pc:spChg chg="mod">
          <ac:chgData name="Jarvon Carson" userId="S::jcarson@councilforeconed.org::f1f62c45-4a19-4f8e-934b-b4c64f876624" providerId="AD" clId="Web-{7F444A85-4560-4B66-A2E0-1857BC17E1F0}" dt="2020-03-11T16:44:01.428" v="2" actId="20577"/>
          <ac:spMkLst>
            <pc:docMk/>
            <pc:sldMk cId="2696024708" sldId="261"/>
            <ac:spMk id="3" creationId="{D213714B-F9E8-8C44-9AF8-383F3F244D95}"/>
          </ac:spMkLst>
        </pc:spChg>
      </pc:sldChg>
    </pc:docChg>
  </pc:docChgLst>
  <pc:docChgLst>
    <pc:chgData name="Jarvon Carson" userId="S::jcarson@councilforeconed.org::f1f62c45-4a19-4f8e-934b-b4c64f876624" providerId="AD" clId="Web-{2894A645-137C-B760-E9D6-217F40863B95}"/>
    <pc:docChg chg="modSld">
      <pc:chgData name="Jarvon Carson" userId="S::jcarson@councilforeconed.org::f1f62c45-4a19-4f8e-934b-b4c64f876624" providerId="AD" clId="Web-{2894A645-137C-B760-E9D6-217F40863B95}" dt="2020-05-04T14:44:03.702" v="119" actId="14100"/>
      <pc:docMkLst>
        <pc:docMk/>
      </pc:docMkLst>
      <pc:sldChg chg="modSp">
        <pc:chgData name="Jarvon Carson" userId="S::jcarson@councilforeconed.org::f1f62c45-4a19-4f8e-934b-b4c64f876624" providerId="AD" clId="Web-{2894A645-137C-B760-E9D6-217F40863B95}" dt="2020-05-04T14:41:58.196" v="28" actId="20577"/>
        <pc:sldMkLst>
          <pc:docMk/>
          <pc:sldMk cId="0" sldId="258"/>
        </pc:sldMkLst>
        <pc:spChg chg="mod">
          <ac:chgData name="Jarvon Carson" userId="S::jcarson@councilforeconed.org::f1f62c45-4a19-4f8e-934b-b4c64f876624" providerId="AD" clId="Web-{2894A645-137C-B760-E9D6-217F40863B95}" dt="2020-05-04T14:41:58.196" v="28" actId="20577"/>
          <ac:spMkLst>
            <pc:docMk/>
            <pc:sldMk cId="0" sldId="258"/>
            <ac:spMk id="15363" creationId="{00000000-0000-0000-0000-000000000000}"/>
          </ac:spMkLst>
        </pc:spChg>
      </pc:sldChg>
      <pc:sldChg chg="addSp modSp">
        <pc:chgData name="Jarvon Carson" userId="S::jcarson@councilforeconed.org::f1f62c45-4a19-4f8e-934b-b4c64f876624" providerId="AD" clId="Web-{2894A645-137C-B760-E9D6-217F40863B95}" dt="2020-05-04T14:44:03.702" v="119" actId="14100"/>
        <pc:sldMkLst>
          <pc:docMk/>
          <pc:sldMk cId="0" sldId="260"/>
        </pc:sldMkLst>
        <pc:spChg chg="add mod">
          <ac:chgData name="Jarvon Carson" userId="S::jcarson@councilforeconed.org::f1f62c45-4a19-4f8e-934b-b4c64f876624" providerId="AD" clId="Web-{2894A645-137C-B760-E9D6-217F40863B95}" dt="2020-05-04T14:44:03.702" v="119" actId="14100"/>
          <ac:spMkLst>
            <pc:docMk/>
            <pc:sldMk cId="0" sldId="260"/>
            <ac:spMk id="3" creationId="{05167F23-70DB-42A3-B5CA-6D2950983927}"/>
          </ac:spMkLst>
        </pc:spChg>
      </pc:sldChg>
      <pc:sldChg chg="modSp">
        <pc:chgData name="Jarvon Carson" userId="S::jcarson@councilforeconed.org::f1f62c45-4a19-4f8e-934b-b4c64f876624" providerId="AD" clId="Web-{2894A645-137C-B760-E9D6-217F40863B95}" dt="2020-05-04T14:43:02.511" v="74" actId="20577"/>
        <pc:sldMkLst>
          <pc:docMk/>
          <pc:sldMk cId="1000496981" sldId="262"/>
        </pc:sldMkLst>
        <pc:spChg chg="mod">
          <ac:chgData name="Jarvon Carson" userId="S::jcarson@councilforeconed.org::f1f62c45-4a19-4f8e-934b-b4c64f876624" providerId="AD" clId="Web-{2894A645-137C-B760-E9D6-217F40863B95}" dt="2020-05-04T14:43:02.511" v="74" actId="20577"/>
          <ac:spMkLst>
            <pc:docMk/>
            <pc:sldMk cId="1000496981" sldId="262"/>
            <ac:spMk id="3" creationId="{00000000-0000-0000-0000-000000000000}"/>
          </ac:spMkLst>
        </pc:spChg>
      </pc:sldChg>
    </pc:docChg>
  </pc:docChgLst>
  <pc:docChgLst>
    <pc:chgData name="Jarvon Carson" userId="S::jcarson@councilforeconed.org::f1f62c45-4a19-4f8e-934b-b4c64f876624" providerId="AD" clId="Web-{0B412A17-86B5-D3BE-723F-5A9DF60A3B8C}"/>
    <pc:docChg chg="addSld modSld">
      <pc:chgData name="Jarvon Carson" userId="S::jcarson@councilforeconed.org::f1f62c45-4a19-4f8e-934b-b4c64f876624" providerId="AD" clId="Web-{0B412A17-86B5-D3BE-723F-5A9DF60A3B8C}" dt="2020-06-09T17:09:54.926" v="11" actId="20577"/>
      <pc:docMkLst>
        <pc:docMk/>
      </pc:docMkLst>
      <pc:sldChg chg="modSp new">
        <pc:chgData name="Jarvon Carson" userId="S::jcarson@councilforeconed.org::f1f62c45-4a19-4f8e-934b-b4c64f876624" providerId="AD" clId="Web-{0B412A17-86B5-D3BE-723F-5A9DF60A3B8C}" dt="2020-06-09T17:09:54.926" v="11" actId="20577"/>
        <pc:sldMkLst>
          <pc:docMk/>
          <pc:sldMk cId="2071578897" sldId="268"/>
        </pc:sldMkLst>
        <pc:spChg chg="mod">
          <ac:chgData name="Jarvon Carson" userId="S::jcarson@councilforeconed.org::f1f62c45-4a19-4f8e-934b-b4c64f876624" providerId="AD" clId="Web-{0B412A17-86B5-D3BE-723F-5A9DF60A3B8C}" dt="2020-06-09T17:09:54.926" v="11" actId="20577"/>
          <ac:spMkLst>
            <pc:docMk/>
            <pc:sldMk cId="2071578897" sldId="268"/>
            <ac:spMk id="2" creationId="{D881C49A-50A7-49D5-B1A2-57AAF226F525}"/>
          </ac:spMkLst>
        </pc:spChg>
      </pc:sldChg>
    </pc:docChg>
  </pc:docChgLst>
  <pc:docChgLst>
    <pc:chgData name="Jarvon Carson" userId="S::jcarson@councilforeconed.org::f1f62c45-4a19-4f8e-934b-b4c64f876624" providerId="AD" clId="Web-{4EDFC48B-A766-CA0A-002E-BE1B705386BC}"/>
    <pc:docChg chg="modSld">
      <pc:chgData name="Jarvon Carson" userId="S::jcarson@councilforeconed.org::f1f62c45-4a19-4f8e-934b-b4c64f876624" providerId="AD" clId="Web-{4EDFC48B-A766-CA0A-002E-BE1B705386BC}" dt="2020-05-04T14:40:15.128" v="31" actId="20577"/>
      <pc:docMkLst>
        <pc:docMk/>
      </pc:docMkLst>
      <pc:sldChg chg="modSp">
        <pc:chgData name="Jarvon Carson" userId="S::jcarson@councilforeconed.org::f1f62c45-4a19-4f8e-934b-b4c64f876624" providerId="AD" clId="Web-{4EDFC48B-A766-CA0A-002E-BE1B705386BC}" dt="2020-05-04T14:40:08.706" v="29" actId="20577"/>
        <pc:sldMkLst>
          <pc:docMk/>
          <pc:sldMk cId="485028150" sldId="263"/>
        </pc:sldMkLst>
        <pc:spChg chg="mod">
          <ac:chgData name="Jarvon Carson" userId="S::jcarson@councilforeconed.org::f1f62c45-4a19-4f8e-934b-b4c64f876624" providerId="AD" clId="Web-{4EDFC48B-A766-CA0A-002E-BE1B705386BC}" dt="2020-05-04T14:40:08.706" v="29" actId="20577"/>
          <ac:spMkLst>
            <pc:docMk/>
            <pc:sldMk cId="485028150" sldId="263"/>
            <ac:spMk id="3" creationId="{00000000-0000-0000-0000-000000000000}"/>
          </ac:spMkLst>
        </pc:spChg>
      </pc:sldChg>
      <pc:sldChg chg="modSp">
        <pc:chgData name="Jarvon Carson" userId="S::jcarson@councilforeconed.org::f1f62c45-4a19-4f8e-934b-b4c64f876624" providerId="AD" clId="Web-{4EDFC48B-A766-CA0A-002E-BE1B705386BC}" dt="2020-05-04T14:40:15.128" v="31" actId="20577"/>
        <pc:sldMkLst>
          <pc:docMk/>
          <pc:sldMk cId="4232275338" sldId="264"/>
        </pc:sldMkLst>
        <pc:spChg chg="mod">
          <ac:chgData name="Jarvon Carson" userId="S::jcarson@councilforeconed.org::f1f62c45-4a19-4f8e-934b-b4c64f876624" providerId="AD" clId="Web-{4EDFC48B-A766-CA0A-002E-BE1B705386BC}" dt="2020-05-04T14:40:15.128" v="31" actId="20577"/>
          <ac:spMkLst>
            <pc:docMk/>
            <pc:sldMk cId="4232275338" sldId="264"/>
            <ac:spMk id="3" creationId="{00000000-0000-0000-0000-000000000000}"/>
          </ac:spMkLst>
        </pc:spChg>
      </pc:sldChg>
    </pc:docChg>
  </pc:docChgLst>
  <pc:docChgLst>
    <pc:chgData name="Jarvon Carson" userId="S::jcarson@councilforeconed.org::f1f62c45-4a19-4f8e-934b-b4c64f876624" providerId="AD" clId="Web-{56E9D565-69CA-28FA-032F-65C60E9C3094}"/>
    <pc:docChg chg="modSld">
      <pc:chgData name="Jarvon Carson" userId="S::jcarson@councilforeconed.org::f1f62c45-4a19-4f8e-934b-b4c64f876624" providerId="AD" clId="Web-{56E9D565-69CA-28FA-032F-65C60E9C3094}" dt="2020-05-18T14:29:36.255" v="4" actId="20577"/>
      <pc:docMkLst>
        <pc:docMk/>
      </pc:docMkLst>
      <pc:sldChg chg="modSp">
        <pc:chgData name="Jarvon Carson" userId="S::jcarson@councilforeconed.org::f1f62c45-4a19-4f8e-934b-b4c64f876624" providerId="AD" clId="Web-{56E9D565-69CA-28FA-032F-65C60E9C3094}" dt="2020-05-18T14:29:36.255" v="4" actId="20577"/>
        <pc:sldMkLst>
          <pc:docMk/>
          <pc:sldMk cId="0" sldId="258"/>
        </pc:sldMkLst>
        <pc:spChg chg="mod">
          <ac:chgData name="Jarvon Carson" userId="S::jcarson@councilforeconed.org::f1f62c45-4a19-4f8e-934b-b4c64f876624" providerId="AD" clId="Web-{56E9D565-69CA-28FA-032F-65C60E9C3094}" dt="2020-05-18T14:29:36.255" v="4" actId="20577"/>
          <ac:spMkLst>
            <pc:docMk/>
            <pc:sldMk cId="0" sldId="258"/>
            <ac:spMk id="15363" creationId="{00000000-0000-0000-0000-000000000000}"/>
          </ac:spMkLst>
        </pc:spChg>
      </pc:sldChg>
    </pc:docChg>
  </pc:docChgLst>
  <pc:docChgLst>
    <pc:chgData name="Andrea Mozo" userId="S::amozo@councilforeconed.org::ec324d89-8e2a-42bb-81f4-68d0295e10da" providerId="AD" clId="Web-{7476359D-1580-4CAA-63F6-9017D6A3D5DE}"/>
    <pc:docChg chg="modSld">
      <pc:chgData name="Andrea Mozo" userId="S::amozo@councilforeconed.org::ec324d89-8e2a-42bb-81f4-68d0295e10da" providerId="AD" clId="Web-{7476359D-1580-4CAA-63F6-9017D6A3D5DE}" dt="2020-03-10T16:57:08.182" v="7" actId="20577"/>
      <pc:docMkLst>
        <pc:docMk/>
      </pc:docMkLst>
      <pc:sldChg chg="modSp">
        <pc:chgData name="Andrea Mozo" userId="S::amozo@councilforeconed.org::ec324d89-8e2a-42bb-81f4-68d0295e10da" providerId="AD" clId="Web-{7476359D-1580-4CAA-63F6-9017D6A3D5DE}" dt="2020-03-10T16:57:06.463" v="5" actId="20577"/>
        <pc:sldMkLst>
          <pc:docMk/>
          <pc:sldMk cId="2696024708" sldId="261"/>
        </pc:sldMkLst>
        <pc:spChg chg="mod">
          <ac:chgData name="Andrea Mozo" userId="S::amozo@councilforeconed.org::ec324d89-8e2a-42bb-81f4-68d0295e10da" providerId="AD" clId="Web-{7476359D-1580-4CAA-63F6-9017D6A3D5DE}" dt="2020-03-10T16:57:06.463" v="5" actId="20577"/>
          <ac:spMkLst>
            <pc:docMk/>
            <pc:sldMk cId="2696024708" sldId="261"/>
            <ac:spMk id="2" creationId="{00000000-0000-0000-0000-000000000000}"/>
          </ac:spMkLst>
        </pc:spChg>
      </pc:sldChg>
    </pc:docChg>
  </pc:docChgLst>
  <pc:docChgLst>
    <pc:chgData name="Jarvon Carson" userId="f1f62c45-4a19-4f8e-934b-b4c64f876624" providerId="ADAL" clId="{31B01ABE-4DEB-47CA-93D9-607276731FF5}"/>
    <pc:docChg chg="modSld">
      <pc:chgData name="Jarvon Carson" userId="f1f62c45-4a19-4f8e-934b-b4c64f876624" providerId="ADAL" clId="{31B01ABE-4DEB-47CA-93D9-607276731FF5}" dt="2020-05-04T14:15:40.174" v="139" actId="20577"/>
      <pc:docMkLst>
        <pc:docMk/>
      </pc:docMkLst>
      <pc:sldChg chg="modSp modAnim">
        <pc:chgData name="Jarvon Carson" userId="f1f62c45-4a19-4f8e-934b-b4c64f876624" providerId="ADAL" clId="{31B01ABE-4DEB-47CA-93D9-607276731FF5}" dt="2020-05-04T14:15:40.174" v="139" actId="20577"/>
        <pc:sldMkLst>
          <pc:docMk/>
          <pc:sldMk cId="1287334080" sldId="265"/>
        </pc:sldMkLst>
        <pc:spChg chg="mod">
          <ac:chgData name="Jarvon Carson" userId="f1f62c45-4a19-4f8e-934b-b4c64f876624" providerId="ADAL" clId="{31B01ABE-4DEB-47CA-93D9-607276731FF5}" dt="2020-05-04T14:15:40.174" v="139" actId="20577"/>
          <ac:spMkLst>
            <pc:docMk/>
            <pc:sldMk cId="1287334080" sldId="265"/>
            <ac:spMk id="3" creationId="{00000000-0000-0000-0000-000000000000}"/>
          </ac:spMkLst>
        </pc:spChg>
      </pc:sldChg>
    </pc:docChg>
  </pc:docChgLst>
  <pc:docChgLst>
    <pc:chgData name="Jarvon Carson" userId="f1f62c45-4a19-4f8e-934b-b4c64f876624" providerId="ADAL" clId="{4406271E-B8F3-4ED8-A990-E3D52CC9C381}"/>
    <pc:docChg chg="custSel modSld">
      <pc:chgData name="Jarvon Carson" userId="f1f62c45-4a19-4f8e-934b-b4c64f876624" providerId="ADAL" clId="{4406271E-B8F3-4ED8-A990-E3D52CC9C381}" dt="2020-05-04T14:49:09.430" v="148" actId="255"/>
      <pc:docMkLst>
        <pc:docMk/>
      </pc:docMkLst>
      <pc:sldChg chg="modSp mod">
        <pc:chgData name="Jarvon Carson" userId="f1f62c45-4a19-4f8e-934b-b4c64f876624" providerId="ADAL" clId="{4406271E-B8F3-4ED8-A990-E3D52CC9C381}" dt="2020-05-04T14:49:09.430" v="148" actId="255"/>
        <pc:sldMkLst>
          <pc:docMk/>
          <pc:sldMk cId="0" sldId="256"/>
        </pc:sldMkLst>
        <pc:spChg chg="mod">
          <ac:chgData name="Jarvon Carson" userId="f1f62c45-4a19-4f8e-934b-b4c64f876624" providerId="ADAL" clId="{4406271E-B8F3-4ED8-A990-E3D52CC9C381}" dt="2020-05-04T14:49:09.430" v="148" actId="255"/>
          <ac:spMkLst>
            <pc:docMk/>
            <pc:sldMk cId="0" sldId="256"/>
            <ac:spMk id="2" creationId="{00000000-0000-0000-0000-000000000000}"/>
          </ac:spMkLst>
        </pc:spChg>
      </pc:sldChg>
      <pc:sldChg chg="addSp delSp modSp mod">
        <pc:chgData name="Jarvon Carson" userId="f1f62c45-4a19-4f8e-934b-b4c64f876624" providerId="ADAL" clId="{4406271E-B8F3-4ED8-A990-E3D52CC9C381}" dt="2020-05-04T14:47:54.883" v="100" actId="20577"/>
        <pc:sldMkLst>
          <pc:docMk/>
          <pc:sldMk cId="0" sldId="260"/>
        </pc:sldMkLst>
        <pc:spChg chg="del">
          <ac:chgData name="Jarvon Carson" userId="f1f62c45-4a19-4f8e-934b-b4c64f876624" providerId="ADAL" clId="{4406271E-B8F3-4ED8-A990-E3D52CC9C381}" dt="2020-05-04T14:47:06.447" v="2" actId="478"/>
          <ac:spMkLst>
            <pc:docMk/>
            <pc:sldMk cId="0" sldId="260"/>
            <ac:spMk id="3" creationId="{05167F23-70DB-42A3-B5CA-6D2950983927}"/>
          </ac:spMkLst>
        </pc:spChg>
        <pc:spChg chg="add del mod">
          <ac:chgData name="Jarvon Carson" userId="f1f62c45-4a19-4f8e-934b-b4c64f876624" providerId="ADAL" clId="{4406271E-B8F3-4ED8-A990-E3D52CC9C381}" dt="2020-05-04T14:46:59.391" v="1"/>
          <ac:spMkLst>
            <pc:docMk/>
            <pc:sldMk cId="0" sldId="260"/>
            <ac:spMk id="4" creationId="{BC21C917-8F55-454B-9F69-B20B24908699}"/>
          </ac:spMkLst>
        </pc:spChg>
        <pc:spChg chg="add mod">
          <ac:chgData name="Jarvon Carson" userId="f1f62c45-4a19-4f8e-934b-b4c64f876624" providerId="ADAL" clId="{4406271E-B8F3-4ED8-A990-E3D52CC9C381}" dt="2020-05-04T14:47:54.883" v="100" actId="20577"/>
          <ac:spMkLst>
            <pc:docMk/>
            <pc:sldMk cId="0" sldId="260"/>
            <ac:spMk id="5" creationId="{28F1D3A3-98BD-4497-A322-D25C364A1332}"/>
          </ac:spMkLst>
        </pc:spChg>
      </pc:sldChg>
      <pc:sldChg chg="modSp">
        <pc:chgData name="Jarvon Carson" userId="f1f62c45-4a19-4f8e-934b-b4c64f876624" providerId="ADAL" clId="{4406271E-B8F3-4ED8-A990-E3D52CC9C381}" dt="2020-05-04T14:48:22.893" v="144" actId="20577"/>
        <pc:sldMkLst>
          <pc:docMk/>
          <pc:sldMk cId="1000496981" sldId="262"/>
        </pc:sldMkLst>
        <pc:spChg chg="mod">
          <ac:chgData name="Jarvon Carson" userId="f1f62c45-4a19-4f8e-934b-b4c64f876624" providerId="ADAL" clId="{4406271E-B8F3-4ED8-A990-E3D52CC9C381}" dt="2020-05-04T14:48:22.893" v="144" actId="20577"/>
          <ac:spMkLst>
            <pc:docMk/>
            <pc:sldMk cId="1000496981" sldId="262"/>
            <ac:spMk id="3" creationId="{00000000-0000-0000-0000-000000000000}"/>
          </ac:spMkLst>
        </pc:spChg>
      </pc:sldChg>
      <pc:sldChg chg="modSp">
        <pc:chgData name="Jarvon Carson" userId="f1f62c45-4a19-4f8e-934b-b4c64f876624" providerId="ADAL" clId="{4406271E-B8F3-4ED8-A990-E3D52CC9C381}" dt="2020-05-04T14:48:11.511" v="142" actId="20577"/>
        <pc:sldMkLst>
          <pc:docMk/>
          <pc:sldMk cId="1287334080" sldId="265"/>
        </pc:sldMkLst>
        <pc:spChg chg="mod">
          <ac:chgData name="Jarvon Carson" userId="f1f62c45-4a19-4f8e-934b-b4c64f876624" providerId="ADAL" clId="{4406271E-B8F3-4ED8-A990-E3D52CC9C381}" dt="2020-05-04T14:48:11.511" v="142" actId="20577"/>
          <ac:spMkLst>
            <pc:docMk/>
            <pc:sldMk cId="1287334080" sldId="265"/>
            <ac:spMk id="3" creationId="{00000000-0000-0000-0000-000000000000}"/>
          </ac:spMkLst>
        </pc:spChg>
      </pc:sldChg>
    </pc:docChg>
  </pc:docChgLst>
  <pc:docChgLst>
    <pc:chgData name="Jarvon Carson" userId="S::jcarson@councilforeconed.org::f1f62c45-4a19-4f8e-934b-b4c64f876624" providerId="AD" clId="Web-{3535A530-8E63-1395-1FF0-D851389F8592}"/>
    <pc:docChg chg="delSld modSld">
      <pc:chgData name="Jarvon Carson" userId="S::jcarson@councilforeconed.org::f1f62c45-4a19-4f8e-934b-b4c64f876624" providerId="AD" clId="Web-{3535A530-8E63-1395-1FF0-D851389F8592}" dt="2020-03-13T18:48:13.960" v="71" actId="20577"/>
      <pc:docMkLst>
        <pc:docMk/>
      </pc:docMkLst>
      <pc:sldChg chg="modSp">
        <pc:chgData name="Jarvon Carson" userId="S::jcarson@councilforeconed.org::f1f62c45-4a19-4f8e-934b-b4c64f876624" providerId="AD" clId="Web-{3535A530-8E63-1395-1FF0-D851389F8592}" dt="2020-03-13T18:48:13.709" v="69" actId="20577"/>
        <pc:sldMkLst>
          <pc:docMk/>
          <pc:sldMk cId="0" sldId="256"/>
        </pc:sldMkLst>
        <pc:spChg chg="mod">
          <ac:chgData name="Jarvon Carson" userId="S::jcarson@councilforeconed.org::f1f62c45-4a19-4f8e-934b-b4c64f876624" providerId="AD" clId="Web-{3535A530-8E63-1395-1FF0-D851389F8592}" dt="2020-03-13T18:48:13.709" v="69" actId="20577"/>
          <ac:spMkLst>
            <pc:docMk/>
            <pc:sldMk cId="0" sldId="256"/>
            <ac:spMk id="2" creationId="{00000000-0000-0000-0000-000000000000}"/>
          </ac:spMkLst>
        </pc:spChg>
      </pc:sldChg>
      <pc:sldChg chg="modSp del">
        <pc:chgData name="Jarvon Carson" userId="S::jcarson@councilforeconed.org::f1f62c45-4a19-4f8e-934b-b4c64f876624" providerId="AD" clId="Web-{3535A530-8E63-1395-1FF0-D851389F8592}" dt="2020-03-13T18:47:30.990" v="40"/>
        <pc:sldMkLst>
          <pc:docMk/>
          <pc:sldMk cId="0" sldId="259"/>
        </pc:sldMkLst>
        <pc:spChg chg="mod">
          <ac:chgData name="Jarvon Carson" userId="S::jcarson@councilforeconed.org::f1f62c45-4a19-4f8e-934b-b4c64f876624" providerId="AD" clId="Web-{3535A530-8E63-1395-1FF0-D851389F8592}" dt="2020-03-13T18:46:39.537" v="0" actId="20577"/>
          <ac:spMkLst>
            <pc:docMk/>
            <pc:sldMk cId="0" sldId="259"/>
            <ac:spMk id="3" creationId="{00000000-0000-0000-0000-000000000000}"/>
          </ac:spMkLst>
        </pc:spChg>
      </pc:sldChg>
    </pc:docChg>
  </pc:docChgLst>
  <pc:docChgLst>
    <pc:chgData name="Jarvon Carson" userId="S::jcarson@councilforeconed.org::f1f62c45-4a19-4f8e-934b-b4c64f876624" providerId="AD" clId="Web-{167C26A0-C669-EA09-BD0C-A1777370BBD6}"/>
    <pc:docChg chg="modSld">
      <pc:chgData name="Jarvon Carson" userId="S::jcarson@councilforeconed.org::f1f62c45-4a19-4f8e-934b-b4c64f876624" providerId="AD" clId="Web-{167C26A0-C669-EA09-BD0C-A1777370BBD6}" dt="2020-05-19T16:41:10.399" v="3" actId="20577"/>
      <pc:docMkLst>
        <pc:docMk/>
      </pc:docMkLst>
      <pc:sldChg chg="modSp">
        <pc:chgData name="Jarvon Carson" userId="S::jcarson@councilforeconed.org::f1f62c45-4a19-4f8e-934b-b4c64f876624" providerId="AD" clId="Web-{167C26A0-C669-EA09-BD0C-A1777370BBD6}" dt="2020-05-19T16:41:10.399" v="3" actId="20577"/>
        <pc:sldMkLst>
          <pc:docMk/>
          <pc:sldMk cId="4232275338" sldId="264"/>
        </pc:sldMkLst>
        <pc:spChg chg="mod">
          <ac:chgData name="Jarvon Carson" userId="S::jcarson@councilforeconed.org::f1f62c45-4a19-4f8e-934b-b4c64f876624" providerId="AD" clId="Web-{167C26A0-C669-EA09-BD0C-A1777370BBD6}" dt="2020-05-19T16:41:10.399" v="3" actId="20577"/>
          <ac:spMkLst>
            <pc:docMk/>
            <pc:sldMk cId="4232275338" sldId="264"/>
            <ac:spMk id="3" creationId="{00000000-0000-0000-0000-000000000000}"/>
          </ac:spMkLst>
        </pc:spChg>
      </pc:sldChg>
    </pc:docChg>
  </pc:docChgLst>
  <pc:docChgLst>
    <pc:chgData name="Jarvon Carson" userId="S::jcarson@councilforeconed.org::f1f62c45-4a19-4f8e-934b-b4c64f876624" providerId="AD" clId="Web-{BF1E1E38-8CCF-BB44-3C15-53D1B6343056}"/>
    <pc:docChg chg="modSld">
      <pc:chgData name="Jarvon Carson" userId="S::jcarson@councilforeconed.org::f1f62c45-4a19-4f8e-934b-b4c64f876624" providerId="AD" clId="Web-{BF1E1E38-8CCF-BB44-3C15-53D1B6343056}" dt="2020-03-13T18:46:02.901" v="79" actId="20577"/>
      <pc:docMkLst>
        <pc:docMk/>
      </pc:docMkLst>
      <pc:sldChg chg="modSp">
        <pc:chgData name="Jarvon Carson" userId="S::jcarson@councilforeconed.org::f1f62c45-4a19-4f8e-934b-b4c64f876624" providerId="AD" clId="Web-{BF1E1E38-8CCF-BB44-3C15-53D1B6343056}" dt="2020-03-13T18:46:02.901" v="78" actId="20577"/>
        <pc:sldMkLst>
          <pc:docMk/>
          <pc:sldMk cId="0" sldId="259"/>
        </pc:sldMkLst>
        <pc:spChg chg="mod">
          <ac:chgData name="Jarvon Carson" userId="S::jcarson@councilforeconed.org::f1f62c45-4a19-4f8e-934b-b4c64f876624" providerId="AD" clId="Web-{BF1E1E38-8CCF-BB44-3C15-53D1B6343056}" dt="2020-03-13T18:46:02.901" v="78" actId="20577"/>
          <ac:spMkLst>
            <pc:docMk/>
            <pc:sldMk cId="0" sldId="259"/>
            <ac:spMk id="2" creationId="{00000000-0000-0000-0000-000000000000}"/>
          </ac:spMkLst>
        </pc:spChg>
        <pc:spChg chg="mod">
          <ac:chgData name="Jarvon Carson" userId="S::jcarson@councilforeconed.org::f1f62c45-4a19-4f8e-934b-b4c64f876624" providerId="AD" clId="Web-{BF1E1E38-8CCF-BB44-3C15-53D1B6343056}" dt="2020-03-13T18:45:52.416" v="65" actId="20577"/>
          <ac:spMkLst>
            <pc:docMk/>
            <pc:sldMk cId="0" sldId="259"/>
            <ac:spMk id="3" creationId="{00000000-0000-0000-0000-000000000000}"/>
          </ac:spMkLst>
        </pc:spChg>
      </pc:sldChg>
      <pc:sldChg chg="modSp">
        <pc:chgData name="Jarvon Carson" userId="S::jcarson@councilforeconed.org::f1f62c45-4a19-4f8e-934b-b4c64f876624" providerId="AD" clId="Web-{BF1E1E38-8CCF-BB44-3C15-53D1B6343056}" dt="2020-03-13T14:49:11.828" v="2" actId="20577"/>
        <pc:sldMkLst>
          <pc:docMk/>
          <pc:sldMk cId="2696024708" sldId="261"/>
        </pc:sldMkLst>
        <pc:spChg chg="mod">
          <ac:chgData name="Jarvon Carson" userId="S::jcarson@councilforeconed.org::f1f62c45-4a19-4f8e-934b-b4c64f876624" providerId="AD" clId="Web-{BF1E1E38-8CCF-BB44-3C15-53D1B6343056}" dt="2020-03-13T14:49:11.828" v="2" actId="20577"/>
          <ac:spMkLst>
            <pc:docMk/>
            <pc:sldMk cId="2696024708" sldId="261"/>
            <ac:spMk id="3" creationId="{D213714B-F9E8-8C44-9AF8-383F3F244D95}"/>
          </ac:spMkLst>
        </pc:spChg>
      </pc:sldChg>
      <pc:sldChg chg="modSp">
        <pc:chgData name="Jarvon Carson" userId="S::jcarson@councilforeconed.org::f1f62c45-4a19-4f8e-934b-b4c64f876624" providerId="AD" clId="Web-{BF1E1E38-8CCF-BB44-3C15-53D1B6343056}" dt="2020-03-13T14:50:23.719" v="12" actId="20577"/>
        <pc:sldMkLst>
          <pc:docMk/>
          <pc:sldMk cId="348903906" sldId="267"/>
        </pc:sldMkLst>
        <pc:spChg chg="mod">
          <ac:chgData name="Jarvon Carson" userId="S::jcarson@councilforeconed.org::f1f62c45-4a19-4f8e-934b-b4c64f876624" providerId="AD" clId="Web-{BF1E1E38-8CCF-BB44-3C15-53D1B6343056}" dt="2020-03-13T14:50:23.719" v="12" actId="20577"/>
          <ac:spMkLst>
            <pc:docMk/>
            <pc:sldMk cId="348903906" sldId="267"/>
            <ac:spMk id="3" creationId="{D213714B-F9E8-8C44-9AF8-383F3F244D95}"/>
          </ac:spMkLst>
        </pc:spChg>
      </pc:sldChg>
    </pc:docChg>
  </pc:docChgLst>
  <pc:docChgLst>
    <pc:chgData name="Jarvon Carson" userId="f1f62c45-4a19-4f8e-934b-b4c64f876624" providerId="ADAL" clId="{5CB42C42-303F-425E-AD2A-3F54EF4640E1}"/>
    <pc:docChg chg="undo custSel addSld delSld modSld">
      <pc:chgData name="Jarvon Carson" userId="f1f62c45-4a19-4f8e-934b-b4c64f876624" providerId="ADAL" clId="{5CB42C42-303F-425E-AD2A-3F54EF4640E1}" dt="2021-10-25T13:40:58.559" v="293" actId="20577"/>
      <pc:docMkLst>
        <pc:docMk/>
      </pc:docMkLst>
      <pc:sldChg chg="del">
        <pc:chgData name="Jarvon Carson" userId="f1f62c45-4a19-4f8e-934b-b4c64f876624" providerId="ADAL" clId="{5CB42C42-303F-425E-AD2A-3F54EF4640E1}" dt="2021-10-25T13:22:44.539" v="1" actId="2696"/>
        <pc:sldMkLst>
          <pc:docMk/>
          <pc:sldMk cId="2071578897" sldId="268"/>
        </pc:sldMkLst>
      </pc:sldChg>
      <pc:sldChg chg="modSp mod">
        <pc:chgData name="Jarvon Carson" userId="f1f62c45-4a19-4f8e-934b-b4c64f876624" providerId="ADAL" clId="{5CB42C42-303F-425E-AD2A-3F54EF4640E1}" dt="2021-10-25T13:23:41.892" v="51" actId="404"/>
        <pc:sldMkLst>
          <pc:docMk/>
          <pc:sldMk cId="1741099788" sldId="269"/>
        </pc:sldMkLst>
        <pc:spChg chg="mod">
          <ac:chgData name="Jarvon Carson" userId="f1f62c45-4a19-4f8e-934b-b4c64f876624" providerId="ADAL" clId="{5CB42C42-303F-425E-AD2A-3F54EF4640E1}" dt="2021-10-25T13:23:41.892" v="51" actId="404"/>
          <ac:spMkLst>
            <pc:docMk/>
            <pc:sldMk cId="1741099788" sldId="269"/>
            <ac:spMk id="2" creationId="{00000000-0000-0000-0000-000000000000}"/>
          </ac:spMkLst>
        </pc:spChg>
      </pc:sldChg>
      <pc:sldChg chg="modSp mod">
        <pc:chgData name="Jarvon Carson" userId="f1f62c45-4a19-4f8e-934b-b4c64f876624" providerId="ADAL" clId="{5CB42C42-303F-425E-AD2A-3F54EF4640E1}" dt="2021-10-25T13:30:51.781" v="131" actId="5793"/>
        <pc:sldMkLst>
          <pc:docMk/>
          <pc:sldMk cId="3717554838" sldId="276"/>
        </pc:sldMkLst>
        <pc:spChg chg="mod">
          <ac:chgData name="Jarvon Carson" userId="f1f62c45-4a19-4f8e-934b-b4c64f876624" providerId="ADAL" clId="{5CB42C42-303F-425E-AD2A-3F54EF4640E1}" dt="2021-10-25T13:24:18.370" v="54" actId="20577"/>
          <ac:spMkLst>
            <pc:docMk/>
            <pc:sldMk cId="3717554838" sldId="276"/>
            <ac:spMk id="2" creationId="{42A4DB71-EC44-4137-8629-EC517283EC20}"/>
          </ac:spMkLst>
        </pc:spChg>
        <pc:spChg chg="mod">
          <ac:chgData name="Jarvon Carson" userId="f1f62c45-4a19-4f8e-934b-b4c64f876624" providerId="ADAL" clId="{5CB42C42-303F-425E-AD2A-3F54EF4640E1}" dt="2021-10-25T13:30:51.781" v="131" actId="5793"/>
          <ac:spMkLst>
            <pc:docMk/>
            <pc:sldMk cId="3717554838" sldId="276"/>
            <ac:spMk id="3" creationId="{88078BE7-E45F-4A17-B433-363F2B262EC7}"/>
          </ac:spMkLst>
        </pc:spChg>
      </pc:sldChg>
      <pc:sldChg chg="modSp mod">
        <pc:chgData name="Jarvon Carson" userId="f1f62c45-4a19-4f8e-934b-b4c64f876624" providerId="ADAL" clId="{5CB42C42-303F-425E-AD2A-3F54EF4640E1}" dt="2021-10-25T13:31:13.264" v="134" actId="207"/>
        <pc:sldMkLst>
          <pc:docMk/>
          <pc:sldMk cId="1440362967" sldId="277"/>
        </pc:sldMkLst>
        <pc:spChg chg="mod">
          <ac:chgData name="Jarvon Carson" userId="f1f62c45-4a19-4f8e-934b-b4c64f876624" providerId="ADAL" clId="{5CB42C42-303F-425E-AD2A-3F54EF4640E1}" dt="2021-10-25T13:31:13.264" v="134" actId="207"/>
          <ac:spMkLst>
            <pc:docMk/>
            <pc:sldMk cId="1440362967" sldId="277"/>
            <ac:spMk id="3" creationId="{73BEE716-664E-4428-B90A-62091ADBFD63}"/>
          </ac:spMkLst>
        </pc:spChg>
      </pc:sldChg>
      <pc:sldChg chg="modSp mod">
        <pc:chgData name="Jarvon Carson" userId="f1f62c45-4a19-4f8e-934b-b4c64f876624" providerId="ADAL" clId="{5CB42C42-303F-425E-AD2A-3F54EF4640E1}" dt="2021-10-25T13:40:40.670" v="273" actId="123"/>
        <pc:sldMkLst>
          <pc:docMk/>
          <pc:sldMk cId="1428919165" sldId="328"/>
        </pc:sldMkLst>
        <pc:spChg chg="mod">
          <ac:chgData name="Jarvon Carson" userId="f1f62c45-4a19-4f8e-934b-b4c64f876624" providerId="ADAL" clId="{5CB42C42-303F-425E-AD2A-3F54EF4640E1}" dt="2021-10-25T13:29:12.992" v="119" actId="207"/>
          <ac:spMkLst>
            <pc:docMk/>
            <pc:sldMk cId="1428919165" sldId="328"/>
            <ac:spMk id="2" creationId="{00000000-0000-0000-0000-000000000000}"/>
          </ac:spMkLst>
        </pc:spChg>
        <pc:spChg chg="mod">
          <ac:chgData name="Jarvon Carson" userId="f1f62c45-4a19-4f8e-934b-b4c64f876624" providerId="ADAL" clId="{5CB42C42-303F-425E-AD2A-3F54EF4640E1}" dt="2021-10-25T13:40:40.670" v="273" actId="123"/>
          <ac:spMkLst>
            <pc:docMk/>
            <pc:sldMk cId="1428919165" sldId="328"/>
            <ac:spMk id="3" creationId="{00000000-0000-0000-0000-000000000000}"/>
          </ac:spMkLst>
        </pc:spChg>
      </pc:sldChg>
      <pc:sldChg chg="modSp mod">
        <pc:chgData name="Jarvon Carson" userId="f1f62c45-4a19-4f8e-934b-b4c64f876624" providerId="ADAL" clId="{5CB42C42-303F-425E-AD2A-3F54EF4640E1}" dt="2021-10-25T13:31:02.908" v="133" actId="207"/>
        <pc:sldMkLst>
          <pc:docMk/>
          <pc:sldMk cId="3646994453" sldId="333"/>
        </pc:sldMkLst>
        <pc:spChg chg="mod">
          <ac:chgData name="Jarvon Carson" userId="f1f62c45-4a19-4f8e-934b-b4c64f876624" providerId="ADAL" clId="{5CB42C42-303F-425E-AD2A-3F54EF4640E1}" dt="2021-10-25T13:24:26.855" v="55" actId="255"/>
          <ac:spMkLst>
            <pc:docMk/>
            <pc:sldMk cId="3646994453" sldId="333"/>
            <ac:spMk id="2" creationId="{00000000-0000-0000-0000-000000000000}"/>
          </ac:spMkLst>
        </pc:spChg>
        <pc:spChg chg="mod">
          <ac:chgData name="Jarvon Carson" userId="f1f62c45-4a19-4f8e-934b-b4c64f876624" providerId="ADAL" clId="{5CB42C42-303F-425E-AD2A-3F54EF4640E1}" dt="2021-10-25T13:31:02.908" v="133" actId="207"/>
          <ac:spMkLst>
            <pc:docMk/>
            <pc:sldMk cId="3646994453" sldId="333"/>
            <ac:spMk id="3" creationId="{00000000-0000-0000-0000-000000000000}"/>
          </ac:spMkLst>
        </pc:spChg>
      </pc:sldChg>
      <pc:sldChg chg="modSp mod">
        <pc:chgData name="Jarvon Carson" userId="f1f62c45-4a19-4f8e-934b-b4c64f876624" providerId="ADAL" clId="{5CB42C42-303F-425E-AD2A-3F54EF4640E1}" dt="2021-10-25T13:24:59.851" v="62" actId="404"/>
        <pc:sldMkLst>
          <pc:docMk/>
          <pc:sldMk cId="1796049017" sldId="336"/>
        </pc:sldMkLst>
        <pc:spChg chg="mod">
          <ac:chgData name="Jarvon Carson" userId="f1f62c45-4a19-4f8e-934b-b4c64f876624" providerId="ADAL" clId="{5CB42C42-303F-425E-AD2A-3F54EF4640E1}" dt="2021-10-25T13:24:59.851" v="62" actId="404"/>
          <ac:spMkLst>
            <pc:docMk/>
            <pc:sldMk cId="1796049017" sldId="336"/>
            <ac:spMk id="2" creationId="{00000000-0000-0000-0000-000000000000}"/>
          </ac:spMkLst>
        </pc:spChg>
      </pc:sldChg>
      <pc:sldChg chg="modSp mod">
        <pc:chgData name="Jarvon Carson" userId="f1f62c45-4a19-4f8e-934b-b4c64f876624" providerId="ADAL" clId="{5CB42C42-303F-425E-AD2A-3F54EF4640E1}" dt="2021-10-25T13:33:26.648" v="158" actId="113"/>
        <pc:sldMkLst>
          <pc:docMk/>
          <pc:sldMk cId="4237979738" sldId="338"/>
        </pc:sldMkLst>
        <pc:spChg chg="mod">
          <ac:chgData name="Jarvon Carson" userId="f1f62c45-4a19-4f8e-934b-b4c64f876624" providerId="ADAL" clId="{5CB42C42-303F-425E-AD2A-3F54EF4640E1}" dt="2021-10-25T13:26:06.476" v="81" actId="404"/>
          <ac:spMkLst>
            <pc:docMk/>
            <pc:sldMk cId="4237979738" sldId="338"/>
            <ac:spMk id="2" creationId="{00000000-0000-0000-0000-000000000000}"/>
          </ac:spMkLst>
        </pc:spChg>
        <pc:spChg chg="mod">
          <ac:chgData name="Jarvon Carson" userId="f1f62c45-4a19-4f8e-934b-b4c64f876624" providerId="ADAL" clId="{5CB42C42-303F-425E-AD2A-3F54EF4640E1}" dt="2021-10-25T13:33:26.648" v="158" actId="113"/>
          <ac:spMkLst>
            <pc:docMk/>
            <pc:sldMk cId="4237979738" sldId="338"/>
            <ac:spMk id="3" creationId="{00000000-0000-0000-0000-000000000000}"/>
          </ac:spMkLst>
        </pc:spChg>
      </pc:sldChg>
      <pc:sldChg chg="modSp mod">
        <pc:chgData name="Jarvon Carson" userId="f1f62c45-4a19-4f8e-934b-b4c64f876624" providerId="ADAL" clId="{5CB42C42-303F-425E-AD2A-3F54EF4640E1}" dt="2021-10-25T13:25:13.263" v="65" actId="404"/>
        <pc:sldMkLst>
          <pc:docMk/>
          <pc:sldMk cId="2908992283" sldId="339"/>
        </pc:sldMkLst>
        <pc:spChg chg="mod">
          <ac:chgData name="Jarvon Carson" userId="f1f62c45-4a19-4f8e-934b-b4c64f876624" providerId="ADAL" clId="{5CB42C42-303F-425E-AD2A-3F54EF4640E1}" dt="2021-10-25T13:25:13.263" v="65" actId="404"/>
          <ac:spMkLst>
            <pc:docMk/>
            <pc:sldMk cId="2908992283" sldId="339"/>
            <ac:spMk id="2" creationId="{00000000-0000-0000-0000-000000000000}"/>
          </ac:spMkLst>
        </pc:spChg>
      </pc:sldChg>
      <pc:sldChg chg="modSp mod">
        <pc:chgData name="Jarvon Carson" userId="f1f62c45-4a19-4f8e-934b-b4c64f876624" providerId="ADAL" clId="{5CB42C42-303F-425E-AD2A-3F54EF4640E1}" dt="2021-10-25T13:33:13.518" v="155" actId="404"/>
        <pc:sldMkLst>
          <pc:docMk/>
          <pc:sldMk cId="2052756204" sldId="340"/>
        </pc:sldMkLst>
        <pc:spChg chg="mod">
          <ac:chgData name="Jarvon Carson" userId="f1f62c45-4a19-4f8e-934b-b4c64f876624" providerId="ADAL" clId="{5CB42C42-303F-425E-AD2A-3F54EF4640E1}" dt="2021-10-25T13:33:13.518" v="155" actId="404"/>
          <ac:spMkLst>
            <pc:docMk/>
            <pc:sldMk cId="2052756204" sldId="340"/>
            <ac:spMk id="2" creationId="{00000000-0000-0000-0000-000000000000}"/>
          </ac:spMkLst>
        </pc:spChg>
        <pc:spChg chg="mod">
          <ac:chgData name="Jarvon Carson" userId="f1f62c45-4a19-4f8e-934b-b4c64f876624" providerId="ADAL" clId="{5CB42C42-303F-425E-AD2A-3F54EF4640E1}" dt="2021-10-25T13:32:53.973" v="154" actId="5793"/>
          <ac:spMkLst>
            <pc:docMk/>
            <pc:sldMk cId="2052756204" sldId="340"/>
            <ac:spMk id="3" creationId="{00000000-0000-0000-0000-000000000000}"/>
          </ac:spMkLst>
        </pc:spChg>
      </pc:sldChg>
      <pc:sldChg chg="modSp mod">
        <pc:chgData name="Jarvon Carson" userId="f1f62c45-4a19-4f8e-934b-b4c64f876624" providerId="ADAL" clId="{5CB42C42-303F-425E-AD2A-3F54EF4640E1}" dt="2021-10-25T13:25:20.404" v="68" actId="404"/>
        <pc:sldMkLst>
          <pc:docMk/>
          <pc:sldMk cId="1215519223" sldId="341"/>
        </pc:sldMkLst>
        <pc:spChg chg="mod">
          <ac:chgData name="Jarvon Carson" userId="f1f62c45-4a19-4f8e-934b-b4c64f876624" providerId="ADAL" clId="{5CB42C42-303F-425E-AD2A-3F54EF4640E1}" dt="2021-10-25T13:25:20.404" v="68" actId="404"/>
          <ac:spMkLst>
            <pc:docMk/>
            <pc:sldMk cId="1215519223" sldId="341"/>
            <ac:spMk id="2" creationId="{00000000-0000-0000-0000-000000000000}"/>
          </ac:spMkLst>
        </pc:spChg>
      </pc:sldChg>
      <pc:sldChg chg="modSp mod">
        <pc:chgData name="Jarvon Carson" userId="f1f62c45-4a19-4f8e-934b-b4c64f876624" providerId="ADAL" clId="{5CB42C42-303F-425E-AD2A-3F54EF4640E1}" dt="2021-10-25T13:31:48.917" v="139" actId="207"/>
        <pc:sldMkLst>
          <pc:docMk/>
          <pc:sldMk cId="2655305028" sldId="343"/>
        </pc:sldMkLst>
        <pc:spChg chg="mod">
          <ac:chgData name="Jarvon Carson" userId="f1f62c45-4a19-4f8e-934b-b4c64f876624" providerId="ADAL" clId="{5CB42C42-303F-425E-AD2A-3F54EF4640E1}" dt="2021-10-25T13:31:48.917" v="139" actId="207"/>
          <ac:spMkLst>
            <pc:docMk/>
            <pc:sldMk cId="2655305028" sldId="343"/>
            <ac:spMk id="5" creationId="{00000000-0000-0000-0000-000000000000}"/>
          </ac:spMkLst>
        </pc:spChg>
      </pc:sldChg>
      <pc:sldChg chg="modSp mod">
        <pc:chgData name="Jarvon Carson" userId="f1f62c45-4a19-4f8e-934b-b4c64f876624" providerId="ADAL" clId="{5CB42C42-303F-425E-AD2A-3F54EF4640E1}" dt="2021-10-25T13:32:20.633" v="145" actId="114"/>
        <pc:sldMkLst>
          <pc:docMk/>
          <pc:sldMk cId="609756306" sldId="344"/>
        </pc:sldMkLst>
        <pc:spChg chg="mod">
          <ac:chgData name="Jarvon Carson" userId="f1f62c45-4a19-4f8e-934b-b4c64f876624" providerId="ADAL" clId="{5CB42C42-303F-425E-AD2A-3F54EF4640E1}" dt="2021-10-25T13:25:31.358" v="70" actId="404"/>
          <ac:spMkLst>
            <pc:docMk/>
            <pc:sldMk cId="609756306" sldId="344"/>
            <ac:spMk id="2" creationId="{00000000-0000-0000-0000-000000000000}"/>
          </ac:spMkLst>
        </pc:spChg>
        <pc:spChg chg="mod">
          <ac:chgData name="Jarvon Carson" userId="f1f62c45-4a19-4f8e-934b-b4c64f876624" providerId="ADAL" clId="{5CB42C42-303F-425E-AD2A-3F54EF4640E1}" dt="2021-10-25T13:31:58.501" v="140" actId="207"/>
          <ac:spMkLst>
            <pc:docMk/>
            <pc:sldMk cId="609756306" sldId="344"/>
            <ac:spMk id="4" creationId="{00000000-0000-0000-0000-000000000000}"/>
          </ac:spMkLst>
        </pc:spChg>
        <pc:spChg chg="mod">
          <ac:chgData name="Jarvon Carson" userId="f1f62c45-4a19-4f8e-934b-b4c64f876624" providerId="ADAL" clId="{5CB42C42-303F-425E-AD2A-3F54EF4640E1}" dt="2021-10-25T13:32:16.188" v="144" actId="114"/>
          <ac:spMkLst>
            <pc:docMk/>
            <pc:sldMk cId="609756306" sldId="344"/>
            <ac:spMk id="5" creationId="{00000000-0000-0000-0000-000000000000}"/>
          </ac:spMkLst>
        </pc:spChg>
        <pc:spChg chg="mod">
          <ac:chgData name="Jarvon Carson" userId="f1f62c45-4a19-4f8e-934b-b4c64f876624" providerId="ADAL" clId="{5CB42C42-303F-425E-AD2A-3F54EF4640E1}" dt="2021-10-25T13:32:04.218" v="141" actId="207"/>
          <ac:spMkLst>
            <pc:docMk/>
            <pc:sldMk cId="609756306" sldId="344"/>
            <ac:spMk id="6" creationId="{00000000-0000-0000-0000-000000000000}"/>
          </ac:spMkLst>
        </pc:spChg>
        <pc:spChg chg="mod">
          <ac:chgData name="Jarvon Carson" userId="f1f62c45-4a19-4f8e-934b-b4c64f876624" providerId="ADAL" clId="{5CB42C42-303F-425E-AD2A-3F54EF4640E1}" dt="2021-10-25T13:32:20.633" v="145" actId="114"/>
          <ac:spMkLst>
            <pc:docMk/>
            <pc:sldMk cId="609756306" sldId="344"/>
            <ac:spMk id="7" creationId="{00000000-0000-0000-0000-000000000000}"/>
          </ac:spMkLst>
        </pc:spChg>
      </pc:sldChg>
      <pc:sldChg chg="modSp mod">
        <pc:chgData name="Jarvon Carson" userId="f1f62c45-4a19-4f8e-934b-b4c64f876624" providerId="ADAL" clId="{5CB42C42-303F-425E-AD2A-3F54EF4640E1}" dt="2021-10-25T13:32:38.554" v="148" actId="207"/>
        <pc:sldMkLst>
          <pc:docMk/>
          <pc:sldMk cId="3283617005" sldId="345"/>
        </pc:sldMkLst>
        <pc:spChg chg="mod">
          <ac:chgData name="Jarvon Carson" userId="f1f62c45-4a19-4f8e-934b-b4c64f876624" providerId="ADAL" clId="{5CB42C42-303F-425E-AD2A-3F54EF4640E1}" dt="2021-10-25T13:25:39.305" v="73" actId="404"/>
          <ac:spMkLst>
            <pc:docMk/>
            <pc:sldMk cId="3283617005" sldId="345"/>
            <ac:spMk id="2" creationId="{00000000-0000-0000-0000-000000000000}"/>
          </ac:spMkLst>
        </pc:spChg>
        <pc:spChg chg="mod">
          <ac:chgData name="Jarvon Carson" userId="f1f62c45-4a19-4f8e-934b-b4c64f876624" providerId="ADAL" clId="{5CB42C42-303F-425E-AD2A-3F54EF4640E1}" dt="2021-10-25T13:32:35.529" v="147" actId="207"/>
          <ac:spMkLst>
            <pc:docMk/>
            <pc:sldMk cId="3283617005" sldId="345"/>
            <ac:spMk id="4" creationId="{00000000-0000-0000-0000-000000000000}"/>
          </ac:spMkLst>
        </pc:spChg>
        <pc:spChg chg="mod">
          <ac:chgData name="Jarvon Carson" userId="f1f62c45-4a19-4f8e-934b-b4c64f876624" providerId="ADAL" clId="{5CB42C42-303F-425E-AD2A-3F54EF4640E1}" dt="2021-10-25T13:32:38.554" v="148" actId="207"/>
          <ac:spMkLst>
            <pc:docMk/>
            <pc:sldMk cId="3283617005" sldId="345"/>
            <ac:spMk id="6" creationId="{00000000-0000-0000-0000-000000000000}"/>
          </ac:spMkLst>
        </pc:spChg>
      </pc:sldChg>
      <pc:sldChg chg="modSp mod">
        <pc:chgData name="Jarvon Carson" userId="f1f62c45-4a19-4f8e-934b-b4c64f876624" providerId="ADAL" clId="{5CB42C42-303F-425E-AD2A-3F54EF4640E1}" dt="2021-10-25T13:26:13.466" v="84" actId="404"/>
        <pc:sldMkLst>
          <pc:docMk/>
          <pc:sldMk cId="3530080763" sldId="346"/>
        </pc:sldMkLst>
        <pc:spChg chg="mod">
          <ac:chgData name="Jarvon Carson" userId="f1f62c45-4a19-4f8e-934b-b4c64f876624" providerId="ADAL" clId="{5CB42C42-303F-425E-AD2A-3F54EF4640E1}" dt="2021-10-25T13:26:13.466" v="84" actId="404"/>
          <ac:spMkLst>
            <pc:docMk/>
            <pc:sldMk cId="3530080763" sldId="346"/>
            <ac:spMk id="2" creationId="{00000000-0000-0000-0000-000000000000}"/>
          </ac:spMkLst>
        </pc:spChg>
      </pc:sldChg>
      <pc:sldChg chg="modSp mod">
        <pc:chgData name="Jarvon Carson" userId="f1f62c45-4a19-4f8e-934b-b4c64f876624" providerId="ADAL" clId="{5CB42C42-303F-425E-AD2A-3F54EF4640E1}" dt="2021-10-25T13:34:02.944" v="163" actId="207"/>
        <pc:sldMkLst>
          <pc:docMk/>
          <pc:sldMk cId="2943394760" sldId="347"/>
        </pc:sldMkLst>
        <pc:spChg chg="mod">
          <ac:chgData name="Jarvon Carson" userId="f1f62c45-4a19-4f8e-934b-b4c64f876624" providerId="ADAL" clId="{5CB42C42-303F-425E-AD2A-3F54EF4640E1}" dt="2021-10-25T13:26:20.253" v="85" actId="404"/>
          <ac:spMkLst>
            <pc:docMk/>
            <pc:sldMk cId="2943394760" sldId="347"/>
            <ac:spMk id="2" creationId="{00000000-0000-0000-0000-000000000000}"/>
          </ac:spMkLst>
        </pc:spChg>
        <pc:spChg chg="mod">
          <ac:chgData name="Jarvon Carson" userId="f1f62c45-4a19-4f8e-934b-b4c64f876624" providerId="ADAL" clId="{5CB42C42-303F-425E-AD2A-3F54EF4640E1}" dt="2021-10-25T13:34:02.944" v="163" actId="207"/>
          <ac:spMkLst>
            <pc:docMk/>
            <pc:sldMk cId="2943394760" sldId="347"/>
            <ac:spMk id="9" creationId="{00000000-0000-0000-0000-000000000000}"/>
          </ac:spMkLst>
        </pc:spChg>
        <pc:picChg chg="mod">
          <ac:chgData name="Jarvon Carson" userId="f1f62c45-4a19-4f8e-934b-b4c64f876624" providerId="ADAL" clId="{5CB42C42-303F-425E-AD2A-3F54EF4640E1}" dt="2021-10-25T13:33:44.192" v="160" actId="14100"/>
          <ac:picMkLst>
            <pc:docMk/>
            <pc:sldMk cId="2943394760" sldId="347"/>
            <ac:picMk id="8" creationId="{00000000-0000-0000-0000-000000000000}"/>
          </ac:picMkLst>
        </pc:picChg>
      </pc:sldChg>
      <pc:sldChg chg="modSp mod">
        <pc:chgData name="Jarvon Carson" userId="f1f62c45-4a19-4f8e-934b-b4c64f876624" providerId="ADAL" clId="{5CB42C42-303F-425E-AD2A-3F54EF4640E1}" dt="2021-10-25T13:34:14.818" v="164" actId="207"/>
        <pc:sldMkLst>
          <pc:docMk/>
          <pc:sldMk cId="1915017773" sldId="348"/>
        </pc:sldMkLst>
        <pc:spChg chg="mod">
          <ac:chgData name="Jarvon Carson" userId="f1f62c45-4a19-4f8e-934b-b4c64f876624" providerId="ADAL" clId="{5CB42C42-303F-425E-AD2A-3F54EF4640E1}" dt="2021-10-25T13:26:24.189" v="86" actId="1076"/>
          <ac:spMkLst>
            <pc:docMk/>
            <pc:sldMk cId="1915017773" sldId="348"/>
            <ac:spMk id="2" creationId="{00000000-0000-0000-0000-000000000000}"/>
          </ac:spMkLst>
        </pc:spChg>
        <pc:spChg chg="mod">
          <ac:chgData name="Jarvon Carson" userId="f1f62c45-4a19-4f8e-934b-b4c64f876624" providerId="ADAL" clId="{5CB42C42-303F-425E-AD2A-3F54EF4640E1}" dt="2021-10-25T13:34:14.818" v="164" actId="207"/>
          <ac:spMkLst>
            <pc:docMk/>
            <pc:sldMk cId="1915017773" sldId="348"/>
            <ac:spMk id="3" creationId="{00000000-0000-0000-0000-000000000000}"/>
          </ac:spMkLst>
        </pc:spChg>
      </pc:sldChg>
      <pc:sldChg chg="modSp mod">
        <pc:chgData name="Jarvon Carson" userId="f1f62c45-4a19-4f8e-934b-b4c64f876624" providerId="ADAL" clId="{5CB42C42-303F-425E-AD2A-3F54EF4640E1}" dt="2021-10-25T13:26:28.710" v="87" actId="1076"/>
        <pc:sldMkLst>
          <pc:docMk/>
          <pc:sldMk cId="4165477440" sldId="349"/>
        </pc:sldMkLst>
        <pc:spChg chg="mod">
          <ac:chgData name="Jarvon Carson" userId="f1f62c45-4a19-4f8e-934b-b4c64f876624" providerId="ADAL" clId="{5CB42C42-303F-425E-AD2A-3F54EF4640E1}" dt="2021-10-25T13:26:28.710" v="87" actId="1076"/>
          <ac:spMkLst>
            <pc:docMk/>
            <pc:sldMk cId="4165477440" sldId="349"/>
            <ac:spMk id="2" creationId="{00000000-0000-0000-0000-000000000000}"/>
          </ac:spMkLst>
        </pc:spChg>
      </pc:sldChg>
      <pc:sldChg chg="modSp mod">
        <pc:chgData name="Jarvon Carson" userId="f1f62c45-4a19-4f8e-934b-b4c64f876624" providerId="ADAL" clId="{5CB42C42-303F-425E-AD2A-3F54EF4640E1}" dt="2021-10-25T13:34:58.684" v="181" actId="5793"/>
        <pc:sldMkLst>
          <pc:docMk/>
          <pc:sldMk cId="4037310740" sldId="350"/>
        </pc:sldMkLst>
        <pc:spChg chg="mod">
          <ac:chgData name="Jarvon Carson" userId="f1f62c45-4a19-4f8e-934b-b4c64f876624" providerId="ADAL" clId="{5CB42C42-303F-425E-AD2A-3F54EF4640E1}" dt="2021-10-25T13:26:43.711" v="90" actId="1076"/>
          <ac:spMkLst>
            <pc:docMk/>
            <pc:sldMk cId="4037310740" sldId="350"/>
            <ac:spMk id="2" creationId="{00000000-0000-0000-0000-000000000000}"/>
          </ac:spMkLst>
        </pc:spChg>
        <pc:spChg chg="mod">
          <ac:chgData name="Jarvon Carson" userId="f1f62c45-4a19-4f8e-934b-b4c64f876624" providerId="ADAL" clId="{5CB42C42-303F-425E-AD2A-3F54EF4640E1}" dt="2021-10-25T13:34:58.684" v="181" actId="5793"/>
          <ac:spMkLst>
            <pc:docMk/>
            <pc:sldMk cId="4037310740" sldId="350"/>
            <ac:spMk id="3" creationId="{00000000-0000-0000-0000-000000000000}"/>
          </ac:spMkLst>
        </pc:spChg>
      </pc:sldChg>
      <pc:sldChg chg="modSp mod">
        <pc:chgData name="Jarvon Carson" userId="f1f62c45-4a19-4f8e-934b-b4c64f876624" providerId="ADAL" clId="{5CB42C42-303F-425E-AD2A-3F54EF4640E1}" dt="2021-10-25T13:35:09.075" v="183" actId="404"/>
        <pc:sldMkLst>
          <pc:docMk/>
          <pc:sldMk cId="249817097" sldId="351"/>
        </pc:sldMkLst>
        <pc:spChg chg="mod">
          <ac:chgData name="Jarvon Carson" userId="f1f62c45-4a19-4f8e-934b-b4c64f876624" providerId="ADAL" clId="{5CB42C42-303F-425E-AD2A-3F54EF4640E1}" dt="2021-10-25T13:26:58.785" v="95" actId="1076"/>
          <ac:spMkLst>
            <pc:docMk/>
            <pc:sldMk cId="249817097" sldId="351"/>
            <ac:spMk id="2" creationId="{00000000-0000-0000-0000-000000000000}"/>
          </ac:spMkLst>
        </pc:spChg>
        <pc:spChg chg="mod">
          <ac:chgData name="Jarvon Carson" userId="f1f62c45-4a19-4f8e-934b-b4c64f876624" providerId="ADAL" clId="{5CB42C42-303F-425E-AD2A-3F54EF4640E1}" dt="2021-10-25T13:35:09.075" v="183" actId="404"/>
          <ac:spMkLst>
            <pc:docMk/>
            <pc:sldMk cId="249817097" sldId="351"/>
            <ac:spMk id="3" creationId="{00000000-0000-0000-0000-000000000000}"/>
          </ac:spMkLst>
        </pc:spChg>
      </pc:sldChg>
      <pc:sldChg chg="modSp mod">
        <pc:chgData name="Jarvon Carson" userId="f1f62c45-4a19-4f8e-934b-b4c64f876624" providerId="ADAL" clId="{5CB42C42-303F-425E-AD2A-3F54EF4640E1}" dt="2021-10-25T13:35:32.248" v="186" actId="207"/>
        <pc:sldMkLst>
          <pc:docMk/>
          <pc:sldMk cId="204479786" sldId="353"/>
        </pc:sldMkLst>
        <pc:spChg chg="mod">
          <ac:chgData name="Jarvon Carson" userId="f1f62c45-4a19-4f8e-934b-b4c64f876624" providerId="ADAL" clId="{5CB42C42-303F-425E-AD2A-3F54EF4640E1}" dt="2021-10-25T13:35:32.248" v="186" actId="207"/>
          <ac:spMkLst>
            <pc:docMk/>
            <pc:sldMk cId="204479786" sldId="353"/>
            <ac:spMk id="3" creationId="{00000000-0000-0000-0000-000000000000}"/>
          </ac:spMkLst>
        </pc:spChg>
      </pc:sldChg>
      <pc:sldChg chg="modSp mod">
        <pc:chgData name="Jarvon Carson" userId="f1f62c45-4a19-4f8e-934b-b4c64f876624" providerId="ADAL" clId="{5CB42C42-303F-425E-AD2A-3F54EF4640E1}" dt="2021-10-25T13:35:46.008" v="188" actId="207"/>
        <pc:sldMkLst>
          <pc:docMk/>
          <pc:sldMk cId="3070823562" sldId="354"/>
        </pc:sldMkLst>
        <pc:spChg chg="mod">
          <ac:chgData name="Jarvon Carson" userId="f1f62c45-4a19-4f8e-934b-b4c64f876624" providerId="ADAL" clId="{5CB42C42-303F-425E-AD2A-3F54EF4640E1}" dt="2021-10-25T13:35:46.008" v="188" actId="207"/>
          <ac:spMkLst>
            <pc:docMk/>
            <pc:sldMk cId="3070823562" sldId="354"/>
            <ac:spMk id="3" creationId="{00000000-0000-0000-0000-000000000000}"/>
          </ac:spMkLst>
        </pc:spChg>
      </pc:sldChg>
      <pc:sldChg chg="modSp mod">
        <pc:chgData name="Jarvon Carson" userId="f1f62c45-4a19-4f8e-934b-b4c64f876624" providerId="ADAL" clId="{5CB42C42-303F-425E-AD2A-3F54EF4640E1}" dt="2021-10-25T13:36:34.251" v="209" actId="404"/>
        <pc:sldMkLst>
          <pc:docMk/>
          <pc:sldMk cId="44942879" sldId="356"/>
        </pc:sldMkLst>
        <pc:spChg chg="mod">
          <ac:chgData name="Jarvon Carson" userId="f1f62c45-4a19-4f8e-934b-b4c64f876624" providerId="ADAL" clId="{5CB42C42-303F-425E-AD2A-3F54EF4640E1}" dt="2021-10-25T13:36:34.251" v="209" actId="404"/>
          <ac:spMkLst>
            <pc:docMk/>
            <pc:sldMk cId="44942879" sldId="356"/>
            <ac:spMk id="2" creationId="{00000000-0000-0000-0000-000000000000}"/>
          </ac:spMkLst>
        </pc:spChg>
      </pc:sldChg>
      <pc:sldChg chg="modSp mod">
        <pc:chgData name="Jarvon Carson" userId="f1f62c45-4a19-4f8e-934b-b4c64f876624" providerId="ADAL" clId="{5CB42C42-303F-425E-AD2A-3F54EF4640E1}" dt="2021-10-25T13:36:25.457" v="208" actId="20577"/>
        <pc:sldMkLst>
          <pc:docMk/>
          <pc:sldMk cId="2650487171" sldId="357"/>
        </pc:sldMkLst>
        <pc:spChg chg="mod">
          <ac:chgData name="Jarvon Carson" userId="f1f62c45-4a19-4f8e-934b-b4c64f876624" providerId="ADAL" clId="{5CB42C42-303F-425E-AD2A-3F54EF4640E1}" dt="2021-10-25T13:36:25.457" v="208" actId="20577"/>
          <ac:spMkLst>
            <pc:docMk/>
            <pc:sldMk cId="2650487171" sldId="357"/>
            <ac:spMk id="3" creationId="{00000000-0000-0000-0000-000000000000}"/>
          </ac:spMkLst>
        </pc:spChg>
      </pc:sldChg>
      <pc:sldChg chg="modSp mod">
        <pc:chgData name="Jarvon Carson" userId="f1f62c45-4a19-4f8e-934b-b4c64f876624" providerId="ADAL" clId="{5CB42C42-303F-425E-AD2A-3F54EF4640E1}" dt="2021-10-25T13:36:54.621" v="212" actId="207"/>
        <pc:sldMkLst>
          <pc:docMk/>
          <pc:sldMk cId="1333948575" sldId="358"/>
        </pc:sldMkLst>
        <pc:spChg chg="mod">
          <ac:chgData name="Jarvon Carson" userId="f1f62c45-4a19-4f8e-934b-b4c64f876624" providerId="ADAL" clId="{5CB42C42-303F-425E-AD2A-3F54EF4640E1}" dt="2021-10-25T13:27:29.508" v="99" actId="20577"/>
          <ac:spMkLst>
            <pc:docMk/>
            <pc:sldMk cId="1333948575" sldId="358"/>
            <ac:spMk id="2" creationId="{00000000-0000-0000-0000-000000000000}"/>
          </ac:spMkLst>
        </pc:spChg>
        <pc:spChg chg="mod">
          <ac:chgData name="Jarvon Carson" userId="f1f62c45-4a19-4f8e-934b-b4c64f876624" providerId="ADAL" clId="{5CB42C42-303F-425E-AD2A-3F54EF4640E1}" dt="2021-10-25T13:36:54.621" v="212" actId="207"/>
          <ac:spMkLst>
            <pc:docMk/>
            <pc:sldMk cId="1333948575" sldId="358"/>
            <ac:spMk id="5" creationId="{00000000-0000-0000-0000-000000000000}"/>
          </ac:spMkLst>
        </pc:spChg>
      </pc:sldChg>
      <pc:sldChg chg="modSp mod">
        <pc:chgData name="Jarvon Carson" userId="f1f62c45-4a19-4f8e-934b-b4c64f876624" providerId="ADAL" clId="{5CB42C42-303F-425E-AD2A-3F54EF4640E1}" dt="2021-10-25T13:27:40.991" v="102" actId="207"/>
        <pc:sldMkLst>
          <pc:docMk/>
          <pc:sldMk cId="177531239" sldId="359"/>
        </pc:sldMkLst>
        <pc:spChg chg="mod">
          <ac:chgData name="Jarvon Carson" userId="f1f62c45-4a19-4f8e-934b-b4c64f876624" providerId="ADAL" clId="{5CB42C42-303F-425E-AD2A-3F54EF4640E1}" dt="2021-10-25T13:27:34.856" v="100" actId="404"/>
          <ac:spMkLst>
            <pc:docMk/>
            <pc:sldMk cId="177531239" sldId="359"/>
            <ac:spMk id="2" creationId="{00000000-0000-0000-0000-000000000000}"/>
          </ac:spMkLst>
        </pc:spChg>
        <pc:spChg chg="mod">
          <ac:chgData name="Jarvon Carson" userId="f1f62c45-4a19-4f8e-934b-b4c64f876624" providerId="ADAL" clId="{5CB42C42-303F-425E-AD2A-3F54EF4640E1}" dt="2021-10-25T13:27:40.991" v="102" actId="207"/>
          <ac:spMkLst>
            <pc:docMk/>
            <pc:sldMk cId="177531239" sldId="359"/>
            <ac:spMk id="3" creationId="{00000000-0000-0000-0000-000000000000}"/>
          </ac:spMkLst>
        </pc:spChg>
      </pc:sldChg>
      <pc:sldChg chg="del">
        <pc:chgData name="Jarvon Carson" userId="f1f62c45-4a19-4f8e-934b-b4c64f876624" providerId="ADAL" clId="{5CB42C42-303F-425E-AD2A-3F54EF4640E1}" dt="2021-10-25T13:37:05.583" v="213" actId="2696"/>
        <pc:sldMkLst>
          <pc:docMk/>
          <pc:sldMk cId="765339917" sldId="361"/>
        </pc:sldMkLst>
      </pc:sldChg>
      <pc:sldChg chg="modSp mod">
        <pc:chgData name="Jarvon Carson" userId="f1f62c45-4a19-4f8e-934b-b4c64f876624" providerId="ADAL" clId="{5CB42C42-303F-425E-AD2A-3F54EF4640E1}" dt="2021-10-25T13:28:02.874" v="106" actId="114"/>
        <pc:sldMkLst>
          <pc:docMk/>
          <pc:sldMk cId="2670547687" sldId="362"/>
        </pc:sldMkLst>
        <pc:spChg chg="mod">
          <ac:chgData name="Jarvon Carson" userId="f1f62c45-4a19-4f8e-934b-b4c64f876624" providerId="ADAL" clId="{5CB42C42-303F-425E-AD2A-3F54EF4640E1}" dt="2021-10-25T13:28:02.874" v="106" actId="114"/>
          <ac:spMkLst>
            <pc:docMk/>
            <pc:sldMk cId="2670547687" sldId="362"/>
            <ac:spMk id="3" creationId="{00000000-0000-0000-0000-000000000000}"/>
          </ac:spMkLst>
        </pc:spChg>
      </pc:sldChg>
      <pc:sldChg chg="modSp mod">
        <pc:chgData name="Jarvon Carson" userId="f1f62c45-4a19-4f8e-934b-b4c64f876624" providerId="ADAL" clId="{5CB42C42-303F-425E-AD2A-3F54EF4640E1}" dt="2021-10-25T13:37:22.115" v="214" actId="207"/>
        <pc:sldMkLst>
          <pc:docMk/>
          <pc:sldMk cId="3709364193" sldId="363"/>
        </pc:sldMkLst>
        <pc:spChg chg="mod">
          <ac:chgData name="Jarvon Carson" userId="f1f62c45-4a19-4f8e-934b-b4c64f876624" providerId="ADAL" clId="{5CB42C42-303F-425E-AD2A-3F54EF4640E1}" dt="2021-10-25T13:37:22.115" v="214" actId="207"/>
          <ac:spMkLst>
            <pc:docMk/>
            <pc:sldMk cId="3709364193" sldId="363"/>
            <ac:spMk id="3" creationId="{00000000-0000-0000-0000-000000000000}"/>
          </ac:spMkLst>
        </pc:spChg>
      </pc:sldChg>
      <pc:sldChg chg="modSp mod">
        <pc:chgData name="Jarvon Carson" userId="f1f62c45-4a19-4f8e-934b-b4c64f876624" providerId="ADAL" clId="{5CB42C42-303F-425E-AD2A-3F54EF4640E1}" dt="2021-10-25T13:37:46.251" v="222" actId="12"/>
        <pc:sldMkLst>
          <pc:docMk/>
          <pc:sldMk cId="1830742016" sldId="364"/>
        </pc:sldMkLst>
        <pc:spChg chg="mod">
          <ac:chgData name="Jarvon Carson" userId="f1f62c45-4a19-4f8e-934b-b4c64f876624" providerId="ADAL" clId="{5CB42C42-303F-425E-AD2A-3F54EF4640E1}" dt="2021-10-25T13:37:39.228" v="218" actId="207"/>
          <ac:spMkLst>
            <pc:docMk/>
            <pc:sldMk cId="1830742016" sldId="364"/>
            <ac:spMk id="5" creationId="{00000000-0000-0000-0000-000000000000}"/>
          </ac:spMkLst>
        </pc:spChg>
        <pc:spChg chg="mod">
          <ac:chgData name="Jarvon Carson" userId="f1f62c45-4a19-4f8e-934b-b4c64f876624" providerId="ADAL" clId="{5CB42C42-303F-425E-AD2A-3F54EF4640E1}" dt="2021-10-25T13:37:46.251" v="222" actId="12"/>
          <ac:spMkLst>
            <pc:docMk/>
            <pc:sldMk cId="1830742016" sldId="364"/>
            <ac:spMk id="6" creationId="{00000000-0000-0000-0000-000000000000}"/>
          </ac:spMkLst>
        </pc:spChg>
      </pc:sldChg>
      <pc:sldChg chg="modSp mod">
        <pc:chgData name="Jarvon Carson" userId="f1f62c45-4a19-4f8e-934b-b4c64f876624" providerId="ADAL" clId="{5CB42C42-303F-425E-AD2A-3F54EF4640E1}" dt="2021-10-25T13:38:17.255" v="232" actId="207"/>
        <pc:sldMkLst>
          <pc:docMk/>
          <pc:sldMk cId="3061167162" sldId="365"/>
        </pc:sldMkLst>
        <pc:spChg chg="mod">
          <ac:chgData name="Jarvon Carson" userId="f1f62c45-4a19-4f8e-934b-b4c64f876624" providerId="ADAL" clId="{5CB42C42-303F-425E-AD2A-3F54EF4640E1}" dt="2021-10-25T13:28:30.634" v="113" actId="404"/>
          <ac:spMkLst>
            <pc:docMk/>
            <pc:sldMk cId="3061167162" sldId="365"/>
            <ac:spMk id="5" creationId="{00000000-0000-0000-0000-000000000000}"/>
          </ac:spMkLst>
        </pc:spChg>
        <pc:spChg chg="mod">
          <ac:chgData name="Jarvon Carson" userId="f1f62c45-4a19-4f8e-934b-b4c64f876624" providerId="ADAL" clId="{5CB42C42-303F-425E-AD2A-3F54EF4640E1}" dt="2021-10-25T13:38:17.255" v="232" actId="207"/>
          <ac:spMkLst>
            <pc:docMk/>
            <pc:sldMk cId="3061167162" sldId="365"/>
            <ac:spMk id="6" creationId="{00000000-0000-0000-0000-000000000000}"/>
          </ac:spMkLst>
        </pc:spChg>
      </pc:sldChg>
      <pc:sldChg chg="modSp mod">
        <pc:chgData name="Jarvon Carson" userId="f1f62c45-4a19-4f8e-934b-b4c64f876624" providerId="ADAL" clId="{5CB42C42-303F-425E-AD2A-3F54EF4640E1}" dt="2021-10-25T13:28:39.143" v="115" actId="404"/>
        <pc:sldMkLst>
          <pc:docMk/>
          <pc:sldMk cId="1193045759" sldId="366"/>
        </pc:sldMkLst>
        <pc:spChg chg="mod">
          <ac:chgData name="Jarvon Carson" userId="f1f62c45-4a19-4f8e-934b-b4c64f876624" providerId="ADAL" clId="{5CB42C42-303F-425E-AD2A-3F54EF4640E1}" dt="2021-10-25T13:28:39.143" v="115" actId="404"/>
          <ac:spMkLst>
            <pc:docMk/>
            <pc:sldMk cId="1193045759" sldId="366"/>
            <ac:spMk id="2" creationId="{00000000-0000-0000-0000-000000000000}"/>
          </ac:spMkLst>
        </pc:spChg>
      </pc:sldChg>
      <pc:sldChg chg="modSp mod">
        <pc:chgData name="Jarvon Carson" userId="f1f62c45-4a19-4f8e-934b-b4c64f876624" providerId="ADAL" clId="{5CB42C42-303F-425E-AD2A-3F54EF4640E1}" dt="2021-10-25T13:39:27.924" v="261" actId="207"/>
        <pc:sldMkLst>
          <pc:docMk/>
          <pc:sldMk cId="2612637357" sldId="367"/>
        </pc:sldMkLst>
        <pc:spChg chg="mod">
          <ac:chgData name="Jarvon Carson" userId="f1f62c45-4a19-4f8e-934b-b4c64f876624" providerId="ADAL" clId="{5CB42C42-303F-425E-AD2A-3F54EF4640E1}" dt="2021-10-25T13:38:50.757" v="245" actId="20577"/>
          <ac:spMkLst>
            <pc:docMk/>
            <pc:sldMk cId="2612637357" sldId="367"/>
            <ac:spMk id="2" creationId="{00000000-0000-0000-0000-000000000000}"/>
          </ac:spMkLst>
        </pc:spChg>
        <pc:spChg chg="mod">
          <ac:chgData name="Jarvon Carson" userId="f1f62c45-4a19-4f8e-934b-b4c64f876624" providerId="ADAL" clId="{5CB42C42-303F-425E-AD2A-3F54EF4640E1}" dt="2021-10-25T13:39:27.924" v="261" actId="207"/>
          <ac:spMkLst>
            <pc:docMk/>
            <pc:sldMk cId="2612637357" sldId="367"/>
            <ac:spMk id="3" creationId="{00000000-0000-0000-0000-000000000000}"/>
          </ac:spMkLst>
        </pc:spChg>
      </pc:sldChg>
      <pc:sldChg chg="modSp mod">
        <pc:chgData name="Jarvon Carson" userId="f1f62c45-4a19-4f8e-934b-b4c64f876624" providerId="ADAL" clId="{5CB42C42-303F-425E-AD2A-3F54EF4640E1}" dt="2021-10-25T13:39:50.051" v="269" actId="403"/>
        <pc:sldMkLst>
          <pc:docMk/>
          <pc:sldMk cId="357183891" sldId="368"/>
        </pc:sldMkLst>
        <pc:spChg chg="mod">
          <ac:chgData name="Jarvon Carson" userId="f1f62c45-4a19-4f8e-934b-b4c64f876624" providerId="ADAL" clId="{5CB42C42-303F-425E-AD2A-3F54EF4640E1}" dt="2021-10-25T13:39:50.051" v="269" actId="403"/>
          <ac:spMkLst>
            <pc:docMk/>
            <pc:sldMk cId="357183891" sldId="368"/>
            <ac:spMk id="3" creationId="{00000000-0000-0000-0000-000000000000}"/>
          </ac:spMkLst>
        </pc:spChg>
      </pc:sldChg>
      <pc:sldChg chg="modSp mod">
        <pc:chgData name="Jarvon Carson" userId="f1f62c45-4a19-4f8e-934b-b4c64f876624" providerId="ADAL" clId="{5CB42C42-303F-425E-AD2A-3F54EF4640E1}" dt="2021-10-25T13:40:00.426" v="270" actId="404"/>
        <pc:sldMkLst>
          <pc:docMk/>
          <pc:sldMk cId="2777408781" sldId="369"/>
        </pc:sldMkLst>
        <pc:spChg chg="mod">
          <ac:chgData name="Jarvon Carson" userId="f1f62c45-4a19-4f8e-934b-b4c64f876624" providerId="ADAL" clId="{5CB42C42-303F-425E-AD2A-3F54EF4640E1}" dt="2021-10-25T13:40:00.426" v="270" actId="404"/>
          <ac:spMkLst>
            <pc:docMk/>
            <pc:sldMk cId="2777408781" sldId="369"/>
            <ac:spMk id="2" creationId="{00000000-0000-0000-0000-000000000000}"/>
          </ac:spMkLst>
        </pc:spChg>
      </pc:sldChg>
      <pc:sldChg chg="modSp mod">
        <pc:chgData name="Jarvon Carson" userId="f1f62c45-4a19-4f8e-934b-b4c64f876624" providerId="ADAL" clId="{5CB42C42-303F-425E-AD2A-3F54EF4640E1}" dt="2021-10-25T13:28:58.444" v="118" actId="1076"/>
        <pc:sldMkLst>
          <pc:docMk/>
          <pc:sldMk cId="249439613" sldId="370"/>
        </pc:sldMkLst>
        <pc:spChg chg="mod">
          <ac:chgData name="Jarvon Carson" userId="f1f62c45-4a19-4f8e-934b-b4c64f876624" providerId="ADAL" clId="{5CB42C42-303F-425E-AD2A-3F54EF4640E1}" dt="2021-10-25T13:28:58.444" v="118" actId="1076"/>
          <ac:spMkLst>
            <pc:docMk/>
            <pc:sldMk cId="249439613" sldId="370"/>
            <ac:spMk id="2" creationId="{00000000-0000-0000-0000-000000000000}"/>
          </ac:spMkLst>
        </pc:spChg>
      </pc:sldChg>
      <pc:sldChg chg="modSp mod">
        <pc:chgData name="Jarvon Carson" userId="f1f62c45-4a19-4f8e-934b-b4c64f876624" providerId="ADAL" clId="{5CB42C42-303F-425E-AD2A-3F54EF4640E1}" dt="2021-10-25T13:40:58.559" v="293" actId="20577"/>
        <pc:sldMkLst>
          <pc:docMk/>
          <pc:sldMk cId="2734532158" sldId="373"/>
        </pc:sldMkLst>
        <pc:spChg chg="mod">
          <ac:chgData name="Jarvon Carson" userId="f1f62c45-4a19-4f8e-934b-b4c64f876624" providerId="ADAL" clId="{5CB42C42-303F-425E-AD2A-3F54EF4640E1}" dt="2021-10-25T13:29:18.680" v="120" actId="207"/>
          <ac:spMkLst>
            <pc:docMk/>
            <pc:sldMk cId="2734532158" sldId="373"/>
            <ac:spMk id="2" creationId="{00000000-0000-0000-0000-000000000000}"/>
          </ac:spMkLst>
        </pc:spChg>
        <pc:spChg chg="mod">
          <ac:chgData name="Jarvon Carson" userId="f1f62c45-4a19-4f8e-934b-b4c64f876624" providerId="ADAL" clId="{5CB42C42-303F-425E-AD2A-3F54EF4640E1}" dt="2021-10-25T13:40:58.559" v="293" actId="20577"/>
          <ac:spMkLst>
            <pc:docMk/>
            <pc:sldMk cId="2734532158" sldId="373"/>
            <ac:spMk id="3" creationId="{00000000-0000-0000-0000-000000000000}"/>
          </ac:spMkLst>
        </pc:spChg>
      </pc:sldChg>
      <pc:sldChg chg="add">
        <pc:chgData name="Jarvon Carson" userId="f1f62c45-4a19-4f8e-934b-b4c64f876624" providerId="ADAL" clId="{5CB42C42-303F-425E-AD2A-3F54EF4640E1}" dt="2021-10-25T13:22:41.527" v="0"/>
        <pc:sldMkLst>
          <pc:docMk/>
          <pc:sldMk cId="672654274" sldId="374"/>
        </pc:sldMkLst>
      </pc:sldChg>
    </pc:docChg>
  </pc:docChgLst>
  <pc:docChgLst>
    <pc:chgData name="Ruben Rivera" userId="8fad7a45-b744-4787-91b8-3942cc67532d" providerId="ADAL" clId="{982B8495-2142-8B44-9A80-33E2C28204B8}"/>
    <pc:docChg chg="modSld sldOrd">
      <pc:chgData name="Ruben Rivera" userId="8fad7a45-b744-4787-91b8-3942cc67532d" providerId="ADAL" clId="{982B8495-2142-8B44-9A80-33E2C28204B8}" dt="2020-03-10T22:54:21.157" v="0"/>
      <pc:docMkLst>
        <pc:docMk/>
      </pc:docMkLst>
      <pc:sldChg chg="ord">
        <pc:chgData name="Ruben Rivera" userId="8fad7a45-b744-4787-91b8-3942cc67532d" providerId="ADAL" clId="{982B8495-2142-8B44-9A80-33E2C28204B8}" dt="2020-03-10T22:54:21.157" v="0"/>
        <pc:sldMkLst>
          <pc:docMk/>
          <pc:sldMk cId="2696024708" sldId="261"/>
        </pc:sldMkLst>
      </pc:sldChg>
      <pc:sldChg chg="ord">
        <pc:chgData name="Ruben Rivera" userId="8fad7a45-b744-4787-91b8-3942cc67532d" providerId="ADAL" clId="{982B8495-2142-8B44-9A80-33E2C28204B8}" dt="2020-03-10T22:54:21.157" v="0"/>
        <pc:sldMkLst>
          <pc:docMk/>
          <pc:sldMk cId="348903906" sldId="267"/>
        </pc:sldMkLst>
      </pc:sldChg>
    </pc:docChg>
  </pc:docChgLst>
  <pc:docChgLst>
    <pc:chgData name="Ruben Rivera" userId="S::rrivera@councilforeconed.org::8fad7a45-b744-4787-91b8-3942cc67532d" providerId="AD" clId="Web-{7B424C08-5B61-4FC0-BD8D-CA0A99683594}"/>
    <pc:docChg chg="addSld modSld">
      <pc:chgData name="Ruben Rivera" userId="S::rrivera@councilforeconed.org::8fad7a45-b744-4787-91b8-3942cc67532d" providerId="AD" clId="Web-{7B424C08-5B61-4FC0-BD8D-CA0A99683594}" dt="2020-03-10T17:13:07.487" v="805" actId="20577"/>
      <pc:docMkLst>
        <pc:docMk/>
      </pc:docMkLst>
      <pc:sldChg chg="delSp">
        <pc:chgData name="Ruben Rivera" userId="S::rrivera@councilforeconed.org::8fad7a45-b744-4787-91b8-3942cc67532d" providerId="AD" clId="Web-{7B424C08-5B61-4FC0-BD8D-CA0A99683594}" dt="2020-03-10T16:42:43.469" v="87"/>
        <pc:sldMkLst>
          <pc:docMk/>
          <pc:sldMk cId="0" sldId="260"/>
        </pc:sldMkLst>
        <pc:graphicFrameChg chg="del">
          <ac:chgData name="Ruben Rivera" userId="S::rrivera@councilforeconed.org::8fad7a45-b744-4787-91b8-3942cc67532d" providerId="AD" clId="Web-{7B424C08-5B61-4FC0-BD8D-CA0A99683594}" dt="2020-03-10T16:42:43.469" v="87"/>
          <ac:graphicFrameMkLst>
            <pc:docMk/>
            <pc:sldMk cId="0" sldId="260"/>
            <ac:graphicFrameMk id="4" creationId="{BA857943-13DD-5B4B-B1B5-FBCAF2B949E3}"/>
          </ac:graphicFrameMkLst>
        </pc:graphicFrameChg>
      </pc:sldChg>
      <pc:sldChg chg="modSp">
        <pc:chgData name="Ruben Rivera" userId="S::rrivera@councilforeconed.org::8fad7a45-b744-4787-91b8-3942cc67532d" providerId="AD" clId="Web-{7B424C08-5B61-4FC0-BD8D-CA0A99683594}" dt="2020-03-10T17:13:07.487" v="804" actId="20577"/>
        <pc:sldMkLst>
          <pc:docMk/>
          <pc:sldMk cId="2696024708" sldId="261"/>
        </pc:sldMkLst>
        <pc:spChg chg="mod">
          <ac:chgData name="Ruben Rivera" userId="S::rrivera@councilforeconed.org::8fad7a45-b744-4787-91b8-3942cc67532d" providerId="AD" clId="Web-{7B424C08-5B61-4FC0-BD8D-CA0A99683594}" dt="2020-03-10T16:56:38.048" v="700" actId="1076"/>
          <ac:spMkLst>
            <pc:docMk/>
            <pc:sldMk cId="2696024708" sldId="261"/>
            <ac:spMk id="2" creationId="{00000000-0000-0000-0000-000000000000}"/>
          </ac:spMkLst>
        </pc:spChg>
        <pc:spChg chg="mod">
          <ac:chgData name="Ruben Rivera" userId="S::rrivera@councilforeconed.org::8fad7a45-b744-4787-91b8-3942cc67532d" providerId="AD" clId="Web-{7B424C08-5B61-4FC0-BD8D-CA0A99683594}" dt="2020-03-10T17:13:07.487" v="804" actId="20577"/>
          <ac:spMkLst>
            <pc:docMk/>
            <pc:sldMk cId="2696024708" sldId="261"/>
            <ac:spMk id="3" creationId="{D213714B-F9E8-8C44-9AF8-383F3F244D95}"/>
          </ac:spMkLst>
        </pc:spChg>
      </pc:sldChg>
      <pc:sldChg chg="addSp delSp modSp add mod replId setBg setClrOvrMap">
        <pc:chgData name="Ruben Rivera" userId="S::rrivera@councilforeconed.org::8fad7a45-b744-4787-91b8-3942cc67532d" providerId="AD" clId="Web-{7B424C08-5B61-4FC0-BD8D-CA0A99683594}" dt="2020-03-10T16:45:41.844" v="126" actId="1076"/>
        <pc:sldMkLst>
          <pc:docMk/>
          <pc:sldMk cId="3342615815" sldId="266"/>
        </pc:sldMkLst>
        <pc:spChg chg="mod">
          <ac:chgData name="Ruben Rivera" userId="S::rrivera@councilforeconed.org::8fad7a45-b744-4787-91b8-3942cc67532d" providerId="AD" clId="Web-{7B424C08-5B61-4FC0-BD8D-CA0A99683594}" dt="2020-03-10T16:45:11.626" v="120"/>
          <ac:spMkLst>
            <pc:docMk/>
            <pc:sldMk cId="3342615815" sldId="266"/>
            <ac:spMk id="2" creationId="{00000000-0000-0000-0000-000000000000}"/>
          </ac:spMkLst>
        </pc:spChg>
        <pc:spChg chg="add mod ord">
          <ac:chgData name="Ruben Rivera" userId="S::rrivera@councilforeconed.org::8fad7a45-b744-4787-91b8-3942cc67532d" providerId="AD" clId="Web-{7B424C08-5B61-4FC0-BD8D-CA0A99683594}" dt="2020-03-10T16:45:41.844" v="126" actId="1076"/>
          <ac:spMkLst>
            <pc:docMk/>
            <pc:sldMk cId="3342615815" sldId="266"/>
            <ac:spMk id="3" creationId="{03AF44DA-7F29-495C-9279-01A773172FC7}"/>
          </ac:spMkLst>
        </pc:spChg>
        <pc:spChg chg="add del">
          <ac:chgData name="Ruben Rivera" userId="S::rrivera@councilforeconed.org::8fad7a45-b744-4787-91b8-3942cc67532d" providerId="AD" clId="Web-{7B424C08-5B61-4FC0-BD8D-CA0A99683594}" dt="2020-03-10T16:45:02.954" v="118"/>
          <ac:spMkLst>
            <pc:docMk/>
            <pc:sldMk cId="3342615815" sldId="266"/>
            <ac:spMk id="7" creationId="{A3BAF07C-C39E-42EB-BB22-8D46691D9735}"/>
          </ac:spMkLst>
        </pc:spChg>
        <pc:spChg chg="add del">
          <ac:chgData name="Ruben Rivera" userId="S::rrivera@councilforeconed.org::8fad7a45-b744-4787-91b8-3942cc67532d" providerId="AD" clId="Web-{7B424C08-5B61-4FC0-BD8D-CA0A99683594}" dt="2020-03-10T16:44:58.844" v="114"/>
          <ac:spMkLst>
            <pc:docMk/>
            <pc:sldMk cId="3342615815" sldId="266"/>
            <ac:spMk id="9" creationId="{81AEB8A9-B768-4E30-BA55-D919E6687343}"/>
          </ac:spMkLst>
        </pc:spChg>
        <pc:spChg chg="add del">
          <ac:chgData name="Ruben Rivera" userId="S::rrivera@councilforeconed.org::8fad7a45-b744-4787-91b8-3942cc67532d" providerId="AD" clId="Web-{7B424C08-5B61-4FC0-BD8D-CA0A99683594}" dt="2020-03-10T16:45:02.954" v="118"/>
          <ac:spMkLst>
            <pc:docMk/>
            <pc:sldMk cId="3342615815" sldId="266"/>
            <ac:spMk id="32" creationId="{44C110BA-81E8-4247-853A-5F2B93E92E46}"/>
          </ac:spMkLst>
        </pc:spChg>
        <pc:grpChg chg="add del">
          <ac:chgData name="Ruben Rivera" userId="S::rrivera@councilforeconed.org::8fad7a45-b744-4787-91b8-3942cc67532d" providerId="AD" clId="Web-{7B424C08-5B61-4FC0-BD8D-CA0A99683594}" dt="2020-03-10T16:45:02.954" v="118"/>
          <ac:grpSpMkLst>
            <pc:docMk/>
            <pc:sldMk cId="3342615815" sldId="266"/>
            <ac:grpSpMk id="11" creationId="{D8E9CF54-0466-4261-9E62-0249E60E1886}"/>
          </ac:grpSpMkLst>
        </pc:grpChg>
        <pc:picChg chg="add mod">
          <ac:chgData name="Ruben Rivera" userId="S::rrivera@councilforeconed.org::8fad7a45-b744-4787-91b8-3942cc67532d" providerId="AD" clId="Web-{7B424C08-5B61-4FC0-BD8D-CA0A99683594}" dt="2020-03-10T16:45:33.282" v="125" actId="1076"/>
          <ac:picMkLst>
            <pc:docMk/>
            <pc:sldMk cId="3342615815" sldId="266"/>
            <ac:picMk id="4" creationId="{85988BD1-7DE7-45DD-9D4C-654DA4937CCE}"/>
          </ac:picMkLst>
        </pc:picChg>
        <pc:cxnChg chg="add del">
          <ac:chgData name="Ruben Rivera" userId="S::rrivera@councilforeconed.org::8fad7a45-b744-4787-91b8-3942cc67532d" providerId="AD" clId="Web-{7B424C08-5B61-4FC0-BD8D-CA0A99683594}" dt="2020-03-10T16:45:00.719" v="116"/>
          <ac:cxnSpMkLst>
            <pc:docMk/>
            <pc:sldMk cId="3342615815" sldId="266"/>
            <ac:cxnSpMk id="6" creationId="{39B7FDC9-F0CE-43A7-9F2A-83DD09DC3453}"/>
          </ac:cxnSpMkLst>
        </pc:cxnChg>
      </pc:sldChg>
      <pc:sldChg chg="add replId">
        <pc:chgData name="Ruben Rivera" userId="S::rrivera@councilforeconed.org::8fad7a45-b744-4787-91b8-3942cc67532d" providerId="AD" clId="Web-{7B424C08-5B61-4FC0-BD8D-CA0A99683594}" dt="2020-03-10T16:52:16.360" v="653"/>
        <pc:sldMkLst>
          <pc:docMk/>
          <pc:sldMk cId="348903906" sldId="2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10/25/2021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extLst>
      <p:ext uri="{BB962C8B-B14F-4D97-AF65-F5344CB8AC3E}">
        <p14:creationId xmlns:p14="http://schemas.microsoft.com/office/powerpoint/2010/main" val="40397724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13141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50</a:t>
            </a:fld>
            <a:endParaRPr lang="en-US"/>
          </a:p>
        </p:txBody>
      </p:sp>
    </p:spTree>
    <p:extLst>
      <p:ext uri="{BB962C8B-B14F-4D97-AF65-F5344CB8AC3E}">
        <p14:creationId xmlns:p14="http://schemas.microsoft.com/office/powerpoint/2010/main" val="2452962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51</a:t>
            </a:fld>
            <a:endParaRPr lang="en-US"/>
          </a:p>
        </p:txBody>
      </p:sp>
    </p:spTree>
    <p:extLst>
      <p:ext uri="{BB962C8B-B14F-4D97-AF65-F5344CB8AC3E}">
        <p14:creationId xmlns:p14="http://schemas.microsoft.com/office/powerpoint/2010/main" val="4240206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52</a:t>
            </a:fld>
            <a:endParaRPr lang="en-US"/>
          </a:p>
        </p:txBody>
      </p:sp>
    </p:spTree>
    <p:extLst>
      <p:ext uri="{BB962C8B-B14F-4D97-AF65-F5344CB8AC3E}">
        <p14:creationId xmlns:p14="http://schemas.microsoft.com/office/powerpoint/2010/main" val="3459285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53</a:t>
            </a:fld>
            <a:endParaRPr lang="en-US"/>
          </a:p>
        </p:txBody>
      </p:sp>
    </p:spTree>
    <p:extLst>
      <p:ext uri="{BB962C8B-B14F-4D97-AF65-F5344CB8AC3E}">
        <p14:creationId xmlns:p14="http://schemas.microsoft.com/office/powerpoint/2010/main" val="3864766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a:p>
        </p:txBody>
      </p:sp>
    </p:spTree>
    <p:extLst>
      <p:ext uri="{BB962C8B-B14F-4D97-AF65-F5344CB8AC3E}">
        <p14:creationId xmlns:p14="http://schemas.microsoft.com/office/powerpoint/2010/main" val="2698407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a:p>
        </p:txBody>
      </p:sp>
    </p:spTree>
    <p:extLst>
      <p:ext uri="{BB962C8B-B14F-4D97-AF65-F5344CB8AC3E}">
        <p14:creationId xmlns:p14="http://schemas.microsoft.com/office/powerpoint/2010/main" val="1428289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a:t>
            </a:fld>
            <a:endParaRPr lang="en-US"/>
          </a:p>
        </p:txBody>
      </p:sp>
    </p:spTree>
    <p:extLst>
      <p:ext uri="{BB962C8B-B14F-4D97-AF65-F5344CB8AC3E}">
        <p14:creationId xmlns:p14="http://schemas.microsoft.com/office/powerpoint/2010/main" val="2531535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a:t>
            </a:fld>
            <a:endParaRPr lang="en-US"/>
          </a:p>
        </p:txBody>
      </p:sp>
    </p:spTree>
    <p:extLst>
      <p:ext uri="{BB962C8B-B14F-4D97-AF65-F5344CB8AC3E}">
        <p14:creationId xmlns:p14="http://schemas.microsoft.com/office/powerpoint/2010/main" val="3242974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6</a:t>
            </a:fld>
            <a:endParaRPr lang="en-US"/>
          </a:p>
        </p:txBody>
      </p:sp>
    </p:spTree>
    <p:extLst>
      <p:ext uri="{BB962C8B-B14F-4D97-AF65-F5344CB8AC3E}">
        <p14:creationId xmlns:p14="http://schemas.microsoft.com/office/powerpoint/2010/main" val="1372079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7</a:t>
            </a:fld>
            <a:endParaRPr lang="en-US"/>
          </a:p>
        </p:txBody>
      </p:sp>
    </p:spTree>
    <p:extLst>
      <p:ext uri="{BB962C8B-B14F-4D97-AF65-F5344CB8AC3E}">
        <p14:creationId xmlns:p14="http://schemas.microsoft.com/office/powerpoint/2010/main" val="2139715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48</a:t>
            </a:fld>
            <a:endParaRPr lang="en-US"/>
          </a:p>
        </p:txBody>
      </p:sp>
    </p:spTree>
    <p:extLst>
      <p:ext uri="{BB962C8B-B14F-4D97-AF65-F5344CB8AC3E}">
        <p14:creationId xmlns:p14="http://schemas.microsoft.com/office/powerpoint/2010/main" val="2260013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49</a:t>
            </a:fld>
            <a:endParaRPr lang="en-US"/>
          </a:p>
        </p:txBody>
      </p:sp>
    </p:spTree>
    <p:extLst>
      <p:ext uri="{BB962C8B-B14F-4D97-AF65-F5344CB8AC3E}">
        <p14:creationId xmlns:p14="http://schemas.microsoft.com/office/powerpoint/2010/main" val="2513413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377440"/>
            <a:ext cx="82296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a:t>Click to edit Master title style</a:t>
            </a:r>
          </a:p>
        </p:txBody>
      </p:sp>
      <p:sp>
        <p:nvSpPr>
          <p:cNvPr id="1027" name="Text Placeholder 2"/>
          <p:cNvSpPr>
            <a:spLocks noGrp="1"/>
          </p:cNvSpPr>
          <p:nvPr>
            <p:ph type="body" idx="1"/>
          </p:nvPr>
        </p:nvSpPr>
        <p:spPr bwMode="auto">
          <a:xfrm>
            <a:off x="228600" y="205503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hyperlink" Target="http://www.panarchy.org/keynes/laissezfaire.1926.html" TargetMode="External"/><Relationship Id="rId3" Type="http://schemas.openxmlformats.org/officeDocument/2006/relationships/hyperlink" Target="https://www.ncsl.org/research/fiscal-policy/state-fiscal-responses-to-covid-19.aspx#:~:text=President%20Donald%20Trump%20declared%20a,response%20to%20the%20coronavirus%20epidemic.&amp;text=The%20relief%20package%20allocates%20an,package%20in%20modern%20American%20history." TargetMode="External"/><Relationship Id="rId7" Type="http://schemas.openxmlformats.org/officeDocument/2006/relationships/hyperlink" Target="https://delong.typepad.com/egregious_moderation/2008/12/john-maynard-ke.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iea.org.uk/sites/default/files/publications/files/KEYNES%20VERSUS%20THE%20KEYNESIANS.pdf" TargetMode="External"/><Relationship Id="rId5" Type="http://schemas.openxmlformats.org/officeDocument/2006/relationships/hyperlink" Target="http://www.la.utexas.edu/users/hcleaver/368/368KeynesOpenLetFDRtable.pdf" TargetMode="External"/><Relationship Id="rId4" Type="http://schemas.openxmlformats.org/officeDocument/2006/relationships/hyperlink" Target="http://evonomics.com/new-keynesian-economics-betrays-keynes/" TargetMode="External"/><Relationship Id="rId9" Type="http://schemas.openxmlformats.org/officeDocument/2006/relationships/hyperlink" Target="https://noahpinionblog.blogspot.com/2015/06/economic-arguments-as-stalking-horses.html"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krugman.blogs.nytimes.com/2015/06/06/why-am-i-a-keynesian/" TargetMode="External"/><Relationship Id="rId7" Type="http://schemas.openxmlformats.org/officeDocument/2006/relationships/hyperlink" Target="https://www.treasury.gov/initiatives/financial-stability/Pages/default.asp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thebalance.com/what-was-obama-s-stimulus-package-3305625" TargetMode="External"/><Relationship Id="rId5" Type="http://schemas.openxmlformats.org/officeDocument/2006/relationships/hyperlink" Target="https://www.thebalance.com/bush-economic-stimulus-package-3305782" TargetMode="External"/><Relationship Id="rId4" Type="http://schemas.openxmlformats.org/officeDocument/2006/relationships/hyperlink" Target="https://www.forbes.com/sites/modeledbehavior/2015/06/06/macro-ideology/#473a352a15c7"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00470"/>
            <a:ext cx="7772400" cy="3428999"/>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6000" dirty="0"/>
              <a:t>Basic A.P. Macro:</a:t>
            </a:r>
            <a:br>
              <a:rPr lang="en-US" sz="6000" dirty="0"/>
            </a:br>
            <a:r>
              <a:rPr lang="en-US" sz="6000" dirty="0">
                <a:solidFill>
                  <a:srgbClr val="7A9900"/>
                </a:solidFill>
              </a:rPr>
              <a:t>Supply, Demand and Elasticity</a:t>
            </a:r>
            <a:br>
              <a:rPr lang="en-US" sz="4400" dirty="0"/>
            </a:br>
            <a:r>
              <a:rPr lang="en-US" sz="3100" dirty="0">
                <a:solidFill>
                  <a:schemeClr val="tx1"/>
                </a:solidFill>
                <a:latin typeface="Calibri"/>
                <a:ea typeface="ＭＳ Ｐゴシック"/>
                <a:cs typeface="Calibri"/>
              </a:rPr>
              <a:t>Presented by </a:t>
            </a:r>
            <a:br>
              <a:rPr lang="en-US" sz="3100" dirty="0">
                <a:solidFill>
                  <a:schemeClr val="tx1"/>
                </a:solidFill>
                <a:latin typeface="Calibri"/>
                <a:ea typeface="ＭＳ Ｐゴシック"/>
                <a:cs typeface="Calibri"/>
              </a:rPr>
            </a:br>
            <a:r>
              <a:rPr lang="en-US" sz="3100" b="0" dirty="0">
                <a:solidFill>
                  <a:schemeClr val="tx1"/>
                </a:solidFill>
                <a:latin typeface="Calibri"/>
                <a:ea typeface="ＭＳ Ｐゴシック"/>
                <a:cs typeface="Calibri"/>
              </a:rPr>
              <a:t>Matthew Gherman</a:t>
            </a:r>
            <a:br>
              <a:rPr lang="en-US" sz="3100" dirty="0">
                <a:solidFill>
                  <a:schemeClr val="tx1"/>
                </a:solidFill>
                <a:latin typeface="Calibri"/>
                <a:ea typeface="ＭＳ Ｐゴシック"/>
                <a:cs typeface="Calibri"/>
              </a:rPr>
            </a:br>
            <a:r>
              <a:rPr lang="en-US" sz="3100" b="0" dirty="0">
                <a:solidFill>
                  <a:schemeClr val="tx1"/>
                </a:solidFill>
                <a:latin typeface="Calibri"/>
                <a:ea typeface="ＭＳ Ｐゴシック"/>
                <a:cs typeface="Calibri"/>
              </a:rPr>
              <a:t>November 2021</a:t>
            </a:r>
            <a:br>
              <a:rPr lang="en-US" sz="3100" dirty="0">
                <a:solidFill>
                  <a:schemeClr val="tx1"/>
                </a:solidFill>
                <a:latin typeface="Calibri"/>
                <a:ea typeface="ＭＳ Ｐゴシック"/>
                <a:cs typeface="Calibri"/>
              </a:rPr>
            </a:br>
            <a:r>
              <a:rPr lang="en-US" sz="3100" b="0" dirty="0">
                <a:solidFill>
                  <a:schemeClr val="tx1"/>
                </a:solidFill>
                <a:latin typeface="Calibri"/>
                <a:ea typeface="ＭＳ Ｐゴシック"/>
                <a:cs typeface="Calibri"/>
              </a:rPr>
              <a:t>mgherman@schools.nyc.gov</a:t>
            </a:r>
            <a:br>
              <a:rPr lang="en-US" sz="1200" dirty="0">
                <a:solidFill>
                  <a:schemeClr val="tx1"/>
                </a:solidFill>
                <a:latin typeface="Calibri"/>
                <a:ea typeface="ＭＳ Ｐゴシック"/>
                <a:cs typeface="Calibri"/>
              </a:rPr>
            </a:br>
            <a:endParaRPr lang="en-US" sz="1600" dirty="0">
              <a:ln w="11430"/>
              <a:solidFill>
                <a:schemeClr val="tx1"/>
              </a:solidFill>
              <a:effectLst>
                <a:outerShdw blurRad="80000" dist="40000" dir="5040000" algn="tl">
                  <a:srgbClr val="000000">
                    <a:alpha val="0"/>
                  </a:srgbClr>
                </a:outerShdw>
              </a:effectLst>
              <a:ea typeface="+mj-ea"/>
              <a:cs typeface="Calibri"/>
            </a:endParaRPr>
          </a:p>
        </p:txBody>
      </p:sp>
    </p:spTree>
    <p:extLst>
      <p:ext uri="{BB962C8B-B14F-4D97-AF65-F5344CB8AC3E}">
        <p14:creationId xmlns:p14="http://schemas.microsoft.com/office/powerpoint/2010/main" val="174109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Demand Schedule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05091498"/>
              </p:ext>
            </p:extLst>
          </p:nvPr>
        </p:nvGraphicFramePr>
        <p:xfrm>
          <a:off x="457200" y="2378073"/>
          <a:ext cx="8229600" cy="3602102"/>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178062865"/>
                    </a:ext>
                  </a:extLst>
                </a:gridCol>
                <a:gridCol w="4114800">
                  <a:extLst>
                    <a:ext uri="{9D8B030D-6E8A-4147-A177-3AD203B41FA5}">
                      <a16:colId xmlns:a16="http://schemas.microsoft.com/office/drawing/2014/main" val="1246688699"/>
                    </a:ext>
                  </a:extLst>
                </a:gridCol>
              </a:tblGrid>
              <a:tr h="514586">
                <a:tc>
                  <a:txBody>
                    <a:bodyPr/>
                    <a:lstStyle/>
                    <a:p>
                      <a:r>
                        <a:rPr lang="en-US" dirty="0"/>
                        <a:t>Price</a:t>
                      </a:r>
                    </a:p>
                  </a:txBody>
                  <a:tcPr/>
                </a:tc>
                <a:tc>
                  <a:txBody>
                    <a:bodyPr/>
                    <a:lstStyle/>
                    <a:p>
                      <a:r>
                        <a:rPr lang="en-US" dirty="0"/>
                        <a:t>Pizza</a:t>
                      </a:r>
                      <a:r>
                        <a:rPr lang="en-US" baseline="0" dirty="0"/>
                        <a:t> slices </a:t>
                      </a:r>
                      <a:endParaRPr lang="en-US" dirty="0"/>
                    </a:p>
                  </a:txBody>
                  <a:tcPr/>
                </a:tc>
                <a:extLst>
                  <a:ext uri="{0D108BD9-81ED-4DB2-BD59-A6C34878D82A}">
                    <a16:rowId xmlns:a16="http://schemas.microsoft.com/office/drawing/2014/main" val="2886745238"/>
                  </a:ext>
                </a:extLst>
              </a:tr>
              <a:tr h="514586">
                <a:tc>
                  <a:txBody>
                    <a:bodyPr/>
                    <a:lstStyle/>
                    <a:p>
                      <a:r>
                        <a:rPr lang="en-US" dirty="0"/>
                        <a:t>$5.00</a:t>
                      </a:r>
                    </a:p>
                  </a:txBody>
                  <a:tcPr/>
                </a:tc>
                <a:tc>
                  <a:txBody>
                    <a:bodyPr/>
                    <a:lstStyle/>
                    <a:p>
                      <a:endParaRPr lang="en-US"/>
                    </a:p>
                  </a:txBody>
                  <a:tcPr/>
                </a:tc>
                <a:extLst>
                  <a:ext uri="{0D108BD9-81ED-4DB2-BD59-A6C34878D82A}">
                    <a16:rowId xmlns:a16="http://schemas.microsoft.com/office/drawing/2014/main" val="2436746877"/>
                  </a:ext>
                </a:extLst>
              </a:tr>
              <a:tr h="514586">
                <a:tc>
                  <a:txBody>
                    <a:bodyPr/>
                    <a:lstStyle/>
                    <a:p>
                      <a:r>
                        <a:rPr lang="en-US" dirty="0"/>
                        <a:t>$4.00</a:t>
                      </a:r>
                    </a:p>
                  </a:txBody>
                  <a:tcPr/>
                </a:tc>
                <a:tc>
                  <a:txBody>
                    <a:bodyPr/>
                    <a:lstStyle/>
                    <a:p>
                      <a:endParaRPr lang="en-US"/>
                    </a:p>
                  </a:txBody>
                  <a:tcPr/>
                </a:tc>
                <a:extLst>
                  <a:ext uri="{0D108BD9-81ED-4DB2-BD59-A6C34878D82A}">
                    <a16:rowId xmlns:a16="http://schemas.microsoft.com/office/drawing/2014/main" val="1747146056"/>
                  </a:ext>
                </a:extLst>
              </a:tr>
              <a:tr h="514586">
                <a:tc>
                  <a:txBody>
                    <a:bodyPr/>
                    <a:lstStyle/>
                    <a:p>
                      <a:r>
                        <a:rPr lang="en-US" dirty="0"/>
                        <a:t>$3.00</a:t>
                      </a:r>
                    </a:p>
                  </a:txBody>
                  <a:tcPr/>
                </a:tc>
                <a:tc>
                  <a:txBody>
                    <a:bodyPr/>
                    <a:lstStyle/>
                    <a:p>
                      <a:endParaRPr lang="en-US"/>
                    </a:p>
                  </a:txBody>
                  <a:tcPr/>
                </a:tc>
                <a:extLst>
                  <a:ext uri="{0D108BD9-81ED-4DB2-BD59-A6C34878D82A}">
                    <a16:rowId xmlns:a16="http://schemas.microsoft.com/office/drawing/2014/main" val="681411064"/>
                  </a:ext>
                </a:extLst>
              </a:tr>
              <a:tr h="514586">
                <a:tc>
                  <a:txBody>
                    <a:bodyPr/>
                    <a:lstStyle/>
                    <a:p>
                      <a:r>
                        <a:rPr lang="en-US" dirty="0"/>
                        <a:t>$2.50</a:t>
                      </a:r>
                    </a:p>
                  </a:txBody>
                  <a:tcPr/>
                </a:tc>
                <a:tc>
                  <a:txBody>
                    <a:bodyPr/>
                    <a:lstStyle/>
                    <a:p>
                      <a:endParaRPr lang="en-US"/>
                    </a:p>
                  </a:txBody>
                  <a:tcPr/>
                </a:tc>
                <a:extLst>
                  <a:ext uri="{0D108BD9-81ED-4DB2-BD59-A6C34878D82A}">
                    <a16:rowId xmlns:a16="http://schemas.microsoft.com/office/drawing/2014/main" val="1849495597"/>
                  </a:ext>
                </a:extLst>
              </a:tr>
              <a:tr h="514586">
                <a:tc>
                  <a:txBody>
                    <a:bodyPr/>
                    <a:lstStyle/>
                    <a:p>
                      <a:r>
                        <a:rPr lang="en-US" dirty="0"/>
                        <a:t>$2.00</a:t>
                      </a:r>
                    </a:p>
                  </a:txBody>
                  <a:tcPr/>
                </a:tc>
                <a:tc>
                  <a:txBody>
                    <a:bodyPr/>
                    <a:lstStyle/>
                    <a:p>
                      <a:endParaRPr lang="en-US"/>
                    </a:p>
                  </a:txBody>
                  <a:tcPr/>
                </a:tc>
                <a:extLst>
                  <a:ext uri="{0D108BD9-81ED-4DB2-BD59-A6C34878D82A}">
                    <a16:rowId xmlns:a16="http://schemas.microsoft.com/office/drawing/2014/main" val="3243073618"/>
                  </a:ext>
                </a:extLst>
              </a:tr>
              <a:tr h="514586">
                <a:tc>
                  <a:txBody>
                    <a:bodyPr/>
                    <a:lstStyle/>
                    <a:p>
                      <a:r>
                        <a:rPr lang="en-US" dirty="0"/>
                        <a:t>$1.00</a:t>
                      </a:r>
                    </a:p>
                  </a:txBody>
                  <a:tcPr/>
                </a:tc>
                <a:tc>
                  <a:txBody>
                    <a:bodyPr/>
                    <a:lstStyle/>
                    <a:p>
                      <a:endParaRPr lang="en-US" dirty="0"/>
                    </a:p>
                  </a:txBody>
                  <a:tcPr/>
                </a:tc>
                <a:extLst>
                  <a:ext uri="{0D108BD9-81ED-4DB2-BD59-A6C34878D82A}">
                    <a16:rowId xmlns:a16="http://schemas.microsoft.com/office/drawing/2014/main" val="1851271047"/>
                  </a:ext>
                </a:extLst>
              </a:tr>
            </a:tbl>
          </a:graphicData>
        </a:graphic>
      </p:graphicFrame>
    </p:spTree>
    <p:extLst>
      <p:ext uri="{BB962C8B-B14F-4D97-AF65-F5344CB8AC3E}">
        <p14:creationId xmlns:p14="http://schemas.microsoft.com/office/powerpoint/2010/main" val="36351384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Motivation #2</a:t>
            </a:r>
          </a:p>
        </p:txBody>
      </p:sp>
      <p:sp>
        <p:nvSpPr>
          <p:cNvPr id="3" name="Content Placeholder 2"/>
          <p:cNvSpPr>
            <a:spLocks noGrp="1"/>
          </p:cNvSpPr>
          <p:nvPr>
            <p:ph idx="1"/>
          </p:nvPr>
        </p:nvSpPr>
        <p:spPr/>
        <p:txBody>
          <a:bodyPr/>
          <a:lstStyle/>
          <a:p>
            <a:r>
              <a:rPr lang="en-US" dirty="0"/>
              <a:t>Seniors in our building sell candy to raise money for senior dues at $1.00 a candy bar</a:t>
            </a:r>
          </a:p>
          <a:p>
            <a:pPr marL="0" indent="0">
              <a:buNone/>
            </a:pPr>
            <a:r>
              <a:rPr lang="en-US" dirty="0">
                <a:solidFill>
                  <a:srgbClr val="7A9900"/>
                </a:solidFill>
              </a:rPr>
              <a:t>Survey of how many people in class buy candy for $1 and how many bars do you buy a day? </a:t>
            </a:r>
          </a:p>
          <a:p>
            <a:r>
              <a:rPr lang="en-US" dirty="0"/>
              <a:t>Create a schedule based on their answers</a:t>
            </a:r>
          </a:p>
        </p:txBody>
      </p:sp>
    </p:spTree>
    <p:extLst>
      <p:ext uri="{BB962C8B-B14F-4D97-AF65-F5344CB8AC3E}">
        <p14:creationId xmlns:p14="http://schemas.microsoft.com/office/powerpoint/2010/main" val="364699445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754E8-DAF6-457D-A8C3-3CD8FA107A84}"/>
              </a:ext>
            </a:extLst>
          </p:cNvPr>
          <p:cNvSpPr>
            <a:spLocks noGrp="1"/>
          </p:cNvSpPr>
          <p:nvPr>
            <p:ph type="title"/>
          </p:nvPr>
        </p:nvSpPr>
        <p:spPr>
          <a:xfrm>
            <a:off x="457200" y="1125415"/>
            <a:ext cx="8229600" cy="529649"/>
          </a:xfrm>
        </p:spPr>
        <p:txBody>
          <a:bodyPr/>
          <a:lstStyle/>
          <a:p>
            <a:r>
              <a:rPr lang="en-US" sz="3200" dirty="0"/>
              <a:t>Transition</a:t>
            </a:r>
          </a:p>
        </p:txBody>
      </p:sp>
      <p:sp>
        <p:nvSpPr>
          <p:cNvPr id="3" name="Content Placeholder 2">
            <a:extLst>
              <a:ext uri="{FF2B5EF4-FFF2-40B4-BE49-F238E27FC236}">
                <a16:creationId xmlns:a16="http://schemas.microsoft.com/office/drawing/2014/main" id="{73BEE716-664E-4428-B90A-62091ADBFD63}"/>
              </a:ext>
            </a:extLst>
          </p:cNvPr>
          <p:cNvSpPr>
            <a:spLocks noGrp="1"/>
          </p:cNvSpPr>
          <p:nvPr>
            <p:ph idx="1"/>
          </p:nvPr>
        </p:nvSpPr>
        <p:spPr>
          <a:xfrm>
            <a:off x="457200" y="1655064"/>
            <a:ext cx="8229600" cy="4501896"/>
          </a:xfrm>
        </p:spPr>
        <p:txBody>
          <a:bodyPr/>
          <a:lstStyle/>
          <a:p>
            <a:pPr>
              <a:lnSpc>
                <a:spcPct val="200000"/>
              </a:lnSpc>
            </a:pPr>
            <a:r>
              <a:rPr lang="en-US" sz="2000" dirty="0"/>
              <a:t>Just demonstrated the Law of Demand, specifically, law of </a:t>
            </a:r>
            <a:r>
              <a:rPr lang="en-US" sz="2000" b="1" dirty="0"/>
              <a:t>quantity demanded.  </a:t>
            </a:r>
          </a:p>
          <a:p>
            <a:pPr marL="0" indent="0" algn="ctr">
              <a:buNone/>
            </a:pPr>
            <a:r>
              <a:rPr lang="en-US" sz="2000" i="1" dirty="0"/>
              <a:t>quantity demanded is inversely proportional to price. </a:t>
            </a:r>
            <a:r>
              <a:rPr lang="en-US" sz="2000" dirty="0"/>
              <a:t> Simply put, </a:t>
            </a:r>
            <a:r>
              <a:rPr lang="en-US" sz="2000" dirty="0">
                <a:solidFill>
                  <a:srgbClr val="7A9900"/>
                </a:solidFill>
              </a:rPr>
              <a:t>the higher the  price, the lower the quantity demand</a:t>
            </a:r>
            <a:r>
              <a:rPr lang="en-US" sz="2000" dirty="0"/>
              <a:t>; and the lower the price, the higher the quantity demand. </a:t>
            </a:r>
          </a:p>
          <a:p>
            <a:r>
              <a:rPr lang="en-US" sz="2000" b="1" i="1" dirty="0"/>
              <a:t>Changes in the Quantity Demanded</a:t>
            </a:r>
            <a:r>
              <a:rPr lang="en-US" sz="2000" dirty="0"/>
              <a:t>  -- change in the amount of a product demanded due </a:t>
            </a:r>
            <a:r>
              <a:rPr lang="en-US" sz="2000" b="1" dirty="0"/>
              <a:t>only to a change in price</a:t>
            </a:r>
            <a:r>
              <a:rPr lang="en-US" sz="2000" dirty="0"/>
              <a:t>.  (because the quantity demanded is immediately affected by the price!)</a:t>
            </a:r>
          </a:p>
          <a:p>
            <a:endParaRPr lang="en-US" dirty="0"/>
          </a:p>
          <a:p>
            <a:endParaRPr lang="en-US" sz="1800" dirty="0"/>
          </a:p>
          <a:p>
            <a:pPr>
              <a:lnSpc>
                <a:spcPct val="200000"/>
              </a:lnSpc>
            </a:pPr>
            <a:endParaRPr lang="en-US" dirty="0"/>
          </a:p>
        </p:txBody>
      </p:sp>
    </p:spTree>
    <p:extLst>
      <p:ext uri="{BB962C8B-B14F-4D97-AF65-F5344CB8AC3E}">
        <p14:creationId xmlns:p14="http://schemas.microsoft.com/office/powerpoint/2010/main" val="144036296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Build Demand Curve from Schedule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 y="1746504"/>
            <a:ext cx="8741664" cy="4162933"/>
          </a:xfrm>
        </p:spPr>
      </p:pic>
      <p:sp>
        <p:nvSpPr>
          <p:cNvPr id="5" name="Rectangle 4"/>
          <p:cNvSpPr/>
          <p:nvPr/>
        </p:nvSpPr>
        <p:spPr>
          <a:xfrm>
            <a:off x="498348" y="5774543"/>
            <a:ext cx="8147304" cy="646331"/>
          </a:xfrm>
          <a:prstGeom prst="rect">
            <a:avLst/>
          </a:prstGeom>
        </p:spPr>
        <p:txBody>
          <a:bodyPr wrap="square">
            <a:spAutoFit/>
          </a:bodyPr>
          <a:lstStyle/>
          <a:p>
            <a:r>
              <a:rPr lang="en-US" dirty="0"/>
              <a:t>*When prices change creating a change in quantity demanded, this is called a </a:t>
            </a:r>
            <a:r>
              <a:rPr lang="en-US" b="1" dirty="0"/>
              <a:t>movement along the demand curve</a:t>
            </a:r>
            <a:r>
              <a:rPr lang="en-US" dirty="0"/>
              <a:t>.</a:t>
            </a:r>
          </a:p>
        </p:txBody>
      </p:sp>
    </p:spTree>
    <p:extLst>
      <p:ext uri="{BB962C8B-B14F-4D97-AF65-F5344CB8AC3E}">
        <p14:creationId xmlns:p14="http://schemas.microsoft.com/office/powerpoint/2010/main" val="1209232628"/>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41248"/>
          </a:xfrm>
        </p:spPr>
        <p:txBody>
          <a:bodyPr/>
          <a:lstStyle/>
          <a:p>
            <a:r>
              <a:rPr lang="en-US" sz="4800" dirty="0"/>
              <a:t>Change in Demand</a:t>
            </a:r>
          </a:p>
        </p:txBody>
      </p:sp>
      <p:sp>
        <p:nvSpPr>
          <p:cNvPr id="3" name="Content Placeholder 2"/>
          <p:cNvSpPr>
            <a:spLocks noGrp="1"/>
          </p:cNvSpPr>
          <p:nvPr>
            <p:ph idx="1"/>
          </p:nvPr>
        </p:nvSpPr>
        <p:spPr>
          <a:xfrm>
            <a:off x="457200" y="2066544"/>
            <a:ext cx="8229600" cy="4090416"/>
          </a:xfrm>
        </p:spPr>
        <p:txBody>
          <a:bodyPr/>
          <a:lstStyle/>
          <a:p>
            <a:r>
              <a:rPr lang="en-US" dirty="0"/>
              <a:t>Now let’s go back to the chocolate bars, what if you found out that the chocolate bars will raise your SAT score?  At $1.00, how many of  you would now be more </a:t>
            </a:r>
            <a:r>
              <a:rPr lang="en-US" b="1" dirty="0"/>
              <a:t>willing and able </a:t>
            </a:r>
            <a:r>
              <a:rPr lang="en-US" dirty="0"/>
              <a:t>to buy chocolate?   </a:t>
            </a:r>
          </a:p>
          <a:p>
            <a:r>
              <a:rPr lang="en-US" dirty="0"/>
              <a:t>Create a new schedule in comparison with the old schedule.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09226165"/>
              </p:ext>
            </p:extLst>
          </p:nvPr>
        </p:nvGraphicFramePr>
        <p:xfrm>
          <a:off x="1395984" y="5044440"/>
          <a:ext cx="6096000" cy="1112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78313514"/>
                    </a:ext>
                  </a:extLst>
                </a:gridCol>
                <a:gridCol w="2032000">
                  <a:extLst>
                    <a:ext uri="{9D8B030D-6E8A-4147-A177-3AD203B41FA5}">
                      <a16:colId xmlns:a16="http://schemas.microsoft.com/office/drawing/2014/main" val="3498186786"/>
                    </a:ext>
                  </a:extLst>
                </a:gridCol>
                <a:gridCol w="2032000">
                  <a:extLst>
                    <a:ext uri="{9D8B030D-6E8A-4147-A177-3AD203B41FA5}">
                      <a16:colId xmlns:a16="http://schemas.microsoft.com/office/drawing/2014/main" val="216410822"/>
                    </a:ext>
                  </a:extLst>
                </a:gridCol>
              </a:tblGrid>
              <a:tr h="370840">
                <a:tc>
                  <a:txBody>
                    <a:bodyPr/>
                    <a:lstStyle/>
                    <a:p>
                      <a:r>
                        <a:rPr lang="en-US" dirty="0"/>
                        <a:t>Price</a:t>
                      </a:r>
                    </a:p>
                  </a:txBody>
                  <a:tcPr/>
                </a:tc>
                <a:tc>
                  <a:txBody>
                    <a:bodyPr/>
                    <a:lstStyle/>
                    <a:p>
                      <a:r>
                        <a:rPr lang="en-US" dirty="0"/>
                        <a:t>Original Demand</a:t>
                      </a:r>
                    </a:p>
                  </a:txBody>
                  <a:tcPr/>
                </a:tc>
                <a:tc>
                  <a:txBody>
                    <a:bodyPr/>
                    <a:lstStyle/>
                    <a:p>
                      <a:r>
                        <a:rPr lang="en-US" dirty="0"/>
                        <a:t>New Demand</a:t>
                      </a:r>
                    </a:p>
                  </a:txBody>
                  <a:tcPr/>
                </a:tc>
                <a:extLst>
                  <a:ext uri="{0D108BD9-81ED-4DB2-BD59-A6C34878D82A}">
                    <a16:rowId xmlns:a16="http://schemas.microsoft.com/office/drawing/2014/main" val="1982636444"/>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9707355"/>
                  </a:ext>
                </a:extLst>
              </a:tr>
              <a:tr h="370840">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96965258"/>
                  </a:ext>
                </a:extLst>
              </a:tr>
            </a:tbl>
          </a:graphicData>
        </a:graphic>
      </p:graphicFrame>
    </p:spTree>
    <p:extLst>
      <p:ext uri="{BB962C8B-B14F-4D97-AF65-F5344CB8AC3E}">
        <p14:creationId xmlns:p14="http://schemas.microsoft.com/office/powerpoint/2010/main" val="1796049017"/>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31520"/>
          </a:xfrm>
        </p:spPr>
        <p:txBody>
          <a:bodyPr/>
          <a:lstStyle/>
          <a:p>
            <a:r>
              <a:rPr lang="en-US" sz="4800" dirty="0"/>
              <a:t>Change in Demand</a:t>
            </a:r>
          </a:p>
        </p:txBody>
      </p:sp>
      <p:sp>
        <p:nvSpPr>
          <p:cNvPr id="3" name="Content Placeholder 2"/>
          <p:cNvSpPr>
            <a:spLocks noGrp="1"/>
          </p:cNvSpPr>
          <p:nvPr>
            <p:ph idx="1"/>
          </p:nvPr>
        </p:nvSpPr>
        <p:spPr>
          <a:xfrm>
            <a:off x="457200" y="1709928"/>
            <a:ext cx="8229600" cy="4447032"/>
          </a:xfrm>
        </p:spPr>
        <p:txBody>
          <a:bodyPr/>
          <a:lstStyle/>
          <a:p>
            <a:r>
              <a:rPr lang="en-US" dirty="0"/>
              <a:t>What if you found out that the chocolate bars are unhealthy?  At $1.00, how many of  you would be </a:t>
            </a:r>
            <a:r>
              <a:rPr lang="en-US" b="1" dirty="0"/>
              <a:t>willing and able </a:t>
            </a:r>
            <a:r>
              <a:rPr lang="en-US" dirty="0"/>
              <a:t>to buy chocolate?   </a:t>
            </a:r>
          </a:p>
          <a:p>
            <a:r>
              <a:rPr lang="en-US" dirty="0"/>
              <a:t>Create a new schedule in comparison with the old schedule.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35316166"/>
              </p:ext>
            </p:extLst>
          </p:nvPr>
        </p:nvGraphicFramePr>
        <p:xfrm>
          <a:off x="1395984" y="4407408"/>
          <a:ext cx="6096000" cy="1749552"/>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78313514"/>
                    </a:ext>
                  </a:extLst>
                </a:gridCol>
                <a:gridCol w="2032000">
                  <a:extLst>
                    <a:ext uri="{9D8B030D-6E8A-4147-A177-3AD203B41FA5}">
                      <a16:colId xmlns:a16="http://schemas.microsoft.com/office/drawing/2014/main" val="3498186786"/>
                    </a:ext>
                  </a:extLst>
                </a:gridCol>
                <a:gridCol w="2032000">
                  <a:extLst>
                    <a:ext uri="{9D8B030D-6E8A-4147-A177-3AD203B41FA5}">
                      <a16:colId xmlns:a16="http://schemas.microsoft.com/office/drawing/2014/main" val="216410822"/>
                    </a:ext>
                  </a:extLst>
                </a:gridCol>
              </a:tblGrid>
              <a:tr h="583184">
                <a:tc>
                  <a:txBody>
                    <a:bodyPr/>
                    <a:lstStyle/>
                    <a:p>
                      <a:r>
                        <a:rPr lang="en-US" dirty="0"/>
                        <a:t>Price</a:t>
                      </a:r>
                    </a:p>
                  </a:txBody>
                  <a:tcPr/>
                </a:tc>
                <a:tc>
                  <a:txBody>
                    <a:bodyPr/>
                    <a:lstStyle/>
                    <a:p>
                      <a:r>
                        <a:rPr lang="en-US" dirty="0"/>
                        <a:t>Original Demand</a:t>
                      </a:r>
                    </a:p>
                  </a:txBody>
                  <a:tcPr/>
                </a:tc>
                <a:tc>
                  <a:txBody>
                    <a:bodyPr/>
                    <a:lstStyle/>
                    <a:p>
                      <a:r>
                        <a:rPr lang="en-US" dirty="0"/>
                        <a:t>New Demand</a:t>
                      </a:r>
                    </a:p>
                  </a:txBody>
                  <a:tcPr/>
                </a:tc>
                <a:extLst>
                  <a:ext uri="{0D108BD9-81ED-4DB2-BD59-A6C34878D82A}">
                    <a16:rowId xmlns:a16="http://schemas.microsoft.com/office/drawing/2014/main" val="1982636444"/>
                  </a:ext>
                </a:extLst>
              </a:tr>
              <a:tr h="583184">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9707355"/>
                  </a:ext>
                </a:extLst>
              </a:tr>
              <a:tr h="583184">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96965258"/>
                  </a:ext>
                </a:extLst>
              </a:tr>
            </a:tbl>
          </a:graphicData>
        </a:graphic>
      </p:graphicFrame>
    </p:spTree>
    <p:extLst>
      <p:ext uri="{BB962C8B-B14F-4D97-AF65-F5344CB8AC3E}">
        <p14:creationId xmlns:p14="http://schemas.microsoft.com/office/powerpoint/2010/main" val="290899228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8408"/>
            <a:ext cx="8229600" cy="731520"/>
          </a:xfrm>
        </p:spPr>
        <p:txBody>
          <a:bodyPr/>
          <a:lstStyle/>
          <a:p>
            <a:r>
              <a:rPr lang="en-US" sz="4800" dirty="0"/>
              <a:t>Change in Demand</a:t>
            </a:r>
          </a:p>
        </p:txBody>
      </p:sp>
      <p:sp>
        <p:nvSpPr>
          <p:cNvPr id="3" name="Content Placeholder 2"/>
          <p:cNvSpPr>
            <a:spLocks noGrp="1"/>
          </p:cNvSpPr>
          <p:nvPr>
            <p:ph idx="1"/>
          </p:nvPr>
        </p:nvSpPr>
        <p:spPr>
          <a:xfrm>
            <a:off x="457200" y="1709928"/>
            <a:ext cx="8229600" cy="4447032"/>
          </a:xfrm>
        </p:spPr>
        <p:txBody>
          <a:bodyPr/>
          <a:lstStyle/>
          <a:p>
            <a:r>
              <a:rPr lang="en-US" dirty="0"/>
              <a:t>Did price change in this example? </a:t>
            </a:r>
          </a:p>
          <a:p>
            <a:pPr marL="0" indent="0">
              <a:buNone/>
            </a:pPr>
            <a:endParaRPr lang="en-US" dirty="0"/>
          </a:p>
          <a:p>
            <a:pPr marL="0" indent="0">
              <a:buNone/>
            </a:pPr>
            <a:endParaRPr lang="en-US" dirty="0"/>
          </a:p>
          <a:p>
            <a:pPr marL="0" indent="0">
              <a:buNone/>
            </a:pPr>
            <a:r>
              <a:rPr lang="en-US" dirty="0"/>
              <a:t>This is called a </a:t>
            </a:r>
            <a:r>
              <a:rPr lang="en-US" b="1" dirty="0"/>
              <a:t>Change in Demand. </a:t>
            </a:r>
            <a:r>
              <a:rPr lang="en-US" dirty="0"/>
              <a:t>When buyers are willing to buy more or less than before at </a:t>
            </a:r>
            <a:r>
              <a:rPr lang="en-US" b="1" dirty="0"/>
              <a:t>the same price</a:t>
            </a:r>
            <a:r>
              <a:rPr lang="en-US" dirty="0"/>
              <a:t> due to factors other than price</a:t>
            </a:r>
          </a:p>
          <a:p>
            <a:pPr marL="0" indent="0">
              <a:buNone/>
            </a:pPr>
            <a:r>
              <a:rPr lang="en-US" dirty="0"/>
              <a:t> </a:t>
            </a:r>
          </a:p>
        </p:txBody>
      </p:sp>
      <p:graphicFrame>
        <p:nvGraphicFramePr>
          <p:cNvPr id="4" name="Table 3"/>
          <p:cNvGraphicFramePr>
            <a:graphicFrameLocks noGrp="1"/>
          </p:cNvGraphicFramePr>
          <p:nvPr>
            <p:extLst>
              <p:ext uri="{D42A27DB-BD31-4B8C-83A1-F6EECF244321}">
                <p14:modId xmlns:p14="http://schemas.microsoft.com/office/powerpoint/2010/main" val="643889731"/>
              </p:ext>
            </p:extLst>
          </p:nvPr>
        </p:nvGraphicFramePr>
        <p:xfrm>
          <a:off x="1176528" y="2240280"/>
          <a:ext cx="6096000" cy="134416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78313514"/>
                    </a:ext>
                  </a:extLst>
                </a:gridCol>
                <a:gridCol w="2032000">
                  <a:extLst>
                    <a:ext uri="{9D8B030D-6E8A-4147-A177-3AD203B41FA5}">
                      <a16:colId xmlns:a16="http://schemas.microsoft.com/office/drawing/2014/main" val="3498186786"/>
                    </a:ext>
                  </a:extLst>
                </a:gridCol>
                <a:gridCol w="2032000">
                  <a:extLst>
                    <a:ext uri="{9D8B030D-6E8A-4147-A177-3AD203B41FA5}">
                      <a16:colId xmlns:a16="http://schemas.microsoft.com/office/drawing/2014/main" val="216410822"/>
                    </a:ext>
                  </a:extLst>
                </a:gridCol>
              </a:tblGrid>
              <a:tr h="484020">
                <a:tc>
                  <a:txBody>
                    <a:bodyPr/>
                    <a:lstStyle/>
                    <a:p>
                      <a:r>
                        <a:rPr lang="en-US" dirty="0"/>
                        <a:t>Price</a:t>
                      </a:r>
                    </a:p>
                  </a:txBody>
                  <a:tcPr/>
                </a:tc>
                <a:tc>
                  <a:txBody>
                    <a:bodyPr/>
                    <a:lstStyle/>
                    <a:p>
                      <a:r>
                        <a:rPr lang="en-US" dirty="0"/>
                        <a:t>Original Demand</a:t>
                      </a:r>
                    </a:p>
                  </a:txBody>
                  <a:tcPr/>
                </a:tc>
                <a:tc>
                  <a:txBody>
                    <a:bodyPr/>
                    <a:lstStyle/>
                    <a:p>
                      <a:r>
                        <a:rPr lang="en-US" dirty="0"/>
                        <a:t>New Demand</a:t>
                      </a:r>
                    </a:p>
                  </a:txBody>
                  <a:tcPr/>
                </a:tc>
                <a:extLst>
                  <a:ext uri="{0D108BD9-81ED-4DB2-BD59-A6C34878D82A}">
                    <a16:rowId xmlns:a16="http://schemas.microsoft.com/office/drawing/2014/main" val="1982636444"/>
                  </a:ext>
                </a:extLst>
              </a:tr>
              <a:tr h="430074">
                <a:tc>
                  <a:txBody>
                    <a:bodyPr/>
                    <a:lstStyle/>
                    <a:p>
                      <a:r>
                        <a:rPr lang="en-US" dirty="0"/>
                        <a:t>$1.00</a:t>
                      </a:r>
                    </a:p>
                  </a:txBody>
                  <a:tcPr/>
                </a:tc>
                <a:tc>
                  <a:txBody>
                    <a:bodyPr/>
                    <a:lstStyle/>
                    <a:p>
                      <a:r>
                        <a:rPr lang="en-US" dirty="0"/>
                        <a:t>20</a:t>
                      </a:r>
                    </a:p>
                  </a:txBody>
                  <a:tcPr/>
                </a:tc>
                <a:tc>
                  <a:txBody>
                    <a:bodyPr/>
                    <a:lstStyle/>
                    <a:p>
                      <a:r>
                        <a:rPr lang="en-US" dirty="0"/>
                        <a:t>35</a:t>
                      </a:r>
                    </a:p>
                  </a:txBody>
                  <a:tcPr/>
                </a:tc>
                <a:extLst>
                  <a:ext uri="{0D108BD9-81ED-4DB2-BD59-A6C34878D82A}">
                    <a16:rowId xmlns:a16="http://schemas.microsoft.com/office/drawing/2014/main" val="309707355"/>
                  </a:ext>
                </a:extLst>
              </a:tr>
              <a:tr h="430074">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96965258"/>
                  </a:ext>
                </a:extLst>
              </a:tr>
            </a:tbl>
          </a:graphicData>
        </a:graphic>
      </p:graphicFrame>
    </p:spTree>
    <p:extLst>
      <p:ext uri="{BB962C8B-B14F-4D97-AF65-F5344CB8AC3E}">
        <p14:creationId xmlns:p14="http://schemas.microsoft.com/office/powerpoint/2010/main" val="121551922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Shift of the Demand Curve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9902" y="1855979"/>
            <a:ext cx="5304196" cy="3237230"/>
          </a:xfrm>
        </p:spPr>
      </p:pic>
      <p:sp>
        <p:nvSpPr>
          <p:cNvPr id="5" name="TextBox 4"/>
          <p:cNvSpPr txBox="1"/>
          <p:nvPr/>
        </p:nvSpPr>
        <p:spPr>
          <a:xfrm>
            <a:off x="1252151" y="5156886"/>
            <a:ext cx="6902145" cy="646331"/>
          </a:xfrm>
          <a:prstGeom prst="rect">
            <a:avLst/>
          </a:prstGeom>
          <a:noFill/>
        </p:spPr>
        <p:txBody>
          <a:bodyPr wrap="square" rtlCol="0">
            <a:spAutoFit/>
          </a:bodyPr>
          <a:lstStyle/>
          <a:p>
            <a:r>
              <a:rPr lang="en-US" dirty="0"/>
              <a:t>Shift </a:t>
            </a:r>
            <a:r>
              <a:rPr lang="en-US" dirty="0">
                <a:solidFill>
                  <a:srgbClr val="7A9900"/>
                </a:solidFill>
              </a:rPr>
              <a:t>Right</a:t>
            </a:r>
            <a:r>
              <a:rPr lang="en-US" dirty="0"/>
              <a:t> = </a:t>
            </a:r>
            <a:r>
              <a:rPr lang="en-US" dirty="0">
                <a:solidFill>
                  <a:srgbClr val="7A9900"/>
                </a:solidFill>
              </a:rPr>
              <a:t>Increase</a:t>
            </a:r>
            <a:r>
              <a:rPr lang="en-US" dirty="0"/>
              <a:t> in ability and willingness</a:t>
            </a:r>
          </a:p>
          <a:p>
            <a:r>
              <a:rPr lang="en-US" dirty="0"/>
              <a:t>Shift </a:t>
            </a:r>
            <a:r>
              <a:rPr lang="en-US" dirty="0">
                <a:solidFill>
                  <a:srgbClr val="005CB8"/>
                </a:solidFill>
              </a:rPr>
              <a:t>Left</a:t>
            </a:r>
            <a:r>
              <a:rPr lang="en-US" dirty="0"/>
              <a:t> = </a:t>
            </a:r>
            <a:r>
              <a:rPr lang="en-US" dirty="0">
                <a:solidFill>
                  <a:srgbClr val="005CB8"/>
                </a:solidFill>
              </a:rPr>
              <a:t>Decrease</a:t>
            </a:r>
            <a:r>
              <a:rPr lang="en-US" dirty="0"/>
              <a:t> in ability and willingness</a:t>
            </a:r>
          </a:p>
        </p:txBody>
      </p:sp>
    </p:spTree>
    <p:extLst>
      <p:ext uri="{BB962C8B-B14F-4D97-AF65-F5344CB8AC3E}">
        <p14:creationId xmlns:p14="http://schemas.microsoft.com/office/powerpoint/2010/main" val="2655305028"/>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TRIBE</a:t>
            </a:r>
          </a:p>
        </p:txBody>
      </p:sp>
      <p:sp>
        <p:nvSpPr>
          <p:cNvPr id="3" name="Content Placeholder 2"/>
          <p:cNvSpPr>
            <a:spLocks noGrp="1"/>
          </p:cNvSpPr>
          <p:nvPr>
            <p:ph idx="1"/>
          </p:nvPr>
        </p:nvSpPr>
        <p:spPr/>
        <p:txBody>
          <a:bodyPr/>
          <a:lstStyle/>
          <a:p>
            <a:r>
              <a:rPr lang="en-US" dirty="0"/>
              <a:t>T = tastes/preferences</a:t>
            </a:r>
          </a:p>
          <a:p>
            <a:r>
              <a:rPr lang="en-US" dirty="0"/>
              <a:t>R = related products</a:t>
            </a:r>
          </a:p>
          <a:p>
            <a:r>
              <a:rPr lang="en-US" dirty="0"/>
              <a:t>I = income of buyers</a:t>
            </a:r>
          </a:p>
          <a:p>
            <a:r>
              <a:rPr lang="en-US" dirty="0"/>
              <a:t>B = buyers (number of)</a:t>
            </a:r>
          </a:p>
          <a:p>
            <a:r>
              <a:rPr lang="en-US" dirty="0"/>
              <a:t>E = expectations of prices</a:t>
            </a:r>
          </a:p>
        </p:txBody>
      </p:sp>
    </p:spTree>
    <p:extLst>
      <p:ext uri="{BB962C8B-B14F-4D97-AF65-F5344CB8AC3E}">
        <p14:creationId xmlns:p14="http://schemas.microsoft.com/office/powerpoint/2010/main" val="3083197084"/>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684811"/>
          </a:xfrm>
        </p:spPr>
        <p:txBody>
          <a:bodyPr/>
          <a:lstStyle/>
          <a:p>
            <a:r>
              <a:rPr lang="en-US" sz="5400" dirty="0"/>
              <a:t>Related Products</a:t>
            </a:r>
          </a:p>
        </p:txBody>
      </p:sp>
      <p:sp>
        <p:nvSpPr>
          <p:cNvPr id="4" name="Text Placeholder 3"/>
          <p:cNvSpPr>
            <a:spLocks noGrp="1"/>
          </p:cNvSpPr>
          <p:nvPr>
            <p:ph type="body" idx="1"/>
          </p:nvPr>
        </p:nvSpPr>
        <p:spPr>
          <a:xfrm>
            <a:off x="457200" y="1875588"/>
            <a:ext cx="4040188" cy="639762"/>
          </a:xfrm>
        </p:spPr>
        <p:txBody>
          <a:bodyPr/>
          <a:lstStyle/>
          <a:p>
            <a:r>
              <a:rPr lang="en-US" dirty="0">
                <a:solidFill>
                  <a:srgbClr val="005CB8"/>
                </a:solidFill>
              </a:rPr>
              <a:t>Substitute</a:t>
            </a:r>
            <a:r>
              <a:rPr lang="en-US" dirty="0"/>
              <a:t> Products	</a:t>
            </a:r>
          </a:p>
        </p:txBody>
      </p:sp>
      <p:sp>
        <p:nvSpPr>
          <p:cNvPr id="5" name="Content Placeholder 4"/>
          <p:cNvSpPr>
            <a:spLocks noGrp="1"/>
          </p:cNvSpPr>
          <p:nvPr>
            <p:ph sz="half" idx="2"/>
          </p:nvPr>
        </p:nvSpPr>
        <p:spPr>
          <a:xfrm>
            <a:off x="457200" y="2548472"/>
            <a:ext cx="4040188" cy="3951288"/>
          </a:xfrm>
        </p:spPr>
        <p:txBody>
          <a:bodyPr/>
          <a:lstStyle/>
          <a:p>
            <a:r>
              <a:rPr lang="en-US" dirty="0"/>
              <a:t>Products that can be purchased in place of product x</a:t>
            </a:r>
          </a:p>
          <a:p>
            <a:pPr marL="0" indent="0">
              <a:buNone/>
            </a:pPr>
            <a:r>
              <a:rPr lang="en-US" i="1" dirty="0"/>
              <a:t>Example:  Orange Juice (product x) vs. Apple Juice (product y) What happens to demand for Orange Juice (x) when the price of Apple Juice changes?</a:t>
            </a:r>
          </a:p>
        </p:txBody>
      </p:sp>
      <p:sp>
        <p:nvSpPr>
          <p:cNvPr id="6" name="Text Placeholder 5"/>
          <p:cNvSpPr>
            <a:spLocks noGrp="1"/>
          </p:cNvSpPr>
          <p:nvPr>
            <p:ph type="body" sz="quarter" idx="3"/>
          </p:nvPr>
        </p:nvSpPr>
        <p:spPr>
          <a:xfrm>
            <a:off x="4645024" y="1875588"/>
            <a:ext cx="4041775" cy="639762"/>
          </a:xfrm>
        </p:spPr>
        <p:txBody>
          <a:bodyPr/>
          <a:lstStyle/>
          <a:p>
            <a:r>
              <a:rPr lang="en-US" dirty="0">
                <a:solidFill>
                  <a:srgbClr val="7A9900"/>
                </a:solidFill>
              </a:rPr>
              <a:t>Complimentary</a:t>
            </a:r>
            <a:r>
              <a:rPr lang="en-US" dirty="0"/>
              <a:t> Products</a:t>
            </a:r>
          </a:p>
        </p:txBody>
      </p:sp>
      <p:sp>
        <p:nvSpPr>
          <p:cNvPr id="7" name="Content Placeholder 6"/>
          <p:cNvSpPr>
            <a:spLocks noGrp="1"/>
          </p:cNvSpPr>
          <p:nvPr>
            <p:ph sz="quarter" idx="4"/>
          </p:nvPr>
        </p:nvSpPr>
        <p:spPr>
          <a:xfrm>
            <a:off x="4645024" y="2548472"/>
            <a:ext cx="4041775" cy="3951288"/>
          </a:xfrm>
        </p:spPr>
        <p:txBody>
          <a:bodyPr/>
          <a:lstStyle/>
          <a:p>
            <a:r>
              <a:rPr lang="en-US" dirty="0"/>
              <a:t>True Cost Products:  Products that must be bought with product x</a:t>
            </a:r>
          </a:p>
          <a:p>
            <a:pPr marL="0" indent="0">
              <a:buNone/>
            </a:pPr>
            <a:r>
              <a:rPr lang="en-US" i="1" dirty="0"/>
              <a:t>Example:  Product x = SUV’s, product y = gasoline.  What happens to Demand for Product x as price of gas (y) goes up/down?  </a:t>
            </a:r>
          </a:p>
        </p:txBody>
      </p:sp>
      <p:sp>
        <p:nvSpPr>
          <p:cNvPr id="8" name="TextBox 7"/>
          <p:cNvSpPr txBox="1"/>
          <p:nvPr/>
        </p:nvSpPr>
        <p:spPr>
          <a:xfrm>
            <a:off x="876006" y="6130428"/>
            <a:ext cx="7810793" cy="369332"/>
          </a:xfrm>
          <a:prstGeom prst="rect">
            <a:avLst/>
          </a:prstGeom>
          <a:noFill/>
        </p:spPr>
        <p:txBody>
          <a:bodyPr wrap="none" rtlCol="0">
            <a:spAutoFit/>
          </a:bodyPr>
          <a:lstStyle/>
          <a:p>
            <a:r>
              <a:rPr lang="en-US" dirty="0"/>
              <a:t>**Remember:  the price of product x is NOT CHANGING in each example.  </a:t>
            </a:r>
          </a:p>
        </p:txBody>
      </p:sp>
    </p:spTree>
    <p:extLst>
      <p:ext uri="{BB962C8B-B14F-4D97-AF65-F5344CB8AC3E}">
        <p14:creationId xmlns:p14="http://schemas.microsoft.com/office/powerpoint/2010/main" val="60975630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421"/>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spcAft>
                <a:spcPts val="0"/>
              </a:spcAft>
              <a:defRPr/>
            </a:pPr>
            <a:r>
              <a:rPr lang="en-US" sz="4000" err="1">
                <a:latin typeface="Calibri"/>
                <a:ea typeface="ＭＳ Ｐゴシック"/>
                <a:cs typeface="Calibri"/>
              </a:rPr>
              <a:t>EconEdLink</a:t>
            </a:r>
            <a:r>
              <a:rPr lang="en-US" sz="4000">
                <a:latin typeface="Calibri"/>
                <a:ea typeface="ＭＳ Ｐゴシック"/>
                <a:cs typeface="Calibri"/>
              </a:rPr>
              <a:t> Membership</a:t>
            </a:r>
            <a:endParaRPr lang="en-US"/>
          </a:p>
        </p:txBody>
      </p:sp>
      <p:sp>
        <p:nvSpPr>
          <p:cNvPr id="3" name="TextBox 2">
            <a:extLst>
              <a:ext uri="{FF2B5EF4-FFF2-40B4-BE49-F238E27FC236}">
                <a16:creationId xmlns:a16="http://schemas.microsoft.com/office/drawing/2014/main" id="{D213714B-F9E8-8C44-9AF8-383F3F244D95}"/>
              </a:ext>
            </a:extLst>
          </p:cNvPr>
          <p:cNvSpPr txBox="1"/>
          <p:nvPr/>
        </p:nvSpPr>
        <p:spPr>
          <a:xfrm>
            <a:off x="482538" y="2114894"/>
            <a:ext cx="8175171" cy="4247317"/>
          </a:xfrm>
          <a:prstGeom prst="rect">
            <a:avLst/>
          </a:prstGeom>
          <a:noFill/>
        </p:spPr>
        <p:txBody>
          <a:bodyPr wrap="square" rtlCol="0" anchor="t">
            <a:spAutoFit/>
          </a:bodyPr>
          <a:lstStyle/>
          <a:p>
            <a:r>
              <a:rPr lang="en-US" dirty="0">
                <a:latin typeface="Arial"/>
                <a:ea typeface="ＭＳ Ｐゴシック"/>
                <a:cs typeface="Arial"/>
              </a:rPr>
              <a:t>You can now access CEE’s professional development webinars directly on EconEdLink.org! To receive these new professional development benefits, </a:t>
            </a:r>
            <a:r>
              <a:rPr lang="en-US" b="1" dirty="0">
                <a:latin typeface="Arial"/>
                <a:ea typeface="ＭＳ Ｐゴシック"/>
                <a:cs typeface="Arial"/>
              </a:rPr>
              <a:t>become an </a:t>
            </a:r>
            <a:r>
              <a:rPr lang="en-US" b="1" dirty="0" err="1">
                <a:latin typeface="Arial"/>
                <a:ea typeface="ＭＳ Ｐゴシック"/>
                <a:cs typeface="Arial"/>
              </a:rPr>
              <a:t>EconEdLink</a:t>
            </a:r>
            <a:r>
              <a:rPr lang="en-US" b="1" dirty="0">
                <a:latin typeface="Arial"/>
                <a:ea typeface="ＭＳ Ｐゴシック"/>
                <a:cs typeface="Arial"/>
              </a:rPr>
              <a:t> </a:t>
            </a:r>
            <a:r>
              <a:rPr lang="en-US" b="1" dirty="0">
                <a:latin typeface="Arial"/>
                <a:ea typeface="ＭＳ Ｐゴシック"/>
                <a:cs typeface="Arial"/>
                <a:hlinkClick r:id="rId3"/>
              </a:rPr>
              <a:t>member</a:t>
            </a:r>
            <a:r>
              <a:rPr lang="en-US" dirty="0">
                <a:latin typeface="Arial"/>
                <a:ea typeface="ＭＳ Ｐゴシック"/>
                <a:cs typeface="Arial"/>
              </a:rPr>
              <a:t>. As a member, you will now be able to: </a:t>
            </a:r>
            <a:endParaRPr lang="en-US" dirty="0"/>
          </a:p>
          <a:p>
            <a:endParaRPr lang="en-US"/>
          </a:p>
          <a:p>
            <a:pPr marL="285750" indent="-285750">
              <a:buFont typeface="Arial"/>
              <a:buChar char="•"/>
            </a:pPr>
            <a:r>
              <a:rPr lang="en-US" dirty="0">
                <a:latin typeface="Arial"/>
                <a:ea typeface="ＭＳ Ｐゴシック"/>
                <a:cs typeface="Arial"/>
              </a:rPr>
              <a:t>Automatically receive a professional development certificate via e-mail within 24 hours after viewing any webinar for a minimum of 45 minutes</a:t>
            </a:r>
            <a:endParaRPr lang="en-US" dirty="0"/>
          </a:p>
          <a:p>
            <a:pPr marL="285750" indent="-285750">
              <a:buFont typeface="Arial"/>
              <a:buChar char="•"/>
            </a:pPr>
            <a:r>
              <a:rPr lang="en-US" dirty="0">
                <a:latin typeface="Arial"/>
                <a:ea typeface="ＭＳ Ｐゴシック"/>
                <a:cs typeface="Arial"/>
              </a:rPr>
              <a:t>Register for upcoming webinars with a simple one-click process </a:t>
            </a:r>
            <a:endParaRPr lang="en-US" dirty="0"/>
          </a:p>
          <a:p>
            <a:pPr marL="285750" indent="-285750">
              <a:buFont typeface="Arial"/>
              <a:buChar char="•"/>
            </a:pPr>
            <a:r>
              <a:rPr lang="en-US" dirty="0">
                <a:latin typeface="Arial"/>
                <a:ea typeface="ＭＳ Ｐゴシック"/>
                <a:cs typeface="Arial"/>
              </a:rPr>
              <a:t>Easily download presentations, lesson plan materials, and activities for each webinar </a:t>
            </a:r>
            <a:endParaRPr lang="en-US" dirty="0"/>
          </a:p>
          <a:p>
            <a:pPr marL="285750" indent="-285750">
              <a:buFont typeface="Arial"/>
              <a:buChar char="•"/>
            </a:pPr>
            <a:r>
              <a:rPr lang="en-US" dirty="0">
                <a:latin typeface="Arial"/>
                <a:ea typeface="ＭＳ Ｐゴシック"/>
                <a:cs typeface="Arial"/>
              </a:rPr>
              <a:t>Search and view all webinars at your convenience </a:t>
            </a:r>
            <a:endParaRPr lang="en-US" dirty="0"/>
          </a:p>
          <a:p>
            <a:pPr marL="285750" indent="-285750">
              <a:buFont typeface="Arial"/>
              <a:buChar char="•"/>
            </a:pPr>
            <a:r>
              <a:rPr lang="en-US" dirty="0">
                <a:latin typeface="Arial"/>
                <a:ea typeface="ＭＳ Ｐゴシック"/>
                <a:cs typeface="Arial"/>
              </a:rPr>
              <a:t>Save webinars to your </a:t>
            </a:r>
            <a:r>
              <a:rPr lang="en-US" dirty="0" err="1">
                <a:latin typeface="Arial"/>
                <a:ea typeface="ＭＳ Ｐゴシック"/>
                <a:cs typeface="Arial"/>
              </a:rPr>
              <a:t>EconEdLink</a:t>
            </a:r>
            <a:r>
              <a:rPr lang="en-US" dirty="0">
                <a:latin typeface="Arial"/>
                <a:ea typeface="ＭＳ Ｐゴシック"/>
                <a:cs typeface="Arial"/>
              </a:rPr>
              <a:t> dashboard for easy access to the event</a:t>
            </a:r>
            <a:endParaRPr lang="en-US" dirty="0"/>
          </a:p>
          <a:p>
            <a:endParaRPr lang="en-US">
              <a:latin typeface="Arial"/>
              <a:ea typeface="ＭＳ Ｐゴシック"/>
              <a:cs typeface="Arial"/>
            </a:endParaRPr>
          </a:p>
          <a:p>
            <a:pPr algn="ctr"/>
            <a:r>
              <a:rPr lang="en-US" dirty="0">
                <a:latin typeface="Arial"/>
                <a:ea typeface="ＭＳ Ｐゴシック"/>
                <a:cs typeface="Arial"/>
              </a:rPr>
              <a:t>You may access our new </a:t>
            </a:r>
            <a:r>
              <a:rPr lang="en-US" b="1" dirty="0">
                <a:latin typeface="Arial"/>
                <a:ea typeface="ＭＳ Ｐゴシック"/>
                <a:cs typeface="Arial"/>
              </a:rPr>
              <a:t>Professional Development</a:t>
            </a:r>
            <a:r>
              <a:rPr lang="en-US" dirty="0">
                <a:latin typeface="Arial"/>
                <a:ea typeface="ＭＳ Ｐゴシック"/>
                <a:cs typeface="Arial"/>
              </a:rPr>
              <a:t> page </a:t>
            </a:r>
            <a:r>
              <a:rPr lang="en-US" dirty="0">
                <a:latin typeface="Arial"/>
                <a:ea typeface="ＭＳ Ｐゴシック"/>
                <a:cs typeface="Arial"/>
                <a:hlinkClick r:id="rId4"/>
              </a:rPr>
              <a:t>here</a:t>
            </a:r>
            <a:endParaRPr lang="en-US" dirty="0">
              <a:latin typeface="Arial"/>
              <a:ea typeface="ＭＳ Ｐゴシック"/>
              <a:cs typeface="Arial"/>
            </a:endParaRPr>
          </a:p>
          <a:p>
            <a:endParaRPr lang="en-US">
              <a:latin typeface="Arial"/>
              <a:ea typeface="ＭＳ Ｐゴシック"/>
              <a:cs typeface="Arial"/>
            </a:endParaRPr>
          </a:p>
        </p:txBody>
      </p:sp>
    </p:spTree>
    <p:extLst>
      <p:ext uri="{BB962C8B-B14F-4D97-AF65-F5344CB8AC3E}">
        <p14:creationId xmlns:p14="http://schemas.microsoft.com/office/powerpoint/2010/main" val="41193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684811"/>
          </a:xfrm>
        </p:spPr>
        <p:txBody>
          <a:bodyPr/>
          <a:lstStyle/>
          <a:p>
            <a:r>
              <a:rPr lang="en-US" sz="4800" dirty="0"/>
              <a:t>Expectations of Prices</a:t>
            </a:r>
          </a:p>
        </p:txBody>
      </p:sp>
      <p:sp>
        <p:nvSpPr>
          <p:cNvPr id="4" name="Text Placeholder 3"/>
          <p:cNvSpPr>
            <a:spLocks noGrp="1"/>
          </p:cNvSpPr>
          <p:nvPr>
            <p:ph type="body" idx="1"/>
          </p:nvPr>
        </p:nvSpPr>
        <p:spPr>
          <a:xfrm>
            <a:off x="458789" y="1993048"/>
            <a:ext cx="4040188" cy="639762"/>
          </a:xfrm>
        </p:spPr>
        <p:txBody>
          <a:bodyPr/>
          <a:lstStyle/>
          <a:p>
            <a:r>
              <a:rPr lang="en-US" dirty="0"/>
              <a:t>Expectation of price to </a:t>
            </a:r>
            <a:r>
              <a:rPr lang="en-US" dirty="0">
                <a:solidFill>
                  <a:srgbClr val="7A9900"/>
                </a:solidFill>
              </a:rPr>
              <a:t>increase</a:t>
            </a:r>
            <a:r>
              <a:rPr lang="en-US" dirty="0"/>
              <a:t>	</a:t>
            </a:r>
          </a:p>
        </p:txBody>
      </p:sp>
      <p:sp>
        <p:nvSpPr>
          <p:cNvPr id="5" name="Content Placeholder 4"/>
          <p:cNvSpPr>
            <a:spLocks noGrp="1"/>
          </p:cNvSpPr>
          <p:nvPr>
            <p:ph sz="half" idx="2"/>
          </p:nvPr>
        </p:nvSpPr>
        <p:spPr>
          <a:xfrm>
            <a:off x="531812" y="2228591"/>
            <a:ext cx="4040188" cy="3951288"/>
          </a:xfrm>
        </p:spPr>
        <p:txBody>
          <a:bodyPr/>
          <a:lstStyle/>
          <a:p>
            <a:r>
              <a:rPr lang="en-US" dirty="0"/>
              <a:t>If the price of product x remains the same, but we expect the price to increase in the near future, we will demand more of the product now.  </a:t>
            </a:r>
          </a:p>
        </p:txBody>
      </p:sp>
      <p:sp>
        <p:nvSpPr>
          <p:cNvPr id="6" name="Text Placeholder 5"/>
          <p:cNvSpPr>
            <a:spLocks noGrp="1"/>
          </p:cNvSpPr>
          <p:nvPr>
            <p:ph type="body" sz="quarter" idx="3"/>
          </p:nvPr>
        </p:nvSpPr>
        <p:spPr>
          <a:xfrm>
            <a:off x="4645024" y="1588829"/>
            <a:ext cx="4182839" cy="639762"/>
          </a:xfrm>
        </p:spPr>
        <p:txBody>
          <a:bodyPr/>
          <a:lstStyle/>
          <a:p>
            <a:r>
              <a:rPr lang="en-US" dirty="0"/>
              <a:t>Expectation of price to </a:t>
            </a:r>
            <a:r>
              <a:rPr lang="en-US" dirty="0">
                <a:solidFill>
                  <a:srgbClr val="7A9900"/>
                </a:solidFill>
              </a:rPr>
              <a:t>decrease</a:t>
            </a:r>
          </a:p>
        </p:txBody>
      </p:sp>
      <p:sp>
        <p:nvSpPr>
          <p:cNvPr id="7" name="Content Placeholder 6"/>
          <p:cNvSpPr>
            <a:spLocks noGrp="1"/>
          </p:cNvSpPr>
          <p:nvPr>
            <p:ph sz="quarter" idx="4"/>
          </p:nvPr>
        </p:nvSpPr>
        <p:spPr>
          <a:xfrm>
            <a:off x="4645024" y="2228591"/>
            <a:ext cx="4041775" cy="3951288"/>
          </a:xfrm>
        </p:spPr>
        <p:txBody>
          <a:bodyPr/>
          <a:lstStyle/>
          <a:p>
            <a:r>
              <a:rPr lang="en-US" dirty="0"/>
              <a:t>If the price of product x remains the same, but we expect the price to decrease in the near future, we will demand less of the product now.  </a:t>
            </a:r>
          </a:p>
        </p:txBody>
      </p:sp>
      <p:sp>
        <p:nvSpPr>
          <p:cNvPr id="8" name="TextBox 7"/>
          <p:cNvSpPr txBox="1"/>
          <p:nvPr/>
        </p:nvSpPr>
        <p:spPr>
          <a:xfrm>
            <a:off x="876006" y="5533548"/>
            <a:ext cx="7951857" cy="646331"/>
          </a:xfrm>
          <a:prstGeom prst="rect">
            <a:avLst/>
          </a:prstGeom>
          <a:noFill/>
        </p:spPr>
        <p:txBody>
          <a:bodyPr wrap="none" rtlCol="0">
            <a:spAutoFit/>
          </a:bodyPr>
          <a:lstStyle/>
          <a:p>
            <a:r>
              <a:rPr lang="en-US" dirty="0"/>
              <a:t>**Remember:  the current price of product x is NOT CHANGING; we expect </a:t>
            </a:r>
          </a:p>
          <a:p>
            <a:r>
              <a:rPr lang="en-US" dirty="0"/>
              <a:t>Its price to change in the future.  </a:t>
            </a:r>
          </a:p>
        </p:txBody>
      </p:sp>
    </p:spTree>
    <p:extLst>
      <p:ext uri="{BB962C8B-B14F-4D97-AF65-F5344CB8AC3E}">
        <p14:creationId xmlns:p14="http://schemas.microsoft.com/office/powerpoint/2010/main" val="328361700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6248"/>
            <a:ext cx="8229600" cy="871151"/>
          </a:xfrm>
        </p:spPr>
        <p:txBody>
          <a:bodyPr/>
          <a:lstStyle/>
          <a:p>
            <a:r>
              <a:rPr lang="en-US" sz="6000" dirty="0"/>
              <a:t>S and D Packet Part 1</a:t>
            </a:r>
          </a:p>
        </p:txBody>
      </p:sp>
      <p:sp>
        <p:nvSpPr>
          <p:cNvPr id="3" name="Content Placeholder 2"/>
          <p:cNvSpPr>
            <a:spLocks noGrp="1"/>
          </p:cNvSpPr>
          <p:nvPr>
            <p:ph idx="1"/>
          </p:nvPr>
        </p:nvSpPr>
        <p:spPr/>
        <p:txBody>
          <a:bodyPr/>
          <a:lstStyle/>
          <a:p>
            <a:r>
              <a:rPr lang="en-US" sz="2000" dirty="0"/>
              <a:t>Complete pages 23-28 of Supply and Demand packet</a:t>
            </a:r>
          </a:p>
          <a:p>
            <a:endParaRPr lang="en-US" sz="2000" dirty="0"/>
          </a:p>
          <a:p>
            <a:pPr marL="0" indent="0">
              <a:buNone/>
            </a:pPr>
            <a:r>
              <a:rPr lang="en-US" sz="2000" dirty="0"/>
              <a:t>***read carefully and follow all instructions completely!***</a:t>
            </a:r>
          </a:p>
          <a:p>
            <a:endParaRPr lang="en-US" sz="2000" dirty="0"/>
          </a:p>
          <a:p>
            <a:pPr marL="0" indent="0">
              <a:buNone/>
            </a:pPr>
            <a:r>
              <a:rPr lang="en-US" sz="2000" dirty="0"/>
              <a:t>***additional instructions:   for multiple choice #4,5,6:  </a:t>
            </a:r>
            <a:br>
              <a:rPr lang="en-US" sz="2000" dirty="0"/>
            </a:br>
            <a:r>
              <a:rPr lang="en-US" sz="2000" dirty="0"/>
              <a:t>use a graph to help you answer the questions (when in doubt, graph it out!)***</a:t>
            </a:r>
          </a:p>
          <a:p>
            <a:endParaRPr lang="en-US" sz="1400" dirty="0"/>
          </a:p>
        </p:txBody>
      </p:sp>
    </p:spTree>
    <p:extLst>
      <p:ext uri="{BB962C8B-B14F-4D97-AF65-F5344CB8AC3E}">
        <p14:creationId xmlns:p14="http://schemas.microsoft.com/office/powerpoint/2010/main" val="2052756204"/>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Law of Supply</a:t>
            </a:r>
          </a:p>
        </p:txBody>
      </p:sp>
      <p:sp>
        <p:nvSpPr>
          <p:cNvPr id="3" name="Content Placeholder 2"/>
          <p:cNvSpPr>
            <a:spLocks noGrp="1"/>
          </p:cNvSpPr>
          <p:nvPr>
            <p:ph idx="1"/>
          </p:nvPr>
        </p:nvSpPr>
        <p:spPr>
          <a:xfrm>
            <a:off x="457200" y="1779373"/>
            <a:ext cx="8229600" cy="4377587"/>
          </a:xfrm>
        </p:spPr>
        <p:txBody>
          <a:bodyPr/>
          <a:lstStyle/>
          <a:p>
            <a:pPr marL="0" indent="0">
              <a:buNone/>
            </a:pPr>
            <a:r>
              <a:rPr lang="en-US" sz="2400" b="1" dirty="0"/>
              <a:t>Motivation</a:t>
            </a:r>
            <a:r>
              <a:rPr lang="en-US" sz="2400" b="1" dirty="0">
                <a:solidFill>
                  <a:srgbClr val="7A9900"/>
                </a:solidFill>
              </a:rPr>
              <a:t>:  </a:t>
            </a:r>
            <a:r>
              <a:rPr lang="en-US" sz="2400" dirty="0">
                <a:solidFill>
                  <a:srgbClr val="7A9900"/>
                </a:solidFill>
              </a:rPr>
              <a:t>How many people sell chocolate bars to raise money for senior dues?  Why do you?  Why don’t you?</a:t>
            </a:r>
          </a:p>
          <a:p>
            <a:r>
              <a:rPr lang="en-US" sz="2400" dirty="0"/>
              <a:t>Introduction of input costs, total revenue, profit</a:t>
            </a:r>
          </a:p>
          <a:p>
            <a:r>
              <a:rPr lang="en-US" sz="2400" dirty="0"/>
              <a:t>Input cost to buy chocolate box:  $30.</a:t>
            </a:r>
          </a:p>
          <a:p>
            <a:r>
              <a:rPr lang="en-US" sz="2400" dirty="0"/>
              <a:t>60 bars in the box, can be sold for $1 each.  </a:t>
            </a:r>
          </a:p>
          <a:p>
            <a:r>
              <a:rPr lang="en-US" sz="2400" dirty="0"/>
              <a:t>Total revenue = $60</a:t>
            </a:r>
          </a:p>
          <a:p>
            <a:r>
              <a:rPr lang="en-US" sz="2400" dirty="0"/>
              <a:t>Break even = total revenue = input costs = $30</a:t>
            </a:r>
          </a:p>
          <a:p>
            <a:r>
              <a:rPr lang="en-US" sz="2400" dirty="0"/>
              <a:t>Profit potential = $30</a:t>
            </a:r>
          </a:p>
        </p:txBody>
      </p:sp>
    </p:spTree>
    <p:extLst>
      <p:ext uri="{BB962C8B-B14F-4D97-AF65-F5344CB8AC3E}">
        <p14:creationId xmlns:p14="http://schemas.microsoft.com/office/powerpoint/2010/main" val="4237979738"/>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49643"/>
          </a:xfrm>
        </p:spPr>
        <p:txBody>
          <a:bodyPr/>
          <a:lstStyle/>
          <a:p>
            <a:r>
              <a:rPr lang="en-US" sz="4800" dirty="0"/>
              <a:t>Law of Supply</a:t>
            </a:r>
          </a:p>
        </p:txBody>
      </p:sp>
      <p:sp>
        <p:nvSpPr>
          <p:cNvPr id="3" name="Content Placeholder 2"/>
          <p:cNvSpPr>
            <a:spLocks noGrp="1"/>
          </p:cNvSpPr>
          <p:nvPr>
            <p:ph idx="1"/>
          </p:nvPr>
        </p:nvSpPr>
        <p:spPr>
          <a:xfrm>
            <a:off x="457200" y="1581664"/>
            <a:ext cx="8229600" cy="5535827"/>
          </a:xfrm>
        </p:spPr>
        <p:txBody>
          <a:bodyPr/>
          <a:lstStyle/>
          <a:p>
            <a:r>
              <a:rPr lang="en-US" sz="2600" dirty="0"/>
              <a:t>Create a schedule:  at $1, how many of you would sell chocolate?  If people were willing to pay $2, how many of you would sell chocolate?  Why did this go up?  </a:t>
            </a:r>
          </a:p>
          <a:p>
            <a:r>
              <a:rPr lang="en-US" sz="2600" dirty="0"/>
              <a:t>Your break even went down, now you only need to sell 15 bars to break even and your max profit increased to $45.</a:t>
            </a:r>
          </a:p>
          <a:p>
            <a:r>
              <a:rPr lang="en-US" sz="2600" dirty="0"/>
              <a:t>Inversely, if you could only make $.75, your break even cost went up, and now it takes longer to profit for less profit.    </a:t>
            </a:r>
          </a:p>
          <a:p>
            <a:r>
              <a:rPr lang="en-US" sz="2600" b="1" dirty="0"/>
              <a:t>PRICE = PROFIT</a:t>
            </a:r>
          </a:p>
        </p:txBody>
      </p:sp>
    </p:spTree>
    <p:extLst>
      <p:ext uri="{BB962C8B-B14F-4D97-AF65-F5344CB8AC3E}">
        <p14:creationId xmlns:p14="http://schemas.microsoft.com/office/powerpoint/2010/main" val="3530080763"/>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t>Supply Curve</a:t>
            </a:r>
          </a:p>
        </p:txBody>
      </p:sp>
      <p:pic>
        <p:nvPicPr>
          <p:cNvPr id="8" name="Content Placeholder 7"/>
          <p:cNvPicPr>
            <a:picLocks noGrp="1" noChangeAspect="1"/>
          </p:cNvPicPr>
          <p:nvPr>
            <p:ph idx="1"/>
          </p:nvPr>
        </p:nvPicPr>
        <p:blipFill>
          <a:blip r:embed="rId2"/>
          <a:stretch>
            <a:fillRect/>
          </a:stretch>
        </p:blipFill>
        <p:spPr>
          <a:xfrm>
            <a:off x="980303" y="1811809"/>
            <a:ext cx="7479957" cy="2988792"/>
          </a:xfrm>
          <a:prstGeom prst="rect">
            <a:avLst/>
          </a:prstGeom>
        </p:spPr>
      </p:pic>
      <p:sp>
        <p:nvSpPr>
          <p:cNvPr id="9" name="TextBox 8"/>
          <p:cNvSpPr txBox="1"/>
          <p:nvPr/>
        </p:nvSpPr>
        <p:spPr>
          <a:xfrm>
            <a:off x="683740" y="4800601"/>
            <a:ext cx="7817707" cy="1477328"/>
          </a:xfrm>
          <a:prstGeom prst="rect">
            <a:avLst/>
          </a:prstGeom>
          <a:noFill/>
        </p:spPr>
        <p:txBody>
          <a:bodyPr wrap="square" rtlCol="0">
            <a:spAutoFit/>
          </a:bodyPr>
          <a:lstStyle/>
          <a:p>
            <a:r>
              <a:rPr lang="en-US" dirty="0">
                <a:latin typeface="+mn-lt"/>
              </a:rPr>
              <a:t>These have all been changes in quantity supplied – the amount supplied from the </a:t>
            </a:r>
            <a:r>
              <a:rPr lang="en-US" b="1" dirty="0">
                <a:solidFill>
                  <a:srgbClr val="005CB8"/>
                </a:solidFill>
                <a:latin typeface="+mn-lt"/>
              </a:rPr>
              <a:t>suppliers’ perspective increased/decreased only </a:t>
            </a:r>
            <a:r>
              <a:rPr lang="en-US" dirty="0">
                <a:latin typeface="+mn-lt"/>
              </a:rPr>
              <a:t>due to the change in price.  </a:t>
            </a:r>
          </a:p>
          <a:p>
            <a:endParaRPr lang="en-US" dirty="0">
              <a:latin typeface="+mn-lt"/>
            </a:endParaRPr>
          </a:p>
          <a:p>
            <a:r>
              <a:rPr lang="en-US" dirty="0">
                <a:latin typeface="+mn-lt"/>
              </a:rPr>
              <a:t>If we plot the schedule, we see that as price increases, quantity supplied also increases and as price decreases, quantity supplied decreases.   </a:t>
            </a:r>
          </a:p>
        </p:txBody>
      </p:sp>
    </p:spTree>
    <p:extLst>
      <p:ext uri="{BB962C8B-B14F-4D97-AF65-F5344CB8AC3E}">
        <p14:creationId xmlns:p14="http://schemas.microsoft.com/office/powerpoint/2010/main" val="2943394760"/>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0311"/>
            <a:ext cx="8229600" cy="1143000"/>
          </a:xfrm>
        </p:spPr>
        <p:txBody>
          <a:bodyPr/>
          <a:lstStyle/>
          <a:p>
            <a:r>
              <a:rPr lang="en-US" dirty="0"/>
              <a:t>Change in Supply</a:t>
            </a:r>
          </a:p>
        </p:txBody>
      </p:sp>
      <p:sp>
        <p:nvSpPr>
          <p:cNvPr id="3" name="Content Placeholder 2"/>
          <p:cNvSpPr>
            <a:spLocks noGrp="1"/>
          </p:cNvSpPr>
          <p:nvPr>
            <p:ph idx="1"/>
          </p:nvPr>
        </p:nvSpPr>
        <p:spPr/>
        <p:txBody>
          <a:bodyPr/>
          <a:lstStyle/>
          <a:p>
            <a:r>
              <a:rPr lang="en-US" dirty="0"/>
              <a:t>Now let’s think of the pizzeria…what are the input costs (the costs of doing business)?</a:t>
            </a:r>
          </a:p>
          <a:p>
            <a:r>
              <a:rPr lang="en-US" dirty="0"/>
              <a:t>Have kids brainstorm </a:t>
            </a:r>
            <a:r>
              <a:rPr lang="en-US" dirty="0">
                <a:solidFill>
                  <a:srgbClr val="7A9900"/>
                </a:solidFill>
              </a:rPr>
              <a:t>wages, insurance, rent, utilities, resources, etc.  </a:t>
            </a:r>
          </a:p>
          <a:p>
            <a:r>
              <a:rPr lang="en-US" dirty="0"/>
              <a:t>What happens the ability and willingness to supply if these input costs and resources change in price and availability?   </a:t>
            </a:r>
          </a:p>
        </p:txBody>
      </p:sp>
    </p:spTree>
    <p:extLst>
      <p:ext uri="{BB962C8B-B14F-4D97-AF65-F5344CB8AC3E}">
        <p14:creationId xmlns:p14="http://schemas.microsoft.com/office/powerpoint/2010/main" val="1915017773"/>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129678"/>
            <a:ext cx="8229600" cy="1005016"/>
          </a:xfrm>
        </p:spPr>
        <p:txBody>
          <a:bodyPr/>
          <a:lstStyle/>
          <a:p>
            <a:r>
              <a:rPr lang="en-US" dirty="0"/>
              <a:t>Change in Supply</a:t>
            </a:r>
          </a:p>
        </p:txBody>
      </p:sp>
      <p:pic>
        <p:nvPicPr>
          <p:cNvPr id="9" name="Picture 8"/>
          <p:cNvPicPr>
            <a:picLocks noChangeAspect="1"/>
          </p:cNvPicPr>
          <p:nvPr/>
        </p:nvPicPr>
        <p:blipFill>
          <a:blip r:embed="rId2"/>
          <a:stretch>
            <a:fillRect/>
          </a:stretch>
        </p:blipFill>
        <p:spPr>
          <a:xfrm>
            <a:off x="4571999" y="2094213"/>
            <a:ext cx="3599935" cy="4265398"/>
          </a:xfrm>
          <a:prstGeom prst="rect">
            <a:avLst/>
          </a:prstGeom>
        </p:spPr>
      </p:pic>
      <p:pic>
        <p:nvPicPr>
          <p:cNvPr id="11" name="Content Placeholder 10"/>
          <p:cNvPicPr>
            <a:picLocks noGrp="1" noChangeAspect="1"/>
          </p:cNvPicPr>
          <p:nvPr>
            <p:ph idx="1"/>
          </p:nvPr>
        </p:nvPicPr>
        <p:blipFill>
          <a:blip r:embed="rId3"/>
          <a:stretch>
            <a:fillRect/>
          </a:stretch>
        </p:blipFill>
        <p:spPr>
          <a:xfrm>
            <a:off x="770238" y="2175175"/>
            <a:ext cx="3801761" cy="4103473"/>
          </a:xfrm>
          <a:prstGeom prst="rect">
            <a:avLst/>
          </a:prstGeom>
        </p:spPr>
      </p:pic>
    </p:spTree>
    <p:extLst>
      <p:ext uri="{BB962C8B-B14F-4D97-AF65-F5344CB8AC3E}">
        <p14:creationId xmlns:p14="http://schemas.microsoft.com/office/powerpoint/2010/main" val="4165477440"/>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9251"/>
            <a:ext cx="8229600" cy="708454"/>
          </a:xfrm>
        </p:spPr>
        <p:txBody>
          <a:bodyPr/>
          <a:lstStyle/>
          <a:p>
            <a:r>
              <a:rPr lang="en-US" sz="6000" dirty="0"/>
              <a:t>Change in Supply</a:t>
            </a:r>
          </a:p>
        </p:txBody>
      </p:sp>
      <p:sp>
        <p:nvSpPr>
          <p:cNvPr id="3" name="Content Placeholder 2"/>
          <p:cNvSpPr>
            <a:spLocks noGrp="1"/>
          </p:cNvSpPr>
          <p:nvPr>
            <p:ph idx="1"/>
          </p:nvPr>
        </p:nvSpPr>
        <p:spPr>
          <a:xfrm>
            <a:off x="457200" y="2246798"/>
            <a:ext cx="8229600" cy="4534106"/>
          </a:xfrm>
        </p:spPr>
        <p:txBody>
          <a:bodyPr/>
          <a:lstStyle/>
          <a:p>
            <a:pPr marL="0" indent="0">
              <a:buNone/>
            </a:pPr>
            <a:r>
              <a:rPr lang="en-US" sz="1800" dirty="0"/>
              <a:t>Changes due to factors other than the market price. At the current market price, changes to these factors will cause suppliers to either be less or more willing and able to supply their products…  </a:t>
            </a:r>
          </a:p>
          <a:p>
            <a:r>
              <a:rPr lang="en-US" sz="1800" b="1" dirty="0"/>
              <a:t>R</a:t>
            </a:r>
            <a:r>
              <a:rPr lang="en-US" sz="1800" dirty="0"/>
              <a:t> – Resources (availability and cost of)</a:t>
            </a:r>
          </a:p>
          <a:p>
            <a:r>
              <a:rPr lang="en-US" sz="1800" b="1" dirty="0"/>
              <a:t>O</a:t>
            </a:r>
            <a:r>
              <a:rPr lang="en-US" sz="1800" dirty="0"/>
              <a:t> – other products – related market products (televisions and gaming systems)</a:t>
            </a:r>
          </a:p>
          <a:p>
            <a:r>
              <a:rPr lang="en-US" sz="1800" b="1" dirty="0"/>
              <a:t>T</a:t>
            </a:r>
            <a:r>
              <a:rPr lang="en-US" sz="1800" dirty="0"/>
              <a:t> -- taxes</a:t>
            </a:r>
          </a:p>
          <a:p>
            <a:r>
              <a:rPr lang="en-US" sz="1800" b="1" dirty="0"/>
              <a:t>T</a:t>
            </a:r>
            <a:r>
              <a:rPr lang="en-US" sz="1800" dirty="0"/>
              <a:t> -- technology</a:t>
            </a:r>
          </a:p>
          <a:p>
            <a:r>
              <a:rPr lang="en-US" sz="1800" b="1" dirty="0"/>
              <a:t>E</a:t>
            </a:r>
            <a:r>
              <a:rPr lang="en-US" sz="1800" dirty="0"/>
              <a:t> – expectations of prices </a:t>
            </a:r>
          </a:p>
          <a:p>
            <a:r>
              <a:rPr lang="en-US" sz="1800" b="1" dirty="0"/>
              <a:t>N</a:t>
            </a:r>
            <a:r>
              <a:rPr lang="en-US" sz="1800" dirty="0"/>
              <a:t> – number of suppliers</a:t>
            </a:r>
          </a:p>
        </p:txBody>
      </p:sp>
    </p:spTree>
    <p:extLst>
      <p:ext uri="{BB962C8B-B14F-4D97-AF65-F5344CB8AC3E}">
        <p14:creationId xmlns:p14="http://schemas.microsoft.com/office/powerpoint/2010/main" val="4037310740"/>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0813"/>
            <a:ext cx="8229600" cy="807308"/>
          </a:xfrm>
        </p:spPr>
        <p:txBody>
          <a:bodyPr/>
          <a:lstStyle/>
          <a:p>
            <a:r>
              <a:rPr lang="en-US" sz="4800" dirty="0"/>
              <a:t>Expectations of Prices</a:t>
            </a:r>
          </a:p>
        </p:txBody>
      </p:sp>
      <p:sp>
        <p:nvSpPr>
          <p:cNvPr id="3" name="Content Placeholder 2"/>
          <p:cNvSpPr>
            <a:spLocks noGrp="1"/>
          </p:cNvSpPr>
          <p:nvPr>
            <p:ph idx="1"/>
          </p:nvPr>
        </p:nvSpPr>
        <p:spPr>
          <a:xfrm>
            <a:off x="457200" y="2048121"/>
            <a:ext cx="8229600" cy="4517630"/>
          </a:xfrm>
        </p:spPr>
        <p:txBody>
          <a:bodyPr/>
          <a:lstStyle/>
          <a:p>
            <a:r>
              <a:rPr lang="en-US" dirty="0"/>
              <a:t>Price = Profit</a:t>
            </a:r>
          </a:p>
          <a:p>
            <a:r>
              <a:rPr lang="en-US" dirty="0"/>
              <a:t>If businesses expect future prices to increase, they will decrease Supply now to wait for higher prices</a:t>
            </a:r>
          </a:p>
          <a:p>
            <a:r>
              <a:rPr lang="en-US" dirty="0"/>
              <a:t>If businesses expect future prices to decrease, they will supply more now to make the most profit. </a:t>
            </a:r>
          </a:p>
          <a:p>
            <a:pPr marL="0" indent="0">
              <a:buNone/>
            </a:pPr>
            <a:r>
              <a:rPr lang="en-US" sz="2400" dirty="0"/>
              <a:t>*Current price did not change, just the expectation of future prices.  </a:t>
            </a:r>
          </a:p>
        </p:txBody>
      </p:sp>
    </p:spTree>
    <p:extLst>
      <p:ext uri="{BB962C8B-B14F-4D97-AF65-F5344CB8AC3E}">
        <p14:creationId xmlns:p14="http://schemas.microsoft.com/office/powerpoint/2010/main" val="249817097"/>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6249"/>
            <a:ext cx="8229600" cy="889686"/>
          </a:xfrm>
        </p:spPr>
        <p:txBody>
          <a:bodyPr/>
          <a:lstStyle/>
          <a:p>
            <a:r>
              <a:rPr lang="en-US" sz="3600" dirty="0"/>
              <a:t>Supply and Demand Packet</a:t>
            </a:r>
          </a:p>
        </p:txBody>
      </p:sp>
      <p:sp>
        <p:nvSpPr>
          <p:cNvPr id="3" name="Content Placeholder 2"/>
          <p:cNvSpPr>
            <a:spLocks noGrp="1"/>
          </p:cNvSpPr>
          <p:nvPr>
            <p:ph idx="1"/>
          </p:nvPr>
        </p:nvSpPr>
        <p:spPr>
          <a:xfrm>
            <a:off x="457200" y="2075935"/>
            <a:ext cx="8229600" cy="4081025"/>
          </a:xfrm>
        </p:spPr>
        <p:txBody>
          <a:bodyPr/>
          <a:lstStyle/>
          <a:p>
            <a:r>
              <a:rPr lang="en-US" dirty="0"/>
              <a:t>Task:  Complete pages 29-34 in your S and D </a:t>
            </a:r>
            <a:br>
              <a:rPr lang="en-US" dirty="0"/>
            </a:br>
            <a:r>
              <a:rPr lang="en-US" dirty="0"/>
              <a:t>packet.  </a:t>
            </a:r>
          </a:p>
          <a:p>
            <a:r>
              <a:rPr lang="en-US" dirty="0"/>
              <a:t>Make sure to read and follow all instructions </a:t>
            </a:r>
            <a:br>
              <a:rPr lang="en-US" dirty="0"/>
            </a:br>
            <a:r>
              <a:rPr lang="en-US" dirty="0"/>
              <a:t>before starting an activity</a:t>
            </a:r>
          </a:p>
          <a:p>
            <a:r>
              <a:rPr lang="en-US" dirty="0"/>
              <a:t>For questions 4,5,6, make sure to include an </a:t>
            </a:r>
            <a:br>
              <a:rPr lang="en-US" dirty="0"/>
            </a:br>
            <a:r>
              <a:rPr lang="en-US" dirty="0"/>
              <a:t>explanation and when it doubt -- GRAPH IT </a:t>
            </a:r>
            <a:br>
              <a:rPr lang="en-US" dirty="0"/>
            </a:br>
            <a:r>
              <a:rPr lang="en-US" dirty="0"/>
              <a:t>OUT!</a:t>
            </a:r>
          </a:p>
          <a:p>
            <a:endParaRPr lang="en-US" dirty="0"/>
          </a:p>
          <a:p>
            <a:endParaRPr lang="en-US" dirty="0"/>
          </a:p>
        </p:txBody>
      </p:sp>
    </p:spTree>
    <p:extLst>
      <p:ext uri="{BB962C8B-B14F-4D97-AF65-F5344CB8AC3E}">
        <p14:creationId xmlns:p14="http://schemas.microsoft.com/office/powerpoint/2010/main" val="297565501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106196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a:latin typeface="Calibri"/>
                <a:ea typeface="ＭＳ Ｐゴシック"/>
                <a:cs typeface="Calibri"/>
              </a:rPr>
              <a:t>Professional Development Certificate</a:t>
            </a:r>
            <a:endParaRPr lang="en-US" sz="4000" b="1">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a:cs typeface="Calibri" panose="020F0502020204030204" pitchFamily="34" charset="0"/>
            </a:endParaRPr>
          </a:p>
        </p:txBody>
      </p:sp>
      <p:sp>
        <p:nvSpPr>
          <p:cNvPr id="3" name="TextBox 2">
            <a:extLst>
              <a:ext uri="{FF2B5EF4-FFF2-40B4-BE49-F238E27FC236}">
                <a16:creationId xmlns:a16="http://schemas.microsoft.com/office/drawing/2014/main" id="{D213714B-F9E8-8C44-9AF8-383F3F244D95}"/>
              </a:ext>
            </a:extLst>
          </p:cNvPr>
          <p:cNvSpPr txBox="1"/>
          <p:nvPr/>
        </p:nvSpPr>
        <p:spPr>
          <a:xfrm>
            <a:off x="588955" y="2359260"/>
            <a:ext cx="8175171" cy="3139321"/>
          </a:xfrm>
          <a:prstGeom prst="rect">
            <a:avLst/>
          </a:prstGeom>
          <a:noFill/>
        </p:spPr>
        <p:txBody>
          <a:bodyPr wrap="square" rtlCol="0" anchor="t">
            <a:spAutoFit/>
          </a:bodyPr>
          <a:lstStyle/>
          <a:p>
            <a:r>
              <a:rPr lang="en-US">
                <a:latin typeface="Arial"/>
                <a:ea typeface="ＭＳ Ｐゴシック"/>
              </a:rPr>
              <a:t>To earn your professional development certificate for this webinar, you must:</a:t>
            </a:r>
          </a:p>
          <a:p>
            <a:endParaRPr lang="en-US">
              <a:latin typeface="Arial"/>
              <a:ea typeface="ＭＳ Ｐゴシック"/>
            </a:endParaRPr>
          </a:p>
          <a:p>
            <a:pPr marL="285750" indent="-285750">
              <a:buFont typeface="Arial"/>
              <a:buChar char="•"/>
            </a:pPr>
            <a:r>
              <a:rPr lang="en-US" dirty="0">
                <a:latin typeface="Arial"/>
                <a:ea typeface="ＭＳ Ｐゴシック"/>
              </a:rPr>
              <a:t>Watch a minimum of 45-minutes and you will automatically receive a professional development </a:t>
            </a:r>
            <a:r>
              <a:rPr lang="en-US" b="1" dirty="0">
                <a:solidFill>
                  <a:srgbClr val="7A9900"/>
                </a:solidFill>
                <a:latin typeface="Arial"/>
                <a:ea typeface="ＭＳ Ｐゴシック"/>
              </a:rPr>
              <a:t>certificate </a:t>
            </a:r>
            <a:r>
              <a:rPr lang="en-US" dirty="0">
                <a:latin typeface="Arial"/>
                <a:ea typeface="ＭＳ Ｐゴシック"/>
              </a:rPr>
              <a:t>via e-mail within 24 hours.</a:t>
            </a:r>
          </a:p>
          <a:p>
            <a:endParaRPr lang="en-US">
              <a:latin typeface="Arial"/>
              <a:ea typeface="ＭＳ Ｐゴシック"/>
            </a:endParaRPr>
          </a:p>
          <a:p>
            <a:r>
              <a:rPr lang="en-US">
                <a:latin typeface="Arial"/>
                <a:ea typeface="ＭＳ Ｐゴシック"/>
                <a:cs typeface="Arial"/>
              </a:rPr>
              <a:t>Accessing resources: </a:t>
            </a:r>
            <a:endParaRPr lang="en-US"/>
          </a:p>
          <a:p>
            <a:endParaRPr lang="en-US">
              <a:cs typeface="Arial"/>
            </a:endParaRPr>
          </a:p>
          <a:p>
            <a:pPr marL="285750" indent="-285750">
              <a:buFont typeface="Arial,Sans-Serif"/>
              <a:buChar char="•"/>
            </a:pPr>
            <a:r>
              <a:rPr lang="en-US" dirty="0">
                <a:latin typeface="Arial"/>
                <a:ea typeface="ＭＳ Ｐゴシック"/>
                <a:cs typeface="Arial"/>
              </a:rPr>
              <a:t>You can now easily download presentations, lesson plan materials, and activities for each webinar from </a:t>
            </a:r>
            <a:r>
              <a:rPr lang="en-US" b="1" i="1" dirty="0">
                <a:solidFill>
                  <a:srgbClr val="005CB8"/>
                </a:solidFill>
                <a:latin typeface="Arial"/>
                <a:ea typeface="ＭＳ Ｐゴシック"/>
                <a:cs typeface="Arial"/>
              </a:rPr>
              <a:t>EconEdLink.org/professional-development/</a:t>
            </a:r>
          </a:p>
          <a:p>
            <a:endParaRPr lang="en-US" b="1" i="1" dirty="0">
              <a:solidFill>
                <a:srgbClr val="005CB8"/>
              </a:solidFill>
              <a:latin typeface="Arial"/>
              <a:ea typeface="ＭＳ Ｐゴシック"/>
              <a:cs typeface="Arial"/>
            </a:endParaRPr>
          </a:p>
        </p:txBody>
      </p:sp>
    </p:spTree>
    <p:extLst>
      <p:ext uri="{BB962C8B-B14F-4D97-AF65-F5344CB8AC3E}">
        <p14:creationId xmlns:p14="http://schemas.microsoft.com/office/powerpoint/2010/main" val="361802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57881"/>
          </a:xfrm>
        </p:spPr>
        <p:txBody>
          <a:bodyPr/>
          <a:lstStyle/>
          <a:p>
            <a:r>
              <a:rPr lang="en-US" sz="3200" dirty="0"/>
              <a:t>Supply and Demand Together</a:t>
            </a:r>
          </a:p>
        </p:txBody>
      </p:sp>
      <p:sp>
        <p:nvSpPr>
          <p:cNvPr id="3" name="Content Placeholder 2"/>
          <p:cNvSpPr>
            <a:spLocks noGrp="1"/>
          </p:cNvSpPr>
          <p:nvPr>
            <p:ph idx="1"/>
          </p:nvPr>
        </p:nvSpPr>
        <p:spPr>
          <a:xfrm>
            <a:off x="457200" y="1672281"/>
            <a:ext cx="8229600" cy="4934465"/>
          </a:xfrm>
        </p:spPr>
        <p:txBody>
          <a:bodyPr/>
          <a:lstStyle/>
          <a:p>
            <a:pPr marL="0" indent="0" algn="ctr">
              <a:buNone/>
            </a:pPr>
            <a:r>
              <a:rPr lang="en-US" dirty="0">
                <a:solidFill>
                  <a:srgbClr val="7A9900"/>
                </a:solidFill>
              </a:rPr>
              <a:t>Equilibrium Price and Equilibrium Quantity</a:t>
            </a:r>
          </a:p>
          <a:p>
            <a:r>
              <a:rPr lang="en-US" dirty="0"/>
              <a:t>Compare the schedules from the previous two days for either pizza or chocolate bars</a:t>
            </a:r>
          </a:p>
          <a:p>
            <a:endParaRPr lang="en-US" dirty="0"/>
          </a:p>
          <a:p>
            <a:endParaRPr lang="en-US" dirty="0"/>
          </a:p>
          <a:p>
            <a:endParaRPr lang="en-US" dirty="0"/>
          </a:p>
          <a:p>
            <a:r>
              <a:rPr lang="en-US" sz="2400" dirty="0"/>
              <a:t>Where do we see the ability and willingness of consumers to purchase and businesses to supply aligned?</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17738877"/>
              </p:ext>
            </p:extLst>
          </p:nvPr>
        </p:nvGraphicFramePr>
        <p:xfrm>
          <a:off x="1351006" y="3365843"/>
          <a:ext cx="6096000" cy="1947563"/>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401204102"/>
                    </a:ext>
                  </a:extLst>
                </a:gridCol>
                <a:gridCol w="2032000">
                  <a:extLst>
                    <a:ext uri="{9D8B030D-6E8A-4147-A177-3AD203B41FA5}">
                      <a16:colId xmlns:a16="http://schemas.microsoft.com/office/drawing/2014/main" val="1249011236"/>
                    </a:ext>
                  </a:extLst>
                </a:gridCol>
                <a:gridCol w="2032000">
                  <a:extLst>
                    <a:ext uri="{9D8B030D-6E8A-4147-A177-3AD203B41FA5}">
                      <a16:colId xmlns:a16="http://schemas.microsoft.com/office/drawing/2014/main" val="610304477"/>
                    </a:ext>
                  </a:extLst>
                </a:gridCol>
              </a:tblGrid>
              <a:tr h="711284">
                <a:tc>
                  <a:txBody>
                    <a:bodyPr/>
                    <a:lstStyle/>
                    <a:p>
                      <a:r>
                        <a:rPr lang="en-US" dirty="0"/>
                        <a:t>Price</a:t>
                      </a:r>
                    </a:p>
                  </a:txBody>
                  <a:tcPr/>
                </a:tc>
                <a:tc>
                  <a:txBody>
                    <a:bodyPr/>
                    <a:lstStyle/>
                    <a:p>
                      <a:r>
                        <a:rPr lang="en-US" dirty="0"/>
                        <a:t>Quantity</a:t>
                      </a:r>
                      <a:r>
                        <a:rPr lang="en-US" baseline="0" dirty="0"/>
                        <a:t> Demanded</a:t>
                      </a:r>
                      <a:endParaRPr lang="en-US" dirty="0"/>
                    </a:p>
                  </a:txBody>
                  <a:tcPr/>
                </a:tc>
                <a:tc>
                  <a:txBody>
                    <a:bodyPr/>
                    <a:lstStyle/>
                    <a:p>
                      <a:r>
                        <a:rPr lang="en-US" dirty="0"/>
                        <a:t>Quantity Supplied</a:t>
                      </a:r>
                    </a:p>
                  </a:txBody>
                  <a:tcPr/>
                </a:tc>
                <a:extLst>
                  <a:ext uri="{0D108BD9-81ED-4DB2-BD59-A6C34878D82A}">
                    <a16:rowId xmlns:a16="http://schemas.microsoft.com/office/drawing/2014/main" val="1029395277"/>
                  </a:ext>
                </a:extLst>
              </a:tr>
              <a:tr h="412093">
                <a:tc>
                  <a:txBody>
                    <a:bodyPr/>
                    <a:lstStyle/>
                    <a:p>
                      <a:r>
                        <a:rPr lang="en-US" dirty="0"/>
                        <a:t>$4.00</a:t>
                      </a:r>
                    </a:p>
                  </a:txBody>
                  <a:tcPr/>
                </a:tc>
                <a:tc>
                  <a:txBody>
                    <a:bodyPr/>
                    <a:lstStyle/>
                    <a:p>
                      <a:r>
                        <a:rPr lang="en-US" dirty="0"/>
                        <a:t>25</a:t>
                      </a:r>
                    </a:p>
                  </a:txBody>
                  <a:tcPr/>
                </a:tc>
                <a:tc>
                  <a:txBody>
                    <a:bodyPr/>
                    <a:lstStyle/>
                    <a:p>
                      <a:r>
                        <a:rPr lang="en-US" dirty="0"/>
                        <a:t>90</a:t>
                      </a:r>
                    </a:p>
                  </a:txBody>
                  <a:tcPr/>
                </a:tc>
                <a:extLst>
                  <a:ext uri="{0D108BD9-81ED-4DB2-BD59-A6C34878D82A}">
                    <a16:rowId xmlns:a16="http://schemas.microsoft.com/office/drawing/2014/main" val="1362145207"/>
                  </a:ext>
                </a:extLst>
              </a:tr>
              <a:tr h="412093">
                <a:tc>
                  <a:txBody>
                    <a:bodyPr/>
                    <a:lstStyle/>
                    <a:p>
                      <a:r>
                        <a:rPr lang="en-US" dirty="0"/>
                        <a:t>$2.50</a:t>
                      </a:r>
                    </a:p>
                  </a:txBody>
                  <a:tcPr/>
                </a:tc>
                <a:tc>
                  <a:txBody>
                    <a:bodyPr/>
                    <a:lstStyle/>
                    <a:p>
                      <a:r>
                        <a:rPr lang="en-US" dirty="0"/>
                        <a:t>70</a:t>
                      </a:r>
                    </a:p>
                  </a:txBody>
                  <a:tcPr/>
                </a:tc>
                <a:tc>
                  <a:txBody>
                    <a:bodyPr/>
                    <a:lstStyle/>
                    <a:p>
                      <a:r>
                        <a:rPr lang="en-US" dirty="0"/>
                        <a:t>70</a:t>
                      </a:r>
                    </a:p>
                  </a:txBody>
                  <a:tcPr/>
                </a:tc>
                <a:extLst>
                  <a:ext uri="{0D108BD9-81ED-4DB2-BD59-A6C34878D82A}">
                    <a16:rowId xmlns:a16="http://schemas.microsoft.com/office/drawing/2014/main" val="538768478"/>
                  </a:ext>
                </a:extLst>
              </a:tr>
              <a:tr h="412093">
                <a:tc>
                  <a:txBody>
                    <a:bodyPr/>
                    <a:lstStyle/>
                    <a:p>
                      <a:r>
                        <a:rPr lang="en-US" dirty="0"/>
                        <a:t>$1.00</a:t>
                      </a:r>
                    </a:p>
                  </a:txBody>
                  <a:tcPr/>
                </a:tc>
                <a:tc>
                  <a:txBody>
                    <a:bodyPr/>
                    <a:lstStyle/>
                    <a:p>
                      <a:r>
                        <a:rPr lang="en-US" dirty="0"/>
                        <a:t>90</a:t>
                      </a:r>
                    </a:p>
                  </a:txBody>
                  <a:tcPr/>
                </a:tc>
                <a:tc>
                  <a:txBody>
                    <a:bodyPr/>
                    <a:lstStyle/>
                    <a:p>
                      <a:r>
                        <a:rPr lang="en-US" dirty="0"/>
                        <a:t>25</a:t>
                      </a:r>
                    </a:p>
                  </a:txBody>
                  <a:tcPr/>
                </a:tc>
                <a:extLst>
                  <a:ext uri="{0D108BD9-81ED-4DB2-BD59-A6C34878D82A}">
                    <a16:rowId xmlns:a16="http://schemas.microsoft.com/office/drawing/2014/main" val="2434996768"/>
                  </a:ext>
                </a:extLst>
              </a:tr>
            </a:tbl>
          </a:graphicData>
        </a:graphic>
      </p:graphicFrame>
    </p:spTree>
    <p:extLst>
      <p:ext uri="{BB962C8B-B14F-4D97-AF65-F5344CB8AC3E}">
        <p14:creationId xmlns:p14="http://schemas.microsoft.com/office/powerpoint/2010/main" val="204479786"/>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41405"/>
          </a:xfrm>
        </p:spPr>
        <p:txBody>
          <a:bodyPr/>
          <a:lstStyle/>
          <a:p>
            <a:r>
              <a:rPr lang="en-US" sz="3200" dirty="0"/>
              <a:t>Equilibrium Price and Quantity</a:t>
            </a:r>
          </a:p>
        </p:txBody>
      </p:sp>
      <p:sp>
        <p:nvSpPr>
          <p:cNvPr id="3" name="Content Placeholder 2"/>
          <p:cNvSpPr>
            <a:spLocks noGrp="1"/>
          </p:cNvSpPr>
          <p:nvPr>
            <p:ph idx="1"/>
          </p:nvPr>
        </p:nvSpPr>
        <p:spPr>
          <a:xfrm>
            <a:off x="457200" y="1581665"/>
            <a:ext cx="8229600" cy="4575295"/>
          </a:xfrm>
        </p:spPr>
        <p:txBody>
          <a:bodyPr/>
          <a:lstStyle/>
          <a:p>
            <a:r>
              <a:rPr lang="en-US" sz="2400" dirty="0">
                <a:solidFill>
                  <a:srgbClr val="7A9900"/>
                </a:solidFill>
              </a:rPr>
              <a:t>Equilibrium/Market Price</a:t>
            </a:r>
            <a:r>
              <a:rPr lang="en-US" sz="2400" dirty="0"/>
              <a:t>:  The price at which </a:t>
            </a:r>
            <a:r>
              <a:rPr lang="en-US" sz="2400" b="1" dirty="0"/>
              <a:t>supply and demand intersect</a:t>
            </a:r>
            <a:r>
              <a:rPr lang="en-US" sz="2400" dirty="0"/>
              <a:t>/are equal - a price that is established by the free market. Suppliers are </a:t>
            </a:r>
            <a:r>
              <a:rPr lang="en-US" sz="2400" b="1" dirty="0"/>
              <a:t>willing and able</a:t>
            </a:r>
            <a:r>
              <a:rPr lang="en-US" sz="2400" dirty="0"/>
              <a:t> to sell and consumers are </a:t>
            </a:r>
            <a:r>
              <a:rPr lang="en-US" sz="2400" b="1" dirty="0"/>
              <a:t>willing and able</a:t>
            </a:r>
            <a:r>
              <a:rPr lang="en-US" sz="2400" dirty="0"/>
              <a:t> to buy for this same price.  </a:t>
            </a:r>
            <a:r>
              <a:rPr lang="en-US" sz="2400" b="1" dirty="0"/>
              <a:t>(shown graphically as "p")</a:t>
            </a:r>
          </a:p>
          <a:p>
            <a:endParaRPr lang="en-US" sz="2400" dirty="0"/>
          </a:p>
          <a:p>
            <a:r>
              <a:rPr lang="en-US" sz="2400" dirty="0">
                <a:solidFill>
                  <a:srgbClr val="7A9900"/>
                </a:solidFill>
              </a:rPr>
              <a:t>Equilibrium/Market Quantity</a:t>
            </a:r>
            <a:r>
              <a:rPr lang="en-US" sz="2400" dirty="0"/>
              <a:t>:  The quantity for which the supply and demand for a product are equal.  The amount the suppliers are willing/able to produce, the amount, consumers are willing/able to purchase </a:t>
            </a:r>
            <a:br>
              <a:rPr lang="en-US" sz="2400" dirty="0"/>
            </a:br>
            <a:r>
              <a:rPr lang="en-US" sz="2400" b="1" dirty="0"/>
              <a:t>(shown graphically as "q")</a:t>
            </a:r>
          </a:p>
          <a:p>
            <a:endParaRPr lang="en-US" dirty="0"/>
          </a:p>
        </p:txBody>
      </p:sp>
    </p:spTree>
    <p:extLst>
      <p:ext uri="{BB962C8B-B14F-4D97-AF65-F5344CB8AC3E}">
        <p14:creationId xmlns:p14="http://schemas.microsoft.com/office/powerpoint/2010/main" val="3070823562"/>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08455" y="1178011"/>
            <a:ext cx="7158680" cy="4978314"/>
          </a:xfrm>
          <a:prstGeom prst="rect">
            <a:avLst/>
          </a:prstGeom>
        </p:spPr>
      </p:pic>
    </p:spTree>
    <p:extLst>
      <p:ext uri="{BB962C8B-B14F-4D97-AF65-F5344CB8AC3E}">
        <p14:creationId xmlns:p14="http://schemas.microsoft.com/office/powerpoint/2010/main" val="996773436"/>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63827"/>
          </a:xfrm>
        </p:spPr>
        <p:txBody>
          <a:bodyPr/>
          <a:lstStyle/>
          <a:p>
            <a:r>
              <a:rPr lang="en-US" sz="3200" dirty="0"/>
              <a:t>The Importance of Price</a:t>
            </a:r>
          </a:p>
        </p:txBody>
      </p:sp>
      <p:sp>
        <p:nvSpPr>
          <p:cNvPr id="3" name="Content Placeholder 2"/>
          <p:cNvSpPr>
            <a:spLocks noGrp="1"/>
          </p:cNvSpPr>
          <p:nvPr>
            <p:ph idx="1"/>
          </p:nvPr>
        </p:nvSpPr>
        <p:spPr>
          <a:xfrm>
            <a:off x="457200" y="1820562"/>
            <a:ext cx="8229600" cy="4336398"/>
          </a:xfrm>
        </p:spPr>
        <p:txBody>
          <a:bodyPr/>
          <a:lstStyle/>
          <a:p>
            <a:pPr marL="0" indent="0">
              <a:buNone/>
            </a:pPr>
            <a:r>
              <a:rPr lang="en-US" dirty="0"/>
              <a:t>1)  </a:t>
            </a:r>
            <a:r>
              <a:rPr lang="en-US" dirty="0">
                <a:solidFill>
                  <a:srgbClr val="7A9900"/>
                </a:solidFill>
              </a:rPr>
              <a:t>Signal</a:t>
            </a:r>
            <a:r>
              <a:rPr lang="en-US" dirty="0"/>
              <a:t> to consumers and producers</a:t>
            </a:r>
          </a:p>
          <a:p>
            <a:pPr marL="0" indent="0">
              <a:buNone/>
            </a:pPr>
            <a:r>
              <a:rPr lang="en-US" dirty="0"/>
              <a:t>2)  Answers </a:t>
            </a:r>
            <a:r>
              <a:rPr lang="en-US" dirty="0">
                <a:solidFill>
                  <a:srgbClr val="7A9900"/>
                </a:solidFill>
              </a:rPr>
              <a:t>WHO</a:t>
            </a:r>
            <a:r>
              <a:rPr lang="en-US" dirty="0"/>
              <a:t> receives the goods and services?</a:t>
            </a:r>
          </a:p>
          <a:p>
            <a:pPr marL="0" indent="0">
              <a:buNone/>
            </a:pPr>
            <a:r>
              <a:rPr lang="en-US" dirty="0"/>
              <a:t>3)  Answers </a:t>
            </a:r>
            <a:r>
              <a:rPr lang="en-US" dirty="0">
                <a:solidFill>
                  <a:srgbClr val="7A9900"/>
                </a:solidFill>
              </a:rPr>
              <a:t>HOW</a:t>
            </a:r>
            <a:r>
              <a:rPr lang="en-US" dirty="0"/>
              <a:t> they are produced (efficiently to break even)</a:t>
            </a:r>
          </a:p>
          <a:p>
            <a:endParaRPr lang="en-US" dirty="0"/>
          </a:p>
        </p:txBody>
      </p:sp>
    </p:spTree>
    <p:extLst>
      <p:ext uri="{BB962C8B-B14F-4D97-AF65-F5344CB8AC3E}">
        <p14:creationId xmlns:p14="http://schemas.microsoft.com/office/powerpoint/2010/main" val="2650487171"/>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Surplus and Shortage</a:t>
            </a:r>
          </a:p>
        </p:txBody>
      </p:sp>
      <p:pic>
        <p:nvPicPr>
          <p:cNvPr id="6" name="Content Placeholder 5"/>
          <p:cNvPicPr>
            <a:picLocks noGrp="1" noChangeAspect="1"/>
          </p:cNvPicPr>
          <p:nvPr>
            <p:ph idx="1"/>
          </p:nvPr>
        </p:nvPicPr>
        <p:blipFill>
          <a:blip r:embed="rId2"/>
          <a:stretch>
            <a:fillRect/>
          </a:stretch>
        </p:blipFill>
        <p:spPr>
          <a:xfrm>
            <a:off x="988541" y="1853514"/>
            <a:ext cx="7339913" cy="4302811"/>
          </a:xfrm>
          <a:prstGeom prst="rect">
            <a:avLst/>
          </a:prstGeom>
        </p:spPr>
      </p:pic>
    </p:spTree>
    <p:extLst>
      <p:ext uri="{BB962C8B-B14F-4D97-AF65-F5344CB8AC3E}">
        <p14:creationId xmlns:p14="http://schemas.microsoft.com/office/powerpoint/2010/main" val="44942879"/>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lstStyle/>
          <a:p>
            <a:r>
              <a:rPr lang="en-US" sz="4400" dirty="0"/>
              <a:t>Price Ceilings and Price Floors</a:t>
            </a:r>
          </a:p>
        </p:txBody>
      </p:sp>
      <p:pic>
        <p:nvPicPr>
          <p:cNvPr id="4" name="Content Placeholder 3"/>
          <p:cNvPicPr>
            <a:picLocks noGrp="1" noChangeAspect="1"/>
          </p:cNvPicPr>
          <p:nvPr>
            <p:ph idx="1"/>
          </p:nvPr>
        </p:nvPicPr>
        <p:blipFill>
          <a:blip r:embed="rId2"/>
          <a:stretch>
            <a:fillRect/>
          </a:stretch>
        </p:blipFill>
        <p:spPr>
          <a:xfrm>
            <a:off x="1260389" y="1760838"/>
            <a:ext cx="6417276" cy="3333750"/>
          </a:xfrm>
          <a:prstGeom prst="rect">
            <a:avLst/>
          </a:prstGeom>
        </p:spPr>
      </p:pic>
      <p:sp>
        <p:nvSpPr>
          <p:cNvPr id="5" name="TextBox 4"/>
          <p:cNvSpPr txBox="1"/>
          <p:nvPr/>
        </p:nvSpPr>
        <p:spPr>
          <a:xfrm>
            <a:off x="222421" y="5214551"/>
            <a:ext cx="8361405" cy="1200329"/>
          </a:xfrm>
          <a:prstGeom prst="rect">
            <a:avLst/>
          </a:prstGeom>
          <a:noFill/>
        </p:spPr>
        <p:txBody>
          <a:bodyPr wrap="square" rtlCol="0">
            <a:spAutoFit/>
          </a:bodyPr>
          <a:lstStyle/>
          <a:p>
            <a:r>
              <a:rPr lang="en-US" dirty="0">
                <a:latin typeface="+mn-lt"/>
              </a:rPr>
              <a:t>When the government believes the market price is too </a:t>
            </a:r>
            <a:r>
              <a:rPr lang="en-US" dirty="0">
                <a:solidFill>
                  <a:srgbClr val="7A9900"/>
                </a:solidFill>
                <a:latin typeface="+mn-lt"/>
              </a:rPr>
              <a:t>low</a:t>
            </a:r>
            <a:r>
              <a:rPr lang="en-US" dirty="0">
                <a:latin typeface="+mn-lt"/>
              </a:rPr>
              <a:t>, they will create a </a:t>
            </a:r>
          </a:p>
          <a:p>
            <a:r>
              <a:rPr lang="en-US" b="1" dirty="0">
                <a:latin typeface="+mn-lt"/>
              </a:rPr>
              <a:t>Price Floor</a:t>
            </a:r>
          </a:p>
          <a:p>
            <a:r>
              <a:rPr lang="en-US" dirty="0">
                <a:latin typeface="+mn-lt"/>
              </a:rPr>
              <a:t>When the government believes the market price is too </a:t>
            </a:r>
            <a:r>
              <a:rPr lang="en-US" dirty="0">
                <a:solidFill>
                  <a:srgbClr val="005CB8"/>
                </a:solidFill>
                <a:latin typeface="+mn-lt"/>
              </a:rPr>
              <a:t>high</a:t>
            </a:r>
            <a:r>
              <a:rPr lang="en-US" dirty="0">
                <a:latin typeface="+mn-lt"/>
              </a:rPr>
              <a:t>, they will create a </a:t>
            </a:r>
          </a:p>
          <a:p>
            <a:r>
              <a:rPr lang="en-US" b="1" dirty="0">
                <a:latin typeface="+mn-lt"/>
              </a:rPr>
              <a:t>Price Ceiling.  </a:t>
            </a:r>
          </a:p>
        </p:txBody>
      </p:sp>
    </p:spTree>
    <p:extLst>
      <p:ext uri="{BB962C8B-B14F-4D97-AF65-F5344CB8AC3E}">
        <p14:creationId xmlns:p14="http://schemas.microsoft.com/office/powerpoint/2010/main" val="1333948575"/>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t>Problem Solving</a:t>
            </a:r>
          </a:p>
        </p:txBody>
      </p:sp>
      <p:sp>
        <p:nvSpPr>
          <p:cNvPr id="3" name="Content Placeholder 2"/>
          <p:cNvSpPr>
            <a:spLocks noGrp="1"/>
          </p:cNvSpPr>
          <p:nvPr>
            <p:ph idx="1"/>
          </p:nvPr>
        </p:nvSpPr>
        <p:spPr>
          <a:xfrm>
            <a:off x="457200" y="1833742"/>
            <a:ext cx="8229600" cy="4459965"/>
          </a:xfrm>
        </p:spPr>
        <p:txBody>
          <a:bodyPr/>
          <a:lstStyle/>
          <a:p>
            <a:pPr marL="0" indent="0">
              <a:buNone/>
            </a:pPr>
            <a:r>
              <a:rPr lang="en-US" dirty="0">
                <a:solidFill>
                  <a:srgbClr val="7A9900"/>
                </a:solidFill>
              </a:rPr>
              <a:t>What will happen to market price and quantity of pizza if new studies show that pizza is healthy?</a:t>
            </a:r>
          </a:p>
          <a:p>
            <a:r>
              <a:rPr lang="en-US" dirty="0"/>
              <a:t>Step 1:  One scenario = one perspective</a:t>
            </a:r>
          </a:p>
          <a:p>
            <a:r>
              <a:rPr lang="en-US" dirty="0"/>
              <a:t>Step 2:  Whose perspective is being affected?</a:t>
            </a:r>
          </a:p>
          <a:p>
            <a:r>
              <a:rPr lang="en-US" dirty="0"/>
              <a:t>Step 3:  How is that Ability and Willingness being affected?</a:t>
            </a:r>
          </a:p>
          <a:p>
            <a:r>
              <a:rPr lang="en-US" dirty="0"/>
              <a:t>Step 4:  When in doubt, graph it out!</a:t>
            </a:r>
          </a:p>
        </p:txBody>
      </p:sp>
    </p:spTree>
    <p:extLst>
      <p:ext uri="{BB962C8B-B14F-4D97-AF65-F5344CB8AC3E}">
        <p14:creationId xmlns:p14="http://schemas.microsoft.com/office/powerpoint/2010/main" val="177531239"/>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27222"/>
          </a:xfrm>
        </p:spPr>
        <p:txBody>
          <a:bodyPr/>
          <a:lstStyle/>
          <a:p>
            <a:br>
              <a:rPr lang="en-US" dirty="0"/>
            </a:br>
            <a:r>
              <a:rPr lang="en-US" dirty="0"/>
              <a:t>Results</a:t>
            </a:r>
          </a:p>
        </p:txBody>
      </p:sp>
      <p:pic>
        <p:nvPicPr>
          <p:cNvPr id="4" name="Content Placeholder 3"/>
          <p:cNvPicPr>
            <a:picLocks noGrp="1" noChangeAspect="1"/>
          </p:cNvPicPr>
          <p:nvPr>
            <p:ph idx="1"/>
          </p:nvPr>
        </p:nvPicPr>
        <p:blipFill>
          <a:blip r:embed="rId2"/>
          <a:stretch>
            <a:fillRect/>
          </a:stretch>
        </p:blipFill>
        <p:spPr>
          <a:xfrm>
            <a:off x="906162" y="2148017"/>
            <a:ext cx="7257536" cy="4098925"/>
          </a:xfrm>
          <a:prstGeom prst="rect">
            <a:avLst/>
          </a:prstGeom>
        </p:spPr>
      </p:pic>
      <p:sp>
        <p:nvSpPr>
          <p:cNvPr id="5" name="TextBox 4"/>
          <p:cNvSpPr txBox="1"/>
          <p:nvPr/>
        </p:nvSpPr>
        <p:spPr>
          <a:xfrm>
            <a:off x="4415547" y="3828147"/>
            <a:ext cx="312906" cy="369332"/>
          </a:xfrm>
          <a:prstGeom prst="rect">
            <a:avLst/>
          </a:prstGeom>
          <a:noFill/>
        </p:spPr>
        <p:txBody>
          <a:bodyPr wrap="none" rtlCol="0">
            <a:spAutoFit/>
          </a:bodyPr>
          <a:lstStyle/>
          <a:p>
            <a:r>
              <a:rPr lang="en-US" dirty="0"/>
              <a:t>e</a:t>
            </a:r>
          </a:p>
        </p:txBody>
      </p:sp>
      <p:sp>
        <p:nvSpPr>
          <p:cNvPr id="6" name="TextBox 5"/>
          <p:cNvSpPr txBox="1"/>
          <p:nvPr/>
        </p:nvSpPr>
        <p:spPr>
          <a:xfrm>
            <a:off x="5058033" y="3393989"/>
            <a:ext cx="441146" cy="369332"/>
          </a:xfrm>
          <a:prstGeom prst="rect">
            <a:avLst/>
          </a:prstGeom>
          <a:noFill/>
        </p:spPr>
        <p:txBody>
          <a:bodyPr wrap="none" rtlCol="0">
            <a:spAutoFit/>
          </a:bodyPr>
          <a:lstStyle/>
          <a:p>
            <a:r>
              <a:rPr lang="en-US" dirty="0"/>
              <a:t>e1</a:t>
            </a:r>
          </a:p>
        </p:txBody>
      </p:sp>
    </p:spTree>
    <p:extLst>
      <p:ext uri="{BB962C8B-B14F-4D97-AF65-F5344CB8AC3E}">
        <p14:creationId xmlns:p14="http://schemas.microsoft.com/office/powerpoint/2010/main" val="3387144108"/>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399"/>
            <a:ext cx="8229600" cy="856735"/>
          </a:xfrm>
        </p:spPr>
        <p:txBody>
          <a:bodyPr/>
          <a:lstStyle/>
          <a:p>
            <a:r>
              <a:rPr lang="en-US" sz="3200" dirty="0"/>
              <a:t>Two scenarios changing at once</a:t>
            </a:r>
          </a:p>
        </p:txBody>
      </p:sp>
      <p:sp>
        <p:nvSpPr>
          <p:cNvPr id="3" name="Content Placeholder 2"/>
          <p:cNvSpPr>
            <a:spLocks noGrp="1"/>
          </p:cNvSpPr>
          <p:nvPr>
            <p:ph idx="1"/>
          </p:nvPr>
        </p:nvSpPr>
        <p:spPr>
          <a:xfrm>
            <a:off x="457200" y="1664043"/>
            <a:ext cx="8229600" cy="4492917"/>
          </a:xfrm>
        </p:spPr>
        <p:txBody>
          <a:bodyPr/>
          <a:lstStyle/>
          <a:p>
            <a:r>
              <a:rPr lang="en-US" dirty="0"/>
              <a:t>Simple version of Affordable Health Care Act:  </a:t>
            </a:r>
          </a:p>
          <a:p>
            <a:pPr marL="0" indent="0" algn="just">
              <a:buNone/>
            </a:pPr>
            <a:r>
              <a:rPr lang="en-US" i="1" dirty="0">
                <a:solidFill>
                  <a:srgbClr val="7A9900"/>
                </a:solidFill>
              </a:rPr>
              <a:t>Let us take a look at how the market for health care has been affected by the American Affordable Health Care Act.  Part of the act creates a voucher and subsidy system to increase the availability of health care to people.   However, there are also increased regulations and taxes on health care companies and providers.   What will be the effect on the market price and market quantity of health care?  </a:t>
            </a:r>
          </a:p>
          <a:p>
            <a:endParaRPr lang="en-US" dirty="0"/>
          </a:p>
        </p:txBody>
      </p:sp>
    </p:spTree>
    <p:extLst>
      <p:ext uri="{BB962C8B-B14F-4D97-AF65-F5344CB8AC3E}">
        <p14:creationId xmlns:p14="http://schemas.microsoft.com/office/powerpoint/2010/main" val="2670547687"/>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67265"/>
          </a:xfrm>
        </p:spPr>
        <p:txBody>
          <a:bodyPr/>
          <a:lstStyle/>
          <a:p>
            <a:r>
              <a:rPr lang="en-US" sz="4000" dirty="0"/>
              <a:t>How to Solve</a:t>
            </a:r>
          </a:p>
        </p:txBody>
      </p:sp>
      <p:sp>
        <p:nvSpPr>
          <p:cNvPr id="3" name="Content Placeholder 2"/>
          <p:cNvSpPr>
            <a:spLocks noGrp="1"/>
          </p:cNvSpPr>
          <p:nvPr>
            <p:ph idx="1"/>
          </p:nvPr>
        </p:nvSpPr>
        <p:spPr>
          <a:xfrm>
            <a:off x="457200" y="1581665"/>
            <a:ext cx="8229600" cy="5033319"/>
          </a:xfrm>
        </p:spPr>
        <p:txBody>
          <a:bodyPr/>
          <a:lstStyle/>
          <a:p>
            <a:pPr marL="0" indent="0">
              <a:buNone/>
            </a:pPr>
            <a:r>
              <a:rPr lang="en-US" dirty="0"/>
              <a:t>1)  Two scenarios = one demand and one supply</a:t>
            </a:r>
          </a:p>
          <a:p>
            <a:pPr marL="0" indent="0">
              <a:buNone/>
            </a:pPr>
            <a:r>
              <a:rPr lang="en-US" dirty="0"/>
              <a:t>2)  Identify each perspective</a:t>
            </a:r>
          </a:p>
          <a:p>
            <a:pPr marL="0" indent="0">
              <a:buNone/>
            </a:pPr>
            <a:r>
              <a:rPr lang="en-US" dirty="0"/>
              <a:t>3)  How is the ability and willingness of each perspective being affected</a:t>
            </a:r>
          </a:p>
          <a:p>
            <a:pPr marL="0" indent="0">
              <a:buNone/>
            </a:pPr>
            <a:r>
              <a:rPr lang="en-US" dirty="0"/>
              <a:t>4)  Graph EACH SEPARATELY</a:t>
            </a:r>
          </a:p>
          <a:p>
            <a:pPr marL="0" indent="0">
              <a:buNone/>
            </a:pPr>
            <a:r>
              <a:rPr lang="en-US" dirty="0"/>
              <a:t>5)  Identify what happens to price/quantity in each</a:t>
            </a:r>
          </a:p>
          <a:p>
            <a:pPr marL="0" indent="0">
              <a:buNone/>
            </a:pPr>
            <a:r>
              <a:rPr lang="en-US" dirty="0"/>
              <a:t>6)  One outcome will be predictable, the other will be pulled in two different directions by market forces and will be </a:t>
            </a:r>
            <a:r>
              <a:rPr lang="en-US" b="1" dirty="0">
                <a:solidFill>
                  <a:srgbClr val="7A9900"/>
                </a:solidFill>
              </a:rPr>
              <a:t>indeterminate and ambiguous </a:t>
            </a:r>
            <a:endParaRPr lang="en-US" dirty="0">
              <a:solidFill>
                <a:srgbClr val="7A9900"/>
              </a:solidFill>
            </a:endParaRPr>
          </a:p>
        </p:txBody>
      </p:sp>
    </p:spTree>
    <p:extLst>
      <p:ext uri="{BB962C8B-B14F-4D97-AF65-F5344CB8AC3E}">
        <p14:creationId xmlns:p14="http://schemas.microsoft.com/office/powerpoint/2010/main" val="370936419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Agenda</a:t>
            </a:r>
            <a:endParaRPr lang="en-US" sz="5500" b="1">
              <a:ln w="11430"/>
              <a:solidFill>
                <a:srgbClr val="005CB8"/>
              </a:solidFill>
              <a:effectLst>
                <a:outerShdw blurRad="80000" dist="40000" dir="5040000" algn="tl">
                  <a:srgbClr val="000000">
                    <a:alpha val="0"/>
                  </a:srgbClr>
                </a:outerShdw>
              </a:effectLst>
              <a:latin typeface="Calibri" panose="020F0502020204030204" pitchFamily="34" charset="0"/>
              <a:ea typeface="+mj-ea"/>
              <a:cs typeface="Calibri" panose="020F0502020204030204" pitchFamily="34" charset="0"/>
            </a:endParaRPr>
          </a:p>
        </p:txBody>
      </p:sp>
      <p:sp>
        <p:nvSpPr>
          <p:cNvPr id="15363" name="Content Placeholder 2"/>
          <p:cNvSpPr>
            <a:spLocks noGrp="1"/>
          </p:cNvSpPr>
          <p:nvPr>
            <p:ph idx="1"/>
          </p:nvPr>
        </p:nvSpPr>
        <p:spPr>
          <a:xfrm>
            <a:off x="457200" y="2377441"/>
            <a:ext cx="8229600" cy="4175760"/>
          </a:xfrm>
        </p:spPr>
        <p:txBody>
          <a:bodyPr/>
          <a:lstStyle/>
          <a:p>
            <a:pPr>
              <a:lnSpc>
                <a:spcPct val="200000"/>
              </a:lnSpc>
            </a:pPr>
            <a:r>
              <a:rPr lang="en-US" sz="2500" dirty="0"/>
              <a:t>Today we will be going through how to </a:t>
            </a:r>
            <a:r>
              <a:rPr lang="en-US" sz="2500" u="sng" dirty="0"/>
              <a:t>teach</a:t>
            </a:r>
            <a:r>
              <a:rPr lang="en-US" sz="2500" dirty="0"/>
              <a:t> the laws of Supply and Demand, and Elasticity of Demand.  </a:t>
            </a:r>
          </a:p>
        </p:txBody>
      </p:sp>
    </p:spTree>
    <p:extLst>
      <p:ext uri="{BB962C8B-B14F-4D97-AF65-F5344CB8AC3E}">
        <p14:creationId xmlns:p14="http://schemas.microsoft.com/office/powerpoint/2010/main" val="16002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pPr marL="0" indent="0" algn="ctr">
              <a:buNone/>
            </a:pPr>
            <a:r>
              <a:rPr lang="en-US" u="sng" dirty="0">
                <a:solidFill>
                  <a:srgbClr val="7A9900"/>
                </a:solidFill>
              </a:rPr>
              <a:t>Increase in Demand</a:t>
            </a:r>
          </a:p>
          <a:p>
            <a:endParaRPr lang="en-US" dirty="0"/>
          </a:p>
          <a:p>
            <a:endParaRPr lang="en-US" dirty="0"/>
          </a:p>
          <a:p>
            <a:endParaRPr lang="en-US" dirty="0"/>
          </a:p>
          <a:p>
            <a:endParaRPr lang="en-US" dirty="0"/>
          </a:p>
          <a:p>
            <a:r>
              <a:rPr lang="en-US" dirty="0"/>
              <a:t>P increases</a:t>
            </a:r>
          </a:p>
          <a:p>
            <a:r>
              <a:rPr lang="en-US" dirty="0"/>
              <a:t>Q increases</a:t>
            </a:r>
          </a:p>
        </p:txBody>
      </p:sp>
      <p:sp>
        <p:nvSpPr>
          <p:cNvPr id="6" name="Content Placeholder 5"/>
          <p:cNvSpPr>
            <a:spLocks noGrp="1"/>
          </p:cNvSpPr>
          <p:nvPr>
            <p:ph sz="half" idx="2"/>
          </p:nvPr>
        </p:nvSpPr>
        <p:spPr/>
        <p:txBody>
          <a:bodyPr/>
          <a:lstStyle/>
          <a:p>
            <a:pPr marL="0" indent="0" algn="ctr">
              <a:buNone/>
            </a:pPr>
            <a:r>
              <a:rPr lang="en-US" u="sng" dirty="0">
                <a:solidFill>
                  <a:srgbClr val="7A9900"/>
                </a:solidFill>
              </a:rPr>
              <a:t>Decrease in Supply</a:t>
            </a:r>
          </a:p>
          <a:p>
            <a:pPr marL="0" indent="0" algn="ctr">
              <a:buNone/>
            </a:pPr>
            <a:endParaRPr lang="en-US" u="sng" dirty="0">
              <a:solidFill>
                <a:srgbClr val="7A9900"/>
              </a:solidFill>
            </a:endParaRPr>
          </a:p>
          <a:p>
            <a:endParaRPr lang="en-US" dirty="0"/>
          </a:p>
          <a:p>
            <a:endParaRPr lang="en-US" dirty="0"/>
          </a:p>
          <a:p>
            <a:endParaRPr lang="en-US" dirty="0"/>
          </a:p>
          <a:p>
            <a:r>
              <a:rPr lang="en-US" dirty="0"/>
              <a:t>P increases</a:t>
            </a:r>
          </a:p>
          <a:p>
            <a:r>
              <a:rPr lang="en-US" dirty="0"/>
              <a:t>Q decreases</a:t>
            </a:r>
          </a:p>
          <a:p>
            <a:endParaRPr lang="en-US" dirty="0"/>
          </a:p>
          <a:p>
            <a:endParaRPr lang="en-US" dirty="0"/>
          </a:p>
          <a:p>
            <a:endParaRPr lang="en-US" dirty="0"/>
          </a:p>
          <a:p>
            <a:endParaRPr lang="en-US" dirty="0"/>
          </a:p>
          <a:p>
            <a:endParaRPr lang="en-US" dirty="0"/>
          </a:p>
          <a:p>
            <a:endParaRPr lang="en-US" dirty="0"/>
          </a:p>
        </p:txBody>
      </p:sp>
      <p:pic>
        <p:nvPicPr>
          <p:cNvPr id="7" name="Picture 6"/>
          <p:cNvPicPr>
            <a:picLocks noChangeAspect="1"/>
          </p:cNvPicPr>
          <p:nvPr/>
        </p:nvPicPr>
        <p:blipFill>
          <a:blip r:embed="rId2"/>
          <a:stretch>
            <a:fillRect/>
          </a:stretch>
        </p:blipFill>
        <p:spPr>
          <a:xfrm>
            <a:off x="820998" y="2135399"/>
            <a:ext cx="2935455" cy="2881444"/>
          </a:xfrm>
          <a:prstGeom prst="rect">
            <a:avLst/>
          </a:prstGeom>
        </p:spPr>
      </p:pic>
      <p:pic>
        <p:nvPicPr>
          <p:cNvPr id="9" name="Picture 8"/>
          <p:cNvPicPr>
            <a:picLocks noChangeAspect="1"/>
          </p:cNvPicPr>
          <p:nvPr/>
        </p:nvPicPr>
        <p:blipFill>
          <a:blip r:embed="rId3"/>
          <a:stretch>
            <a:fillRect/>
          </a:stretch>
        </p:blipFill>
        <p:spPr>
          <a:xfrm>
            <a:off x="4769451" y="2135399"/>
            <a:ext cx="4003847" cy="2724925"/>
          </a:xfrm>
          <a:prstGeom prst="rect">
            <a:avLst/>
          </a:prstGeom>
        </p:spPr>
      </p:pic>
    </p:spTree>
    <p:extLst>
      <p:ext uri="{BB962C8B-B14F-4D97-AF65-F5344CB8AC3E}">
        <p14:creationId xmlns:p14="http://schemas.microsoft.com/office/powerpoint/2010/main" val="1830742016"/>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14400"/>
            <a:ext cx="8229600" cy="930876"/>
          </a:xfrm>
        </p:spPr>
        <p:txBody>
          <a:bodyPr/>
          <a:lstStyle/>
          <a:p>
            <a:r>
              <a:rPr lang="en-US" sz="5400" dirty="0"/>
              <a:t>Elasticity of Demand</a:t>
            </a:r>
          </a:p>
        </p:txBody>
      </p:sp>
      <p:sp>
        <p:nvSpPr>
          <p:cNvPr id="6" name="Content Placeholder 5"/>
          <p:cNvSpPr>
            <a:spLocks noGrp="1"/>
          </p:cNvSpPr>
          <p:nvPr>
            <p:ph idx="1"/>
          </p:nvPr>
        </p:nvSpPr>
        <p:spPr>
          <a:xfrm>
            <a:off x="457200" y="1746421"/>
            <a:ext cx="8229600" cy="4621427"/>
          </a:xfrm>
        </p:spPr>
        <p:txBody>
          <a:bodyPr/>
          <a:lstStyle/>
          <a:p>
            <a:pPr marL="0" indent="0">
              <a:buNone/>
            </a:pPr>
            <a:r>
              <a:rPr lang="en-US" dirty="0"/>
              <a:t>Motivation:</a:t>
            </a:r>
          </a:p>
          <a:p>
            <a:pPr lvl="1"/>
            <a:r>
              <a:rPr lang="en-US" dirty="0"/>
              <a:t>How many people have </a:t>
            </a:r>
            <a:r>
              <a:rPr lang="en-US" dirty="0">
                <a:solidFill>
                  <a:srgbClr val="7A9900"/>
                </a:solidFill>
              </a:rPr>
              <a:t>Facebook</a:t>
            </a:r>
            <a:r>
              <a:rPr lang="en-US" dirty="0"/>
              <a:t>?  </a:t>
            </a:r>
          </a:p>
          <a:p>
            <a:pPr lvl="1"/>
            <a:r>
              <a:rPr lang="en-US" dirty="0"/>
              <a:t>How many people have </a:t>
            </a:r>
            <a:r>
              <a:rPr lang="en-US" dirty="0" err="1">
                <a:solidFill>
                  <a:srgbClr val="7A9900"/>
                </a:solidFill>
              </a:rPr>
              <a:t>MetroCards</a:t>
            </a:r>
            <a:r>
              <a:rPr lang="en-US" dirty="0"/>
              <a:t>?</a:t>
            </a:r>
          </a:p>
          <a:p>
            <a:pPr lvl="1"/>
            <a:r>
              <a:rPr lang="en-US" dirty="0"/>
              <a:t>How many people would still have Facebook if they charged $5.00 a month</a:t>
            </a:r>
          </a:p>
          <a:p>
            <a:pPr lvl="1"/>
            <a:r>
              <a:rPr lang="en-US" dirty="0"/>
              <a:t>How many people would still have a MetroCard if metro services went up to $5.00 a ride?</a:t>
            </a:r>
          </a:p>
          <a:p>
            <a:pPr lvl="1"/>
            <a:r>
              <a:rPr lang="en-US" dirty="0"/>
              <a:t>What is the difference between the two products?</a:t>
            </a:r>
          </a:p>
        </p:txBody>
      </p:sp>
    </p:spTree>
    <p:extLst>
      <p:ext uri="{BB962C8B-B14F-4D97-AF65-F5344CB8AC3E}">
        <p14:creationId xmlns:p14="http://schemas.microsoft.com/office/powerpoint/2010/main" val="3061167162"/>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3913"/>
            <a:ext cx="8229600" cy="683741"/>
          </a:xfrm>
        </p:spPr>
        <p:txBody>
          <a:bodyPr/>
          <a:lstStyle/>
          <a:p>
            <a:r>
              <a:rPr lang="en-US" sz="5400" dirty="0"/>
              <a:t>Elasticity of Demand</a:t>
            </a:r>
          </a:p>
        </p:txBody>
      </p:sp>
      <p:sp>
        <p:nvSpPr>
          <p:cNvPr id="3" name="Content Placeholder 2"/>
          <p:cNvSpPr>
            <a:spLocks noGrp="1"/>
          </p:cNvSpPr>
          <p:nvPr>
            <p:ph idx="1"/>
          </p:nvPr>
        </p:nvSpPr>
        <p:spPr>
          <a:xfrm>
            <a:off x="457200" y="1927654"/>
            <a:ext cx="8229600" cy="4229306"/>
          </a:xfrm>
        </p:spPr>
        <p:txBody>
          <a:bodyPr/>
          <a:lstStyle/>
          <a:p>
            <a:r>
              <a:rPr lang="en-US" b="1" dirty="0"/>
              <a:t>Consumer Sensitivity </a:t>
            </a:r>
            <a:r>
              <a:rPr lang="en-US" dirty="0"/>
              <a:t>is a concept called </a:t>
            </a:r>
            <a:r>
              <a:rPr lang="en-US" b="1" dirty="0"/>
              <a:t>Elasticity of Demand.</a:t>
            </a:r>
            <a:r>
              <a:rPr lang="en-US" dirty="0"/>
              <a:t>   It measures the sensitivity of consumption to a change of price.   If a product is </a:t>
            </a:r>
            <a:br>
              <a:rPr lang="en-US" dirty="0"/>
            </a:br>
            <a:r>
              <a:rPr lang="en-US" b="1" dirty="0"/>
              <a:t>elastic</a:t>
            </a:r>
            <a:r>
              <a:rPr lang="en-US" dirty="0"/>
              <a:t>, then it is sensitive to change – quantity demanded stretches as price stretches.   If a product is </a:t>
            </a:r>
            <a:r>
              <a:rPr lang="en-US" b="1" dirty="0"/>
              <a:t>inelastic</a:t>
            </a:r>
            <a:r>
              <a:rPr lang="en-US" dirty="0"/>
              <a:t>, the quantity demanded does not </a:t>
            </a:r>
            <a:br>
              <a:rPr lang="en-US" dirty="0"/>
            </a:br>
            <a:r>
              <a:rPr lang="en-US" dirty="0"/>
              <a:t>change/stretch as much with the changing price.   </a:t>
            </a:r>
          </a:p>
          <a:p>
            <a:endParaRPr lang="en-US" dirty="0"/>
          </a:p>
          <a:p>
            <a:endParaRPr lang="en-US" dirty="0"/>
          </a:p>
        </p:txBody>
      </p:sp>
    </p:spTree>
    <p:extLst>
      <p:ext uri="{BB962C8B-B14F-4D97-AF65-F5344CB8AC3E}">
        <p14:creationId xmlns:p14="http://schemas.microsoft.com/office/powerpoint/2010/main" val="1193045759"/>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99070"/>
          </a:xfrm>
        </p:spPr>
        <p:txBody>
          <a:bodyPr/>
          <a:lstStyle/>
          <a:p>
            <a:r>
              <a:rPr lang="en-US" sz="3200" dirty="0"/>
              <a:t>How to Determine Elasticity</a:t>
            </a:r>
          </a:p>
        </p:txBody>
      </p:sp>
      <p:sp>
        <p:nvSpPr>
          <p:cNvPr id="3" name="Content Placeholder 2"/>
          <p:cNvSpPr>
            <a:spLocks noGrp="1"/>
          </p:cNvSpPr>
          <p:nvPr>
            <p:ph idx="1"/>
          </p:nvPr>
        </p:nvSpPr>
        <p:spPr>
          <a:xfrm>
            <a:off x="457200" y="1655805"/>
            <a:ext cx="8229600" cy="4501155"/>
          </a:xfrm>
        </p:spPr>
        <p:txBody>
          <a:bodyPr/>
          <a:lstStyle/>
          <a:p>
            <a:pPr marL="0" indent="0">
              <a:buNone/>
            </a:pPr>
            <a:r>
              <a:rPr lang="en-US" dirty="0"/>
              <a:t>1)   When in doubt, </a:t>
            </a:r>
            <a:r>
              <a:rPr lang="en-US" dirty="0">
                <a:solidFill>
                  <a:srgbClr val="7A9900"/>
                </a:solidFill>
              </a:rPr>
              <a:t>graph</a:t>
            </a:r>
            <a:r>
              <a:rPr lang="en-US" dirty="0"/>
              <a:t> it out!  </a:t>
            </a:r>
          </a:p>
          <a:p>
            <a:pPr marL="0" indent="0">
              <a:buNone/>
            </a:pPr>
            <a:r>
              <a:rPr lang="en-US" dirty="0"/>
              <a:t>2)   Compare the % change in </a:t>
            </a:r>
            <a:r>
              <a:rPr lang="en-US" dirty="0">
                <a:solidFill>
                  <a:srgbClr val="7A9900"/>
                </a:solidFill>
              </a:rPr>
              <a:t>price</a:t>
            </a:r>
            <a:r>
              <a:rPr lang="en-US" dirty="0"/>
              <a:t> to the % change in quantity demanded</a:t>
            </a:r>
          </a:p>
          <a:p>
            <a:pPr marL="0" indent="0">
              <a:buNone/>
            </a:pPr>
            <a:r>
              <a:rPr lang="en-US" dirty="0"/>
              <a:t>3)   Compare the % change in Total </a:t>
            </a:r>
            <a:r>
              <a:rPr lang="en-US" dirty="0">
                <a:solidFill>
                  <a:srgbClr val="7A9900"/>
                </a:solidFill>
              </a:rPr>
              <a:t>Revenue</a:t>
            </a:r>
            <a:r>
              <a:rPr lang="en-US" dirty="0"/>
              <a:t> to the % change in price</a:t>
            </a:r>
          </a:p>
          <a:p>
            <a:pPr marL="0" indent="0">
              <a:buNone/>
            </a:pPr>
            <a:r>
              <a:rPr lang="en-US" dirty="0"/>
              <a:t>4)  Compare characteristics of </a:t>
            </a:r>
            <a:r>
              <a:rPr lang="en-US" dirty="0">
                <a:solidFill>
                  <a:srgbClr val="7A9900"/>
                </a:solidFill>
              </a:rPr>
              <a:t>goods/services</a:t>
            </a:r>
          </a:p>
          <a:p>
            <a:endParaRPr lang="en-US" dirty="0"/>
          </a:p>
        </p:txBody>
      </p:sp>
    </p:spTree>
    <p:extLst>
      <p:ext uri="{BB962C8B-B14F-4D97-AF65-F5344CB8AC3E}">
        <p14:creationId xmlns:p14="http://schemas.microsoft.com/office/powerpoint/2010/main" val="2612637357"/>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5059"/>
            <a:ext cx="8229600" cy="5011901"/>
          </a:xfrm>
        </p:spPr>
        <p:txBody>
          <a:bodyPr/>
          <a:lstStyle/>
          <a:p>
            <a:pPr marL="0" indent="0" algn="ctr">
              <a:buNone/>
            </a:pPr>
            <a:r>
              <a:rPr lang="en-US" sz="2400" b="1" dirty="0">
                <a:solidFill>
                  <a:srgbClr val="7A9900"/>
                </a:solidFill>
              </a:rPr>
              <a:t>*Elastic</a:t>
            </a:r>
            <a:r>
              <a:rPr lang="en-US" sz="2400" dirty="0">
                <a:solidFill>
                  <a:srgbClr val="7A9900"/>
                </a:solidFill>
              </a:rPr>
              <a:t> </a:t>
            </a:r>
            <a:r>
              <a:rPr lang="en-US" sz="2000" dirty="0"/>
              <a:t>= Percentage change in quantity demanded greater than percentage change in price (divide %change in </a:t>
            </a:r>
            <a:r>
              <a:rPr lang="en-US" sz="2000" dirty="0" err="1"/>
              <a:t>qty</a:t>
            </a:r>
            <a:r>
              <a:rPr lang="en-US" sz="2000" dirty="0"/>
              <a:t> demanded by % change in price) - </a:t>
            </a:r>
            <a:r>
              <a:rPr lang="en-US" sz="2000" b="1" dirty="0"/>
              <a:t>answer is greater than  1.  </a:t>
            </a:r>
            <a:r>
              <a:rPr lang="en-US" sz="2000" dirty="0"/>
              <a:t>Or, the total revenue changes </a:t>
            </a:r>
            <a:r>
              <a:rPr lang="en-US" sz="2000" b="1" dirty="0"/>
              <a:t>decrease</a:t>
            </a:r>
            <a:r>
              <a:rPr lang="en-US" sz="2000" dirty="0"/>
              <a:t> as the price and quantity demand change.  </a:t>
            </a:r>
          </a:p>
          <a:p>
            <a:pPr marL="0" indent="0" algn="ctr">
              <a:buNone/>
            </a:pPr>
            <a:endParaRPr lang="en-US" sz="2000" dirty="0"/>
          </a:p>
          <a:p>
            <a:pPr marL="0" indent="0" algn="ctr">
              <a:buNone/>
            </a:pPr>
            <a:r>
              <a:rPr lang="en-US" sz="2400" b="1" dirty="0">
                <a:solidFill>
                  <a:srgbClr val="7A9900"/>
                </a:solidFill>
              </a:rPr>
              <a:t>*Inelastic</a:t>
            </a:r>
            <a:r>
              <a:rPr lang="en-US" sz="2400" dirty="0">
                <a:solidFill>
                  <a:srgbClr val="7A9900"/>
                </a:solidFill>
              </a:rPr>
              <a:t> </a:t>
            </a:r>
            <a:r>
              <a:rPr lang="en-US" sz="2000" dirty="0"/>
              <a:t>= Percentage change in quantity demanded is less than percentage change in price </a:t>
            </a:r>
            <a:r>
              <a:rPr lang="en-US" sz="2000" b="1" dirty="0"/>
              <a:t>(less than 1)  </a:t>
            </a:r>
            <a:r>
              <a:rPr lang="en-US" sz="2000" dirty="0"/>
              <a:t>Or, the total revenue </a:t>
            </a:r>
            <a:r>
              <a:rPr lang="en-US" sz="2000" b="1" dirty="0"/>
              <a:t>increases</a:t>
            </a:r>
            <a:r>
              <a:rPr lang="en-US" sz="2000" dirty="0"/>
              <a:t> despite the price     change and decrease in quantity demand</a:t>
            </a:r>
          </a:p>
          <a:p>
            <a:pPr marL="0" indent="0" algn="ctr">
              <a:buNone/>
            </a:pPr>
            <a:endParaRPr lang="en-US" sz="2000" b="1" dirty="0"/>
          </a:p>
          <a:p>
            <a:pPr marL="0" indent="0" algn="ctr">
              <a:buNone/>
            </a:pPr>
            <a:r>
              <a:rPr lang="en-US" sz="2400" b="1" dirty="0">
                <a:solidFill>
                  <a:srgbClr val="7A9900"/>
                </a:solidFill>
              </a:rPr>
              <a:t>*Unit Elastic</a:t>
            </a:r>
            <a:r>
              <a:rPr lang="en-US" sz="2000" b="1" dirty="0"/>
              <a:t>= </a:t>
            </a:r>
            <a:r>
              <a:rPr lang="en-US" sz="2000" dirty="0"/>
              <a:t>Percentage change in quantity demanded is a 1:1 ratio with the     change in price - answer is equal to 1.  Or, the total revenue  r</a:t>
            </a:r>
            <a:r>
              <a:rPr lang="en-US" sz="2000" b="1" dirty="0"/>
              <a:t>emains the same</a:t>
            </a:r>
            <a:r>
              <a:rPr lang="en-US" sz="2000" dirty="0"/>
              <a:t> with the change in price and demand.  </a:t>
            </a:r>
          </a:p>
          <a:p>
            <a:endParaRPr lang="en-US" dirty="0"/>
          </a:p>
        </p:txBody>
      </p:sp>
    </p:spTree>
    <p:extLst>
      <p:ext uri="{BB962C8B-B14F-4D97-AF65-F5344CB8AC3E}">
        <p14:creationId xmlns:p14="http://schemas.microsoft.com/office/powerpoint/2010/main" val="357183891"/>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t>Elasticity Graphs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835" y="1911178"/>
            <a:ext cx="5996246" cy="3871998"/>
          </a:xfrm>
        </p:spPr>
      </p:pic>
      <p:pic>
        <p:nvPicPr>
          <p:cNvPr id="5" name="Picture 4"/>
          <p:cNvPicPr>
            <a:picLocks noChangeAspect="1"/>
          </p:cNvPicPr>
          <p:nvPr/>
        </p:nvPicPr>
        <p:blipFill>
          <a:blip r:embed="rId3"/>
          <a:stretch>
            <a:fillRect/>
          </a:stretch>
        </p:blipFill>
        <p:spPr>
          <a:xfrm>
            <a:off x="6459040" y="1957253"/>
            <a:ext cx="1926503" cy="3779848"/>
          </a:xfrm>
          <a:prstGeom prst="rect">
            <a:avLst/>
          </a:prstGeom>
        </p:spPr>
      </p:pic>
    </p:spTree>
    <p:extLst>
      <p:ext uri="{BB962C8B-B14F-4D97-AF65-F5344CB8AC3E}">
        <p14:creationId xmlns:p14="http://schemas.microsoft.com/office/powerpoint/2010/main" val="2777408781"/>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440"/>
            <a:ext cx="8229600" cy="1143000"/>
          </a:xfrm>
        </p:spPr>
        <p:txBody>
          <a:bodyPr/>
          <a:lstStyle/>
          <a:p>
            <a:r>
              <a:rPr lang="en-US" dirty="0"/>
              <a:t>Elasticity Checklist</a:t>
            </a:r>
          </a:p>
        </p:txBody>
      </p:sp>
      <p:sp>
        <p:nvSpPr>
          <p:cNvPr id="7" name="Content Placeholder 6"/>
          <p:cNvSpPr>
            <a:spLocks noGrp="1"/>
          </p:cNvSpPr>
          <p:nvPr>
            <p:ph idx="1"/>
          </p:nvPr>
        </p:nvSpPr>
        <p:spPr/>
        <p:txBody>
          <a:bodyPr/>
          <a:lstStyle/>
          <a:p>
            <a:r>
              <a:rPr lang="en-US" dirty="0"/>
              <a:t>Need or a want?  -- Luxury</a:t>
            </a:r>
          </a:p>
          <a:p>
            <a:r>
              <a:rPr lang="en-US" dirty="0"/>
              <a:t>Cross Price Elasticity -- substitutes?  - </a:t>
            </a:r>
          </a:p>
          <a:p>
            <a:r>
              <a:rPr lang="en-US" dirty="0"/>
              <a:t>Time Elasticity -- can purchase be forestalled?  </a:t>
            </a:r>
          </a:p>
          <a:p>
            <a:r>
              <a:rPr lang="en-US" dirty="0"/>
              <a:t>Income Elasticity -- does purchase take up a lot of income?</a:t>
            </a:r>
          </a:p>
          <a:p>
            <a:pPr marL="0" indent="0">
              <a:buNone/>
            </a:pPr>
            <a:endParaRPr lang="en-US" dirty="0"/>
          </a:p>
        </p:txBody>
      </p:sp>
    </p:spTree>
    <p:extLst>
      <p:ext uri="{BB962C8B-B14F-4D97-AF65-F5344CB8AC3E}">
        <p14:creationId xmlns:p14="http://schemas.microsoft.com/office/powerpoint/2010/main" val="249439613"/>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48497"/>
          </a:xfrm>
        </p:spPr>
        <p:txBody>
          <a:bodyPr/>
          <a:lstStyle/>
          <a:p>
            <a:r>
              <a:rPr lang="en-US" sz="3200" dirty="0"/>
              <a:t>Political Ramification:  The Tax Incidence</a:t>
            </a:r>
          </a:p>
        </p:txBody>
      </p:sp>
      <p:sp>
        <p:nvSpPr>
          <p:cNvPr id="3" name="Content Placeholder 2"/>
          <p:cNvSpPr>
            <a:spLocks noGrp="1"/>
          </p:cNvSpPr>
          <p:nvPr>
            <p:ph idx="1"/>
          </p:nvPr>
        </p:nvSpPr>
        <p:spPr>
          <a:xfrm>
            <a:off x="457200" y="1639330"/>
            <a:ext cx="8229600" cy="4517630"/>
          </a:xfrm>
        </p:spPr>
        <p:txBody>
          <a:bodyPr/>
          <a:lstStyle/>
          <a:p>
            <a:r>
              <a:rPr lang="en-US" dirty="0"/>
              <a:t>How do taxes affect elastic and inelastic industries?</a:t>
            </a:r>
          </a:p>
          <a:p>
            <a:r>
              <a:rPr lang="en-US" dirty="0"/>
              <a:t>If the industry is inelastic, businesses can raise the price of their product because there will not be a dramatic decrease in quantity demanded; the tax incidence can be pushed down to the </a:t>
            </a:r>
            <a:r>
              <a:rPr lang="en-US" b="1" dirty="0"/>
              <a:t>consumer.  </a:t>
            </a:r>
          </a:p>
          <a:p>
            <a:r>
              <a:rPr lang="en-US" dirty="0"/>
              <a:t>If the industry is elastic, businesses cannot raise the price of the product because there will be a dramatic decrease in quantity demanded, therefore the tax incidence falls on the business.  </a:t>
            </a:r>
          </a:p>
        </p:txBody>
      </p:sp>
    </p:spTree>
    <p:extLst>
      <p:ext uri="{BB962C8B-B14F-4D97-AF65-F5344CB8AC3E}">
        <p14:creationId xmlns:p14="http://schemas.microsoft.com/office/powerpoint/2010/main" val="2068533603"/>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Assessment Questions</a:t>
            </a:r>
            <a:endParaRPr lang="en-US" sz="55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1"/>
          </p:nvPr>
        </p:nvSpPr>
        <p:spPr>
          <a:xfrm>
            <a:off x="457200" y="2212848"/>
            <a:ext cx="8229600" cy="4340353"/>
          </a:xfrm>
        </p:spPr>
        <p:txBody>
          <a:bodyPr>
            <a:noAutofit/>
          </a:bodyPr>
          <a:lstStyle/>
          <a:p>
            <a:pPr marL="514350" indent="-514350" defTabSz="905255">
              <a:buAutoNum type="arabicParenR"/>
              <a:defRPr sz="3168"/>
            </a:pPr>
            <a:r>
              <a:rPr lang="en-US" sz="2000" dirty="0"/>
              <a:t>How do the laws of supply and demand affect your opinion on political issues </a:t>
            </a:r>
            <a:r>
              <a:rPr lang="en-US" sz="2000"/>
              <a:t>such as taxes </a:t>
            </a:r>
            <a:r>
              <a:rPr lang="en-US" sz="2000" dirty="0"/>
              <a:t>and regulations </a:t>
            </a:r>
          </a:p>
          <a:p>
            <a:pPr marL="514350" indent="-514350" defTabSz="905255">
              <a:buAutoNum type="arabicParenR"/>
              <a:defRPr sz="3168"/>
            </a:pPr>
            <a:r>
              <a:rPr lang="en-US" sz="2000" dirty="0"/>
              <a:t>How do the laws of elasticity affect your opinion on political issues such as taxes and regulations?</a:t>
            </a:r>
          </a:p>
          <a:p>
            <a:pPr marL="514350" indent="-514350" defTabSz="905255">
              <a:buAutoNum type="arabicParenR"/>
              <a:defRPr sz="3168"/>
            </a:pPr>
            <a:r>
              <a:rPr lang="en-US" sz="2000" dirty="0"/>
              <a:t>How do the laws of Supply and Demand affect your belief of where does the flow of the dollar start in the circular flow model? </a:t>
            </a:r>
          </a:p>
          <a:p>
            <a:pPr marL="514350" indent="-514350" defTabSz="905255">
              <a:buAutoNum type="arabicParenR"/>
              <a:defRPr sz="3168"/>
            </a:pPr>
            <a:r>
              <a:rPr lang="en-US" sz="2000" dirty="0"/>
              <a:t>How have these discussions affected your opinion on minimum wage? </a:t>
            </a:r>
          </a:p>
          <a:p>
            <a:pPr marL="514350" indent="-514350" defTabSz="905255">
              <a:buFont typeface="Arial" pitchFamily="-108" charset="0"/>
              <a:buAutoNum type="arabicParenR"/>
              <a:defRPr sz="3168"/>
            </a:pPr>
            <a:r>
              <a:rPr lang="en-US" sz="2000" dirty="0"/>
              <a:t>How have these discussions affected your opinion on health care? </a:t>
            </a:r>
          </a:p>
          <a:p>
            <a:pPr marL="514350" indent="-514350" defTabSz="905255">
              <a:buAutoNum type="arabicParenR"/>
              <a:defRPr sz="3168"/>
            </a:pPr>
            <a:endParaRPr lang="en-US" sz="2000" dirty="0"/>
          </a:p>
          <a:p>
            <a:pPr marL="514350" indent="-514350" defTabSz="905255">
              <a:buAutoNum type="arabicParenR"/>
              <a:defRPr sz="3168"/>
            </a:pPr>
            <a:endParaRPr lang="en-US" sz="2000" dirty="0"/>
          </a:p>
        </p:txBody>
      </p:sp>
    </p:spTree>
    <p:extLst>
      <p:ext uri="{BB962C8B-B14F-4D97-AF65-F5344CB8AC3E}">
        <p14:creationId xmlns:p14="http://schemas.microsoft.com/office/powerpoint/2010/main" val="273576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3370"/>
            <a:ext cx="8229600" cy="709525"/>
          </a:xfrm>
        </p:spPr>
        <p:txBody>
          <a:bodyPr rtlCol="0">
            <a:no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2800" dirty="0">
                <a:solidFill>
                  <a:srgbClr val="7A9900"/>
                </a:solidFill>
              </a:rPr>
              <a:t>Assessment Questions –  AP Style</a:t>
            </a:r>
            <a:endParaRPr lang="en-US" sz="2800" b="1" dirty="0">
              <a:ln w="11430">
                <a:noFill/>
              </a:ln>
              <a:solidFill>
                <a:srgbClr val="7A9900"/>
              </a:solidFill>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1"/>
          </p:nvPr>
        </p:nvSpPr>
        <p:spPr>
          <a:xfrm>
            <a:off x="457200" y="1396314"/>
            <a:ext cx="8229600" cy="5140410"/>
          </a:xfrm>
        </p:spPr>
        <p:txBody>
          <a:bodyPr>
            <a:noAutofit/>
          </a:bodyPr>
          <a:lstStyle/>
          <a:p>
            <a:pPr marL="0" indent="0" algn="just">
              <a:buNone/>
            </a:pPr>
            <a:r>
              <a:rPr lang="en-US" dirty="0"/>
              <a:t>A decrease in the price of silicon chips and </a:t>
            </a:r>
            <a:br>
              <a:rPr lang="en-US" dirty="0"/>
            </a:br>
            <a:r>
              <a:rPr lang="en-US" dirty="0"/>
              <a:t>increased production of user-friendly software will </a:t>
            </a:r>
            <a:br>
              <a:rPr lang="en-US" dirty="0"/>
            </a:br>
            <a:r>
              <a:rPr lang="en-US" dirty="0"/>
              <a:t>affect the price and quantity of computers in which </a:t>
            </a:r>
            <a:br>
              <a:rPr lang="en-US" dirty="0"/>
            </a:br>
            <a:r>
              <a:rPr lang="en-US" dirty="0"/>
              <a:t>of the following ways?</a:t>
            </a:r>
          </a:p>
          <a:p>
            <a:pPr marL="0" indent="0" algn="ctr">
              <a:buNone/>
            </a:pPr>
            <a:r>
              <a:rPr lang="en-US" dirty="0"/>
              <a:t>a)  price increase and quantity indeterminate</a:t>
            </a:r>
          </a:p>
          <a:p>
            <a:pPr marL="0" indent="0" algn="ctr">
              <a:buNone/>
            </a:pPr>
            <a:r>
              <a:rPr lang="en-US" dirty="0"/>
              <a:t>b)  price indeterminate and quantity decrease</a:t>
            </a:r>
          </a:p>
          <a:p>
            <a:pPr marL="0" indent="0" algn="ctr">
              <a:buNone/>
            </a:pPr>
            <a:r>
              <a:rPr lang="en-US" dirty="0"/>
              <a:t>c)  price decrease and quantity decrease</a:t>
            </a:r>
          </a:p>
          <a:p>
            <a:pPr marL="0" indent="0" algn="ctr">
              <a:buNone/>
            </a:pPr>
            <a:r>
              <a:rPr lang="en-US" dirty="0"/>
              <a:t>d)  price decrease and quantity indeterminate</a:t>
            </a:r>
          </a:p>
          <a:p>
            <a:pPr marL="0" indent="0" algn="ctr">
              <a:buNone/>
            </a:pPr>
            <a:r>
              <a:rPr lang="en-US" dirty="0"/>
              <a:t>e)  price indeterminate and quantity increase</a:t>
            </a:r>
          </a:p>
          <a:p>
            <a:pPr marL="0" indent="0" defTabSz="905255">
              <a:buNone/>
              <a:defRPr sz="3168"/>
            </a:pPr>
            <a:endParaRPr lang="en-US" sz="2750" dirty="0"/>
          </a:p>
        </p:txBody>
      </p:sp>
    </p:spTree>
    <p:extLst>
      <p:ext uri="{BB962C8B-B14F-4D97-AF65-F5344CB8AC3E}">
        <p14:creationId xmlns:p14="http://schemas.microsoft.com/office/powerpoint/2010/main" val="142891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Objectives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1"/>
          </p:nvPr>
        </p:nvSpPr>
        <p:spPr>
          <a:xfrm>
            <a:off x="457200" y="2136280"/>
            <a:ext cx="8229600" cy="4175760"/>
          </a:xfrm>
        </p:spPr>
        <p:txBody>
          <a:bodyPr>
            <a:noAutofit/>
          </a:bodyPr>
          <a:lstStyle/>
          <a:p>
            <a:pPr defTabSz="905255">
              <a:buFontTx/>
              <a:buChar char="-"/>
              <a:defRPr sz="3168"/>
            </a:pPr>
            <a:r>
              <a:rPr lang="en-US" sz="2750" dirty="0"/>
              <a:t>Opening Discussions for student engagement</a:t>
            </a:r>
          </a:p>
          <a:p>
            <a:pPr defTabSz="905255">
              <a:buFontTx/>
              <a:buChar char="-"/>
              <a:defRPr sz="3168"/>
            </a:pPr>
            <a:r>
              <a:rPr lang="en-US" sz="2750" dirty="0"/>
              <a:t>The laws of Supply and Demand</a:t>
            </a:r>
          </a:p>
          <a:p>
            <a:pPr defTabSz="905255">
              <a:buFontTx/>
              <a:buChar char="-"/>
              <a:defRPr sz="3168"/>
            </a:pPr>
            <a:r>
              <a:rPr lang="en-US" sz="2750" dirty="0"/>
              <a:t>Graphing tips!  </a:t>
            </a:r>
          </a:p>
          <a:p>
            <a:pPr defTabSz="905255">
              <a:buFontTx/>
              <a:buChar char="-"/>
              <a:defRPr sz="3168"/>
            </a:pPr>
            <a:r>
              <a:rPr lang="en-US" sz="2750" dirty="0"/>
              <a:t>Handouts for students</a:t>
            </a:r>
          </a:p>
          <a:p>
            <a:pPr defTabSz="905255">
              <a:buFontTx/>
              <a:buChar char="-"/>
              <a:defRPr sz="3168"/>
            </a:pPr>
            <a:endParaRPr lang="en-US" sz="2750" dirty="0"/>
          </a:p>
          <a:p>
            <a:pPr defTabSz="905255">
              <a:buFontTx/>
              <a:buChar char="-"/>
              <a:defRPr sz="3168"/>
            </a:pPr>
            <a:endParaRPr lang="en-US" sz="2750" dirty="0"/>
          </a:p>
        </p:txBody>
      </p:sp>
    </p:spTree>
    <p:extLst>
      <p:ext uri="{BB962C8B-B14F-4D97-AF65-F5344CB8AC3E}">
        <p14:creationId xmlns:p14="http://schemas.microsoft.com/office/powerpoint/2010/main" val="360403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3370"/>
            <a:ext cx="8229600" cy="709525"/>
          </a:xfrm>
        </p:spPr>
        <p:txBody>
          <a:bodyPr rtlCol="0">
            <a:no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2800" dirty="0">
                <a:solidFill>
                  <a:srgbClr val="7A9900"/>
                </a:solidFill>
              </a:rPr>
              <a:t>Assessment Questions –  AP Style</a:t>
            </a:r>
            <a:endParaRPr lang="en-US" sz="2800" b="1" dirty="0">
              <a:ln w="11430">
                <a:noFill/>
              </a:ln>
              <a:solidFill>
                <a:srgbClr val="7A9900"/>
              </a:solidFill>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1"/>
          </p:nvPr>
        </p:nvSpPr>
        <p:spPr>
          <a:xfrm>
            <a:off x="457200" y="1396314"/>
            <a:ext cx="8229600" cy="5140410"/>
          </a:xfrm>
        </p:spPr>
        <p:txBody>
          <a:bodyPr>
            <a:noAutofit/>
          </a:bodyPr>
          <a:lstStyle/>
          <a:p>
            <a:pPr marL="0" indent="0" algn="just">
              <a:buNone/>
            </a:pPr>
            <a:r>
              <a:rPr lang="en-US" sz="1800" dirty="0"/>
              <a:t>A depreciation in the technology used in the </a:t>
            </a:r>
            <a:br>
              <a:rPr lang="en-US" sz="1800" dirty="0"/>
            </a:br>
            <a:r>
              <a:rPr lang="en-US" sz="1800" dirty="0"/>
              <a:t>production of automobiles and an decrease in consumer income will most likely cause </a:t>
            </a:r>
            <a:br>
              <a:rPr lang="en-US" sz="1800" dirty="0"/>
            </a:br>
            <a:r>
              <a:rPr lang="en-US" sz="1800" dirty="0"/>
              <a:t>the price and quantity of automobiles to change in </a:t>
            </a:r>
            <a:br>
              <a:rPr lang="en-US" sz="1800" dirty="0"/>
            </a:br>
            <a:r>
              <a:rPr lang="en-US" sz="1800" dirty="0"/>
              <a:t>which of the following ways?</a:t>
            </a:r>
          </a:p>
          <a:p>
            <a:pPr marL="0" indent="0">
              <a:buNone/>
            </a:pPr>
            <a:r>
              <a:rPr lang="en-US" sz="1800" u="sng" dirty="0"/>
              <a:t> </a:t>
            </a:r>
            <a:r>
              <a:rPr lang="en-US" sz="1800" b="1" u="sng" dirty="0"/>
              <a:t>Price </a:t>
            </a:r>
            <a:r>
              <a:rPr lang="en-US" sz="1800" dirty="0"/>
              <a:t>			                </a:t>
            </a:r>
            <a:r>
              <a:rPr lang="en-US" sz="1800" b="1" u="sng" dirty="0"/>
              <a:t>Quantity</a:t>
            </a:r>
          </a:p>
          <a:p>
            <a:pPr marL="0" indent="0">
              <a:buNone/>
            </a:pPr>
            <a:r>
              <a:rPr lang="en-US" sz="1800" dirty="0"/>
              <a:t>a) indeterminate			decrease</a:t>
            </a:r>
          </a:p>
          <a:p>
            <a:pPr marL="0" indent="0">
              <a:buNone/>
            </a:pPr>
            <a:r>
              <a:rPr lang="en-US" sz="1800" dirty="0"/>
              <a:t>b)  increase 			indeterminate</a:t>
            </a:r>
          </a:p>
          <a:p>
            <a:pPr marL="0" indent="0">
              <a:buNone/>
            </a:pPr>
            <a:r>
              <a:rPr lang="en-US" sz="1800" dirty="0"/>
              <a:t>c)  indeterminate   			indeterminate</a:t>
            </a:r>
          </a:p>
          <a:p>
            <a:pPr marL="0" indent="0">
              <a:buNone/>
            </a:pPr>
            <a:r>
              <a:rPr lang="en-US" sz="1800" dirty="0"/>
              <a:t>d)  decrease 			indeterminate</a:t>
            </a:r>
          </a:p>
          <a:p>
            <a:pPr marL="0" indent="0">
              <a:buNone/>
            </a:pPr>
            <a:r>
              <a:rPr lang="en-US" sz="1800" dirty="0"/>
              <a:t>e)  indeterminate			 increase</a:t>
            </a:r>
          </a:p>
          <a:p>
            <a:pPr marL="0" indent="0" defTabSz="905255">
              <a:buNone/>
              <a:defRPr sz="3168"/>
            </a:pPr>
            <a:endParaRPr lang="en-US" sz="2750" dirty="0"/>
          </a:p>
        </p:txBody>
      </p:sp>
    </p:spTree>
    <p:extLst>
      <p:ext uri="{BB962C8B-B14F-4D97-AF65-F5344CB8AC3E}">
        <p14:creationId xmlns:p14="http://schemas.microsoft.com/office/powerpoint/2010/main" val="273453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References</a:t>
            </a:r>
            <a:endParaRPr lang="en-US" sz="5500" b="1">
              <a:ln w="11430"/>
              <a:effectLst>
                <a:outerShdw blurRad="80000" dist="40000" dir="5040000" algn="tl">
                  <a:srgbClr val="000000">
                    <a:alpha val="0"/>
                  </a:srgbClr>
                </a:outerShdw>
              </a:effectLst>
              <a:ea typeface="+mj-ea"/>
              <a:cs typeface="+mj-cs"/>
            </a:endParaRPr>
          </a:p>
        </p:txBody>
      </p:sp>
      <p:sp>
        <p:nvSpPr>
          <p:cNvPr id="4" name="Content Placeholder 3">
            <a:extLst>
              <a:ext uri="{FF2B5EF4-FFF2-40B4-BE49-F238E27FC236}">
                <a16:creationId xmlns:a16="http://schemas.microsoft.com/office/drawing/2014/main" id="{2D68F9E1-5F3D-4235-BEC8-B75C56F076E5}"/>
              </a:ext>
            </a:extLst>
          </p:cNvPr>
          <p:cNvSpPr>
            <a:spLocks noGrp="1"/>
          </p:cNvSpPr>
          <p:nvPr>
            <p:ph idx="1"/>
          </p:nvPr>
        </p:nvSpPr>
        <p:spPr/>
        <p:txBody>
          <a:bodyPr/>
          <a:lstStyle/>
          <a:p>
            <a:r>
              <a:rPr lang="en-US" sz="1400" b="1" dirty="0">
                <a:hlinkClick r:id="rId3"/>
              </a:rPr>
              <a:t>https://www.ncsl.org/research/fiscal-policy/state-fiscal-responses-to-covid-19.aspx#:~:text=President%20Donald%20Trump%20declared%20a,response%20to%20the%20coronavirus%20epidemic.&amp;text=The%20relief%20package%20allocates%20an,package%20in%20modern%20American%20history.</a:t>
            </a:r>
            <a:endParaRPr lang="en-US" sz="1400" b="1" dirty="0"/>
          </a:p>
          <a:p>
            <a:r>
              <a:rPr lang="en-US" sz="1400" b="1" dirty="0">
                <a:hlinkClick r:id="rId4"/>
              </a:rPr>
              <a:t>http://evonomics.com/new-keynesian-economics-betrays-keynes/</a:t>
            </a:r>
            <a:endParaRPr lang="en-US" sz="1400" b="1" dirty="0"/>
          </a:p>
          <a:p>
            <a:r>
              <a:rPr lang="en-US" sz="1400" b="1" dirty="0">
                <a:hlinkClick r:id="rId5"/>
              </a:rPr>
              <a:t>http://www.la.utexas.edu/users/hcleaver/368/368KeynesOpenLetFDRtable.pdf</a:t>
            </a:r>
            <a:endParaRPr lang="en-US" sz="1400" b="1" dirty="0"/>
          </a:p>
          <a:p>
            <a:r>
              <a:rPr lang="en-US" sz="1400" b="1" dirty="0">
                <a:hlinkClick r:id="rId6"/>
              </a:rPr>
              <a:t>http://www.iea.org.uk/sites/default/files/publications/files/KEYNES%20VERSUS%20THE%20KEYNESIANS.pdf</a:t>
            </a:r>
            <a:endParaRPr lang="en-US" sz="1400" b="1" dirty="0"/>
          </a:p>
          <a:p>
            <a:r>
              <a:rPr lang="en-US" sz="1400" b="1" dirty="0">
                <a:hlinkClick r:id="rId7"/>
              </a:rPr>
              <a:t>https://delong.typepad.com/egregious_moderation/2008/12/john-maynard-ke.html</a:t>
            </a:r>
            <a:endParaRPr lang="en-US" sz="1400" b="1" dirty="0"/>
          </a:p>
          <a:p>
            <a:r>
              <a:rPr lang="en-US" sz="1400" b="1" dirty="0">
                <a:hlinkClick r:id="rId8"/>
              </a:rPr>
              <a:t>http://www.panarchy.org/keynes/laissezfaire.1926.html</a:t>
            </a:r>
            <a:r>
              <a:rPr lang="en-US" sz="1400" b="1" dirty="0"/>
              <a:t> </a:t>
            </a:r>
          </a:p>
          <a:p>
            <a:r>
              <a:rPr lang="en-US" sz="1400" b="1" dirty="0">
                <a:hlinkClick r:id="rId9"/>
              </a:rPr>
              <a:t>https://noahpinionblog.blogspot.com/2015/06/economic-arguments-as-stalking-horses.html</a:t>
            </a:r>
            <a:endParaRPr lang="en-US" sz="1400" b="1" dirty="0"/>
          </a:p>
          <a:p>
            <a:endParaRPr lang="en-US" sz="1200" dirty="0"/>
          </a:p>
        </p:txBody>
      </p:sp>
    </p:spTree>
    <p:extLst>
      <p:ext uri="{BB962C8B-B14F-4D97-AF65-F5344CB8AC3E}">
        <p14:creationId xmlns:p14="http://schemas.microsoft.com/office/powerpoint/2010/main" val="321296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References</a:t>
            </a:r>
            <a:endParaRPr lang="en-US" sz="5500" b="1">
              <a:ln w="11430"/>
              <a:effectLst>
                <a:outerShdw blurRad="80000" dist="40000" dir="5040000" algn="tl">
                  <a:srgbClr val="000000">
                    <a:alpha val="0"/>
                  </a:srgbClr>
                </a:outerShdw>
              </a:effectLst>
              <a:ea typeface="+mj-ea"/>
              <a:cs typeface="+mj-cs"/>
            </a:endParaRPr>
          </a:p>
        </p:txBody>
      </p:sp>
      <p:sp>
        <p:nvSpPr>
          <p:cNvPr id="4" name="Content Placeholder 3">
            <a:extLst>
              <a:ext uri="{FF2B5EF4-FFF2-40B4-BE49-F238E27FC236}">
                <a16:creationId xmlns:a16="http://schemas.microsoft.com/office/drawing/2014/main" id="{2D68F9E1-5F3D-4235-BEC8-B75C56F076E5}"/>
              </a:ext>
            </a:extLst>
          </p:cNvPr>
          <p:cNvSpPr>
            <a:spLocks noGrp="1"/>
          </p:cNvSpPr>
          <p:nvPr>
            <p:ph idx="1"/>
          </p:nvPr>
        </p:nvSpPr>
        <p:spPr/>
        <p:txBody>
          <a:bodyPr/>
          <a:lstStyle/>
          <a:p>
            <a:r>
              <a:rPr lang="en-US" sz="1400" b="1" dirty="0">
                <a:hlinkClick r:id="rId3"/>
              </a:rPr>
              <a:t>https://krugman.blogs.nytimes.com/2015/06/06/why-am-i-a-keynesian/</a:t>
            </a:r>
            <a:r>
              <a:rPr lang="en-US" sz="1400" b="1" dirty="0"/>
              <a:t> </a:t>
            </a:r>
          </a:p>
          <a:p>
            <a:r>
              <a:rPr lang="en-US" sz="1400" b="1" dirty="0">
                <a:hlinkClick r:id="rId4"/>
              </a:rPr>
              <a:t>https://www.forbes.com/sites/modeledbehavior/2015/06/06/macro-ideology/#473a352a15c7</a:t>
            </a:r>
            <a:endParaRPr lang="en-US" sz="1400" b="1" dirty="0"/>
          </a:p>
          <a:p>
            <a:r>
              <a:rPr lang="en-US" sz="1400" b="1" dirty="0">
                <a:hlinkClick r:id="rId5"/>
              </a:rPr>
              <a:t>https://www.thebalance.com/bush-economic-stimulus-package-3305782</a:t>
            </a:r>
            <a:r>
              <a:rPr lang="en-US" sz="1400" b="1" dirty="0"/>
              <a:t> </a:t>
            </a:r>
          </a:p>
          <a:p>
            <a:r>
              <a:rPr lang="en-US" sz="1400" b="1" dirty="0">
                <a:hlinkClick r:id="rId6"/>
              </a:rPr>
              <a:t>https://www.thebalance.com/what-was-obama-s-stimulus-package-3305625</a:t>
            </a:r>
            <a:endParaRPr lang="en-US" sz="1400" b="1" dirty="0"/>
          </a:p>
          <a:p>
            <a:r>
              <a:rPr lang="en-US" sz="1400" b="1" dirty="0">
                <a:hlinkClick r:id="rId7"/>
              </a:rPr>
              <a:t>https://www.treasury.gov/initiatives/financial-stability/Pages/default.aspx</a:t>
            </a:r>
            <a:endParaRPr lang="en-US" sz="1400" b="1" dirty="0"/>
          </a:p>
          <a:p>
            <a:endParaRPr lang="en-US" sz="1200" dirty="0"/>
          </a:p>
        </p:txBody>
      </p:sp>
    </p:spTree>
    <p:extLst>
      <p:ext uri="{BB962C8B-B14F-4D97-AF65-F5344CB8AC3E}">
        <p14:creationId xmlns:p14="http://schemas.microsoft.com/office/powerpoint/2010/main" val="340661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latin typeface="Calibri"/>
                <a:ea typeface="ＭＳ Ｐゴシック"/>
                <a:cs typeface="Calibri"/>
              </a:rPr>
              <a:t>CEE Affiliates</a:t>
            </a:r>
            <a:endParaRPr lang="en-US" sz="5500" b="1">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a16="http://schemas.microsoft.com/office/drawing/2014/main" id="{03AF44DA-7F29-495C-9279-01A773172FC7}"/>
              </a:ext>
            </a:extLst>
          </p:cNvPr>
          <p:cNvSpPr txBox="1"/>
          <p:nvPr/>
        </p:nvSpPr>
        <p:spPr>
          <a:xfrm>
            <a:off x="1501666" y="5134678"/>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hlinkClick r:id="rId3"/>
              </a:rPr>
              <a:t>https://www.councilforeconed.org/resources/local-affiliates/</a:t>
            </a:r>
            <a:endParaRPr lang="en-US"/>
          </a:p>
          <a:p>
            <a:pPr algn="l"/>
            <a:endParaRPr lang="en-US"/>
          </a:p>
        </p:txBody>
      </p:sp>
      <p:pic>
        <p:nvPicPr>
          <p:cNvPr id="4" name="Picture 4" descr="A picture containing bird&#10;&#10;Description generated with very high confidence">
            <a:extLst>
              <a:ext uri="{FF2B5EF4-FFF2-40B4-BE49-F238E27FC236}">
                <a16:creationId xmlns:a16="http://schemas.microsoft.com/office/drawing/2014/main" id="{85988BD1-7DE7-45DD-9D4C-654DA4937CCE}"/>
              </a:ext>
            </a:extLst>
          </p:cNvPr>
          <p:cNvPicPr>
            <a:picLocks noChangeAspect="1"/>
          </p:cNvPicPr>
          <p:nvPr/>
        </p:nvPicPr>
        <p:blipFill>
          <a:blip r:embed="rId4"/>
          <a:stretch>
            <a:fillRect/>
          </a:stretch>
        </p:blipFill>
        <p:spPr>
          <a:xfrm>
            <a:off x="1524001" y="2335947"/>
            <a:ext cx="6095999" cy="2403817"/>
          </a:xfrm>
          <a:prstGeom prst="rect">
            <a:avLst/>
          </a:prstGeom>
        </p:spPr>
      </p:pic>
    </p:spTree>
    <p:extLst>
      <p:ext uri="{BB962C8B-B14F-4D97-AF65-F5344CB8AC3E}">
        <p14:creationId xmlns:p14="http://schemas.microsoft.com/office/powerpoint/2010/main" val="74982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C49A-50A7-49D5-B1A2-57AAF226F525}"/>
              </a:ext>
            </a:extLst>
          </p:cNvPr>
          <p:cNvSpPr>
            <a:spLocks noGrp="1"/>
          </p:cNvSpPr>
          <p:nvPr>
            <p:ph type="ctrTitle"/>
          </p:nvPr>
        </p:nvSpPr>
        <p:spPr>
          <a:xfrm>
            <a:off x="756139" y="1145686"/>
            <a:ext cx="7772400" cy="1470025"/>
          </a:xfrm>
        </p:spPr>
        <p:txBody>
          <a:bodyPr/>
          <a:lstStyle/>
          <a:p>
            <a:r>
              <a:rPr lang="en-US" sz="5400" dirty="0">
                <a:latin typeface="Calibri"/>
                <a:ea typeface="ＭＳ Ｐゴシック"/>
                <a:cs typeface="Calibri"/>
              </a:rPr>
              <a:t>Thank You to Our Sponsors!</a:t>
            </a:r>
            <a:endParaRPr lang="en-US" sz="5400" dirty="0"/>
          </a:p>
        </p:txBody>
      </p:sp>
      <p:sp>
        <p:nvSpPr>
          <p:cNvPr id="3" name="Subtitle 2">
            <a:extLst>
              <a:ext uri="{FF2B5EF4-FFF2-40B4-BE49-F238E27FC236}">
                <a16:creationId xmlns:a16="http://schemas.microsoft.com/office/drawing/2014/main" id="{88D6CDAE-25F6-4A13-9FAD-1DA0236E53C3}"/>
              </a:ext>
            </a:extLst>
          </p:cNvPr>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8479" y="2622632"/>
            <a:ext cx="2378110" cy="23781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16" y="2690224"/>
            <a:ext cx="4725799" cy="13029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831" y="5899538"/>
            <a:ext cx="6217920" cy="594360"/>
          </a:xfrm>
          <a:prstGeom prst="rect">
            <a:avLst/>
          </a:prstGeom>
        </p:spPr>
      </p:pic>
      <p:sp>
        <p:nvSpPr>
          <p:cNvPr id="7" name="Rectangle 6"/>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4015" y="3811687"/>
            <a:ext cx="1905000" cy="187452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3A7E8432-E2ED-4609-928F-7A71E73514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7274" y="5243613"/>
            <a:ext cx="1188720" cy="1196340"/>
          </a:xfrm>
          <a:prstGeom prst="rect">
            <a:avLst/>
          </a:prstGeom>
        </p:spPr>
      </p:pic>
    </p:spTree>
    <p:extLst>
      <p:ext uri="{BB962C8B-B14F-4D97-AF65-F5344CB8AC3E}">
        <p14:creationId xmlns:p14="http://schemas.microsoft.com/office/powerpoint/2010/main" val="67265427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National Standards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1"/>
          </p:nvPr>
        </p:nvSpPr>
        <p:spPr>
          <a:xfrm>
            <a:off x="457200" y="2377441"/>
            <a:ext cx="8229600" cy="4175760"/>
          </a:xfrm>
        </p:spPr>
        <p:txBody>
          <a:bodyPr>
            <a:noAutofit/>
          </a:bodyPr>
          <a:lstStyle/>
          <a:p>
            <a:pPr defTabSz="905255">
              <a:defRPr sz="3168"/>
            </a:pPr>
            <a:r>
              <a:rPr lang="en-US" sz="1600" dirty="0"/>
              <a:t>7.1  Market prices are determined through the buying and selling decisions made by buyers and sellers. </a:t>
            </a:r>
          </a:p>
          <a:p>
            <a:pPr defTabSz="905255">
              <a:defRPr sz="3168"/>
            </a:pPr>
            <a:r>
              <a:rPr lang="en-US" sz="1600" dirty="0"/>
              <a:t>7.2  The term ‘relative price’ refers to the price of one good or service compared to the prices of other goods and services. Relative prices are the basic measures of the relative scarcity of products when prices are set by market forces (supply and demand).</a:t>
            </a:r>
          </a:p>
          <a:p>
            <a:pPr defTabSz="905255">
              <a:defRPr sz="3168"/>
            </a:pPr>
            <a:r>
              <a:rPr lang="en-US" sz="1600" dirty="0"/>
              <a:t>8.1  Demand for a product changes when there is a change in consumers’ incomes, preferences, the prices of related products, or in the number of consumers in a market. </a:t>
            </a:r>
          </a:p>
          <a:p>
            <a:pPr defTabSz="905255">
              <a:defRPr sz="3168"/>
            </a:pPr>
            <a:r>
              <a:rPr lang="en-US" sz="1600" dirty="0"/>
              <a:t>8.2. Supply of a product changes when there are changes in either the prices of the productive resources used to make the product, the technology used to make the product, the profit opportunities available to producers from selling other products, or the number of sellers in a market. </a:t>
            </a:r>
          </a:p>
          <a:p>
            <a:pPr defTabSz="905255">
              <a:defRPr sz="3168"/>
            </a:pPr>
            <a:r>
              <a:rPr lang="en-US" sz="1600" dirty="0"/>
              <a:t>8.3. Changes in supply or demand cause relative prices to change; in turn, buyers and sellers adjust their purchase and sales decisions. </a:t>
            </a:r>
          </a:p>
        </p:txBody>
      </p:sp>
    </p:spTree>
    <p:extLst>
      <p:ext uri="{BB962C8B-B14F-4D97-AF65-F5344CB8AC3E}">
        <p14:creationId xmlns:p14="http://schemas.microsoft.com/office/powerpoint/2010/main" val="79694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State Standards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1"/>
          </p:nvPr>
        </p:nvSpPr>
        <p:spPr>
          <a:xfrm>
            <a:off x="457200" y="2377441"/>
            <a:ext cx="8229600" cy="4175760"/>
          </a:xfrm>
        </p:spPr>
        <p:txBody>
          <a:bodyPr>
            <a:noAutofit/>
          </a:bodyPr>
          <a:lstStyle/>
          <a:p>
            <a:pPr defTabSz="905255">
              <a:defRPr sz="3168"/>
            </a:pPr>
            <a:r>
              <a:rPr lang="en-US" sz="1400" dirty="0"/>
              <a:t>12.E2a Given that the resources of individuals (and societies) are limited, decisions as to what goods and services will be produced and to whom to sell one’s resources are driven by numerous factors, including a desire to derive the maximum benefit from and thus the most efficient allocation of those resources. </a:t>
            </a:r>
          </a:p>
          <a:p>
            <a:pPr defTabSz="905255">
              <a:defRPr sz="3168"/>
            </a:pPr>
            <a:r>
              <a:rPr lang="en-US" sz="1400" dirty="0"/>
              <a:t>12.E2b The choices of buyers and sellers in the marketplace determine supply and demand, market prices, allocation of scarce resources, and the goods and services that are produced. In a perfect world, consumers influence product availability and price through their purchasing.  Product market supply and demand determine product availability and pricing. </a:t>
            </a:r>
          </a:p>
          <a:p>
            <a:pPr defTabSz="905255">
              <a:defRPr sz="3168"/>
            </a:pPr>
            <a:r>
              <a:rPr lang="en-US" sz="1400" dirty="0"/>
              <a:t>12.E2c Businesses choose what to supply in the product market, based on product market prices, available technology, and prices of factors of production. The prices of those factors are determined based on supply and demand in the factor market. The supply and demand of each factor market is directly related to employment. Debates surround various ways to minimize unemployment (frictional, structural, cyclical).</a:t>
            </a:r>
          </a:p>
        </p:txBody>
      </p:sp>
    </p:spTree>
    <p:extLst>
      <p:ext uri="{BB962C8B-B14F-4D97-AF65-F5344CB8AC3E}">
        <p14:creationId xmlns:p14="http://schemas.microsoft.com/office/powerpoint/2010/main" val="130569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29AE734-CBE3-410D-A8DE-6246E8950F66}"/>
              </a:ext>
            </a:extLst>
          </p:cNvPr>
          <p:cNvPicPr>
            <a:picLocks noGrp="1" noChangeAspect="1"/>
          </p:cNvPicPr>
          <p:nvPr>
            <p:ph idx="1"/>
          </p:nvPr>
        </p:nvPicPr>
        <p:blipFill>
          <a:blip r:embed="rId2"/>
          <a:stretch>
            <a:fillRect/>
          </a:stretch>
        </p:blipFill>
        <p:spPr>
          <a:xfrm>
            <a:off x="321277" y="1149178"/>
            <a:ext cx="8291382" cy="5007147"/>
          </a:xfrm>
          <a:prstGeom prst="rect">
            <a:avLst/>
          </a:prstGeom>
        </p:spPr>
      </p:pic>
    </p:spTree>
    <p:extLst>
      <p:ext uri="{BB962C8B-B14F-4D97-AF65-F5344CB8AC3E}">
        <p14:creationId xmlns:p14="http://schemas.microsoft.com/office/powerpoint/2010/main" val="263057826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4DB71-EC44-4137-8629-EC517283EC20}"/>
              </a:ext>
            </a:extLst>
          </p:cNvPr>
          <p:cNvSpPr>
            <a:spLocks noGrp="1"/>
          </p:cNvSpPr>
          <p:nvPr>
            <p:ph type="title"/>
          </p:nvPr>
        </p:nvSpPr>
        <p:spPr/>
        <p:txBody>
          <a:bodyPr/>
          <a:lstStyle/>
          <a:p>
            <a:r>
              <a:rPr lang="en-US" sz="4400" dirty="0"/>
              <a:t>Motivation #1</a:t>
            </a:r>
          </a:p>
        </p:txBody>
      </p:sp>
      <p:sp>
        <p:nvSpPr>
          <p:cNvPr id="3" name="Content Placeholder 2">
            <a:extLst>
              <a:ext uri="{FF2B5EF4-FFF2-40B4-BE49-F238E27FC236}">
                <a16:creationId xmlns:a16="http://schemas.microsoft.com/office/drawing/2014/main" id="{88078BE7-E45F-4A17-B433-363F2B262EC7}"/>
              </a:ext>
            </a:extLst>
          </p:cNvPr>
          <p:cNvSpPr>
            <a:spLocks noGrp="1"/>
          </p:cNvSpPr>
          <p:nvPr>
            <p:ph idx="1"/>
          </p:nvPr>
        </p:nvSpPr>
        <p:spPr>
          <a:xfrm>
            <a:off x="457200" y="2377439"/>
            <a:ext cx="8229600" cy="4270495"/>
          </a:xfrm>
        </p:spPr>
        <p:txBody>
          <a:bodyPr/>
          <a:lstStyle/>
          <a:p>
            <a:r>
              <a:rPr lang="en-US" dirty="0"/>
              <a:t>What is the average slice of pizza in your neighborhood?   </a:t>
            </a:r>
          </a:p>
          <a:p>
            <a:pPr marL="0" indent="0">
              <a:buNone/>
            </a:pPr>
            <a:r>
              <a:rPr lang="en-US" dirty="0">
                <a:solidFill>
                  <a:srgbClr val="7A9900"/>
                </a:solidFill>
              </a:rPr>
              <a:t>Class survey… how many people would buy a slice of pizza (everything else normal about the pizza – </a:t>
            </a:r>
            <a:r>
              <a:rPr lang="en-US" dirty="0" err="1">
                <a:solidFill>
                  <a:srgbClr val="7A9900"/>
                </a:solidFill>
              </a:rPr>
              <a:t>etc</a:t>
            </a:r>
            <a:r>
              <a:rPr lang="en-US" dirty="0">
                <a:solidFill>
                  <a:srgbClr val="7A9900"/>
                </a:solidFill>
              </a:rPr>
              <a:t>) at $2.50 – then go up to $5 and down to $1.   </a:t>
            </a:r>
          </a:p>
          <a:p>
            <a:r>
              <a:rPr lang="en-US" dirty="0"/>
              <a:t>Also ask, how many slices would you buy?  </a:t>
            </a:r>
          </a:p>
        </p:txBody>
      </p:sp>
    </p:spTree>
    <p:extLst>
      <p:ext uri="{BB962C8B-B14F-4D97-AF65-F5344CB8AC3E}">
        <p14:creationId xmlns:p14="http://schemas.microsoft.com/office/powerpoint/2010/main" val="3717554838"/>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3" ma:contentTypeDescription="Create a new document." ma:contentTypeScope="" ma:versionID="bface3663821a4bea11a07619aab7d31">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f324df564070710bc42fc03fd6d0e875"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Props1.xml><?xml version="1.0" encoding="utf-8"?>
<ds:datastoreItem xmlns:ds="http://schemas.openxmlformats.org/officeDocument/2006/customXml" ds:itemID="{02EB9DE1-26F5-4BF9-9C89-9AE7473B34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3.xml><?xml version="1.0" encoding="utf-8"?>
<ds:datastoreItem xmlns:ds="http://schemas.openxmlformats.org/officeDocument/2006/customXml" ds:itemID="{7F8332A4-542C-494D-8506-1C720B46413C}">
  <ds:schemaRefs>
    <ds:schemaRef ds:uri="http://purl.org/dc/dcmitype/"/>
    <ds:schemaRef ds:uri="http://schemas.openxmlformats.org/package/2006/metadata/core-properties"/>
    <ds:schemaRef ds:uri="http://schemas.microsoft.com/office/2006/documentManagement/types"/>
    <ds:schemaRef ds:uri="http://purl.org/dc/elements/1.1/"/>
    <ds:schemaRef ds:uri="http://purl.org/dc/terms/"/>
    <ds:schemaRef ds:uri="http://schemas.microsoft.com/office/2006/metadata/properties"/>
    <ds:schemaRef ds:uri="http://schemas.microsoft.com/office/infopath/2007/PartnerControls"/>
    <ds:schemaRef ds:uri="9cd82c5b-74c9-4827-94f1-5bf219ae6b20"/>
    <ds:schemaRef ds:uri="bfa4db11-c700-41fb-b639-f7e6b4e680b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407</TotalTime>
  <Words>3224</Words>
  <Application>Microsoft Office PowerPoint</Application>
  <PresentationFormat>On-screen Show (4:3)</PresentationFormat>
  <Paragraphs>304</Paragraphs>
  <Slides>54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Arial,Sans-Serif</vt:lpstr>
      <vt:lpstr>Calibri</vt:lpstr>
      <vt:lpstr>Calibri Light</vt:lpstr>
      <vt:lpstr>Times New Roman</vt:lpstr>
      <vt:lpstr>Office Theme</vt:lpstr>
      <vt:lpstr>Basic A.P. Macro: Supply, Demand and Elasticity Presented by  Matthew Gherman November 2021 mgherman@schools.nyc.gov </vt:lpstr>
      <vt:lpstr>EconEdLink Membership</vt:lpstr>
      <vt:lpstr>Professional Development Certificate</vt:lpstr>
      <vt:lpstr>Agenda</vt:lpstr>
      <vt:lpstr>Objectives</vt:lpstr>
      <vt:lpstr>National Standards</vt:lpstr>
      <vt:lpstr>State Standards</vt:lpstr>
      <vt:lpstr>PowerPoint Presentation</vt:lpstr>
      <vt:lpstr>Motivation #1</vt:lpstr>
      <vt:lpstr>Demand Schedule</vt:lpstr>
      <vt:lpstr>Motivation #2</vt:lpstr>
      <vt:lpstr>Transition</vt:lpstr>
      <vt:lpstr>Build Demand Curve from Schedule</vt:lpstr>
      <vt:lpstr>Change in Demand</vt:lpstr>
      <vt:lpstr>Change in Demand</vt:lpstr>
      <vt:lpstr>Change in Demand</vt:lpstr>
      <vt:lpstr>Shift of the Demand Curve</vt:lpstr>
      <vt:lpstr>TRIBE</vt:lpstr>
      <vt:lpstr>Related Products</vt:lpstr>
      <vt:lpstr>Expectations of Prices</vt:lpstr>
      <vt:lpstr>S and D Packet Part 1</vt:lpstr>
      <vt:lpstr>Law of Supply</vt:lpstr>
      <vt:lpstr>Law of Supply</vt:lpstr>
      <vt:lpstr>Supply Curve</vt:lpstr>
      <vt:lpstr>Change in Supply</vt:lpstr>
      <vt:lpstr>Change in Supply</vt:lpstr>
      <vt:lpstr>Change in Supply</vt:lpstr>
      <vt:lpstr>Expectations of Prices</vt:lpstr>
      <vt:lpstr>Supply and Demand Packet</vt:lpstr>
      <vt:lpstr>Supply and Demand Together</vt:lpstr>
      <vt:lpstr>Equilibrium Price and Quantity</vt:lpstr>
      <vt:lpstr>PowerPoint Presentation</vt:lpstr>
      <vt:lpstr>The Importance of Price</vt:lpstr>
      <vt:lpstr>Surplus and Shortage</vt:lpstr>
      <vt:lpstr>Price Ceilings and Price Floors</vt:lpstr>
      <vt:lpstr>Problem Solving</vt:lpstr>
      <vt:lpstr> Results</vt:lpstr>
      <vt:lpstr>Two scenarios changing at once</vt:lpstr>
      <vt:lpstr>How to Solve</vt:lpstr>
      <vt:lpstr>PowerPoint Presentation</vt:lpstr>
      <vt:lpstr>Elasticity of Demand</vt:lpstr>
      <vt:lpstr>Elasticity of Demand</vt:lpstr>
      <vt:lpstr>How to Determine Elasticity</vt:lpstr>
      <vt:lpstr>PowerPoint Presentation</vt:lpstr>
      <vt:lpstr>Elasticity Graphs</vt:lpstr>
      <vt:lpstr>Elasticity Checklist</vt:lpstr>
      <vt:lpstr>Political Ramification:  The Tax Incidence</vt:lpstr>
      <vt:lpstr>Assessment Questions</vt:lpstr>
      <vt:lpstr>Assessment Questions –  AP Style</vt:lpstr>
      <vt:lpstr>Assessment Questions –  AP Style</vt:lpstr>
      <vt:lpstr>References</vt:lpstr>
      <vt:lpstr>References</vt:lpstr>
      <vt:lpstr>CEE Affiliates</vt:lpstr>
      <vt:lpstr>Thank You to Our Sponsors!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lastModifiedBy>Jarvon Carson</cp:lastModifiedBy>
  <cp:revision>116</cp:revision>
  <dcterms:created xsi:type="dcterms:W3CDTF">2012-09-11T15:07:18Z</dcterms:created>
  <dcterms:modified xsi:type="dcterms:W3CDTF">2021-10-25T13:41:13Z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