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6" r:id="rId5"/>
    <p:sldId id="261" r:id="rId6"/>
    <p:sldId id="267" r:id="rId7"/>
    <p:sldId id="258" r:id="rId8"/>
    <p:sldId id="262" r:id="rId9"/>
    <p:sldId id="263" r:id="rId10"/>
    <p:sldId id="264" r:id="rId11"/>
    <p:sldId id="271" r:id="rId12"/>
    <p:sldId id="270" r:id="rId13"/>
    <p:sldId id="275" r:id="rId14"/>
    <p:sldId id="277" r:id="rId15"/>
    <p:sldId id="274" r:id="rId16"/>
    <p:sldId id="272" r:id="rId17"/>
    <p:sldId id="273" r:id="rId18"/>
    <p:sldId id="278" r:id="rId19"/>
    <p:sldId id="280" r:id="rId20"/>
    <p:sldId id="281" r:id="rId21"/>
    <p:sldId id="306" r:id="rId22"/>
    <p:sldId id="304" r:id="rId23"/>
    <p:sldId id="305" r:id="rId24"/>
    <p:sldId id="284" r:id="rId25"/>
    <p:sldId id="279" r:id="rId26"/>
    <p:sldId id="292" r:id="rId27"/>
    <p:sldId id="293" r:id="rId28"/>
    <p:sldId id="296" r:id="rId29"/>
    <p:sldId id="294" r:id="rId30"/>
    <p:sldId id="295" r:id="rId31"/>
    <p:sldId id="297" r:id="rId32"/>
    <p:sldId id="298" r:id="rId33"/>
    <p:sldId id="299" r:id="rId34"/>
    <p:sldId id="286" r:id="rId35"/>
    <p:sldId id="300" r:id="rId36"/>
    <p:sldId id="291" r:id="rId37"/>
    <p:sldId id="290" r:id="rId38"/>
    <p:sldId id="287" r:id="rId39"/>
    <p:sldId id="288" r:id="rId40"/>
    <p:sldId id="289" r:id="rId41"/>
    <p:sldId id="265" r:id="rId42"/>
    <p:sldId id="302" r:id="rId43"/>
    <p:sldId id="301" r:id="rId44"/>
    <p:sldId id="282" r:id="rId45"/>
    <p:sldId id="283" r:id="rId46"/>
    <p:sldId id="303" r:id="rId47"/>
    <p:sldId id="260" r:id="rId48"/>
    <p:sldId id="266" r:id="rId49"/>
    <p:sldId id="269"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9900"/>
    <a:srgbClr val="005CB8"/>
    <a:srgbClr val="8BAF00"/>
    <a:srgbClr val="C7C6F8"/>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676699-7DBE-4B04-87D4-0D14C3B01F75}" v="2" dt="2021-11-05T12:52:54.684"/>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13" autoAdjust="0"/>
    <p:restoredTop sz="94660"/>
  </p:normalViewPr>
  <p:slideViewPr>
    <p:cSldViewPr snapToGrid="0">
      <p:cViewPr varScale="1">
        <p:scale>
          <a:sx n="71" d="100"/>
          <a:sy n="71" d="100"/>
        </p:scale>
        <p:origin x="1598"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f1f62c45-4a19-4f8e-934b-b4c64f876624" providerId="ADAL" clId="{5A676699-7DBE-4B04-87D4-0D14C3B01F75}"/>
    <pc:docChg chg="undo custSel delSld modSld">
      <pc:chgData name="Jarvon Carson" userId="f1f62c45-4a19-4f8e-934b-b4c64f876624" providerId="ADAL" clId="{5A676699-7DBE-4B04-87D4-0D14C3B01F75}" dt="2021-11-05T12:54:05.285" v="388" actId="207"/>
      <pc:docMkLst>
        <pc:docMk/>
      </pc:docMkLst>
      <pc:sldChg chg="modSp mod">
        <pc:chgData name="Jarvon Carson" userId="f1f62c45-4a19-4f8e-934b-b4c64f876624" providerId="ADAL" clId="{5A676699-7DBE-4B04-87D4-0D14C3B01F75}" dt="2021-11-05T12:54:05.285" v="388" actId="207"/>
        <pc:sldMkLst>
          <pc:docMk/>
          <pc:sldMk cId="0" sldId="256"/>
        </pc:sldMkLst>
        <pc:spChg chg="mod">
          <ac:chgData name="Jarvon Carson" userId="f1f62c45-4a19-4f8e-934b-b4c64f876624" providerId="ADAL" clId="{5A676699-7DBE-4B04-87D4-0D14C3B01F75}" dt="2021-11-05T12:54:05.285" v="388" actId="207"/>
          <ac:spMkLst>
            <pc:docMk/>
            <pc:sldMk cId="0" sldId="256"/>
            <ac:spMk id="2" creationId="{00000000-0000-0000-0000-000000000000}"/>
          </ac:spMkLst>
        </pc:spChg>
      </pc:sldChg>
      <pc:sldChg chg="modSp mod">
        <pc:chgData name="Jarvon Carson" userId="f1f62c45-4a19-4f8e-934b-b4c64f876624" providerId="ADAL" clId="{5A676699-7DBE-4B04-87D4-0D14C3B01F75}" dt="2021-11-05T12:53:51.356" v="383" actId="113"/>
        <pc:sldMkLst>
          <pc:docMk/>
          <pc:sldMk cId="0" sldId="258"/>
        </pc:sldMkLst>
        <pc:spChg chg="mod">
          <ac:chgData name="Jarvon Carson" userId="f1f62c45-4a19-4f8e-934b-b4c64f876624" providerId="ADAL" clId="{5A676699-7DBE-4B04-87D4-0D14C3B01F75}" dt="2021-11-05T12:53:51.356" v="383" actId="113"/>
          <ac:spMkLst>
            <pc:docMk/>
            <pc:sldMk cId="0" sldId="258"/>
            <ac:spMk id="15363" creationId="{00000000-0000-0000-0000-000000000000}"/>
          </ac:spMkLst>
        </pc:spChg>
      </pc:sldChg>
      <pc:sldChg chg="modSp mod">
        <pc:chgData name="Jarvon Carson" userId="f1f62c45-4a19-4f8e-934b-b4c64f876624" providerId="ADAL" clId="{5A676699-7DBE-4B04-87D4-0D14C3B01F75}" dt="2021-11-05T12:32:36.475" v="0" actId="20577"/>
        <pc:sldMkLst>
          <pc:docMk/>
          <pc:sldMk cId="0" sldId="260"/>
        </pc:sldMkLst>
        <pc:spChg chg="mod">
          <ac:chgData name="Jarvon Carson" userId="f1f62c45-4a19-4f8e-934b-b4c64f876624" providerId="ADAL" clId="{5A676699-7DBE-4B04-87D4-0D14C3B01F75}" dt="2021-11-05T12:32:36.475" v="0" actId="20577"/>
          <ac:spMkLst>
            <pc:docMk/>
            <pc:sldMk cId="0" sldId="260"/>
            <ac:spMk id="5" creationId="{28F1D3A3-98BD-4497-A322-D25C364A1332}"/>
          </ac:spMkLst>
        </pc:spChg>
      </pc:sldChg>
      <pc:sldChg chg="modSp mod">
        <pc:chgData name="Jarvon Carson" userId="f1f62c45-4a19-4f8e-934b-b4c64f876624" providerId="ADAL" clId="{5A676699-7DBE-4B04-87D4-0D14C3B01F75}" dt="2021-11-05T12:52:08.986" v="356" actId="5793"/>
        <pc:sldMkLst>
          <pc:docMk/>
          <pc:sldMk cId="1363699350" sldId="270"/>
        </pc:sldMkLst>
        <pc:spChg chg="mod">
          <ac:chgData name="Jarvon Carson" userId="f1f62c45-4a19-4f8e-934b-b4c64f876624" providerId="ADAL" clId="{5A676699-7DBE-4B04-87D4-0D14C3B01F75}" dt="2021-11-05T12:51:31.931" v="351" actId="20577"/>
          <ac:spMkLst>
            <pc:docMk/>
            <pc:sldMk cId="1363699350" sldId="270"/>
            <ac:spMk id="2" creationId="{00000000-0000-0000-0000-000000000000}"/>
          </ac:spMkLst>
        </pc:spChg>
        <pc:spChg chg="mod">
          <ac:chgData name="Jarvon Carson" userId="f1f62c45-4a19-4f8e-934b-b4c64f876624" providerId="ADAL" clId="{5A676699-7DBE-4B04-87D4-0D14C3B01F75}" dt="2021-11-05T12:52:08.986" v="356" actId="5793"/>
          <ac:spMkLst>
            <pc:docMk/>
            <pc:sldMk cId="1363699350" sldId="270"/>
            <ac:spMk id="3" creationId="{00000000-0000-0000-0000-000000000000}"/>
          </ac:spMkLst>
        </pc:spChg>
      </pc:sldChg>
      <pc:sldChg chg="addSp modSp mod">
        <pc:chgData name="Jarvon Carson" userId="f1f62c45-4a19-4f8e-934b-b4c64f876624" providerId="ADAL" clId="{5A676699-7DBE-4B04-87D4-0D14C3B01F75}" dt="2021-11-05T12:53:11.715" v="364" actId="1582"/>
        <pc:sldMkLst>
          <pc:docMk/>
          <pc:sldMk cId="3393146580" sldId="271"/>
        </pc:sldMkLst>
        <pc:spChg chg="mod">
          <ac:chgData name="Jarvon Carson" userId="f1f62c45-4a19-4f8e-934b-b4c64f876624" providerId="ADAL" clId="{5A676699-7DBE-4B04-87D4-0D14C3B01F75}" dt="2021-11-05T12:52:28.223" v="359" actId="1076"/>
          <ac:spMkLst>
            <pc:docMk/>
            <pc:sldMk cId="3393146580" sldId="271"/>
            <ac:spMk id="2" creationId="{00000000-0000-0000-0000-000000000000}"/>
          </ac:spMkLst>
        </pc:spChg>
        <pc:spChg chg="mod">
          <ac:chgData name="Jarvon Carson" userId="f1f62c45-4a19-4f8e-934b-b4c64f876624" providerId="ADAL" clId="{5A676699-7DBE-4B04-87D4-0D14C3B01F75}" dt="2021-11-05T12:52:32.842" v="360" actId="20577"/>
          <ac:spMkLst>
            <pc:docMk/>
            <pc:sldMk cId="3393146580" sldId="271"/>
            <ac:spMk id="3" creationId="{00000000-0000-0000-0000-000000000000}"/>
          </ac:spMkLst>
        </pc:spChg>
        <pc:picChg chg="add mod">
          <ac:chgData name="Jarvon Carson" userId="f1f62c45-4a19-4f8e-934b-b4c64f876624" providerId="ADAL" clId="{5A676699-7DBE-4B04-87D4-0D14C3B01F75}" dt="2021-11-05T12:53:11.715" v="364" actId="1582"/>
          <ac:picMkLst>
            <pc:docMk/>
            <pc:sldMk cId="3393146580" sldId="271"/>
            <ac:picMk id="5" creationId="{57D6924B-F494-4CEC-8261-DE24BD447FB9}"/>
          </ac:picMkLst>
        </pc:picChg>
      </pc:sldChg>
      <pc:sldChg chg="modSp mod">
        <pc:chgData name="Jarvon Carson" userId="f1f62c45-4a19-4f8e-934b-b4c64f876624" providerId="ADAL" clId="{5A676699-7DBE-4B04-87D4-0D14C3B01F75}" dt="2021-11-05T12:50:15.434" v="325" actId="20577"/>
        <pc:sldMkLst>
          <pc:docMk/>
          <pc:sldMk cId="1718773489" sldId="272"/>
        </pc:sldMkLst>
        <pc:spChg chg="mod">
          <ac:chgData name="Jarvon Carson" userId="f1f62c45-4a19-4f8e-934b-b4c64f876624" providerId="ADAL" clId="{5A676699-7DBE-4B04-87D4-0D14C3B01F75}" dt="2021-11-05T12:50:15.434" v="325" actId="20577"/>
          <ac:spMkLst>
            <pc:docMk/>
            <pc:sldMk cId="1718773489" sldId="272"/>
            <ac:spMk id="2" creationId="{00000000-0000-0000-0000-000000000000}"/>
          </ac:spMkLst>
        </pc:spChg>
      </pc:sldChg>
      <pc:sldChg chg="modSp mod">
        <pc:chgData name="Jarvon Carson" userId="f1f62c45-4a19-4f8e-934b-b4c64f876624" providerId="ADAL" clId="{5A676699-7DBE-4B04-87D4-0D14C3B01F75}" dt="2021-11-05T12:49:56.057" v="317" actId="20577"/>
        <pc:sldMkLst>
          <pc:docMk/>
          <pc:sldMk cId="555347215" sldId="273"/>
        </pc:sldMkLst>
        <pc:spChg chg="mod">
          <ac:chgData name="Jarvon Carson" userId="f1f62c45-4a19-4f8e-934b-b4c64f876624" providerId="ADAL" clId="{5A676699-7DBE-4B04-87D4-0D14C3B01F75}" dt="2021-11-05T12:49:56.057" v="317" actId="20577"/>
          <ac:spMkLst>
            <pc:docMk/>
            <pc:sldMk cId="555347215" sldId="273"/>
            <ac:spMk id="3" creationId="{00000000-0000-0000-0000-000000000000}"/>
          </ac:spMkLst>
        </pc:spChg>
      </pc:sldChg>
      <pc:sldChg chg="modSp mod">
        <pc:chgData name="Jarvon Carson" userId="f1f62c45-4a19-4f8e-934b-b4c64f876624" providerId="ADAL" clId="{5A676699-7DBE-4B04-87D4-0D14C3B01F75}" dt="2021-11-05T12:50:39.088" v="337" actId="313"/>
        <pc:sldMkLst>
          <pc:docMk/>
          <pc:sldMk cId="1344462364" sldId="274"/>
        </pc:sldMkLst>
        <pc:spChg chg="mod">
          <ac:chgData name="Jarvon Carson" userId="f1f62c45-4a19-4f8e-934b-b4c64f876624" providerId="ADAL" clId="{5A676699-7DBE-4B04-87D4-0D14C3B01F75}" dt="2021-11-05T12:50:34.437" v="336" actId="207"/>
          <ac:spMkLst>
            <pc:docMk/>
            <pc:sldMk cId="1344462364" sldId="274"/>
            <ac:spMk id="2" creationId="{00000000-0000-0000-0000-000000000000}"/>
          </ac:spMkLst>
        </pc:spChg>
        <pc:spChg chg="mod">
          <ac:chgData name="Jarvon Carson" userId="f1f62c45-4a19-4f8e-934b-b4c64f876624" providerId="ADAL" clId="{5A676699-7DBE-4B04-87D4-0D14C3B01F75}" dt="2021-11-05T12:50:39.088" v="337" actId="313"/>
          <ac:spMkLst>
            <pc:docMk/>
            <pc:sldMk cId="1344462364" sldId="274"/>
            <ac:spMk id="3" creationId="{00000000-0000-0000-0000-000000000000}"/>
          </ac:spMkLst>
        </pc:spChg>
      </pc:sldChg>
      <pc:sldChg chg="modSp mod">
        <pc:chgData name="Jarvon Carson" userId="f1f62c45-4a19-4f8e-934b-b4c64f876624" providerId="ADAL" clId="{5A676699-7DBE-4B04-87D4-0D14C3B01F75}" dt="2021-11-05T12:51:21.139" v="345" actId="20577"/>
        <pc:sldMkLst>
          <pc:docMk/>
          <pc:sldMk cId="1495784719" sldId="275"/>
        </pc:sldMkLst>
        <pc:spChg chg="mod">
          <ac:chgData name="Jarvon Carson" userId="f1f62c45-4a19-4f8e-934b-b4c64f876624" providerId="ADAL" clId="{5A676699-7DBE-4B04-87D4-0D14C3B01F75}" dt="2021-11-05T12:51:21.139" v="345" actId="20577"/>
          <ac:spMkLst>
            <pc:docMk/>
            <pc:sldMk cId="1495784719" sldId="275"/>
            <ac:spMk id="4" creationId="{00000000-0000-0000-0000-000000000000}"/>
          </ac:spMkLst>
        </pc:spChg>
      </pc:sldChg>
      <pc:sldChg chg="del">
        <pc:chgData name="Jarvon Carson" userId="f1f62c45-4a19-4f8e-934b-b4c64f876624" providerId="ADAL" clId="{5A676699-7DBE-4B04-87D4-0D14C3B01F75}" dt="2021-11-05T12:51:16.597" v="344" actId="2696"/>
        <pc:sldMkLst>
          <pc:docMk/>
          <pc:sldMk cId="1936465344" sldId="276"/>
        </pc:sldMkLst>
      </pc:sldChg>
      <pc:sldChg chg="modSp mod">
        <pc:chgData name="Jarvon Carson" userId="f1f62c45-4a19-4f8e-934b-b4c64f876624" providerId="ADAL" clId="{5A676699-7DBE-4B04-87D4-0D14C3B01F75}" dt="2021-11-05T12:51:12.267" v="343" actId="1076"/>
        <pc:sldMkLst>
          <pc:docMk/>
          <pc:sldMk cId="57112906" sldId="277"/>
        </pc:sldMkLst>
        <pc:spChg chg="mod">
          <ac:chgData name="Jarvon Carson" userId="f1f62c45-4a19-4f8e-934b-b4c64f876624" providerId="ADAL" clId="{5A676699-7DBE-4B04-87D4-0D14C3B01F75}" dt="2021-11-05T12:51:12.267" v="343" actId="1076"/>
          <ac:spMkLst>
            <pc:docMk/>
            <pc:sldMk cId="57112906" sldId="277"/>
            <ac:spMk id="2" creationId="{00000000-0000-0000-0000-000000000000}"/>
          </ac:spMkLst>
        </pc:spChg>
        <pc:spChg chg="mod">
          <ac:chgData name="Jarvon Carson" userId="f1f62c45-4a19-4f8e-934b-b4c64f876624" providerId="ADAL" clId="{5A676699-7DBE-4B04-87D4-0D14C3B01F75}" dt="2021-11-05T12:51:05.252" v="342" actId="207"/>
          <ac:spMkLst>
            <pc:docMk/>
            <pc:sldMk cId="57112906" sldId="277"/>
            <ac:spMk id="3" creationId="{00000000-0000-0000-0000-000000000000}"/>
          </ac:spMkLst>
        </pc:spChg>
      </pc:sldChg>
      <pc:sldChg chg="modSp mod">
        <pc:chgData name="Jarvon Carson" userId="f1f62c45-4a19-4f8e-934b-b4c64f876624" providerId="ADAL" clId="{5A676699-7DBE-4B04-87D4-0D14C3B01F75}" dt="2021-11-05T12:48:45.702" v="302" actId="113"/>
        <pc:sldMkLst>
          <pc:docMk/>
          <pc:sldMk cId="1783051465" sldId="278"/>
        </pc:sldMkLst>
        <pc:spChg chg="mod">
          <ac:chgData name="Jarvon Carson" userId="f1f62c45-4a19-4f8e-934b-b4c64f876624" providerId="ADAL" clId="{5A676699-7DBE-4B04-87D4-0D14C3B01F75}" dt="2021-11-05T12:48:45.702" v="302" actId="113"/>
          <ac:spMkLst>
            <pc:docMk/>
            <pc:sldMk cId="1783051465" sldId="278"/>
            <ac:spMk id="5" creationId="{00000000-0000-0000-0000-000000000000}"/>
          </ac:spMkLst>
        </pc:spChg>
      </pc:sldChg>
      <pc:sldChg chg="modSp mod">
        <pc:chgData name="Jarvon Carson" userId="f1f62c45-4a19-4f8e-934b-b4c64f876624" providerId="ADAL" clId="{5A676699-7DBE-4B04-87D4-0D14C3B01F75}" dt="2021-11-05T12:48:21.930" v="297" actId="313"/>
        <pc:sldMkLst>
          <pc:docMk/>
          <pc:sldMk cId="2227547565" sldId="281"/>
        </pc:sldMkLst>
        <pc:spChg chg="mod">
          <ac:chgData name="Jarvon Carson" userId="f1f62c45-4a19-4f8e-934b-b4c64f876624" providerId="ADAL" clId="{5A676699-7DBE-4B04-87D4-0D14C3B01F75}" dt="2021-11-05T12:48:21.930" v="297" actId="313"/>
          <ac:spMkLst>
            <pc:docMk/>
            <pc:sldMk cId="2227547565" sldId="281"/>
            <ac:spMk id="5" creationId="{00000000-0000-0000-0000-000000000000}"/>
          </ac:spMkLst>
        </pc:spChg>
      </pc:sldChg>
      <pc:sldChg chg="modSp mod">
        <pc:chgData name="Jarvon Carson" userId="f1f62c45-4a19-4f8e-934b-b4c64f876624" providerId="ADAL" clId="{5A676699-7DBE-4B04-87D4-0D14C3B01F75}" dt="2021-11-05T12:34:39.912" v="20" actId="12"/>
        <pc:sldMkLst>
          <pc:docMk/>
          <pc:sldMk cId="2518409839" sldId="282"/>
        </pc:sldMkLst>
        <pc:spChg chg="mod">
          <ac:chgData name="Jarvon Carson" userId="f1f62c45-4a19-4f8e-934b-b4c64f876624" providerId="ADAL" clId="{5A676699-7DBE-4B04-87D4-0D14C3B01F75}" dt="2021-11-05T12:34:24.118" v="17" actId="404"/>
          <ac:spMkLst>
            <pc:docMk/>
            <pc:sldMk cId="2518409839" sldId="282"/>
            <ac:spMk id="2" creationId="{00000000-0000-0000-0000-000000000000}"/>
          </ac:spMkLst>
        </pc:spChg>
        <pc:spChg chg="mod">
          <ac:chgData name="Jarvon Carson" userId="f1f62c45-4a19-4f8e-934b-b4c64f876624" providerId="ADAL" clId="{5A676699-7DBE-4B04-87D4-0D14C3B01F75}" dt="2021-11-05T12:34:39.912" v="20" actId="12"/>
          <ac:spMkLst>
            <pc:docMk/>
            <pc:sldMk cId="2518409839" sldId="282"/>
            <ac:spMk id="3" creationId="{00000000-0000-0000-0000-000000000000}"/>
          </ac:spMkLst>
        </pc:spChg>
      </pc:sldChg>
      <pc:sldChg chg="modSp mod">
        <pc:chgData name="Jarvon Carson" userId="f1f62c45-4a19-4f8e-934b-b4c64f876624" providerId="ADAL" clId="{5A676699-7DBE-4B04-87D4-0D14C3B01F75}" dt="2021-11-05T12:34:05.642" v="16" actId="12"/>
        <pc:sldMkLst>
          <pc:docMk/>
          <pc:sldMk cId="1857668084" sldId="283"/>
        </pc:sldMkLst>
        <pc:spChg chg="mod">
          <ac:chgData name="Jarvon Carson" userId="f1f62c45-4a19-4f8e-934b-b4c64f876624" providerId="ADAL" clId="{5A676699-7DBE-4B04-87D4-0D14C3B01F75}" dt="2021-11-05T12:33:29.467" v="7" actId="404"/>
          <ac:spMkLst>
            <pc:docMk/>
            <pc:sldMk cId="1857668084" sldId="283"/>
            <ac:spMk id="2" creationId="{00000000-0000-0000-0000-000000000000}"/>
          </ac:spMkLst>
        </pc:spChg>
        <pc:spChg chg="mod">
          <ac:chgData name="Jarvon Carson" userId="f1f62c45-4a19-4f8e-934b-b4c64f876624" providerId="ADAL" clId="{5A676699-7DBE-4B04-87D4-0D14C3B01F75}" dt="2021-11-05T12:34:05.642" v="16" actId="12"/>
          <ac:spMkLst>
            <pc:docMk/>
            <pc:sldMk cId="1857668084" sldId="283"/>
            <ac:spMk id="3" creationId="{00000000-0000-0000-0000-000000000000}"/>
          </ac:spMkLst>
        </pc:spChg>
      </pc:sldChg>
      <pc:sldChg chg="modSp mod">
        <pc:chgData name="Jarvon Carson" userId="f1f62c45-4a19-4f8e-934b-b4c64f876624" providerId="ADAL" clId="{5A676699-7DBE-4B04-87D4-0D14C3B01F75}" dt="2021-11-05T12:40:26.182" v="161" actId="1076"/>
        <pc:sldMkLst>
          <pc:docMk/>
          <pc:sldMk cId="954514644" sldId="286"/>
        </pc:sldMkLst>
        <pc:spChg chg="mod">
          <ac:chgData name="Jarvon Carson" userId="f1f62c45-4a19-4f8e-934b-b4c64f876624" providerId="ADAL" clId="{5A676699-7DBE-4B04-87D4-0D14C3B01F75}" dt="2021-11-05T12:40:26.182" v="161" actId="1076"/>
          <ac:spMkLst>
            <pc:docMk/>
            <pc:sldMk cId="954514644" sldId="286"/>
            <ac:spMk id="2" creationId="{00000000-0000-0000-0000-000000000000}"/>
          </ac:spMkLst>
        </pc:spChg>
        <pc:spChg chg="mod">
          <ac:chgData name="Jarvon Carson" userId="f1f62c45-4a19-4f8e-934b-b4c64f876624" providerId="ADAL" clId="{5A676699-7DBE-4B04-87D4-0D14C3B01F75}" dt="2021-11-05T12:40:13.603" v="160" actId="207"/>
          <ac:spMkLst>
            <pc:docMk/>
            <pc:sldMk cId="954514644" sldId="286"/>
            <ac:spMk id="3" creationId="{00000000-0000-0000-0000-000000000000}"/>
          </ac:spMkLst>
        </pc:spChg>
      </pc:sldChg>
      <pc:sldChg chg="modSp mod">
        <pc:chgData name="Jarvon Carson" userId="f1f62c45-4a19-4f8e-934b-b4c64f876624" providerId="ADAL" clId="{5A676699-7DBE-4B04-87D4-0D14C3B01F75}" dt="2021-11-05T12:37:46.608" v="103" actId="1582"/>
        <pc:sldMkLst>
          <pc:docMk/>
          <pc:sldMk cId="2533566176" sldId="287"/>
        </pc:sldMkLst>
        <pc:spChg chg="mod">
          <ac:chgData name="Jarvon Carson" userId="f1f62c45-4a19-4f8e-934b-b4c64f876624" providerId="ADAL" clId="{5A676699-7DBE-4B04-87D4-0D14C3B01F75}" dt="2021-11-05T12:37:14.839" v="100" actId="404"/>
          <ac:spMkLst>
            <pc:docMk/>
            <pc:sldMk cId="2533566176" sldId="287"/>
            <ac:spMk id="2" creationId="{00000000-0000-0000-0000-000000000000}"/>
          </ac:spMkLst>
        </pc:spChg>
        <pc:spChg chg="mod">
          <ac:chgData name="Jarvon Carson" userId="f1f62c45-4a19-4f8e-934b-b4c64f876624" providerId="ADAL" clId="{5A676699-7DBE-4B04-87D4-0D14C3B01F75}" dt="2021-11-05T12:37:34.252" v="102" actId="207"/>
          <ac:spMkLst>
            <pc:docMk/>
            <pc:sldMk cId="2533566176" sldId="287"/>
            <ac:spMk id="3" creationId="{00000000-0000-0000-0000-000000000000}"/>
          </ac:spMkLst>
        </pc:spChg>
        <pc:picChg chg="mod">
          <ac:chgData name="Jarvon Carson" userId="f1f62c45-4a19-4f8e-934b-b4c64f876624" providerId="ADAL" clId="{5A676699-7DBE-4B04-87D4-0D14C3B01F75}" dt="2021-11-05T12:37:46.608" v="103" actId="1582"/>
          <ac:picMkLst>
            <pc:docMk/>
            <pc:sldMk cId="2533566176" sldId="287"/>
            <ac:picMk id="4" creationId="{00000000-0000-0000-0000-000000000000}"/>
          </ac:picMkLst>
        </pc:picChg>
      </pc:sldChg>
      <pc:sldChg chg="modSp mod">
        <pc:chgData name="Jarvon Carson" userId="f1f62c45-4a19-4f8e-934b-b4c64f876624" providerId="ADAL" clId="{5A676699-7DBE-4B04-87D4-0D14C3B01F75}" dt="2021-11-05T12:38:00.261" v="106" actId="1076"/>
        <pc:sldMkLst>
          <pc:docMk/>
          <pc:sldMk cId="1032731533" sldId="288"/>
        </pc:sldMkLst>
        <pc:spChg chg="mod">
          <ac:chgData name="Jarvon Carson" userId="f1f62c45-4a19-4f8e-934b-b4c64f876624" providerId="ADAL" clId="{5A676699-7DBE-4B04-87D4-0D14C3B01F75}" dt="2021-11-05T12:37:04.271" v="97" actId="404"/>
          <ac:spMkLst>
            <pc:docMk/>
            <pc:sldMk cId="1032731533" sldId="288"/>
            <ac:spMk id="2" creationId="{00000000-0000-0000-0000-000000000000}"/>
          </ac:spMkLst>
        </pc:spChg>
        <pc:spChg chg="mod">
          <ac:chgData name="Jarvon Carson" userId="f1f62c45-4a19-4f8e-934b-b4c64f876624" providerId="ADAL" clId="{5A676699-7DBE-4B04-87D4-0D14C3B01F75}" dt="2021-11-05T12:36:35.909" v="91" actId="207"/>
          <ac:spMkLst>
            <pc:docMk/>
            <pc:sldMk cId="1032731533" sldId="288"/>
            <ac:spMk id="3" creationId="{00000000-0000-0000-0000-000000000000}"/>
          </ac:spMkLst>
        </pc:spChg>
        <pc:picChg chg="mod">
          <ac:chgData name="Jarvon Carson" userId="f1f62c45-4a19-4f8e-934b-b4c64f876624" providerId="ADAL" clId="{5A676699-7DBE-4B04-87D4-0D14C3B01F75}" dt="2021-11-05T12:38:00.261" v="106" actId="1076"/>
          <ac:picMkLst>
            <pc:docMk/>
            <pc:sldMk cId="1032731533" sldId="288"/>
            <ac:picMk id="4" creationId="{00000000-0000-0000-0000-000000000000}"/>
          </ac:picMkLst>
        </pc:picChg>
      </pc:sldChg>
      <pc:sldChg chg="modSp mod">
        <pc:chgData name="Jarvon Carson" userId="f1f62c45-4a19-4f8e-934b-b4c64f876624" providerId="ADAL" clId="{5A676699-7DBE-4B04-87D4-0D14C3B01F75}" dt="2021-11-05T12:36:49.808" v="96" actId="207"/>
        <pc:sldMkLst>
          <pc:docMk/>
          <pc:sldMk cId="3992336814" sldId="289"/>
        </pc:sldMkLst>
        <pc:spChg chg="mod">
          <ac:chgData name="Jarvon Carson" userId="f1f62c45-4a19-4f8e-934b-b4c64f876624" providerId="ADAL" clId="{5A676699-7DBE-4B04-87D4-0D14C3B01F75}" dt="2021-11-05T12:36:49.808" v="96" actId="207"/>
          <ac:spMkLst>
            <pc:docMk/>
            <pc:sldMk cId="3992336814" sldId="289"/>
            <ac:spMk id="3" creationId="{00000000-0000-0000-0000-000000000000}"/>
          </ac:spMkLst>
        </pc:spChg>
      </pc:sldChg>
      <pc:sldChg chg="modSp mod">
        <pc:chgData name="Jarvon Carson" userId="f1f62c45-4a19-4f8e-934b-b4c64f876624" providerId="ADAL" clId="{5A676699-7DBE-4B04-87D4-0D14C3B01F75}" dt="2021-11-05T12:39:11.590" v="143" actId="1582"/>
        <pc:sldMkLst>
          <pc:docMk/>
          <pc:sldMk cId="67923480" sldId="290"/>
        </pc:sldMkLst>
        <pc:spChg chg="mod">
          <ac:chgData name="Jarvon Carson" userId="f1f62c45-4a19-4f8e-934b-b4c64f876624" providerId="ADAL" clId="{5A676699-7DBE-4B04-87D4-0D14C3B01F75}" dt="2021-11-05T12:38:09.950" v="111" actId="20577"/>
          <ac:spMkLst>
            <pc:docMk/>
            <pc:sldMk cId="67923480" sldId="290"/>
            <ac:spMk id="2" creationId="{00000000-0000-0000-0000-000000000000}"/>
          </ac:spMkLst>
        </pc:spChg>
        <pc:spChg chg="mod">
          <ac:chgData name="Jarvon Carson" userId="f1f62c45-4a19-4f8e-934b-b4c64f876624" providerId="ADAL" clId="{5A676699-7DBE-4B04-87D4-0D14C3B01F75}" dt="2021-11-05T12:39:04.779" v="142" actId="207"/>
          <ac:spMkLst>
            <pc:docMk/>
            <pc:sldMk cId="67923480" sldId="290"/>
            <ac:spMk id="3" creationId="{00000000-0000-0000-0000-000000000000}"/>
          </ac:spMkLst>
        </pc:spChg>
        <pc:picChg chg="mod">
          <ac:chgData name="Jarvon Carson" userId="f1f62c45-4a19-4f8e-934b-b4c64f876624" providerId="ADAL" clId="{5A676699-7DBE-4B04-87D4-0D14C3B01F75}" dt="2021-11-05T12:39:11.590" v="143" actId="1582"/>
          <ac:picMkLst>
            <pc:docMk/>
            <pc:sldMk cId="67923480" sldId="290"/>
            <ac:picMk id="5" creationId="{00000000-0000-0000-0000-000000000000}"/>
          </ac:picMkLst>
        </pc:picChg>
      </pc:sldChg>
      <pc:sldChg chg="modSp mod">
        <pc:chgData name="Jarvon Carson" userId="f1f62c45-4a19-4f8e-934b-b4c64f876624" providerId="ADAL" clId="{5A676699-7DBE-4B04-87D4-0D14C3B01F75}" dt="2021-11-05T12:39:22.755" v="145" actId="114"/>
        <pc:sldMkLst>
          <pc:docMk/>
          <pc:sldMk cId="615220034" sldId="291"/>
        </pc:sldMkLst>
        <pc:spChg chg="mod">
          <ac:chgData name="Jarvon Carson" userId="f1f62c45-4a19-4f8e-934b-b4c64f876624" providerId="ADAL" clId="{5A676699-7DBE-4B04-87D4-0D14C3B01F75}" dt="2021-11-05T12:39:22.755" v="145" actId="114"/>
          <ac:spMkLst>
            <pc:docMk/>
            <pc:sldMk cId="615220034" sldId="291"/>
            <ac:spMk id="3" creationId="{00000000-0000-0000-0000-000000000000}"/>
          </ac:spMkLst>
        </pc:spChg>
      </pc:sldChg>
      <pc:sldChg chg="modSp mod">
        <pc:chgData name="Jarvon Carson" userId="f1f62c45-4a19-4f8e-934b-b4c64f876624" providerId="ADAL" clId="{5A676699-7DBE-4B04-87D4-0D14C3B01F75}" dt="2021-11-05T12:47:00.693" v="257" actId="1076"/>
        <pc:sldMkLst>
          <pc:docMk/>
          <pc:sldMk cId="259594957" sldId="292"/>
        </pc:sldMkLst>
        <pc:spChg chg="mod">
          <ac:chgData name="Jarvon Carson" userId="f1f62c45-4a19-4f8e-934b-b4c64f876624" providerId="ADAL" clId="{5A676699-7DBE-4B04-87D4-0D14C3B01F75}" dt="2021-11-05T12:47:00.693" v="257" actId="1076"/>
          <ac:spMkLst>
            <pc:docMk/>
            <pc:sldMk cId="259594957" sldId="292"/>
            <ac:spMk id="2" creationId="{00000000-0000-0000-0000-000000000000}"/>
          </ac:spMkLst>
        </pc:spChg>
        <pc:spChg chg="mod">
          <ac:chgData name="Jarvon Carson" userId="f1f62c45-4a19-4f8e-934b-b4c64f876624" providerId="ADAL" clId="{5A676699-7DBE-4B04-87D4-0D14C3B01F75}" dt="2021-11-05T12:46:46.222" v="256" actId="20577"/>
          <ac:spMkLst>
            <pc:docMk/>
            <pc:sldMk cId="259594957" sldId="292"/>
            <ac:spMk id="3" creationId="{00000000-0000-0000-0000-000000000000}"/>
          </ac:spMkLst>
        </pc:spChg>
      </pc:sldChg>
      <pc:sldChg chg="modSp mod">
        <pc:chgData name="Jarvon Carson" userId="f1f62c45-4a19-4f8e-934b-b4c64f876624" providerId="ADAL" clId="{5A676699-7DBE-4B04-87D4-0D14C3B01F75}" dt="2021-11-05T12:46:04.352" v="231" actId="1076"/>
        <pc:sldMkLst>
          <pc:docMk/>
          <pc:sldMk cId="3864016726" sldId="293"/>
        </pc:sldMkLst>
        <pc:spChg chg="mod">
          <ac:chgData name="Jarvon Carson" userId="f1f62c45-4a19-4f8e-934b-b4c64f876624" providerId="ADAL" clId="{5A676699-7DBE-4B04-87D4-0D14C3B01F75}" dt="2021-11-05T12:46:04.352" v="231" actId="1076"/>
          <ac:spMkLst>
            <pc:docMk/>
            <pc:sldMk cId="3864016726" sldId="293"/>
            <ac:spMk id="2" creationId="{00000000-0000-0000-0000-000000000000}"/>
          </ac:spMkLst>
        </pc:spChg>
        <pc:spChg chg="mod">
          <ac:chgData name="Jarvon Carson" userId="f1f62c45-4a19-4f8e-934b-b4c64f876624" providerId="ADAL" clId="{5A676699-7DBE-4B04-87D4-0D14C3B01F75}" dt="2021-11-05T12:45:59.609" v="230" actId="207"/>
          <ac:spMkLst>
            <pc:docMk/>
            <pc:sldMk cId="3864016726" sldId="293"/>
            <ac:spMk id="3" creationId="{00000000-0000-0000-0000-000000000000}"/>
          </ac:spMkLst>
        </pc:spChg>
        <pc:picChg chg="mod">
          <ac:chgData name="Jarvon Carson" userId="f1f62c45-4a19-4f8e-934b-b4c64f876624" providerId="ADAL" clId="{5A676699-7DBE-4B04-87D4-0D14C3B01F75}" dt="2021-11-05T12:45:40.196" v="225" actId="14100"/>
          <ac:picMkLst>
            <pc:docMk/>
            <pc:sldMk cId="3864016726" sldId="293"/>
            <ac:picMk id="4" creationId="{00000000-0000-0000-0000-000000000000}"/>
          </ac:picMkLst>
        </pc:picChg>
      </pc:sldChg>
      <pc:sldChg chg="modSp mod">
        <pc:chgData name="Jarvon Carson" userId="f1f62c45-4a19-4f8e-934b-b4c64f876624" providerId="ADAL" clId="{5A676699-7DBE-4B04-87D4-0D14C3B01F75}" dt="2021-11-05T12:44:09.500" v="204" actId="207"/>
        <pc:sldMkLst>
          <pc:docMk/>
          <pc:sldMk cId="516980721" sldId="294"/>
        </pc:sldMkLst>
        <pc:spChg chg="mod">
          <ac:chgData name="Jarvon Carson" userId="f1f62c45-4a19-4f8e-934b-b4c64f876624" providerId="ADAL" clId="{5A676699-7DBE-4B04-87D4-0D14C3B01F75}" dt="2021-11-05T12:43:27.769" v="196" actId="404"/>
          <ac:spMkLst>
            <pc:docMk/>
            <pc:sldMk cId="516980721" sldId="294"/>
            <ac:spMk id="2" creationId="{00000000-0000-0000-0000-000000000000}"/>
          </ac:spMkLst>
        </pc:spChg>
        <pc:spChg chg="mod">
          <ac:chgData name="Jarvon Carson" userId="f1f62c45-4a19-4f8e-934b-b4c64f876624" providerId="ADAL" clId="{5A676699-7DBE-4B04-87D4-0D14C3B01F75}" dt="2021-11-05T12:44:09.500" v="204" actId="207"/>
          <ac:spMkLst>
            <pc:docMk/>
            <pc:sldMk cId="516980721" sldId="294"/>
            <ac:spMk id="5" creationId="{00000000-0000-0000-0000-000000000000}"/>
          </ac:spMkLst>
        </pc:spChg>
        <pc:picChg chg="mod">
          <ac:chgData name="Jarvon Carson" userId="f1f62c45-4a19-4f8e-934b-b4c64f876624" providerId="ADAL" clId="{5A676699-7DBE-4B04-87D4-0D14C3B01F75}" dt="2021-11-05T12:43:41.577" v="200" actId="1076"/>
          <ac:picMkLst>
            <pc:docMk/>
            <pc:sldMk cId="516980721" sldId="294"/>
            <ac:picMk id="8" creationId="{00000000-0000-0000-0000-000000000000}"/>
          </ac:picMkLst>
        </pc:picChg>
      </pc:sldChg>
      <pc:sldChg chg="modSp mod">
        <pc:chgData name="Jarvon Carson" userId="f1f62c45-4a19-4f8e-934b-b4c64f876624" providerId="ADAL" clId="{5A676699-7DBE-4B04-87D4-0D14C3B01F75}" dt="2021-11-05T12:43:16.009" v="195" actId="1076"/>
        <pc:sldMkLst>
          <pc:docMk/>
          <pc:sldMk cId="1088242300" sldId="295"/>
        </pc:sldMkLst>
        <pc:spChg chg="mod">
          <ac:chgData name="Jarvon Carson" userId="f1f62c45-4a19-4f8e-934b-b4c64f876624" providerId="ADAL" clId="{5A676699-7DBE-4B04-87D4-0D14C3B01F75}" dt="2021-11-05T12:43:16.009" v="195" actId="1076"/>
          <ac:spMkLst>
            <pc:docMk/>
            <pc:sldMk cId="1088242300" sldId="295"/>
            <ac:spMk id="2" creationId="{00000000-0000-0000-0000-000000000000}"/>
          </ac:spMkLst>
        </pc:spChg>
        <pc:spChg chg="mod">
          <ac:chgData name="Jarvon Carson" userId="f1f62c45-4a19-4f8e-934b-b4c64f876624" providerId="ADAL" clId="{5A676699-7DBE-4B04-87D4-0D14C3B01F75}" dt="2021-11-05T12:42:56.509" v="194" actId="207"/>
          <ac:spMkLst>
            <pc:docMk/>
            <pc:sldMk cId="1088242300" sldId="295"/>
            <ac:spMk id="3" creationId="{00000000-0000-0000-0000-000000000000}"/>
          </ac:spMkLst>
        </pc:spChg>
        <pc:picChg chg="mod">
          <ac:chgData name="Jarvon Carson" userId="f1f62c45-4a19-4f8e-934b-b4c64f876624" providerId="ADAL" clId="{5A676699-7DBE-4B04-87D4-0D14C3B01F75}" dt="2021-11-05T12:42:37.880" v="190" actId="1076"/>
          <ac:picMkLst>
            <pc:docMk/>
            <pc:sldMk cId="1088242300" sldId="295"/>
            <ac:picMk id="4" creationId="{00000000-0000-0000-0000-000000000000}"/>
          </ac:picMkLst>
        </pc:picChg>
      </pc:sldChg>
      <pc:sldChg chg="modSp mod">
        <pc:chgData name="Jarvon Carson" userId="f1f62c45-4a19-4f8e-934b-b4c64f876624" providerId="ADAL" clId="{5A676699-7DBE-4B04-87D4-0D14C3B01F75}" dt="2021-11-05T12:45:15.837" v="215" actId="1076"/>
        <pc:sldMkLst>
          <pc:docMk/>
          <pc:sldMk cId="4293149731" sldId="296"/>
        </pc:sldMkLst>
        <pc:spChg chg="mod">
          <ac:chgData name="Jarvon Carson" userId="f1f62c45-4a19-4f8e-934b-b4c64f876624" providerId="ADAL" clId="{5A676699-7DBE-4B04-87D4-0D14C3B01F75}" dt="2021-11-05T12:45:15.837" v="215" actId="1076"/>
          <ac:spMkLst>
            <pc:docMk/>
            <pc:sldMk cId="4293149731" sldId="296"/>
            <ac:spMk id="2" creationId="{00000000-0000-0000-0000-000000000000}"/>
          </ac:spMkLst>
        </pc:spChg>
        <pc:spChg chg="mod">
          <ac:chgData name="Jarvon Carson" userId="f1f62c45-4a19-4f8e-934b-b4c64f876624" providerId="ADAL" clId="{5A676699-7DBE-4B04-87D4-0D14C3B01F75}" dt="2021-11-05T12:45:09.705" v="214" actId="20577"/>
          <ac:spMkLst>
            <pc:docMk/>
            <pc:sldMk cId="4293149731" sldId="296"/>
            <ac:spMk id="4" creationId="{00000000-0000-0000-0000-000000000000}"/>
          </ac:spMkLst>
        </pc:spChg>
      </pc:sldChg>
      <pc:sldChg chg="modSp mod">
        <pc:chgData name="Jarvon Carson" userId="f1f62c45-4a19-4f8e-934b-b4c64f876624" providerId="ADAL" clId="{5A676699-7DBE-4B04-87D4-0D14C3B01F75}" dt="2021-11-05T12:41:41.946" v="179" actId="207"/>
        <pc:sldMkLst>
          <pc:docMk/>
          <pc:sldMk cId="3561242027" sldId="297"/>
        </pc:sldMkLst>
        <pc:spChg chg="mod">
          <ac:chgData name="Jarvon Carson" userId="f1f62c45-4a19-4f8e-934b-b4c64f876624" providerId="ADAL" clId="{5A676699-7DBE-4B04-87D4-0D14C3B01F75}" dt="2021-11-05T12:41:41.946" v="179" actId="207"/>
          <ac:spMkLst>
            <pc:docMk/>
            <pc:sldMk cId="3561242027" sldId="297"/>
            <ac:spMk id="5" creationId="{00000000-0000-0000-0000-000000000000}"/>
          </ac:spMkLst>
        </pc:spChg>
      </pc:sldChg>
      <pc:sldChg chg="modSp mod">
        <pc:chgData name="Jarvon Carson" userId="f1f62c45-4a19-4f8e-934b-b4c64f876624" providerId="ADAL" clId="{5A676699-7DBE-4B04-87D4-0D14C3B01F75}" dt="2021-11-05T12:41:35.083" v="177" actId="1076"/>
        <pc:sldMkLst>
          <pc:docMk/>
          <pc:sldMk cId="3949514939" sldId="298"/>
        </pc:sldMkLst>
        <pc:spChg chg="mod">
          <ac:chgData name="Jarvon Carson" userId="f1f62c45-4a19-4f8e-934b-b4c64f876624" providerId="ADAL" clId="{5A676699-7DBE-4B04-87D4-0D14C3B01F75}" dt="2021-11-05T12:41:35.083" v="177" actId="1076"/>
          <ac:spMkLst>
            <pc:docMk/>
            <pc:sldMk cId="3949514939" sldId="298"/>
            <ac:spMk id="4" creationId="{00000000-0000-0000-0000-000000000000}"/>
          </ac:spMkLst>
        </pc:spChg>
        <pc:spChg chg="mod">
          <ac:chgData name="Jarvon Carson" userId="f1f62c45-4a19-4f8e-934b-b4c64f876624" providerId="ADAL" clId="{5A676699-7DBE-4B04-87D4-0D14C3B01F75}" dt="2021-11-05T12:41:16.648" v="173" actId="207"/>
          <ac:spMkLst>
            <pc:docMk/>
            <pc:sldMk cId="3949514939" sldId="298"/>
            <ac:spMk id="5" creationId="{00000000-0000-0000-0000-000000000000}"/>
          </ac:spMkLst>
        </pc:spChg>
        <pc:picChg chg="mod">
          <ac:chgData name="Jarvon Carson" userId="f1f62c45-4a19-4f8e-934b-b4c64f876624" providerId="ADAL" clId="{5A676699-7DBE-4B04-87D4-0D14C3B01F75}" dt="2021-11-05T12:41:32.536" v="176" actId="1582"/>
          <ac:picMkLst>
            <pc:docMk/>
            <pc:sldMk cId="3949514939" sldId="298"/>
            <ac:picMk id="7" creationId="{00000000-0000-0000-0000-000000000000}"/>
          </ac:picMkLst>
        </pc:picChg>
      </pc:sldChg>
      <pc:sldChg chg="modSp mod">
        <pc:chgData name="Jarvon Carson" userId="f1f62c45-4a19-4f8e-934b-b4c64f876624" providerId="ADAL" clId="{5A676699-7DBE-4B04-87D4-0D14C3B01F75}" dt="2021-11-05T12:40:55.923" v="169" actId="404"/>
        <pc:sldMkLst>
          <pc:docMk/>
          <pc:sldMk cId="3379535196" sldId="299"/>
        </pc:sldMkLst>
        <pc:spChg chg="mod">
          <ac:chgData name="Jarvon Carson" userId="f1f62c45-4a19-4f8e-934b-b4c64f876624" providerId="ADAL" clId="{5A676699-7DBE-4B04-87D4-0D14C3B01F75}" dt="2021-11-05T12:40:55.923" v="169" actId="404"/>
          <ac:spMkLst>
            <pc:docMk/>
            <pc:sldMk cId="3379535196" sldId="299"/>
            <ac:spMk id="2" creationId="{00000000-0000-0000-0000-000000000000}"/>
          </ac:spMkLst>
        </pc:spChg>
        <pc:spChg chg="mod">
          <ac:chgData name="Jarvon Carson" userId="f1f62c45-4a19-4f8e-934b-b4c64f876624" providerId="ADAL" clId="{5A676699-7DBE-4B04-87D4-0D14C3B01F75}" dt="2021-11-05T12:40:46.611" v="166" actId="207"/>
          <ac:spMkLst>
            <pc:docMk/>
            <pc:sldMk cId="3379535196" sldId="299"/>
            <ac:spMk id="3" creationId="{00000000-0000-0000-0000-000000000000}"/>
          </ac:spMkLst>
        </pc:spChg>
        <pc:picChg chg="mod">
          <ac:chgData name="Jarvon Carson" userId="f1f62c45-4a19-4f8e-934b-b4c64f876624" providerId="ADAL" clId="{5A676699-7DBE-4B04-87D4-0D14C3B01F75}" dt="2021-11-05T12:40:51.586" v="167" actId="14100"/>
          <ac:picMkLst>
            <pc:docMk/>
            <pc:sldMk cId="3379535196" sldId="299"/>
            <ac:picMk id="6" creationId="{00000000-0000-0000-0000-000000000000}"/>
          </ac:picMkLst>
        </pc:picChg>
      </pc:sldChg>
      <pc:sldChg chg="modSp mod">
        <pc:chgData name="Jarvon Carson" userId="f1f62c45-4a19-4f8e-934b-b4c64f876624" providerId="ADAL" clId="{5A676699-7DBE-4B04-87D4-0D14C3B01F75}" dt="2021-11-05T12:39:51.714" v="156" actId="1582"/>
        <pc:sldMkLst>
          <pc:docMk/>
          <pc:sldMk cId="1880494263" sldId="300"/>
        </pc:sldMkLst>
        <pc:spChg chg="mod">
          <ac:chgData name="Jarvon Carson" userId="f1f62c45-4a19-4f8e-934b-b4c64f876624" providerId="ADAL" clId="{5A676699-7DBE-4B04-87D4-0D14C3B01F75}" dt="2021-11-05T12:39:34.878" v="149" actId="404"/>
          <ac:spMkLst>
            <pc:docMk/>
            <pc:sldMk cId="1880494263" sldId="300"/>
            <ac:spMk id="2" creationId="{00000000-0000-0000-0000-000000000000}"/>
          </ac:spMkLst>
        </pc:spChg>
        <pc:spChg chg="mod">
          <ac:chgData name="Jarvon Carson" userId="f1f62c45-4a19-4f8e-934b-b4c64f876624" providerId="ADAL" clId="{5A676699-7DBE-4B04-87D4-0D14C3B01F75}" dt="2021-11-05T12:39:45.372" v="155" actId="207"/>
          <ac:spMkLst>
            <pc:docMk/>
            <pc:sldMk cId="1880494263" sldId="300"/>
            <ac:spMk id="3" creationId="{00000000-0000-0000-0000-000000000000}"/>
          </ac:spMkLst>
        </pc:spChg>
        <pc:picChg chg="mod">
          <ac:chgData name="Jarvon Carson" userId="f1f62c45-4a19-4f8e-934b-b4c64f876624" providerId="ADAL" clId="{5A676699-7DBE-4B04-87D4-0D14C3B01F75}" dt="2021-11-05T12:39:51.714" v="156" actId="1582"/>
          <ac:picMkLst>
            <pc:docMk/>
            <pc:sldMk cId="1880494263" sldId="300"/>
            <ac:picMk id="5" creationId="{00000000-0000-0000-0000-000000000000}"/>
          </ac:picMkLst>
        </pc:picChg>
      </pc:sldChg>
      <pc:sldChg chg="modSp mod">
        <pc:chgData name="Jarvon Carson" userId="f1f62c45-4a19-4f8e-934b-b4c64f876624" providerId="ADAL" clId="{5A676699-7DBE-4B04-87D4-0D14C3B01F75}" dt="2021-11-05T12:35:04.722" v="29" actId="20577"/>
        <pc:sldMkLst>
          <pc:docMk/>
          <pc:sldMk cId="2328882442" sldId="301"/>
        </pc:sldMkLst>
        <pc:spChg chg="mod">
          <ac:chgData name="Jarvon Carson" userId="f1f62c45-4a19-4f8e-934b-b4c64f876624" providerId="ADAL" clId="{5A676699-7DBE-4B04-87D4-0D14C3B01F75}" dt="2021-11-05T12:34:53.781" v="21" actId="404"/>
          <ac:spMkLst>
            <pc:docMk/>
            <pc:sldMk cId="2328882442" sldId="301"/>
            <ac:spMk id="2" creationId="{603895FF-26C3-4483-A787-6162FDE143F8}"/>
          </ac:spMkLst>
        </pc:spChg>
        <pc:spChg chg="mod">
          <ac:chgData name="Jarvon Carson" userId="f1f62c45-4a19-4f8e-934b-b4c64f876624" providerId="ADAL" clId="{5A676699-7DBE-4B04-87D4-0D14C3B01F75}" dt="2021-11-05T12:35:04.722" v="29" actId="20577"/>
          <ac:spMkLst>
            <pc:docMk/>
            <pc:sldMk cId="2328882442" sldId="301"/>
            <ac:spMk id="3" creationId="{7E9F53E1-CC4A-425B-969E-DBDE0DF07362}"/>
          </ac:spMkLst>
        </pc:spChg>
      </pc:sldChg>
      <pc:sldChg chg="modSp mod">
        <pc:chgData name="Jarvon Carson" userId="f1f62c45-4a19-4f8e-934b-b4c64f876624" providerId="ADAL" clId="{5A676699-7DBE-4B04-87D4-0D14C3B01F75}" dt="2021-11-05T12:35:22.744" v="34" actId="12"/>
        <pc:sldMkLst>
          <pc:docMk/>
          <pc:sldMk cId="553140241" sldId="302"/>
        </pc:sldMkLst>
        <pc:spChg chg="mod">
          <ac:chgData name="Jarvon Carson" userId="f1f62c45-4a19-4f8e-934b-b4c64f876624" providerId="ADAL" clId="{5A676699-7DBE-4B04-87D4-0D14C3B01F75}" dt="2021-11-05T12:35:08.932" v="30" actId="404"/>
          <ac:spMkLst>
            <pc:docMk/>
            <pc:sldMk cId="553140241" sldId="302"/>
            <ac:spMk id="4" creationId="{CF8CDB87-6CC1-4EB8-8924-F9D51E582329}"/>
          </ac:spMkLst>
        </pc:spChg>
        <pc:spChg chg="mod">
          <ac:chgData name="Jarvon Carson" userId="f1f62c45-4a19-4f8e-934b-b4c64f876624" providerId="ADAL" clId="{5A676699-7DBE-4B04-87D4-0D14C3B01F75}" dt="2021-11-05T12:35:22.744" v="34" actId="12"/>
          <ac:spMkLst>
            <pc:docMk/>
            <pc:sldMk cId="553140241" sldId="302"/>
            <ac:spMk id="5" creationId="{E25EA05E-35F0-4A7F-88B1-E026FD1D8F65}"/>
          </ac:spMkLst>
        </pc:spChg>
      </pc:sldChg>
      <pc:sldChg chg="modSp mod">
        <pc:chgData name="Jarvon Carson" userId="f1f62c45-4a19-4f8e-934b-b4c64f876624" providerId="ADAL" clId="{5A676699-7DBE-4B04-87D4-0D14C3B01F75}" dt="2021-11-05T12:33:11.460" v="4" actId="113"/>
        <pc:sldMkLst>
          <pc:docMk/>
          <pc:sldMk cId="1825677172" sldId="303"/>
        </pc:sldMkLst>
        <pc:spChg chg="mod">
          <ac:chgData name="Jarvon Carson" userId="f1f62c45-4a19-4f8e-934b-b4c64f876624" providerId="ADAL" clId="{5A676699-7DBE-4B04-87D4-0D14C3B01F75}" dt="2021-11-05T12:32:45.108" v="1" actId="404"/>
          <ac:spMkLst>
            <pc:docMk/>
            <pc:sldMk cId="1825677172" sldId="303"/>
            <ac:spMk id="2" creationId="{AEC6216B-BBCB-4C04-8BDC-FF4036B87FD9}"/>
          </ac:spMkLst>
        </pc:spChg>
        <pc:spChg chg="mod">
          <ac:chgData name="Jarvon Carson" userId="f1f62c45-4a19-4f8e-934b-b4c64f876624" providerId="ADAL" clId="{5A676699-7DBE-4B04-87D4-0D14C3B01F75}" dt="2021-11-05T12:33:11.460" v="4" actId="113"/>
          <ac:spMkLst>
            <pc:docMk/>
            <pc:sldMk cId="1825677172" sldId="303"/>
            <ac:spMk id="3" creationId="{433CE4EE-6272-4DBF-BA44-9879E62D7FBC}"/>
          </ac:spMkLst>
        </pc:spChg>
      </pc:sldChg>
      <pc:sldChg chg="modSp">
        <pc:chgData name="Jarvon Carson" userId="f1f62c45-4a19-4f8e-934b-b4c64f876624" providerId="ADAL" clId="{5A676699-7DBE-4B04-87D4-0D14C3B01F75}" dt="2021-11-05T12:47:14.885" v="258" actId="14100"/>
        <pc:sldMkLst>
          <pc:docMk/>
          <pc:sldMk cId="2655424440" sldId="306"/>
        </pc:sldMkLst>
        <pc:picChg chg="mod">
          <ac:chgData name="Jarvon Carson" userId="f1f62c45-4a19-4f8e-934b-b4c64f876624" providerId="ADAL" clId="{5A676699-7DBE-4B04-87D4-0D14C3B01F75}" dt="2021-11-05T12:47:14.885" v="258" actId="14100"/>
          <ac:picMkLst>
            <pc:docMk/>
            <pc:sldMk cId="2655424440" sldId="306"/>
            <ac:picMk id="3076" creationId="{FBF80718-67F5-4CEB-8EA6-935C5FD2CA5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11/5/2021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a:p>
        </p:txBody>
      </p:sp>
    </p:spTree>
    <p:extLst>
      <p:ext uri="{BB962C8B-B14F-4D97-AF65-F5344CB8AC3E}">
        <p14:creationId xmlns:p14="http://schemas.microsoft.com/office/powerpoint/2010/main" val="44436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38</a:t>
            </a:fld>
            <a:endParaRPr lang="en-US"/>
          </a:p>
        </p:txBody>
      </p:sp>
    </p:spTree>
    <p:extLst>
      <p:ext uri="{BB962C8B-B14F-4D97-AF65-F5344CB8AC3E}">
        <p14:creationId xmlns:p14="http://schemas.microsoft.com/office/powerpoint/2010/main" val="3331690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44</a:t>
            </a:fld>
            <a:endParaRPr lang="en-US"/>
          </a:p>
        </p:txBody>
      </p:sp>
    </p:spTree>
    <p:extLst>
      <p:ext uri="{BB962C8B-B14F-4D97-AF65-F5344CB8AC3E}">
        <p14:creationId xmlns:p14="http://schemas.microsoft.com/office/powerpoint/2010/main" val="4076892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45</a:t>
            </a:fld>
            <a:endParaRPr lang="en-US"/>
          </a:p>
        </p:txBody>
      </p:sp>
    </p:spTree>
    <p:extLst>
      <p:ext uri="{BB962C8B-B14F-4D97-AF65-F5344CB8AC3E}">
        <p14:creationId xmlns:p14="http://schemas.microsoft.com/office/powerpoint/2010/main" val="357378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a:p>
        </p:txBody>
      </p:sp>
    </p:spTree>
    <p:extLst>
      <p:ext uri="{BB962C8B-B14F-4D97-AF65-F5344CB8AC3E}">
        <p14:creationId xmlns:p14="http://schemas.microsoft.com/office/powerpoint/2010/main" val="377980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a:p>
        </p:txBody>
      </p:sp>
    </p:spTree>
    <p:extLst>
      <p:ext uri="{BB962C8B-B14F-4D97-AF65-F5344CB8AC3E}">
        <p14:creationId xmlns:p14="http://schemas.microsoft.com/office/powerpoint/2010/main" val="37933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a:t>
            </a:fld>
            <a:endParaRPr lang="en-US"/>
          </a:p>
        </p:txBody>
      </p:sp>
    </p:spTree>
    <p:extLst>
      <p:ext uri="{BB962C8B-B14F-4D97-AF65-F5344CB8AC3E}">
        <p14:creationId xmlns:p14="http://schemas.microsoft.com/office/powerpoint/2010/main" val="200991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a:p>
        </p:txBody>
      </p:sp>
    </p:spTree>
    <p:extLst>
      <p:ext uri="{BB962C8B-B14F-4D97-AF65-F5344CB8AC3E}">
        <p14:creationId xmlns:p14="http://schemas.microsoft.com/office/powerpoint/2010/main" val="349581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a:p>
        </p:txBody>
      </p:sp>
    </p:spTree>
    <p:extLst>
      <p:ext uri="{BB962C8B-B14F-4D97-AF65-F5344CB8AC3E}">
        <p14:creationId xmlns:p14="http://schemas.microsoft.com/office/powerpoint/2010/main" val="289650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7</a:t>
            </a:fld>
            <a:endParaRPr lang="en-US"/>
          </a:p>
        </p:txBody>
      </p:sp>
    </p:spTree>
    <p:extLst>
      <p:ext uri="{BB962C8B-B14F-4D97-AF65-F5344CB8AC3E}">
        <p14:creationId xmlns:p14="http://schemas.microsoft.com/office/powerpoint/2010/main" val="1091532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483F68B-FDA9-C243-94A1-26FE62BE8226}" type="slidenum">
              <a:rPr lang="en-US" smtClean="0"/>
              <a:pPr>
                <a:defRPr/>
              </a:pPr>
              <a:t>21</a:t>
            </a:fld>
            <a:endParaRPr lang="en-US"/>
          </a:p>
        </p:txBody>
      </p:sp>
    </p:spTree>
    <p:extLst>
      <p:ext uri="{BB962C8B-B14F-4D97-AF65-F5344CB8AC3E}">
        <p14:creationId xmlns:p14="http://schemas.microsoft.com/office/powerpoint/2010/main" val="73830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483F68B-FDA9-C243-94A1-26FE62BE8226}" type="slidenum">
              <a:rPr lang="en-US" smtClean="0"/>
              <a:pPr>
                <a:defRPr/>
              </a:pPr>
              <a:t>26</a:t>
            </a:fld>
            <a:endParaRPr lang="en-US"/>
          </a:p>
        </p:txBody>
      </p:sp>
    </p:spTree>
    <p:extLst>
      <p:ext uri="{BB962C8B-B14F-4D97-AF65-F5344CB8AC3E}">
        <p14:creationId xmlns:p14="http://schemas.microsoft.com/office/powerpoint/2010/main" val="933248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conomicsonline.co.uk/Business_economics/Costs.htm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www.moneycrashers.com/negotiation-techniques-to-score-a-great-dea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veeqo.com/us/blog/psychological-pricing-strategy"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minderest.com/blog/2019/09/30/36-tricks-implementing-psychological-pricing-techniques-your-online-store"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ww.differencebetween.net/business/difference-between-penetration-and-skimming-pricing-strategy/"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minderest.com/blog/2019/09/30/36-tricks-implementing-psychological-pricing-techniques-your-online-stor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veeqo.com/us/blog/psychological-pricing-strategy"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3989832"/>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br>
              <a:rPr lang="en-US" sz="6000" dirty="0"/>
            </a:br>
            <a:br>
              <a:rPr lang="en-US" sz="6000" dirty="0"/>
            </a:br>
            <a:r>
              <a:rPr lang="en-US" sz="6000" dirty="0"/>
              <a:t>The </a:t>
            </a:r>
            <a:r>
              <a:rPr lang="en-US" sz="6000" dirty="0">
                <a:latin typeface="Calibri"/>
                <a:ea typeface="ＭＳ Ｐゴシック"/>
                <a:cs typeface="Calibri"/>
              </a:rPr>
              <a:t>Psychology of </a:t>
            </a:r>
            <a:br>
              <a:rPr lang="en-US" sz="6000" dirty="0">
                <a:latin typeface="Calibri"/>
                <a:ea typeface="ＭＳ Ｐゴシック"/>
                <a:cs typeface="Calibri"/>
              </a:rPr>
            </a:br>
            <a:r>
              <a:rPr lang="en-US" sz="6000" dirty="0">
                <a:latin typeface="Calibri"/>
                <a:ea typeface="ＭＳ Ｐゴシック"/>
                <a:cs typeface="Calibri"/>
              </a:rPr>
              <a:t>Consumer Pricing</a:t>
            </a:r>
            <a:br>
              <a:rPr lang="en-US" sz="4400" dirty="0"/>
            </a:br>
            <a:r>
              <a:rPr lang="en-US" sz="2200" i="1" dirty="0">
                <a:solidFill>
                  <a:schemeClr val="tx1"/>
                </a:solidFill>
                <a:latin typeface="Calibri"/>
                <a:ea typeface="ＭＳ Ｐゴシック"/>
                <a:cs typeface="Calibri"/>
              </a:rPr>
              <a:t>Presented by</a:t>
            </a:r>
            <a:br>
              <a:rPr lang="en-US" sz="2200" i="1" dirty="0">
                <a:solidFill>
                  <a:schemeClr val="tx1"/>
                </a:solidFill>
                <a:latin typeface="Calibri"/>
                <a:ea typeface="ＭＳ Ｐゴシック"/>
                <a:cs typeface="Calibri"/>
              </a:rPr>
            </a:br>
            <a:r>
              <a:rPr lang="en-US" sz="2200" i="1" dirty="0">
                <a:solidFill>
                  <a:srgbClr val="7A9900"/>
                </a:solidFill>
                <a:effectLst/>
                <a:latin typeface="Calibri"/>
                <a:ea typeface="ＭＳ Ｐゴシック"/>
                <a:cs typeface="Calibri"/>
              </a:rPr>
              <a:t>Matthew Gherman</a:t>
            </a:r>
            <a:br>
              <a:rPr lang="en-US" sz="2200" i="1" dirty="0">
                <a:solidFill>
                  <a:srgbClr val="7A9900"/>
                </a:solidFill>
                <a:effectLst/>
                <a:latin typeface="Calibri"/>
                <a:ea typeface="ＭＳ Ｐゴシック"/>
                <a:cs typeface="Calibri"/>
              </a:rPr>
            </a:br>
            <a:r>
              <a:rPr lang="en-US" sz="2200" i="1" dirty="0">
                <a:solidFill>
                  <a:srgbClr val="7A9900"/>
                </a:solidFill>
                <a:effectLst/>
                <a:latin typeface="Calibri"/>
                <a:ea typeface="ＭＳ Ｐゴシック"/>
                <a:cs typeface="Calibri"/>
              </a:rPr>
              <a:t>Edward R. Murrow High School</a:t>
            </a:r>
            <a:br>
              <a:rPr lang="en-US" sz="1600" dirty="0">
                <a:solidFill>
                  <a:srgbClr val="7A9900"/>
                </a:solidFill>
              </a:rPr>
            </a:br>
            <a:r>
              <a:rPr lang="en-US" sz="2200" dirty="0">
                <a:solidFill>
                  <a:schemeClr val="tx1"/>
                </a:solidFill>
                <a:latin typeface="Calibri"/>
                <a:ea typeface="ＭＳ Ｐゴシック"/>
                <a:cs typeface="Calibri"/>
              </a:rPr>
              <a:t>11/9/21</a:t>
            </a:r>
            <a:br>
              <a:rPr lang="en-US" sz="1600" dirty="0">
                <a:solidFill>
                  <a:schemeClr val="tx1"/>
                </a:solidFill>
                <a:latin typeface="Calibri"/>
                <a:ea typeface="ＭＳ Ｐゴシック"/>
                <a:cs typeface="Calibri"/>
              </a:rPr>
            </a:br>
            <a:r>
              <a:rPr lang="en-US" sz="2200" dirty="0">
                <a:solidFill>
                  <a:schemeClr val="tx1"/>
                </a:solidFill>
                <a:latin typeface="Calibri"/>
                <a:ea typeface="ＭＳ Ｐゴシック"/>
                <a:cs typeface="Calibri"/>
              </a:rPr>
              <a:t>mgherman@schools.nyc.gov</a:t>
            </a:r>
            <a:endParaRPr lang="en-US" sz="2200" dirty="0">
              <a:ln w="11430"/>
              <a:solidFill>
                <a:schemeClr val="tx1"/>
              </a:solidFill>
              <a:effectLst>
                <a:outerShdw blurRad="80000" dist="40000" dir="5040000" algn="tl">
                  <a:srgbClr val="000000">
                    <a:alpha val="0"/>
                  </a:srgbClr>
                </a:outerShdw>
              </a:effectLst>
              <a:ea typeface="+mj-ea"/>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are Prices Created?</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95784719"/>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47" y="1086522"/>
            <a:ext cx="8229600" cy="758952"/>
          </a:xfrm>
        </p:spPr>
        <p:txBody>
          <a:bodyPr/>
          <a:lstStyle/>
          <a:p>
            <a:r>
              <a:rPr lang="en-US" sz="5400" dirty="0"/>
              <a:t>Circular Flow Model</a:t>
            </a:r>
          </a:p>
        </p:txBody>
      </p:sp>
      <p:sp>
        <p:nvSpPr>
          <p:cNvPr id="3" name="Content Placeholder 2"/>
          <p:cNvSpPr>
            <a:spLocks noGrp="1"/>
          </p:cNvSpPr>
          <p:nvPr>
            <p:ph idx="1"/>
          </p:nvPr>
        </p:nvSpPr>
        <p:spPr>
          <a:xfrm>
            <a:off x="457200" y="1673352"/>
            <a:ext cx="8229600" cy="4483608"/>
          </a:xfrm>
        </p:spPr>
        <p:txBody>
          <a:bodyPr/>
          <a:lstStyle/>
          <a:p>
            <a:r>
              <a:rPr lang="en-US" dirty="0"/>
              <a:t>  </a:t>
            </a:r>
            <a:r>
              <a:rPr lang="en-US" dirty="0">
                <a:solidFill>
                  <a:srgbClr val="7A9900"/>
                </a:solidFill>
              </a:rPr>
              <a:t>Free exchange </a:t>
            </a:r>
            <a:r>
              <a:rPr lang="en-US" dirty="0"/>
              <a:t>between consumers (households) and businesses</a:t>
            </a:r>
          </a:p>
          <a:p>
            <a:endParaRPr lang="en-US" dirty="0"/>
          </a:p>
        </p:txBody>
      </p:sp>
      <p:pic>
        <p:nvPicPr>
          <p:cNvPr id="6" name="Picture 5"/>
          <p:cNvPicPr>
            <a:picLocks noChangeAspect="1"/>
          </p:cNvPicPr>
          <p:nvPr/>
        </p:nvPicPr>
        <p:blipFill>
          <a:blip r:embed="rId2"/>
          <a:stretch>
            <a:fillRect/>
          </a:stretch>
        </p:blipFill>
        <p:spPr>
          <a:xfrm>
            <a:off x="457200" y="2596896"/>
            <a:ext cx="8083295" cy="3503866"/>
          </a:xfrm>
          <a:prstGeom prst="rect">
            <a:avLst/>
          </a:prstGeom>
        </p:spPr>
      </p:pic>
    </p:spTree>
    <p:extLst>
      <p:ext uri="{BB962C8B-B14F-4D97-AF65-F5344CB8AC3E}">
        <p14:creationId xmlns:p14="http://schemas.microsoft.com/office/powerpoint/2010/main" val="5711290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704088"/>
          </a:xfrm>
        </p:spPr>
        <p:txBody>
          <a:bodyPr/>
          <a:lstStyle/>
          <a:p>
            <a:r>
              <a:rPr lang="en-US" sz="3600" dirty="0"/>
              <a:t>Quick Overview</a:t>
            </a:r>
            <a:r>
              <a:rPr lang="en-US" sz="3600" dirty="0">
                <a:solidFill>
                  <a:srgbClr val="7A9900"/>
                </a:solidFill>
              </a:rPr>
              <a:t>: Supply and Demand</a:t>
            </a:r>
          </a:p>
        </p:txBody>
      </p:sp>
      <p:sp>
        <p:nvSpPr>
          <p:cNvPr id="3" name="Content Placeholder 2"/>
          <p:cNvSpPr>
            <a:spLocks noGrp="1"/>
          </p:cNvSpPr>
          <p:nvPr>
            <p:ph idx="1"/>
          </p:nvPr>
        </p:nvSpPr>
        <p:spPr>
          <a:xfrm>
            <a:off x="457200" y="1499616"/>
            <a:ext cx="8229600" cy="5111496"/>
          </a:xfrm>
        </p:spPr>
        <p:txBody>
          <a:bodyPr/>
          <a:lstStyle/>
          <a:p>
            <a:pPr marL="457200" lvl="1" indent="0" eaLnBrk="1" hangingPunct="1">
              <a:buNone/>
            </a:pPr>
            <a:r>
              <a:rPr lang="en-US" altLang="en-US" sz="1600" b="1" dirty="0"/>
              <a:t>Supply – Ability and Willingness of Businesses to sell goods/services</a:t>
            </a:r>
          </a:p>
          <a:p>
            <a:pPr lvl="2" eaLnBrk="1" hangingPunct="1"/>
            <a:r>
              <a:rPr lang="en-US" altLang="en-US" sz="1600" dirty="0"/>
              <a:t>The quantity of a product that producers are willing to sell at each of various prices</a:t>
            </a:r>
          </a:p>
          <a:p>
            <a:pPr lvl="2" eaLnBrk="1" hangingPunct="1"/>
            <a:r>
              <a:rPr lang="en-US" altLang="en-US" sz="1600" dirty="0"/>
              <a:t>Quantity supplied by producers increases as the price increases</a:t>
            </a:r>
          </a:p>
          <a:p>
            <a:pPr lvl="2" eaLnBrk="1" hangingPunct="1"/>
            <a:r>
              <a:rPr lang="en-US" altLang="en-US" sz="1600" dirty="0"/>
              <a:t>Price = profit</a:t>
            </a:r>
          </a:p>
          <a:p>
            <a:pPr lvl="2" eaLnBrk="1" hangingPunct="1"/>
            <a:r>
              <a:rPr lang="en-US" altLang="en-US" sz="1600" dirty="0"/>
              <a:t>Break Even is when Total Revenue = Input Costs </a:t>
            </a:r>
          </a:p>
          <a:p>
            <a:pPr marL="457200" lvl="1" indent="0" eaLnBrk="1" hangingPunct="1">
              <a:buNone/>
            </a:pPr>
            <a:r>
              <a:rPr lang="en-US" altLang="en-US" sz="1600" b="1" dirty="0"/>
              <a:t>Demand – Ability and Willingness of Consumers to buy goods/services</a:t>
            </a:r>
          </a:p>
          <a:p>
            <a:pPr lvl="2" eaLnBrk="1" hangingPunct="1"/>
            <a:r>
              <a:rPr lang="en-US" altLang="en-US" sz="1600" dirty="0"/>
              <a:t>The quantity of a product that buyers are willing to purchase at each of various prices</a:t>
            </a:r>
          </a:p>
          <a:p>
            <a:pPr lvl="2" eaLnBrk="1" hangingPunct="1"/>
            <a:r>
              <a:rPr lang="en-US" altLang="en-US" sz="1600" dirty="0"/>
              <a:t>Quantity demanded increases as the price decreases</a:t>
            </a:r>
          </a:p>
          <a:p>
            <a:pPr marL="457200" lvl="1" indent="0" eaLnBrk="1" hangingPunct="1">
              <a:buNone/>
            </a:pPr>
            <a:r>
              <a:rPr lang="en-US" altLang="en-US" sz="1600" b="1" dirty="0"/>
              <a:t>Equilibrium</a:t>
            </a:r>
          </a:p>
          <a:p>
            <a:pPr marL="914400" lvl="2" indent="0" eaLnBrk="1" hangingPunct="1">
              <a:buNone/>
            </a:pPr>
            <a:r>
              <a:rPr lang="en-US" sz="1600" dirty="0"/>
              <a:t>The price at which quantity supplied = quantity demanded.  Acceptable to both businesses and consumers.  </a:t>
            </a:r>
          </a:p>
        </p:txBody>
      </p:sp>
    </p:spTree>
    <p:extLst>
      <p:ext uri="{BB962C8B-B14F-4D97-AF65-F5344CB8AC3E}">
        <p14:creationId xmlns:p14="http://schemas.microsoft.com/office/powerpoint/2010/main" val="134446236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22960"/>
          </a:xfrm>
        </p:spPr>
        <p:txBody>
          <a:bodyPr/>
          <a:lstStyle/>
          <a:p>
            <a:r>
              <a:rPr lang="en-US" sz="5400" dirty="0"/>
              <a:t>How Is Price Created?</a:t>
            </a:r>
          </a:p>
        </p:txBody>
      </p:sp>
      <p:pic>
        <p:nvPicPr>
          <p:cNvPr id="4" name="Picture 97" descr="345461_la_14_0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37361"/>
            <a:ext cx="8229600" cy="436504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77348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713232"/>
          </a:xfrm>
        </p:spPr>
        <p:txBody>
          <a:bodyPr/>
          <a:lstStyle/>
          <a:p>
            <a:r>
              <a:rPr lang="en-US" sz="3600" dirty="0"/>
              <a:t>Business Input Costs</a:t>
            </a:r>
          </a:p>
        </p:txBody>
      </p:sp>
      <p:sp>
        <p:nvSpPr>
          <p:cNvPr id="3" name="Content Placeholder 2"/>
          <p:cNvSpPr>
            <a:spLocks noGrp="1"/>
          </p:cNvSpPr>
          <p:nvPr>
            <p:ph idx="1"/>
          </p:nvPr>
        </p:nvSpPr>
        <p:spPr>
          <a:xfrm>
            <a:off x="457200" y="1563624"/>
            <a:ext cx="8229600" cy="4593336"/>
          </a:xfrm>
        </p:spPr>
        <p:txBody>
          <a:bodyPr/>
          <a:lstStyle/>
          <a:p>
            <a:pPr marL="0" indent="0">
              <a:buNone/>
            </a:pPr>
            <a:r>
              <a:rPr lang="en-US" sz="1800" dirty="0"/>
              <a:t>1)  raw materials</a:t>
            </a:r>
          </a:p>
          <a:p>
            <a:pPr marL="0" indent="0">
              <a:buNone/>
            </a:pPr>
            <a:r>
              <a:rPr lang="en-US" sz="1800" dirty="0"/>
              <a:t>2)  major equipment</a:t>
            </a:r>
          </a:p>
          <a:p>
            <a:pPr marL="0" indent="0">
              <a:buNone/>
            </a:pPr>
            <a:r>
              <a:rPr lang="en-US" sz="1800" dirty="0"/>
              <a:t>3) accessory equipment -- equipment for production/office activities</a:t>
            </a:r>
          </a:p>
          <a:p>
            <a:pPr marL="0" indent="0">
              <a:buNone/>
            </a:pPr>
            <a:r>
              <a:rPr lang="en-US" sz="1800" dirty="0"/>
              <a:t>4) component parts -- becomes part of a larger product</a:t>
            </a:r>
          </a:p>
          <a:p>
            <a:pPr marL="0" indent="0">
              <a:buNone/>
            </a:pPr>
            <a:r>
              <a:rPr lang="en-US" sz="1800" dirty="0"/>
              <a:t>5)  process material -- end part of finished product (example -- food </a:t>
            </a:r>
            <a:br>
              <a:rPr lang="en-US" sz="1800" dirty="0"/>
            </a:br>
            <a:r>
              <a:rPr lang="en-US" sz="1800" dirty="0"/>
              <a:t>preservatives)</a:t>
            </a:r>
          </a:p>
          <a:p>
            <a:pPr marL="0" indent="0">
              <a:buNone/>
            </a:pPr>
            <a:r>
              <a:rPr lang="en-US" sz="1800" dirty="0"/>
              <a:t>6)  supply (examples -- paper, pencils, oils, and cleaning agents_</a:t>
            </a:r>
          </a:p>
          <a:p>
            <a:pPr marL="0" indent="0">
              <a:buNone/>
            </a:pPr>
            <a:r>
              <a:rPr lang="en-US" sz="1800" dirty="0"/>
              <a:t>7)  business services -- services that help the business function (examples --</a:t>
            </a:r>
            <a:br>
              <a:rPr lang="en-US" sz="1800" dirty="0"/>
            </a:br>
            <a:r>
              <a:rPr lang="en-US" sz="1800" dirty="0"/>
              <a:t>financial, legal, online, janitorial, marketing, research and development)</a:t>
            </a:r>
          </a:p>
          <a:p>
            <a:pPr marL="0" indent="0">
              <a:buNone/>
            </a:pPr>
            <a:r>
              <a:rPr lang="en-US" sz="1800" dirty="0"/>
              <a:t>8)  taxes, loans, rent, insurance</a:t>
            </a:r>
          </a:p>
          <a:p>
            <a:endParaRPr lang="en-US" dirty="0"/>
          </a:p>
        </p:txBody>
      </p:sp>
    </p:spTree>
    <p:extLst>
      <p:ext uri="{BB962C8B-B14F-4D97-AF65-F5344CB8AC3E}">
        <p14:creationId xmlns:p14="http://schemas.microsoft.com/office/powerpoint/2010/main" val="555347215"/>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1094" y="631571"/>
            <a:ext cx="8268001" cy="4580510"/>
          </a:xfrm>
          <a:prstGeom prst="rect">
            <a:avLst/>
          </a:prstGeom>
        </p:spPr>
      </p:pic>
      <p:sp>
        <p:nvSpPr>
          <p:cNvPr id="5" name="Rectangle 4"/>
          <p:cNvSpPr/>
          <p:nvPr/>
        </p:nvSpPr>
        <p:spPr>
          <a:xfrm>
            <a:off x="1024128" y="5300395"/>
            <a:ext cx="7571232" cy="923330"/>
          </a:xfrm>
          <a:prstGeom prst="rect">
            <a:avLst/>
          </a:prstGeom>
        </p:spPr>
        <p:txBody>
          <a:bodyPr wrap="square">
            <a:spAutoFit/>
          </a:bodyPr>
          <a:lstStyle/>
          <a:p>
            <a:r>
              <a:rPr lang="en-US" dirty="0">
                <a:solidFill>
                  <a:srgbClr val="7A9900"/>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Costs, Revenue, Profits:  </a:t>
            </a:r>
          </a:p>
          <a:p>
            <a:r>
              <a:rPr lang="en-US" dirty="0">
                <a:solidFill>
                  <a:srgbClr val="0000FF"/>
                </a:solidFill>
                <a:hlinkClick r:id="rId3">
                  <a:extLst>
                    <a:ext uri="{A12FA001-AC4F-418D-AE19-62706E023703}">
                      <ahyp:hlinkClr xmlns:ahyp="http://schemas.microsoft.com/office/drawing/2018/hyperlinkcolor" val="tx"/>
                    </a:ext>
                  </a:extLst>
                </a:hlinkClick>
              </a:rPr>
              <a:t>https://www.economicsonline.co.uk/Business_economics/Costs.html</a:t>
            </a:r>
            <a:endParaRPr lang="en-US" dirty="0"/>
          </a:p>
          <a:p>
            <a:endParaRPr lang="en-US" dirty="0"/>
          </a:p>
        </p:txBody>
      </p:sp>
    </p:spTree>
    <p:extLst>
      <p:ext uri="{BB962C8B-B14F-4D97-AF65-F5344CB8AC3E}">
        <p14:creationId xmlns:p14="http://schemas.microsoft.com/office/powerpoint/2010/main" val="178305146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356617" y="1024128"/>
            <a:ext cx="8293608" cy="5477256"/>
          </a:xfrm>
          <a:prstGeom prst="rect">
            <a:avLst/>
          </a:prstGeom>
        </p:spPr>
      </p:pic>
    </p:spTree>
    <p:extLst>
      <p:ext uri="{BB962C8B-B14F-4D97-AF65-F5344CB8AC3E}">
        <p14:creationId xmlns:p14="http://schemas.microsoft.com/office/powerpoint/2010/main" val="17918316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8156"/>
            <a:ext cx="8229600" cy="667512"/>
          </a:xfrm>
        </p:spPr>
        <p:txBody>
          <a:bodyPr/>
          <a:lstStyle/>
          <a:p>
            <a:r>
              <a:rPr lang="en-US" dirty="0"/>
              <a:t>Cost Base Pricing</a:t>
            </a:r>
          </a:p>
        </p:txBody>
      </p:sp>
      <p:sp>
        <p:nvSpPr>
          <p:cNvPr id="5" name="Content Placeholder 4"/>
          <p:cNvSpPr>
            <a:spLocks noGrp="1"/>
          </p:cNvSpPr>
          <p:nvPr>
            <p:ph idx="1"/>
          </p:nvPr>
        </p:nvSpPr>
        <p:spPr>
          <a:xfrm>
            <a:off x="457200" y="1581912"/>
            <a:ext cx="8229600" cy="4575048"/>
          </a:xfrm>
        </p:spPr>
        <p:txBody>
          <a:bodyPr/>
          <a:lstStyle/>
          <a:p>
            <a:pPr marL="0" indent="0">
              <a:buNone/>
            </a:pPr>
            <a:r>
              <a:rPr lang="en-US" sz="1400" dirty="0"/>
              <a:t> </a:t>
            </a:r>
          </a:p>
          <a:p>
            <a:pPr marL="0" indent="0">
              <a:buNone/>
            </a:pPr>
            <a:r>
              <a:rPr lang="en-US" sz="2000" dirty="0"/>
              <a:t>Prices based on factors of production/input costs </a:t>
            </a:r>
          </a:p>
          <a:p>
            <a:pPr marL="0" indent="0">
              <a:buNone/>
            </a:pPr>
            <a:r>
              <a:rPr lang="en-US" sz="2000" dirty="0"/>
              <a:t>		</a:t>
            </a:r>
            <a:r>
              <a:rPr lang="en-US" sz="2000" b="1" i="1" dirty="0">
                <a:solidFill>
                  <a:srgbClr val="7A9900"/>
                </a:solidFill>
              </a:rPr>
              <a:t>Class discussion:  what are input costs/factors of production? </a:t>
            </a:r>
            <a:r>
              <a:rPr lang="en-US" sz="2000" dirty="0">
                <a:solidFill>
                  <a:srgbClr val="7A9900"/>
                </a:solidFill>
              </a:rPr>
              <a:t> </a:t>
            </a:r>
          </a:p>
          <a:p>
            <a:pPr marL="0" indent="0">
              <a:buNone/>
            </a:pPr>
            <a:r>
              <a:rPr lang="en-US" sz="2000" b="1" dirty="0"/>
              <a:t>	variable -- changes month-to-month</a:t>
            </a:r>
          </a:p>
          <a:p>
            <a:pPr marL="0" indent="0">
              <a:buNone/>
            </a:pPr>
            <a:r>
              <a:rPr lang="en-US" sz="2000" b="1" dirty="0"/>
              <a:t>  	fixed -- constant/ month-to-month</a:t>
            </a:r>
            <a:r>
              <a:rPr lang="en-US" sz="2000" dirty="0"/>
              <a:t>	  </a:t>
            </a:r>
          </a:p>
          <a:p>
            <a:pPr marL="0" indent="0">
              <a:buNone/>
            </a:pPr>
            <a:r>
              <a:rPr lang="en-US" sz="2000" b="1" dirty="0"/>
              <a:t>	Total Revenue</a:t>
            </a:r>
            <a:r>
              <a:rPr lang="en-US" sz="2000" dirty="0"/>
              <a:t> </a:t>
            </a:r>
            <a:r>
              <a:rPr lang="en-US" sz="2000" b="1" dirty="0"/>
              <a:t>= quantity sold x price</a:t>
            </a:r>
          </a:p>
          <a:p>
            <a:pPr marL="0" indent="0">
              <a:buNone/>
            </a:pPr>
            <a:r>
              <a:rPr lang="en-US" sz="2000" b="1" dirty="0"/>
              <a:t>Break even analysis</a:t>
            </a:r>
            <a:r>
              <a:rPr lang="en-US" sz="2000" dirty="0"/>
              <a:t>:  with your current price, how many units will you have   to sell, so your </a:t>
            </a:r>
            <a:r>
              <a:rPr lang="en-US" sz="2000" b="1" dirty="0"/>
              <a:t>total revenue</a:t>
            </a:r>
            <a:r>
              <a:rPr lang="en-US" sz="2000" dirty="0"/>
              <a:t> breaks even with your </a:t>
            </a:r>
            <a:r>
              <a:rPr lang="en-US" sz="2000" b="1" dirty="0"/>
              <a:t>factors of production costs</a:t>
            </a:r>
            <a:r>
              <a:rPr lang="en-US" sz="2000" dirty="0"/>
              <a:t>?</a:t>
            </a:r>
          </a:p>
          <a:p>
            <a:pPr marL="0" indent="0">
              <a:buNone/>
            </a:pPr>
            <a:r>
              <a:rPr lang="en-US" sz="2000" dirty="0"/>
              <a:t>Total revenue is greater than input costs = profit (“in the black,” “Black Friday”)</a:t>
            </a:r>
          </a:p>
          <a:p>
            <a:endParaRPr lang="en-US" sz="1400" dirty="0"/>
          </a:p>
        </p:txBody>
      </p:sp>
    </p:spTree>
    <p:extLst>
      <p:ext uri="{BB962C8B-B14F-4D97-AF65-F5344CB8AC3E}">
        <p14:creationId xmlns:p14="http://schemas.microsoft.com/office/powerpoint/2010/main" val="222754756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680C86-C5AA-4AB7-9E16-E18259A2702F}"/>
              </a:ext>
            </a:extLst>
          </p:cNvPr>
          <p:cNvSpPr>
            <a:spLocks noGrp="1"/>
          </p:cNvSpPr>
          <p:nvPr>
            <p:ph idx="1"/>
          </p:nvPr>
        </p:nvSpPr>
        <p:spPr/>
        <p:txBody>
          <a:bodyPr/>
          <a:lstStyle/>
          <a:p>
            <a:endParaRPr lang="en-US"/>
          </a:p>
        </p:txBody>
      </p:sp>
      <p:pic>
        <p:nvPicPr>
          <p:cNvPr id="3076" name="Picture 4">
            <a:extLst>
              <a:ext uri="{FF2B5EF4-FFF2-40B4-BE49-F238E27FC236}">
                <a16:creationId xmlns:a16="http://schemas.microsoft.com/office/drawing/2014/main" id="{FBF80718-67F5-4CEB-8EA6-935C5FD2C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79699"/>
            <a:ext cx="9267568" cy="6294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424440"/>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FD619-63DC-4CA2-95F3-48D3DA0B9594}"/>
              </a:ext>
            </a:extLst>
          </p:cNvPr>
          <p:cNvSpPr>
            <a:spLocks noGrp="1"/>
          </p:cNvSpPr>
          <p:nvPr>
            <p:ph type="title"/>
          </p:nvPr>
        </p:nvSpPr>
        <p:spPr/>
        <p:txBody>
          <a:bodyPr/>
          <a:lstStyle/>
          <a:p>
            <a:r>
              <a:rPr lang="en-US" dirty="0"/>
              <a:t>New Market Pricing</a:t>
            </a:r>
          </a:p>
        </p:txBody>
      </p:sp>
      <p:pic>
        <p:nvPicPr>
          <p:cNvPr id="1026" name="Picture 2" descr="Penetration pricing - Economics Help">
            <a:extLst>
              <a:ext uri="{FF2B5EF4-FFF2-40B4-BE49-F238E27FC236}">
                <a16:creationId xmlns:a16="http://schemas.microsoft.com/office/drawing/2014/main" id="{C4930A56-D2F7-4C1B-AFEB-9EAEC78997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7948" y="1914525"/>
            <a:ext cx="7728103" cy="424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5820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37F6-1FA6-43CD-B420-CF01A14E654B}"/>
              </a:ext>
            </a:extLst>
          </p:cNvPr>
          <p:cNvSpPr>
            <a:spLocks noGrp="1"/>
          </p:cNvSpPr>
          <p:nvPr>
            <p:ph type="title"/>
          </p:nvPr>
        </p:nvSpPr>
        <p:spPr/>
        <p:txBody>
          <a:bodyPr/>
          <a:lstStyle/>
          <a:p>
            <a:r>
              <a:rPr lang="en-US" dirty="0"/>
              <a:t>New Market Pricing</a:t>
            </a:r>
          </a:p>
        </p:txBody>
      </p:sp>
      <p:pic>
        <p:nvPicPr>
          <p:cNvPr id="2050" name="Picture 2" descr="Price skimming - Economics Help">
            <a:extLst>
              <a:ext uri="{FF2B5EF4-FFF2-40B4-BE49-F238E27FC236}">
                <a16:creationId xmlns:a16="http://schemas.microsoft.com/office/drawing/2014/main" id="{063B7C9E-BE8A-40A0-8BDE-F66031D8A4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890584"/>
            <a:ext cx="8229600" cy="398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503403"/>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Psychological Pricing</a:t>
            </a:r>
          </a:p>
        </p:txBody>
      </p:sp>
      <p:sp>
        <p:nvSpPr>
          <p:cNvPr id="3" name="Content Placeholder 2"/>
          <p:cNvSpPr>
            <a:spLocks noGrp="1"/>
          </p:cNvSpPr>
          <p:nvPr>
            <p:ph type="body" idx="1"/>
          </p:nvPr>
        </p:nvSpPr>
        <p:spPr/>
        <p:txBody>
          <a:bodyPr/>
          <a:lstStyle/>
          <a:p>
            <a:endParaRPr lang="en-US" sz="2000" dirty="0"/>
          </a:p>
          <a:p>
            <a:pPr lvl="1"/>
            <a:endParaRPr lang="en-US" dirty="0"/>
          </a:p>
          <a:p>
            <a:endParaRPr lang="en-US" dirty="0"/>
          </a:p>
          <a:p>
            <a:endParaRPr lang="en-US" dirty="0"/>
          </a:p>
        </p:txBody>
      </p:sp>
    </p:spTree>
    <p:extLst>
      <p:ext uri="{BB962C8B-B14F-4D97-AF65-F5344CB8AC3E}">
        <p14:creationId xmlns:p14="http://schemas.microsoft.com/office/powerpoint/2010/main" val="122355583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4" descr="345461_la_14_0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4048" y="914400"/>
            <a:ext cx="8229600" cy="5568696"/>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230266"/>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8795"/>
            <a:ext cx="8229600" cy="1143000"/>
          </a:xfrm>
        </p:spPr>
        <p:txBody>
          <a:bodyPr/>
          <a:lstStyle/>
          <a:p>
            <a:r>
              <a:rPr lang="en-US" dirty="0"/>
              <a:t>Odd- Number Pricing:</a:t>
            </a:r>
          </a:p>
        </p:txBody>
      </p:sp>
      <p:sp>
        <p:nvSpPr>
          <p:cNvPr id="3" name="Content Placeholder 2"/>
          <p:cNvSpPr>
            <a:spLocks noGrp="1"/>
          </p:cNvSpPr>
          <p:nvPr>
            <p:ph idx="1"/>
          </p:nvPr>
        </p:nvSpPr>
        <p:spPr/>
        <p:txBody>
          <a:bodyPr/>
          <a:lstStyle/>
          <a:p>
            <a:r>
              <a:rPr lang="en-US" sz="2000" dirty="0"/>
              <a:t>Consumers respond more </a:t>
            </a:r>
            <a:r>
              <a:rPr lang="en-US" sz="2000" dirty="0">
                <a:solidFill>
                  <a:srgbClr val="7A9900"/>
                </a:solidFill>
              </a:rPr>
              <a:t>positively</a:t>
            </a:r>
            <a:r>
              <a:rPr lang="en-US" sz="2000" dirty="0"/>
              <a:t> to odd numbers ($4.99) than even </a:t>
            </a:r>
            <a:br>
              <a:rPr lang="en-US" sz="2000" dirty="0"/>
            </a:br>
            <a:r>
              <a:rPr lang="en-US" sz="2000" dirty="0"/>
              <a:t>($5.00)</a:t>
            </a:r>
          </a:p>
          <a:p>
            <a:endParaRPr lang="en-US" sz="2000" dirty="0"/>
          </a:p>
          <a:p>
            <a:r>
              <a:rPr lang="en-US" sz="2000" dirty="0"/>
              <a:t>Approximately… 60% of prices in advertising material ended in the digit 9, </a:t>
            </a:r>
            <a:br>
              <a:rPr lang="en-US" sz="2000" dirty="0"/>
            </a:br>
            <a:r>
              <a:rPr lang="en-US" sz="2000" dirty="0"/>
              <a:t>…30% ended in the digit 5, …7% ended in the digit 0 and the remaining seven digits combined accounted for only slightly over 3% of prices evaluated</a:t>
            </a:r>
          </a:p>
          <a:p>
            <a:endParaRPr lang="en-US" dirty="0"/>
          </a:p>
        </p:txBody>
      </p:sp>
    </p:spTree>
    <p:extLst>
      <p:ext uri="{BB962C8B-B14F-4D97-AF65-F5344CB8AC3E}">
        <p14:creationId xmlns:p14="http://schemas.microsoft.com/office/powerpoint/2010/main" val="25959495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1977"/>
            <a:ext cx="8229600" cy="868680"/>
          </a:xfrm>
        </p:spPr>
        <p:txBody>
          <a:bodyPr/>
          <a:lstStyle/>
          <a:p>
            <a:r>
              <a:rPr lang="en-US" sz="5400" dirty="0"/>
              <a:t>Multiple-Unit Pricing:</a:t>
            </a:r>
          </a:p>
        </p:txBody>
      </p:sp>
      <p:sp>
        <p:nvSpPr>
          <p:cNvPr id="3" name="Content Placeholder 2"/>
          <p:cNvSpPr>
            <a:spLocks noGrp="1"/>
          </p:cNvSpPr>
          <p:nvPr>
            <p:ph idx="1"/>
          </p:nvPr>
        </p:nvSpPr>
        <p:spPr>
          <a:xfrm>
            <a:off x="457200" y="1709928"/>
            <a:ext cx="8229600" cy="4447032"/>
          </a:xfrm>
        </p:spPr>
        <p:txBody>
          <a:bodyPr/>
          <a:lstStyle/>
          <a:p>
            <a:r>
              <a:rPr lang="en-US" dirty="0"/>
              <a:t>   </a:t>
            </a:r>
            <a:r>
              <a:rPr lang="en-US" dirty="0">
                <a:solidFill>
                  <a:srgbClr val="7A9900"/>
                </a:solidFill>
              </a:rPr>
              <a:t>Single price </a:t>
            </a:r>
            <a:r>
              <a:rPr lang="en-US" dirty="0"/>
              <a:t>for two or more items prices </a:t>
            </a:r>
          </a:p>
          <a:p>
            <a:endParaRPr lang="en-US" dirty="0"/>
          </a:p>
        </p:txBody>
      </p:sp>
      <p:pic>
        <p:nvPicPr>
          <p:cNvPr id="4" name="Picture 3"/>
          <p:cNvPicPr>
            <a:picLocks noChangeAspect="1"/>
          </p:cNvPicPr>
          <p:nvPr/>
        </p:nvPicPr>
        <p:blipFill>
          <a:blip r:embed="rId2"/>
          <a:stretch>
            <a:fillRect/>
          </a:stretch>
        </p:blipFill>
        <p:spPr>
          <a:xfrm>
            <a:off x="595693" y="2148840"/>
            <a:ext cx="7952613" cy="4447032"/>
          </a:xfrm>
          <a:prstGeom prst="rect">
            <a:avLst/>
          </a:prstGeom>
        </p:spPr>
      </p:pic>
    </p:spTree>
    <p:extLst>
      <p:ext uri="{BB962C8B-B14F-4D97-AF65-F5344CB8AC3E}">
        <p14:creationId xmlns:p14="http://schemas.microsoft.com/office/powerpoint/2010/main" val="386401672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0587"/>
            <a:ext cx="8229600" cy="905256"/>
          </a:xfrm>
        </p:spPr>
        <p:txBody>
          <a:bodyPr/>
          <a:lstStyle/>
          <a:p>
            <a:r>
              <a:rPr lang="en-US" sz="6000" dirty="0"/>
              <a:t>Everyday Low Prices</a:t>
            </a:r>
          </a:p>
        </p:txBody>
      </p:sp>
      <p:sp>
        <p:nvSpPr>
          <p:cNvPr id="3" name="Content Placeholder 2"/>
          <p:cNvSpPr>
            <a:spLocks noGrp="1"/>
          </p:cNvSpPr>
          <p:nvPr>
            <p:ph idx="1"/>
          </p:nvPr>
        </p:nvSpPr>
        <p:spPr>
          <a:xfrm>
            <a:off x="457200" y="1755648"/>
            <a:ext cx="8229600" cy="3779520"/>
          </a:xfrm>
        </p:spPr>
        <p:txBody>
          <a:bodyPr/>
          <a:lstStyle/>
          <a:p>
            <a:pPr marL="0" indent="0">
              <a:buNone/>
            </a:pPr>
            <a:r>
              <a:rPr lang="en-US" dirty="0"/>
              <a:t> </a:t>
            </a:r>
          </a:p>
        </p:txBody>
      </p:sp>
      <p:sp>
        <p:nvSpPr>
          <p:cNvPr id="4" name="Rectangle 3"/>
          <p:cNvSpPr/>
          <p:nvPr/>
        </p:nvSpPr>
        <p:spPr>
          <a:xfrm>
            <a:off x="295298" y="2012233"/>
            <a:ext cx="8165592" cy="830997"/>
          </a:xfrm>
          <a:prstGeom prst="rect">
            <a:avLst/>
          </a:prstGeom>
        </p:spPr>
        <p:txBody>
          <a:bodyPr wrap="square">
            <a:spAutoFit/>
          </a:bodyPr>
          <a:lstStyle/>
          <a:p>
            <a:pPr marL="342900" indent="-34290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Prices that are </a:t>
            </a:r>
            <a:r>
              <a:rPr lang="en-US" sz="2400" dirty="0">
                <a:solidFill>
                  <a:srgbClr val="7A9900"/>
                </a:solidFill>
                <a:latin typeface="Calibri Light" panose="020F0302020204030204" pitchFamily="34" charset="0"/>
                <a:cs typeface="Calibri Light" panose="020F0302020204030204" pitchFamily="34" charset="0"/>
              </a:rPr>
              <a:t>not discounted </a:t>
            </a:r>
            <a:r>
              <a:rPr lang="en-US" sz="2400" dirty="0">
                <a:latin typeface="Calibri Light" panose="020F0302020204030204" pitchFamily="34" charset="0"/>
                <a:cs typeface="Calibri Light" panose="020F0302020204030204" pitchFamily="34" charset="0"/>
              </a:rPr>
              <a:t>but are kept consistently low, and so lower than the competitors' prices</a:t>
            </a:r>
          </a:p>
        </p:txBody>
      </p:sp>
      <p:pic>
        <p:nvPicPr>
          <p:cNvPr id="5" name="Picture 4"/>
          <p:cNvPicPr>
            <a:picLocks noChangeAspect="1"/>
          </p:cNvPicPr>
          <p:nvPr/>
        </p:nvPicPr>
        <p:blipFill>
          <a:blip r:embed="rId2"/>
          <a:stretch>
            <a:fillRect/>
          </a:stretch>
        </p:blipFill>
        <p:spPr>
          <a:xfrm>
            <a:off x="67814" y="3035808"/>
            <a:ext cx="9076186" cy="3250691"/>
          </a:xfrm>
          <a:prstGeom prst="rect">
            <a:avLst/>
          </a:prstGeom>
        </p:spPr>
      </p:pic>
    </p:spTree>
    <p:extLst>
      <p:ext uri="{BB962C8B-B14F-4D97-AF65-F5344CB8AC3E}">
        <p14:creationId xmlns:p14="http://schemas.microsoft.com/office/powerpoint/2010/main" val="429314973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41248"/>
          </a:xfrm>
        </p:spPr>
        <p:txBody>
          <a:bodyPr/>
          <a:lstStyle/>
          <a:p>
            <a:r>
              <a:rPr lang="en-US" sz="6000" dirty="0"/>
              <a:t>Reference Pricing</a:t>
            </a:r>
          </a:p>
        </p:txBody>
      </p:sp>
      <p:sp>
        <p:nvSpPr>
          <p:cNvPr id="5" name="Content Placeholder 4"/>
          <p:cNvSpPr>
            <a:spLocks noGrp="1"/>
          </p:cNvSpPr>
          <p:nvPr>
            <p:ph idx="1"/>
          </p:nvPr>
        </p:nvSpPr>
        <p:spPr>
          <a:xfrm>
            <a:off x="457200" y="1755648"/>
            <a:ext cx="8229600" cy="4401312"/>
          </a:xfrm>
        </p:spPr>
        <p:txBody>
          <a:bodyPr/>
          <a:lstStyle/>
          <a:p>
            <a:r>
              <a:rPr lang="en-US" dirty="0"/>
              <a:t>Placing items next to more expensive items to suggest a sale: </a:t>
            </a:r>
            <a:r>
              <a:rPr lang="en-US" dirty="0">
                <a:solidFill>
                  <a:srgbClr val="7A9900"/>
                </a:solidFill>
              </a:rPr>
              <a:t>external</a:t>
            </a:r>
            <a:r>
              <a:rPr lang="en-US" dirty="0"/>
              <a:t> (store is suggesting to person) and </a:t>
            </a:r>
            <a:r>
              <a:rPr lang="en-US" dirty="0">
                <a:solidFill>
                  <a:srgbClr val="7A9900"/>
                </a:solidFill>
              </a:rPr>
              <a:t>internal</a:t>
            </a:r>
            <a:r>
              <a:rPr lang="en-US" dirty="0"/>
              <a:t> (person knows the average value of the item)</a:t>
            </a:r>
          </a:p>
          <a:p>
            <a:pPr marL="0" indent="0">
              <a:buNone/>
            </a:pPr>
            <a:endParaRPr lang="en-US" dirty="0"/>
          </a:p>
          <a:p>
            <a:endParaRPr lang="en-US" dirty="0"/>
          </a:p>
        </p:txBody>
      </p:sp>
      <p:pic>
        <p:nvPicPr>
          <p:cNvPr id="8" name="Picture 7"/>
          <p:cNvPicPr>
            <a:picLocks noChangeAspect="1"/>
          </p:cNvPicPr>
          <p:nvPr/>
        </p:nvPicPr>
        <p:blipFill>
          <a:blip r:embed="rId3"/>
          <a:stretch>
            <a:fillRect/>
          </a:stretch>
        </p:blipFill>
        <p:spPr>
          <a:xfrm>
            <a:off x="457200" y="3767424"/>
            <a:ext cx="8357616" cy="2669858"/>
          </a:xfrm>
          <a:prstGeom prst="rect">
            <a:avLst/>
          </a:prstGeom>
          <a:ln w="28575">
            <a:solidFill>
              <a:schemeClr val="tx1"/>
            </a:solidFill>
          </a:ln>
        </p:spPr>
      </p:pic>
    </p:spTree>
    <p:extLst>
      <p:ext uri="{BB962C8B-B14F-4D97-AF65-F5344CB8AC3E}">
        <p14:creationId xmlns:p14="http://schemas.microsoft.com/office/powerpoint/2010/main" val="516980721"/>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1826"/>
            <a:ext cx="8229600" cy="832104"/>
          </a:xfrm>
        </p:spPr>
        <p:txBody>
          <a:bodyPr/>
          <a:lstStyle/>
          <a:p>
            <a:r>
              <a:rPr lang="en-US" sz="5400" dirty="0"/>
              <a:t>Bundle Pricing</a:t>
            </a:r>
          </a:p>
        </p:txBody>
      </p:sp>
      <p:sp>
        <p:nvSpPr>
          <p:cNvPr id="3" name="Content Placeholder 2"/>
          <p:cNvSpPr>
            <a:spLocks noGrp="1"/>
          </p:cNvSpPr>
          <p:nvPr>
            <p:ph idx="1"/>
          </p:nvPr>
        </p:nvSpPr>
        <p:spPr>
          <a:xfrm>
            <a:off x="457200" y="1746504"/>
            <a:ext cx="8229600" cy="4410456"/>
          </a:xfrm>
        </p:spPr>
        <p:txBody>
          <a:bodyPr/>
          <a:lstStyle/>
          <a:p>
            <a:r>
              <a:rPr lang="en-US" dirty="0"/>
              <a:t>Complementary products packaged together for a combined, </a:t>
            </a:r>
            <a:r>
              <a:rPr lang="en-US" dirty="0">
                <a:solidFill>
                  <a:srgbClr val="7A9900"/>
                </a:solidFill>
              </a:rPr>
              <a:t>lower than individual</a:t>
            </a:r>
            <a:r>
              <a:rPr lang="en-US" dirty="0"/>
              <a:t>, price </a:t>
            </a:r>
          </a:p>
        </p:txBody>
      </p:sp>
      <p:pic>
        <p:nvPicPr>
          <p:cNvPr id="4" name="Picture 3"/>
          <p:cNvPicPr>
            <a:picLocks noChangeAspect="1"/>
          </p:cNvPicPr>
          <p:nvPr/>
        </p:nvPicPr>
        <p:blipFill>
          <a:blip r:embed="rId2"/>
          <a:stretch>
            <a:fillRect/>
          </a:stretch>
        </p:blipFill>
        <p:spPr>
          <a:xfrm>
            <a:off x="290456" y="2760320"/>
            <a:ext cx="8563087" cy="3837198"/>
          </a:xfrm>
          <a:prstGeom prst="rect">
            <a:avLst/>
          </a:prstGeom>
          <a:ln w="28575">
            <a:solidFill>
              <a:schemeClr val="tx1"/>
            </a:solidFill>
          </a:ln>
        </p:spPr>
      </p:pic>
    </p:spTree>
    <p:extLst>
      <p:ext uri="{BB962C8B-B14F-4D97-AF65-F5344CB8AC3E}">
        <p14:creationId xmlns:p14="http://schemas.microsoft.com/office/powerpoint/2010/main" val="1088242300"/>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Product-Line Pricing</a:t>
            </a:r>
          </a:p>
        </p:txBody>
      </p:sp>
      <p:sp>
        <p:nvSpPr>
          <p:cNvPr id="5" name="Text Placeholder 4"/>
          <p:cNvSpPr>
            <a:spLocks noGrp="1"/>
          </p:cNvSpPr>
          <p:nvPr>
            <p:ph type="body" idx="1"/>
          </p:nvPr>
        </p:nvSpPr>
        <p:spPr>
          <a:xfrm>
            <a:off x="1142937" y="4337843"/>
            <a:ext cx="7772400" cy="1500187"/>
          </a:xfrm>
        </p:spPr>
        <p:txBody>
          <a:bodyPr/>
          <a:lstStyle/>
          <a:p>
            <a:r>
              <a:rPr lang="en-US" i="1" dirty="0">
                <a:solidFill>
                  <a:schemeClr val="tx1"/>
                </a:solidFill>
              </a:rPr>
              <a:t>establishing and adjusting the prices of multiple products </a:t>
            </a:r>
            <a:br>
              <a:rPr lang="en-US" i="1" dirty="0">
                <a:solidFill>
                  <a:schemeClr val="tx1"/>
                </a:solidFill>
              </a:rPr>
            </a:br>
            <a:r>
              <a:rPr lang="en-US" i="1" dirty="0">
                <a:solidFill>
                  <a:schemeClr val="tx1"/>
                </a:solidFill>
              </a:rPr>
              <a:t>within a product line. </a:t>
            </a:r>
          </a:p>
        </p:txBody>
      </p:sp>
    </p:spTree>
    <p:extLst>
      <p:ext uri="{BB962C8B-B14F-4D97-AF65-F5344CB8AC3E}">
        <p14:creationId xmlns:p14="http://schemas.microsoft.com/office/powerpoint/2010/main" val="3561242027"/>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46999"/>
            <a:ext cx="8229600" cy="850392"/>
          </a:xfrm>
        </p:spPr>
        <p:txBody>
          <a:bodyPr/>
          <a:lstStyle/>
          <a:p>
            <a:r>
              <a:rPr lang="en-US" sz="5400" dirty="0"/>
              <a:t>Captive Pricing</a:t>
            </a:r>
          </a:p>
        </p:txBody>
      </p:sp>
      <p:sp>
        <p:nvSpPr>
          <p:cNvPr id="5" name="Content Placeholder 4"/>
          <p:cNvSpPr>
            <a:spLocks noGrp="1"/>
          </p:cNvSpPr>
          <p:nvPr>
            <p:ph idx="1"/>
          </p:nvPr>
        </p:nvSpPr>
        <p:spPr>
          <a:xfrm>
            <a:off x="457200" y="1828800"/>
            <a:ext cx="8229600" cy="4328160"/>
          </a:xfrm>
        </p:spPr>
        <p:txBody>
          <a:bodyPr/>
          <a:lstStyle/>
          <a:p>
            <a:r>
              <a:rPr lang="en-US" dirty="0"/>
              <a:t>Main product is low (cameras) but </a:t>
            </a:r>
            <a:r>
              <a:rPr lang="en-US" dirty="0">
                <a:solidFill>
                  <a:srgbClr val="7A9900"/>
                </a:solidFill>
              </a:rPr>
              <a:t>complementary </a:t>
            </a:r>
            <a:br>
              <a:rPr lang="en-US" dirty="0">
                <a:solidFill>
                  <a:srgbClr val="7A9900"/>
                </a:solidFill>
              </a:rPr>
            </a:br>
            <a:r>
              <a:rPr lang="en-US" dirty="0">
                <a:solidFill>
                  <a:srgbClr val="7A9900"/>
                </a:solidFill>
              </a:rPr>
              <a:t>products</a:t>
            </a:r>
            <a:r>
              <a:rPr lang="en-US" dirty="0"/>
              <a:t> are expensive (film, batteries)</a:t>
            </a:r>
          </a:p>
          <a:p>
            <a:pPr marL="0" indent="0">
              <a:buNone/>
            </a:pPr>
            <a:endParaRPr lang="en-US" dirty="0"/>
          </a:p>
          <a:p>
            <a:endParaRPr lang="en-US" dirty="0"/>
          </a:p>
        </p:txBody>
      </p:sp>
      <p:pic>
        <p:nvPicPr>
          <p:cNvPr id="7" name="Picture 6"/>
          <p:cNvPicPr>
            <a:picLocks noChangeAspect="1"/>
          </p:cNvPicPr>
          <p:nvPr/>
        </p:nvPicPr>
        <p:blipFill>
          <a:blip r:embed="rId2"/>
          <a:stretch>
            <a:fillRect/>
          </a:stretch>
        </p:blipFill>
        <p:spPr>
          <a:xfrm>
            <a:off x="363995" y="2816373"/>
            <a:ext cx="8416010" cy="3623692"/>
          </a:xfrm>
          <a:prstGeom prst="rect">
            <a:avLst/>
          </a:prstGeom>
          <a:ln w="28575">
            <a:solidFill>
              <a:schemeClr val="tx1"/>
            </a:solidFill>
          </a:ln>
        </p:spPr>
      </p:pic>
    </p:spTree>
    <p:extLst>
      <p:ext uri="{BB962C8B-B14F-4D97-AF65-F5344CB8AC3E}">
        <p14:creationId xmlns:p14="http://schemas.microsoft.com/office/powerpoint/2010/main" val="394951493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b="1">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hlinkClick r:id="rId3"/>
              </a:rPr>
              <a:t>EconEdLink.org/professional-development/</a:t>
            </a:r>
            <a:endParaRPr lang="en-US" sz="1600" b="1" i="1" dirty="0">
              <a:solidFill>
                <a:srgbClr val="005CB8"/>
              </a:solidFill>
              <a:latin typeface="Arial"/>
              <a:ea typeface="ＭＳ Ｐゴシック"/>
              <a:cs typeface="Arial"/>
            </a:endParaRP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768096"/>
          </a:xfrm>
        </p:spPr>
        <p:txBody>
          <a:bodyPr/>
          <a:lstStyle/>
          <a:p>
            <a:r>
              <a:rPr lang="en-US" sz="4800" dirty="0"/>
              <a:t>Premium Pricing</a:t>
            </a:r>
          </a:p>
        </p:txBody>
      </p:sp>
      <p:sp>
        <p:nvSpPr>
          <p:cNvPr id="3" name="Content Placeholder 2"/>
          <p:cNvSpPr>
            <a:spLocks noGrp="1"/>
          </p:cNvSpPr>
          <p:nvPr>
            <p:ph idx="1"/>
          </p:nvPr>
        </p:nvSpPr>
        <p:spPr>
          <a:xfrm>
            <a:off x="457200" y="1682496"/>
            <a:ext cx="8229600" cy="4474464"/>
          </a:xfrm>
        </p:spPr>
        <p:txBody>
          <a:bodyPr/>
          <a:lstStyle/>
          <a:p>
            <a:r>
              <a:rPr lang="en-US" dirty="0"/>
              <a:t>Pricing the highest-quality or </a:t>
            </a:r>
            <a:r>
              <a:rPr lang="en-US" dirty="0">
                <a:solidFill>
                  <a:srgbClr val="7A9900"/>
                </a:solidFill>
              </a:rPr>
              <a:t>most versatile </a:t>
            </a:r>
            <a:r>
              <a:rPr lang="en-US" dirty="0"/>
              <a:t>products </a:t>
            </a:r>
            <a:br>
              <a:rPr lang="en-US" dirty="0"/>
            </a:br>
            <a:r>
              <a:rPr lang="en-US" dirty="0"/>
              <a:t>higher than other models in the product line.  </a:t>
            </a:r>
          </a:p>
          <a:p>
            <a:pPr marL="0" indent="0">
              <a:buNone/>
            </a:pPr>
            <a:endParaRPr lang="en-US" dirty="0"/>
          </a:p>
          <a:p>
            <a:endParaRPr lang="en-US" dirty="0"/>
          </a:p>
        </p:txBody>
      </p:sp>
      <p:pic>
        <p:nvPicPr>
          <p:cNvPr id="6" name="Picture 5"/>
          <p:cNvPicPr>
            <a:picLocks noChangeAspect="1"/>
          </p:cNvPicPr>
          <p:nvPr/>
        </p:nvPicPr>
        <p:blipFill>
          <a:blip r:embed="rId2"/>
          <a:stretch>
            <a:fillRect/>
          </a:stretch>
        </p:blipFill>
        <p:spPr>
          <a:xfrm>
            <a:off x="0" y="2145602"/>
            <a:ext cx="9144000" cy="4521620"/>
          </a:xfrm>
          <a:prstGeom prst="rect">
            <a:avLst/>
          </a:prstGeom>
        </p:spPr>
      </p:pic>
    </p:spTree>
    <p:extLst>
      <p:ext uri="{BB962C8B-B14F-4D97-AF65-F5344CB8AC3E}">
        <p14:creationId xmlns:p14="http://schemas.microsoft.com/office/powerpoint/2010/main" val="337953519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299"/>
            <a:ext cx="8229600" cy="868680"/>
          </a:xfrm>
        </p:spPr>
        <p:txBody>
          <a:bodyPr/>
          <a:lstStyle/>
          <a:p>
            <a:r>
              <a:rPr lang="en-US" sz="5400" dirty="0"/>
              <a:t> Price Lining</a:t>
            </a:r>
          </a:p>
        </p:txBody>
      </p:sp>
      <p:sp>
        <p:nvSpPr>
          <p:cNvPr id="3" name="Content Placeholder 2"/>
          <p:cNvSpPr>
            <a:spLocks noGrp="1"/>
          </p:cNvSpPr>
          <p:nvPr>
            <p:ph idx="1"/>
          </p:nvPr>
        </p:nvSpPr>
        <p:spPr>
          <a:xfrm>
            <a:off x="457200" y="1709928"/>
            <a:ext cx="8229600" cy="4447032"/>
          </a:xfrm>
        </p:spPr>
        <p:txBody>
          <a:bodyPr/>
          <a:lstStyle/>
          <a:p>
            <a:r>
              <a:rPr lang="en-US" sz="2400" dirty="0"/>
              <a:t>the strategy of selling goods only at certain  </a:t>
            </a:r>
            <a:r>
              <a:rPr lang="en-US" sz="2400" dirty="0">
                <a:solidFill>
                  <a:srgbClr val="7A9900"/>
                </a:solidFill>
              </a:rPr>
              <a:t>predetermined</a:t>
            </a:r>
            <a:r>
              <a:rPr lang="en-US" sz="2400" dirty="0"/>
              <a:t> prices</a:t>
            </a:r>
          </a:p>
          <a:p>
            <a:endParaRPr lang="en-US" sz="1400" dirty="0"/>
          </a:p>
          <a:p>
            <a:endParaRPr lang="en-US" sz="1400" dirty="0"/>
          </a:p>
          <a:p>
            <a:endParaRPr lang="en-US" sz="1400" dirty="0"/>
          </a:p>
        </p:txBody>
      </p:sp>
      <p:pic>
        <p:nvPicPr>
          <p:cNvPr id="4" name="Picture 3"/>
          <p:cNvPicPr>
            <a:picLocks noChangeAspect="1"/>
          </p:cNvPicPr>
          <p:nvPr/>
        </p:nvPicPr>
        <p:blipFill>
          <a:blip r:embed="rId2"/>
          <a:stretch>
            <a:fillRect/>
          </a:stretch>
        </p:blipFill>
        <p:spPr>
          <a:xfrm>
            <a:off x="540639" y="2578608"/>
            <a:ext cx="2440305" cy="2980944"/>
          </a:xfrm>
          <a:prstGeom prst="rect">
            <a:avLst/>
          </a:prstGeom>
        </p:spPr>
      </p:pic>
      <p:pic>
        <p:nvPicPr>
          <p:cNvPr id="5" name="Picture 4"/>
          <p:cNvPicPr>
            <a:picLocks noChangeAspect="1"/>
          </p:cNvPicPr>
          <p:nvPr/>
        </p:nvPicPr>
        <p:blipFill>
          <a:blip r:embed="rId3"/>
          <a:stretch>
            <a:fillRect/>
          </a:stretch>
        </p:blipFill>
        <p:spPr>
          <a:xfrm>
            <a:off x="3178872" y="2733686"/>
            <a:ext cx="2199571" cy="2825865"/>
          </a:xfrm>
          <a:prstGeom prst="rect">
            <a:avLst/>
          </a:prstGeom>
        </p:spPr>
      </p:pic>
      <p:pic>
        <p:nvPicPr>
          <p:cNvPr id="6" name="Picture 5"/>
          <p:cNvPicPr>
            <a:picLocks noChangeAspect="1"/>
          </p:cNvPicPr>
          <p:nvPr/>
        </p:nvPicPr>
        <p:blipFill>
          <a:blip r:embed="rId4"/>
          <a:stretch>
            <a:fillRect/>
          </a:stretch>
        </p:blipFill>
        <p:spPr>
          <a:xfrm>
            <a:off x="6168961" y="2560019"/>
            <a:ext cx="2344103" cy="2999532"/>
          </a:xfrm>
          <a:prstGeom prst="rect">
            <a:avLst/>
          </a:prstGeom>
        </p:spPr>
      </p:pic>
      <p:sp>
        <p:nvSpPr>
          <p:cNvPr id="7" name="TextBox 6"/>
          <p:cNvSpPr txBox="1"/>
          <p:nvPr/>
        </p:nvSpPr>
        <p:spPr>
          <a:xfrm>
            <a:off x="1243584" y="5657671"/>
            <a:ext cx="7443216" cy="1200329"/>
          </a:xfrm>
          <a:prstGeom prst="rect">
            <a:avLst/>
          </a:prstGeom>
          <a:noFill/>
        </p:spPr>
        <p:txBody>
          <a:bodyPr wrap="square" rtlCol="0">
            <a:spAutoFit/>
          </a:bodyPr>
          <a:lstStyle/>
          <a:p>
            <a:r>
              <a:rPr lang="en-US" dirty="0"/>
              <a:t>Perry Ellis	         Tommy Hilfiger		      </a:t>
            </a:r>
            <a:r>
              <a:rPr lang="en-US" dirty="0" err="1"/>
              <a:t>Alfani</a:t>
            </a:r>
            <a:endParaRPr lang="en-US" dirty="0"/>
          </a:p>
          <a:p>
            <a:r>
              <a:rPr lang="en-US" dirty="0"/>
              <a:t>     $44			$44		 	       $44</a:t>
            </a:r>
          </a:p>
          <a:p>
            <a:endParaRPr lang="en-US" dirty="0"/>
          </a:p>
          <a:p>
            <a:endParaRPr lang="en-US" dirty="0"/>
          </a:p>
        </p:txBody>
      </p:sp>
    </p:spTree>
    <p:extLst>
      <p:ext uri="{BB962C8B-B14F-4D97-AF65-F5344CB8AC3E}">
        <p14:creationId xmlns:p14="http://schemas.microsoft.com/office/powerpoint/2010/main" val="954514644"/>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795528"/>
          </a:xfrm>
        </p:spPr>
        <p:txBody>
          <a:bodyPr/>
          <a:lstStyle/>
          <a:p>
            <a:r>
              <a:rPr lang="en-US" sz="4800" dirty="0"/>
              <a:t>Customary Pricing</a:t>
            </a:r>
          </a:p>
        </p:txBody>
      </p:sp>
      <p:sp>
        <p:nvSpPr>
          <p:cNvPr id="3" name="Content Placeholder 2"/>
          <p:cNvSpPr>
            <a:spLocks noGrp="1"/>
          </p:cNvSpPr>
          <p:nvPr>
            <p:ph idx="1"/>
          </p:nvPr>
        </p:nvSpPr>
        <p:spPr>
          <a:xfrm>
            <a:off x="457200" y="1783080"/>
            <a:ext cx="8229600" cy="4373880"/>
          </a:xfrm>
        </p:spPr>
        <p:txBody>
          <a:bodyPr/>
          <a:lstStyle/>
          <a:p>
            <a:r>
              <a:rPr lang="en-US" dirty="0"/>
              <a:t>Prices kept by </a:t>
            </a:r>
            <a:r>
              <a:rPr lang="en-US" dirty="0">
                <a:solidFill>
                  <a:srgbClr val="7A9900"/>
                </a:solidFill>
              </a:rPr>
              <a:t>tradition</a:t>
            </a:r>
            <a:r>
              <a:rPr lang="en-US" dirty="0"/>
              <a:t> (e.g., candy bars and chewing gum)</a:t>
            </a:r>
          </a:p>
          <a:p>
            <a:pPr marL="0" indent="0">
              <a:buNone/>
            </a:pPr>
            <a:endParaRPr lang="en-US" dirty="0"/>
          </a:p>
          <a:p>
            <a:endParaRPr lang="en-US" dirty="0"/>
          </a:p>
        </p:txBody>
      </p:sp>
      <p:pic>
        <p:nvPicPr>
          <p:cNvPr id="5" name="Picture 4"/>
          <p:cNvPicPr>
            <a:picLocks noChangeAspect="1"/>
          </p:cNvPicPr>
          <p:nvPr/>
        </p:nvPicPr>
        <p:blipFill>
          <a:blip r:embed="rId2"/>
          <a:stretch>
            <a:fillRect/>
          </a:stretch>
        </p:blipFill>
        <p:spPr>
          <a:xfrm>
            <a:off x="122044" y="2670048"/>
            <a:ext cx="8921372" cy="3767328"/>
          </a:xfrm>
          <a:prstGeom prst="rect">
            <a:avLst/>
          </a:prstGeom>
          <a:ln w="28575">
            <a:solidFill>
              <a:schemeClr val="tx1"/>
            </a:solidFill>
          </a:ln>
        </p:spPr>
      </p:pic>
    </p:spTree>
    <p:extLst>
      <p:ext uri="{BB962C8B-B14F-4D97-AF65-F5344CB8AC3E}">
        <p14:creationId xmlns:p14="http://schemas.microsoft.com/office/powerpoint/2010/main" val="188049426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224528"/>
            <a:ext cx="7772400" cy="1544447"/>
          </a:xfrm>
        </p:spPr>
        <p:txBody>
          <a:bodyPr/>
          <a:lstStyle/>
          <a:p>
            <a:r>
              <a:rPr lang="en-US" dirty="0"/>
              <a:t>Differential Pricing</a:t>
            </a:r>
            <a:br>
              <a:rPr lang="en-US" dirty="0"/>
            </a:br>
            <a:endParaRPr lang="en-US" dirty="0"/>
          </a:p>
        </p:txBody>
      </p:sp>
      <p:sp>
        <p:nvSpPr>
          <p:cNvPr id="3" name="Content Placeholder 2"/>
          <p:cNvSpPr>
            <a:spLocks noGrp="1"/>
          </p:cNvSpPr>
          <p:nvPr>
            <p:ph type="body" idx="1"/>
          </p:nvPr>
        </p:nvSpPr>
        <p:spPr>
          <a:xfrm>
            <a:off x="1188657" y="4095433"/>
            <a:ext cx="7772400" cy="1500187"/>
          </a:xfrm>
        </p:spPr>
        <p:txBody>
          <a:bodyPr/>
          <a:lstStyle/>
          <a:p>
            <a:r>
              <a:rPr lang="en-US" i="1" dirty="0">
                <a:solidFill>
                  <a:schemeClr val="tx1"/>
                </a:solidFill>
              </a:rPr>
              <a:t>charging different prices to different buyers for the same quality and quantity of a product.</a:t>
            </a:r>
          </a:p>
        </p:txBody>
      </p:sp>
    </p:spTree>
    <p:extLst>
      <p:ext uri="{BB962C8B-B14F-4D97-AF65-F5344CB8AC3E}">
        <p14:creationId xmlns:p14="http://schemas.microsoft.com/office/powerpoint/2010/main" val="615220034"/>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41248"/>
          </a:xfrm>
        </p:spPr>
        <p:txBody>
          <a:bodyPr/>
          <a:lstStyle/>
          <a:p>
            <a:r>
              <a:rPr lang="en-US" sz="4400" dirty="0"/>
              <a:t>Secondary- Market Pricing</a:t>
            </a:r>
          </a:p>
        </p:txBody>
      </p:sp>
      <p:sp>
        <p:nvSpPr>
          <p:cNvPr id="3" name="Content Placeholder 2"/>
          <p:cNvSpPr>
            <a:spLocks noGrp="1"/>
          </p:cNvSpPr>
          <p:nvPr>
            <p:ph idx="1"/>
          </p:nvPr>
        </p:nvSpPr>
        <p:spPr>
          <a:xfrm>
            <a:off x="457200" y="1755648"/>
            <a:ext cx="8229600" cy="4401312"/>
          </a:xfrm>
        </p:spPr>
        <p:txBody>
          <a:bodyPr/>
          <a:lstStyle/>
          <a:p>
            <a:pPr>
              <a:buFont typeface="Arial" panose="020B0604020202020204" pitchFamily="34" charset="0"/>
              <a:buChar char="•"/>
            </a:pPr>
            <a:r>
              <a:rPr lang="en-US" sz="2000" dirty="0"/>
              <a:t>  </a:t>
            </a:r>
            <a:r>
              <a:rPr lang="en-US" sz="2000" dirty="0">
                <a:solidFill>
                  <a:srgbClr val="7A9900"/>
                </a:solidFill>
              </a:rPr>
              <a:t>Primary</a:t>
            </a:r>
            <a:r>
              <a:rPr lang="en-US" sz="2000" dirty="0"/>
              <a:t> market -- main group of buyers receive one price </a:t>
            </a:r>
          </a:p>
          <a:p>
            <a:pPr>
              <a:buFont typeface="Arial" panose="020B0604020202020204" pitchFamily="34" charset="0"/>
              <a:buChar char="•"/>
            </a:pPr>
            <a:r>
              <a:rPr lang="en-US" sz="2000" dirty="0">
                <a:solidFill>
                  <a:srgbClr val="7A9900"/>
                </a:solidFill>
              </a:rPr>
              <a:t>  Secondary </a:t>
            </a:r>
            <a:r>
              <a:rPr lang="en-US" sz="2000" dirty="0"/>
              <a:t>market -- secondary group of buyers receive different price</a:t>
            </a:r>
            <a:br>
              <a:rPr lang="en-US" sz="1800" dirty="0"/>
            </a:br>
            <a:endParaRPr lang="en-US" sz="1800" dirty="0"/>
          </a:p>
          <a:p>
            <a:endParaRPr lang="en-US" dirty="0"/>
          </a:p>
        </p:txBody>
      </p:sp>
      <p:pic>
        <p:nvPicPr>
          <p:cNvPr id="5" name="Picture 4"/>
          <p:cNvPicPr>
            <a:picLocks noChangeAspect="1"/>
          </p:cNvPicPr>
          <p:nvPr/>
        </p:nvPicPr>
        <p:blipFill>
          <a:blip r:embed="rId2"/>
          <a:stretch>
            <a:fillRect/>
          </a:stretch>
        </p:blipFill>
        <p:spPr>
          <a:xfrm>
            <a:off x="275440" y="2935224"/>
            <a:ext cx="8411360" cy="3396412"/>
          </a:xfrm>
          <a:prstGeom prst="rect">
            <a:avLst/>
          </a:prstGeom>
          <a:ln w="28575">
            <a:solidFill>
              <a:schemeClr val="tx1"/>
            </a:solidFill>
          </a:ln>
        </p:spPr>
      </p:pic>
    </p:spTree>
    <p:extLst>
      <p:ext uri="{BB962C8B-B14F-4D97-AF65-F5344CB8AC3E}">
        <p14:creationId xmlns:p14="http://schemas.microsoft.com/office/powerpoint/2010/main" val="6792348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76656"/>
          </a:xfrm>
        </p:spPr>
        <p:txBody>
          <a:bodyPr/>
          <a:lstStyle/>
          <a:p>
            <a:r>
              <a:rPr lang="en-US" sz="4800" dirty="0"/>
              <a:t>Promotional Pricing</a:t>
            </a:r>
          </a:p>
        </p:txBody>
      </p:sp>
      <p:sp>
        <p:nvSpPr>
          <p:cNvPr id="3" name="Content Placeholder 2"/>
          <p:cNvSpPr>
            <a:spLocks noGrp="1"/>
          </p:cNvSpPr>
          <p:nvPr>
            <p:ph idx="1"/>
          </p:nvPr>
        </p:nvSpPr>
        <p:spPr>
          <a:xfrm>
            <a:off x="457200" y="1591056"/>
            <a:ext cx="8229600" cy="4565904"/>
          </a:xfrm>
        </p:spPr>
        <p:txBody>
          <a:bodyPr/>
          <a:lstStyle/>
          <a:p>
            <a:pPr>
              <a:buFont typeface="Arial" panose="020B0604020202020204" pitchFamily="34" charset="0"/>
              <a:buChar char="•"/>
            </a:pPr>
            <a:r>
              <a:rPr lang="en-US" dirty="0"/>
              <a:t>occasionally reducing the</a:t>
            </a:r>
            <a:r>
              <a:rPr lang="en-US" dirty="0">
                <a:solidFill>
                  <a:srgbClr val="7A9900"/>
                </a:solidFill>
              </a:rPr>
              <a:t> "price leaders" </a:t>
            </a:r>
            <a:r>
              <a:rPr lang="en-US" dirty="0"/>
              <a:t>and having "special event pricing" and "comparison discounting" </a:t>
            </a:r>
          </a:p>
          <a:p>
            <a:endParaRPr lang="en-US" sz="1600" dirty="0"/>
          </a:p>
        </p:txBody>
      </p:sp>
      <p:pic>
        <p:nvPicPr>
          <p:cNvPr id="4" name="Picture 3"/>
          <p:cNvPicPr>
            <a:picLocks noChangeAspect="1"/>
          </p:cNvPicPr>
          <p:nvPr/>
        </p:nvPicPr>
        <p:blipFill>
          <a:blip r:embed="rId2"/>
          <a:stretch>
            <a:fillRect/>
          </a:stretch>
        </p:blipFill>
        <p:spPr>
          <a:xfrm>
            <a:off x="182689" y="2490216"/>
            <a:ext cx="8696135" cy="3837432"/>
          </a:xfrm>
          <a:prstGeom prst="rect">
            <a:avLst/>
          </a:prstGeom>
          <a:ln w="38100">
            <a:solidFill>
              <a:schemeClr val="tx1"/>
            </a:solidFill>
          </a:ln>
        </p:spPr>
      </p:pic>
    </p:spTree>
    <p:extLst>
      <p:ext uri="{BB962C8B-B14F-4D97-AF65-F5344CB8AC3E}">
        <p14:creationId xmlns:p14="http://schemas.microsoft.com/office/powerpoint/2010/main" val="2533566176"/>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841248"/>
          </a:xfrm>
        </p:spPr>
        <p:txBody>
          <a:bodyPr/>
          <a:lstStyle/>
          <a:p>
            <a:r>
              <a:rPr lang="en-US" sz="4800" dirty="0"/>
              <a:t> Periodic Pricing </a:t>
            </a:r>
            <a:r>
              <a:rPr lang="en-US" sz="6000" dirty="0"/>
              <a:t> </a:t>
            </a:r>
          </a:p>
        </p:txBody>
      </p:sp>
      <p:sp>
        <p:nvSpPr>
          <p:cNvPr id="3" name="Content Placeholder 2"/>
          <p:cNvSpPr>
            <a:spLocks noGrp="1"/>
          </p:cNvSpPr>
          <p:nvPr>
            <p:ph idx="1"/>
          </p:nvPr>
        </p:nvSpPr>
        <p:spPr>
          <a:xfrm>
            <a:off x="457200" y="1755648"/>
            <a:ext cx="8229600" cy="4401312"/>
          </a:xfrm>
        </p:spPr>
        <p:txBody>
          <a:bodyPr/>
          <a:lstStyle/>
          <a:p>
            <a:r>
              <a:rPr lang="en-US" dirty="0"/>
              <a:t>Temporary </a:t>
            </a:r>
            <a:r>
              <a:rPr lang="en-US" dirty="0">
                <a:solidFill>
                  <a:srgbClr val="7A9900"/>
                </a:solidFill>
              </a:rPr>
              <a:t>reduction of prices </a:t>
            </a:r>
            <a:r>
              <a:rPr lang="en-US" dirty="0"/>
              <a:t>on based on a pattern (e.g., seasonal sales/discounts)</a:t>
            </a:r>
          </a:p>
          <a:p>
            <a:pPr marL="0" indent="0">
              <a:buNone/>
            </a:pPr>
            <a:br>
              <a:rPr lang="en-US" dirty="0"/>
            </a:br>
            <a:endParaRPr lang="en-US" dirty="0"/>
          </a:p>
        </p:txBody>
      </p:sp>
      <p:pic>
        <p:nvPicPr>
          <p:cNvPr id="4" name="Picture 3"/>
          <p:cNvPicPr>
            <a:picLocks noChangeAspect="1"/>
          </p:cNvPicPr>
          <p:nvPr/>
        </p:nvPicPr>
        <p:blipFill>
          <a:blip r:embed="rId2"/>
          <a:stretch>
            <a:fillRect/>
          </a:stretch>
        </p:blipFill>
        <p:spPr>
          <a:xfrm>
            <a:off x="278606" y="2723109"/>
            <a:ext cx="8586787" cy="3810010"/>
          </a:xfrm>
          <a:prstGeom prst="rect">
            <a:avLst/>
          </a:prstGeom>
          <a:ln w="38100">
            <a:solidFill>
              <a:schemeClr val="tx1"/>
            </a:solidFill>
          </a:ln>
        </p:spPr>
      </p:pic>
    </p:spTree>
    <p:extLst>
      <p:ext uri="{BB962C8B-B14F-4D97-AF65-F5344CB8AC3E}">
        <p14:creationId xmlns:p14="http://schemas.microsoft.com/office/powerpoint/2010/main" val="1032731533"/>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40080"/>
          </a:xfrm>
        </p:spPr>
        <p:txBody>
          <a:bodyPr/>
          <a:lstStyle/>
          <a:p>
            <a:r>
              <a:rPr lang="en-US" sz="2800" dirty="0"/>
              <a:t>Negotiating Price</a:t>
            </a:r>
          </a:p>
        </p:txBody>
      </p:sp>
      <p:sp>
        <p:nvSpPr>
          <p:cNvPr id="3" name="Content Placeholder 2"/>
          <p:cNvSpPr>
            <a:spLocks noGrp="1"/>
          </p:cNvSpPr>
          <p:nvPr>
            <p:ph idx="1"/>
          </p:nvPr>
        </p:nvSpPr>
        <p:spPr>
          <a:xfrm>
            <a:off x="457200" y="1554480"/>
            <a:ext cx="8229600" cy="4602480"/>
          </a:xfrm>
        </p:spPr>
        <p:txBody>
          <a:bodyPr/>
          <a:lstStyle/>
          <a:p>
            <a:r>
              <a:rPr lang="en-US" dirty="0"/>
              <a:t>  </a:t>
            </a:r>
            <a:r>
              <a:rPr lang="en-US" dirty="0">
                <a:solidFill>
                  <a:srgbClr val="7A9900"/>
                </a:solidFill>
              </a:rPr>
              <a:t>Final price </a:t>
            </a:r>
            <a:r>
              <a:rPr lang="en-US" dirty="0"/>
              <a:t>between buyers and sellers</a:t>
            </a:r>
          </a:p>
          <a:p>
            <a:pPr marL="0" indent="0">
              <a:buNone/>
            </a:pPr>
            <a:endParaRPr lang="en-US" dirty="0"/>
          </a:p>
        </p:txBody>
      </p:sp>
    </p:spTree>
    <p:extLst>
      <p:ext uri="{BB962C8B-B14F-4D97-AF65-F5344CB8AC3E}">
        <p14:creationId xmlns:p14="http://schemas.microsoft.com/office/powerpoint/2010/main" val="399233681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Assessment Questions</a:t>
            </a:r>
            <a:endParaRPr lang="en-US" sz="5500" b="1">
              <a:ln w="11430">
                <a:noFill/>
              </a:ln>
              <a:effectLst>
                <a:outerShdw blurRad="80000" dist="40000" dir="5040000" algn="tl">
                  <a:srgbClr val="000000">
                    <a:alpha val="0"/>
                  </a:srgbClr>
                </a:outerShdw>
              </a:effectLst>
              <a:ea typeface="+mj-ea"/>
              <a:cs typeface="+mj-cs"/>
            </a:endParaRP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2873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8CDB87-6CC1-4EB8-8924-F9D51E582329}"/>
              </a:ext>
            </a:extLst>
          </p:cNvPr>
          <p:cNvSpPr>
            <a:spLocks noGrp="1"/>
          </p:cNvSpPr>
          <p:nvPr>
            <p:ph type="title"/>
          </p:nvPr>
        </p:nvSpPr>
        <p:spPr/>
        <p:txBody>
          <a:bodyPr/>
          <a:lstStyle/>
          <a:p>
            <a:r>
              <a:rPr lang="en-US" sz="6000" dirty="0"/>
              <a:t>Assessment #1</a:t>
            </a:r>
          </a:p>
        </p:txBody>
      </p:sp>
      <p:sp>
        <p:nvSpPr>
          <p:cNvPr id="5" name="Content Placeholder 4">
            <a:extLst>
              <a:ext uri="{FF2B5EF4-FFF2-40B4-BE49-F238E27FC236}">
                <a16:creationId xmlns:a16="http://schemas.microsoft.com/office/drawing/2014/main" id="{E25EA05E-35F0-4A7F-88B1-E026FD1D8F65}"/>
              </a:ext>
            </a:extLst>
          </p:cNvPr>
          <p:cNvSpPr>
            <a:spLocks noGrp="1"/>
          </p:cNvSpPr>
          <p:nvPr>
            <p:ph idx="1"/>
          </p:nvPr>
        </p:nvSpPr>
        <p:spPr/>
        <p:txBody>
          <a:bodyPr/>
          <a:lstStyle/>
          <a:p>
            <a:pPr marL="0" indent="0">
              <a:buNone/>
            </a:pPr>
            <a:r>
              <a:rPr lang="en-US" dirty="0">
                <a:hlinkClick r:id="rId2"/>
              </a:rPr>
              <a:t>https://www.moneycrashers.com/negotiation-techniques-to-score-a-great-deal/</a:t>
            </a:r>
            <a:r>
              <a:rPr lang="en-US" dirty="0"/>
              <a:t> </a:t>
            </a:r>
          </a:p>
          <a:p>
            <a:pPr>
              <a:buFont typeface="Wingdings" panose="05000000000000000000" pitchFamily="2" charset="2"/>
              <a:buChar char="ü"/>
            </a:pPr>
            <a:r>
              <a:rPr lang="en-US" dirty="0"/>
              <a:t>What advice did  you think was the best to know from a consumer perspective?  Business perspective?  </a:t>
            </a:r>
          </a:p>
          <a:p>
            <a:endParaRPr lang="en-US" dirty="0"/>
          </a:p>
        </p:txBody>
      </p:sp>
    </p:spTree>
    <p:extLst>
      <p:ext uri="{BB962C8B-B14F-4D97-AF65-F5344CB8AC3E}">
        <p14:creationId xmlns:p14="http://schemas.microsoft.com/office/powerpoint/2010/main" val="553140241"/>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Agenda</a:t>
            </a:r>
            <a:endParaRPr lang="en-US" sz="5500" b="1">
              <a:ln w="11430"/>
              <a:solidFill>
                <a:srgbClr val="005CB8"/>
              </a:solidFill>
              <a:effectLst>
                <a:outerShdw blurRad="80000" dist="40000" dir="5040000" algn="tl">
                  <a:srgbClr val="000000">
                    <a:alpha val="0"/>
                  </a:srgbClr>
                </a:outerShdw>
              </a:effectLst>
              <a:latin typeface="Calibri" panose="020F0502020204030204" pitchFamily="34" charset="0"/>
              <a:ea typeface="+mj-ea"/>
              <a:cs typeface="Calibri" panose="020F0502020204030204" pitchFamily="34" charset="0"/>
            </a:endParaRPr>
          </a:p>
        </p:txBody>
      </p:sp>
      <p:sp>
        <p:nvSpPr>
          <p:cNvPr id="15363" name="Content Placeholder 2"/>
          <p:cNvSpPr>
            <a:spLocks noGrp="1"/>
          </p:cNvSpPr>
          <p:nvPr>
            <p:ph idx="4294967295"/>
          </p:nvPr>
        </p:nvSpPr>
        <p:spPr>
          <a:xfrm>
            <a:off x="457200" y="2377441"/>
            <a:ext cx="8229600" cy="4175760"/>
          </a:xfrm>
        </p:spPr>
        <p:txBody>
          <a:bodyPr/>
          <a:lstStyle/>
          <a:p>
            <a:r>
              <a:rPr lang="en-US" sz="2500" dirty="0">
                <a:latin typeface="Calibri Light"/>
                <a:ea typeface="ＭＳ Ｐゴシック"/>
                <a:cs typeface="Calibri Light"/>
              </a:rPr>
              <a:t>Briefly </a:t>
            </a:r>
            <a:r>
              <a:rPr lang="en-US" sz="2500" b="1" dirty="0">
                <a:latin typeface="Calibri Light"/>
                <a:ea typeface="ＭＳ Ｐゴシック"/>
                <a:cs typeface="Calibri Light"/>
              </a:rPr>
              <a:t>explain</a:t>
            </a:r>
            <a:r>
              <a:rPr lang="en-US" sz="2500" dirty="0">
                <a:latin typeface="Calibri Light"/>
                <a:ea typeface="ＭＳ Ｐゴシック"/>
                <a:cs typeface="Calibri Light"/>
              </a:rPr>
              <a:t> the creation of market price</a:t>
            </a:r>
          </a:p>
          <a:p>
            <a:r>
              <a:rPr lang="en-US" sz="2500" b="1" dirty="0">
                <a:latin typeface="Calibri Light"/>
                <a:ea typeface="ＭＳ Ｐゴシック"/>
                <a:cs typeface="Calibri Light"/>
              </a:rPr>
              <a:t>Demonstrate</a:t>
            </a:r>
            <a:r>
              <a:rPr lang="en-US" sz="2500" dirty="0">
                <a:latin typeface="Calibri Light"/>
                <a:ea typeface="ＭＳ Ｐゴシック"/>
                <a:cs typeface="Calibri Light"/>
              </a:rPr>
              <a:t> how businesses use market price and input costs as a basis for pricing</a:t>
            </a:r>
          </a:p>
          <a:p>
            <a:r>
              <a:rPr lang="en-US" sz="2500" b="1" dirty="0">
                <a:latin typeface="Calibri Light"/>
                <a:ea typeface="ＭＳ Ｐゴシック"/>
                <a:cs typeface="Calibri Light"/>
              </a:rPr>
              <a:t>Examine</a:t>
            </a:r>
            <a:r>
              <a:rPr lang="en-US" sz="2500" dirty="0">
                <a:latin typeface="Calibri Light"/>
                <a:ea typeface="ＭＳ Ｐゴシック"/>
                <a:cs typeface="Calibri Light"/>
              </a:rPr>
              <a:t> different psychological pricing strategies and their effectiveness</a:t>
            </a:r>
            <a:endParaRPr lang="en-US" sz="25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895FF-26C3-4483-A787-6162FDE143F8}"/>
              </a:ext>
            </a:extLst>
          </p:cNvPr>
          <p:cNvSpPr>
            <a:spLocks noGrp="1"/>
          </p:cNvSpPr>
          <p:nvPr>
            <p:ph type="title"/>
          </p:nvPr>
        </p:nvSpPr>
        <p:spPr/>
        <p:txBody>
          <a:bodyPr/>
          <a:lstStyle/>
          <a:p>
            <a:r>
              <a:rPr lang="en-US" sz="6000" dirty="0"/>
              <a:t>Assessment #2</a:t>
            </a:r>
          </a:p>
        </p:txBody>
      </p:sp>
      <p:sp>
        <p:nvSpPr>
          <p:cNvPr id="3" name="Content Placeholder 2">
            <a:extLst>
              <a:ext uri="{FF2B5EF4-FFF2-40B4-BE49-F238E27FC236}">
                <a16:creationId xmlns:a16="http://schemas.microsoft.com/office/drawing/2014/main" id="{7E9F53E1-CC4A-425B-969E-DBDE0DF07362}"/>
              </a:ext>
            </a:extLst>
          </p:cNvPr>
          <p:cNvSpPr>
            <a:spLocks noGrp="1"/>
          </p:cNvSpPr>
          <p:nvPr>
            <p:ph idx="1"/>
          </p:nvPr>
        </p:nvSpPr>
        <p:spPr>
          <a:xfrm>
            <a:off x="457200" y="2057400"/>
            <a:ext cx="8229600" cy="4099560"/>
          </a:xfrm>
        </p:spPr>
        <p:txBody>
          <a:bodyPr/>
          <a:lstStyle/>
          <a:p>
            <a:r>
              <a:rPr lang="en-US" dirty="0"/>
              <a:t>See the Psychological Pricing Activity Sheet</a:t>
            </a:r>
          </a:p>
        </p:txBody>
      </p:sp>
    </p:spTree>
    <p:extLst>
      <p:ext uri="{BB962C8B-B14F-4D97-AF65-F5344CB8AC3E}">
        <p14:creationId xmlns:p14="http://schemas.microsoft.com/office/powerpoint/2010/main" val="232888244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Assessment #3</a:t>
            </a:r>
          </a:p>
        </p:txBody>
      </p:sp>
      <p:sp>
        <p:nvSpPr>
          <p:cNvPr id="3" name="Content Placeholder 2"/>
          <p:cNvSpPr>
            <a:spLocks noGrp="1"/>
          </p:cNvSpPr>
          <p:nvPr>
            <p:ph idx="1"/>
          </p:nvPr>
        </p:nvSpPr>
        <p:spPr/>
        <p:txBody>
          <a:bodyPr/>
          <a:lstStyle/>
          <a:p>
            <a:pPr marL="0" indent="0">
              <a:buNone/>
            </a:pPr>
            <a:r>
              <a:rPr lang="en-US" dirty="0">
                <a:hlinkClick r:id="rId2"/>
              </a:rPr>
              <a:t>https://www.veeqo.com/us/blog/psychological-pricing-strategy</a:t>
            </a:r>
            <a:endParaRPr lang="en-US" dirty="0"/>
          </a:p>
          <a:p>
            <a:pPr>
              <a:buFont typeface="Wingdings" panose="05000000000000000000" pitchFamily="2" charset="2"/>
              <a:buChar char="ü"/>
            </a:pPr>
            <a:r>
              <a:rPr lang="en-US" dirty="0"/>
              <a:t>How are the pricing strategies we used today applied to the business world of e-commerce?</a:t>
            </a:r>
          </a:p>
          <a:p>
            <a:pPr>
              <a:buFont typeface="Wingdings" panose="05000000000000000000" pitchFamily="2" charset="2"/>
              <a:buChar char="ü"/>
            </a:pPr>
            <a:r>
              <a:rPr lang="en-US" dirty="0"/>
              <a:t>If you oversaw e-commerce of a company, how would you apply the concepts?</a:t>
            </a:r>
          </a:p>
        </p:txBody>
      </p:sp>
    </p:spTree>
    <p:extLst>
      <p:ext uri="{BB962C8B-B14F-4D97-AF65-F5344CB8AC3E}">
        <p14:creationId xmlns:p14="http://schemas.microsoft.com/office/powerpoint/2010/main" val="2518409839"/>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6152"/>
            <a:ext cx="8229600" cy="841248"/>
          </a:xfrm>
        </p:spPr>
        <p:txBody>
          <a:bodyPr/>
          <a:lstStyle/>
          <a:p>
            <a:r>
              <a:rPr lang="en-US" sz="6000" dirty="0"/>
              <a:t>Assessment #4</a:t>
            </a:r>
          </a:p>
        </p:txBody>
      </p:sp>
      <p:sp>
        <p:nvSpPr>
          <p:cNvPr id="3" name="Content Placeholder 2"/>
          <p:cNvSpPr>
            <a:spLocks noGrp="1"/>
          </p:cNvSpPr>
          <p:nvPr>
            <p:ph idx="1"/>
          </p:nvPr>
        </p:nvSpPr>
        <p:spPr>
          <a:xfrm>
            <a:off x="457200" y="2452744"/>
            <a:ext cx="8229600" cy="3704216"/>
          </a:xfrm>
        </p:spPr>
        <p:txBody>
          <a:bodyPr/>
          <a:lstStyle/>
          <a:p>
            <a:pPr marL="0" indent="0">
              <a:buNone/>
            </a:pPr>
            <a:r>
              <a:rPr lang="en-US" dirty="0">
                <a:hlinkClick r:id="rId2"/>
              </a:rPr>
              <a:t>https://www.minderest.com/blog/2019/09/30/36-tricks-implementing-psychological-pricing-techniques-your-online-store</a:t>
            </a:r>
            <a:r>
              <a:rPr lang="en-US" dirty="0"/>
              <a:t> </a:t>
            </a:r>
          </a:p>
          <a:p>
            <a:pPr>
              <a:buFont typeface="Wingdings" panose="05000000000000000000" pitchFamily="2" charset="2"/>
              <a:buChar char="ü"/>
            </a:pPr>
            <a:r>
              <a:rPr lang="en-US" dirty="0"/>
              <a:t>Choose 5 of the above strategies.  How would you implement them?  Explain.  </a:t>
            </a:r>
          </a:p>
        </p:txBody>
      </p:sp>
    </p:spTree>
    <p:extLst>
      <p:ext uri="{BB962C8B-B14F-4D97-AF65-F5344CB8AC3E}">
        <p14:creationId xmlns:p14="http://schemas.microsoft.com/office/powerpoint/2010/main" val="1857668084"/>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216B-BBCB-4C04-8BDC-FF4036B87FD9}"/>
              </a:ext>
            </a:extLst>
          </p:cNvPr>
          <p:cNvSpPr>
            <a:spLocks noGrp="1"/>
          </p:cNvSpPr>
          <p:nvPr>
            <p:ph type="title"/>
          </p:nvPr>
        </p:nvSpPr>
        <p:spPr/>
        <p:txBody>
          <a:bodyPr/>
          <a:lstStyle/>
          <a:p>
            <a:r>
              <a:rPr lang="en-US" sz="6000" dirty="0"/>
              <a:t>Assessment #5</a:t>
            </a:r>
          </a:p>
        </p:txBody>
      </p:sp>
      <p:sp>
        <p:nvSpPr>
          <p:cNvPr id="3" name="Content Placeholder 2">
            <a:extLst>
              <a:ext uri="{FF2B5EF4-FFF2-40B4-BE49-F238E27FC236}">
                <a16:creationId xmlns:a16="http://schemas.microsoft.com/office/drawing/2014/main" id="{433CE4EE-6272-4DBF-BA44-9879E62D7FBC}"/>
              </a:ext>
            </a:extLst>
          </p:cNvPr>
          <p:cNvSpPr>
            <a:spLocks noGrp="1"/>
          </p:cNvSpPr>
          <p:nvPr>
            <p:ph idx="1"/>
          </p:nvPr>
        </p:nvSpPr>
        <p:spPr>
          <a:xfrm>
            <a:off x="457200" y="1969667"/>
            <a:ext cx="8229600" cy="3779520"/>
          </a:xfrm>
        </p:spPr>
        <p:txBody>
          <a:bodyPr/>
          <a:lstStyle/>
          <a:p>
            <a:pPr marL="0" indent="0" algn="ctr">
              <a:buNone/>
            </a:pPr>
            <a:r>
              <a:rPr lang="en-US" b="1" dirty="0"/>
              <a:t>Price Penetrating vs. Price Skimming</a:t>
            </a:r>
          </a:p>
          <a:p>
            <a:pPr marL="0" indent="0">
              <a:buNone/>
            </a:pPr>
            <a:r>
              <a:rPr lang="en-US" dirty="0">
                <a:hlinkClick r:id="rId2"/>
              </a:rPr>
              <a:t>http://www.differencebetween.net/business/difference-between-penetration-and-skimming-pricing-strategy/</a:t>
            </a:r>
            <a:r>
              <a:rPr lang="en-US" dirty="0"/>
              <a:t> </a:t>
            </a:r>
          </a:p>
          <a:p>
            <a:pPr>
              <a:buFont typeface="Wingdings" panose="05000000000000000000" pitchFamily="2" charset="2"/>
              <a:buChar char="ü"/>
            </a:pPr>
            <a:r>
              <a:rPr lang="en-US" dirty="0"/>
              <a:t>What is the theory for each?</a:t>
            </a:r>
          </a:p>
          <a:p>
            <a:pPr>
              <a:buFont typeface="Wingdings" panose="05000000000000000000" pitchFamily="2" charset="2"/>
              <a:buChar char="ü"/>
            </a:pPr>
            <a:r>
              <a:rPr lang="en-US" dirty="0"/>
              <a:t>What are the business arguments for each?</a:t>
            </a:r>
          </a:p>
          <a:p>
            <a:pPr>
              <a:buFont typeface="Wingdings" panose="05000000000000000000" pitchFamily="2" charset="2"/>
              <a:buChar char="ü"/>
            </a:pPr>
            <a:r>
              <a:rPr lang="en-US" dirty="0"/>
              <a:t>If you were opening up a new store front business (such as a pizzeria) and you had the ability to choose one, which would you choose?  Explain.  </a:t>
            </a:r>
          </a:p>
        </p:txBody>
      </p:sp>
    </p:spTree>
    <p:extLst>
      <p:ext uri="{BB962C8B-B14F-4D97-AF65-F5344CB8AC3E}">
        <p14:creationId xmlns:p14="http://schemas.microsoft.com/office/powerpoint/2010/main" val="182567717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References</a:t>
            </a:r>
            <a:endParaRPr lang="en-US" sz="5500" b="1">
              <a:ln w="11430"/>
              <a:effectLst>
                <a:outerShdw blurRad="80000" dist="40000" dir="5040000" algn="tl">
                  <a:srgbClr val="000000">
                    <a:alpha val="0"/>
                  </a:srgbClr>
                </a:outerShdw>
              </a:effectLst>
              <a:ea typeface="+mj-ea"/>
              <a:cs typeface="+mj-cs"/>
            </a:endParaRPr>
          </a:p>
        </p:txBody>
      </p:sp>
      <p:sp>
        <p:nvSpPr>
          <p:cNvPr id="5" name="Content Placeholder 4">
            <a:extLst>
              <a:ext uri="{FF2B5EF4-FFF2-40B4-BE49-F238E27FC236}">
                <a16:creationId xmlns:a16="http://schemas.microsoft.com/office/drawing/2014/main" id="{28F1D3A3-98BD-4497-A322-D25C364A1332}"/>
              </a:ext>
            </a:extLst>
          </p:cNvPr>
          <p:cNvSpPr>
            <a:spLocks noGrp="1"/>
          </p:cNvSpPr>
          <p:nvPr>
            <p:ph idx="1"/>
          </p:nvPr>
        </p:nvSpPr>
        <p:spPr/>
        <p:txBody>
          <a:bodyPr/>
          <a:lstStyle/>
          <a:p>
            <a:r>
              <a:rPr lang="en-US" dirty="0">
                <a:hlinkClick r:id="rId3"/>
              </a:rPr>
              <a:t>https://www.minderest.com/blog/2019/09/30/36-tricks-implementing-psychological-pricing-techniques-your-online-store</a:t>
            </a:r>
            <a:endParaRPr lang="en-US" dirty="0"/>
          </a:p>
          <a:p>
            <a:r>
              <a:rPr lang="en-US" dirty="0">
                <a:hlinkClick r:id="rId4"/>
              </a:rPr>
              <a:t>https://www.veeqo.com/us/blog/psychological-pricing-strategy</a:t>
            </a:r>
            <a:endParaRPr lang="en-US"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latin typeface="Calibri"/>
                <a:ea typeface="ＭＳ Ｐゴシック"/>
                <a:cs typeface="Calibri"/>
              </a:rPr>
              <a:t>CEE Affiliates</a:t>
            </a:r>
            <a:endParaRPr lang="en-US" sz="5500" b="1">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hlinkClick r:id="rId3"/>
              </a:rPr>
              <a:t>https://www.councilforeconed.org/resources/local-affiliates/</a:t>
            </a:r>
            <a:endParaRPr lang="en-US"/>
          </a:p>
          <a:p>
            <a:pPr algn="l"/>
            <a:endParaRPr lang="en-US"/>
          </a:p>
        </p:txBody>
      </p:sp>
      <p:pic>
        <p:nvPicPr>
          <p:cNvPr id="4" name="Picture 4" descr="A picture containing bird&#10;&#10;Description generated with very high confidence">
            <a:extLst>
              <a:ext uri="{FF2B5EF4-FFF2-40B4-BE49-F238E27FC236}">
                <a16:creationId xmlns:a16="http://schemas.microsoft.com/office/drawing/2014/main"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Objectives</a:t>
            </a:r>
            <a:endParaRPr lang="en-US" sz="5500" b="1">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77441"/>
            <a:ext cx="8229600" cy="4175760"/>
          </a:xfrm>
        </p:spPr>
        <p:txBody>
          <a:bodyPr>
            <a:noAutofit/>
          </a:bodyPr>
          <a:lstStyle/>
          <a:p>
            <a:pPr defTabSz="905255">
              <a:defRPr sz="3168"/>
            </a:pPr>
            <a:r>
              <a:rPr lang="en-US" sz="2500" dirty="0">
                <a:latin typeface="Calibri"/>
                <a:ea typeface="ＭＳ Ｐゴシック"/>
                <a:cs typeface="Calibri"/>
              </a:rPr>
              <a:t>Give teachers definitions and examples of psychological pricing</a:t>
            </a:r>
          </a:p>
          <a:p>
            <a:pPr defTabSz="905255">
              <a:defRPr sz="3168"/>
            </a:pPr>
            <a:r>
              <a:rPr lang="en-US" sz="2500" dirty="0">
                <a:latin typeface="Calibri"/>
                <a:ea typeface="ＭＳ Ｐゴシック"/>
                <a:cs typeface="Calibri"/>
              </a:rPr>
              <a:t>Provide activities for students to apply the concepts creatively</a:t>
            </a:r>
            <a:endParaRPr lang="en-US" sz="2750" dirty="0"/>
          </a:p>
        </p:txBody>
      </p:sp>
    </p:spTree>
    <p:extLst>
      <p:ext uri="{BB962C8B-B14F-4D97-AF65-F5344CB8AC3E}">
        <p14:creationId xmlns:p14="http://schemas.microsoft.com/office/powerpoint/2010/main" val="10004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National Standards</a:t>
            </a:r>
            <a:endParaRPr lang="en-US" sz="5500" b="1">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77441"/>
            <a:ext cx="8229600" cy="4175760"/>
          </a:xfrm>
        </p:spPr>
        <p:txBody>
          <a:bodyPr>
            <a:noAutofit/>
          </a:bodyPr>
          <a:lstStyle/>
          <a:p>
            <a:pPr defTabSz="905255">
              <a:defRPr sz="3168"/>
            </a:pPr>
            <a:r>
              <a:rPr lang="en-US" sz="1400" dirty="0"/>
              <a:t>7.1  Market prices are determined through the buying and selling decisions made by buyers and sellers. </a:t>
            </a:r>
          </a:p>
          <a:p>
            <a:pPr defTabSz="905255">
              <a:defRPr sz="3168"/>
            </a:pPr>
            <a:r>
              <a:rPr lang="en-US" sz="1400" dirty="0"/>
              <a:t>7.2  The term ‘relative price’ refers to the price of one good or service compared to the prices of other goods and services. Relative prices are the basic measures of the relative scarcity of products when prices are set by market forces (supply and demand).</a:t>
            </a:r>
          </a:p>
          <a:p>
            <a:pPr defTabSz="905255">
              <a:defRPr sz="3168"/>
            </a:pPr>
            <a:r>
              <a:rPr lang="en-US" sz="1400" dirty="0"/>
              <a:t>8.1  Demand for a product changes when there is a change in consumers’ incomes, preferences, the prices of related products, or in the number of consumers in a market. </a:t>
            </a:r>
          </a:p>
          <a:p>
            <a:pPr defTabSz="905255">
              <a:defRPr sz="3168"/>
            </a:pPr>
            <a:r>
              <a:rPr lang="en-US" sz="1400" dirty="0"/>
              <a:t>8.2. Supply of a product changes when there are changes in either the prices of the productive resources used to make the product, the technology used to make the product, the profit opportunities available to producers from selling other products, or the number of sellers in a market. </a:t>
            </a:r>
          </a:p>
          <a:p>
            <a:pPr defTabSz="905255">
              <a:defRPr sz="3168"/>
            </a:pPr>
            <a:r>
              <a:rPr lang="en-US" sz="1400" dirty="0"/>
              <a:t>8.3. Changes in supply or demand cause relative prices to change; in turn, buyers and sellers adjust their purchase and sales decisions. </a:t>
            </a:r>
          </a:p>
          <a:p>
            <a:pPr marL="0" indent="0" defTabSz="905255">
              <a:buNone/>
              <a:defRPr sz="3168"/>
            </a:pPr>
            <a:endParaRPr lang="en-US" sz="1400" dirty="0"/>
          </a:p>
        </p:txBody>
      </p:sp>
    </p:spTree>
    <p:extLst>
      <p:ext uri="{BB962C8B-B14F-4D97-AF65-F5344CB8AC3E}">
        <p14:creationId xmlns:p14="http://schemas.microsoft.com/office/powerpoint/2010/main" val="48502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State Standards</a:t>
            </a:r>
            <a:endParaRPr lang="en-US" sz="5500" b="1">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001795"/>
            <a:ext cx="8229600" cy="4551406"/>
          </a:xfrm>
        </p:spPr>
        <p:txBody>
          <a:bodyPr>
            <a:noAutofit/>
          </a:bodyPr>
          <a:lstStyle/>
          <a:p>
            <a:pPr defTabSz="905255">
              <a:defRPr sz="3168"/>
            </a:pPr>
            <a:r>
              <a:rPr lang="en-US" sz="1600" dirty="0"/>
              <a:t>12.E2a Given that the resources of individuals (and societies) are limited, decisions as to what goods and services will be produced and to whom to sell one’s resources are driven by numerous factors, including a desire to derive the maximum benefit from and thus the most efficient allocation of those resources. </a:t>
            </a:r>
          </a:p>
          <a:p>
            <a:pPr defTabSz="905255">
              <a:defRPr sz="3168"/>
            </a:pPr>
            <a:r>
              <a:rPr lang="en-US" sz="1600" dirty="0"/>
              <a:t>12.E2b The choices of buyers and sellers in the marketplace determine supply and demand, market prices, allocation of scarce resources, and the goods and services that are produced. In a perfect world, consumers influence product availability and price through their purchasing.  Product market supply and demand determine product availability and pricing. </a:t>
            </a:r>
          </a:p>
          <a:p>
            <a:pPr defTabSz="905255">
              <a:defRPr sz="3168"/>
            </a:pPr>
            <a:r>
              <a:rPr lang="en-US" sz="1600" dirty="0"/>
              <a:t>12.E2c Businesses choose what to supply in the product market, based on product market prices, available technology, and prices of factors of production. The prices of those factors are determined based on supply and demand in the factor market. The supply and demand of each factor market is directly related to employment. Debates surround various ways to minimize unemployment (frictional, structural, cyclical).</a:t>
            </a:r>
          </a:p>
        </p:txBody>
      </p:sp>
    </p:spTree>
    <p:extLst>
      <p:ext uri="{BB962C8B-B14F-4D97-AF65-F5344CB8AC3E}">
        <p14:creationId xmlns:p14="http://schemas.microsoft.com/office/powerpoint/2010/main" val="423227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2433"/>
            <a:ext cx="8229600" cy="1143000"/>
          </a:xfrm>
        </p:spPr>
        <p:txBody>
          <a:bodyPr/>
          <a:lstStyle/>
          <a:p>
            <a:r>
              <a:rPr lang="en-US" dirty="0"/>
              <a:t>Opening Discussion</a:t>
            </a:r>
          </a:p>
        </p:txBody>
      </p:sp>
      <p:sp>
        <p:nvSpPr>
          <p:cNvPr id="3" name="Content Placeholder 2"/>
          <p:cNvSpPr>
            <a:spLocks noGrp="1"/>
          </p:cNvSpPr>
          <p:nvPr>
            <p:ph idx="1"/>
          </p:nvPr>
        </p:nvSpPr>
        <p:spPr>
          <a:xfrm>
            <a:off x="457200" y="3087444"/>
            <a:ext cx="8229600" cy="3069515"/>
          </a:xfrm>
        </p:spPr>
        <p:txBody>
          <a:bodyPr/>
          <a:lstStyle/>
          <a:p>
            <a:r>
              <a:rPr lang="en-US" dirty="0"/>
              <a:t>Motivation :  What is the average price of a slice of pizza in Brooklyn? </a:t>
            </a:r>
          </a:p>
          <a:p>
            <a:endParaRPr lang="en-US" dirty="0"/>
          </a:p>
        </p:txBody>
      </p:sp>
      <p:pic>
        <p:nvPicPr>
          <p:cNvPr id="5" name="Picture 4" descr="Pizza in a box">
            <a:extLst>
              <a:ext uri="{FF2B5EF4-FFF2-40B4-BE49-F238E27FC236}">
                <a16:creationId xmlns:a16="http://schemas.microsoft.com/office/drawing/2014/main" id="{57D6924B-F494-4CEC-8261-DE24BD447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882" y="3883509"/>
            <a:ext cx="3632051" cy="2421367"/>
          </a:xfrm>
          <a:prstGeom prst="rect">
            <a:avLst/>
          </a:prstGeom>
          <a:ln w="57150">
            <a:solidFill>
              <a:schemeClr val="tx1"/>
            </a:solidFill>
          </a:ln>
        </p:spPr>
      </p:pic>
    </p:spTree>
    <p:extLst>
      <p:ext uri="{BB962C8B-B14F-4D97-AF65-F5344CB8AC3E}">
        <p14:creationId xmlns:p14="http://schemas.microsoft.com/office/powerpoint/2010/main" val="3393146580"/>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Price Do?</a:t>
            </a:r>
          </a:p>
        </p:txBody>
      </p:sp>
      <p:sp>
        <p:nvSpPr>
          <p:cNvPr id="3" name="Content Placeholder 2"/>
          <p:cNvSpPr>
            <a:spLocks noGrp="1"/>
          </p:cNvSpPr>
          <p:nvPr>
            <p:ph idx="1"/>
          </p:nvPr>
        </p:nvSpPr>
        <p:spPr>
          <a:xfrm>
            <a:off x="457200" y="1801368"/>
            <a:ext cx="8229600" cy="4690872"/>
          </a:xfrm>
        </p:spPr>
        <p:txBody>
          <a:bodyPr/>
          <a:lstStyle/>
          <a:p>
            <a:pPr marL="457200" lvl="1" indent="0" eaLnBrk="1" hangingPunct="1">
              <a:lnSpc>
                <a:spcPct val="90000"/>
              </a:lnSpc>
              <a:buNone/>
            </a:pPr>
            <a:r>
              <a:rPr lang="en-US" altLang="en-US" sz="2000" i="1" dirty="0"/>
              <a:t>The amount of money a seller is willing and able to accept in exchange for a product at a given time and under certain circumstances</a:t>
            </a:r>
          </a:p>
          <a:p>
            <a:pPr marL="457200" lvl="1" indent="0" eaLnBrk="1" hangingPunct="1">
              <a:lnSpc>
                <a:spcPct val="90000"/>
              </a:lnSpc>
              <a:buNone/>
            </a:pPr>
            <a:r>
              <a:rPr lang="en-US" altLang="en-US" sz="2000" i="1" dirty="0"/>
              <a:t>The amount the consumer is willing and able to pay in exchange for a good or service  </a:t>
            </a:r>
          </a:p>
          <a:p>
            <a:pPr lvl="1" eaLnBrk="1" hangingPunct="1">
              <a:lnSpc>
                <a:spcPct val="90000"/>
              </a:lnSpc>
            </a:pPr>
            <a:r>
              <a:rPr lang="en-US" altLang="en-US" sz="2000" dirty="0"/>
              <a:t>Price allocates goods and services among those who are willing and able to buy them</a:t>
            </a:r>
          </a:p>
          <a:p>
            <a:pPr lvl="1" eaLnBrk="1" hangingPunct="1">
              <a:lnSpc>
                <a:spcPct val="90000"/>
              </a:lnSpc>
            </a:pPr>
            <a:r>
              <a:rPr lang="en-US" altLang="en-US" sz="2000" dirty="0"/>
              <a:t>Price allocates financial resources (sales revenue) among producers according to how well they satisfy customers’ needs</a:t>
            </a:r>
          </a:p>
          <a:p>
            <a:pPr lvl="1" eaLnBrk="1" hangingPunct="1">
              <a:lnSpc>
                <a:spcPct val="90000"/>
              </a:lnSpc>
            </a:pPr>
            <a:r>
              <a:rPr lang="en-US" altLang="en-US" sz="2000" dirty="0"/>
              <a:t>Price helps customers allocate their own financial resources among various want-satisfying products</a:t>
            </a:r>
          </a:p>
          <a:p>
            <a:endParaRPr lang="en-US" sz="2000" dirty="0"/>
          </a:p>
        </p:txBody>
      </p:sp>
    </p:spTree>
    <p:extLst>
      <p:ext uri="{BB962C8B-B14F-4D97-AF65-F5344CB8AC3E}">
        <p14:creationId xmlns:p14="http://schemas.microsoft.com/office/powerpoint/2010/main" val="1363699350"/>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Props1.xml><?xml version="1.0" encoding="utf-8"?>
<ds:datastoreItem xmlns:ds="http://schemas.openxmlformats.org/officeDocument/2006/customXml" ds:itemID="{1E191D99-5403-473E-BD78-4E3CC946EB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85DF1F-BC57-4156-92DD-D8D43BF52544}">
  <ds:schemaRefs>
    <ds:schemaRef ds:uri="http://schemas.microsoft.com/sharepoint/v3/contenttype/forms"/>
  </ds:schemaRefs>
</ds:datastoreItem>
</file>

<file path=customXml/itemProps3.xml><?xml version="1.0" encoding="utf-8"?>
<ds:datastoreItem xmlns:ds="http://schemas.openxmlformats.org/officeDocument/2006/customXml" ds:itemID="{7F8332A4-542C-494D-8506-1C720B46413C}">
  <ds:schemaRefs>
    <ds:schemaRef ds:uri="http://schemas.microsoft.com/office/2006/documentManagement/types"/>
    <ds:schemaRef ds:uri="http://schemas.microsoft.com/office/2006/metadata/properties"/>
    <ds:schemaRef ds:uri="http://www.w3.org/XML/1998/namespace"/>
    <ds:schemaRef ds:uri="http://purl.org/dc/elements/1.1/"/>
    <ds:schemaRef ds:uri="http://schemas.openxmlformats.org/package/2006/metadata/core-properties"/>
    <ds:schemaRef ds:uri="http://schemas.microsoft.com/office/infopath/2007/PartnerControls"/>
    <ds:schemaRef ds:uri="http://purl.org/dc/dcmitype/"/>
    <ds:schemaRef ds:uri="9cd82c5b-74c9-4827-94f1-5bf219ae6b20"/>
    <ds:schemaRef ds:uri="bfa4db11-c700-41fb-b639-f7e6b4e680b5"/>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349</TotalTime>
  <Words>1707</Words>
  <Application>Microsoft Office PowerPoint</Application>
  <PresentationFormat>On-screen Show (4:3)</PresentationFormat>
  <Paragraphs>160</Paragraphs>
  <Slides>46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Arial,Sans-Serif</vt:lpstr>
      <vt:lpstr>Calibri</vt:lpstr>
      <vt:lpstr>Calibri Light</vt:lpstr>
      <vt:lpstr>Times New Roman</vt:lpstr>
      <vt:lpstr>Wingdings</vt:lpstr>
      <vt:lpstr>Office Theme</vt:lpstr>
      <vt:lpstr>  The Psychology of  Consumer Pricing Presented by Matthew Gherman Edward R. Murrow High School 11/9/21 mgherman@schools.nyc.gov</vt:lpstr>
      <vt:lpstr>EconEdLink Membership</vt:lpstr>
      <vt:lpstr>Professional Development Certificate</vt:lpstr>
      <vt:lpstr>Agenda</vt:lpstr>
      <vt:lpstr>Objectives</vt:lpstr>
      <vt:lpstr>National Standards</vt:lpstr>
      <vt:lpstr>State Standards</vt:lpstr>
      <vt:lpstr>Opening Discussion</vt:lpstr>
      <vt:lpstr>What Does Price Do?</vt:lpstr>
      <vt:lpstr>How are Prices Created?</vt:lpstr>
      <vt:lpstr>Circular Flow Model</vt:lpstr>
      <vt:lpstr>Quick Overview: Supply and Demand</vt:lpstr>
      <vt:lpstr>How Is Price Created?</vt:lpstr>
      <vt:lpstr>Business Input Costs</vt:lpstr>
      <vt:lpstr>PowerPoint Presentation</vt:lpstr>
      <vt:lpstr>PowerPoint Presentation</vt:lpstr>
      <vt:lpstr>Cost Base Pricing</vt:lpstr>
      <vt:lpstr>PowerPoint Presentation</vt:lpstr>
      <vt:lpstr>New Market Pricing</vt:lpstr>
      <vt:lpstr>New Market Pricing</vt:lpstr>
      <vt:lpstr>Psychological Pricing</vt:lpstr>
      <vt:lpstr>PowerPoint Presentation</vt:lpstr>
      <vt:lpstr>Odd- Number Pricing:</vt:lpstr>
      <vt:lpstr>Multiple-Unit Pricing:</vt:lpstr>
      <vt:lpstr>Everyday Low Prices</vt:lpstr>
      <vt:lpstr>Reference Pricing</vt:lpstr>
      <vt:lpstr>Bundle Pricing</vt:lpstr>
      <vt:lpstr>Product-Line Pricing</vt:lpstr>
      <vt:lpstr>Captive Pricing</vt:lpstr>
      <vt:lpstr>Premium Pricing</vt:lpstr>
      <vt:lpstr> Price Lining</vt:lpstr>
      <vt:lpstr>Customary Pricing</vt:lpstr>
      <vt:lpstr>Differential Pricing </vt:lpstr>
      <vt:lpstr>Secondary- Market Pricing</vt:lpstr>
      <vt:lpstr>Promotional Pricing</vt:lpstr>
      <vt:lpstr> Periodic Pricing  </vt:lpstr>
      <vt:lpstr>Negotiating Price</vt:lpstr>
      <vt:lpstr>Assessment Questions</vt:lpstr>
      <vt:lpstr>Assessment #1</vt:lpstr>
      <vt:lpstr>Assessment #2</vt:lpstr>
      <vt:lpstr>Assessment #3</vt:lpstr>
      <vt:lpstr>Assessment #4</vt:lpstr>
      <vt:lpstr>Assessment #5</vt:lpstr>
      <vt:lpstr>References</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Jarvon Carson</cp:lastModifiedBy>
  <cp:revision>101</cp:revision>
  <dcterms:created xsi:type="dcterms:W3CDTF">2012-09-11T15:07:18Z</dcterms:created>
  <dcterms:modified xsi:type="dcterms:W3CDTF">2021-11-05T12:54:21Z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