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t Burkey" initials="BB" lastIdx="3" clrIdx="0">
    <p:extLst>
      <p:ext uri="{19B8F6BF-5375-455C-9EA6-DF929625EA0E}">
        <p15:presenceInfo xmlns:p15="http://schemas.microsoft.com/office/powerpoint/2012/main" userId="81edb0adaf5999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2" autoAdjust="0"/>
    <p:restoredTop sz="69137" autoAdjust="0"/>
  </p:normalViewPr>
  <p:slideViewPr>
    <p:cSldViewPr snapToGrid="0">
      <p:cViewPr varScale="1">
        <p:scale>
          <a:sx n="97" d="100"/>
          <a:sy n="97" d="100"/>
        </p:scale>
        <p:origin x="276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5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195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260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129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060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1434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40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237744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2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 rot="5400000">
            <a:off x="2080418" y="20322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 u="none" strike="noStrike" cap="none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28600" y="20550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9FB2BE-1138-0A47-A8F5-F77DCF5AE140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Interest and Percent Growth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ctrTitle"/>
          </p:nvPr>
        </p:nvSpPr>
        <p:spPr>
          <a:xfrm>
            <a:off x="685800" y="1891257"/>
            <a:ext cx="7772400" cy="34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5555"/>
              </a:lnSpc>
            </a:pPr>
            <a:r>
              <a:rPr lang="en-US" sz="5400" dirty="0"/>
              <a:t>Calculating Interest Rates</a:t>
            </a: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Pete’s Deal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Aft>
                <a:spcPts val="800"/>
              </a:spcAft>
              <a:buSzPct val="125000"/>
              <a:buNone/>
            </a:pPr>
            <a:r>
              <a:rPr lang="en-US" sz="2200" dirty="0"/>
              <a:t>Pete the troll lives under the Brooklyn Bridge. He offers passers by the following deals to choose from: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If you let him borrow $100 for one month, he will give you back your original $100 plus an additional $5.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If you let him borrow $200 for one month, he will give you back your original $200 and an additional $9.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Which is the better deal and why?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13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Another Deal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Aft>
                <a:spcPts val="1800"/>
              </a:spcAft>
              <a:buSzPct val="125000"/>
              <a:buNone/>
            </a:pPr>
            <a:r>
              <a:rPr lang="en-US" sz="2200" dirty="0"/>
              <a:t>After learning about Pete the troll, you go to the Brooklyn Bridge with $1,000, hoping to let Pete borrow it and make some money. However, this time when you arrive, there are a total of 10 trolls and each of them is offering the same pair of deals as Pete! </a:t>
            </a:r>
          </a:p>
          <a:p>
            <a:pPr marL="0" lvl="0" indent="0">
              <a:spcAft>
                <a:spcPts val="1800"/>
              </a:spcAft>
              <a:buSzPct val="125000"/>
              <a:buNone/>
            </a:pPr>
            <a:r>
              <a:rPr lang="en-US" sz="2200" dirty="0"/>
              <a:t>How should you best lend your money to the trolls to make sure you have the most money possible at the end?</a:t>
            </a:r>
          </a:p>
        </p:txBody>
      </p:sp>
    </p:spTree>
    <p:extLst>
      <p:ext uri="{BB962C8B-B14F-4D97-AF65-F5344CB8AC3E}">
        <p14:creationId xmlns:p14="http://schemas.microsoft.com/office/powerpoint/2010/main" val="369712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Interest: Money paid regularly, at a particular rate for the use of borrowed money. As an adjective: I’m no longer making any interest payments.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Interest rate: The price paid for using someone else’s money, expressed as a percentage of the amount borrowed.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We use specific terminology for interest when borrowing and investing: 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850" dirty="0"/>
              <a:t>When you invest, you </a:t>
            </a:r>
            <a:r>
              <a:rPr lang="en-US" sz="1850" b="1" dirty="0"/>
              <a:t>earn interest </a:t>
            </a:r>
            <a:r>
              <a:rPr lang="en-US" sz="1850" dirty="0"/>
              <a:t>– earning interest is a form of income.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1850" dirty="0"/>
              <a:t>When you borrow, your loan </a:t>
            </a:r>
            <a:r>
              <a:rPr lang="en-US" sz="1850" b="1" dirty="0"/>
              <a:t>accrues interest </a:t>
            </a:r>
            <a:r>
              <a:rPr lang="en-US" sz="1850" dirty="0"/>
              <a:t>– accruing interest is a form of expense.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</a:pPr>
            <a:endParaRPr lang="en-US" sz="2200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Interest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509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Using Equations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Add the interest rate and 100% (100% + r%). Find (100 + r)% of the principal. 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r>
              <a:rPr lang="en-US" sz="2200" dirty="0"/>
              <a:t>Find r% of the principal. Add r% of the principal to the principal.</a:t>
            </a:r>
          </a:p>
          <a:p>
            <a:pPr marL="342900" lvl="0" indent="-342900">
              <a:spcAft>
                <a:spcPts val="800"/>
              </a:spcAft>
              <a:buSzPct val="125000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102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Using Principal as 100%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Two ways to find total money after one year: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Add the interest rate to 100% (r% + 100%) </a:t>
            </a:r>
          </a:p>
          <a:p>
            <a:pPr marL="1257300" lvl="2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000" dirty="0"/>
              <a:t>Both </a:t>
            </a:r>
            <a:r>
              <a:rPr lang="en-US" sz="2000" dirty="0" err="1"/>
              <a:t>percents</a:t>
            </a:r>
            <a:r>
              <a:rPr lang="en-US" sz="2000" dirty="0"/>
              <a:t> are describing parts of the same whole. You can only add </a:t>
            </a:r>
            <a:r>
              <a:rPr lang="en-US" sz="2000" dirty="0" err="1"/>
              <a:t>percents</a:t>
            </a:r>
            <a:r>
              <a:rPr lang="en-US" sz="2000" dirty="0"/>
              <a:t> when they are describing parts of the same whole. Applying the total percent (r% + 100%) to the principal will result in the total dollars. </a:t>
            </a:r>
          </a:p>
          <a:p>
            <a:pPr marL="342900" lvl="0" indent="-342900">
              <a:spcBef>
                <a:spcPts val="120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Find the part of the whole principal r% described in dollars and add the quantity to the principal given in dollars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000" dirty="0"/>
              <a:t>In this case, the quantities being added are given in dollars. </a:t>
            </a:r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78526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Assessment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Create three questions on percent increase/decrease similar to those in today’s lesson 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000" dirty="0"/>
              <a:t>At least one question must be related to interest</a:t>
            </a:r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Include the answers to your questions</a:t>
            </a:r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Use appropriate terms/vocabulary in your questions and answers </a:t>
            </a:r>
          </a:p>
        </p:txBody>
      </p:sp>
    </p:spTree>
    <p:extLst>
      <p:ext uri="{BB962C8B-B14F-4D97-AF65-F5344CB8AC3E}">
        <p14:creationId xmlns:p14="http://schemas.microsoft.com/office/powerpoint/2010/main" val="318506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CC04B4-5218-4BB1-850B-600C2E81E815}">
  <ds:schemaRefs>
    <ds:schemaRef ds:uri="http://schemas.microsoft.com/office/2006/metadata/properties"/>
    <ds:schemaRef ds:uri="http://purl.org/dc/terms/"/>
    <ds:schemaRef ds:uri="d7997084-06ac-4cbc-acba-1164c2f56e0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3C900D-C78F-417B-B48F-3B86D86A7F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3A9D01-BB7C-41E8-8C88-EBE3699DF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11979</TotalTime>
  <Words>459</Words>
  <Application>Microsoft Macintosh PowerPoint</Application>
  <PresentationFormat>On-screen Show (4:3)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Calculating Interest Rates</vt:lpstr>
      <vt:lpstr>Pete’s Deal</vt:lpstr>
      <vt:lpstr>Another Deal</vt:lpstr>
      <vt:lpstr>Interest</vt:lpstr>
      <vt:lpstr>Using Equations</vt:lpstr>
      <vt:lpstr>Using Principal as 100%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 Presented by Date Professional Email</dc:title>
  <dc:creator>Katrina Babb</dc:creator>
  <cp:lastModifiedBy>Karen Harper</cp:lastModifiedBy>
  <cp:revision>69</cp:revision>
  <dcterms:modified xsi:type="dcterms:W3CDTF">2021-07-08T18:57:24Z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</Properties>
</file>