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4.xml"/><Relationship Id="rId26" Type="http://schemas.openxmlformats.org/officeDocument/2006/relationships/slide" Target="slides/slide2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34" Type="http://schemas.openxmlformats.org/officeDocument/2006/relationships/slide" Target="slides/slide29.xml"/><Relationship Id="rId21" Type="http://schemas.openxmlformats.org/officeDocument/2006/relationships/slide" Target="slides/slide16.xml"/><Relationship Id="rId50" Type="http://schemas.openxmlformats.org/officeDocument/2006/relationships/slide" Target="slides/slide45.xml"/><Relationship Id="rId7" Type="http://schemas.openxmlformats.org/officeDocument/2006/relationships/slide" Target="slides/slide2.xml"/><Relationship Id="rId2" Type="http://schemas.openxmlformats.org/officeDocument/2006/relationships/viewProps" Target="viewProps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24" Type="http://schemas.openxmlformats.org/officeDocument/2006/relationships/slide" Target="slides/slide19.xml"/><Relationship Id="rId11" Type="http://schemas.openxmlformats.org/officeDocument/2006/relationships/slide" Target="slides/slide6.xml"/><Relationship Id="rId53" Type="http://schemas.openxmlformats.org/officeDocument/2006/relationships/customXml" Target="../customXml/item3.xml"/><Relationship Id="rId5" Type="http://schemas.openxmlformats.org/officeDocument/2006/relationships/notesMaster" Target="notesMasters/notesMaster1.xml"/><Relationship Id="rId44" Type="http://schemas.openxmlformats.org/officeDocument/2006/relationships/slide" Target="slides/slide39.xml"/><Relationship Id="rId31" Type="http://schemas.openxmlformats.org/officeDocument/2006/relationships/slide" Target="slides/slide2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52" Type="http://schemas.openxmlformats.org/officeDocument/2006/relationships/customXml" Target="../customXml/item2.xml"/><Relationship Id="rId43" Type="http://schemas.openxmlformats.org/officeDocument/2006/relationships/slide" Target="slides/slide3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14" Type="http://schemas.openxmlformats.org/officeDocument/2006/relationships/slide" Target="slides/slide9.xml"/><Relationship Id="rId8" Type="http://schemas.openxmlformats.org/officeDocument/2006/relationships/slide" Target="slides/slide3.xml"/><Relationship Id="rId51" Type="http://schemas.openxmlformats.org/officeDocument/2006/relationships/customXml" Target="../customXml/item1.xml"/><Relationship Id="rId3" Type="http://schemas.openxmlformats.org/officeDocument/2006/relationships/presProps" Target="presProps.xml"/><Relationship Id="rId46" Type="http://schemas.openxmlformats.org/officeDocument/2006/relationships/slide" Target="slides/slide41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5" Type="http://schemas.openxmlformats.org/officeDocument/2006/relationships/slide" Target="slides/slide2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41" Type="http://schemas.openxmlformats.org/officeDocument/2006/relationships/slide" Target="slides/slide36.xml"/><Relationship Id="rId20" Type="http://schemas.openxmlformats.org/officeDocument/2006/relationships/slide" Target="slides/slide15.xml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49" Type="http://schemas.openxmlformats.org/officeDocument/2006/relationships/slide" Target="slides/slide44.xml"/><Relationship Id="rId36" Type="http://schemas.openxmlformats.org/officeDocument/2006/relationships/slide" Target="slides/slide3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5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34851aa8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34851aa8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d34851aa8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d34851aa8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34851aa85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d34851aa85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34851aa85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d34851aa85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d34851aa8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d34851aa8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d34851aa85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d34851aa85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d34851aa85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d34851aa85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34851aa85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d34851aa85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d34851aa85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d34851aa85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d38478c7d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d38478c7d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38478c7db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d38478c7db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34851aa8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34851aa8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38478c7d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d38478c7d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38478c7db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38478c7db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d38478c7d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d38478c7d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d38478c7d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d38478c7d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d38478c7d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d38478c7d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d38478c7db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d38478c7d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38478c7d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d38478c7d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d38478c7db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d38478c7db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d38478c7db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d38478c7db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d38478c7db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d38478c7db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d38478c7db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d38478c7db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d38478c7db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d38478c7db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d38478c7db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d38478c7db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d38478c7db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d38478c7db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d38478c7db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d38478c7db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d38478c7db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d38478c7db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d38478c7db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d38478c7db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d38478c7db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d38478c7db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d38478c7db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d38478c7db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d38478c7db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d38478c7db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34851aa8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d34851aa8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d38478c7db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d38478c7db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d38478c7db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d38478c7db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d38478c7db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d38478c7db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d38478c7db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d38478c7db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d38478c7db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d38478c7db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d38478c7db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d38478c7db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34851aa8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34851aa8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d34851aa8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d34851aa8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d34851aa85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d34851aa8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d34851aa85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d34851aa8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d34851aa85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d34851aa85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30.png"/><Relationship Id="rId5" Type="http://schemas.openxmlformats.org/officeDocument/2006/relationships/image" Target="../media/image28.png"/><Relationship Id="rId6" Type="http://schemas.openxmlformats.org/officeDocument/2006/relationships/image" Target="../media/image26.png"/><Relationship Id="rId7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Relationship Id="rId4" Type="http://schemas.openxmlformats.org/officeDocument/2006/relationships/image" Target="../media/image41.png"/><Relationship Id="rId5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png"/><Relationship Id="rId4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7.png"/><Relationship Id="rId4" Type="http://schemas.openxmlformats.org/officeDocument/2006/relationships/image" Target="../media/image44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6.png"/><Relationship Id="rId4" Type="http://schemas.openxmlformats.org/officeDocument/2006/relationships/image" Target="../media/image53.png"/><Relationship Id="rId5" Type="http://schemas.openxmlformats.org/officeDocument/2006/relationships/image" Target="../media/image29.png"/><Relationship Id="rId6" Type="http://schemas.openxmlformats.org/officeDocument/2006/relationships/image" Target="../media/image54.png"/><Relationship Id="rId7" Type="http://schemas.openxmlformats.org/officeDocument/2006/relationships/image" Target="../media/image5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2.png"/><Relationship Id="rId4" Type="http://schemas.openxmlformats.org/officeDocument/2006/relationships/image" Target="../media/image70.png"/><Relationship Id="rId5" Type="http://schemas.openxmlformats.org/officeDocument/2006/relationships/image" Target="../media/image65.png"/><Relationship Id="rId6" Type="http://schemas.openxmlformats.org/officeDocument/2006/relationships/image" Target="../media/image6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5.png"/><Relationship Id="rId4" Type="http://schemas.openxmlformats.org/officeDocument/2006/relationships/image" Target="../media/image5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png"/><Relationship Id="rId4" Type="http://schemas.openxmlformats.org/officeDocument/2006/relationships/image" Target="../media/image58.png"/><Relationship Id="rId5" Type="http://schemas.openxmlformats.org/officeDocument/2006/relationships/image" Target="../media/image73.png"/><Relationship Id="rId6" Type="http://schemas.openxmlformats.org/officeDocument/2006/relationships/image" Target="../media/image76.png"/><Relationship Id="rId7" Type="http://schemas.openxmlformats.org/officeDocument/2006/relationships/image" Target="../media/image57.png"/><Relationship Id="rId8" Type="http://schemas.openxmlformats.org/officeDocument/2006/relationships/image" Target="../media/image6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2.png"/><Relationship Id="rId4" Type="http://schemas.openxmlformats.org/officeDocument/2006/relationships/image" Target="../media/image6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9.png"/><Relationship Id="rId4" Type="http://schemas.openxmlformats.org/officeDocument/2006/relationships/image" Target="../media/image6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2.png"/><Relationship Id="rId4" Type="http://schemas.openxmlformats.org/officeDocument/2006/relationships/image" Target="../media/image89.png"/><Relationship Id="rId5" Type="http://schemas.openxmlformats.org/officeDocument/2006/relationships/image" Target="../media/image78.png"/><Relationship Id="rId6" Type="http://schemas.openxmlformats.org/officeDocument/2006/relationships/image" Target="../media/image77.png"/><Relationship Id="rId7" Type="http://schemas.openxmlformats.org/officeDocument/2006/relationships/image" Target="../media/image7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0.png"/><Relationship Id="rId4" Type="http://schemas.openxmlformats.org/officeDocument/2006/relationships/image" Target="../media/image8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8.png"/><Relationship Id="rId4" Type="http://schemas.openxmlformats.org/officeDocument/2006/relationships/image" Target="../media/image91.png"/><Relationship Id="rId9" Type="http://schemas.openxmlformats.org/officeDocument/2006/relationships/image" Target="../media/image92.png"/><Relationship Id="rId5" Type="http://schemas.openxmlformats.org/officeDocument/2006/relationships/image" Target="../media/image81.png"/><Relationship Id="rId6" Type="http://schemas.openxmlformats.org/officeDocument/2006/relationships/image" Target="../media/image80.png"/><Relationship Id="rId7" Type="http://schemas.openxmlformats.org/officeDocument/2006/relationships/image" Target="../media/image82.png"/><Relationship Id="rId8" Type="http://schemas.openxmlformats.org/officeDocument/2006/relationships/image" Target="../media/image8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3.png"/><Relationship Id="rId4" Type="http://schemas.openxmlformats.org/officeDocument/2006/relationships/image" Target="../media/image4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9475" y="69900"/>
            <a:ext cx="4468499" cy="4252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0150" y="110025"/>
            <a:ext cx="5861950" cy="424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775" y="152425"/>
            <a:ext cx="7094449" cy="413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8075" y="0"/>
            <a:ext cx="5993100" cy="437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0100" y="152400"/>
            <a:ext cx="3961701" cy="41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9326" y="1013000"/>
            <a:ext cx="3707399" cy="24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7525" y="115725"/>
            <a:ext cx="2823152" cy="41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5250" y="115725"/>
            <a:ext cx="2784280" cy="419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35200"/>
            <a:ext cx="4925675" cy="276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3900" y="1182725"/>
            <a:ext cx="4130100" cy="237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225" y="959200"/>
            <a:ext cx="3810000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8125" y="757525"/>
            <a:ext cx="4885975" cy="3186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125" y="123900"/>
            <a:ext cx="4606679" cy="419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3954" y="749025"/>
            <a:ext cx="3923395" cy="2942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975" y="152400"/>
            <a:ext cx="5511460" cy="419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650" y="179900"/>
            <a:ext cx="1598775" cy="15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525" y="225975"/>
            <a:ext cx="3734299" cy="24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4150" y="2299500"/>
            <a:ext cx="2198100" cy="21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10750" y="138513"/>
            <a:ext cx="1855674" cy="266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8325" y="1983238"/>
            <a:ext cx="2332006" cy="2325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6500" y="97375"/>
            <a:ext cx="3336251" cy="42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050" y="95400"/>
            <a:ext cx="7455999" cy="419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3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6925" y="55000"/>
            <a:ext cx="4848150" cy="421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513" y="350099"/>
            <a:ext cx="3529149" cy="206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4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50" y="554025"/>
            <a:ext cx="4976851" cy="35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3176" y="639600"/>
            <a:ext cx="3752699" cy="3406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49575" cy="41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7725" y="732075"/>
            <a:ext cx="4537226" cy="3033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6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700" y="311725"/>
            <a:ext cx="3927024" cy="220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9324" y="324188"/>
            <a:ext cx="4622250" cy="2184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4574" y="2660601"/>
            <a:ext cx="2994845" cy="168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7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5" name="Google Shape;21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3900" y="106550"/>
            <a:ext cx="6291449" cy="4192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8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000" y="408575"/>
            <a:ext cx="4761899" cy="369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8"/>
          <p:cNvSpPr/>
          <p:nvPr/>
        </p:nvSpPr>
        <p:spPr>
          <a:xfrm>
            <a:off x="3566525" y="1393600"/>
            <a:ext cx="1760400" cy="2521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3" name="Google Shape;223;p38"/>
          <p:cNvCxnSpPr>
            <a:endCxn id="222" idx="6"/>
          </p:cNvCxnSpPr>
          <p:nvPr/>
        </p:nvCxnSpPr>
        <p:spPr>
          <a:xfrm flipH="1">
            <a:off x="5326925" y="2631400"/>
            <a:ext cx="2466300" cy="22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4" name="Google Shape;224;p38"/>
          <p:cNvCxnSpPr>
            <a:endCxn id="222" idx="7"/>
          </p:cNvCxnSpPr>
          <p:nvPr/>
        </p:nvCxnSpPr>
        <p:spPr>
          <a:xfrm flipH="1">
            <a:off x="5069120" y="1124121"/>
            <a:ext cx="2115600" cy="6387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5" name="Google Shape;225;p38"/>
          <p:cNvCxnSpPr>
            <a:endCxn id="222" idx="5"/>
          </p:cNvCxnSpPr>
          <p:nvPr/>
        </p:nvCxnSpPr>
        <p:spPr>
          <a:xfrm rot="10800000">
            <a:off x="5069120" y="3545579"/>
            <a:ext cx="2109900" cy="781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6" name="Google Shape;226;p38"/>
          <p:cNvCxnSpPr>
            <a:endCxn id="222" idx="2"/>
          </p:cNvCxnSpPr>
          <p:nvPr/>
        </p:nvCxnSpPr>
        <p:spPr>
          <a:xfrm flipH="1" rot="10800000">
            <a:off x="1017725" y="2654200"/>
            <a:ext cx="2548800" cy="504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7" name="Google Shape;227;p38"/>
          <p:cNvCxnSpPr>
            <a:endCxn id="222" idx="1"/>
          </p:cNvCxnSpPr>
          <p:nvPr/>
        </p:nvCxnSpPr>
        <p:spPr>
          <a:xfrm>
            <a:off x="1136930" y="1384521"/>
            <a:ext cx="2687400" cy="3783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" name="Google Shape;228;p38"/>
          <p:cNvCxnSpPr>
            <a:endCxn id="222" idx="3"/>
          </p:cNvCxnSpPr>
          <p:nvPr/>
        </p:nvCxnSpPr>
        <p:spPr>
          <a:xfrm flipH="1" rot="10800000">
            <a:off x="1182830" y="3545579"/>
            <a:ext cx="2641500" cy="5070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8100" y="376403"/>
            <a:ext cx="2488300" cy="3556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441" y="1065659"/>
            <a:ext cx="7866984" cy="281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675" y="540923"/>
            <a:ext cx="1346949" cy="134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300" y="115725"/>
            <a:ext cx="4192800" cy="419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6825" y="137525"/>
            <a:ext cx="5930500" cy="41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2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725" y="150025"/>
            <a:ext cx="2017050" cy="268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3525" y="187400"/>
            <a:ext cx="3621951" cy="203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5078" y="2744825"/>
            <a:ext cx="1761722" cy="145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4118" y="2453748"/>
            <a:ext cx="2882156" cy="180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9593" y="3113713"/>
            <a:ext cx="3584541" cy="11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57275" y="225999"/>
            <a:ext cx="1761725" cy="2137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3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075" y="106550"/>
            <a:ext cx="2002176" cy="173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525" y="2018563"/>
            <a:ext cx="2304325" cy="230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8675" y="2008088"/>
            <a:ext cx="2332006" cy="232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6100" y="2191925"/>
            <a:ext cx="1857050" cy="21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87200" y="106550"/>
            <a:ext cx="2122252" cy="183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4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92799" cy="419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6775" y="106550"/>
            <a:ext cx="3435525" cy="232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2274" y="2620650"/>
            <a:ext cx="1761225" cy="176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7599" y="2583975"/>
            <a:ext cx="2240428" cy="176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5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3" name="Google Shape;28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869245" cy="41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6545" y="454950"/>
            <a:ext cx="5817555" cy="2908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6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0" name="Google Shape;29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3749" y="153463"/>
            <a:ext cx="2994845" cy="16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888" y="2229363"/>
            <a:ext cx="2839575" cy="15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1883" y="2368989"/>
            <a:ext cx="2838581" cy="159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87552" y="153463"/>
            <a:ext cx="2568899" cy="168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250" y="102575"/>
            <a:ext cx="2768875" cy="17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41739" y="2325526"/>
            <a:ext cx="2056838" cy="1684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7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525" y="69850"/>
            <a:ext cx="4037574" cy="427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1674" y="110088"/>
            <a:ext cx="4210453" cy="419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8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300" y="97400"/>
            <a:ext cx="6240444" cy="4192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9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4" name="Google Shape;31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6400" y="785000"/>
            <a:ext cx="5140325" cy="267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525" y="785000"/>
            <a:ext cx="3631601" cy="2835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0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1" name="Google Shape;32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688" y="143225"/>
            <a:ext cx="7453868" cy="419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1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7" name="Google Shape;32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00" y="916850"/>
            <a:ext cx="5017026" cy="282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0025" y="1214952"/>
            <a:ext cx="3854176" cy="2151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9350" y="63950"/>
            <a:ext cx="3408550" cy="427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2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4" name="Google Shape;33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2558002" cy="18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6475" y="75525"/>
            <a:ext cx="4991100" cy="191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5675" y="2156275"/>
            <a:ext cx="3496100" cy="1966575"/>
          </a:xfrm>
          <a:prstGeom prst="rect">
            <a:avLst/>
          </a:prstGeom>
          <a:noFill/>
          <a:ln cap="flat" cmpd="sng" w="1905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7" name="Google Shape;337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59550" y="2231950"/>
            <a:ext cx="2023275" cy="20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125" y="2265562"/>
            <a:ext cx="2763075" cy="1768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3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4" name="Google Shape;34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50" y="473300"/>
            <a:ext cx="4551024" cy="34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6624" y="911050"/>
            <a:ext cx="4163277" cy="2865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4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1" name="Google Shape;35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8100" y="88200"/>
            <a:ext cx="3487801" cy="426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5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7" name="Google Shape;35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213700" cy="15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6825" y="186350"/>
            <a:ext cx="3400425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877650"/>
            <a:ext cx="3433114" cy="246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6050" y="1921975"/>
            <a:ext cx="3110310" cy="23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87975" y="118450"/>
            <a:ext cx="2025928" cy="15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16875" y="1921975"/>
            <a:ext cx="1986510" cy="232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50800" y="213975"/>
            <a:ext cx="2025925" cy="1381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6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9" name="Google Shape;36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125" y="143225"/>
            <a:ext cx="2492224" cy="41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9975" y="1697825"/>
            <a:ext cx="4556724" cy="21530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1" name="Google Shape;371;p56"/>
          <p:cNvCxnSpPr>
            <a:endCxn id="369" idx="3"/>
          </p:cNvCxnSpPr>
          <p:nvPr/>
        </p:nvCxnSpPr>
        <p:spPr>
          <a:xfrm flipH="1">
            <a:off x="2901349" y="357425"/>
            <a:ext cx="2517300" cy="188220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7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7" name="Google Shape;37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9325" y="152400"/>
            <a:ext cx="6126103" cy="419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600" y="161550"/>
            <a:ext cx="6016825" cy="42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175" y="70550"/>
            <a:ext cx="7604099" cy="434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08000"/>
            <a:ext cx="3973400" cy="255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9750" y="913400"/>
            <a:ext cx="4814250" cy="25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3525" y="0"/>
            <a:ext cx="5196625" cy="441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/>
          <p:nvPr>
            <p:ph idx="1" type="subTitle"/>
          </p:nvPr>
        </p:nvSpPr>
        <p:spPr>
          <a:xfrm>
            <a:off x="192525" y="4497600"/>
            <a:ext cx="8884200" cy="6000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225" y="198225"/>
            <a:ext cx="3010987" cy="419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6862" y="143225"/>
            <a:ext cx="3285860" cy="419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19E4308-B559-45D6-8808-8CE3ED496B0A}"/>
</file>

<file path=customXml/itemProps2.xml><?xml version="1.0" encoding="utf-8"?>
<ds:datastoreItem xmlns:ds="http://schemas.openxmlformats.org/officeDocument/2006/customXml" ds:itemID="{EC4A627F-05E5-4CEE-8685-5E07825A6E58}"/>
</file>

<file path=customXml/itemProps3.xml><?xml version="1.0" encoding="utf-8"?>
<ds:datastoreItem xmlns:ds="http://schemas.openxmlformats.org/officeDocument/2006/customXml" ds:itemID="{6D0F0E94-2D17-4531-9CD3-003CD01C3D18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</Properties>
</file>