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4"/>
    <p:sldMasterId id="2147483662" r:id="rId5"/>
  </p:sldMasterIdLst>
  <p:notesMasterIdLst>
    <p:notesMasterId r:id="rId36"/>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AA15E9-D7E7-2A2F-3CB1-FCC5D494027E}" v="15" dt="2021-08-03T18:00:59.964"/>
    <p1510:client id="{6E26288C-BD15-4888-B609-09435F17EB8D}" v="163" dt="2021-08-03T18:09:25.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von Carson" userId="f1f62c45-4a19-4f8e-934b-b4c64f876624" providerId="ADAL" clId="{6E26288C-BD15-4888-B609-09435F17EB8D}"/>
    <pc:docChg chg="delSld modSld">
      <pc:chgData name="Jarvon Carson" userId="f1f62c45-4a19-4f8e-934b-b4c64f876624" providerId="ADAL" clId="{6E26288C-BD15-4888-B609-09435F17EB8D}" dt="2021-08-03T18:09:25.233" v="162" actId="2696"/>
      <pc:docMkLst>
        <pc:docMk/>
      </pc:docMkLst>
      <pc:sldChg chg="modSp">
        <pc:chgData name="Jarvon Carson" userId="f1f62c45-4a19-4f8e-934b-b4c64f876624" providerId="ADAL" clId="{6E26288C-BD15-4888-B609-09435F17EB8D}" dt="2021-08-03T18:01:33.068" v="0" actId="20577"/>
        <pc:sldMkLst>
          <pc:docMk/>
          <pc:sldMk cId="0" sldId="257"/>
        </pc:sldMkLst>
        <pc:spChg chg="mod">
          <ac:chgData name="Jarvon Carson" userId="f1f62c45-4a19-4f8e-934b-b4c64f876624" providerId="ADAL" clId="{6E26288C-BD15-4888-B609-09435F17EB8D}" dt="2021-08-03T18:01:33.068" v="0" actId="20577"/>
          <ac:spMkLst>
            <pc:docMk/>
            <pc:sldMk cId="0" sldId="257"/>
            <ac:spMk id="81" creationId="{00000000-0000-0000-0000-000000000000}"/>
          </ac:spMkLst>
        </pc:spChg>
      </pc:sldChg>
      <pc:sldChg chg="modSp">
        <pc:chgData name="Jarvon Carson" userId="f1f62c45-4a19-4f8e-934b-b4c64f876624" providerId="ADAL" clId="{6E26288C-BD15-4888-B609-09435F17EB8D}" dt="2021-08-03T18:02:01.516" v="7" actId="20577"/>
        <pc:sldMkLst>
          <pc:docMk/>
          <pc:sldMk cId="0" sldId="261"/>
        </pc:sldMkLst>
        <pc:spChg chg="mod">
          <ac:chgData name="Jarvon Carson" userId="f1f62c45-4a19-4f8e-934b-b4c64f876624" providerId="ADAL" clId="{6E26288C-BD15-4888-B609-09435F17EB8D}" dt="2021-08-03T18:02:01.516" v="7" actId="20577"/>
          <ac:spMkLst>
            <pc:docMk/>
            <pc:sldMk cId="0" sldId="261"/>
            <ac:spMk id="121" creationId="{00000000-0000-0000-0000-000000000000}"/>
          </ac:spMkLst>
        </pc:spChg>
      </pc:sldChg>
      <pc:sldChg chg="modSp">
        <pc:chgData name="Jarvon Carson" userId="f1f62c45-4a19-4f8e-934b-b4c64f876624" providerId="ADAL" clId="{6E26288C-BD15-4888-B609-09435F17EB8D}" dt="2021-08-03T18:02:29.769" v="11" actId="20577"/>
        <pc:sldMkLst>
          <pc:docMk/>
          <pc:sldMk cId="0" sldId="263"/>
        </pc:sldMkLst>
        <pc:spChg chg="mod">
          <ac:chgData name="Jarvon Carson" userId="f1f62c45-4a19-4f8e-934b-b4c64f876624" providerId="ADAL" clId="{6E26288C-BD15-4888-B609-09435F17EB8D}" dt="2021-08-03T18:02:29.769" v="11" actId="20577"/>
          <ac:spMkLst>
            <pc:docMk/>
            <pc:sldMk cId="0" sldId="263"/>
            <ac:spMk id="141" creationId="{00000000-0000-0000-0000-000000000000}"/>
          </ac:spMkLst>
        </pc:spChg>
      </pc:sldChg>
      <pc:sldChg chg="modSp">
        <pc:chgData name="Jarvon Carson" userId="f1f62c45-4a19-4f8e-934b-b4c64f876624" providerId="ADAL" clId="{6E26288C-BD15-4888-B609-09435F17EB8D}" dt="2021-08-03T18:02:55.313" v="16" actId="20577"/>
        <pc:sldMkLst>
          <pc:docMk/>
          <pc:sldMk cId="0" sldId="264"/>
        </pc:sldMkLst>
        <pc:spChg chg="mod">
          <ac:chgData name="Jarvon Carson" userId="f1f62c45-4a19-4f8e-934b-b4c64f876624" providerId="ADAL" clId="{6E26288C-BD15-4888-B609-09435F17EB8D}" dt="2021-08-03T18:02:55.313" v="16" actId="20577"/>
          <ac:spMkLst>
            <pc:docMk/>
            <pc:sldMk cId="0" sldId="264"/>
            <ac:spMk id="151" creationId="{00000000-0000-0000-0000-000000000000}"/>
          </ac:spMkLst>
        </pc:spChg>
      </pc:sldChg>
      <pc:sldChg chg="modSp">
        <pc:chgData name="Jarvon Carson" userId="f1f62c45-4a19-4f8e-934b-b4c64f876624" providerId="ADAL" clId="{6E26288C-BD15-4888-B609-09435F17EB8D}" dt="2021-08-03T18:03:11.234" v="21" actId="20577"/>
        <pc:sldMkLst>
          <pc:docMk/>
          <pc:sldMk cId="0" sldId="265"/>
        </pc:sldMkLst>
        <pc:spChg chg="mod">
          <ac:chgData name="Jarvon Carson" userId="f1f62c45-4a19-4f8e-934b-b4c64f876624" providerId="ADAL" clId="{6E26288C-BD15-4888-B609-09435F17EB8D}" dt="2021-08-03T18:03:11.234" v="21" actId="20577"/>
          <ac:spMkLst>
            <pc:docMk/>
            <pc:sldMk cId="0" sldId="265"/>
            <ac:spMk id="161" creationId="{00000000-0000-0000-0000-000000000000}"/>
          </ac:spMkLst>
        </pc:spChg>
      </pc:sldChg>
      <pc:sldChg chg="modSp">
        <pc:chgData name="Jarvon Carson" userId="f1f62c45-4a19-4f8e-934b-b4c64f876624" providerId="ADAL" clId="{6E26288C-BD15-4888-B609-09435F17EB8D}" dt="2021-08-03T18:03:16.486" v="22" actId="20577"/>
        <pc:sldMkLst>
          <pc:docMk/>
          <pc:sldMk cId="0" sldId="266"/>
        </pc:sldMkLst>
        <pc:spChg chg="mod">
          <ac:chgData name="Jarvon Carson" userId="f1f62c45-4a19-4f8e-934b-b4c64f876624" providerId="ADAL" clId="{6E26288C-BD15-4888-B609-09435F17EB8D}" dt="2021-08-03T18:03:16.486" v="22" actId="20577"/>
          <ac:spMkLst>
            <pc:docMk/>
            <pc:sldMk cId="0" sldId="266"/>
            <ac:spMk id="171" creationId="{00000000-0000-0000-0000-000000000000}"/>
          </ac:spMkLst>
        </pc:spChg>
      </pc:sldChg>
      <pc:sldChg chg="modSp">
        <pc:chgData name="Jarvon Carson" userId="f1f62c45-4a19-4f8e-934b-b4c64f876624" providerId="ADAL" clId="{6E26288C-BD15-4888-B609-09435F17EB8D}" dt="2021-08-03T18:03:42.332" v="35" actId="20577"/>
        <pc:sldMkLst>
          <pc:docMk/>
          <pc:sldMk cId="0" sldId="267"/>
        </pc:sldMkLst>
        <pc:spChg chg="mod">
          <ac:chgData name="Jarvon Carson" userId="f1f62c45-4a19-4f8e-934b-b4c64f876624" providerId="ADAL" clId="{6E26288C-BD15-4888-B609-09435F17EB8D}" dt="2021-08-03T18:03:42.332" v="35" actId="20577"/>
          <ac:spMkLst>
            <pc:docMk/>
            <pc:sldMk cId="0" sldId="267"/>
            <ac:spMk id="181" creationId="{00000000-0000-0000-0000-000000000000}"/>
          </ac:spMkLst>
        </pc:spChg>
      </pc:sldChg>
      <pc:sldChg chg="modSp">
        <pc:chgData name="Jarvon Carson" userId="f1f62c45-4a19-4f8e-934b-b4c64f876624" providerId="ADAL" clId="{6E26288C-BD15-4888-B609-09435F17EB8D}" dt="2021-08-03T18:04:01.135" v="42" actId="20577"/>
        <pc:sldMkLst>
          <pc:docMk/>
          <pc:sldMk cId="0" sldId="268"/>
        </pc:sldMkLst>
        <pc:spChg chg="mod">
          <ac:chgData name="Jarvon Carson" userId="f1f62c45-4a19-4f8e-934b-b4c64f876624" providerId="ADAL" clId="{6E26288C-BD15-4888-B609-09435F17EB8D}" dt="2021-08-03T18:04:01.135" v="42" actId="20577"/>
          <ac:spMkLst>
            <pc:docMk/>
            <pc:sldMk cId="0" sldId="268"/>
            <ac:spMk id="191" creationId="{00000000-0000-0000-0000-000000000000}"/>
          </ac:spMkLst>
        </pc:spChg>
      </pc:sldChg>
      <pc:sldChg chg="modSp">
        <pc:chgData name="Jarvon Carson" userId="f1f62c45-4a19-4f8e-934b-b4c64f876624" providerId="ADAL" clId="{6E26288C-BD15-4888-B609-09435F17EB8D}" dt="2021-08-03T18:04:08.714" v="43" actId="20577"/>
        <pc:sldMkLst>
          <pc:docMk/>
          <pc:sldMk cId="0" sldId="269"/>
        </pc:sldMkLst>
        <pc:spChg chg="mod">
          <ac:chgData name="Jarvon Carson" userId="f1f62c45-4a19-4f8e-934b-b4c64f876624" providerId="ADAL" clId="{6E26288C-BD15-4888-B609-09435F17EB8D}" dt="2021-08-03T18:04:08.714" v="43" actId="20577"/>
          <ac:spMkLst>
            <pc:docMk/>
            <pc:sldMk cId="0" sldId="269"/>
            <ac:spMk id="201" creationId="{00000000-0000-0000-0000-000000000000}"/>
          </ac:spMkLst>
        </pc:spChg>
      </pc:sldChg>
      <pc:sldChg chg="modSp">
        <pc:chgData name="Jarvon Carson" userId="f1f62c45-4a19-4f8e-934b-b4c64f876624" providerId="ADAL" clId="{6E26288C-BD15-4888-B609-09435F17EB8D}" dt="2021-08-03T18:04:15.065" v="44" actId="20577"/>
        <pc:sldMkLst>
          <pc:docMk/>
          <pc:sldMk cId="0" sldId="270"/>
        </pc:sldMkLst>
        <pc:spChg chg="mod">
          <ac:chgData name="Jarvon Carson" userId="f1f62c45-4a19-4f8e-934b-b4c64f876624" providerId="ADAL" clId="{6E26288C-BD15-4888-B609-09435F17EB8D}" dt="2021-08-03T18:04:15.065" v="44" actId="20577"/>
          <ac:spMkLst>
            <pc:docMk/>
            <pc:sldMk cId="0" sldId="270"/>
            <ac:spMk id="211" creationId="{00000000-0000-0000-0000-000000000000}"/>
          </ac:spMkLst>
        </pc:spChg>
      </pc:sldChg>
      <pc:sldChg chg="modSp">
        <pc:chgData name="Jarvon Carson" userId="f1f62c45-4a19-4f8e-934b-b4c64f876624" providerId="ADAL" clId="{6E26288C-BD15-4888-B609-09435F17EB8D}" dt="2021-08-03T18:04:32.403" v="46" actId="20577"/>
        <pc:sldMkLst>
          <pc:docMk/>
          <pc:sldMk cId="0" sldId="271"/>
        </pc:sldMkLst>
        <pc:spChg chg="mod">
          <ac:chgData name="Jarvon Carson" userId="f1f62c45-4a19-4f8e-934b-b4c64f876624" providerId="ADAL" clId="{6E26288C-BD15-4888-B609-09435F17EB8D}" dt="2021-08-03T18:04:32.403" v="46" actId="20577"/>
          <ac:spMkLst>
            <pc:docMk/>
            <pc:sldMk cId="0" sldId="271"/>
            <ac:spMk id="221" creationId="{00000000-0000-0000-0000-000000000000}"/>
          </ac:spMkLst>
        </pc:spChg>
      </pc:sldChg>
      <pc:sldChg chg="modSp">
        <pc:chgData name="Jarvon Carson" userId="f1f62c45-4a19-4f8e-934b-b4c64f876624" providerId="ADAL" clId="{6E26288C-BD15-4888-B609-09435F17EB8D}" dt="2021-08-03T18:05:07.359" v="83" actId="20577"/>
        <pc:sldMkLst>
          <pc:docMk/>
          <pc:sldMk cId="0" sldId="273"/>
        </pc:sldMkLst>
        <pc:spChg chg="mod">
          <ac:chgData name="Jarvon Carson" userId="f1f62c45-4a19-4f8e-934b-b4c64f876624" providerId="ADAL" clId="{6E26288C-BD15-4888-B609-09435F17EB8D}" dt="2021-08-03T18:05:07.359" v="83" actId="20577"/>
          <ac:spMkLst>
            <pc:docMk/>
            <pc:sldMk cId="0" sldId="273"/>
            <ac:spMk id="241" creationId="{00000000-0000-0000-0000-000000000000}"/>
          </ac:spMkLst>
        </pc:spChg>
      </pc:sldChg>
      <pc:sldChg chg="modSp">
        <pc:chgData name="Jarvon Carson" userId="f1f62c45-4a19-4f8e-934b-b4c64f876624" providerId="ADAL" clId="{6E26288C-BD15-4888-B609-09435F17EB8D}" dt="2021-08-03T18:05:23.634" v="89" actId="20577"/>
        <pc:sldMkLst>
          <pc:docMk/>
          <pc:sldMk cId="0" sldId="274"/>
        </pc:sldMkLst>
        <pc:spChg chg="mod">
          <ac:chgData name="Jarvon Carson" userId="f1f62c45-4a19-4f8e-934b-b4c64f876624" providerId="ADAL" clId="{6E26288C-BD15-4888-B609-09435F17EB8D}" dt="2021-08-03T18:05:23.634" v="89" actId="20577"/>
          <ac:spMkLst>
            <pc:docMk/>
            <pc:sldMk cId="0" sldId="274"/>
            <ac:spMk id="251" creationId="{00000000-0000-0000-0000-000000000000}"/>
          </ac:spMkLst>
        </pc:spChg>
      </pc:sldChg>
      <pc:sldChg chg="modSp">
        <pc:chgData name="Jarvon Carson" userId="f1f62c45-4a19-4f8e-934b-b4c64f876624" providerId="ADAL" clId="{6E26288C-BD15-4888-B609-09435F17EB8D}" dt="2021-08-03T18:08:38.627" v="147" actId="20577"/>
        <pc:sldMkLst>
          <pc:docMk/>
          <pc:sldMk cId="0" sldId="276"/>
        </pc:sldMkLst>
        <pc:spChg chg="mod">
          <ac:chgData name="Jarvon Carson" userId="f1f62c45-4a19-4f8e-934b-b4c64f876624" providerId="ADAL" clId="{6E26288C-BD15-4888-B609-09435F17EB8D}" dt="2021-08-03T18:08:38.627" v="147" actId="20577"/>
          <ac:spMkLst>
            <pc:docMk/>
            <pc:sldMk cId="0" sldId="276"/>
            <ac:spMk id="271" creationId="{00000000-0000-0000-0000-000000000000}"/>
          </ac:spMkLst>
        </pc:spChg>
      </pc:sldChg>
      <pc:sldChg chg="modSp">
        <pc:chgData name="Jarvon Carson" userId="f1f62c45-4a19-4f8e-934b-b4c64f876624" providerId="ADAL" clId="{6E26288C-BD15-4888-B609-09435F17EB8D}" dt="2021-08-03T18:06:45.608" v="127" actId="20577"/>
        <pc:sldMkLst>
          <pc:docMk/>
          <pc:sldMk cId="0" sldId="277"/>
        </pc:sldMkLst>
        <pc:spChg chg="mod">
          <ac:chgData name="Jarvon Carson" userId="f1f62c45-4a19-4f8e-934b-b4c64f876624" providerId="ADAL" clId="{6E26288C-BD15-4888-B609-09435F17EB8D}" dt="2021-08-03T18:06:45.608" v="127" actId="20577"/>
          <ac:spMkLst>
            <pc:docMk/>
            <pc:sldMk cId="0" sldId="277"/>
            <ac:spMk id="282" creationId="{00000000-0000-0000-0000-000000000000}"/>
          </ac:spMkLst>
        </pc:spChg>
      </pc:sldChg>
      <pc:sldChg chg="modSp">
        <pc:chgData name="Jarvon Carson" userId="f1f62c45-4a19-4f8e-934b-b4c64f876624" providerId="ADAL" clId="{6E26288C-BD15-4888-B609-09435F17EB8D}" dt="2021-08-03T18:07:30.187" v="132" actId="6549"/>
        <pc:sldMkLst>
          <pc:docMk/>
          <pc:sldMk cId="0" sldId="278"/>
        </pc:sldMkLst>
        <pc:spChg chg="mod">
          <ac:chgData name="Jarvon Carson" userId="f1f62c45-4a19-4f8e-934b-b4c64f876624" providerId="ADAL" clId="{6E26288C-BD15-4888-B609-09435F17EB8D}" dt="2021-08-03T18:07:30.187" v="132" actId="6549"/>
          <ac:spMkLst>
            <pc:docMk/>
            <pc:sldMk cId="0" sldId="278"/>
            <ac:spMk id="292" creationId="{00000000-0000-0000-0000-000000000000}"/>
          </ac:spMkLst>
        </pc:spChg>
      </pc:sldChg>
      <pc:sldChg chg="modSp">
        <pc:chgData name="Jarvon Carson" userId="f1f62c45-4a19-4f8e-934b-b4c64f876624" providerId="ADAL" clId="{6E26288C-BD15-4888-B609-09435F17EB8D}" dt="2021-08-03T18:07:50.589" v="136" actId="20577"/>
        <pc:sldMkLst>
          <pc:docMk/>
          <pc:sldMk cId="0" sldId="279"/>
        </pc:sldMkLst>
        <pc:spChg chg="mod">
          <ac:chgData name="Jarvon Carson" userId="f1f62c45-4a19-4f8e-934b-b4c64f876624" providerId="ADAL" clId="{6E26288C-BD15-4888-B609-09435F17EB8D}" dt="2021-08-03T18:07:50.589" v="136" actId="20577"/>
          <ac:spMkLst>
            <pc:docMk/>
            <pc:sldMk cId="0" sldId="279"/>
            <ac:spMk id="302" creationId="{00000000-0000-0000-0000-000000000000}"/>
          </ac:spMkLst>
        </pc:spChg>
      </pc:sldChg>
      <pc:sldChg chg="modSp">
        <pc:chgData name="Jarvon Carson" userId="f1f62c45-4a19-4f8e-934b-b4c64f876624" providerId="ADAL" clId="{6E26288C-BD15-4888-B609-09435F17EB8D}" dt="2021-08-03T18:08:31.062" v="146" actId="20577"/>
        <pc:sldMkLst>
          <pc:docMk/>
          <pc:sldMk cId="0" sldId="280"/>
        </pc:sldMkLst>
        <pc:spChg chg="mod">
          <ac:chgData name="Jarvon Carson" userId="f1f62c45-4a19-4f8e-934b-b4c64f876624" providerId="ADAL" clId="{6E26288C-BD15-4888-B609-09435F17EB8D}" dt="2021-08-03T18:08:31.062" v="146" actId="20577"/>
          <ac:spMkLst>
            <pc:docMk/>
            <pc:sldMk cId="0" sldId="280"/>
            <ac:spMk id="312" creationId="{00000000-0000-0000-0000-000000000000}"/>
          </ac:spMkLst>
        </pc:spChg>
      </pc:sldChg>
      <pc:sldChg chg="modSp">
        <pc:chgData name="Jarvon Carson" userId="f1f62c45-4a19-4f8e-934b-b4c64f876624" providerId="ADAL" clId="{6E26288C-BD15-4888-B609-09435F17EB8D}" dt="2021-08-03T18:08:14.088" v="143" actId="20577"/>
        <pc:sldMkLst>
          <pc:docMk/>
          <pc:sldMk cId="0" sldId="281"/>
        </pc:sldMkLst>
        <pc:spChg chg="mod">
          <ac:chgData name="Jarvon Carson" userId="f1f62c45-4a19-4f8e-934b-b4c64f876624" providerId="ADAL" clId="{6E26288C-BD15-4888-B609-09435F17EB8D}" dt="2021-08-03T18:08:14.088" v="143" actId="20577"/>
          <ac:spMkLst>
            <pc:docMk/>
            <pc:sldMk cId="0" sldId="281"/>
            <ac:spMk id="322" creationId="{00000000-0000-0000-0000-000000000000}"/>
          </ac:spMkLst>
        </pc:spChg>
      </pc:sldChg>
      <pc:sldChg chg="modSp">
        <pc:chgData name="Jarvon Carson" userId="f1f62c45-4a19-4f8e-934b-b4c64f876624" providerId="ADAL" clId="{6E26288C-BD15-4888-B609-09435F17EB8D}" dt="2021-08-03T18:08:20.623" v="144" actId="20577"/>
        <pc:sldMkLst>
          <pc:docMk/>
          <pc:sldMk cId="0" sldId="282"/>
        </pc:sldMkLst>
        <pc:spChg chg="mod">
          <ac:chgData name="Jarvon Carson" userId="f1f62c45-4a19-4f8e-934b-b4c64f876624" providerId="ADAL" clId="{6E26288C-BD15-4888-B609-09435F17EB8D}" dt="2021-08-03T18:08:20.623" v="144" actId="20577"/>
          <ac:spMkLst>
            <pc:docMk/>
            <pc:sldMk cId="0" sldId="282"/>
            <ac:spMk id="332" creationId="{00000000-0000-0000-0000-000000000000}"/>
          </ac:spMkLst>
        </pc:spChg>
      </pc:sldChg>
      <pc:sldChg chg="modSp">
        <pc:chgData name="Jarvon Carson" userId="f1f62c45-4a19-4f8e-934b-b4c64f876624" providerId="ADAL" clId="{6E26288C-BD15-4888-B609-09435F17EB8D}" dt="2021-08-03T18:08:26.980" v="145" actId="20577"/>
        <pc:sldMkLst>
          <pc:docMk/>
          <pc:sldMk cId="0" sldId="283"/>
        </pc:sldMkLst>
        <pc:spChg chg="mod">
          <ac:chgData name="Jarvon Carson" userId="f1f62c45-4a19-4f8e-934b-b4c64f876624" providerId="ADAL" clId="{6E26288C-BD15-4888-B609-09435F17EB8D}" dt="2021-08-03T18:08:26.980" v="145" actId="20577"/>
          <ac:spMkLst>
            <pc:docMk/>
            <pc:sldMk cId="0" sldId="283"/>
            <ac:spMk id="342" creationId="{00000000-0000-0000-0000-000000000000}"/>
          </ac:spMkLst>
        </pc:spChg>
      </pc:sldChg>
      <pc:sldChg chg="modSp">
        <pc:chgData name="Jarvon Carson" userId="f1f62c45-4a19-4f8e-934b-b4c64f876624" providerId="ADAL" clId="{6E26288C-BD15-4888-B609-09435F17EB8D}" dt="2021-08-03T18:09:02.364" v="156" actId="20577"/>
        <pc:sldMkLst>
          <pc:docMk/>
          <pc:sldMk cId="0" sldId="284"/>
        </pc:sldMkLst>
        <pc:spChg chg="mod">
          <ac:chgData name="Jarvon Carson" userId="f1f62c45-4a19-4f8e-934b-b4c64f876624" providerId="ADAL" clId="{6E26288C-BD15-4888-B609-09435F17EB8D}" dt="2021-08-03T18:09:02.364" v="156" actId="20577"/>
          <ac:spMkLst>
            <pc:docMk/>
            <pc:sldMk cId="0" sldId="284"/>
            <ac:spMk id="352" creationId="{00000000-0000-0000-0000-000000000000}"/>
          </ac:spMkLst>
        </pc:spChg>
      </pc:sldChg>
      <pc:sldChg chg="modSp">
        <pc:chgData name="Jarvon Carson" userId="f1f62c45-4a19-4f8e-934b-b4c64f876624" providerId="ADAL" clId="{6E26288C-BD15-4888-B609-09435F17EB8D}" dt="2021-08-03T18:09:16.503" v="161" actId="20577"/>
        <pc:sldMkLst>
          <pc:docMk/>
          <pc:sldMk cId="0" sldId="285"/>
        </pc:sldMkLst>
        <pc:spChg chg="mod">
          <ac:chgData name="Jarvon Carson" userId="f1f62c45-4a19-4f8e-934b-b4c64f876624" providerId="ADAL" clId="{6E26288C-BD15-4888-B609-09435F17EB8D}" dt="2021-08-03T18:09:16.503" v="161" actId="20577"/>
          <ac:spMkLst>
            <pc:docMk/>
            <pc:sldMk cId="0" sldId="285"/>
            <ac:spMk id="362" creationId="{00000000-0000-0000-0000-000000000000}"/>
          </ac:spMkLst>
        </pc:spChg>
      </pc:sldChg>
      <pc:sldChg chg="del">
        <pc:chgData name="Jarvon Carson" userId="f1f62c45-4a19-4f8e-934b-b4c64f876624" providerId="ADAL" clId="{6E26288C-BD15-4888-B609-09435F17EB8D}" dt="2021-08-03T18:09:25.233" v="162" actId="2696"/>
        <pc:sldMkLst>
          <pc:docMk/>
          <pc:sldMk cId="0" sldId="286"/>
        </pc:sldMkLst>
      </pc:sldChg>
    </pc:docChg>
  </pc:docChgLst>
  <pc:docChgLst>
    <pc:chgData name="Jarvon Carson" userId="S::jcarson@councilforeconed.org::f1f62c45-4a19-4f8e-934b-b4c64f876624" providerId="AD" clId="Web-{20AA15E9-D7E7-2A2F-3CB1-FCC5D494027E}"/>
    <pc:docChg chg="modSld">
      <pc:chgData name="Jarvon Carson" userId="S::jcarson@councilforeconed.org::f1f62c45-4a19-4f8e-934b-b4c64f876624" providerId="AD" clId="Web-{20AA15E9-D7E7-2A2F-3CB1-FCC5D494027E}" dt="2021-08-03T18:00:58.120" v="5" actId="20577"/>
      <pc:docMkLst>
        <pc:docMk/>
      </pc:docMkLst>
      <pc:sldChg chg="modSp">
        <pc:chgData name="Jarvon Carson" userId="S::jcarson@councilforeconed.org::f1f62c45-4a19-4f8e-934b-b4c64f876624" providerId="AD" clId="Web-{20AA15E9-D7E7-2A2F-3CB1-FCC5D494027E}" dt="2021-08-03T18:00:58.120" v="5" actId="20577"/>
        <pc:sldMkLst>
          <pc:docMk/>
          <pc:sldMk cId="0" sldId="259"/>
        </pc:sldMkLst>
        <pc:spChg chg="mod">
          <ac:chgData name="Jarvon Carson" userId="S::jcarson@councilforeconed.org::f1f62c45-4a19-4f8e-934b-b4c64f876624" providerId="AD" clId="Web-{20AA15E9-D7E7-2A2F-3CB1-FCC5D494027E}" dt="2021-08-03T18:00:58.120" v="5" actId="20577"/>
          <ac:spMkLst>
            <pc:docMk/>
            <pc:sldMk cId="0" sldId="259"/>
            <ac:spMk id="10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d0e25d472b_0_4: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64" name="Google Shape;64;gd0e25d472b_0_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d0e25d472b_0_88: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54" name="Google Shape;154;gd0e25d472b_0_8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d0e25d472b_0_97: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64" name="Google Shape;164;gd0e25d472b_0_9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d0e25d472b_0_106: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74" name="Google Shape;174;gd0e25d472b_0_10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d0e25d472b_0_115: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84" name="Google Shape;184;gd0e25d472b_0_1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d0e25d472b_0_124: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94" name="Google Shape;194;gd0e25d472b_0_1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d0e25d472b_0_133: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04" name="Google Shape;204;gd0e25d472b_0_1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d0e25d472b_0_142: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14" name="Google Shape;214;gd0e25d472b_0_1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d0e25d472b_0_151: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24" name="Google Shape;224;gd0e25d472b_0_1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d0e25d472b_0_169: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34" name="Google Shape;234;gd0e25d472b_0_16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d0e25d472b_0_178: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44" name="Google Shape;244;gd0e25d472b_0_17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d0e25d472b_0_16: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74" name="Google Shape;74;gd0e25d472b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d0e25d472b_0_187: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54" name="Google Shape;254;gd0e25d472b_0_1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d0e25d472b_0_196: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64" name="Google Shape;264;gd0e25d472b_0_19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d0e25d472b_0_206: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75" name="Google Shape;275;gd0e25d472b_0_20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d0e25d472b_0_215: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85" name="Google Shape;285;gd0e25d472b_0_2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d0e25d472b_0_224: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295" name="Google Shape;295;gd0e25d472b_0_2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d0e25d472b_0_233: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305" name="Google Shape;305;gd0e25d472b_0_2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d152e7d37c_0_18: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315" name="Google Shape;315;gd152e7d37c_0_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d152e7d37c_0_36: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325" name="Google Shape;325;gd152e7d37c_0_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d152e7d37c_0_45: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335" name="Google Shape;335;gd152e7d37c_0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d152e7d37c_0_63: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345" name="Google Shape;345;gd152e7d37c_0_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d0e25d472b_0_34: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84" name="Google Shape;84;gd0e25d472b_0_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d152e7d37c_0_72: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355" name="Google Shape;355;gd152e7d37c_0_7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d0e25d472b_0_43: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94" name="Google Shape;94;gd0e25d472b_0_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d0e25d472b_0_25: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04" name="Google Shape;104;gd0e25d472b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d0e25d472b_0_52: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14" name="Google Shape;114;gd0e25d472b_0_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d0e25d472b_0_61: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24" name="Google Shape;124;gd0e25d472b_0_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d0e25d472b_0_70: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34" name="Google Shape;134;gd0e25d472b_0_7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d0e25d472b_0_79:notes"/>
          <p:cNvSpPr txBox="1">
            <a:spLocks noGrp="1"/>
          </p:cNvSpPr>
          <p:nvPr>
            <p:ph type="body" idx="1"/>
          </p:nvPr>
        </p:nvSpPr>
        <p:spPr>
          <a:xfrm>
            <a:off x="686421" y="4344025"/>
            <a:ext cx="5485200" cy="4114500"/>
          </a:xfrm>
          <a:prstGeom prst="rect">
            <a:avLst/>
          </a:prstGeom>
          <a:noFill/>
          <a:ln>
            <a:noFill/>
          </a:ln>
        </p:spPr>
        <p:txBody>
          <a:bodyPr spcFirstLastPara="1" wrap="square" lIns="89600" tIns="89600" rIns="89600" bIns="89600" anchor="ctr" anchorCtr="0">
            <a:noAutofit/>
          </a:bodyPr>
          <a:lstStyle/>
          <a:p>
            <a:pPr marL="0" marR="0" lvl="0" indent="0" algn="l" rtl="0">
              <a:spcBef>
                <a:spcPts val="0"/>
              </a:spcBef>
              <a:spcAft>
                <a:spcPts val="0"/>
              </a:spcAft>
              <a:buClr>
                <a:schemeClr val="dk1"/>
              </a:buClr>
              <a:buFont typeface="Arial"/>
              <a:buNone/>
            </a:pPr>
            <a:endParaRPr sz="1200">
              <a:solidFill>
                <a:schemeClr val="dk1"/>
              </a:solidFill>
            </a:endParaRPr>
          </a:p>
        </p:txBody>
      </p:sp>
      <p:sp>
        <p:nvSpPr>
          <p:cNvPr id="144" name="Google Shape;144;gd0e25d472b_0_7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274637"/>
            <a:ext cx="8229600" cy="792300"/>
          </a:xfrm>
          <a:prstGeom prst="rect">
            <a:avLst/>
          </a:prstGeom>
          <a:solidFill>
            <a:srgbClr val="006CB7"/>
          </a:solidFill>
          <a:ln>
            <a:noFill/>
          </a:ln>
        </p:spPr>
        <p:txBody>
          <a:bodyPr spcFirstLastPara="1" wrap="square" lIns="91425" tIns="91425" rIns="91425" bIns="91425" anchor="ctr"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normAutofit/>
          </a:bodyPr>
          <a:lstStyle>
            <a:lvl1pPr marL="457200" lvl="0" indent="-342900" algn="l" rtl="0">
              <a:spcBef>
                <a:spcPts val="640"/>
              </a:spcBef>
              <a:spcAft>
                <a:spcPts val="0"/>
              </a:spcAft>
              <a:buClr>
                <a:schemeClr val="dk1"/>
              </a:buClr>
              <a:buSzPts val="1800"/>
              <a:buFont typeface="Calibri"/>
              <a:buChar char="•"/>
              <a:defRPr/>
            </a:lvl1pPr>
            <a:lvl2pPr marL="914400" lvl="1" indent="-317500" algn="l" rtl="0">
              <a:spcBef>
                <a:spcPts val="560"/>
              </a:spcBef>
              <a:spcAft>
                <a:spcPts val="0"/>
              </a:spcAft>
              <a:buClr>
                <a:schemeClr val="dk1"/>
              </a:buClr>
              <a:buSzPts val="1400"/>
              <a:buFont typeface="Calibri"/>
              <a:buChar char="–"/>
              <a:defRPr/>
            </a:lvl2pPr>
            <a:lvl3pPr marL="1371600" lvl="2" indent="-317500" algn="l" rtl="0">
              <a:spcBef>
                <a:spcPts val="480"/>
              </a:spcBef>
              <a:spcAft>
                <a:spcPts val="0"/>
              </a:spcAft>
              <a:buClr>
                <a:schemeClr val="dk1"/>
              </a:buClr>
              <a:buSzPts val="1400"/>
              <a:buFont typeface="Calibri"/>
              <a:buChar char="•"/>
              <a:defRPr/>
            </a:lvl3pPr>
            <a:lvl4pPr marL="1828800" lvl="3" indent="-317500" algn="l" rtl="0">
              <a:spcBef>
                <a:spcPts val="400"/>
              </a:spcBef>
              <a:spcAft>
                <a:spcPts val="0"/>
              </a:spcAft>
              <a:buClr>
                <a:schemeClr val="dk1"/>
              </a:buClr>
              <a:buSzPts val="1400"/>
              <a:buFont typeface="Calibri"/>
              <a:buChar char="–"/>
              <a:defRPr/>
            </a:lvl4pPr>
            <a:lvl5pPr marL="2286000" lvl="4" indent="-317500" algn="l" rtl="0">
              <a:spcBef>
                <a:spcPts val="400"/>
              </a:spcBef>
              <a:spcAft>
                <a:spcPts val="0"/>
              </a:spcAft>
              <a:buClr>
                <a:schemeClr val="dk1"/>
              </a:buClr>
              <a:buSzPts val="1400"/>
              <a:buFont typeface="Calibri"/>
              <a:buChar char="»"/>
              <a:defRPr/>
            </a:lvl5pPr>
            <a:lvl6pPr marL="2743200" lvl="5" indent="-317500" algn="l" rtl="0">
              <a:spcBef>
                <a:spcPts val="400"/>
              </a:spcBef>
              <a:spcAft>
                <a:spcPts val="0"/>
              </a:spcAft>
              <a:buClr>
                <a:schemeClr val="dk1"/>
              </a:buClr>
              <a:buSzPts val="1400"/>
              <a:buFont typeface="Calibri"/>
              <a:buChar char="•"/>
              <a:defRPr/>
            </a:lvl6pPr>
            <a:lvl7pPr marL="3200400" lvl="6" indent="-317500" algn="l" rtl="0">
              <a:spcBef>
                <a:spcPts val="1200"/>
              </a:spcBef>
              <a:spcAft>
                <a:spcPts val="0"/>
              </a:spcAft>
              <a:buClr>
                <a:schemeClr val="dk1"/>
              </a:buClr>
              <a:buSzPts val="1400"/>
              <a:buFont typeface="Calibri"/>
              <a:buChar char="•"/>
              <a:defRPr/>
            </a:lvl7pPr>
            <a:lvl8pPr marL="3657600" lvl="7" indent="-317500" algn="l" rtl="0">
              <a:spcBef>
                <a:spcPts val="1200"/>
              </a:spcBef>
              <a:spcAft>
                <a:spcPts val="0"/>
              </a:spcAft>
              <a:buClr>
                <a:schemeClr val="dk1"/>
              </a:buClr>
              <a:buSzPts val="1400"/>
              <a:buFont typeface="Calibri"/>
              <a:buChar char="•"/>
              <a:defRPr/>
            </a:lvl8pPr>
            <a:lvl9pPr marL="4114800" lvl="8" indent="-317500" algn="l" rtl="0">
              <a:spcBef>
                <a:spcPts val="1200"/>
              </a:spcBef>
              <a:spcAft>
                <a:spcPts val="1200"/>
              </a:spcAft>
              <a:buClr>
                <a:schemeClr val="dk1"/>
              </a:buClr>
              <a:buSzPts val="1400"/>
              <a:buFont typeface="Calibri"/>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9"/>
        <p:cNvGrpSpPr/>
        <p:nvPr/>
      </p:nvGrpSpPr>
      <p:grpSpPr>
        <a:xfrm>
          <a:off x="0" y="0"/>
          <a:ext cx="0" cy="0"/>
          <a:chOff x="0" y="0"/>
          <a:chExt cx="0" cy="0"/>
        </a:xfrm>
      </p:grpSpPr>
      <p:sp>
        <p:nvSpPr>
          <p:cNvPr id="60" name="Google Shape;60;p15"/>
          <p:cNvSpPr txBox="1">
            <a:spLocks noGrp="1"/>
          </p:cNvSpPr>
          <p:nvPr>
            <p:ph type="title"/>
          </p:nvPr>
        </p:nvSpPr>
        <p:spPr>
          <a:xfrm>
            <a:off x="457200" y="274637"/>
            <a:ext cx="8229600" cy="792300"/>
          </a:xfrm>
          <a:prstGeom prst="rect">
            <a:avLst/>
          </a:prstGeom>
          <a:solidFill>
            <a:srgbClr val="006CB7"/>
          </a:solidFill>
          <a:ln>
            <a:noFill/>
          </a:ln>
        </p:spPr>
        <p:txBody>
          <a:bodyPr spcFirstLastPara="1" wrap="square" lIns="91425" tIns="91425" rIns="91425" bIns="91425" anchor="ctr"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61" name="Google Shape;61;p15"/>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noAutofit/>
          </a:bodyPr>
          <a:lstStyle>
            <a:lvl1pPr marL="457200" lvl="0" indent="-317500" algn="l" rtl="0">
              <a:spcBef>
                <a:spcPts val="640"/>
              </a:spcBef>
              <a:spcAft>
                <a:spcPts val="0"/>
              </a:spcAft>
              <a:buClr>
                <a:schemeClr val="dk1"/>
              </a:buClr>
              <a:buSzPts val="1400"/>
              <a:buFont typeface="Calibri"/>
              <a:buChar char="•"/>
              <a:defRPr/>
            </a:lvl1pPr>
            <a:lvl2pPr marL="914400" lvl="1" indent="-317500" algn="l" rtl="0">
              <a:spcBef>
                <a:spcPts val="560"/>
              </a:spcBef>
              <a:spcAft>
                <a:spcPts val="0"/>
              </a:spcAft>
              <a:buClr>
                <a:schemeClr val="dk1"/>
              </a:buClr>
              <a:buSzPts val="1400"/>
              <a:buFont typeface="Calibri"/>
              <a:buChar char="–"/>
              <a:defRPr/>
            </a:lvl2pPr>
            <a:lvl3pPr marL="1371600" lvl="2" indent="-317500" algn="l" rtl="0">
              <a:spcBef>
                <a:spcPts val="480"/>
              </a:spcBef>
              <a:spcAft>
                <a:spcPts val="0"/>
              </a:spcAft>
              <a:buClr>
                <a:schemeClr val="dk1"/>
              </a:buClr>
              <a:buSzPts val="1400"/>
              <a:buFont typeface="Calibri"/>
              <a:buChar char="•"/>
              <a:defRPr/>
            </a:lvl3pPr>
            <a:lvl4pPr marL="1828800" lvl="3" indent="-317500" algn="l" rtl="0">
              <a:spcBef>
                <a:spcPts val="400"/>
              </a:spcBef>
              <a:spcAft>
                <a:spcPts val="0"/>
              </a:spcAft>
              <a:buClr>
                <a:schemeClr val="dk1"/>
              </a:buClr>
              <a:buSzPts val="1400"/>
              <a:buFont typeface="Calibri"/>
              <a:buChar char="–"/>
              <a:defRPr/>
            </a:lvl4pPr>
            <a:lvl5pPr marL="2286000" lvl="4" indent="-317500" algn="l" rtl="0">
              <a:spcBef>
                <a:spcPts val="400"/>
              </a:spcBef>
              <a:spcAft>
                <a:spcPts val="0"/>
              </a:spcAft>
              <a:buClr>
                <a:schemeClr val="dk1"/>
              </a:buClr>
              <a:buSzPts val="1400"/>
              <a:buFont typeface="Calibri"/>
              <a:buChar char="»"/>
              <a:defRPr/>
            </a:lvl5pPr>
            <a:lvl6pPr marL="2743200" lvl="5" indent="-317500" algn="l" rtl="0">
              <a:spcBef>
                <a:spcPts val="400"/>
              </a:spcBef>
              <a:spcAft>
                <a:spcPts val="0"/>
              </a:spcAft>
              <a:buClr>
                <a:schemeClr val="dk1"/>
              </a:buClr>
              <a:buSzPts val="1400"/>
              <a:buFont typeface="Calibri"/>
              <a:buChar char="•"/>
              <a:defRPr/>
            </a:lvl6pPr>
            <a:lvl7pPr marL="3200400" lvl="6" indent="-317500" algn="l" rtl="0">
              <a:spcBef>
                <a:spcPts val="400"/>
              </a:spcBef>
              <a:spcAft>
                <a:spcPts val="0"/>
              </a:spcAft>
              <a:buClr>
                <a:schemeClr val="dk1"/>
              </a:buClr>
              <a:buSzPts val="1400"/>
              <a:buFont typeface="Calibri"/>
              <a:buChar char="•"/>
              <a:defRPr/>
            </a:lvl7pPr>
            <a:lvl8pPr marL="3657600" lvl="7" indent="-317500" algn="l" rtl="0">
              <a:spcBef>
                <a:spcPts val="400"/>
              </a:spcBef>
              <a:spcAft>
                <a:spcPts val="0"/>
              </a:spcAft>
              <a:buClr>
                <a:schemeClr val="dk1"/>
              </a:buClr>
              <a:buSzPts val="1400"/>
              <a:buFont typeface="Calibri"/>
              <a:buChar char="•"/>
              <a:defRPr/>
            </a:lvl8pPr>
            <a:lvl9pPr marL="4114800" lvl="8" indent="-317500" algn="l" rtl="0">
              <a:spcBef>
                <a:spcPts val="400"/>
              </a:spcBef>
              <a:spcAft>
                <a:spcPts val="0"/>
              </a:spcAft>
              <a:buClr>
                <a:schemeClr val="dk1"/>
              </a:buClr>
              <a:buSzPts val="1400"/>
              <a:buFont typeface="Calibri"/>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p14"/>
          <p:cNvSpPr txBox="1">
            <a:spLocks noGrp="1"/>
          </p:cNvSpPr>
          <p:nvPr>
            <p:ph type="title"/>
          </p:nvPr>
        </p:nvSpPr>
        <p:spPr>
          <a:xfrm>
            <a:off x="457200" y="274637"/>
            <a:ext cx="8229600" cy="1143300"/>
          </a:xfrm>
          <a:prstGeom prst="rect">
            <a:avLst/>
          </a:prstGeom>
          <a:noFill/>
          <a:ln>
            <a:noFill/>
          </a:ln>
        </p:spPr>
        <p:txBody>
          <a:bodyPr spcFirstLastPara="1" wrap="square" lIns="91425" tIns="91425" rIns="91425" bIns="91425" anchor="ctr" anchorCtr="0">
            <a:noAutofit/>
          </a:bodyPr>
          <a:lstStyle>
            <a:lvl1pPr marL="0" marR="0" lvl="0" indent="0" algn="ctr" rtl="0">
              <a:lnSpc>
                <a:spcPct val="100000"/>
              </a:lnSpc>
              <a:spcBef>
                <a:spcPts val="0"/>
              </a:spcBef>
              <a:spcAft>
                <a:spcPts val="0"/>
              </a:spcAft>
              <a:buClr>
                <a:srgbClr val="000000"/>
              </a:buClr>
              <a:buSzPts val="1400"/>
              <a:buFont typeface="Arial"/>
              <a:buNone/>
              <a:defRPr/>
            </a:lvl1pPr>
            <a:lvl2pPr marL="0" marR="0" lvl="1" indent="0" algn="ctr" rtl="0">
              <a:lnSpc>
                <a:spcPct val="100000"/>
              </a:lnSpc>
              <a:spcBef>
                <a:spcPts val="0"/>
              </a:spcBef>
              <a:spcAft>
                <a:spcPts val="0"/>
              </a:spcAft>
              <a:buClr>
                <a:srgbClr val="000000"/>
              </a:buClr>
              <a:buSzPts val="1400"/>
              <a:buFont typeface="Arial"/>
              <a:buNone/>
              <a:defRPr/>
            </a:lvl2pPr>
            <a:lvl3pPr marL="0" marR="0" lvl="2" indent="-88900" algn="ctr" rtl="0">
              <a:spcBef>
                <a:spcPts val="0"/>
              </a:spcBef>
              <a:spcAft>
                <a:spcPts val="0"/>
              </a:spcAft>
              <a:buSzPts val="1400"/>
              <a:buChar char="■"/>
              <a:defRPr/>
            </a:lvl3pPr>
            <a:lvl4pPr marL="0" marR="0" lvl="3" indent="-88900" algn="ctr" rtl="0">
              <a:spcBef>
                <a:spcPts val="0"/>
              </a:spcBef>
              <a:spcAft>
                <a:spcPts val="0"/>
              </a:spcAft>
              <a:buSzPts val="1400"/>
              <a:buChar char="●"/>
              <a:defRPr/>
            </a:lvl4pPr>
            <a:lvl5pPr marL="0" marR="0" lvl="4" indent="-88900" algn="ctr" rtl="0">
              <a:spcBef>
                <a:spcPts val="0"/>
              </a:spcBef>
              <a:spcAft>
                <a:spcPts val="0"/>
              </a:spcAft>
              <a:buSzPts val="1400"/>
              <a:buChar char="○"/>
              <a:defRPr/>
            </a:lvl5pPr>
            <a:lvl6pPr marL="457200" marR="0" lvl="5" indent="-88900" algn="ctr" rtl="0">
              <a:spcBef>
                <a:spcPts val="0"/>
              </a:spcBef>
              <a:spcAft>
                <a:spcPts val="0"/>
              </a:spcAft>
              <a:buSzPts val="1400"/>
              <a:buChar char="■"/>
              <a:defRPr/>
            </a:lvl6pPr>
            <a:lvl7pPr marL="914400" marR="0" lvl="6" indent="-88900" algn="ctr" rtl="0">
              <a:spcBef>
                <a:spcPts val="0"/>
              </a:spcBef>
              <a:spcAft>
                <a:spcPts val="0"/>
              </a:spcAft>
              <a:buSzPts val="1400"/>
              <a:buChar char="●"/>
              <a:defRPr/>
            </a:lvl7pPr>
            <a:lvl8pPr marL="1371600" marR="0" lvl="7" indent="-88900" algn="ctr" rtl="0">
              <a:spcBef>
                <a:spcPts val="0"/>
              </a:spcBef>
              <a:spcAft>
                <a:spcPts val="0"/>
              </a:spcAft>
              <a:buSzPts val="1400"/>
              <a:buChar char="○"/>
              <a:defRPr/>
            </a:lvl8pPr>
            <a:lvl9pPr marL="1828800" marR="0" lvl="8" indent="-88900" algn="ctr" rtl="0">
              <a:spcBef>
                <a:spcPts val="0"/>
              </a:spcBef>
              <a:spcAft>
                <a:spcPts val="0"/>
              </a:spcAft>
              <a:buSzPts val="1400"/>
              <a:buChar char="■"/>
              <a:defRPr/>
            </a:lvl9pPr>
          </a:lstStyle>
          <a:p>
            <a:endParaRPr/>
          </a:p>
        </p:txBody>
      </p:sp>
      <p:sp>
        <p:nvSpPr>
          <p:cNvPr id="55" name="Google Shape;55;p14"/>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40"/>
              </a:spcBef>
              <a:spcAft>
                <a:spcPts val="0"/>
              </a:spcAft>
              <a:buClr>
                <a:schemeClr val="dk1"/>
              </a:buClr>
              <a:buSzPts val="1400"/>
              <a:buFont typeface="Calibri"/>
              <a:buChar char="•"/>
              <a:defRPr/>
            </a:lvl1pPr>
            <a:lvl2pPr marL="914400" marR="0" lvl="1" indent="-317500" algn="l" rtl="0">
              <a:lnSpc>
                <a:spcPct val="100000"/>
              </a:lnSpc>
              <a:spcBef>
                <a:spcPts val="560"/>
              </a:spcBef>
              <a:spcAft>
                <a:spcPts val="0"/>
              </a:spcAft>
              <a:buClr>
                <a:schemeClr val="dk1"/>
              </a:buClr>
              <a:buSzPts val="1400"/>
              <a:buFont typeface="Calibri"/>
              <a:buChar char="–"/>
              <a:defRPr/>
            </a:lvl2pPr>
            <a:lvl3pPr marL="1371600" marR="0" lvl="2" indent="-317500" algn="l" rtl="0">
              <a:lnSpc>
                <a:spcPct val="100000"/>
              </a:lnSpc>
              <a:spcBef>
                <a:spcPts val="480"/>
              </a:spcBef>
              <a:spcAft>
                <a:spcPts val="0"/>
              </a:spcAft>
              <a:buClr>
                <a:schemeClr val="dk1"/>
              </a:buClr>
              <a:buSzPts val="1400"/>
              <a:buFont typeface="Calibri"/>
              <a:buChar char="•"/>
              <a:defRPr/>
            </a:lvl3pPr>
            <a:lvl4pPr marL="1828800" marR="0" lvl="3" indent="-317500" algn="l" rtl="0">
              <a:lnSpc>
                <a:spcPct val="100000"/>
              </a:lnSpc>
              <a:spcBef>
                <a:spcPts val="400"/>
              </a:spcBef>
              <a:spcAft>
                <a:spcPts val="0"/>
              </a:spcAft>
              <a:buClr>
                <a:schemeClr val="dk1"/>
              </a:buClr>
              <a:buSzPts val="1400"/>
              <a:buFont typeface="Calibri"/>
              <a:buChar char="–"/>
              <a:defRPr/>
            </a:lvl4pPr>
            <a:lvl5pPr marL="2286000" marR="0" lvl="4" indent="-317500" algn="l" rtl="0">
              <a:lnSpc>
                <a:spcPct val="100000"/>
              </a:lnSpc>
              <a:spcBef>
                <a:spcPts val="400"/>
              </a:spcBef>
              <a:spcAft>
                <a:spcPts val="0"/>
              </a:spcAft>
              <a:buClr>
                <a:schemeClr val="dk1"/>
              </a:buClr>
              <a:buSzPts val="1400"/>
              <a:buFont typeface="Calibri"/>
              <a:buChar char="»"/>
              <a:defRPr/>
            </a:lvl5pPr>
            <a:lvl6pPr marL="2743200" marR="0" lvl="5" indent="-317500" algn="l" rtl="0">
              <a:lnSpc>
                <a:spcPct val="100000"/>
              </a:lnSpc>
              <a:spcBef>
                <a:spcPts val="400"/>
              </a:spcBef>
              <a:spcAft>
                <a:spcPts val="0"/>
              </a:spcAft>
              <a:buClr>
                <a:schemeClr val="dk1"/>
              </a:buClr>
              <a:buSzPts val="1400"/>
              <a:buFont typeface="Calibri"/>
              <a:buChar char="•"/>
              <a:defRPr/>
            </a:lvl6pPr>
            <a:lvl7pPr marL="3200400" marR="0" lvl="6" indent="-317500" algn="l" rtl="0">
              <a:lnSpc>
                <a:spcPct val="100000"/>
              </a:lnSpc>
              <a:spcBef>
                <a:spcPts val="400"/>
              </a:spcBef>
              <a:spcAft>
                <a:spcPts val="0"/>
              </a:spcAft>
              <a:buClr>
                <a:schemeClr val="dk1"/>
              </a:buClr>
              <a:buSzPts val="1400"/>
              <a:buFont typeface="Calibri"/>
              <a:buChar char="•"/>
              <a:defRPr/>
            </a:lvl7pPr>
            <a:lvl8pPr marL="3657600" marR="0" lvl="7" indent="-317500" algn="l" rtl="0">
              <a:lnSpc>
                <a:spcPct val="100000"/>
              </a:lnSpc>
              <a:spcBef>
                <a:spcPts val="400"/>
              </a:spcBef>
              <a:spcAft>
                <a:spcPts val="0"/>
              </a:spcAft>
              <a:buClr>
                <a:schemeClr val="dk1"/>
              </a:buClr>
              <a:buSzPts val="1400"/>
              <a:buFont typeface="Calibri"/>
              <a:buChar char="•"/>
              <a:defRPr/>
            </a:lvl8pPr>
            <a:lvl9pPr marL="4114800" marR="0" lvl="8" indent="-317500" algn="l" rtl="0">
              <a:lnSpc>
                <a:spcPct val="100000"/>
              </a:lnSpc>
              <a:spcBef>
                <a:spcPts val="400"/>
              </a:spcBef>
              <a:spcAft>
                <a:spcPts val="0"/>
              </a:spcAft>
              <a:buClr>
                <a:schemeClr val="dk1"/>
              </a:buClr>
              <a:buSzPts val="1400"/>
              <a:buFont typeface="Calibri"/>
              <a:buChar char="•"/>
              <a:defRPr/>
            </a:lvl9pPr>
          </a:lstStyle>
          <a:p>
            <a:endParaRPr/>
          </a:p>
        </p:txBody>
      </p:sp>
      <p:sp>
        <p:nvSpPr>
          <p:cNvPr id="56" name="Google Shape;56;p14"/>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SzPts val="1400"/>
              <a:buFont typeface="Arial"/>
              <a:buNone/>
              <a:defRPr/>
            </a:lvl1pPr>
            <a:lvl2pPr marL="457200" marR="0" lvl="1" indent="0" algn="l" rtl="0">
              <a:lnSpc>
                <a:spcPct val="100000"/>
              </a:lnSpc>
              <a:spcBef>
                <a:spcPts val="0"/>
              </a:spcBef>
              <a:spcAft>
                <a:spcPts val="0"/>
              </a:spcAft>
              <a:buClr>
                <a:srgbClr val="000000"/>
              </a:buClr>
              <a:buSzPts val="1400"/>
              <a:buFont typeface="Arial"/>
              <a:buNone/>
              <a:defRPr/>
            </a:lvl2pPr>
            <a:lvl3pPr marL="914400" marR="0" lvl="2" indent="0" algn="l" rtl="0">
              <a:lnSpc>
                <a:spcPct val="100000"/>
              </a:lnSpc>
              <a:spcBef>
                <a:spcPts val="0"/>
              </a:spcBef>
              <a:spcAft>
                <a:spcPts val="0"/>
              </a:spcAft>
              <a:buClr>
                <a:srgbClr val="000000"/>
              </a:buClr>
              <a:buSzPts val="1400"/>
              <a:buFont typeface="Arial"/>
              <a:buNone/>
              <a:defRPr/>
            </a:lvl3pPr>
            <a:lvl4pPr marL="1371600" marR="0" lvl="3" indent="0" algn="l" rtl="0">
              <a:lnSpc>
                <a:spcPct val="100000"/>
              </a:lnSpc>
              <a:spcBef>
                <a:spcPts val="0"/>
              </a:spcBef>
              <a:spcAft>
                <a:spcPts val="0"/>
              </a:spcAft>
              <a:buClr>
                <a:srgbClr val="000000"/>
              </a:buClr>
              <a:buSzPts val="1400"/>
              <a:buFont typeface="Arial"/>
              <a:buNone/>
              <a:defRPr/>
            </a:lvl4pPr>
            <a:lvl5pPr marL="1828800" marR="0" lvl="4" indent="0" algn="l" rtl="0">
              <a:lnSpc>
                <a:spcPct val="100000"/>
              </a:lnSpc>
              <a:spcBef>
                <a:spcPts val="0"/>
              </a:spcBef>
              <a:spcAft>
                <a:spcPts val="0"/>
              </a:spcAft>
              <a:buClr>
                <a:srgbClr val="000000"/>
              </a:buClr>
              <a:buSzPts val="1400"/>
              <a:buFont typeface="Arial"/>
              <a:buNone/>
              <a:defRPr/>
            </a:lvl5pPr>
            <a:lvl6pPr marL="2286000" marR="0" lvl="5" indent="0" algn="l" rtl="0">
              <a:lnSpc>
                <a:spcPct val="100000"/>
              </a:lnSpc>
              <a:spcBef>
                <a:spcPts val="0"/>
              </a:spcBef>
              <a:spcAft>
                <a:spcPts val="0"/>
              </a:spcAft>
              <a:buClr>
                <a:srgbClr val="000000"/>
              </a:buClr>
              <a:buSzPts val="1400"/>
              <a:buFont typeface="Arial"/>
              <a:buNone/>
              <a:defRPr/>
            </a:lvl6pPr>
            <a:lvl7pPr marL="2743200" marR="0" lvl="6" indent="0" algn="l" rtl="0">
              <a:lnSpc>
                <a:spcPct val="100000"/>
              </a:lnSpc>
              <a:spcBef>
                <a:spcPts val="0"/>
              </a:spcBef>
              <a:spcAft>
                <a:spcPts val="0"/>
              </a:spcAft>
              <a:buClr>
                <a:srgbClr val="000000"/>
              </a:buClr>
              <a:buSzPts val="1400"/>
              <a:buFont typeface="Arial"/>
              <a:buNone/>
              <a:defRPr/>
            </a:lvl7pPr>
            <a:lvl8pPr marL="3200400" marR="0" lvl="7" indent="0" algn="l" rtl="0">
              <a:lnSpc>
                <a:spcPct val="100000"/>
              </a:lnSpc>
              <a:spcBef>
                <a:spcPts val="0"/>
              </a:spcBef>
              <a:spcAft>
                <a:spcPts val="0"/>
              </a:spcAft>
              <a:buClr>
                <a:srgbClr val="000000"/>
              </a:buClr>
              <a:buSzPts val="1400"/>
              <a:buFont typeface="Arial"/>
              <a:buNone/>
              <a:defRPr/>
            </a:lvl8pPr>
            <a:lvl9pPr marL="3657600" marR="0" lvl="8" indent="0" algn="l" rtl="0">
              <a:lnSpc>
                <a:spcPct val="100000"/>
              </a:lnSpc>
              <a:spcBef>
                <a:spcPts val="0"/>
              </a:spcBef>
              <a:spcAft>
                <a:spcPts val="0"/>
              </a:spcAft>
              <a:buClr>
                <a:srgbClr val="000000"/>
              </a:buClr>
              <a:buSzPts val="1400"/>
              <a:buFont typeface="Arial"/>
              <a:buNone/>
              <a:defRPr/>
            </a:lvl9pPr>
          </a:lstStyle>
          <a:p>
            <a:endParaRPr/>
          </a:p>
        </p:txBody>
      </p:sp>
      <p:sp>
        <p:nvSpPr>
          <p:cNvPr id="57" name="Google Shape;57;p14"/>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SzPts val="1400"/>
              <a:buFont typeface="Arial"/>
              <a:buNone/>
              <a:defRPr/>
            </a:lvl1pPr>
            <a:lvl2pPr marL="457200" marR="0" lvl="1" indent="0" algn="l" rtl="0">
              <a:lnSpc>
                <a:spcPct val="100000"/>
              </a:lnSpc>
              <a:spcBef>
                <a:spcPts val="0"/>
              </a:spcBef>
              <a:spcAft>
                <a:spcPts val="0"/>
              </a:spcAft>
              <a:buClr>
                <a:srgbClr val="000000"/>
              </a:buClr>
              <a:buSzPts val="1400"/>
              <a:buFont typeface="Arial"/>
              <a:buNone/>
              <a:defRPr/>
            </a:lvl2pPr>
            <a:lvl3pPr marL="914400" marR="0" lvl="2" indent="0" algn="l" rtl="0">
              <a:lnSpc>
                <a:spcPct val="100000"/>
              </a:lnSpc>
              <a:spcBef>
                <a:spcPts val="0"/>
              </a:spcBef>
              <a:spcAft>
                <a:spcPts val="0"/>
              </a:spcAft>
              <a:buClr>
                <a:srgbClr val="000000"/>
              </a:buClr>
              <a:buSzPts val="1400"/>
              <a:buFont typeface="Arial"/>
              <a:buNone/>
              <a:defRPr/>
            </a:lvl3pPr>
            <a:lvl4pPr marL="1371600" marR="0" lvl="3" indent="0" algn="l" rtl="0">
              <a:lnSpc>
                <a:spcPct val="100000"/>
              </a:lnSpc>
              <a:spcBef>
                <a:spcPts val="0"/>
              </a:spcBef>
              <a:spcAft>
                <a:spcPts val="0"/>
              </a:spcAft>
              <a:buClr>
                <a:srgbClr val="000000"/>
              </a:buClr>
              <a:buSzPts val="1400"/>
              <a:buFont typeface="Arial"/>
              <a:buNone/>
              <a:defRPr/>
            </a:lvl4pPr>
            <a:lvl5pPr marL="1828800" marR="0" lvl="4" indent="0" algn="l" rtl="0">
              <a:lnSpc>
                <a:spcPct val="100000"/>
              </a:lnSpc>
              <a:spcBef>
                <a:spcPts val="0"/>
              </a:spcBef>
              <a:spcAft>
                <a:spcPts val="0"/>
              </a:spcAft>
              <a:buClr>
                <a:srgbClr val="000000"/>
              </a:buClr>
              <a:buSzPts val="1400"/>
              <a:buFont typeface="Arial"/>
              <a:buNone/>
              <a:defRPr/>
            </a:lvl5pPr>
            <a:lvl6pPr marL="2286000" marR="0" lvl="5" indent="0" algn="l" rtl="0">
              <a:lnSpc>
                <a:spcPct val="100000"/>
              </a:lnSpc>
              <a:spcBef>
                <a:spcPts val="0"/>
              </a:spcBef>
              <a:spcAft>
                <a:spcPts val="0"/>
              </a:spcAft>
              <a:buClr>
                <a:srgbClr val="000000"/>
              </a:buClr>
              <a:buSzPts val="1400"/>
              <a:buFont typeface="Arial"/>
              <a:buNone/>
              <a:defRPr/>
            </a:lvl6pPr>
            <a:lvl7pPr marL="2743200" marR="0" lvl="6" indent="0" algn="l" rtl="0">
              <a:lnSpc>
                <a:spcPct val="100000"/>
              </a:lnSpc>
              <a:spcBef>
                <a:spcPts val="0"/>
              </a:spcBef>
              <a:spcAft>
                <a:spcPts val="0"/>
              </a:spcAft>
              <a:buClr>
                <a:srgbClr val="000000"/>
              </a:buClr>
              <a:buSzPts val="1400"/>
              <a:buFont typeface="Arial"/>
              <a:buNone/>
              <a:defRPr/>
            </a:lvl7pPr>
            <a:lvl8pPr marL="3200400" marR="0" lvl="7" indent="0" algn="l" rtl="0">
              <a:lnSpc>
                <a:spcPct val="100000"/>
              </a:lnSpc>
              <a:spcBef>
                <a:spcPts val="0"/>
              </a:spcBef>
              <a:spcAft>
                <a:spcPts val="0"/>
              </a:spcAft>
              <a:buClr>
                <a:srgbClr val="000000"/>
              </a:buClr>
              <a:buSzPts val="1400"/>
              <a:buFont typeface="Arial"/>
              <a:buNone/>
              <a:defRPr/>
            </a:lvl8pPr>
            <a:lvl9pPr marL="3657600" marR="0" lvl="8" indent="0" algn="l" rtl="0">
              <a:lnSpc>
                <a:spcPct val="100000"/>
              </a:lnSpc>
              <a:spcBef>
                <a:spcPts val="0"/>
              </a:spcBef>
              <a:spcAft>
                <a:spcPts val="0"/>
              </a:spcAft>
              <a:buClr>
                <a:srgbClr val="000000"/>
              </a:buClr>
              <a:buSzPts val="1400"/>
              <a:buFont typeface="Arial"/>
              <a:buNone/>
              <a:defRPr/>
            </a:lvl9pPr>
          </a:lstStyle>
          <a:p>
            <a:endParaRPr/>
          </a:p>
        </p:txBody>
      </p:sp>
      <p:sp>
        <p:nvSpPr>
          <p:cNvPr id="58" name="Google Shape;58;p14"/>
          <p:cNvSpPr txBox="1">
            <a:spLocks noGrp="1"/>
          </p:cNvSpPr>
          <p:nvPr>
            <p:ph type="sldNum" idx="12"/>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65"/>
        <p:cNvGrpSpPr/>
        <p:nvPr/>
      </p:nvGrpSpPr>
      <p:grpSpPr>
        <a:xfrm>
          <a:off x="0" y="0"/>
          <a:ext cx="0" cy="0"/>
          <a:chOff x="0" y="0"/>
          <a:chExt cx="0" cy="0"/>
        </a:xfrm>
      </p:grpSpPr>
      <p:sp>
        <p:nvSpPr>
          <p:cNvPr id="66" name="Google Shape;66;p16"/>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67" name="Google Shape;67;p16"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8" name="Google Shape;68;p16"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69" name="Google Shape;69;p16"/>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70" name="Google Shape;70;p16"/>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71" name="Google Shape;71;p16"/>
          <p:cNvSpPr txBox="1"/>
          <p:nvPr/>
        </p:nvSpPr>
        <p:spPr>
          <a:xfrm>
            <a:off x="307975" y="2261550"/>
            <a:ext cx="8594700" cy="270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Although there were many causes of the Great Depression, this event is often cited as the most direct cause.</a:t>
            </a:r>
            <a:endParaRPr sz="23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10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55"/>
        <p:cNvGrpSpPr/>
        <p:nvPr/>
      </p:nvGrpSpPr>
      <p:grpSpPr>
        <a:xfrm>
          <a:off x="0" y="0"/>
          <a:ext cx="0" cy="0"/>
          <a:chOff x="0" y="0"/>
          <a:chExt cx="0" cy="0"/>
        </a:xfrm>
      </p:grpSpPr>
      <p:sp>
        <p:nvSpPr>
          <p:cNvPr id="156" name="Google Shape;156;p25"/>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#10</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57" name="Google Shape;157;p25"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58" name="Google Shape;158;p25"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59" name="Google Shape;159;p25"/>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60" name="Google Shape;160;p25"/>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61" name="Google Shape;161;p25"/>
          <p:cNvSpPr txBox="1"/>
          <p:nvPr/>
        </p:nvSpPr>
        <p:spPr>
          <a:xfrm>
            <a:off x="0" y="2261550"/>
            <a:ext cx="9144000" cy="3940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President Franklin Roosevelt was the first and only President to do what? (A constitutional amendment has now made this illegal). </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1"/>
                                        </p:tgtEl>
                                        <p:attrNameLst>
                                          <p:attrName>style.visibility</p:attrName>
                                        </p:attrNameLst>
                                      </p:cBhvr>
                                      <p:to>
                                        <p:strVal val="visible"/>
                                      </p:to>
                                    </p:set>
                                    <p:animEffect transition="in" filter="fade">
                                      <p:cBhvr>
                                        <p:cTn id="7" dur="1000"/>
                                        <p:tgtEl>
                                          <p:spTgt spid="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65"/>
        <p:cNvGrpSpPr/>
        <p:nvPr/>
      </p:nvGrpSpPr>
      <p:grpSpPr>
        <a:xfrm>
          <a:off x="0" y="0"/>
          <a:ext cx="0" cy="0"/>
          <a:chOff x="0" y="0"/>
          <a:chExt cx="0" cy="0"/>
        </a:xfrm>
      </p:grpSpPr>
      <p:sp>
        <p:nvSpPr>
          <p:cNvPr id="166" name="Google Shape;166;p26"/>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#11</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67" name="Google Shape;167;p26"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68" name="Google Shape;168;p26"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69" name="Google Shape;169;p26"/>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70" name="Google Shape;170;p26"/>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71" name="Google Shape;171;p26"/>
          <p:cNvSpPr txBox="1"/>
          <p:nvPr/>
        </p:nvSpPr>
        <p:spPr>
          <a:xfrm>
            <a:off x="307975" y="2261550"/>
            <a:ext cx="8594700" cy="1446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Get some food and eat it on camera.</a:t>
            </a:r>
            <a:endParaRPr sz="23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1"/>
                                        </p:tgtEl>
                                        <p:attrNameLst>
                                          <p:attrName>style.visibility</p:attrName>
                                        </p:attrNameLst>
                                      </p:cBhvr>
                                      <p:to>
                                        <p:strVal val="visible"/>
                                      </p:to>
                                    </p:set>
                                    <p:animEffect transition="in" filter="fade">
                                      <p:cBhvr>
                                        <p:cTn id="7" dur="10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75"/>
        <p:cNvGrpSpPr/>
        <p:nvPr/>
      </p:nvGrpSpPr>
      <p:grpSpPr>
        <a:xfrm>
          <a:off x="0" y="0"/>
          <a:ext cx="0" cy="0"/>
          <a:chOff x="0" y="0"/>
          <a:chExt cx="0" cy="0"/>
        </a:xfrm>
      </p:grpSpPr>
      <p:sp>
        <p:nvSpPr>
          <p:cNvPr id="176" name="Google Shape;176;p27"/>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#12</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77" name="Google Shape;177;p27"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78" name="Google Shape;178;p27"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79" name="Google Shape;179;p27"/>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80" name="Google Shape;180;p27"/>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81" name="Google Shape;181;p27"/>
          <p:cNvSpPr txBox="1"/>
          <p:nvPr/>
        </p:nvSpPr>
        <p:spPr>
          <a:xfrm>
            <a:off x="0" y="2261550"/>
            <a:ext cx="9144000" cy="4571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What was the name of the numerous radio addresses that Franklin Roosevelt gave to the American people during the Great Depression, adding to his general popularity?</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fade">
                                      <p:cBhvr>
                                        <p:cTn id="7" dur="1000"/>
                                        <p:tgtEl>
                                          <p:spTgt spid="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85"/>
        <p:cNvGrpSpPr/>
        <p:nvPr/>
      </p:nvGrpSpPr>
      <p:grpSpPr>
        <a:xfrm>
          <a:off x="0" y="0"/>
          <a:ext cx="0" cy="0"/>
          <a:chOff x="0" y="0"/>
          <a:chExt cx="0" cy="0"/>
        </a:xfrm>
      </p:grpSpPr>
      <p:sp>
        <p:nvSpPr>
          <p:cNvPr id="186" name="Google Shape;186;p28"/>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#13</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87" name="Google Shape;187;p28"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88" name="Google Shape;188;p28"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89" name="Google Shape;189;p28"/>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90" name="Google Shape;190;p28"/>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91" name="Google Shape;191;p28"/>
          <p:cNvSpPr txBox="1"/>
          <p:nvPr/>
        </p:nvSpPr>
        <p:spPr>
          <a:xfrm>
            <a:off x="307975" y="2261550"/>
            <a:ext cx="8594700" cy="270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Get a sock and make a puppet with your hand. Make sure I can’t see your face -- only the puppet!</a:t>
            </a:r>
            <a:endParaRPr sz="23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1"/>
                                        </p:tgtEl>
                                        <p:attrNameLst>
                                          <p:attrName>style.visibility</p:attrName>
                                        </p:attrNameLst>
                                      </p:cBhvr>
                                      <p:to>
                                        <p:strVal val="visible"/>
                                      </p:to>
                                    </p:set>
                                    <p:animEffect transition="in" filter="fade">
                                      <p:cBhvr>
                                        <p:cTn id="7" dur="1000"/>
                                        <p:tgtEl>
                                          <p:spTgt spid="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95"/>
        <p:cNvGrpSpPr/>
        <p:nvPr/>
      </p:nvGrpSpPr>
      <p:grpSpPr>
        <a:xfrm>
          <a:off x="0" y="0"/>
          <a:ext cx="0" cy="0"/>
          <a:chOff x="0" y="0"/>
          <a:chExt cx="0" cy="0"/>
        </a:xfrm>
      </p:grpSpPr>
      <p:sp>
        <p:nvSpPr>
          <p:cNvPr id="196" name="Google Shape;196;p29"/>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#14</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97" name="Google Shape;197;p29"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98" name="Google Shape;198;p29"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99" name="Google Shape;199;p29"/>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00" name="Google Shape;200;p29"/>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01" name="Google Shape;201;p29"/>
          <p:cNvSpPr txBox="1"/>
          <p:nvPr/>
        </p:nvSpPr>
        <p:spPr>
          <a:xfrm>
            <a:off x="0" y="2261550"/>
            <a:ext cx="9144000" cy="2046684"/>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Name a New Deal agency and what it did. </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1"/>
                                        </p:tgtEl>
                                        <p:attrNameLst>
                                          <p:attrName>style.visibility</p:attrName>
                                        </p:attrNameLst>
                                      </p:cBhvr>
                                      <p:to>
                                        <p:strVal val="visible"/>
                                      </p:to>
                                    </p:set>
                                    <p:animEffect transition="in" filter="fade">
                                      <p:cBhvr>
                                        <p:cTn id="7" dur="10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05"/>
        <p:cNvGrpSpPr/>
        <p:nvPr/>
      </p:nvGrpSpPr>
      <p:grpSpPr>
        <a:xfrm>
          <a:off x="0" y="0"/>
          <a:ext cx="0" cy="0"/>
          <a:chOff x="0" y="0"/>
          <a:chExt cx="0" cy="0"/>
        </a:xfrm>
      </p:grpSpPr>
      <p:sp>
        <p:nvSpPr>
          <p:cNvPr id="206" name="Google Shape;206;p30"/>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#15</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07" name="Google Shape;207;p30"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08" name="Google Shape;208;p30"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09" name="Google Shape;209;p30"/>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10" name="Google Shape;210;p30"/>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11" name="Google Shape;211;p30"/>
          <p:cNvSpPr txBox="1"/>
          <p:nvPr/>
        </p:nvSpPr>
        <p:spPr>
          <a:xfrm>
            <a:off x="0" y="2261550"/>
            <a:ext cx="9144000" cy="2678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This event was the direct cause of the United States entering World War II.</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fade">
                                      <p:cBhvr>
                                        <p:cTn id="7" dur="1000"/>
                                        <p:tgtEl>
                                          <p:spTgt spid="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15"/>
        <p:cNvGrpSpPr/>
        <p:nvPr/>
      </p:nvGrpSpPr>
      <p:grpSpPr>
        <a:xfrm>
          <a:off x="0" y="0"/>
          <a:ext cx="0" cy="0"/>
          <a:chOff x="0" y="0"/>
          <a:chExt cx="0" cy="0"/>
        </a:xfrm>
      </p:grpSpPr>
      <p:sp>
        <p:nvSpPr>
          <p:cNvPr id="216" name="Google Shape;216;p31"/>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#16</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17" name="Google Shape;217;p31"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18" name="Google Shape;218;p31"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19" name="Google Shape;219;p31"/>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20" name="Google Shape;220;p31"/>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21" name="Google Shape;221;p31"/>
          <p:cNvSpPr txBox="1"/>
          <p:nvPr/>
        </p:nvSpPr>
        <p:spPr>
          <a:xfrm>
            <a:off x="0" y="2261550"/>
            <a:ext cx="9144000" cy="330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l" rtl="0">
              <a:spcBef>
                <a:spcPts val="0"/>
              </a:spcBef>
              <a:spcAft>
                <a:spcPts val="0"/>
              </a:spcAft>
              <a:buNone/>
            </a:pPr>
            <a:r>
              <a:rPr lang="en" sz="4100">
                <a:solidFill>
                  <a:schemeClr val="lt1"/>
                </a:solidFill>
                <a:latin typeface="Calibri"/>
                <a:ea typeface="Calibri"/>
                <a:cs typeface="Calibri"/>
                <a:sym typeface="Calibri"/>
              </a:rPr>
              <a:t>This was the name of the secret program in which the United States developed the first atomic bomb.</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1"/>
                                        </p:tgtEl>
                                        <p:attrNameLst>
                                          <p:attrName>style.visibility</p:attrName>
                                        </p:attrNameLst>
                                      </p:cBhvr>
                                      <p:to>
                                        <p:strVal val="visible"/>
                                      </p:to>
                                    </p:set>
                                    <p:animEffect transition="in" filter="fade">
                                      <p:cBhvr>
                                        <p:cTn id="7" dur="1000"/>
                                        <p:tgtEl>
                                          <p:spTgt spid="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25"/>
        <p:cNvGrpSpPr/>
        <p:nvPr/>
      </p:nvGrpSpPr>
      <p:grpSpPr>
        <a:xfrm>
          <a:off x="0" y="0"/>
          <a:ext cx="0" cy="0"/>
          <a:chOff x="0" y="0"/>
          <a:chExt cx="0" cy="0"/>
        </a:xfrm>
      </p:grpSpPr>
      <p:sp>
        <p:nvSpPr>
          <p:cNvPr id="226" name="Google Shape;226;p32"/>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#17</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27" name="Google Shape;227;p32"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28" name="Google Shape;228;p32"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29" name="Google Shape;229;p32"/>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30" name="Google Shape;230;p32"/>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31" name="Google Shape;231;p32"/>
          <p:cNvSpPr txBox="1"/>
          <p:nvPr/>
        </p:nvSpPr>
        <p:spPr>
          <a:xfrm>
            <a:off x="307975" y="2261550"/>
            <a:ext cx="8594700" cy="270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Press the “Raise Hand” Button</a:t>
            </a:r>
            <a:endParaRPr sz="4100">
              <a:solidFill>
                <a:schemeClr val="lt1"/>
              </a:solidFill>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&amp;</a:t>
            </a:r>
            <a:endParaRPr sz="4100">
              <a:solidFill>
                <a:schemeClr val="lt1"/>
              </a:solidFill>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Raise Your Hand In Real Life</a:t>
            </a:r>
            <a:endParaRPr sz="41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1"/>
                                        </p:tgtEl>
                                        <p:attrNameLst>
                                          <p:attrName>style.visibility</p:attrName>
                                        </p:attrNameLst>
                                      </p:cBhvr>
                                      <p:to>
                                        <p:strVal val="visible"/>
                                      </p:to>
                                    </p:set>
                                    <p:animEffect transition="in" filter="fade">
                                      <p:cBhvr>
                                        <p:cTn id="7" dur="1000"/>
                                        <p:tgtEl>
                                          <p:spTgt spid="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35"/>
        <p:cNvGrpSpPr/>
        <p:nvPr/>
      </p:nvGrpSpPr>
      <p:grpSpPr>
        <a:xfrm>
          <a:off x="0" y="0"/>
          <a:ext cx="0" cy="0"/>
          <a:chOff x="0" y="0"/>
          <a:chExt cx="0" cy="0"/>
        </a:xfrm>
      </p:grpSpPr>
      <p:sp>
        <p:nvSpPr>
          <p:cNvPr id="236" name="Google Shape;236;p33"/>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#18</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37" name="Google Shape;237;p33"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38" name="Google Shape;238;p33"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39" name="Google Shape;239;p33"/>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40" name="Google Shape;240;p33"/>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41" name="Google Shape;241;p33"/>
          <p:cNvSpPr txBox="1"/>
          <p:nvPr/>
        </p:nvSpPr>
        <p:spPr>
          <a:xfrm>
            <a:off x="307975" y="2261550"/>
            <a:ext cx="8594700" cy="2077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Find a single object that has 5 or more colors (like a rainbow) and show it. </a:t>
            </a:r>
            <a:endParaRPr sz="41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1"/>
                                        </p:tgtEl>
                                        <p:attrNameLst>
                                          <p:attrName>style.visibility</p:attrName>
                                        </p:attrNameLst>
                                      </p:cBhvr>
                                      <p:to>
                                        <p:strVal val="visible"/>
                                      </p:to>
                                    </p:set>
                                    <p:animEffect transition="in" filter="fade">
                                      <p:cBhvr>
                                        <p:cTn id="7" dur="1000"/>
                                        <p:tgtEl>
                                          <p:spTgt spid="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45"/>
        <p:cNvGrpSpPr/>
        <p:nvPr/>
      </p:nvGrpSpPr>
      <p:grpSpPr>
        <a:xfrm>
          <a:off x="0" y="0"/>
          <a:ext cx="0" cy="0"/>
          <a:chOff x="0" y="0"/>
          <a:chExt cx="0" cy="0"/>
        </a:xfrm>
      </p:grpSpPr>
      <p:sp>
        <p:nvSpPr>
          <p:cNvPr id="246" name="Google Shape;246;p34"/>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#19</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47" name="Google Shape;247;p34"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48" name="Google Shape;248;p34"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49" name="Google Shape;249;p34"/>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50" name="Google Shape;250;p34"/>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51" name="Google Shape;251;p34"/>
          <p:cNvSpPr txBox="1"/>
          <p:nvPr/>
        </p:nvSpPr>
        <p:spPr>
          <a:xfrm>
            <a:off x="0" y="2261550"/>
            <a:ext cx="9144000" cy="4571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After the death of Franklin Roosevelt, this man replaced him as President and finished WWII. He oversaw the dropping of the atomic bomb and later the Berlin Airlift.</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1"/>
                                        </p:tgtEl>
                                        <p:attrNameLst>
                                          <p:attrName>style.visibility</p:attrName>
                                        </p:attrNameLst>
                                      </p:cBhvr>
                                      <p:to>
                                        <p:strVal val="visible"/>
                                      </p:to>
                                    </p:set>
                                    <p:animEffect transition="in" filter="fade">
                                      <p:cBhvr>
                                        <p:cTn id="7" dur="1000"/>
                                        <p:tgtEl>
                                          <p:spTgt spid="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75"/>
        <p:cNvGrpSpPr/>
        <p:nvPr/>
      </p:nvGrpSpPr>
      <p:grpSpPr>
        <a:xfrm>
          <a:off x="0" y="0"/>
          <a:ext cx="0" cy="0"/>
          <a:chOff x="0" y="0"/>
          <a:chExt cx="0" cy="0"/>
        </a:xfrm>
      </p:grpSpPr>
      <p:sp>
        <p:nvSpPr>
          <p:cNvPr id="76" name="Google Shape;76;p17"/>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77" name="Google Shape;77;p17"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78" name="Google Shape;78;p17"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79" name="Google Shape;79;p17"/>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80" name="Google Shape;80;p17"/>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81" name="Google Shape;81;p17"/>
          <p:cNvSpPr txBox="1"/>
          <p:nvPr/>
        </p:nvSpPr>
        <p:spPr>
          <a:xfrm>
            <a:off x="307975" y="2261550"/>
            <a:ext cx="8594700" cy="1446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Get a spoon and show it.</a:t>
            </a:r>
            <a:endParaRPr sz="23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10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55"/>
        <p:cNvGrpSpPr/>
        <p:nvPr/>
      </p:nvGrpSpPr>
      <p:grpSpPr>
        <a:xfrm>
          <a:off x="0" y="0"/>
          <a:ext cx="0" cy="0"/>
          <a:chOff x="0" y="0"/>
          <a:chExt cx="0" cy="0"/>
        </a:xfrm>
      </p:grpSpPr>
      <p:sp>
        <p:nvSpPr>
          <p:cNvPr id="256" name="Google Shape;256;p35"/>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#20</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57" name="Google Shape;257;p35"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58" name="Google Shape;258;p35"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59" name="Google Shape;259;p35"/>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60" name="Google Shape;260;p35"/>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61" name="Google Shape;261;p35"/>
          <p:cNvSpPr txBox="1"/>
          <p:nvPr/>
        </p:nvSpPr>
        <p:spPr>
          <a:xfrm>
            <a:off x="0" y="2261550"/>
            <a:ext cx="9144000" cy="3940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After WWII ended, the return of millions of American soldiers back home caused a massive rise in births. What was this event called?</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1"/>
                                        </p:tgtEl>
                                        <p:attrNameLst>
                                          <p:attrName>style.visibility</p:attrName>
                                        </p:attrNameLst>
                                      </p:cBhvr>
                                      <p:to>
                                        <p:strVal val="visible"/>
                                      </p:to>
                                    </p:set>
                                    <p:animEffect transition="in" filter="fade">
                                      <p:cBhvr>
                                        <p:cTn id="7" dur="1000"/>
                                        <p:tgtEl>
                                          <p:spTgt spid="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65"/>
        <p:cNvGrpSpPr/>
        <p:nvPr/>
      </p:nvGrpSpPr>
      <p:grpSpPr>
        <a:xfrm>
          <a:off x="0" y="0"/>
          <a:ext cx="0" cy="0"/>
          <a:chOff x="0" y="0"/>
          <a:chExt cx="0" cy="0"/>
        </a:xfrm>
      </p:grpSpPr>
      <p:sp>
        <p:nvSpPr>
          <p:cNvPr id="266" name="Google Shape;266;p36"/>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#21</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67" name="Google Shape;267;p36"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68" name="Google Shape;268;p36"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69" name="Google Shape;269;p36"/>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70" name="Google Shape;270;p36"/>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71" name="Google Shape;271;p36"/>
          <p:cNvSpPr txBox="1"/>
          <p:nvPr/>
        </p:nvSpPr>
        <p:spPr>
          <a:xfrm>
            <a:off x="307975" y="2261550"/>
            <a:ext cx="8594700" cy="1446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Make this with your hands and show it.</a:t>
            </a:r>
            <a:endParaRPr sz="4100">
              <a:solidFill>
                <a:schemeClr val="lt1"/>
              </a:solidFill>
              <a:latin typeface="Calibri"/>
              <a:ea typeface="Calibri"/>
              <a:cs typeface="Calibri"/>
              <a:sym typeface="Calibri"/>
            </a:endParaRPr>
          </a:p>
        </p:txBody>
      </p:sp>
      <p:pic>
        <p:nvPicPr>
          <p:cNvPr id="272" name="Google Shape;272;p36"/>
          <p:cNvPicPr preferRelativeResize="0"/>
          <p:nvPr/>
        </p:nvPicPr>
        <p:blipFill>
          <a:blip r:embed="rId4">
            <a:alphaModFix/>
          </a:blip>
          <a:stretch>
            <a:fillRect/>
          </a:stretch>
        </p:blipFill>
        <p:spPr>
          <a:xfrm rot="10800000" flipH="1">
            <a:off x="2577231" y="3860850"/>
            <a:ext cx="3989550" cy="26548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1"/>
                                        </p:tgtEl>
                                        <p:attrNameLst>
                                          <p:attrName>style.visibility</p:attrName>
                                        </p:attrNameLst>
                                      </p:cBhvr>
                                      <p:to>
                                        <p:strVal val="visible"/>
                                      </p:to>
                                    </p:set>
                                    <p:animEffect transition="in" filter="fade">
                                      <p:cBhvr>
                                        <p:cTn id="7" dur="1000"/>
                                        <p:tgtEl>
                                          <p:spTgt spid="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76"/>
        <p:cNvGrpSpPr/>
        <p:nvPr/>
      </p:nvGrpSpPr>
      <p:grpSpPr>
        <a:xfrm>
          <a:off x="0" y="0"/>
          <a:ext cx="0" cy="0"/>
          <a:chOff x="0" y="0"/>
          <a:chExt cx="0" cy="0"/>
        </a:xfrm>
      </p:grpSpPr>
      <p:sp>
        <p:nvSpPr>
          <p:cNvPr id="277" name="Google Shape;277;p37"/>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#22</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78" name="Google Shape;278;p37"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79" name="Google Shape;279;p37"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80" name="Google Shape;280;p37"/>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81" name="Google Shape;281;p37"/>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82" name="Google Shape;282;p37"/>
          <p:cNvSpPr txBox="1"/>
          <p:nvPr/>
        </p:nvSpPr>
        <p:spPr>
          <a:xfrm>
            <a:off x="0" y="2261550"/>
            <a:ext cx="9144000" cy="4848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342900" lvl="0" indent="-139700" algn="ctr" rtl="0">
              <a:spcBef>
                <a:spcPts val="0"/>
              </a:spcBef>
              <a:spcAft>
                <a:spcPts val="0"/>
              </a:spcAft>
              <a:buNone/>
            </a:pPr>
            <a:r>
              <a:rPr lang="en" sz="3700">
                <a:solidFill>
                  <a:schemeClr val="lt1"/>
                </a:solidFill>
                <a:latin typeface="Calibri"/>
                <a:ea typeface="Calibri"/>
                <a:cs typeface="Calibri"/>
                <a:sym typeface="Calibri"/>
              </a:rPr>
              <a:t>What was the name of the event where </a:t>
            </a:r>
            <a:endParaRPr sz="3700">
              <a:solidFill>
                <a:schemeClr val="lt1"/>
              </a:solidFill>
              <a:latin typeface="Calibri"/>
              <a:ea typeface="Calibri"/>
              <a:cs typeface="Calibri"/>
              <a:sym typeface="Calibri"/>
            </a:endParaRPr>
          </a:p>
          <a:p>
            <a:pPr marL="342900" lvl="0" indent="-139700" algn="ctr" rtl="0">
              <a:spcBef>
                <a:spcPts val="600"/>
              </a:spcBef>
              <a:spcAft>
                <a:spcPts val="0"/>
              </a:spcAft>
              <a:buNone/>
            </a:pPr>
            <a:r>
              <a:rPr lang="en" sz="3700">
                <a:solidFill>
                  <a:schemeClr val="lt1"/>
                </a:solidFill>
                <a:latin typeface="Calibri"/>
                <a:ea typeface="Calibri"/>
                <a:cs typeface="Calibri"/>
                <a:sym typeface="Calibri"/>
              </a:rPr>
              <a:t>hundreds of thousands of African Americans moved from the rural South to Northern cities for economic opportunity during WWI and WWII, along with a desire to escape the Jim Crow South? </a:t>
            </a:r>
            <a:endParaRPr sz="3700">
              <a:solidFill>
                <a:schemeClr val="lt1"/>
              </a:solidFill>
              <a:latin typeface="Calibri"/>
              <a:ea typeface="Calibri"/>
              <a:cs typeface="Calibri"/>
              <a:sym typeface="Calibri"/>
            </a:endParaRPr>
          </a:p>
          <a:p>
            <a:pPr marL="0" lvl="0" indent="0" algn="ctr" rtl="0">
              <a:spcBef>
                <a:spcPts val="0"/>
              </a:spcBef>
              <a:spcAft>
                <a:spcPts val="0"/>
              </a:spcAft>
              <a:buNone/>
            </a:pPr>
            <a:endParaRPr sz="35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2"/>
                                        </p:tgtEl>
                                        <p:attrNameLst>
                                          <p:attrName>style.visibility</p:attrName>
                                        </p:attrNameLst>
                                      </p:cBhvr>
                                      <p:to>
                                        <p:strVal val="visible"/>
                                      </p:to>
                                    </p:set>
                                    <p:animEffect transition="in" filter="fade">
                                      <p:cBhvr>
                                        <p:cTn id="7" dur="1000"/>
                                        <p:tgtEl>
                                          <p:spTgt spid="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86"/>
        <p:cNvGrpSpPr/>
        <p:nvPr/>
      </p:nvGrpSpPr>
      <p:grpSpPr>
        <a:xfrm>
          <a:off x="0" y="0"/>
          <a:ext cx="0" cy="0"/>
          <a:chOff x="0" y="0"/>
          <a:chExt cx="0" cy="0"/>
        </a:xfrm>
      </p:grpSpPr>
      <p:sp>
        <p:nvSpPr>
          <p:cNvPr id="287" name="Google Shape;287;p38"/>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#23</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88" name="Google Shape;288;p38"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89" name="Google Shape;289;p38"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290" name="Google Shape;290;p38"/>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291" name="Google Shape;291;p38"/>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292" name="Google Shape;292;p38"/>
          <p:cNvSpPr txBox="1"/>
          <p:nvPr/>
        </p:nvSpPr>
        <p:spPr>
          <a:xfrm>
            <a:off x="0" y="2261550"/>
            <a:ext cx="9144000" cy="380101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342900" lvl="0" indent="-139700" algn="ctr" rtl="0">
              <a:spcBef>
                <a:spcPts val="0"/>
              </a:spcBef>
              <a:spcAft>
                <a:spcPts val="0"/>
              </a:spcAft>
              <a:buNone/>
            </a:pPr>
            <a:r>
              <a:rPr lang="en" sz="3600">
                <a:solidFill>
                  <a:schemeClr val="lt1"/>
                </a:solidFill>
                <a:latin typeface="Calibri"/>
                <a:ea typeface="Calibri"/>
                <a:cs typeface="Calibri"/>
                <a:sym typeface="Calibri"/>
              </a:rPr>
              <a:t>This was the Supreme Court case that decaled </a:t>
            </a:r>
            <a:endParaRPr sz="3600">
              <a:solidFill>
                <a:schemeClr val="lt1"/>
              </a:solidFill>
              <a:latin typeface="Calibri"/>
              <a:ea typeface="Calibri"/>
              <a:cs typeface="Calibri"/>
              <a:sym typeface="Calibri"/>
            </a:endParaRPr>
          </a:p>
          <a:p>
            <a:pPr marL="342900" lvl="0" indent="-139700" algn="ctr" rtl="0">
              <a:spcBef>
                <a:spcPts val="600"/>
              </a:spcBef>
              <a:spcAft>
                <a:spcPts val="0"/>
              </a:spcAft>
              <a:buNone/>
            </a:pPr>
            <a:r>
              <a:rPr lang="en" sz="3600">
                <a:solidFill>
                  <a:schemeClr val="lt1"/>
                </a:solidFill>
                <a:latin typeface="Calibri"/>
                <a:ea typeface="Calibri"/>
                <a:cs typeface="Calibri"/>
                <a:sym typeface="Calibri"/>
              </a:rPr>
              <a:t>it constitutional and legal for the American </a:t>
            </a:r>
            <a:endParaRPr sz="3600">
              <a:solidFill>
                <a:schemeClr val="lt1"/>
              </a:solidFill>
              <a:latin typeface="Calibri"/>
              <a:ea typeface="Calibri"/>
              <a:cs typeface="Calibri"/>
              <a:sym typeface="Calibri"/>
            </a:endParaRPr>
          </a:p>
          <a:p>
            <a:pPr marL="342900" lvl="0" indent="-139700" algn="ctr" rtl="0">
              <a:spcBef>
                <a:spcPts val="600"/>
              </a:spcBef>
              <a:spcAft>
                <a:spcPts val="0"/>
              </a:spcAft>
              <a:buNone/>
            </a:pPr>
            <a:r>
              <a:rPr lang="en" sz="3600">
                <a:solidFill>
                  <a:schemeClr val="lt1"/>
                </a:solidFill>
                <a:latin typeface="Calibri"/>
                <a:ea typeface="Calibri"/>
                <a:cs typeface="Calibri"/>
                <a:sym typeface="Calibri"/>
              </a:rPr>
              <a:t>government to forcibly intern hundreds of </a:t>
            </a:r>
            <a:endParaRPr sz="3600">
              <a:solidFill>
                <a:schemeClr val="lt1"/>
              </a:solidFill>
              <a:latin typeface="Calibri"/>
              <a:ea typeface="Calibri"/>
              <a:cs typeface="Calibri"/>
              <a:sym typeface="Calibri"/>
            </a:endParaRPr>
          </a:p>
          <a:p>
            <a:pPr marL="342900" lvl="0" indent="-139700" algn="ctr" rtl="0">
              <a:spcBef>
                <a:spcPts val="600"/>
              </a:spcBef>
              <a:spcAft>
                <a:spcPts val="0"/>
              </a:spcAft>
              <a:buNone/>
            </a:pPr>
            <a:r>
              <a:rPr lang="en" sz="3600">
                <a:solidFill>
                  <a:schemeClr val="lt1"/>
                </a:solidFill>
                <a:latin typeface="Calibri"/>
                <a:ea typeface="Calibri"/>
                <a:cs typeface="Calibri"/>
                <a:sym typeface="Calibri"/>
              </a:rPr>
              <a:t>thousands of Japanese Americans.</a:t>
            </a:r>
            <a:endParaRPr sz="3600">
              <a:solidFill>
                <a:schemeClr val="lt1"/>
              </a:solidFill>
              <a:latin typeface="Calibri"/>
              <a:ea typeface="Calibri"/>
              <a:cs typeface="Calibri"/>
              <a:sym typeface="Calibri"/>
            </a:endParaRPr>
          </a:p>
          <a:p>
            <a:pPr marL="0" lvl="0" indent="0" algn="ctr" rtl="0">
              <a:spcBef>
                <a:spcPts val="0"/>
              </a:spcBef>
              <a:spcAft>
                <a:spcPts val="0"/>
              </a:spcAft>
              <a:buNone/>
            </a:pPr>
            <a:endParaRPr sz="35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2"/>
                                        </p:tgtEl>
                                        <p:attrNameLst>
                                          <p:attrName>style.visibility</p:attrName>
                                        </p:attrNameLst>
                                      </p:cBhvr>
                                      <p:to>
                                        <p:strVal val="visible"/>
                                      </p:to>
                                    </p:set>
                                    <p:animEffect transition="in" filter="fade">
                                      <p:cBhvr>
                                        <p:cTn id="7" dur="1000"/>
                                        <p:tgtEl>
                                          <p:spTgt spid="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296"/>
        <p:cNvGrpSpPr/>
        <p:nvPr/>
      </p:nvGrpSpPr>
      <p:grpSpPr>
        <a:xfrm>
          <a:off x="0" y="0"/>
          <a:ext cx="0" cy="0"/>
          <a:chOff x="0" y="0"/>
          <a:chExt cx="0" cy="0"/>
        </a:xfrm>
      </p:grpSpPr>
      <p:sp>
        <p:nvSpPr>
          <p:cNvPr id="297" name="Google Shape;297;p39"/>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#24</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298" name="Google Shape;298;p39"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299" name="Google Shape;299;p39"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00" name="Google Shape;300;p39"/>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301" name="Google Shape;301;p39"/>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302" name="Google Shape;302;p39"/>
          <p:cNvSpPr txBox="1"/>
          <p:nvPr/>
        </p:nvSpPr>
        <p:spPr>
          <a:xfrm>
            <a:off x="0" y="2261550"/>
            <a:ext cx="9144000" cy="387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During WWII &amp; WWI this was the policy of Americans using less of key resources, such as rubber and bread, to better supply American soldiers.</a:t>
            </a:r>
            <a:endParaRPr sz="4100">
              <a:solidFill>
                <a:schemeClr val="lt1"/>
              </a:solidFill>
              <a:latin typeface="Calibri"/>
              <a:ea typeface="Calibri"/>
              <a:cs typeface="Calibri"/>
              <a:sym typeface="Calibri"/>
            </a:endParaRPr>
          </a:p>
          <a:p>
            <a:pPr marL="0" lvl="0" indent="0" algn="ctr" rtl="0">
              <a:spcBef>
                <a:spcPts val="0"/>
              </a:spcBef>
              <a:spcAft>
                <a:spcPts val="0"/>
              </a:spcAft>
              <a:buNone/>
            </a:pPr>
            <a:endParaRPr sz="35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2"/>
                                        </p:tgtEl>
                                        <p:attrNameLst>
                                          <p:attrName>style.visibility</p:attrName>
                                        </p:attrNameLst>
                                      </p:cBhvr>
                                      <p:to>
                                        <p:strVal val="visible"/>
                                      </p:to>
                                    </p:set>
                                    <p:animEffect transition="in" filter="fade">
                                      <p:cBhvr>
                                        <p:cTn id="7" dur="1000"/>
                                        <p:tgtEl>
                                          <p:spTgt spid="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306"/>
        <p:cNvGrpSpPr/>
        <p:nvPr/>
      </p:nvGrpSpPr>
      <p:grpSpPr>
        <a:xfrm>
          <a:off x="0" y="0"/>
          <a:ext cx="0" cy="0"/>
          <a:chOff x="0" y="0"/>
          <a:chExt cx="0" cy="0"/>
        </a:xfrm>
      </p:grpSpPr>
      <p:sp>
        <p:nvSpPr>
          <p:cNvPr id="307" name="Google Shape;307;p40"/>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#25</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308" name="Google Shape;308;p40"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09" name="Google Shape;309;p40"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10" name="Google Shape;310;p40"/>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311" name="Google Shape;311;p40"/>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312" name="Google Shape;312;p40"/>
          <p:cNvSpPr txBox="1"/>
          <p:nvPr/>
        </p:nvSpPr>
        <p:spPr>
          <a:xfrm>
            <a:off x="307975" y="2261550"/>
            <a:ext cx="8594700" cy="1446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Duck!</a:t>
            </a:r>
            <a:endParaRPr sz="41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2"/>
                                        </p:tgtEl>
                                        <p:attrNameLst>
                                          <p:attrName>style.visibility</p:attrName>
                                        </p:attrNameLst>
                                      </p:cBhvr>
                                      <p:to>
                                        <p:strVal val="visible"/>
                                      </p:to>
                                    </p:set>
                                    <p:animEffect transition="in" filter="fade">
                                      <p:cBhvr>
                                        <p:cTn id="7" dur="1000"/>
                                        <p:tgtEl>
                                          <p:spTgt spid="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316"/>
        <p:cNvGrpSpPr/>
        <p:nvPr/>
      </p:nvGrpSpPr>
      <p:grpSpPr>
        <a:xfrm>
          <a:off x="0" y="0"/>
          <a:ext cx="0" cy="0"/>
          <a:chOff x="0" y="0"/>
          <a:chExt cx="0" cy="0"/>
        </a:xfrm>
      </p:grpSpPr>
      <p:sp>
        <p:nvSpPr>
          <p:cNvPr id="317" name="Google Shape;317;p41"/>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#26</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318" name="Google Shape;318;p41"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19" name="Google Shape;319;p41"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20" name="Google Shape;320;p41"/>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321" name="Google Shape;321;p41"/>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322" name="Google Shape;322;p41"/>
          <p:cNvSpPr txBox="1"/>
          <p:nvPr/>
        </p:nvSpPr>
        <p:spPr>
          <a:xfrm>
            <a:off x="0" y="2261550"/>
            <a:ext cx="9144000" cy="387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This was the name of the law passed to help WWII veterans by giving them financial support to buy homes and go to college.</a:t>
            </a:r>
            <a:endParaRPr sz="4100">
              <a:solidFill>
                <a:schemeClr val="lt1"/>
              </a:solidFill>
              <a:latin typeface="Calibri"/>
              <a:ea typeface="Calibri"/>
              <a:cs typeface="Calibri"/>
              <a:sym typeface="Calibri"/>
            </a:endParaRPr>
          </a:p>
          <a:p>
            <a:pPr marL="0" lvl="0" indent="0" algn="ctr" rtl="0">
              <a:spcBef>
                <a:spcPts val="0"/>
              </a:spcBef>
              <a:spcAft>
                <a:spcPts val="0"/>
              </a:spcAft>
              <a:buNone/>
            </a:pPr>
            <a:endParaRPr sz="35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2"/>
                                        </p:tgtEl>
                                        <p:attrNameLst>
                                          <p:attrName>style.visibility</p:attrName>
                                        </p:attrNameLst>
                                      </p:cBhvr>
                                      <p:to>
                                        <p:strVal val="visible"/>
                                      </p:to>
                                    </p:set>
                                    <p:animEffect transition="in" filter="fade">
                                      <p:cBhvr>
                                        <p:cTn id="7" dur="1000"/>
                                        <p:tgtEl>
                                          <p:spTgt spid="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326"/>
        <p:cNvGrpSpPr/>
        <p:nvPr/>
      </p:nvGrpSpPr>
      <p:grpSpPr>
        <a:xfrm>
          <a:off x="0" y="0"/>
          <a:ext cx="0" cy="0"/>
          <a:chOff x="0" y="0"/>
          <a:chExt cx="0" cy="0"/>
        </a:xfrm>
      </p:grpSpPr>
      <p:sp>
        <p:nvSpPr>
          <p:cNvPr id="327" name="Google Shape;327;p42"/>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#27</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328" name="Google Shape;328;p42"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29" name="Google Shape;329;p42"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30" name="Google Shape;330;p42"/>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331" name="Google Shape;331;p42"/>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332" name="Google Shape;332;p42"/>
          <p:cNvSpPr txBox="1"/>
          <p:nvPr/>
        </p:nvSpPr>
        <p:spPr>
          <a:xfrm>
            <a:off x="307975" y="2261550"/>
            <a:ext cx="8594700" cy="1446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Clr>
                <a:schemeClr val="dk1"/>
              </a:buClr>
              <a:buSzPts val="1100"/>
              <a:buFont typeface="Arial"/>
              <a:buNone/>
            </a:pPr>
            <a:r>
              <a:rPr lang="en" sz="4100">
                <a:solidFill>
                  <a:schemeClr val="lt1"/>
                </a:solidFill>
                <a:latin typeface="Calibri"/>
                <a:ea typeface="Calibri"/>
                <a:cs typeface="Calibri"/>
                <a:sym typeface="Calibri"/>
              </a:rPr>
              <a:t>Get some money and show it.</a:t>
            </a:r>
            <a:endParaRPr sz="41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2"/>
                                        </p:tgtEl>
                                        <p:attrNameLst>
                                          <p:attrName>style.visibility</p:attrName>
                                        </p:attrNameLst>
                                      </p:cBhvr>
                                      <p:to>
                                        <p:strVal val="visible"/>
                                      </p:to>
                                    </p:set>
                                    <p:animEffect transition="in" filter="fade">
                                      <p:cBhvr>
                                        <p:cTn id="7" dur="1000"/>
                                        <p:tgtEl>
                                          <p:spTgt spid="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336"/>
        <p:cNvGrpSpPr/>
        <p:nvPr/>
      </p:nvGrpSpPr>
      <p:grpSpPr>
        <a:xfrm>
          <a:off x="0" y="0"/>
          <a:ext cx="0" cy="0"/>
          <a:chOff x="0" y="0"/>
          <a:chExt cx="0" cy="0"/>
        </a:xfrm>
      </p:grpSpPr>
      <p:sp>
        <p:nvSpPr>
          <p:cNvPr id="337" name="Google Shape;337;p43"/>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#28</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338" name="Google Shape;338;p43"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39" name="Google Shape;339;p43"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40" name="Google Shape;340;p43"/>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341" name="Google Shape;341;p43"/>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342" name="Google Shape;342;p43"/>
          <p:cNvSpPr txBox="1"/>
          <p:nvPr/>
        </p:nvSpPr>
        <p:spPr>
          <a:xfrm>
            <a:off x="274650" y="2289275"/>
            <a:ext cx="8594700" cy="1446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Turn your camera upside down.</a:t>
            </a:r>
            <a:endParaRPr sz="41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2"/>
                                        </p:tgtEl>
                                        <p:attrNameLst>
                                          <p:attrName>style.visibility</p:attrName>
                                        </p:attrNameLst>
                                      </p:cBhvr>
                                      <p:to>
                                        <p:strVal val="visible"/>
                                      </p:to>
                                    </p:set>
                                    <p:animEffect transition="in" filter="fade">
                                      <p:cBhvr>
                                        <p:cTn id="7" dur="1000"/>
                                        <p:tgtEl>
                                          <p:spTgt spid="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346"/>
        <p:cNvGrpSpPr/>
        <p:nvPr/>
      </p:nvGrpSpPr>
      <p:grpSpPr>
        <a:xfrm>
          <a:off x="0" y="0"/>
          <a:ext cx="0" cy="0"/>
          <a:chOff x="0" y="0"/>
          <a:chExt cx="0" cy="0"/>
        </a:xfrm>
      </p:grpSpPr>
      <p:sp>
        <p:nvSpPr>
          <p:cNvPr id="347" name="Google Shape;347;p44"/>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#29</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348" name="Google Shape;348;p44"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49" name="Google Shape;349;p44"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50" name="Google Shape;350;p44"/>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351" name="Google Shape;351;p44"/>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352" name="Google Shape;352;p44"/>
          <p:cNvSpPr txBox="1"/>
          <p:nvPr/>
        </p:nvSpPr>
        <p:spPr>
          <a:xfrm>
            <a:off x="0" y="2261550"/>
            <a:ext cx="9144000" cy="387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This was the name of the most famous American battle of WWII in which American, British and Canadian soldiers stormed to beaches of France. </a:t>
            </a:r>
            <a:endParaRPr sz="4100">
              <a:solidFill>
                <a:schemeClr val="lt1"/>
              </a:solidFill>
              <a:latin typeface="Calibri"/>
              <a:ea typeface="Calibri"/>
              <a:cs typeface="Calibri"/>
              <a:sym typeface="Calibri"/>
            </a:endParaRPr>
          </a:p>
          <a:p>
            <a:pPr marL="0" lvl="0" indent="0" algn="ctr" rtl="0">
              <a:spcBef>
                <a:spcPts val="0"/>
              </a:spcBef>
              <a:spcAft>
                <a:spcPts val="0"/>
              </a:spcAft>
              <a:buNone/>
            </a:pPr>
            <a:endParaRPr sz="35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2"/>
                                        </p:tgtEl>
                                        <p:attrNameLst>
                                          <p:attrName>style.visibility</p:attrName>
                                        </p:attrNameLst>
                                      </p:cBhvr>
                                      <p:to>
                                        <p:strVal val="visible"/>
                                      </p:to>
                                    </p:set>
                                    <p:animEffect transition="in" filter="fade">
                                      <p:cBhvr>
                                        <p:cTn id="7" dur="1000"/>
                                        <p:tgtEl>
                                          <p:spTgt spid="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#3</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87" name="Google Shape;87;p18"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88" name="Google Shape;88;p18"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89" name="Google Shape;89;p18"/>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90" name="Google Shape;90;p18"/>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91" name="Google Shape;91;p18"/>
          <p:cNvSpPr txBox="1"/>
          <p:nvPr/>
        </p:nvSpPr>
        <p:spPr>
          <a:xfrm>
            <a:off x="0" y="2261550"/>
            <a:ext cx="9144000" cy="270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Because of President Herbert Hoover’s unpopularity, Americans named the many shantytowns in American cities this.</a:t>
            </a:r>
            <a:endParaRPr sz="41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p:cTn id="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356"/>
        <p:cNvGrpSpPr/>
        <p:nvPr/>
      </p:nvGrpSpPr>
      <p:grpSpPr>
        <a:xfrm>
          <a:off x="0" y="0"/>
          <a:ext cx="0" cy="0"/>
          <a:chOff x="0" y="0"/>
          <a:chExt cx="0" cy="0"/>
        </a:xfrm>
      </p:grpSpPr>
      <p:sp>
        <p:nvSpPr>
          <p:cNvPr id="357" name="Google Shape;357;p45"/>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#30</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358" name="Google Shape;358;p45"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59" name="Google Shape;359;p45"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360" name="Google Shape;360;p45"/>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361" name="Google Shape;361;p45"/>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362" name="Google Shape;362;p45"/>
          <p:cNvSpPr txBox="1"/>
          <p:nvPr/>
        </p:nvSpPr>
        <p:spPr>
          <a:xfrm>
            <a:off x="274650" y="2289275"/>
            <a:ext cx="8594700" cy="270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Clr>
                <a:schemeClr val="dk1"/>
              </a:buClr>
              <a:buSzPts val="1100"/>
              <a:buFont typeface="Arial"/>
              <a:buNone/>
            </a:pPr>
            <a:r>
              <a:rPr lang="en" sz="4100">
                <a:solidFill>
                  <a:schemeClr val="lt1"/>
                </a:solidFill>
                <a:latin typeface="Calibri"/>
                <a:ea typeface="Calibri"/>
                <a:cs typeface="Calibri"/>
                <a:sym typeface="Calibri"/>
              </a:rPr>
              <a:t>Turn off your camera. Then turn it back on while making a silly face.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endParaRPr sz="41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2"/>
                                        </p:tgtEl>
                                        <p:attrNameLst>
                                          <p:attrName>style.visibility</p:attrName>
                                        </p:attrNameLst>
                                      </p:cBhvr>
                                      <p:to>
                                        <p:strVal val="visible"/>
                                      </p:to>
                                    </p:set>
                                    <p:animEffect transition="in" filter="fade">
                                      <p:cBhvr>
                                        <p:cTn id="7" dur="1000"/>
                                        <p:tgtEl>
                                          <p:spTgt spid="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#4</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97" name="Google Shape;97;p19"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98" name="Google Shape;98;p19"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99" name="Google Shape;99;p19"/>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00" name="Google Shape;100;p19"/>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01" name="Google Shape;101;p19"/>
          <p:cNvSpPr txBox="1"/>
          <p:nvPr/>
        </p:nvSpPr>
        <p:spPr>
          <a:xfrm>
            <a:off x="0" y="2261550"/>
            <a:ext cx="9144000" cy="334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algn="ctr"/>
            <a:r>
              <a:rPr lang="en" sz="4100">
                <a:solidFill>
                  <a:schemeClr val="lt1"/>
                </a:solidFill>
                <a:latin typeface="Calibri"/>
                <a:ea typeface="Calibri"/>
                <a:cs typeface="Calibri"/>
                <a:sym typeface="Calibri"/>
              </a:rPr>
              <a:t>This was the name of the environmental disaster that also occurred during the Great Depression. It wreaked havoc on Great Plains farmers.</a:t>
            </a:r>
            <a:endParaRPr sz="410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10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#5</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07" name="Google Shape;107;p20"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08" name="Google Shape;108;p20"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09" name="Google Shape;109;p20"/>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10" name="Google Shape;110;p20"/>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11" name="Google Shape;111;p20"/>
          <p:cNvSpPr txBox="1"/>
          <p:nvPr/>
        </p:nvSpPr>
        <p:spPr>
          <a:xfrm>
            <a:off x="307975" y="2261550"/>
            <a:ext cx="8594700" cy="20778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Draw a smiley face on something and show it.</a:t>
            </a:r>
            <a:endParaRPr sz="23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fade">
                                      <p:cBhvr>
                                        <p:cTn id="7" dur="10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15"/>
        <p:cNvGrpSpPr/>
        <p:nvPr/>
      </p:nvGrpSpPr>
      <p:grpSpPr>
        <a:xfrm>
          <a:off x="0" y="0"/>
          <a:ext cx="0" cy="0"/>
          <a:chOff x="0" y="0"/>
          <a:chExt cx="0" cy="0"/>
        </a:xfrm>
      </p:grpSpPr>
      <p:sp>
        <p:nvSpPr>
          <p:cNvPr id="116" name="Google Shape;116;p21"/>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#6</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17" name="Google Shape;117;p21"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18" name="Google Shape;118;p21"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19" name="Google Shape;119;p21"/>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20" name="Google Shape;120;p21"/>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21" name="Google Shape;121;p21"/>
          <p:cNvSpPr txBox="1"/>
          <p:nvPr/>
        </p:nvSpPr>
        <p:spPr>
          <a:xfrm>
            <a:off x="0" y="2261550"/>
            <a:ext cx="9144000" cy="4416563"/>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3900">
                <a:solidFill>
                  <a:schemeClr val="lt1"/>
                </a:solidFill>
                <a:latin typeface="Calibri"/>
                <a:ea typeface="Calibri"/>
                <a:cs typeface="Calibri"/>
                <a:sym typeface="Calibri"/>
              </a:rPr>
              <a:t>This was the name of the group of WWI veterans who camped outside of Washington D.C., demanding government financial assistance until President Hoover ordered the National Guard to kick them out</a:t>
            </a:r>
            <a:r>
              <a:rPr lang="en" sz="3000">
                <a:solidFill>
                  <a:schemeClr val="lt1"/>
                </a:solidFill>
                <a:latin typeface="Calibri"/>
                <a:ea typeface="Calibri"/>
                <a:cs typeface="Calibri"/>
                <a:sym typeface="Calibri"/>
              </a:rPr>
              <a:t>. </a:t>
            </a: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fade">
                                      <p:cBhvr>
                                        <p:cTn id="7" dur="10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25"/>
        <p:cNvGrpSpPr/>
        <p:nvPr/>
      </p:nvGrpSpPr>
      <p:grpSpPr>
        <a:xfrm>
          <a:off x="0" y="0"/>
          <a:ext cx="0" cy="0"/>
          <a:chOff x="0" y="0"/>
          <a:chExt cx="0" cy="0"/>
        </a:xfrm>
      </p:grpSpPr>
      <p:sp>
        <p:nvSpPr>
          <p:cNvPr id="126" name="Google Shape;126;p22"/>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#7</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27" name="Google Shape;127;p22"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28" name="Google Shape;128;p22"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29" name="Google Shape;129;p22"/>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30" name="Google Shape;130;p22"/>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31" name="Google Shape;131;p22"/>
          <p:cNvSpPr txBox="1"/>
          <p:nvPr/>
        </p:nvSpPr>
        <p:spPr>
          <a:xfrm>
            <a:off x="0" y="2261550"/>
            <a:ext cx="9144000" cy="4571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This was the practice of buying stocks using borrowed money. It worked well as long as stocks were profitable, but was disastrous once stocks prices fell. Was one of the causes of the Great Depression.</a:t>
            </a:r>
            <a:r>
              <a:rPr lang="en" sz="3200">
                <a:solidFill>
                  <a:schemeClr val="lt1"/>
                </a:solidFill>
                <a:latin typeface="Calibri"/>
                <a:ea typeface="Calibri"/>
                <a:cs typeface="Calibri"/>
                <a:sym typeface="Calibri"/>
              </a:rPr>
              <a:t> </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fade">
                                      <p:cBhvr>
                                        <p:cTn id="7"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35"/>
        <p:cNvGrpSpPr/>
        <p:nvPr/>
      </p:nvGrpSpPr>
      <p:grpSpPr>
        <a:xfrm>
          <a:off x="0" y="0"/>
          <a:ext cx="0" cy="0"/>
          <a:chOff x="0" y="0"/>
          <a:chExt cx="0" cy="0"/>
        </a:xfrm>
      </p:grpSpPr>
      <p:sp>
        <p:nvSpPr>
          <p:cNvPr id="136" name="Google Shape;136;p23"/>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#8</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37" name="Google Shape;137;p23"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38" name="Google Shape;138;p23"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39" name="Google Shape;139;p23"/>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40" name="Google Shape;140;p23"/>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41" name="Google Shape;141;p23"/>
          <p:cNvSpPr txBox="1"/>
          <p:nvPr/>
        </p:nvSpPr>
        <p:spPr>
          <a:xfrm>
            <a:off x="0" y="2261550"/>
            <a:ext cx="9144000" cy="330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latin typeface="Calibri"/>
                <a:ea typeface="Calibri"/>
                <a:cs typeface="Calibri"/>
                <a:sym typeface="Calibri"/>
              </a:rPr>
              <a:t>QUESTION:</a:t>
            </a:r>
            <a:endParaRPr sz="4100" b="1">
              <a:latin typeface="Calibri"/>
              <a:ea typeface="Calibri"/>
              <a:cs typeface="Calibri"/>
              <a:sym typeface="Calibri"/>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President Franklin Roosevelt had this disease, confining him to a wheelchair, which he tried to hide from the public.</a:t>
            </a:r>
            <a:endParaRPr sz="4100" b="1">
              <a:latin typeface="Calibri"/>
              <a:ea typeface="Calibri"/>
              <a:cs typeface="Calibri"/>
              <a:sym typeface="Calibri"/>
            </a:endParaRPr>
          </a:p>
          <a:p>
            <a:pPr marL="0" lvl="0" indent="0" algn="ctr" rtl="0">
              <a:spcBef>
                <a:spcPts val="0"/>
              </a:spcBef>
              <a:spcAft>
                <a:spcPts val="0"/>
              </a:spcAft>
              <a:buNone/>
            </a:pPr>
            <a:endParaRPr sz="39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fade">
                                      <p:cBhvr>
                                        <p:cTn id="7"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A86E8"/>
        </a:solidFill>
        <a:effectLst/>
      </p:bgPr>
    </p:bg>
    <p:spTree>
      <p:nvGrpSpPr>
        <p:cNvPr id="1" name="Shape 145"/>
        <p:cNvGrpSpPr/>
        <p:nvPr/>
      </p:nvGrpSpPr>
      <p:grpSpPr>
        <a:xfrm>
          <a:off x="0" y="0"/>
          <a:ext cx="0" cy="0"/>
          <a:chOff x="0" y="0"/>
          <a:chExt cx="0" cy="0"/>
        </a:xfrm>
      </p:grpSpPr>
      <p:sp>
        <p:nvSpPr>
          <p:cNvPr id="146" name="Google Shape;146;p24"/>
          <p:cNvSpPr txBox="1">
            <a:spLocks noGrp="1"/>
          </p:cNvSpPr>
          <p:nvPr>
            <p:ph type="title"/>
          </p:nvPr>
        </p:nvSpPr>
        <p:spPr>
          <a:xfrm>
            <a:off x="457200" y="160337"/>
            <a:ext cx="8229600" cy="792300"/>
          </a:xfrm>
          <a:prstGeom prst="rect">
            <a:avLst/>
          </a:prstGeom>
          <a:solidFill>
            <a:srgbClr val="F1C23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Font typeface="Calibri"/>
              <a:buNone/>
            </a:pPr>
            <a:r>
              <a:rPr lang="en" sz="3000" b="1">
                <a:latin typeface="Calibri"/>
                <a:ea typeface="Calibri"/>
                <a:cs typeface="Calibri"/>
                <a:sym typeface="Calibri"/>
              </a:rPr>
              <a:t>Lightning Round #9</a:t>
            </a:r>
            <a:r>
              <a:rPr lang="en" sz="3000" b="1" i="0" u="none" strike="noStrike" cap="none">
                <a:latin typeface="Calibri"/>
                <a:ea typeface="Calibri"/>
                <a:cs typeface="Calibri"/>
                <a:sym typeface="Calibri"/>
              </a:rPr>
              <a:t> </a:t>
            </a:r>
            <a:endParaRPr sz="3000" b="1" i="0" u="none" strike="noStrike" cap="none">
              <a:latin typeface="Calibri"/>
              <a:ea typeface="Calibri"/>
              <a:cs typeface="Calibri"/>
              <a:sym typeface="Calibri"/>
            </a:endParaRPr>
          </a:p>
        </p:txBody>
      </p:sp>
      <p:sp>
        <p:nvSpPr>
          <p:cNvPr id="147" name="Google Shape;147;p24"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155575" y="-144463"/>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148" name="Google Shape;148;p24" descr="data:image/jpeg;base64,/9j/4AAQSkZJRgABAQAAAQABAAD/2wCEAAkGBwgHBhUIBxEVFRMVFxoaGBYYGBgfHBgcHyAaHyIgICAfHCkjHxwmIhweITEiMSksLjowHR8zOD8sODQwLi4BCgoKBQUFDgUFDisZExkrKysrKysrKysrKysrKysrKysrKysrKysrKysrKysrKysrKysrKysrKysrKysrKysrK//AABEIAPMA0AMBIgACEQEDEQH/xAAcAAEAAgMBAQEAAAAAAAAAAAAABwgEBQYCAwH/xABEEAABAwIEBAIFCgMFCQEAAAABAAIDBBEFBhIhBzFBUSJhCBNxgZEUIzJCUnKCkqGxFWLCU6KzwfEWNTZDZHSDstEz/8QAFAEBAAAAAAAAAAAAAAAAAAAAAP/EABQRAQAAAAAAAAAAAAAAAAAAAAD/2gAMAwEAAhEDEQA/AOaxDHs0cM8+v+WOE1wSb2AqY3Fxa95AuXg7ajcjSW/R5znkPNVPm/LzMSi0iTlLG11zG65Fj1F7XHkeq0nF3JVNmfLslXTxg1cLLxvA8TmtuTH5ggusO59qrdl3H8Ty3ibcQweUseOf2XD7Lhyc3y9/PdBc9FwfDniZhmcYhSz2hqwN4idn26xk8x108xvzAuu8QEREBERAREQEREBERAREQEREBERAREQEREBERAVVuMWVv9mc4PMDbQVF5Y+wufE38LunYtVqVw3GHKv+0+UH/J23ngvLF3Nh4m/ib07hqCrEUkkMolhcWuaQQ4GxBG4II5EKcuGvGVsmnCs4uAOwZU22PYSW5ff5d7buUFIgvExzXsD2EEHcEciF+quPCPie/L0jcFx5xNITZjzuYCf3j8unMdlYyN7JGCSMggi4I3BB6jyQekREBERAREQEREBERAREQEREBERAREQEREBERBWTjHkKbLOMOxWhbekneSLD/wDJ53LD2HMt8tum8bq6+L4ZR4zhkmHYkwPikbpc0/uOxBsQeYIBVW+InD3E8l1mtwMlK4/NzAbfdf8AZf8AoenUAOMVi+AWb/4tghy/Wu+dpheO/N0XIfkPh9hYq6LbZUx6qyzj8WL0f0o3btvs9p2c0+RFx+qC5qLEwrEabFsNjxGhdqjlYHtPkRffsehHdZaAiIgIiICIiAiIgIiICIiAiIgIiICIiAiIgL4VtJTV9I6krWNfG8Wc1wuCPML7ogrfxQ4TVGXQ/FsADpKTcuZzfCP6ox9rmBz+0osV41C3FHg+2q1YxlFga/cyUw2DvOPs7+TkeljsQxPR6zfpe7Kta7Y3kgv35vZ/WB5PU6Kk1DWVWFYiyspHFksTw5p6tc09j+ytDwz4iUWdKH1M2mOrYPnIujv52X3Le45jkb7Eh3CIiAiIgIiICIuczdnfAcow6sXl8ZF2ws8Ujuf1eg2O5IHmg6NFXnHuPGM1MhZgcEcLN7Ofd7/I9Gj2WPtWio+Mmd6ecSS1LJR9h8MQafyNa79UFo0UbZH4wYLmJ7KLEx8mqHWADjeN57Nf0J7OtzABcpJQEREBERAREQEREBERAREQVh4v5XrYM/1MmHQPfG9gqHFjHEMa4HU51hsNbXm5WBw0z3FkmqfJJStl9a6O772exg1ag3pch3cche/S0OMYbT4xhUmG1erRK0tdpJBsexH+ne4VSM75Tr8n427Dq/dvOOQDwyM6Edj0I6HuLEhKOduLFHWYSZcIqJRK4n1MURcz1djtJM63idtcRA6bHxatrd5wtz3DnTBvn7NqogBKzv2e3+U9uhuOxNUl03DmTHYs3wvyy1zptQu0fRLLjUH9mW5npsRvZBb1ERAREQaLPGOty5lafEg9jXtjd6rWRZ0ljpAH1jfp5KoNfW1OI1jqyue58jzdz3G5JU2ekuxpiopPWbgyj1d+d9Hit5Wt7wocwOnw6esH8XfI2MEXbC0Olde/0Q4hvOw533Fgd7BrkUpZVzbHlXFGUzaJ7qZ7/VgT08DJD5+sDW3dcgEO1C29wvedMepZqt1JDhNCXNc90lRDonIjuPFaIt0luoNJcbEjogipWX4GZwmzFl92G4i4unprDUeb4zfST3IsWk+TSdyokxp+QKzJ3rMOMseIMtsWFol3F9g5zGtsSR4tW291kcBsRNDxDjgPKeOSM/DWP1YB70Fn0REBERAREQEREBERAREQFzme8o0WcsCdh9X4XjxRS23jf382nkR1HY2I6NEFLMewauwDFn4ZibNMkZsR0PYg9WkbgqVeAGbcNw+pdl+tjjjkmdeOawBkPSN7vjp8yRzIv13G3LuH47RxhultYxkj2yucGMbDHp1+scfq6ntDRz1PHJusqtrXOY4OYbEbgjogvEijXg7xCGasP/hmKuHyyIc/7Zg+v94cnD2HqQJKQEREEFekphr/AF9JijIxps+J0gve+zmtP98j8XkuBydxCxTKGHvpcLigLnOLhJIwlzbgAgWcOw535LvvSQw3FTNT4prLqQD1ej7Ep1G5HXU0Wv8AyW7XhFBuMx5oxrM1QJ8bndIRyGwa32NaA0e211hYXiVbhNc2uwyR0crDdr2mxH/0HkRyI2KxEQSHXcQMLx/B5GZmoWvq9BbHOwkC5a4AlpNmWJDvDsSOQXJ5RrZMNzTS1kXNk8Z9o1C494uPetQsrC5p6bEop6RuqRsjHMbbVqcCCBbrc7WQXZReIHPfC10os4gXHY9QvaAiIgIiICIiAiIgIiICIudzPjM1HiEGGUdRBBJNrdqlaX7N0jS1gkYSXF30r2Aa5BHXpCQYjXVNFh9C5h9YZGiO7Q9zrsO5JHg8I62uBfpaFanAMWpa59DUQPbJGx0jmkcmNBcXdi2wvfkpJ4kY1LgNfJh+Juo6+pewWnfES+AOsR4H6o27EuDWutvcjfdwGw/DcZNdh9c4Nke2Msto1abTNk0hzS0tLXhpBBFnexBF2F4hV4TiDK/D3lksbg5rh0P+Y6EciCQVa/h3nSkzpgYqorNmZYTRfYd3HXQ6xIPtHMFVkztlmqylmKTCqq5AOqN324yTpd+lj5ghecm5nrspY43FMPN7bPYTtIw82n9wehAKC46Lh4uLOTXxQufVBrptPhLXXjv/AGhA0tsee/ny3Xbggi4QcLxtw81/DmoLBd0RZIPwuAcfc0uKquru1lLDW0j6SqaHMkaWuaeRa4WI+BVOs3YG/LeZJsIe4O9U+wcCDdp3be3J1iLjoboNOiIgLtOD2H1GIcQ6b5MLiNxkefstaOZ95A9pC4tT/wCjbFh/8IqpYmu+Ua2iRxHh0WOhrTffcOJ5c2+SCZEREBERAREQEREBERAREQFDeIZ0wCCoxOOvp4JqiOSZvzzGuMmjUGN3veNtg2w8ztdSZmfHG4FRMkDQ+SWVkMTS7S0vfy1OsdLQASTY8trmwVYOJX8PbmiZtI8Syukc+aVm0frHG5bE25OlpNi4kkkGwaOYc1XVc9fVuqqp13ONyf0AHYAWAHIAAKZOEnCqGuoosx43I9uo64Yo3aTp3Ac9w335gC21rnewhRTBw+4lxYZhbaaveGiFgaAb7htyQO4c0bdngj6wQd/xJydFnueLC6WURyUoDnyFpdZsmwZzF3ENL7Xvs29tQKg/ijlSjyfmf+GYfK6RhiY/xW1NJuCCRsfo6uQ2cB0ubM5Tgmbhrq2saWy1MjpntIsQHWDGuHRzYmxtI7gquXGqixCm4gzzYg06ZS10TujmBrWi3stY+YQcIpy4I8RwAzK2Ov7NppHH4RE/o38vYKDV+glpuEFmeM+esSydRwQ4OGiWcv8AG4X0tZp5DlqJcOd+R7qt2JV9Vile+vr365ZHFz3WAuT5AWHsWbi+ZMYxuiipMXndM2G/qy+xc3Va41fSINhzJ5C1lqUBERAW+yhmeuyxjMNbTveY45NTotR0uBGl217ai0kX9i0KILjT5yy3TUUdZU1sDGStDmantBcD2F7+3ssvCsfwfGP91VUMx6hkjXEe0A3CpjFLJDIJYSWuBuCDYgrfjN9fLHpro4ZHbaZfVtZNGRyc2WMNfcc/EXDyQXBRRHwu4tUOI0LMKzRLoqQdLZXbMlHS7uTX9DewO29zZS4gIiICIiAiIgIiINfj2DUOP4U/DMUZqjkFiOo7EHoQdwVVzP3D3FslzGWq0vp3P0xyhzfFcEgFt9QNhvtbzKtmoA9JPE/W4xS4U0n5uN0hHS7zpHvAjP5kENqSuAuX2YxnP5bUNvHSs17gEF58LL+zdw82BRqrG+jrhYpcoy4i4eKeY2PdjAAP7xeglZRzxwxPL9JlU02NxiWWS/qGA2e132w76obtfvsOq7zFMQpcJw6TEK9wbHE0uc7sB+56AdTYKomd8z1WbsxSYrVbA+GNn2IxfS327kk9yTsg0KIiAiIgIiICIiAiIgKbOBnEKZlS3K2NPux21M9x3aR/yyfsn6vY+HqAITXuCWSnmbNA4tc0gtcNiCNwR5hBeBFo8k4/HmbK8GLRkXewawPqvGzx+YG3lYreICIiAiIgIiICqLxOx2PMWd6ivp3ao9QZGehawBtx5OILvxKc+OObHZeyt8hpHWnqrsBHNsY+m727ho+8SOSrGgKxOA5sw/h/who5ajxzSMe6KK+73Oe51z2YNQufYOarst1mTHBjTaZjWFopqWODc31FpcS7yuXEW7AIMzNWfMxZrBixaf5rVqETAGsB6bDc28ySuZREBERAREQEREBERAREQEREE2+jbjThUVOBSHYgTsHYizH/ABuz4KdlWLgHOYuIjGD68Urf01f0qzqAiIgIiICIiCrvHPFn4nxBlhv4KdrIm/DU736nEe4KPluM4VBq821dQTfVUTH3F7rLToCIiAiIgIiICIiAiIgIiICIiAiIgyKCuq8Nq21eHyPjkbyexxa4dOY8tlZ3gxmjE805VdUYwQ6SKUx6wAC8BrHXcBtfxWuPL31aVivRwjmZlGd7wQ11QdJ72YwG37e4oJZREQEREBERBSvH4H0uOz00v0mTSNPtDiCsBStx8ylNhuYf4/Ss+YqLayOTJQLG/bUAHA9TqUUoCIutyNw/xrOVReib6uAHxTvB0DuG/bd5DyuRdBySyqrDq2kpo6mqiexkoJjc5pDXgGxLSdj/AKKyWW+DGV8HmFRWB9U8dJbaAfuAWPscXBd9WUFHXUvyStiZJGfqPa1zfgRZBT3KmXMQzTjTMMwxpJcfE6x0xt6ucegH6mwG5Cyc/YBFlfNk2DU7nObF6uznWu7UxjidvNxVscGwLCcCjdHg9PHCHm7tDQNR6X9nT3qunHzDZqPiA+qkJLZ443tPQaRoI9xZf8QQRwiIgIiICIiAiIgIiIPpTyNinbI9ocAQS08jY8j5FXZo6ano6VtNRsayNos1jQA1o7ADYKkSuxhFQyswqKqiN2vjY4HuC0EH9UGWiIgIiICIiDBxzCaTHMIkwvEBeOVpa7uOxHmDYg9wFXvEeBuaKesMdC6GWO+z9Wg282nkfIEqySIIYydwLp6WYVWapRKRv6mO4Z+Jxs5w8gG+0hTFTU8FJTtp6VjWMaAGtaAGtA6ADYBfVEBERAUPeknSwuy/S1ZHjbMWA/yuaSR8WD4KYVGXpCUoqMgiX+ynjd8Q9n9f6IK0oiICIiAiIgIiIP2xtdfilDEsuRy8CKbFoYwJIp5Hvd1c17zHf+7EPY1RegK3HCuc1HDyie48og38pLf8lUdWh4GYzT4nkKOliAD6Yuje0e0uDveHc+4cgkJERAREQEREBERAREQEREBV/wDSLzG6pxaLL0DvBCPWSDvI4eEHzazf/wAisAqocY6epp+I1V8qv4nNc092lrbW9lre0FBxaIiAiIgIiICIiC0BZHivArTGB/u+9gBbVHHf/wBmqr6tDwYngxbhfFSPIdp9bFIO13ONj+B7fiq0YpQzYZiUtBU/Tie5jva0kH9kGKpT9HnFnUecn4c4+GoiIt3ezxD4N1/FRYus4VVPyTiJRyd5dP5wWf1ILboiICIiAiIgIiICIiAiIgKs3pA18FZn/wBVAbmGCON/3rvf+zwrMqofE2kfRZ/rIZH6yZnP1ff8dvw6tPuQcwiIgIiICIiAiIgm70aaWYz1lXqcGARs038LnEuN7dwAPzFaH0gcC/hucG4nELMqmavxss136aD7XFSfwHp6GPh/HPSMDXyPf603J1Oa4tB3Jt4Q3YWC2HF7LsWYcjzAj5yBpmjPmwEkeepupvtIPRBVBbvI5050oj/1UH+I1aRbnJn/ABhR/wDdQf4jUFykREBERAREQEREBERAREQFTbO0r5s41j5SSTUzbn77kRBpUREBERAREQEREFj/AEcnOdkeUE8qt4Hl83Cf81KMzGyxGOQXBBBHcFEQUfWRh80lNXxzwGzmPa5p7EEEH4oiD//Z"/>
          <p:cNvSpPr/>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pic>
        <p:nvPicPr>
          <p:cNvPr id="149" name="Google Shape;149;p24"/>
          <p:cNvPicPr preferRelativeResize="0"/>
          <p:nvPr/>
        </p:nvPicPr>
        <p:blipFill>
          <a:blip r:embed="rId3">
            <a:alphaModFix/>
          </a:blip>
          <a:stretch>
            <a:fillRect/>
          </a:stretch>
        </p:blipFill>
        <p:spPr>
          <a:xfrm>
            <a:off x="61150" y="1075775"/>
            <a:ext cx="1472925" cy="1609750"/>
          </a:xfrm>
          <a:prstGeom prst="rect">
            <a:avLst/>
          </a:prstGeom>
          <a:noFill/>
          <a:ln>
            <a:noFill/>
          </a:ln>
        </p:spPr>
      </p:pic>
      <p:pic>
        <p:nvPicPr>
          <p:cNvPr id="150" name="Google Shape;150;p24"/>
          <p:cNvPicPr preferRelativeResize="0"/>
          <p:nvPr/>
        </p:nvPicPr>
        <p:blipFill>
          <a:blip r:embed="rId3">
            <a:alphaModFix/>
          </a:blip>
          <a:stretch>
            <a:fillRect/>
          </a:stretch>
        </p:blipFill>
        <p:spPr>
          <a:xfrm>
            <a:off x="7572750" y="1075775"/>
            <a:ext cx="1472925" cy="1609750"/>
          </a:xfrm>
          <a:prstGeom prst="rect">
            <a:avLst/>
          </a:prstGeom>
          <a:noFill/>
          <a:ln>
            <a:noFill/>
          </a:ln>
        </p:spPr>
      </p:pic>
      <p:sp>
        <p:nvSpPr>
          <p:cNvPr id="151" name="Google Shape;151;p24"/>
          <p:cNvSpPr txBox="1"/>
          <p:nvPr/>
        </p:nvSpPr>
        <p:spPr>
          <a:xfrm>
            <a:off x="307975" y="2261550"/>
            <a:ext cx="8594700" cy="270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100" b="1">
                <a:solidFill>
                  <a:srgbClr val="CC0000"/>
                </a:solidFill>
                <a:latin typeface="Comic Sans MS"/>
                <a:ea typeface="Comic Sans MS"/>
                <a:cs typeface="Comic Sans MS"/>
                <a:sym typeface="Comic Sans MS"/>
              </a:rPr>
              <a:t>CHALLENGE</a:t>
            </a:r>
            <a:endParaRPr sz="4100" b="1">
              <a:solidFill>
                <a:srgbClr val="CC0000"/>
              </a:solidFill>
              <a:latin typeface="Comic Sans MS"/>
              <a:ea typeface="Comic Sans MS"/>
              <a:cs typeface="Comic Sans MS"/>
              <a:sym typeface="Comic Sans MS"/>
            </a:endParaRPr>
          </a:p>
          <a:p>
            <a:pPr marL="0" lvl="0" indent="0" algn="ctr" rtl="0">
              <a:spcBef>
                <a:spcPts val="0"/>
              </a:spcBef>
              <a:spcAft>
                <a:spcPts val="0"/>
              </a:spcAft>
              <a:buNone/>
            </a:pPr>
            <a:r>
              <a:rPr lang="en" sz="4100">
                <a:solidFill>
                  <a:schemeClr val="lt1"/>
                </a:solidFill>
                <a:latin typeface="Calibri"/>
                <a:ea typeface="Calibri"/>
                <a:cs typeface="Calibri"/>
                <a:sym typeface="Calibri"/>
              </a:rPr>
              <a:t>Leave and come back wearing an additional piece of clothing (Jacket, Hat, Sweatshirt).</a:t>
            </a:r>
            <a:endParaRPr sz="23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1"/>
                                        </p:tgtEl>
                                        <p:attrNameLst>
                                          <p:attrName>style.visibility</p:attrName>
                                        </p:attrNameLst>
                                      </p:cBhvr>
                                      <p:to>
                                        <p:strVal val="visible"/>
                                      </p:to>
                                    </p:set>
                                    <p:animEffect transition="in" filter="fade">
                                      <p:cBhvr>
                                        <p:cTn id="7" dur="1000"/>
                                        <p:tgtEl>
                                          <p:spTgt spid="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2013_ppt_template_HUMII">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1AC47E-ED57-4E6D-AC84-1C2E0AE1262F}">
  <ds:schemaRefs>
    <ds:schemaRef ds:uri="http://schemas.microsoft.com/sharepoint/v3/contenttype/forms"/>
  </ds:schemaRefs>
</ds:datastoreItem>
</file>

<file path=customXml/itemProps2.xml><?xml version="1.0" encoding="utf-8"?>
<ds:datastoreItem xmlns:ds="http://schemas.openxmlformats.org/officeDocument/2006/customXml" ds:itemID="{13656648-D0FF-4CEC-A960-E30415D0D763}">
  <ds:schemaRefs>
    <ds:schemaRef ds:uri="9cd82c5b-74c9-4827-94f1-5bf219ae6b20"/>
    <ds:schemaRef ds:uri="bfa4db11-c700-41fb-b639-f7e6b4e680b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6B8BA8C-180A-4446-83AA-35559823642F}">
  <ds:schemaRefs>
    <ds:schemaRef ds:uri="9cd82c5b-74c9-4827-94f1-5bf219ae6b20"/>
    <ds:schemaRef ds:uri="bfa4db11-c700-41fb-b639-f7e6b4e680b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30</Slides>
  <Notes>30</Notes>
  <HiddenSlides>0</HiddenSlide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Simple Light</vt:lpstr>
      <vt:lpstr>2_2013_ppt_template_HUMII</vt:lpstr>
      <vt:lpstr>Lightning Round #1 </vt:lpstr>
      <vt:lpstr>Lightning Round #2 </vt:lpstr>
      <vt:lpstr>Lightning Round #3 </vt:lpstr>
      <vt:lpstr>Lightning Round #4 </vt:lpstr>
      <vt:lpstr>Lightning Round #5 </vt:lpstr>
      <vt:lpstr>Lightning Round #6 </vt:lpstr>
      <vt:lpstr>Lightning Round #7 </vt:lpstr>
      <vt:lpstr>Lightning Round #8 </vt:lpstr>
      <vt:lpstr>Lightning Round #9 </vt:lpstr>
      <vt:lpstr>Lightning Round #10 </vt:lpstr>
      <vt:lpstr>Lightning Round #11 </vt:lpstr>
      <vt:lpstr>Lightning Round #12 </vt:lpstr>
      <vt:lpstr>Lightning Round #13 </vt:lpstr>
      <vt:lpstr>Lightning Round #14 </vt:lpstr>
      <vt:lpstr>Lightning Round #15 </vt:lpstr>
      <vt:lpstr>Lightning Round #16 </vt:lpstr>
      <vt:lpstr>Lightning Round #17 </vt:lpstr>
      <vt:lpstr>Lightning Round #18 </vt:lpstr>
      <vt:lpstr>Lightning Round #19 </vt:lpstr>
      <vt:lpstr>Lightning Round #20 </vt:lpstr>
      <vt:lpstr>Lightning Round #21 </vt:lpstr>
      <vt:lpstr>Lightning Round #22 </vt:lpstr>
      <vt:lpstr>Lightning Round #23 </vt:lpstr>
      <vt:lpstr>Lightning Round #24 </vt:lpstr>
      <vt:lpstr>Lightning Round #25 </vt:lpstr>
      <vt:lpstr>Lightning Round #26 </vt:lpstr>
      <vt:lpstr>Lightning Round #27 </vt:lpstr>
      <vt:lpstr>Lightning Round #28 </vt:lpstr>
      <vt:lpstr>Lightning Round #29 </vt:lpstr>
      <vt:lpstr>Lightning Round #30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Lightning Round #1 </dc:title>
  <cp:revision>1</cp:revision>
  <dcterms:modified xsi:type="dcterms:W3CDTF">2021-08-03T18:09:27Z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ies>
</file>