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Lst>
  <p:notesMasterIdLst>
    <p:notesMasterId r:id="rId26"/>
  </p:notesMasterIdLst>
  <p:sldIdLst>
    <p:sldId id="267" r:id="rId5"/>
    <p:sldId id="257" r:id="rId6"/>
    <p:sldId id="258" r:id="rId7"/>
    <p:sldId id="261" r:id="rId8"/>
    <p:sldId id="262" r:id="rId9"/>
    <p:sldId id="260" r:id="rId10"/>
    <p:sldId id="269" r:id="rId11"/>
    <p:sldId id="559" r:id="rId12"/>
    <p:sldId id="549" r:id="rId13"/>
    <p:sldId id="560" r:id="rId14"/>
    <p:sldId id="550" r:id="rId15"/>
    <p:sldId id="393" r:id="rId16"/>
    <p:sldId id="561" r:id="rId17"/>
    <p:sldId id="388" r:id="rId18"/>
    <p:sldId id="395" r:id="rId19"/>
    <p:sldId id="381" r:id="rId20"/>
    <p:sldId id="563" r:id="rId21"/>
    <p:sldId id="396" r:id="rId22"/>
    <p:sldId id="562" r:id="rId23"/>
    <p:sldId id="265" r:id="rId24"/>
    <p:sldId id="266" r:id="rId25"/>
  </p:sldIdLst>
  <p:sldSz cx="9144000" cy="6858000" type="screen4x3"/>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7" roundtripDataSignature="AMtx7mjeHUBYJaDGaAdNx+y1Ejbm6NGnv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1ECDAD-C343-4B4E-8EE8-4A8DD02018EF}" v="19" dt="2021-06-17T11:53:22.303"/>
    <p1510:client id="{9F98B546-9209-1FDD-2A78-E55DF94DD0DF}" v="5" dt="2021-06-17T11:54:22.1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1" d="100"/>
          <a:sy n="71" d="100"/>
        </p:scale>
        <p:origin x="1786" y="67"/>
      </p:cViewPr>
      <p:guideLst>
        <p:guide orient="horz" pos="2160"/>
        <p:guide pos="2880"/>
      </p:guideLst>
    </p:cSldViewPr>
  </p:slideViewPr>
  <p:notesTextViewPr>
    <p:cViewPr>
      <p:scale>
        <a:sx n="1" d="1"/>
        <a:sy n="1" d="1"/>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customschemas.google.com/relationships/presentationmetadata" Target="metadata"/><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rvon Carson" userId="f1f62c45-4a19-4f8e-934b-b4c64f876624" providerId="ADAL" clId="{1E1ECDAD-C343-4B4E-8EE8-4A8DD02018EF}"/>
    <pc:docChg chg="custSel addSld modSld">
      <pc:chgData name="Jarvon Carson" userId="f1f62c45-4a19-4f8e-934b-b4c64f876624" providerId="ADAL" clId="{1E1ECDAD-C343-4B4E-8EE8-4A8DD02018EF}" dt="2021-06-17T11:53:22.301" v="98"/>
      <pc:docMkLst>
        <pc:docMk/>
      </pc:docMkLst>
      <pc:sldChg chg="modSp mod">
        <pc:chgData name="Jarvon Carson" userId="f1f62c45-4a19-4f8e-934b-b4c64f876624" providerId="ADAL" clId="{1E1ECDAD-C343-4B4E-8EE8-4A8DD02018EF}" dt="2021-06-16T20:31:08.376" v="27" actId="207"/>
        <pc:sldMkLst>
          <pc:docMk/>
          <pc:sldMk cId="0" sldId="257"/>
        </pc:sldMkLst>
        <pc:spChg chg="mod">
          <ac:chgData name="Jarvon Carson" userId="f1f62c45-4a19-4f8e-934b-b4c64f876624" providerId="ADAL" clId="{1E1ECDAD-C343-4B4E-8EE8-4A8DD02018EF}" dt="2021-06-16T20:31:08.376" v="27" actId="207"/>
          <ac:spMkLst>
            <pc:docMk/>
            <pc:sldMk cId="0" sldId="257"/>
            <ac:spMk id="59" creationId="{00000000-0000-0000-0000-000000000000}"/>
          </ac:spMkLst>
        </pc:spChg>
      </pc:sldChg>
      <pc:sldChg chg="modSp mod">
        <pc:chgData name="Jarvon Carson" userId="f1f62c45-4a19-4f8e-934b-b4c64f876624" providerId="ADAL" clId="{1E1ECDAD-C343-4B4E-8EE8-4A8DD02018EF}" dt="2021-06-16T20:31:12.989" v="28" actId="207"/>
        <pc:sldMkLst>
          <pc:docMk/>
          <pc:sldMk cId="0" sldId="258"/>
        </pc:sldMkLst>
        <pc:spChg chg="mod">
          <ac:chgData name="Jarvon Carson" userId="f1f62c45-4a19-4f8e-934b-b4c64f876624" providerId="ADAL" clId="{1E1ECDAD-C343-4B4E-8EE8-4A8DD02018EF}" dt="2021-06-16T20:31:12.989" v="28" actId="207"/>
          <ac:spMkLst>
            <pc:docMk/>
            <pc:sldMk cId="0" sldId="258"/>
            <ac:spMk id="66" creationId="{00000000-0000-0000-0000-000000000000}"/>
          </ac:spMkLst>
        </pc:spChg>
      </pc:sldChg>
      <pc:sldChg chg="modSp mod">
        <pc:chgData name="Jarvon Carson" userId="f1f62c45-4a19-4f8e-934b-b4c64f876624" providerId="ADAL" clId="{1E1ECDAD-C343-4B4E-8EE8-4A8DD02018EF}" dt="2021-06-16T20:36:24.795" v="85" actId="207"/>
        <pc:sldMkLst>
          <pc:docMk/>
          <pc:sldMk cId="0" sldId="260"/>
        </pc:sldMkLst>
        <pc:spChg chg="mod">
          <ac:chgData name="Jarvon Carson" userId="f1f62c45-4a19-4f8e-934b-b4c64f876624" providerId="ADAL" clId="{1E1ECDAD-C343-4B4E-8EE8-4A8DD02018EF}" dt="2021-06-16T20:31:29.275" v="31" actId="207"/>
          <ac:spMkLst>
            <pc:docMk/>
            <pc:sldMk cId="0" sldId="260"/>
            <ac:spMk id="80" creationId="{00000000-0000-0000-0000-000000000000}"/>
          </ac:spMkLst>
        </pc:spChg>
        <pc:spChg chg="mod">
          <ac:chgData name="Jarvon Carson" userId="f1f62c45-4a19-4f8e-934b-b4c64f876624" providerId="ADAL" clId="{1E1ECDAD-C343-4B4E-8EE8-4A8DD02018EF}" dt="2021-06-16T20:36:24.795" v="85" actId="207"/>
          <ac:spMkLst>
            <pc:docMk/>
            <pc:sldMk cId="0" sldId="260"/>
            <ac:spMk id="81" creationId="{00000000-0000-0000-0000-000000000000}"/>
          </ac:spMkLst>
        </pc:spChg>
      </pc:sldChg>
      <pc:sldChg chg="modSp mod">
        <pc:chgData name="Jarvon Carson" userId="f1f62c45-4a19-4f8e-934b-b4c64f876624" providerId="ADAL" clId="{1E1ECDAD-C343-4B4E-8EE8-4A8DD02018EF}" dt="2021-06-16T20:38:14.239" v="97" actId="20577"/>
        <pc:sldMkLst>
          <pc:docMk/>
          <pc:sldMk cId="0" sldId="261"/>
        </pc:sldMkLst>
        <pc:spChg chg="mod">
          <ac:chgData name="Jarvon Carson" userId="f1f62c45-4a19-4f8e-934b-b4c64f876624" providerId="ADAL" clId="{1E1ECDAD-C343-4B4E-8EE8-4A8DD02018EF}" dt="2021-06-16T20:31:17.489" v="29" actId="207"/>
          <ac:spMkLst>
            <pc:docMk/>
            <pc:sldMk cId="0" sldId="261"/>
            <ac:spMk id="87" creationId="{00000000-0000-0000-0000-000000000000}"/>
          </ac:spMkLst>
        </pc:spChg>
        <pc:spChg chg="mod">
          <ac:chgData name="Jarvon Carson" userId="f1f62c45-4a19-4f8e-934b-b4c64f876624" providerId="ADAL" clId="{1E1ECDAD-C343-4B4E-8EE8-4A8DD02018EF}" dt="2021-06-16T20:38:14.239" v="97" actId="20577"/>
          <ac:spMkLst>
            <pc:docMk/>
            <pc:sldMk cId="0" sldId="261"/>
            <ac:spMk id="88" creationId="{00000000-0000-0000-0000-000000000000}"/>
          </ac:spMkLst>
        </pc:spChg>
      </pc:sldChg>
      <pc:sldChg chg="modSp mod">
        <pc:chgData name="Jarvon Carson" userId="f1f62c45-4a19-4f8e-934b-b4c64f876624" providerId="ADAL" clId="{1E1ECDAD-C343-4B4E-8EE8-4A8DD02018EF}" dt="2021-06-16T20:36:45.505" v="88" actId="255"/>
        <pc:sldMkLst>
          <pc:docMk/>
          <pc:sldMk cId="0" sldId="262"/>
        </pc:sldMkLst>
        <pc:spChg chg="mod">
          <ac:chgData name="Jarvon Carson" userId="f1f62c45-4a19-4f8e-934b-b4c64f876624" providerId="ADAL" clId="{1E1ECDAD-C343-4B4E-8EE8-4A8DD02018EF}" dt="2021-06-16T20:31:22.815" v="30" actId="207"/>
          <ac:spMkLst>
            <pc:docMk/>
            <pc:sldMk cId="0" sldId="262"/>
            <ac:spMk id="94" creationId="{00000000-0000-0000-0000-000000000000}"/>
          </ac:spMkLst>
        </pc:spChg>
        <pc:spChg chg="mod">
          <ac:chgData name="Jarvon Carson" userId="f1f62c45-4a19-4f8e-934b-b4c64f876624" providerId="ADAL" clId="{1E1ECDAD-C343-4B4E-8EE8-4A8DD02018EF}" dt="2021-06-16T20:36:45.505" v="88" actId="255"/>
          <ac:spMkLst>
            <pc:docMk/>
            <pc:sldMk cId="0" sldId="262"/>
            <ac:spMk id="95" creationId="{00000000-0000-0000-0000-000000000000}"/>
          </ac:spMkLst>
        </pc:spChg>
      </pc:sldChg>
      <pc:sldChg chg="modSp mod">
        <pc:chgData name="Jarvon Carson" userId="f1f62c45-4a19-4f8e-934b-b4c64f876624" providerId="ADAL" clId="{1E1ECDAD-C343-4B4E-8EE8-4A8DD02018EF}" dt="2021-06-16T20:31:02.852" v="26" actId="207"/>
        <pc:sldMkLst>
          <pc:docMk/>
          <pc:sldMk cId="0" sldId="267"/>
        </pc:sldMkLst>
        <pc:spChg chg="mod">
          <ac:chgData name="Jarvon Carson" userId="f1f62c45-4a19-4f8e-934b-b4c64f876624" providerId="ADAL" clId="{1E1ECDAD-C343-4B4E-8EE8-4A8DD02018EF}" dt="2021-06-16T20:31:02.852" v="26" actId="207"/>
          <ac:spMkLst>
            <pc:docMk/>
            <pc:sldMk cId="0" sldId="267"/>
            <ac:spMk id="53" creationId="{00000000-0000-0000-0000-000000000000}"/>
          </ac:spMkLst>
        </pc:spChg>
      </pc:sldChg>
      <pc:sldChg chg="modSp mod">
        <pc:chgData name="Jarvon Carson" userId="f1f62c45-4a19-4f8e-934b-b4c64f876624" providerId="ADAL" clId="{1E1ECDAD-C343-4B4E-8EE8-4A8DD02018EF}" dt="2021-06-16T20:36:17.739" v="84" actId="20577"/>
        <pc:sldMkLst>
          <pc:docMk/>
          <pc:sldMk cId="0" sldId="269"/>
        </pc:sldMkLst>
        <pc:spChg chg="mod">
          <ac:chgData name="Jarvon Carson" userId="f1f62c45-4a19-4f8e-934b-b4c64f876624" providerId="ADAL" clId="{1E1ECDAD-C343-4B4E-8EE8-4A8DD02018EF}" dt="2021-06-16T20:31:33.939" v="32" actId="207"/>
          <ac:spMkLst>
            <pc:docMk/>
            <pc:sldMk cId="0" sldId="269"/>
            <ac:spMk id="73" creationId="{00000000-0000-0000-0000-000000000000}"/>
          </ac:spMkLst>
        </pc:spChg>
        <pc:spChg chg="mod">
          <ac:chgData name="Jarvon Carson" userId="f1f62c45-4a19-4f8e-934b-b4c64f876624" providerId="ADAL" clId="{1E1ECDAD-C343-4B4E-8EE8-4A8DD02018EF}" dt="2021-06-16T20:36:17.739" v="84" actId="20577"/>
          <ac:spMkLst>
            <pc:docMk/>
            <pc:sldMk cId="0" sldId="269"/>
            <ac:spMk id="74" creationId="{00000000-0000-0000-0000-000000000000}"/>
          </ac:spMkLst>
        </pc:spChg>
      </pc:sldChg>
      <pc:sldChg chg="modSp mod">
        <pc:chgData name="Jarvon Carson" userId="f1f62c45-4a19-4f8e-934b-b4c64f876624" providerId="ADAL" clId="{1E1ECDAD-C343-4B4E-8EE8-4A8DD02018EF}" dt="2021-06-16T20:32:07.528" v="40" actId="1076"/>
        <pc:sldMkLst>
          <pc:docMk/>
          <pc:sldMk cId="1551865280" sldId="381"/>
        </pc:sldMkLst>
        <pc:spChg chg="mod">
          <ac:chgData name="Jarvon Carson" userId="f1f62c45-4a19-4f8e-934b-b4c64f876624" providerId="ADAL" clId="{1E1ECDAD-C343-4B4E-8EE8-4A8DD02018EF}" dt="2021-06-16T20:32:04.726" v="39" actId="207"/>
          <ac:spMkLst>
            <pc:docMk/>
            <pc:sldMk cId="1551865280" sldId="381"/>
            <ac:spMk id="2" creationId="{426AE7B6-894A-4D6D-85B5-4D86ABE53AC3}"/>
          </ac:spMkLst>
        </pc:spChg>
        <pc:spChg chg="mod">
          <ac:chgData name="Jarvon Carson" userId="f1f62c45-4a19-4f8e-934b-b4c64f876624" providerId="ADAL" clId="{1E1ECDAD-C343-4B4E-8EE8-4A8DD02018EF}" dt="2021-06-16T20:32:07.528" v="40" actId="1076"/>
          <ac:spMkLst>
            <pc:docMk/>
            <pc:sldMk cId="1551865280" sldId="381"/>
            <ac:spMk id="3" creationId="{AB7AD276-3ED9-4331-AFC4-DBE2C4F3EE14}"/>
          </ac:spMkLst>
        </pc:spChg>
      </pc:sldChg>
      <pc:sldChg chg="modSp mod">
        <pc:chgData name="Jarvon Carson" userId="f1f62c45-4a19-4f8e-934b-b4c64f876624" providerId="ADAL" clId="{1E1ECDAD-C343-4B4E-8EE8-4A8DD02018EF}" dt="2021-06-16T20:35:26.934" v="76" actId="20577"/>
        <pc:sldMkLst>
          <pc:docMk/>
          <pc:sldMk cId="0" sldId="393"/>
        </pc:sldMkLst>
        <pc:spChg chg="mod">
          <ac:chgData name="Jarvon Carson" userId="f1f62c45-4a19-4f8e-934b-b4c64f876624" providerId="ADAL" clId="{1E1ECDAD-C343-4B4E-8EE8-4A8DD02018EF}" dt="2021-06-16T20:31:54.988" v="37" actId="207"/>
          <ac:spMkLst>
            <pc:docMk/>
            <pc:sldMk cId="0" sldId="393"/>
            <ac:spMk id="108" creationId="{00000000-0000-0000-0000-000000000000}"/>
          </ac:spMkLst>
        </pc:spChg>
        <pc:spChg chg="mod">
          <ac:chgData name="Jarvon Carson" userId="f1f62c45-4a19-4f8e-934b-b4c64f876624" providerId="ADAL" clId="{1E1ECDAD-C343-4B4E-8EE8-4A8DD02018EF}" dt="2021-06-16T20:35:26.934" v="76" actId="20577"/>
          <ac:spMkLst>
            <pc:docMk/>
            <pc:sldMk cId="0" sldId="393"/>
            <ac:spMk id="109" creationId="{00000000-0000-0000-0000-000000000000}"/>
          </ac:spMkLst>
        </pc:spChg>
      </pc:sldChg>
      <pc:sldChg chg="modSp mod modAnim">
        <pc:chgData name="Jarvon Carson" userId="f1f62c45-4a19-4f8e-934b-b4c64f876624" providerId="ADAL" clId="{1E1ECDAD-C343-4B4E-8EE8-4A8DD02018EF}" dt="2021-06-16T20:33:52.718" v="62" actId="113"/>
        <pc:sldMkLst>
          <pc:docMk/>
          <pc:sldMk cId="0" sldId="396"/>
        </pc:sldMkLst>
        <pc:spChg chg="mod">
          <ac:chgData name="Jarvon Carson" userId="f1f62c45-4a19-4f8e-934b-b4c64f876624" providerId="ADAL" clId="{1E1ECDAD-C343-4B4E-8EE8-4A8DD02018EF}" dt="2021-06-16T20:32:11.739" v="41" actId="207"/>
          <ac:spMkLst>
            <pc:docMk/>
            <pc:sldMk cId="0" sldId="396"/>
            <ac:spMk id="101" creationId="{00000000-0000-0000-0000-000000000000}"/>
          </ac:spMkLst>
        </pc:spChg>
        <pc:spChg chg="mod">
          <ac:chgData name="Jarvon Carson" userId="f1f62c45-4a19-4f8e-934b-b4c64f876624" providerId="ADAL" clId="{1E1ECDAD-C343-4B4E-8EE8-4A8DD02018EF}" dt="2021-06-16T20:33:52.718" v="62" actId="113"/>
          <ac:spMkLst>
            <pc:docMk/>
            <pc:sldMk cId="0" sldId="396"/>
            <ac:spMk id="102" creationId="{00000000-0000-0000-0000-000000000000}"/>
          </ac:spMkLst>
        </pc:spChg>
      </pc:sldChg>
      <pc:sldChg chg="modSp mod">
        <pc:chgData name="Jarvon Carson" userId="f1f62c45-4a19-4f8e-934b-b4c64f876624" providerId="ADAL" clId="{1E1ECDAD-C343-4B4E-8EE8-4A8DD02018EF}" dt="2021-06-16T20:31:43.463" v="34" actId="207"/>
        <pc:sldMkLst>
          <pc:docMk/>
          <pc:sldMk cId="1917303171" sldId="549"/>
        </pc:sldMkLst>
        <pc:spChg chg="mod">
          <ac:chgData name="Jarvon Carson" userId="f1f62c45-4a19-4f8e-934b-b4c64f876624" providerId="ADAL" clId="{1E1ECDAD-C343-4B4E-8EE8-4A8DD02018EF}" dt="2021-06-16T20:31:43.463" v="34" actId="207"/>
          <ac:spMkLst>
            <pc:docMk/>
            <pc:sldMk cId="1917303171" sldId="549"/>
            <ac:spMk id="6" creationId="{CAC67A78-2370-4D1A-BD71-B557ABC60BDC}"/>
          </ac:spMkLst>
        </pc:spChg>
      </pc:sldChg>
      <pc:sldChg chg="modSp mod">
        <pc:chgData name="Jarvon Carson" userId="f1f62c45-4a19-4f8e-934b-b4c64f876624" providerId="ADAL" clId="{1E1ECDAD-C343-4B4E-8EE8-4A8DD02018EF}" dt="2021-06-16T20:31:50.915" v="36" actId="207"/>
        <pc:sldMkLst>
          <pc:docMk/>
          <pc:sldMk cId="4145749494" sldId="550"/>
        </pc:sldMkLst>
        <pc:spChg chg="mod">
          <ac:chgData name="Jarvon Carson" userId="f1f62c45-4a19-4f8e-934b-b4c64f876624" providerId="ADAL" clId="{1E1ECDAD-C343-4B4E-8EE8-4A8DD02018EF}" dt="2021-06-16T20:31:50.915" v="36" actId="207"/>
          <ac:spMkLst>
            <pc:docMk/>
            <pc:sldMk cId="4145749494" sldId="550"/>
            <ac:spMk id="11" creationId="{C1F0ED5B-1752-48B3-8EE5-B1CAE044C819}"/>
          </ac:spMkLst>
        </pc:spChg>
      </pc:sldChg>
      <pc:sldChg chg="modSp mod">
        <pc:chgData name="Jarvon Carson" userId="f1f62c45-4a19-4f8e-934b-b4c64f876624" providerId="ADAL" clId="{1E1ECDAD-C343-4B4E-8EE8-4A8DD02018EF}" dt="2021-06-16T20:31:38.773" v="33" actId="207"/>
        <pc:sldMkLst>
          <pc:docMk/>
          <pc:sldMk cId="3373225838" sldId="559"/>
        </pc:sldMkLst>
        <pc:spChg chg="mod">
          <ac:chgData name="Jarvon Carson" userId="f1f62c45-4a19-4f8e-934b-b4c64f876624" providerId="ADAL" clId="{1E1ECDAD-C343-4B4E-8EE8-4A8DD02018EF}" dt="2021-06-16T20:31:38.773" v="33" actId="207"/>
          <ac:spMkLst>
            <pc:docMk/>
            <pc:sldMk cId="3373225838" sldId="559"/>
            <ac:spMk id="4" creationId="{64F12B97-32E7-4F7D-B5F4-0161C7896B5E}"/>
          </ac:spMkLst>
        </pc:spChg>
      </pc:sldChg>
      <pc:sldChg chg="modSp mod">
        <pc:chgData name="Jarvon Carson" userId="f1f62c45-4a19-4f8e-934b-b4c64f876624" providerId="ADAL" clId="{1E1ECDAD-C343-4B4E-8EE8-4A8DD02018EF}" dt="2021-06-16T20:35:46.404" v="79" actId="20577"/>
        <pc:sldMkLst>
          <pc:docMk/>
          <pc:sldMk cId="1217358114" sldId="560"/>
        </pc:sldMkLst>
        <pc:spChg chg="mod">
          <ac:chgData name="Jarvon Carson" userId="f1f62c45-4a19-4f8e-934b-b4c64f876624" providerId="ADAL" clId="{1E1ECDAD-C343-4B4E-8EE8-4A8DD02018EF}" dt="2021-06-16T20:31:47.297" v="35" actId="207"/>
          <ac:spMkLst>
            <pc:docMk/>
            <pc:sldMk cId="1217358114" sldId="560"/>
            <ac:spMk id="5" creationId="{3D216418-FACE-4D51-AC71-3A49F0311B78}"/>
          </ac:spMkLst>
        </pc:spChg>
        <pc:spChg chg="mod">
          <ac:chgData name="Jarvon Carson" userId="f1f62c45-4a19-4f8e-934b-b4c64f876624" providerId="ADAL" clId="{1E1ECDAD-C343-4B4E-8EE8-4A8DD02018EF}" dt="2021-06-16T20:35:46.404" v="79" actId="20577"/>
          <ac:spMkLst>
            <pc:docMk/>
            <pc:sldMk cId="1217358114" sldId="560"/>
            <ac:spMk id="6" creationId="{7BD86DE9-E6E1-4F30-B6DE-38C1B41475E0}"/>
          </ac:spMkLst>
        </pc:spChg>
      </pc:sldChg>
      <pc:sldChg chg="modSp mod">
        <pc:chgData name="Jarvon Carson" userId="f1f62c45-4a19-4f8e-934b-b4c64f876624" providerId="ADAL" clId="{1E1ECDAD-C343-4B4E-8EE8-4A8DD02018EF}" dt="2021-06-16T20:34:46.504" v="65" actId="20577"/>
        <pc:sldMkLst>
          <pc:docMk/>
          <pc:sldMk cId="2581106029" sldId="561"/>
        </pc:sldMkLst>
        <pc:spChg chg="mod">
          <ac:chgData name="Jarvon Carson" userId="f1f62c45-4a19-4f8e-934b-b4c64f876624" providerId="ADAL" clId="{1E1ECDAD-C343-4B4E-8EE8-4A8DD02018EF}" dt="2021-06-16T20:31:59.030" v="38" actId="207"/>
          <ac:spMkLst>
            <pc:docMk/>
            <pc:sldMk cId="2581106029" sldId="561"/>
            <ac:spMk id="2" creationId="{D2D10248-67F7-4D7A-8B42-F62D0BFDD02E}"/>
          </ac:spMkLst>
        </pc:spChg>
        <pc:spChg chg="mod">
          <ac:chgData name="Jarvon Carson" userId="f1f62c45-4a19-4f8e-934b-b4c64f876624" providerId="ADAL" clId="{1E1ECDAD-C343-4B4E-8EE8-4A8DD02018EF}" dt="2021-06-16T20:34:46.504" v="65" actId="20577"/>
          <ac:spMkLst>
            <pc:docMk/>
            <pc:sldMk cId="2581106029" sldId="561"/>
            <ac:spMk id="3" creationId="{330E04FB-FC6C-4536-A5B5-303CF4016BAF}"/>
          </ac:spMkLst>
        </pc:spChg>
      </pc:sldChg>
      <pc:sldChg chg="modSp mod">
        <pc:chgData name="Jarvon Carson" userId="f1f62c45-4a19-4f8e-934b-b4c64f876624" providerId="ADAL" clId="{1E1ECDAD-C343-4B4E-8EE8-4A8DD02018EF}" dt="2021-06-16T20:33:15.169" v="57" actId="20577"/>
        <pc:sldMkLst>
          <pc:docMk/>
          <pc:sldMk cId="3242629252" sldId="562"/>
        </pc:sldMkLst>
        <pc:spChg chg="mod">
          <ac:chgData name="Jarvon Carson" userId="f1f62c45-4a19-4f8e-934b-b4c64f876624" providerId="ADAL" clId="{1E1ECDAD-C343-4B4E-8EE8-4A8DD02018EF}" dt="2021-06-16T20:32:15.712" v="42" actId="207"/>
          <ac:spMkLst>
            <pc:docMk/>
            <pc:sldMk cId="3242629252" sldId="562"/>
            <ac:spMk id="2" creationId="{41107A24-F632-4722-BE65-E07B796464B7}"/>
          </ac:spMkLst>
        </pc:spChg>
        <pc:spChg chg="mod">
          <ac:chgData name="Jarvon Carson" userId="f1f62c45-4a19-4f8e-934b-b4c64f876624" providerId="ADAL" clId="{1E1ECDAD-C343-4B4E-8EE8-4A8DD02018EF}" dt="2021-06-16T20:33:15.169" v="57" actId="20577"/>
          <ac:spMkLst>
            <pc:docMk/>
            <pc:sldMk cId="3242629252" sldId="562"/>
            <ac:spMk id="3" creationId="{471EB497-FE77-42DF-8365-9BD032832D27}"/>
          </ac:spMkLst>
        </pc:spChg>
      </pc:sldChg>
      <pc:sldChg chg="add">
        <pc:chgData name="Jarvon Carson" userId="f1f62c45-4a19-4f8e-934b-b4c64f876624" providerId="ADAL" clId="{1E1ECDAD-C343-4B4E-8EE8-4A8DD02018EF}" dt="2021-06-17T11:53:22.301" v="98"/>
        <pc:sldMkLst>
          <pc:docMk/>
          <pc:sldMk cId="1033748581" sldId="563"/>
        </pc:sldMkLst>
      </pc:sldChg>
    </pc:docChg>
  </pc:docChgLst>
  <pc:docChgLst>
    <pc:chgData name="Jarvon Carson" userId="S::jcarson@councilforeconed.org::f1f62c45-4a19-4f8e-934b-b4c64f876624" providerId="AD" clId="Web-{9F98B546-9209-1FDD-2A78-E55DF94DD0DF}"/>
    <pc:docChg chg="modSld">
      <pc:chgData name="Jarvon Carson" userId="S::jcarson@councilforeconed.org::f1f62c45-4a19-4f8e-934b-b4c64f876624" providerId="AD" clId="Web-{9F98B546-9209-1FDD-2A78-E55DF94DD0DF}" dt="2021-06-17T11:54:20.469" v="3" actId="20577"/>
      <pc:docMkLst>
        <pc:docMk/>
      </pc:docMkLst>
      <pc:sldChg chg="modSp">
        <pc:chgData name="Jarvon Carson" userId="S::jcarson@councilforeconed.org::f1f62c45-4a19-4f8e-934b-b4c64f876624" providerId="AD" clId="Web-{9F98B546-9209-1FDD-2A78-E55DF94DD0DF}" dt="2021-06-17T11:54:20.469" v="3" actId="20577"/>
        <pc:sldMkLst>
          <pc:docMk/>
          <pc:sldMk cId="1033748581" sldId="563"/>
        </pc:sldMkLst>
        <pc:spChg chg="mod">
          <ac:chgData name="Jarvon Carson" userId="S::jcarson@councilforeconed.org::f1f62c45-4a19-4f8e-934b-b4c64f876624" providerId="AD" clId="Web-{9F98B546-9209-1FDD-2A78-E55DF94DD0DF}" dt="2021-06-17T11:54:20.469" v="3" actId="20577"/>
          <ac:spMkLst>
            <pc:docMk/>
            <pc:sldMk cId="1033748581" sldId="563"/>
            <ac:spMk id="2" creationId="{426AE7B6-894A-4D6D-85B5-4D86ABE53AC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77739" cy="469424"/>
          </a:xfrm>
          <a:prstGeom prst="rect">
            <a:avLst/>
          </a:prstGeom>
          <a:noFill/>
          <a:ln>
            <a:noFill/>
          </a:ln>
        </p:spPr>
        <p:txBody>
          <a:bodyPr spcFirstLastPara="1" wrap="square" lIns="94213" tIns="47094" rIns="94213" bIns="47094"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9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9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9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9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9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9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9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9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4023092" y="0"/>
            <a:ext cx="3077739" cy="469424"/>
          </a:xfrm>
          <a:prstGeom prst="rect">
            <a:avLst/>
          </a:prstGeom>
          <a:noFill/>
          <a:ln>
            <a:noFill/>
          </a:ln>
        </p:spPr>
        <p:txBody>
          <a:bodyPr spcFirstLastPara="1" wrap="square" lIns="94213" tIns="47094" rIns="94213" bIns="47094"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9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9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9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9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9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9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9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9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10248" y="4459526"/>
            <a:ext cx="5681980" cy="4224814"/>
          </a:xfrm>
          <a:prstGeom prst="rect">
            <a:avLst/>
          </a:prstGeom>
          <a:noFill/>
          <a:ln>
            <a:noFill/>
          </a:ln>
        </p:spPr>
        <p:txBody>
          <a:bodyPr spcFirstLastPara="1" wrap="square" lIns="94213" tIns="47094" rIns="94213" bIns="47094" anchor="t" anchorCtr="0">
            <a:normAutofit/>
          </a:bodyPr>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917422"/>
            <a:ext cx="3077739" cy="469424"/>
          </a:xfrm>
          <a:prstGeom prst="rect">
            <a:avLst/>
          </a:prstGeom>
          <a:noFill/>
          <a:ln>
            <a:noFill/>
          </a:ln>
        </p:spPr>
        <p:txBody>
          <a:bodyPr spcFirstLastPara="1" wrap="square" lIns="94213" tIns="47094" rIns="94213" bIns="47094"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9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9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9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9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9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9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9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9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4023092" y="8917422"/>
            <a:ext cx="3077739" cy="469424"/>
          </a:xfrm>
          <a:prstGeom prst="rect">
            <a:avLst/>
          </a:prstGeom>
          <a:noFill/>
          <a:ln>
            <a:noFill/>
          </a:ln>
        </p:spPr>
        <p:txBody>
          <a:bodyPr spcFirstLastPara="1" wrap="square" lIns="94213" tIns="47094" rIns="94213" bIns="47094" anchor="b" anchorCtr="0">
            <a:noAutofit/>
          </a:bodyPr>
          <a:lstStyle/>
          <a:p>
            <a:pPr algn="r"/>
            <a:fld id="{00000000-1234-1234-1234-123412341234}" type="slidenum">
              <a:rPr lang="en-US" sz="1200" smtClean="0">
                <a:solidFill>
                  <a:schemeClr val="dk1"/>
                </a:solidFill>
                <a:latin typeface="Calibri"/>
                <a:ea typeface="Calibri"/>
                <a:cs typeface="Calibri"/>
                <a:sym typeface="Calibri"/>
              </a:rPr>
              <a:pPr algn="r"/>
              <a:t>‹#›</a:t>
            </a:fld>
            <a:endParaRPr lang="en-US" sz="120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Google Shape;49;p1: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0" name="Google Shape;50;p1:notes"/>
          <p:cNvSpPr txBox="1">
            <a:spLocks noGrp="1"/>
          </p:cNvSpPr>
          <p:nvPr>
            <p:ph type="body" idx="1"/>
          </p:nvPr>
        </p:nvSpPr>
        <p:spPr>
          <a:xfrm>
            <a:off x="710248" y="4459526"/>
            <a:ext cx="5681980" cy="4224814"/>
          </a:xfrm>
          <a:prstGeom prst="rect">
            <a:avLst/>
          </a:prstGeom>
          <a:noFill/>
          <a:ln>
            <a:noFill/>
          </a:ln>
        </p:spPr>
        <p:txBody>
          <a:bodyPr spcFirstLastPara="1" wrap="square" lIns="94213" tIns="47094" rIns="94213" bIns="47094" anchor="t" anchorCtr="0">
            <a:normAutofit/>
          </a:bodyPr>
          <a:lstStyle/>
          <a:p>
            <a:pPr marL="0" indent="0">
              <a:spcBef>
                <a:spcPts val="0"/>
              </a:spcBef>
            </a:pPr>
            <a:endParaRPr/>
          </a:p>
        </p:txBody>
      </p:sp>
      <p:sp>
        <p:nvSpPr>
          <p:cNvPr id="51" name="Google Shape;51;p1:notes"/>
          <p:cNvSpPr txBox="1">
            <a:spLocks noGrp="1"/>
          </p:cNvSpPr>
          <p:nvPr>
            <p:ph type="sldNum" idx="12"/>
          </p:nvPr>
        </p:nvSpPr>
        <p:spPr>
          <a:xfrm>
            <a:off x="4023092" y="8917422"/>
            <a:ext cx="3077739" cy="469424"/>
          </a:xfrm>
          <a:prstGeom prst="rect">
            <a:avLst/>
          </a:prstGeom>
          <a:noFill/>
          <a:ln>
            <a:noFill/>
          </a:ln>
        </p:spPr>
        <p:txBody>
          <a:bodyPr spcFirstLastPara="1" wrap="square" lIns="94213" tIns="47094" rIns="94213" bIns="47094" anchor="b" anchorCtr="0">
            <a:noAutofit/>
          </a:bodyPr>
          <a:lstStyle/>
          <a:p>
            <a:pPr algn="r"/>
            <a:fld id="{00000000-1234-1234-1234-123412341234}" type="slidenum">
              <a:rPr lang="en-US"/>
              <a:pPr algn="r"/>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8: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8" name="Google Shape;98;p8:notes"/>
          <p:cNvSpPr txBox="1">
            <a:spLocks noGrp="1"/>
          </p:cNvSpPr>
          <p:nvPr>
            <p:ph type="body" idx="1"/>
          </p:nvPr>
        </p:nvSpPr>
        <p:spPr>
          <a:xfrm>
            <a:off x="710248" y="4459526"/>
            <a:ext cx="5681980" cy="4224814"/>
          </a:xfrm>
          <a:prstGeom prst="rect">
            <a:avLst/>
          </a:prstGeom>
          <a:noFill/>
          <a:ln>
            <a:noFill/>
          </a:ln>
        </p:spPr>
        <p:txBody>
          <a:bodyPr spcFirstLastPara="1" wrap="square" lIns="94213" tIns="47094" rIns="94213" bIns="47094" anchor="t" anchorCtr="0">
            <a:normAutofit/>
          </a:bodyPr>
          <a:lstStyle/>
          <a:p>
            <a:pPr marL="0" indent="0">
              <a:spcBef>
                <a:spcPts val="0"/>
              </a:spcBef>
            </a:pPr>
            <a:endParaRPr/>
          </a:p>
        </p:txBody>
      </p:sp>
      <p:sp>
        <p:nvSpPr>
          <p:cNvPr id="99" name="Google Shape;99;p8:notes"/>
          <p:cNvSpPr txBox="1">
            <a:spLocks noGrp="1"/>
          </p:cNvSpPr>
          <p:nvPr>
            <p:ph type="sldNum" idx="12"/>
          </p:nvPr>
        </p:nvSpPr>
        <p:spPr>
          <a:xfrm>
            <a:off x="4023092" y="8917422"/>
            <a:ext cx="3077739" cy="469424"/>
          </a:xfrm>
          <a:prstGeom prst="rect">
            <a:avLst/>
          </a:prstGeom>
          <a:noFill/>
          <a:ln>
            <a:noFill/>
          </a:ln>
        </p:spPr>
        <p:txBody>
          <a:bodyPr spcFirstLastPara="1" wrap="square" lIns="94213" tIns="47094" rIns="94213" bIns="47094" anchor="b" anchorCtr="0">
            <a:noAutofit/>
          </a:bodyPr>
          <a:lstStyle/>
          <a:p>
            <a:pPr algn="r"/>
            <a:fld id="{00000000-1234-1234-1234-123412341234}" type="slidenum">
              <a:rPr lang="en-US"/>
              <a:pPr algn="r"/>
              <a:t>18</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10: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2" name="Google Shape;112;p10:notes"/>
          <p:cNvSpPr txBox="1">
            <a:spLocks noGrp="1"/>
          </p:cNvSpPr>
          <p:nvPr>
            <p:ph type="body" idx="1"/>
          </p:nvPr>
        </p:nvSpPr>
        <p:spPr>
          <a:xfrm>
            <a:off x="710248" y="4459526"/>
            <a:ext cx="5681980" cy="4224814"/>
          </a:xfrm>
          <a:prstGeom prst="rect">
            <a:avLst/>
          </a:prstGeom>
          <a:noFill/>
          <a:ln>
            <a:noFill/>
          </a:ln>
        </p:spPr>
        <p:txBody>
          <a:bodyPr spcFirstLastPara="1" wrap="square" lIns="94213" tIns="47094" rIns="94213" bIns="47094" anchor="t" anchorCtr="0">
            <a:normAutofit/>
          </a:bodyPr>
          <a:lstStyle/>
          <a:p>
            <a:pPr marL="0" indent="0">
              <a:spcBef>
                <a:spcPts val="0"/>
              </a:spcBef>
            </a:pPr>
            <a:endParaRPr/>
          </a:p>
        </p:txBody>
      </p:sp>
      <p:sp>
        <p:nvSpPr>
          <p:cNvPr id="113" name="Google Shape;113;p10:notes"/>
          <p:cNvSpPr txBox="1">
            <a:spLocks noGrp="1"/>
          </p:cNvSpPr>
          <p:nvPr>
            <p:ph type="sldNum" idx="12"/>
          </p:nvPr>
        </p:nvSpPr>
        <p:spPr>
          <a:xfrm>
            <a:off x="4023092" y="8917422"/>
            <a:ext cx="3077739" cy="469424"/>
          </a:xfrm>
          <a:prstGeom prst="rect">
            <a:avLst/>
          </a:prstGeom>
          <a:noFill/>
          <a:ln>
            <a:noFill/>
          </a:ln>
        </p:spPr>
        <p:txBody>
          <a:bodyPr spcFirstLastPara="1" wrap="square" lIns="94213" tIns="47094" rIns="94213" bIns="47094" anchor="b" anchorCtr="0">
            <a:noAutofit/>
          </a:bodyPr>
          <a:lstStyle/>
          <a:p>
            <a:pPr algn="r"/>
            <a:fld id="{00000000-1234-1234-1234-123412341234}" type="slidenum">
              <a:rPr lang="en-US"/>
              <a:pPr algn="r"/>
              <a:t>20</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11:notes"/>
          <p:cNvSpPr txBox="1">
            <a:spLocks noGrp="1"/>
          </p:cNvSpPr>
          <p:nvPr>
            <p:ph type="body" idx="1"/>
          </p:nvPr>
        </p:nvSpPr>
        <p:spPr>
          <a:xfrm>
            <a:off x="710248" y="4459526"/>
            <a:ext cx="5681980" cy="4224814"/>
          </a:xfrm>
          <a:prstGeom prst="rect">
            <a:avLst/>
          </a:prstGeom>
        </p:spPr>
        <p:txBody>
          <a:bodyPr spcFirstLastPara="1" wrap="square" lIns="94213" tIns="47094" rIns="94213" bIns="47094" anchor="t" anchorCtr="0">
            <a:noAutofit/>
          </a:bodyPr>
          <a:lstStyle/>
          <a:p>
            <a:pPr marL="0" indent="0">
              <a:spcBef>
                <a:spcPts val="371"/>
              </a:spcBef>
            </a:pPr>
            <a:endParaRPr/>
          </a:p>
        </p:txBody>
      </p:sp>
      <p:sp>
        <p:nvSpPr>
          <p:cNvPr id="120" name="Google Shape;120;p11: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2: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6" name="Google Shape;56;p2:notes"/>
          <p:cNvSpPr txBox="1">
            <a:spLocks noGrp="1"/>
          </p:cNvSpPr>
          <p:nvPr>
            <p:ph type="body" idx="1"/>
          </p:nvPr>
        </p:nvSpPr>
        <p:spPr>
          <a:xfrm>
            <a:off x="710248" y="4459526"/>
            <a:ext cx="5681980" cy="4224814"/>
          </a:xfrm>
          <a:prstGeom prst="rect">
            <a:avLst/>
          </a:prstGeom>
          <a:noFill/>
          <a:ln>
            <a:noFill/>
          </a:ln>
        </p:spPr>
        <p:txBody>
          <a:bodyPr spcFirstLastPara="1" wrap="square" lIns="94213" tIns="47094" rIns="94213" bIns="47094" anchor="t" anchorCtr="0">
            <a:normAutofit/>
          </a:bodyPr>
          <a:lstStyle/>
          <a:p>
            <a:pPr marL="0" indent="0">
              <a:spcBef>
                <a:spcPts val="0"/>
              </a:spcBef>
            </a:pPr>
            <a:endParaRPr i="1"/>
          </a:p>
        </p:txBody>
      </p:sp>
      <p:sp>
        <p:nvSpPr>
          <p:cNvPr id="57" name="Google Shape;57;p2:notes"/>
          <p:cNvSpPr txBox="1">
            <a:spLocks noGrp="1"/>
          </p:cNvSpPr>
          <p:nvPr>
            <p:ph type="sldNum" idx="12"/>
          </p:nvPr>
        </p:nvSpPr>
        <p:spPr>
          <a:xfrm>
            <a:off x="4023092" y="8917422"/>
            <a:ext cx="3077739" cy="469424"/>
          </a:xfrm>
          <a:prstGeom prst="rect">
            <a:avLst/>
          </a:prstGeom>
          <a:noFill/>
          <a:ln>
            <a:noFill/>
          </a:ln>
        </p:spPr>
        <p:txBody>
          <a:bodyPr spcFirstLastPara="1" wrap="square" lIns="94213" tIns="47094" rIns="94213" bIns="47094" anchor="b" anchorCtr="0">
            <a:noAutofit/>
          </a:bodyPr>
          <a:lstStyle/>
          <a:p>
            <a:pPr algn="r"/>
            <a:fld id="{00000000-1234-1234-1234-123412341234}" type="slidenum">
              <a:rPr lang="en-US"/>
              <a:pPr algn="r"/>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p3: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3" name="Google Shape;63;p3:notes"/>
          <p:cNvSpPr txBox="1">
            <a:spLocks noGrp="1"/>
          </p:cNvSpPr>
          <p:nvPr>
            <p:ph type="body" idx="1"/>
          </p:nvPr>
        </p:nvSpPr>
        <p:spPr>
          <a:xfrm>
            <a:off x="710248" y="4459526"/>
            <a:ext cx="5681980" cy="4224814"/>
          </a:xfrm>
          <a:prstGeom prst="rect">
            <a:avLst/>
          </a:prstGeom>
          <a:noFill/>
          <a:ln>
            <a:noFill/>
          </a:ln>
        </p:spPr>
        <p:txBody>
          <a:bodyPr spcFirstLastPara="1" wrap="square" lIns="94213" tIns="47094" rIns="94213" bIns="47094" anchor="t" anchorCtr="0">
            <a:normAutofit/>
          </a:bodyPr>
          <a:lstStyle/>
          <a:p>
            <a:pPr marL="0" indent="0">
              <a:spcBef>
                <a:spcPts val="0"/>
              </a:spcBef>
            </a:pPr>
            <a:endParaRPr i="1"/>
          </a:p>
        </p:txBody>
      </p:sp>
      <p:sp>
        <p:nvSpPr>
          <p:cNvPr id="64" name="Google Shape;64;p3:notes"/>
          <p:cNvSpPr txBox="1">
            <a:spLocks noGrp="1"/>
          </p:cNvSpPr>
          <p:nvPr>
            <p:ph type="sldNum" idx="12"/>
          </p:nvPr>
        </p:nvSpPr>
        <p:spPr>
          <a:xfrm>
            <a:off x="4023092" y="8917422"/>
            <a:ext cx="3077739" cy="469424"/>
          </a:xfrm>
          <a:prstGeom prst="rect">
            <a:avLst/>
          </a:prstGeom>
          <a:noFill/>
          <a:ln>
            <a:noFill/>
          </a:ln>
        </p:spPr>
        <p:txBody>
          <a:bodyPr spcFirstLastPara="1" wrap="square" lIns="94213" tIns="47094" rIns="94213" bIns="47094" anchor="b" anchorCtr="0">
            <a:noAutofit/>
          </a:bodyPr>
          <a:lstStyle/>
          <a:p>
            <a:pPr algn="r"/>
            <a:fld id="{00000000-1234-1234-1234-123412341234}" type="slidenum">
              <a:rPr lang="en-US"/>
              <a:pPr algn="r"/>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6: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4" name="Google Shape;84;p6:notes"/>
          <p:cNvSpPr txBox="1">
            <a:spLocks noGrp="1"/>
          </p:cNvSpPr>
          <p:nvPr>
            <p:ph type="body" idx="1"/>
          </p:nvPr>
        </p:nvSpPr>
        <p:spPr>
          <a:xfrm>
            <a:off x="710248" y="4459526"/>
            <a:ext cx="5681980" cy="4224814"/>
          </a:xfrm>
          <a:prstGeom prst="rect">
            <a:avLst/>
          </a:prstGeom>
          <a:noFill/>
          <a:ln>
            <a:noFill/>
          </a:ln>
        </p:spPr>
        <p:txBody>
          <a:bodyPr spcFirstLastPara="1" wrap="square" lIns="94213" tIns="47094" rIns="94213" bIns="47094" anchor="t" anchorCtr="0">
            <a:normAutofit/>
          </a:bodyPr>
          <a:lstStyle/>
          <a:p>
            <a:pPr marL="0" indent="0">
              <a:spcBef>
                <a:spcPts val="0"/>
              </a:spcBef>
            </a:pPr>
            <a:endParaRPr/>
          </a:p>
        </p:txBody>
      </p:sp>
      <p:sp>
        <p:nvSpPr>
          <p:cNvPr id="85" name="Google Shape;85;p6:notes"/>
          <p:cNvSpPr txBox="1">
            <a:spLocks noGrp="1"/>
          </p:cNvSpPr>
          <p:nvPr>
            <p:ph type="sldNum" idx="12"/>
          </p:nvPr>
        </p:nvSpPr>
        <p:spPr>
          <a:xfrm>
            <a:off x="4023092" y="8917422"/>
            <a:ext cx="3077739" cy="469424"/>
          </a:xfrm>
          <a:prstGeom prst="rect">
            <a:avLst/>
          </a:prstGeom>
          <a:noFill/>
          <a:ln>
            <a:noFill/>
          </a:ln>
        </p:spPr>
        <p:txBody>
          <a:bodyPr spcFirstLastPara="1" wrap="square" lIns="94213" tIns="47094" rIns="94213" bIns="47094" anchor="b" anchorCtr="0">
            <a:noAutofit/>
          </a:bodyPr>
          <a:lstStyle/>
          <a:p>
            <a:pPr algn="r"/>
            <a:fld id="{00000000-1234-1234-1234-123412341234}" type="slidenum">
              <a:rPr lang="en-US"/>
              <a:pPr algn="r"/>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7: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1" name="Google Shape;91;p7:notes"/>
          <p:cNvSpPr txBox="1">
            <a:spLocks noGrp="1"/>
          </p:cNvSpPr>
          <p:nvPr>
            <p:ph type="body" idx="1"/>
          </p:nvPr>
        </p:nvSpPr>
        <p:spPr>
          <a:xfrm>
            <a:off x="710248" y="4459526"/>
            <a:ext cx="5681980" cy="4224814"/>
          </a:xfrm>
          <a:prstGeom prst="rect">
            <a:avLst/>
          </a:prstGeom>
          <a:noFill/>
          <a:ln>
            <a:noFill/>
          </a:ln>
        </p:spPr>
        <p:txBody>
          <a:bodyPr spcFirstLastPara="1" wrap="square" lIns="94213" tIns="47094" rIns="94213" bIns="47094" anchor="t" anchorCtr="0">
            <a:normAutofit/>
          </a:bodyPr>
          <a:lstStyle/>
          <a:p>
            <a:pPr marL="0" indent="0">
              <a:spcBef>
                <a:spcPts val="0"/>
              </a:spcBef>
            </a:pPr>
            <a:endParaRPr/>
          </a:p>
        </p:txBody>
      </p:sp>
      <p:sp>
        <p:nvSpPr>
          <p:cNvPr id="92" name="Google Shape;92;p7:notes"/>
          <p:cNvSpPr txBox="1">
            <a:spLocks noGrp="1"/>
          </p:cNvSpPr>
          <p:nvPr>
            <p:ph type="sldNum" idx="12"/>
          </p:nvPr>
        </p:nvSpPr>
        <p:spPr>
          <a:xfrm>
            <a:off x="4023092" y="8917422"/>
            <a:ext cx="3077739" cy="469424"/>
          </a:xfrm>
          <a:prstGeom prst="rect">
            <a:avLst/>
          </a:prstGeom>
          <a:noFill/>
          <a:ln>
            <a:noFill/>
          </a:ln>
        </p:spPr>
        <p:txBody>
          <a:bodyPr spcFirstLastPara="1" wrap="square" lIns="94213" tIns="47094" rIns="94213" bIns="47094" anchor="b" anchorCtr="0">
            <a:noAutofit/>
          </a:bodyPr>
          <a:lstStyle/>
          <a:p>
            <a:pPr algn="r"/>
            <a:fld id="{00000000-1234-1234-1234-123412341234}" type="slidenum">
              <a:rPr lang="en-US"/>
              <a:pPr algn="r"/>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5: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7" name="Google Shape;77;p5:notes"/>
          <p:cNvSpPr txBox="1">
            <a:spLocks noGrp="1"/>
          </p:cNvSpPr>
          <p:nvPr>
            <p:ph type="body" idx="1"/>
          </p:nvPr>
        </p:nvSpPr>
        <p:spPr>
          <a:xfrm>
            <a:off x="710248" y="4459526"/>
            <a:ext cx="5681980" cy="4224814"/>
          </a:xfrm>
          <a:prstGeom prst="rect">
            <a:avLst/>
          </a:prstGeom>
          <a:noFill/>
          <a:ln>
            <a:noFill/>
          </a:ln>
        </p:spPr>
        <p:txBody>
          <a:bodyPr spcFirstLastPara="1" wrap="square" lIns="94213" tIns="47094" rIns="94213" bIns="47094" anchor="t" anchorCtr="0">
            <a:normAutofit/>
          </a:bodyPr>
          <a:lstStyle/>
          <a:p>
            <a:pPr marL="0" indent="0">
              <a:spcBef>
                <a:spcPts val="0"/>
              </a:spcBef>
            </a:pPr>
            <a:endParaRPr/>
          </a:p>
        </p:txBody>
      </p:sp>
      <p:sp>
        <p:nvSpPr>
          <p:cNvPr id="78" name="Google Shape;78;p5:notes"/>
          <p:cNvSpPr txBox="1">
            <a:spLocks noGrp="1"/>
          </p:cNvSpPr>
          <p:nvPr>
            <p:ph type="sldNum" idx="12"/>
          </p:nvPr>
        </p:nvSpPr>
        <p:spPr>
          <a:xfrm>
            <a:off x="4023092" y="8917422"/>
            <a:ext cx="3077739" cy="469424"/>
          </a:xfrm>
          <a:prstGeom prst="rect">
            <a:avLst/>
          </a:prstGeom>
          <a:noFill/>
          <a:ln>
            <a:noFill/>
          </a:ln>
        </p:spPr>
        <p:txBody>
          <a:bodyPr spcFirstLastPara="1" wrap="square" lIns="94213" tIns="47094" rIns="94213" bIns="47094" anchor="b" anchorCtr="0">
            <a:noAutofit/>
          </a:bodyPr>
          <a:lstStyle/>
          <a:p>
            <a:pPr algn="r"/>
            <a:fld id="{00000000-1234-1234-1234-123412341234}" type="slidenum">
              <a:rPr lang="en-US"/>
              <a:pPr algn="r"/>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4:notes"/>
          <p:cNvSpPr>
            <a:spLocks noGrp="1" noRot="1" noChangeAspect="1"/>
          </p:cNvSpPr>
          <p:nvPr>
            <p:ph type="sldImg" idx="2"/>
          </p:nvPr>
        </p:nvSpPr>
        <p:spPr>
          <a:xfrm>
            <a:off x="1268413" y="723900"/>
            <a:ext cx="4818062" cy="3613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0" name="Google Shape;70;p4:notes"/>
          <p:cNvSpPr txBox="1">
            <a:spLocks noGrp="1"/>
          </p:cNvSpPr>
          <p:nvPr>
            <p:ph type="body" idx="1"/>
          </p:nvPr>
        </p:nvSpPr>
        <p:spPr>
          <a:xfrm>
            <a:off x="735567" y="4578756"/>
            <a:ext cx="5884532" cy="4337769"/>
          </a:xfrm>
          <a:prstGeom prst="rect">
            <a:avLst/>
          </a:prstGeom>
          <a:noFill/>
          <a:ln>
            <a:noFill/>
          </a:ln>
        </p:spPr>
        <p:txBody>
          <a:bodyPr spcFirstLastPara="1" wrap="square" lIns="97086" tIns="48530" rIns="97086" bIns="48530" anchor="t" anchorCtr="0">
            <a:normAutofit/>
          </a:bodyPr>
          <a:lstStyle/>
          <a:p>
            <a:pPr marL="0" indent="0">
              <a:spcBef>
                <a:spcPts val="0"/>
              </a:spcBef>
            </a:pPr>
            <a:endParaRPr i="1"/>
          </a:p>
        </p:txBody>
      </p:sp>
      <p:sp>
        <p:nvSpPr>
          <p:cNvPr id="71" name="Google Shape;71;p4:notes"/>
          <p:cNvSpPr txBox="1">
            <a:spLocks noGrp="1"/>
          </p:cNvSpPr>
          <p:nvPr>
            <p:ph type="sldNum" idx="12"/>
          </p:nvPr>
        </p:nvSpPr>
        <p:spPr>
          <a:xfrm>
            <a:off x="4166508" y="9155839"/>
            <a:ext cx="3187455" cy="481975"/>
          </a:xfrm>
          <a:prstGeom prst="rect">
            <a:avLst/>
          </a:prstGeom>
          <a:noFill/>
          <a:ln>
            <a:noFill/>
          </a:ln>
        </p:spPr>
        <p:txBody>
          <a:bodyPr spcFirstLastPara="1" wrap="square" lIns="97086" tIns="48530" rIns="97086" bIns="48530" anchor="b" anchorCtr="0">
            <a:noAutofit/>
          </a:bodyPr>
          <a:lstStyle/>
          <a:p>
            <a:pPr algn="r"/>
            <a:fld id="{00000000-1234-1234-1234-123412341234}" type="slidenum">
              <a:rPr lang="en-US"/>
              <a:pPr algn="r"/>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9: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5" name="Google Shape;105;p9:notes"/>
          <p:cNvSpPr txBox="1">
            <a:spLocks noGrp="1"/>
          </p:cNvSpPr>
          <p:nvPr>
            <p:ph type="body" idx="1"/>
          </p:nvPr>
        </p:nvSpPr>
        <p:spPr>
          <a:xfrm>
            <a:off x="710248" y="4459526"/>
            <a:ext cx="5681980" cy="4224814"/>
          </a:xfrm>
          <a:prstGeom prst="rect">
            <a:avLst/>
          </a:prstGeom>
          <a:noFill/>
          <a:ln>
            <a:noFill/>
          </a:ln>
        </p:spPr>
        <p:txBody>
          <a:bodyPr spcFirstLastPara="1" wrap="square" lIns="94213" tIns="47094" rIns="94213" bIns="47094" anchor="t" anchorCtr="0">
            <a:normAutofit/>
          </a:bodyPr>
          <a:lstStyle/>
          <a:p>
            <a:pPr marL="0" indent="0">
              <a:spcBef>
                <a:spcPts val="0"/>
              </a:spcBef>
            </a:pPr>
            <a:endParaRPr/>
          </a:p>
        </p:txBody>
      </p:sp>
      <p:sp>
        <p:nvSpPr>
          <p:cNvPr id="106" name="Google Shape;106;p9:notes"/>
          <p:cNvSpPr txBox="1">
            <a:spLocks noGrp="1"/>
          </p:cNvSpPr>
          <p:nvPr>
            <p:ph type="sldNum" idx="12"/>
          </p:nvPr>
        </p:nvSpPr>
        <p:spPr>
          <a:xfrm>
            <a:off x="4023092" y="8917422"/>
            <a:ext cx="3077739" cy="469424"/>
          </a:xfrm>
          <a:prstGeom prst="rect">
            <a:avLst/>
          </a:prstGeom>
          <a:noFill/>
          <a:ln>
            <a:noFill/>
          </a:ln>
        </p:spPr>
        <p:txBody>
          <a:bodyPr spcFirstLastPara="1" wrap="square" lIns="94213" tIns="47094" rIns="94213" bIns="47094" anchor="b" anchorCtr="0">
            <a:noAutofit/>
          </a:bodyPr>
          <a:lstStyle/>
          <a:p>
            <a:pPr algn="r"/>
            <a:fld id="{00000000-1234-1234-1234-123412341234}" type="slidenum">
              <a:rPr lang="en-US"/>
              <a:pPr algn="r"/>
              <a:t>12</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DDB6DF72-4F71-45E4-8FF2-D82520D99C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C3027853-5260-4A0B-A2AF-3CCD50D32A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0B0E5B6F-929A-4034-A452-C596AE26FB75}"/>
              </a:ext>
            </a:extLst>
          </p:cNvPr>
          <p:cNvSpPr>
            <a:spLocks noGrp="1"/>
          </p:cNvSpPr>
          <p:nvPr>
            <p:ph type="sldNum" sz="quarter" idx="5"/>
          </p:nvPr>
        </p:nvSpPr>
        <p:spPr/>
        <p:txBody>
          <a:bodyPr/>
          <a:lstStyle>
            <a:lvl1pPr>
              <a:defRPr>
                <a:solidFill>
                  <a:schemeClr val="tx1"/>
                </a:solidFill>
                <a:latin typeface="Verdana" panose="020B0604030504040204" pitchFamily="34" charset="0"/>
              </a:defRPr>
            </a:lvl1pPr>
            <a:lvl2pPr marL="765610" indent="-294465">
              <a:defRPr>
                <a:solidFill>
                  <a:schemeClr val="tx1"/>
                </a:solidFill>
                <a:latin typeface="Verdana" panose="020B0604030504040204" pitchFamily="34" charset="0"/>
              </a:defRPr>
            </a:lvl2pPr>
            <a:lvl3pPr marL="1177862" indent="-235572">
              <a:defRPr>
                <a:solidFill>
                  <a:schemeClr val="tx1"/>
                </a:solidFill>
                <a:latin typeface="Verdana" panose="020B0604030504040204" pitchFamily="34" charset="0"/>
              </a:defRPr>
            </a:lvl3pPr>
            <a:lvl4pPr marL="1649006" indent="-235572">
              <a:defRPr>
                <a:solidFill>
                  <a:schemeClr val="tx1"/>
                </a:solidFill>
                <a:latin typeface="Verdana" panose="020B0604030504040204" pitchFamily="34" charset="0"/>
              </a:defRPr>
            </a:lvl4pPr>
            <a:lvl5pPr marL="2120151" indent="-235572">
              <a:defRPr>
                <a:solidFill>
                  <a:schemeClr val="tx1"/>
                </a:solidFill>
                <a:latin typeface="Verdana" panose="020B0604030504040204" pitchFamily="34" charset="0"/>
              </a:defRPr>
            </a:lvl5pPr>
            <a:lvl6pPr marL="2591295" indent="-235572" eaLnBrk="0" fontAlgn="base" hangingPunct="0">
              <a:spcBef>
                <a:spcPct val="0"/>
              </a:spcBef>
              <a:spcAft>
                <a:spcPct val="0"/>
              </a:spcAft>
              <a:defRPr>
                <a:solidFill>
                  <a:schemeClr val="tx1"/>
                </a:solidFill>
                <a:latin typeface="Verdana" panose="020B0604030504040204" pitchFamily="34" charset="0"/>
              </a:defRPr>
            </a:lvl6pPr>
            <a:lvl7pPr marL="3062440" indent="-235572" eaLnBrk="0" fontAlgn="base" hangingPunct="0">
              <a:spcBef>
                <a:spcPct val="0"/>
              </a:spcBef>
              <a:spcAft>
                <a:spcPct val="0"/>
              </a:spcAft>
              <a:defRPr>
                <a:solidFill>
                  <a:schemeClr val="tx1"/>
                </a:solidFill>
                <a:latin typeface="Verdana" panose="020B0604030504040204" pitchFamily="34" charset="0"/>
              </a:defRPr>
            </a:lvl7pPr>
            <a:lvl8pPr marL="3533585" indent="-235572" eaLnBrk="0" fontAlgn="base" hangingPunct="0">
              <a:spcBef>
                <a:spcPct val="0"/>
              </a:spcBef>
              <a:spcAft>
                <a:spcPct val="0"/>
              </a:spcAft>
              <a:defRPr>
                <a:solidFill>
                  <a:schemeClr val="tx1"/>
                </a:solidFill>
                <a:latin typeface="Verdana" panose="020B0604030504040204" pitchFamily="34" charset="0"/>
              </a:defRPr>
            </a:lvl8pPr>
            <a:lvl9pPr marL="4004729" indent="-235572" eaLnBrk="0" fontAlgn="base" hangingPunct="0">
              <a:spcBef>
                <a:spcPct val="0"/>
              </a:spcBef>
              <a:spcAft>
                <a:spcPct val="0"/>
              </a:spcAft>
              <a:defRPr>
                <a:solidFill>
                  <a:schemeClr val="tx1"/>
                </a:solidFill>
                <a:latin typeface="Verdana" panose="020B0604030504040204" pitchFamily="34" charset="0"/>
              </a:defRPr>
            </a:lvl9pPr>
          </a:lstStyle>
          <a:p>
            <a:pPr>
              <a:defRPr/>
            </a:pPr>
            <a:fld id="{92D2DF89-E9DC-40EE-B2D1-1B1A4AA3751A}" type="slidenum">
              <a:rPr lang="en-US" altLang="en-US" smtClean="0">
                <a:solidFill>
                  <a:schemeClr val="bg1"/>
                </a:solidFill>
              </a:rPr>
              <a:pPr>
                <a:defRPr/>
              </a:pPr>
              <a:t>14</a:t>
            </a:fld>
            <a:endParaRPr lang="en-US" altLang="en-US">
              <a:solidFill>
                <a:schemeClr val="bg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2"/>
        <p:cNvGrpSpPr/>
        <p:nvPr/>
      </p:nvGrpSpPr>
      <p:grpSpPr>
        <a:xfrm>
          <a:off x="0" y="0"/>
          <a:ext cx="0" cy="0"/>
          <a:chOff x="0" y="0"/>
          <a:chExt cx="0" cy="0"/>
        </a:xfrm>
      </p:grpSpPr>
      <p:sp>
        <p:nvSpPr>
          <p:cNvPr id="13" name="Google Shape;13;p14"/>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lnSpc>
                <a:spcPct val="86363"/>
              </a:lnSpc>
              <a:spcBef>
                <a:spcPts val="0"/>
              </a:spcBef>
              <a:spcAft>
                <a:spcPts val="0"/>
              </a:spcAft>
              <a:buSzPts val="1400"/>
              <a:buNone/>
              <a:defRPr sz="6600" b="1" i="0">
                <a:solidFill>
                  <a:srgbClr val="005CB8"/>
                </a:solidFill>
                <a:latin typeface="Calibri"/>
                <a:ea typeface="Calibri"/>
                <a:cs typeface="Calibri"/>
                <a:sym typeface="Calibri"/>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4" name="Google Shape;14;p14"/>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Clr>
                <a:srgbClr val="888888"/>
              </a:buClr>
              <a:buSzPts val="2800"/>
              <a:buNone/>
              <a:defRPr>
                <a:solidFill>
                  <a:srgbClr val="888888"/>
                </a:solidFill>
              </a:defRPr>
            </a:lvl1pPr>
            <a:lvl2pPr lvl="1" algn="ctr">
              <a:spcBef>
                <a:spcPts val="1800"/>
              </a:spcBef>
              <a:spcAft>
                <a:spcPts val="0"/>
              </a:spcAft>
              <a:buClr>
                <a:srgbClr val="888888"/>
              </a:buClr>
              <a:buSzPts val="2800"/>
              <a:buNone/>
              <a:defRPr>
                <a:solidFill>
                  <a:srgbClr val="888888"/>
                </a:solidFill>
              </a:defRPr>
            </a:lvl2pPr>
            <a:lvl3pPr lvl="2" algn="ctr">
              <a:spcBef>
                <a:spcPts val="1800"/>
              </a:spcBef>
              <a:spcAft>
                <a:spcPts val="0"/>
              </a:spcAft>
              <a:buClr>
                <a:srgbClr val="888888"/>
              </a:buClr>
              <a:buSzPts val="2800"/>
              <a:buNone/>
              <a:defRPr>
                <a:solidFill>
                  <a:srgbClr val="888888"/>
                </a:solidFill>
              </a:defRPr>
            </a:lvl3pPr>
            <a:lvl4pPr lvl="3" algn="ctr">
              <a:spcBef>
                <a:spcPts val="1800"/>
              </a:spcBef>
              <a:spcAft>
                <a:spcPts val="0"/>
              </a:spcAft>
              <a:buClr>
                <a:srgbClr val="888888"/>
              </a:buClr>
              <a:buSzPts val="2800"/>
              <a:buNone/>
              <a:defRPr>
                <a:solidFill>
                  <a:srgbClr val="888888"/>
                </a:solidFill>
              </a:defRPr>
            </a:lvl4pPr>
            <a:lvl5pPr lvl="4" algn="ctr">
              <a:spcBef>
                <a:spcPts val="1800"/>
              </a:spcBef>
              <a:spcAft>
                <a:spcPts val="0"/>
              </a:spcAft>
              <a:buClr>
                <a:srgbClr val="888888"/>
              </a:buClr>
              <a:buSzPts val="2800"/>
              <a:buNone/>
              <a:defRPr>
                <a:solidFill>
                  <a:srgbClr val="888888"/>
                </a:solidFill>
              </a:defRPr>
            </a:lvl5pPr>
            <a:lvl6pPr lvl="5" algn="ctr">
              <a:spcBef>
                <a:spcPts val="18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a:extLst>
              <a:ext uri="{FF2B5EF4-FFF2-40B4-BE49-F238E27FC236}">
                <a16:creationId xmlns:a16="http://schemas.microsoft.com/office/drawing/2014/main" id="{59B7E861-3EE2-48E3-962D-65DF493ABEFA}"/>
              </a:ext>
            </a:extLst>
          </p:cNvPr>
          <p:cNvSpPr>
            <a:spLocks noGrp="1" noChangeArrowheads="1"/>
          </p:cNvSpPr>
          <p:nvPr>
            <p:ph type="dt" sz="half" idx="10"/>
          </p:nvPr>
        </p:nvSpPr>
        <p:spPr>
          <a:ln/>
        </p:spPr>
        <p:txBody>
          <a:bodyPr/>
          <a:lstStyle>
            <a:lvl1pPr>
              <a:defRPr/>
            </a:lvl1pPr>
          </a:lstStyle>
          <a:p>
            <a:pPr>
              <a:defRPr/>
            </a:pPr>
            <a:fld id="{58CF64AA-F18D-4247-8220-1EF3D2922FEC}" type="datetimeFigureOut">
              <a:rPr lang="en-US"/>
              <a:pPr>
                <a:defRPr/>
              </a:pPr>
              <a:t>6/17/2021</a:t>
            </a:fld>
            <a:endParaRPr lang="en-US"/>
          </a:p>
        </p:txBody>
      </p:sp>
      <p:sp>
        <p:nvSpPr>
          <p:cNvPr id="5" name="Rectangle 41">
            <a:extLst>
              <a:ext uri="{FF2B5EF4-FFF2-40B4-BE49-F238E27FC236}">
                <a16:creationId xmlns:a16="http://schemas.microsoft.com/office/drawing/2014/main" id="{1867DFDD-9086-46F9-95B2-500CF8AB42A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2">
            <a:extLst>
              <a:ext uri="{FF2B5EF4-FFF2-40B4-BE49-F238E27FC236}">
                <a16:creationId xmlns:a16="http://schemas.microsoft.com/office/drawing/2014/main" id="{6F580318-10E4-474C-9899-B4186BFC2285}"/>
              </a:ext>
            </a:extLst>
          </p:cNvPr>
          <p:cNvSpPr>
            <a:spLocks noGrp="1" noChangeArrowheads="1"/>
          </p:cNvSpPr>
          <p:nvPr>
            <p:ph type="sldNum" sz="quarter" idx="12"/>
          </p:nvPr>
        </p:nvSpPr>
        <p:spPr>
          <a:ln/>
        </p:spPr>
        <p:txBody>
          <a:bodyPr/>
          <a:lstStyle>
            <a:lvl1pPr>
              <a:defRPr/>
            </a:lvl1pPr>
          </a:lstStyle>
          <a:p>
            <a:pPr>
              <a:defRPr/>
            </a:pPr>
            <a:fld id="{96477426-27F8-4540-8EC2-785D3B3A1CBD}" type="slidenum">
              <a:rPr lang="en-US" altLang="en-US"/>
              <a:pPr>
                <a:defRPr/>
              </a:pPr>
              <a:t>‹#›</a:t>
            </a:fld>
            <a:endParaRPr lang="en-US" altLang="en-US"/>
          </a:p>
        </p:txBody>
      </p:sp>
    </p:spTree>
    <p:extLst>
      <p:ext uri="{BB962C8B-B14F-4D97-AF65-F5344CB8AC3E}">
        <p14:creationId xmlns:p14="http://schemas.microsoft.com/office/powerpoint/2010/main" val="366767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1"/>
        <p:cNvGrpSpPr/>
        <p:nvPr/>
      </p:nvGrpSpPr>
      <p:grpSpPr>
        <a:xfrm>
          <a:off x="0" y="0"/>
          <a:ext cx="0" cy="0"/>
          <a:chOff x="0" y="0"/>
          <a:chExt cx="0" cy="0"/>
        </a:xfrm>
      </p:grpSpPr>
      <p:sp>
        <p:nvSpPr>
          <p:cNvPr id="22" name="Google Shape;22;p17"/>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Autofit/>
          </a:bodyPr>
          <a:lstStyle>
            <a:lvl1pPr lvl="0" algn="ctr">
              <a:lnSpc>
                <a:spcPct val="316666"/>
              </a:lnSpc>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17"/>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0"/>
              </a:spcBef>
              <a:spcAft>
                <a:spcPts val="0"/>
              </a:spcAft>
              <a:buClr>
                <a:schemeClr val="dk1"/>
              </a:buClr>
              <a:buSzPts val="2800"/>
              <a:buChar char="•"/>
              <a:defRPr sz="2800"/>
            </a:lvl1pPr>
            <a:lvl2pPr marL="914400" lvl="1" indent="-381000" algn="l">
              <a:spcBef>
                <a:spcPts val="1800"/>
              </a:spcBef>
              <a:spcAft>
                <a:spcPts val="0"/>
              </a:spcAft>
              <a:buClr>
                <a:schemeClr val="dk1"/>
              </a:buClr>
              <a:buSzPts val="2400"/>
              <a:buChar char="–"/>
              <a:defRPr sz="2400"/>
            </a:lvl2pPr>
            <a:lvl3pPr marL="1371600" lvl="2" indent="-355600" algn="l">
              <a:spcBef>
                <a:spcPts val="1800"/>
              </a:spcBef>
              <a:spcAft>
                <a:spcPts val="0"/>
              </a:spcAft>
              <a:buClr>
                <a:schemeClr val="dk1"/>
              </a:buClr>
              <a:buSzPts val="2000"/>
              <a:buChar char="•"/>
              <a:defRPr sz="2000"/>
            </a:lvl3pPr>
            <a:lvl4pPr marL="1828800" lvl="3" indent="-342900" algn="l">
              <a:spcBef>
                <a:spcPts val="1800"/>
              </a:spcBef>
              <a:spcAft>
                <a:spcPts val="0"/>
              </a:spcAft>
              <a:buClr>
                <a:schemeClr val="dk1"/>
              </a:buClr>
              <a:buSzPts val="1800"/>
              <a:buChar char="–"/>
              <a:defRPr sz="1800"/>
            </a:lvl4pPr>
            <a:lvl5pPr marL="2286000" lvl="4" indent="-342900" algn="l">
              <a:spcBef>
                <a:spcPts val="1800"/>
              </a:spcBef>
              <a:spcAft>
                <a:spcPts val="0"/>
              </a:spcAft>
              <a:buClr>
                <a:schemeClr val="dk1"/>
              </a:buClr>
              <a:buSzPts val="1800"/>
              <a:buChar char="»"/>
              <a:defRPr sz="1800"/>
            </a:lvl5pPr>
            <a:lvl6pPr marL="2743200" lvl="5" indent="-342900" algn="l">
              <a:spcBef>
                <a:spcPts val="180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24" name="Google Shape;24;p17"/>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0"/>
              </a:spcBef>
              <a:spcAft>
                <a:spcPts val="0"/>
              </a:spcAft>
              <a:buClr>
                <a:schemeClr val="dk1"/>
              </a:buClr>
              <a:buSzPts val="2800"/>
              <a:buChar char="•"/>
              <a:defRPr sz="2800"/>
            </a:lvl1pPr>
            <a:lvl2pPr marL="914400" lvl="1" indent="-381000" algn="l">
              <a:spcBef>
                <a:spcPts val="1800"/>
              </a:spcBef>
              <a:spcAft>
                <a:spcPts val="0"/>
              </a:spcAft>
              <a:buClr>
                <a:schemeClr val="dk1"/>
              </a:buClr>
              <a:buSzPts val="2400"/>
              <a:buChar char="–"/>
              <a:defRPr sz="2400"/>
            </a:lvl2pPr>
            <a:lvl3pPr marL="1371600" lvl="2" indent="-355600" algn="l">
              <a:spcBef>
                <a:spcPts val="1800"/>
              </a:spcBef>
              <a:spcAft>
                <a:spcPts val="0"/>
              </a:spcAft>
              <a:buClr>
                <a:schemeClr val="dk1"/>
              </a:buClr>
              <a:buSzPts val="2000"/>
              <a:buChar char="•"/>
              <a:defRPr sz="2000"/>
            </a:lvl3pPr>
            <a:lvl4pPr marL="1828800" lvl="3" indent="-342900" algn="l">
              <a:spcBef>
                <a:spcPts val="1800"/>
              </a:spcBef>
              <a:spcAft>
                <a:spcPts val="0"/>
              </a:spcAft>
              <a:buClr>
                <a:schemeClr val="dk1"/>
              </a:buClr>
              <a:buSzPts val="1800"/>
              <a:buChar char="–"/>
              <a:defRPr sz="1800"/>
            </a:lvl4pPr>
            <a:lvl5pPr marL="2286000" lvl="4" indent="-342900" algn="l">
              <a:spcBef>
                <a:spcPts val="1800"/>
              </a:spcBef>
              <a:spcAft>
                <a:spcPts val="0"/>
              </a:spcAft>
              <a:buClr>
                <a:schemeClr val="dk1"/>
              </a:buClr>
              <a:buSzPts val="1800"/>
              <a:buChar char="»"/>
              <a:defRPr sz="1800"/>
            </a:lvl5pPr>
            <a:lvl6pPr marL="2743200" lvl="5" indent="-342900" algn="l">
              <a:spcBef>
                <a:spcPts val="180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Tree>
    <p:extLst>
      <p:ext uri="{BB962C8B-B14F-4D97-AF65-F5344CB8AC3E}">
        <p14:creationId xmlns:p14="http://schemas.microsoft.com/office/powerpoint/2010/main" val="2415901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sp>
        <p:nvSpPr>
          <p:cNvPr id="16" name="Google Shape;16;p15"/>
          <p:cNvSpPr txBox="1">
            <a:spLocks noGrp="1"/>
          </p:cNvSpPr>
          <p:nvPr>
            <p:ph type="title"/>
          </p:nvPr>
        </p:nvSpPr>
        <p:spPr>
          <a:xfrm>
            <a:off x="457200" y="914400"/>
            <a:ext cx="8229600" cy="1143000"/>
          </a:xfrm>
          <a:prstGeom prst="rect">
            <a:avLst/>
          </a:prstGeom>
          <a:noFill/>
          <a:ln>
            <a:noFill/>
          </a:ln>
        </p:spPr>
        <p:txBody>
          <a:bodyPr spcFirstLastPara="1" wrap="square" lIns="91425" tIns="45700" rIns="91425" bIns="45700" anchor="ctr" anchorCtr="0">
            <a:noAutofit/>
          </a:bodyPr>
          <a:lstStyle>
            <a:lvl1pPr lvl="0" algn="ctr">
              <a:lnSpc>
                <a:spcPct val="316666"/>
              </a:lnSpc>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15"/>
          <p:cNvSpPr txBox="1">
            <a:spLocks noGrp="1"/>
          </p:cNvSpPr>
          <p:nvPr>
            <p:ph type="body" idx="1"/>
          </p:nvPr>
        </p:nvSpPr>
        <p:spPr>
          <a:xfrm>
            <a:off x="457200" y="2377440"/>
            <a:ext cx="8229600" cy="3779520"/>
          </a:xfrm>
          <a:prstGeom prst="rect">
            <a:avLst/>
          </a:prstGeom>
          <a:noFill/>
          <a:ln>
            <a:noFill/>
          </a:ln>
        </p:spPr>
        <p:txBody>
          <a:bodyPr spcFirstLastPara="1" wrap="square" lIns="91425" tIns="45700" rIns="91425" bIns="45700" anchor="t" anchorCtr="0">
            <a:noAutofit/>
          </a:bodyPr>
          <a:lstStyle>
            <a:lvl1pPr marL="457200" lvl="0" indent="-342900" algn="l">
              <a:spcBef>
                <a:spcPts val="0"/>
              </a:spcBef>
              <a:spcAft>
                <a:spcPts val="0"/>
              </a:spcAft>
              <a:buClr>
                <a:schemeClr val="dk1"/>
              </a:buClr>
              <a:buSzPts val="1800"/>
              <a:buChar char="•"/>
              <a:defRPr/>
            </a:lvl1pPr>
            <a:lvl2pPr marL="914400" lvl="1" indent="-342900" algn="l">
              <a:spcBef>
                <a:spcPts val="1800"/>
              </a:spcBef>
              <a:spcAft>
                <a:spcPts val="0"/>
              </a:spcAft>
              <a:buClr>
                <a:schemeClr val="dk1"/>
              </a:buClr>
              <a:buSzPts val="1800"/>
              <a:buChar char="–"/>
              <a:defRPr/>
            </a:lvl2pPr>
            <a:lvl3pPr marL="1371600" lvl="2" indent="-342900" algn="l">
              <a:spcBef>
                <a:spcPts val="1800"/>
              </a:spcBef>
              <a:spcAft>
                <a:spcPts val="0"/>
              </a:spcAft>
              <a:buClr>
                <a:schemeClr val="dk1"/>
              </a:buClr>
              <a:buSzPts val="1800"/>
              <a:buChar char="•"/>
              <a:defRPr/>
            </a:lvl3pPr>
            <a:lvl4pPr marL="1828800" lvl="3" indent="-342900" algn="l">
              <a:spcBef>
                <a:spcPts val="1800"/>
              </a:spcBef>
              <a:spcAft>
                <a:spcPts val="0"/>
              </a:spcAft>
              <a:buClr>
                <a:schemeClr val="dk1"/>
              </a:buClr>
              <a:buSzPts val="1800"/>
              <a:buChar char="–"/>
              <a:defRPr/>
            </a:lvl4pPr>
            <a:lvl5pPr marL="2286000" lvl="4" indent="-342900" algn="l">
              <a:spcBef>
                <a:spcPts val="1800"/>
              </a:spcBef>
              <a:spcAft>
                <a:spcPts val="0"/>
              </a:spcAft>
              <a:buClr>
                <a:schemeClr val="dk1"/>
              </a:buClr>
              <a:buSzPts val="1800"/>
              <a:buChar char="»"/>
              <a:defRPr/>
            </a:lvl5pPr>
            <a:lvl6pPr marL="2743200" lvl="5" indent="-342900" algn="l">
              <a:spcBef>
                <a:spcPts val="180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8"/>
        <p:cNvGrpSpPr/>
        <p:nvPr/>
      </p:nvGrpSpPr>
      <p:grpSpPr>
        <a:xfrm>
          <a:off x="0" y="0"/>
          <a:ext cx="0" cy="0"/>
          <a:chOff x="0" y="0"/>
          <a:chExt cx="0" cy="0"/>
        </a:xfrm>
      </p:grpSpPr>
      <p:sp>
        <p:nvSpPr>
          <p:cNvPr id="19" name="Google Shape;19;p16"/>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lnSpc>
                <a:spcPct val="142500"/>
              </a:lnSpc>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0" name="Google Shape;20;p16"/>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0"/>
              </a:spcBef>
              <a:spcAft>
                <a:spcPts val="0"/>
              </a:spcAft>
              <a:buClr>
                <a:srgbClr val="888888"/>
              </a:buClr>
              <a:buSzPts val="2000"/>
              <a:buNone/>
              <a:defRPr sz="2000">
                <a:solidFill>
                  <a:srgbClr val="888888"/>
                </a:solidFill>
              </a:defRPr>
            </a:lvl1pPr>
            <a:lvl2pPr marL="914400" lvl="1" indent="-228600" algn="l">
              <a:spcBef>
                <a:spcPts val="1800"/>
              </a:spcBef>
              <a:spcAft>
                <a:spcPts val="0"/>
              </a:spcAft>
              <a:buClr>
                <a:srgbClr val="888888"/>
              </a:buClr>
              <a:buSzPts val="1800"/>
              <a:buNone/>
              <a:defRPr sz="1800">
                <a:solidFill>
                  <a:srgbClr val="888888"/>
                </a:solidFill>
              </a:defRPr>
            </a:lvl2pPr>
            <a:lvl3pPr marL="1371600" lvl="2" indent="-228600" algn="l">
              <a:spcBef>
                <a:spcPts val="1800"/>
              </a:spcBef>
              <a:spcAft>
                <a:spcPts val="0"/>
              </a:spcAft>
              <a:buClr>
                <a:srgbClr val="888888"/>
              </a:buClr>
              <a:buSzPts val="1600"/>
              <a:buNone/>
              <a:defRPr sz="1600">
                <a:solidFill>
                  <a:srgbClr val="888888"/>
                </a:solidFill>
              </a:defRPr>
            </a:lvl3pPr>
            <a:lvl4pPr marL="1828800" lvl="3" indent="-228600" algn="l">
              <a:spcBef>
                <a:spcPts val="1800"/>
              </a:spcBef>
              <a:spcAft>
                <a:spcPts val="0"/>
              </a:spcAft>
              <a:buClr>
                <a:srgbClr val="888888"/>
              </a:buClr>
              <a:buSzPts val="1400"/>
              <a:buNone/>
              <a:defRPr sz="1400">
                <a:solidFill>
                  <a:srgbClr val="888888"/>
                </a:solidFill>
              </a:defRPr>
            </a:lvl4pPr>
            <a:lvl5pPr marL="2286000" lvl="4" indent="-228600" algn="l">
              <a:spcBef>
                <a:spcPts val="1800"/>
              </a:spcBef>
              <a:spcAft>
                <a:spcPts val="0"/>
              </a:spcAft>
              <a:buClr>
                <a:srgbClr val="888888"/>
              </a:buClr>
              <a:buSzPts val="1400"/>
              <a:buNone/>
              <a:defRPr sz="1400">
                <a:solidFill>
                  <a:srgbClr val="888888"/>
                </a:solidFill>
              </a:defRPr>
            </a:lvl5pPr>
            <a:lvl6pPr marL="2743200" lvl="5" indent="-228600" algn="l">
              <a:spcBef>
                <a:spcPts val="180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5"/>
        <p:cNvGrpSpPr/>
        <p:nvPr/>
      </p:nvGrpSpPr>
      <p:grpSpPr>
        <a:xfrm>
          <a:off x="0" y="0"/>
          <a:ext cx="0" cy="0"/>
          <a:chOff x="0" y="0"/>
          <a:chExt cx="0" cy="0"/>
        </a:xfrm>
      </p:grpSpPr>
      <p:sp>
        <p:nvSpPr>
          <p:cNvPr id="26" name="Google Shape;26;p18"/>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Autofit/>
          </a:bodyPr>
          <a:lstStyle>
            <a:lvl1pPr lvl="0" algn="ctr">
              <a:lnSpc>
                <a:spcPct val="86363"/>
              </a:lnSpc>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7" name="Google Shape;27;p18"/>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0"/>
              </a:spcBef>
              <a:spcAft>
                <a:spcPts val="0"/>
              </a:spcAft>
              <a:buClr>
                <a:schemeClr val="dk1"/>
              </a:buClr>
              <a:buSzPts val="2400"/>
              <a:buNone/>
              <a:defRPr sz="2400" b="1"/>
            </a:lvl1pPr>
            <a:lvl2pPr marL="914400" lvl="1" indent="-228600" algn="l">
              <a:spcBef>
                <a:spcPts val="1800"/>
              </a:spcBef>
              <a:spcAft>
                <a:spcPts val="0"/>
              </a:spcAft>
              <a:buClr>
                <a:schemeClr val="dk1"/>
              </a:buClr>
              <a:buSzPts val="2000"/>
              <a:buNone/>
              <a:defRPr sz="2000" b="1"/>
            </a:lvl2pPr>
            <a:lvl3pPr marL="1371600" lvl="2" indent="-228600" algn="l">
              <a:spcBef>
                <a:spcPts val="1800"/>
              </a:spcBef>
              <a:spcAft>
                <a:spcPts val="0"/>
              </a:spcAft>
              <a:buClr>
                <a:schemeClr val="dk1"/>
              </a:buClr>
              <a:buSzPts val="1800"/>
              <a:buNone/>
              <a:defRPr sz="1800" b="1"/>
            </a:lvl3pPr>
            <a:lvl4pPr marL="1828800" lvl="3" indent="-228600" algn="l">
              <a:spcBef>
                <a:spcPts val="1800"/>
              </a:spcBef>
              <a:spcAft>
                <a:spcPts val="0"/>
              </a:spcAft>
              <a:buClr>
                <a:schemeClr val="dk1"/>
              </a:buClr>
              <a:buSzPts val="1600"/>
              <a:buNone/>
              <a:defRPr sz="1600" b="1"/>
            </a:lvl4pPr>
            <a:lvl5pPr marL="2286000" lvl="4" indent="-228600" algn="l">
              <a:spcBef>
                <a:spcPts val="1800"/>
              </a:spcBef>
              <a:spcAft>
                <a:spcPts val="0"/>
              </a:spcAft>
              <a:buClr>
                <a:schemeClr val="dk1"/>
              </a:buClr>
              <a:buSzPts val="1600"/>
              <a:buNone/>
              <a:defRPr sz="1600" b="1"/>
            </a:lvl5pPr>
            <a:lvl6pPr marL="2743200" lvl="5" indent="-228600" algn="l">
              <a:spcBef>
                <a:spcPts val="180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28" name="Google Shape;28;p18"/>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0"/>
              </a:spcBef>
              <a:spcAft>
                <a:spcPts val="0"/>
              </a:spcAft>
              <a:buClr>
                <a:schemeClr val="dk1"/>
              </a:buClr>
              <a:buSzPts val="2400"/>
              <a:buChar char="•"/>
              <a:defRPr sz="2400"/>
            </a:lvl1pPr>
            <a:lvl2pPr marL="914400" lvl="1" indent="-355600" algn="l">
              <a:spcBef>
                <a:spcPts val="1800"/>
              </a:spcBef>
              <a:spcAft>
                <a:spcPts val="0"/>
              </a:spcAft>
              <a:buClr>
                <a:schemeClr val="dk1"/>
              </a:buClr>
              <a:buSzPts val="2000"/>
              <a:buChar char="–"/>
              <a:defRPr sz="2000"/>
            </a:lvl2pPr>
            <a:lvl3pPr marL="1371600" lvl="2" indent="-342900" algn="l">
              <a:spcBef>
                <a:spcPts val="1800"/>
              </a:spcBef>
              <a:spcAft>
                <a:spcPts val="0"/>
              </a:spcAft>
              <a:buClr>
                <a:schemeClr val="dk1"/>
              </a:buClr>
              <a:buSzPts val="1800"/>
              <a:buChar char="•"/>
              <a:defRPr sz="1800"/>
            </a:lvl3pPr>
            <a:lvl4pPr marL="1828800" lvl="3" indent="-330200" algn="l">
              <a:spcBef>
                <a:spcPts val="1800"/>
              </a:spcBef>
              <a:spcAft>
                <a:spcPts val="0"/>
              </a:spcAft>
              <a:buClr>
                <a:schemeClr val="dk1"/>
              </a:buClr>
              <a:buSzPts val="1600"/>
              <a:buChar char="–"/>
              <a:defRPr sz="1600"/>
            </a:lvl4pPr>
            <a:lvl5pPr marL="2286000" lvl="4" indent="-330200" algn="l">
              <a:spcBef>
                <a:spcPts val="1800"/>
              </a:spcBef>
              <a:spcAft>
                <a:spcPts val="0"/>
              </a:spcAft>
              <a:buClr>
                <a:schemeClr val="dk1"/>
              </a:buClr>
              <a:buSzPts val="1600"/>
              <a:buChar char="»"/>
              <a:defRPr sz="1600"/>
            </a:lvl5pPr>
            <a:lvl6pPr marL="2743200" lvl="5" indent="-330200" algn="l">
              <a:spcBef>
                <a:spcPts val="180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29" name="Google Shape;29;p18"/>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0"/>
              </a:spcBef>
              <a:spcAft>
                <a:spcPts val="0"/>
              </a:spcAft>
              <a:buClr>
                <a:schemeClr val="dk1"/>
              </a:buClr>
              <a:buSzPts val="2400"/>
              <a:buNone/>
              <a:defRPr sz="2400" b="1"/>
            </a:lvl1pPr>
            <a:lvl2pPr marL="914400" lvl="1" indent="-228600" algn="l">
              <a:spcBef>
                <a:spcPts val="1800"/>
              </a:spcBef>
              <a:spcAft>
                <a:spcPts val="0"/>
              </a:spcAft>
              <a:buClr>
                <a:schemeClr val="dk1"/>
              </a:buClr>
              <a:buSzPts val="2000"/>
              <a:buNone/>
              <a:defRPr sz="2000" b="1"/>
            </a:lvl2pPr>
            <a:lvl3pPr marL="1371600" lvl="2" indent="-228600" algn="l">
              <a:spcBef>
                <a:spcPts val="1800"/>
              </a:spcBef>
              <a:spcAft>
                <a:spcPts val="0"/>
              </a:spcAft>
              <a:buClr>
                <a:schemeClr val="dk1"/>
              </a:buClr>
              <a:buSzPts val="1800"/>
              <a:buNone/>
              <a:defRPr sz="1800" b="1"/>
            </a:lvl3pPr>
            <a:lvl4pPr marL="1828800" lvl="3" indent="-228600" algn="l">
              <a:spcBef>
                <a:spcPts val="1800"/>
              </a:spcBef>
              <a:spcAft>
                <a:spcPts val="0"/>
              </a:spcAft>
              <a:buClr>
                <a:schemeClr val="dk1"/>
              </a:buClr>
              <a:buSzPts val="1600"/>
              <a:buNone/>
              <a:defRPr sz="1600" b="1"/>
            </a:lvl4pPr>
            <a:lvl5pPr marL="2286000" lvl="4" indent="-228600" algn="l">
              <a:spcBef>
                <a:spcPts val="1800"/>
              </a:spcBef>
              <a:spcAft>
                <a:spcPts val="0"/>
              </a:spcAft>
              <a:buClr>
                <a:schemeClr val="dk1"/>
              </a:buClr>
              <a:buSzPts val="1600"/>
              <a:buNone/>
              <a:defRPr sz="1600" b="1"/>
            </a:lvl5pPr>
            <a:lvl6pPr marL="2743200" lvl="5" indent="-228600" algn="l">
              <a:spcBef>
                <a:spcPts val="180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0" name="Google Shape;30;p18"/>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0"/>
              </a:spcBef>
              <a:spcAft>
                <a:spcPts val="0"/>
              </a:spcAft>
              <a:buClr>
                <a:schemeClr val="dk1"/>
              </a:buClr>
              <a:buSzPts val="2400"/>
              <a:buChar char="•"/>
              <a:defRPr sz="2400"/>
            </a:lvl1pPr>
            <a:lvl2pPr marL="914400" lvl="1" indent="-355600" algn="l">
              <a:spcBef>
                <a:spcPts val="1800"/>
              </a:spcBef>
              <a:spcAft>
                <a:spcPts val="0"/>
              </a:spcAft>
              <a:buClr>
                <a:schemeClr val="dk1"/>
              </a:buClr>
              <a:buSzPts val="2000"/>
              <a:buChar char="–"/>
              <a:defRPr sz="2000"/>
            </a:lvl2pPr>
            <a:lvl3pPr marL="1371600" lvl="2" indent="-342900" algn="l">
              <a:spcBef>
                <a:spcPts val="1800"/>
              </a:spcBef>
              <a:spcAft>
                <a:spcPts val="0"/>
              </a:spcAft>
              <a:buClr>
                <a:schemeClr val="dk1"/>
              </a:buClr>
              <a:buSzPts val="1800"/>
              <a:buChar char="•"/>
              <a:defRPr sz="1800"/>
            </a:lvl3pPr>
            <a:lvl4pPr marL="1828800" lvl="3" indent="-330200" algn="l">
              <a:spcBef>
                <a:spcPts val="1800"/>
              </a:spcBef>
              <a:spcAft>
                <a:spcPts val="0"/>
              </a:spcAft>
              <a:buClr>
                <a:schemeClr val="dk1"/>
              </a:buClr>
              <a:buSzPts val="1600"/>
              <a:buChar char="–"/>
              <a:defRPr sz="1600"/>
            </a:lvl4pPr>
            <a:lvl5pPr marL="2286000" lvl="4" indent="-330200" algn="l">
              <a:spcBef>
                <a:spcPts val="1800"/>
              </a:spcBef>
              <a:spcAft>
                <a:spcPts val="0"/>
              </a:spcAft>
              <a:buClr>
                <a:schemeClr val="dk1"/>
              </a:buClr>
              <a:buSzPts val="1600"/>
              <a:buChar char="»"/>
              <a:defRPr sz="1600"/>
            </a:lvl5pPr>
            <a:lvl6pPr marL="2743200" lvl="5" indent="-330200" algn="l">
              <a:spcBef>
                <a:spcPts val="180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19"/>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Autofit/>
          </a:bodyPr>
          <a:lstStyle>
            <a:lvl1pPr lvl="0" algn="ctr">
              <a:lnSpc>
                <a:spcPct val="316666"/>
              </a:lnSpc>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4"/>
        <p:cNvGrpSpPr/>
        <p:nvPr/>
      </p:nvGrpSpPr>
      <p:grpSpPr>
        <a:xfrm>
          <a:off x="0" y="0"/>
          <a:ext cx="0" cy="0"/>
          <a:chOff x="0" y="0"/>
          <a:chExt cx="0" cy="0"/>
        </a:xfrm>
      </p:grpSpPr>
      <p:sp>
        <p:nvSpPr>
          <p:cNvPr id="35" name="Google Shape;35;p21"/>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lnSpc>
                <a:spcPct val="285000"/>
              </a:lnSpc>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6" name="Google Shape;36;p21"/>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0"/>
              </a:spcBef>
              <a:spcAft>
                <a:spcPts val="0"/>
              </a:spcAft>
              <a:buClr>
                <a:schemeClr val="dk1"/>
              </a:buClr>
              <a:buSzPts val="3200"/>
              <a:buChar char="•"/>
              <a:defRPr sz="3200"/>
            </a:lvl1pPr>
            <a:lvl2pPr marL="914400" lvl="1" indent="-406400" algn="l">
              <a:spcBef>
                <a:spcPts val="1800"/>
              </a:spcBef>
              <a:spcAft>
                <a:spcPts val="0"/>
              </a:spcAft>
              <a:buClr>
                <a:schemeClr val="dk1"/>
              </a:buClr>
              <a:buSzPts val="2800"/>
              <a:buChar char="–"/>
              <a:defRPr sz="2800"/>
            </a:lvl2pPr>
            <a:lvl3pPr marL="1371600" lvl="2" indent="-381000" algn="l">
              <a:spcBef>
                <a:spcPts val="1800"/>
              </a:spcBef>
              <a:spcAft>
                <a:spcPts val="0"/>
              </a:spcAft>
              <a:buClr>
                <a:schemeClr val="dk1"/>
              </a:buClr>
              <a:buSzPts val="2400"/>
              <a:buChar char="•"/>
              <a:defRPr sz="2400"/>
            </a:lvl3pPr>
            <a:lvl4pPr marL="1828800" lvl="3" indent="-355600" algn="l">
              <a:spcBef>
                <a:spcPts val="1800"/>
              </a:spcBef>
              <a:spcAft>
                <a:spcPts val="0"/>
              </a:spcAft>
              <a:buClr>
                <a:schemeClr val="dk1"/>
              </a:buClr>
              <a:buSzPts val="2000"/>
              <a:buChar char="–"/>
              <a:defRPr sz="2000"/>
            </a:lvl4pPr>
            <a:lvl5pPr marL="2286000" lvl="4" indent="-355600" algn="l">
              <a:spcBef>
                <a:spcPts val="1800"/>
              </a:spcBef>
              <a:spcAft>
                <a:spcPts val="0"/>
              </a:spcAft>
              <a:buClr>
                <a:schemeClr val="dk1"/>
              </a:buClr>
              <a:buSzPts val="2000"/>
              <a:buChar char="»"/>
              <a:defRPr sz="2000"/>
            </a:lvl5pPr>
            <a:lvl6pPr marL="2743200" lvl="5" indent="-355600" algn="l">
              <a:spcBef>
                <a:spcPts val="18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37" name="Google Shape;37;p21"/>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0"/>
              </a:spcBef>
              <a:spcAft>
                <a:spcPts val="0"/>
              </a:spcAft>
              <a:buClr>
                <a:schemeClr val="dk1"/>
              </a:buClr>
              <a:buSzPts val="1400"/>
              <a:buNone/>
              <a:defRPr sz="1400"/>
            </a:lvl1pPr>
            <a:lvl2pPr marL="914400" lvl="1" indent="-228600" algn="l">
              <a:spcBef>
                <a:spcPts val="1800"/>
              </a:spcBef>
              <a:spcAft>
                <a:spcPts val="0"/>
              </a:spcAft>
              <a:buClr>
                <a:schemeClr val="dk1"/>
              </a:buClr>
              <a:buSzPts val="1200"/>
              <a:buNone/>
              <a:defRPr sz="1200"/>
            </a:lvl2pPr>
            <a:lvl3pPr marL="1371600" lvl="2" indent="-228600" algn="l">
              <a:spcBef>
                <a:spcPts val="1800"/>
              </a:spcBef>
              <a:spcAft>
                <a:spcPts val="0"/>
              </a:spcAft>
              <a:buClr>
                <a:schemeClr val="dk1"/>
              </a:buClr>
              <a:buSzPts val="1000"/>
              <a:buNone/>
              <a:defRPr sz="1000"/>
            </a:lvl3pPr>
            <a:lvl4pPr marL="1828800" lvl="3" indent="-228600" algn="l">
              <a:spcBef>
                <a:spcPts val="1800"/>
              </a:spcBef>
              <a:spcAft>
                <a:spcPts val="0"/>
              </a:spcAft>
              <a:buClr>
                <a:schemeClr val="dk1"/>
              </a:buClr>
              <a:buSzPts val="900"/>
              <a:buNone/>
              <a:defRPr sz="900"/>
            </a:lvl4pPr>
            <a:lvl5pPr marL="2286000" lvl="4" indent="-228600" algn="l">
              <a:spcBef>
                <a:spcPts val="1800"/>
              </a:spcBef>
              <a:spcAft>
                <a:spcPts val="0"/>
              </a:spcAft>
              <a:buClr>
                <a:schemeClr val="dk1"/>
              </a:buClr>
              <a:buSzPts val="900"/>
              <a:buNone/>
              <a:defRPr sz="900"/>
            </a:lvl5pPr>
            <a:lvl6pPr marL="2743200" lvl="5" indent="-228600" algn="l">
              <a:spcBef>
                <a:spcPts val="180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8"/>
        <p:cNvGrpSpPr/>
        <p:nvPr/>
      </p:nvGrpSpPr>
      <p:grpSpPr>
        <a:xfrm>
          <a:off x="0" y="0"/>
          <a:ext cx="0" cy="0"/>
          <a:chOff x="0" y="0"/>
          <a:chExt cx="0" cy="0"/>
        </a:xfrm>
      </p:grpSpPr>
      <p:sp>
        <p:nvSpPr>
          <p:cNvPr id="39" name="Google Shape;39;p22"/>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lnSpc>
                <a:spcPct val="285000"/>
              </a:lnSpc>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0" name="Google Shape;40;p22"/>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rmAutofit/>
          </a:bodyPr>
          <a:lstStyle>
            <a:lvl1pPr marR="0" lvl="0" algn="l" rtl="0">
              <a:spcBef>
                <a:spcPts val="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18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18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18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18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18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41" name="Google Shape;41;p22"/>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0"/>
              </a:spcBef>
              <a:spcAft>
                <a:spcPts val="0"/>
              </a:spcAft>
              <a:buClr>
                <a:schemeClr val="dk1"/>
              </a:buClr>
              <a:buSzPts val="1400"/>
              <a:buNone/>
              <a:defRPr sz="1400"/>
            </a:lvl1pPr>
            <a:lvl2pPr marL="914400" lvl="1" indent="-228600" algn="l">
              <a:spcBef>
                <a:spcPts val="1800"/>
              </a:spcBef>
              <a:spcAft>
                <a:spcPts val="0"/>
              </a:spcAft>
              <a:buClr>
                <a:schemeClr val="dk1"/>
              </a:buClr>
              <a:buSzPts val="1200"/>
              <a:buNone/>
              <a:defRPr sz="1200"/>
            </a:lvl2pPr>
            <a:lvl3pPr marL="1371600" lvl="2" indent="-228600" algn="l">
              <a:spcBef>
                <a:spcPts val="1800"/>
              </a:spcBef>
              <a:spcAft>
                <a:spcPts val="0"/>
              </a:spcAft>
              <a:buClr>
                <a:schemeClr val="dk1"/>
              </a:buClr>
              <a:buSzPts val="1000"/>
              <a:buNone/>
              <a:defRPr sz="1000"/>
            </a:lvl3pPr>
            <a:lvl4pPr marL="1828800" lvl="3" indent="-228600" algn="l">
              <a:spcBef>
                <a:spcPts val="1800"/>
              </a:spcBef>
              <a:spcAft>
                <a:spcPts val="0"/>
              </a:spcAft>
              <a:buClr>
                <a:schemeClr val="dk1"/>
              </a:buClr>
              <a:buSzPts val="900"/>
              <a:buNone/>
              <a:defRPr sz="900"/>
            </a:lvl4pPr>
            <a:lvl5pPr marL="2286000" lvl="4" indent="-228600" algn="l">
              <a:spcBef>
                <a:spcPts val="1800"/>
              </a:spcBef>
              <a:spcAft>
                <a:spcPts val="0"/>
              </a:spcAft>
              <a:buClr>
                <a:schemeClr val="dk1"/>
              </a:buClr>
              <a:buSzPts val="900"/>
              <a:buNone/>
              <a:defRPr sz="900"/>
            </a:lvl5pPr>
            <a:lvl6pPr marL="2743200" lvl="5" indent="-228600" algn="l">
              <a:spcBef>
                <a:spcPts val="180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42"/>
        <p:cNvGrpSpPr/>
        <p:nvPr/>
      </p:nvGrpSpPr>
      <p:grpSpPr>
        <a:xfrm>
          <a:off x="0" y="0"/>
          <a:ext cx="0" cy="0"/>
          <a:chOff x="0" y="0"/>
          <a:chExt cx="0" cy="0"/>
        </a:xfrm>
      </p:grpSpPr>
      <p:sp>
        <p:nvSpPr>
          <p:cNvPr id="43" name="Google Shape;43;p23"/>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Autofit/>
          </a:bodyPr>
          <a:lstStyle>
            <a:lvl1pPr lvl="0" algn="ctr">
              <a:lnSpc>
                <a:spcPct val="316666"/>
              </a:lnSpc>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4" name="Google Shape;44;p23"/>
          <p:cNvSpPr txBox="1">
            <a:spLocks noGrp="1"/>
          </p:cNvSpPr>
          <p:nvPr>
            <p:ph type="body" idx="1"/>
          </p:nvPr>
        </p:nvSpPr>
        <p:spPr>
          <a:xfrm rot="5400000">
            <a:off x="2080418" y="203220"/>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0"/>
              </a:spcBef>
              <a:spcAft>
                <a:spcPts val="0"/>
              </a:spcAft>
              <a:buClr>
                <a:schemeClr val="dk1"/>
              </a:buClr>
              <a:buSzPts val="1800"/>
              <a:buChar char="•"/>
              <a:defRPr/>
            </a:lvl1pPr>
            <a:lvl2pPr marL="914400" lvl="1" indent="-342900" algn="l">
              <a:spcBef>
                <a:spcPts val="1800"/>
              </a:spcBef>
              <a:spcAft>
                <a:spcPts val="0"/>
              </a:spcAft>
              <a:buClr>
                <a:schemeClr val="dk1"/>
              </a:buClr>
              <a:buSzPts val="1800"/>
              <a:buChar char="–"/>
              <a:defRPr/>
            </a:lvl2pPr>
            <a:lvl3pPr marL="1371600" lvl="2" indent="-342900" algn="l">
              <a:spcBef>
                <a:spcPts val="1800"/>
              </a:spcBef>
              <a:spcAft>
                <a:spcPts val="0"/>
              </a:spcAft>
              <a:buClr>
                <a:schemeClr val="dk1"/>
              </a:buClr>
              <a:buSzPts val="1800"/>
              <a:buChar char="•"/>
              <a:defRPr/>
            </a:lvl3pPr>
            <a:lvl4pPr marL="1828800" lvl="3" indent="-342900" algn="l">
              <a:spcBef>
                <a:spcPts val="1800"/>
              </a:spcBef>
              <a:spcAft>
                <a:spcPts val="0"/>
              </a:spcAft>
              <a:buClr>
                <a:schemeClr val="dk1"/>
              </a:buClr>
              <a:buSzPts val="1800"/>
              <a:buChar char="–"/>
              <a:defRPr/>
            </a:lvl4pPr>
            <a:lvl5pPr marL="2286000" lvl="4" indent="-342900" algn="l">
              <a:spcBef>
                <a:spcPts val="1800"/>
              </a:spcBef>
              <a:spcAft>
                <a:spcPts val="0"/>
              </a:spcAft>
              <a:buClr>
                <a:schemeClr val="dk1"/>
              </a:buClr>
              <a:buSzPts val="1800"/>
              <a:buChar char="»"/>
              <a:defRPr/>
            </a:lvl5pPr>
            <a:lvl6pPr marL="2743200" lvl="5" indent="-342900" algn="l">
              <a:spcBef>
                <a:spcPts val="180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45"/>
        <p:cNvGrpSpPr/>
        <p:nvPr/>
      </p:nvGrpSpPr>
      <p:grpSpPr>
        <a:xfrm>
          <a:off x="0" y="0"/>
          <a:ext cx="0" cy="0"/>
          <a:chOff x="0" y="0"/>
          <a:chExt cx="0" cy="0"/>
        </a:xfrm>
      </p:grpSpPr>
      <p:sp>
        <p:nvSpPr>
          <p:cNvPr id="46" name="Google Shape;46;p24"/>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lnSpc>
                <a:spcPct val="316666"/>
              </a:lnSpc>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7" name="Google Shape;47;p24"/>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0"/>
              </a:spcBef>
              <a:spcAft>
                <a:spcPts val="0"/>
              </a:spcAft>
              <a:buClr>
                <a:schemeClr val="dk1"/>
              </a:buClr>
              <a:buSzPts val="1800"/>
              <a:buChar char="•"/>
              <a:defRPr/>
            </a:lvl1pPr>
            <a:lvl2pPr marL="914400" lvl="1" indent="-342900" algn="l">
              <a:spcBef>
                <a:spcPts val="1800"/>
              </a:spcBef>
              <a:spcAft>
                <a:spcPts val="0"/>
              </a:spcAft>
              <a:buClr>
                <a:schemeClr val="dk1"/>
              </a:buClr>
              <a:buSzPts val="1800"/>
              <a:buChar char="–"/>
              <a:defRPr/>
            </a:lvl2pPr>
            <a:lvl3pPr marL="1371600" lvl="2" indent="-342900" algn="l">
              <a:spcBef>
                <a:spcPts val="1800"/>
              </a:spcBef>
              <a:spcAft>
                <a:spcPts val="0"/>
              </a:spcAft>
              <a:buClr>
                <a:schemeClr val="dk1"/>
              </a:buClr>
              <a:buSzPts val="1800"/>
              <a:buChar char="•"/>
              <a:defRPr/>
            </a:lvl3pPr>
            <a:lvl4pPr marL="1828800" lvl="3" indent="-342900" algn="l">
              <a:spcBef>
                <a:spcPts val="1800"/>
              </a:spcBef>
              <a:spcAft>
                <a:spcPts val="0"/>
              </a:spcAft>
              <a:buClr>
                <a:schemeClr val="dk1"/>
              </a:buClr>
              <a:buSzPts val="1800"/>
              <a:buChar char="–"/>
              <a:defRPr/>
            </a:lvl4pPr>
            <a:lvl5pPr marL="2286000" lvl="4" indent="-342900" algn="l">
              <a:spcBef>
                <a:spcPts val="1800"/>
              </a:spcBef>
              <a:spcAft>
                <a:spcPts val="0"/>
              </a:spcAft>
              <a:buClr>
                <a:schemeClr val="dk1"/>
              </a:buClr>
              <a:buSzPts val="1800"/>
              <a:buChar char="»"/>
              <a:defRPr/>
            </a:lvl5pPr>
            <a:lvl6pPr marL="2743200" lvl="5" indent="-342900" algn="l">
              <a:spcBef>
                <a:spcPts val="180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9"/>
        <p:cNvGrpSpPr/>
        <p:nvPr/>
      </p:nvGrpSpPr>
      <p:grpSpPr>
        <a:xfrm>
          <a:off x="0" y="0"/>
          <a:ext cx="0" cy="0"/>
          <a:chOff x="0" y="0"/>
          <a:chExt cx="0" cy="0"/>
        </a:xfrm>
      </p:grpSpPr>
      <p:sp>
        <p:nvSpPr>
          <p:cNvPr id="10" name="Google Shape;10;p13"/>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Autofit/>
          </a:bodyPr>
          <a:lstStyle>
            <a:lvl1pPr marR="0" lvl="0" algn="ctr" rtl="0">
              <a:lnSpc>
                <a:spcPct val="86363"/>
              </a:lnSpc>
              <a:spcBef>
                <a:spcPts val="0"/>
              </a:spcBef>
              <a:spcAft>
                <a:spcPts val="0"/>
              </a:spcAft>
              <a:buSzPts val="1400"/>
              <a:buNone/>
              <a:defRPr sz="6600" b="1" i="0" u="none" strike="noStrike" cap="none">
                <a:solidFill>
                  <a:srgbClr val="005CB8"/>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1" name="Google Shape;11;p13"/>
          <p:cNvSpPr txBox="1">
            <a:spLocks noGrp="1"/>
          </p:cNvSpPr>
          <p:nvPr>
            <p:ph type="body" idx="1"/>
          </p:nvPr>
        </p:nvSpPr>
        <p:spPr>
          <a:xfrm>
            <a:off x="228600" y="2055038"/>
            <a:ext cx="8229600" cy="4525963"/>
          </a:xfrm>
          <a:prstGeom prst="rect">
            <a:avLst/>
          </a:prstGeom>
          <a:noFill/>
          <a:ln>
            <a:noFill/>
          </a:ln>
        </p:spPr>
        <p:txBody>
          <a:bodyPr spcFirstLastPara="1" wrap="square" lIns="91425" tIns="45700" rIns="91425" bIns="45700" anchor="t" anchorCtr="0">
            <a:noAutofit/>
          </a:bodyPr>
          <a:lstStyle>
            <a:lvl1pPr marL="457200" marR="0" lvl="0" indent="-406400" algn="l" rtl="0">
              <a:spcBef>
                <a:spcPts val="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406400" algn="l" rtl="0">
              <a:spcBef>
                <a:spcPts val="18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406400" algn="l" rtl="0">
              <a:spcBef>
                <a:spcPts val="18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3pPr>
            <a:lvl4pPr marL="1828800" marR="0" lvl="3" indent="-406400" algn="l" rtl="0">
              <a:spcBef>
                <a:spcPts val="18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4pPr>
            <a:lvl5pPr marL="2286000" marR="0" lvl="4" indent="-406400" algn="l" rtl="0">
              <a:spcBef>
                <a:spcPts val="18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5pPr>
            <a:lvl6pPr marL="2743200" marR="0" lvl="5" indent="-355600" algn="l" rtl="0">
              <a:spcBef>
                <a:spcPts val="18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 id="2147483656" r:id="rId6"/>
    <p:sldLayoutId id="2147483657" r:id="rId7"/>
    <p:sldLayoutId id="2147483658" r:id="rId8"/>
    <p:sldLayoutId id="2147483659" r:id="rId9"/>
    <p:sldLayoutId id="2147483660" r:id="rId10"/>
    <p:sldLayoutId id="214748366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annualcreditreport.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comparitech.com/vpn/avoiding-common-scams-schemes/" TargetMode="External"/><Relationship Id="rId7" Type="http://schemas.openxmlformats.org/officeDocument/2006/relationships/hyperlink" Target="https://study.com/academy/topic/basics-of-cybercrime.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www.propublica.org/article/breaking-the-black-box-what-facebook-knows-about-you" TargetMode="External"/><Relationship Id="rId5" Type="http://schemas.openxmlformats.org/officeDocument/2006/relationships/hyperlink" Target="https://decider.com/show/spycraft/" TargetMode="External"/><Relationship Id="rId4" Type="http://schemas.openxmlformats.org/officeDocument/2006/relationships/hyperlink" Target="https://www.idtheftcenter.org/"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www.econedlink.org/resources/introduction-to-kahoot/" TargetMode="Externa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8" Type="http://schemas.openxmlformats.org/officeDocument/2006/relationships/slide" Target="slide12.xml"/><Relationship Id="rId3" Type="http://schemas.openxmlformats.org/officeDocument/2006/relationships/image" Target="../media/image3.png"/><Relationship Id="rId7" Type="http://schemas.openxmlformats.org/officeDocument/2006/relationships/slide" Target="slide20.xml"/><Relationship Id="rId2" Type="http://schemas.openxmlformats.org/officeDocument/2006/relationships/notesSlide" Target="../notesSlides/notesSlide9.xml"/><Relationship Id="rId1" Type="http://schemas.openxmlformats.org/officeDocument/2006/relationships/slideLayout" Target="../slideLayouts/slideLayout10.xml"/><Relationship Id="rId6" Type="http://schemas.openxmlformats.org/officeDocument/2006/relationships/slide" Target="slide1.xml"/><Relationship Id="rId5" Type="http://schemas.openxmlformats.org/officeDocument/2006/relationships/slide" Target="slide16.xml"/><Relationship Id="rId4" Type="http://schemas.openxmlformats.org/officeDocument/2006/relationships/slide" Target="slide11.xml"/><Relationship Id="rId9" Type="http://schemas.openxmlformats.org/officeDocument/2006/relationships/slide" Target="slide13.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conedlink.org/membershi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econedlink.org/professional-development/professional-development-upcoming/?view-by=dayGridMonth&amp;currentStart=2020-Mar-1&amp;activeStart=2020-Mar-1&amp;activeEnd=2020-Apr-11"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councilforeconed.org/resources/local-affiliate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image" Target="../media/image6.jpg"/><Relationship Id="rId7" Type="http://schemas.openxmlformats.org/officeDocument/2006/relationships/image" Target="../media/image10.jp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9.jpg"/><Relationship Id="rId5" Type="http://schemas.openxmlformats.org/officeDocument/2006/relationships/image" Target="../media/image8.jp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econedlink.org/resources/dont-be-scammed/" TargetMode="External"/><Relationship Id="rId2" Type="http://schemas.openxmlformats.org/officeDocument/2006/relationships/hyperlink" Target="https://www.youtube.com/watch?v=i4nCy6Xs6R8"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Google Shape;53;p1"/>
          <p:cNvSpPr txBox="1">
            <a:spLocks noGrp="1"/>
          </p:cNvSpPr>
          <p:nvPr>
            <p:ph type="ctrTitle"/>
          </p:nvPr>
        </p:nvSpPr>
        <p:spPr>
          <a:xfrm>
            <a:off x="457200" y="1109592"/>
            <a:ext cx="8229600" cy="1308295"/>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100000"/>
              </a:lnSpc>
              <a:spcAft>
                <a:spcPts val="0"/>
              </a:spcAft>
              <a:buNone/>
            </a:pPr>
            <a:r>
              <a:rPr lang="en-US" sz="3200" dirty="0">
                <a:solidFill>
                  <a:srgbClr val="0070C0"/>
                </a:solidFill>
              </a:rPr>
              <a:t>THIS IS JEOPARDY!:</a:t>
            </a:r>
            <a:br>
              <a:rPr lang="en-US" sz="3200" dirty="0">
                <a:solidFill>
                  <a:srgbClr val="FF0000"/>
                </a:solidFill>
              </a:rPr>
            </a:br>
            <a:r>
              <a:rPr lang="en-US" sz="3200" dirty="0">
                <a:solidFill>
                  <a:schemeClr val="accent3">
                    <a:lumMod val="75000"/>
                  </a:schemeClr>
                </a:solidFill>
              </a:rPr>
              <a:t>Games to Teach about Cybercrimes, Schemes and </a:t>
            </a:r>
            <a:r>
              <a:rPr lang="en-US" sz="3200" dirty="0">
                <a:solidFill>
                  <a:schemeClr val="accent3">
                    <a:lumMod val="75000"/>
                  </a:schemeClr>
                </a:solidFill>
                <a:latin typeface="Calibri"/>
                <a:ea typeface="Calibri"/>
                <a:cs typeface="Calibri"/>
                <a:sym typeface="Calibri"/>
              </a:rPr>
              <a:t>Scams </a:t>
            </a:r>
            <a:endParaRPr sz="1800" dirty="0">
              <a:solidFill>
                <a:schemeClr val="accent3">
                  <a:lumMod val="75000"/>
                </a:schemeClr>
              </a:solidFill>
            </a:endParaRPr>
          </a:p>
        </p:txBody>
      </p:sp>
      <p:sp>
        <p:nvSpPr>
          <p:cNvPr id="2" name="TextBox 1">
            <a:extLst>
              <a:ext uri="{FF2B5EF4-FFF2-40B4-BE49-F238E27FC236}">
                <a16:creationId xmlns:a16="http://schemas.microsoft.com/office/drawing/2014/main" id="{4974920D-BCB8-45C6-B029-3DD7F1B1452D}"/>
              </a:ext>
            </a:extLst>
          </p:cNvPr>
          <p:cNvSpPr txBox="1"/>
          <p:nvPr/>
        </p:nvSpPr>
        <p:spPr>
          <a:xfrm>
            <a:off x="1485900" y="5592941"/>
            <a:ext cx="6172200" cy="1015663"/>
          </a:xfrm>
          <a:prstGeom prst="rect">
            <a:avLst/>
          </a:prstGeom>
          <a:noFill/>
        </p:spPr>
        <p:txBody>
          <a:bodyPr wrap="square" rtlCol="0">
            <a:spAutoFit/>
          </a:bodyPr>
          <a:lstStyle/>
          <a:p>
            <a:pPr algn="ctr"/>
            <a:r>
              <a:rPr lang="en-US" sz="2000" b="1" dirty="0">
                <a:latin typeface="Calibri"/>
                <a:ea typeface="Calibri"/>
                <a:cs typeface="Calibri"/>
                <a:sym typeface="Calibri"/>
              </a:rPr>
              <a:t>Doug Young</a:t>
            </a:r>
            <a:br>
              <a:rPr lang="en-US" sz="2000" b="1" dirty="0">
                <a:latin typeface="Calibri"/>
                <a:ea typeface="Calibri"/>
                <a:cs typeface="Calibri"/>
                <a:sym typeface="Calibri"/>
              </a:rPr>
            </a:br>
            <a:r>
              <a:rPr lang="en-US" sz="2000" b="1" dirty="0">
                <a:latin typeface="Calibri"/>
                <a:ea typeface="Calibri"/>
                <a:cs typeface="Calibri"/>
                <a:sym typeface="Calibri"/>
              </a:rPr>
              <a:t>June 17</a:t>
            </a:r>
            <a:r>
              <a:rPr lang="en-US" sz="2000" b="1" baseline="30000" dirty="0">
                <a:latin typeface="Calibri"/>
                <a:ea typeface="Calibri"/>
                <a:cs typeface="Calibri"/>
                <a:sym typeface="Calibri"/>
              </a:rPr>
              <a:t>th</a:t>
            </a:r>
            <a:r>
              <a:rPr lang="en-US" sz="2000" b="1" dirty="0">
                <a:latin typeface="Calibri"/>
                <a:ea typeface="Calibri"/>
                <a:cs typeface="Calibri"/>
                <a:sym typeface="Calibri"/>
              </a:rPr>
              <a:t>, 2021</a:t>
            </a:r>
            <a:br>
              <a:rPr lang="en-US" sz="2000" b="1" dirty="0">
                <a:latin typeface="Calibri"/>
                <a:ea typeface="Calibri"/>
                <a:cs typeface="Calibri"/>
                <a:sym typeface="Calibri"/>
              </a:rPr>
            </a:br>
            <a:r>
              <a:rPr lang="en-US" sz="2000" b="1" dirty="0">
                <a:latin typeface="Calibri"/>
                <a:ea typeface="Calibri"/>
                <a:cs typeface="Calibri"/>
                <a:sym typeface="Calibri"/>
              </a:rPr>
              <a:t>doug.n.young@gmail.com</a:t>
            </a:r>
            <a:endParaRPr lang="en-US" sz="2000" b="1" dirty="0"/>
          </a:p>
        </p:txBody>
      </p:sp>
      <p:pic>
        <p:nvPicPr>
          <p:cNvPr id="3" name="Picture 2" descr="Positive Changes and Collaboration in the Fight Against Cybercrime -  SocietyByte">
            <a:extLst>
              <a:ext uri="{FF2B5EF4-FFF2-40B4-BE49-F238E27FC236}">
                <a16:creationId xmlns:a16="http://schemas.microsoft.com/office/drawing/2014/main" id="{1D1815B2-41C5-4546-A275-AA12AF15F8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1096" y="2779403"/>
            <a:ext cx="7441808" cy="28135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D216418-FACE-4D51-AC71-3A49F0311B78}"/>
              </a:ext>
            </a:extLst>
          </p:cNvPr>
          <p:cNvSpPr>
            <a:spLocks noGrp="1"/>
          </p:cNvSpPr>
          <p:nvPr>
            <p:ph type="title"/>
          </p:nvPr>
        </p:nvSpPr>
        <p:spPr>
          <a:xfrm>
            <a:off x="583810" y="180535"/>
            <a:ext cx="8229600" cy="520505"/>
          </a:xfrm>
        </p:spPr>
        <p:txBody>
          <a:bodyPr/>
          <a:lstStyle/>
          <a:p>
            <a:r>
              <a:rPr lang="en-US" sz="3600" dirty="0">
                <a:solidFill>
                  <a:srgbClr val="0070C0"/>
                </a:solidFill>
              </a:rPr>
              <a:t>Scam Speak Assessment  </a:t>
            </a:r>
          </a:p>
        </p:txBody>
      </p:sp>
      <p:sp>
        <p:nvSpPr>
          <p:cNvPr id="6" name="Text Placeholder 5">
            <a:extLst>
              <a:ext uri="{FF2B5EF4-FFF2-40B4-BE49-F238E27FC236}">
                <a16:creationId xmlns:a16="http://schemas.microsoft.com/office/drawing/2014/main" id="{7BD86DE9-E6E1-4F30-B6DE-38C1B41475E0}"/>
              </a:ext>
            </a:extLst>
          </p:cNvPr>
          <p:cNvSpPr>
            <a:spLocks noGrp="1"/>
          </p:cNvSpPr>
          <p:nvPr>
            <p:ph type="body" idx="1"/>
          </p:nvPr>
        </p:nvSpPr>
        <p:spPr>
          <a:xfrm>
            <a:off x="457200" y="1617785"/>
            <a:ext cx="8229600" cy="4539175"/>
          </a:xfrm>
        </p:spPr>
        <p:txBody>
          <a:bodyPr/>
          <a:lstStyle/>
          <a:p>
            <a:pPr>
              <a:buClr>
                <a:srgbClr val="FF0000"/>
              </a:buClr>
              <a:buFont typeface="Wingdings" panose="05000000000000000000" pitchFamily="2" charset="2"/>
              <a:buChar char="Ø"/>
            </a:pPr>
            <a:r>
              <a:rPr lang="en-US" sz="2000" dirty="0"/>
              <a:t>Have students either individually or in groups or 2-3, pick a scam or cyber crime and have them research the topic answering basic questions we should all ask ourselves.</a:t>
            </a:r>
          </a:p>
          <a:p>
            <a:pPr lvl="1">
              <a:spcBef>
                <a:spcPts val="600"/>
              </a:spcBef>
              <a:buClrTx/>
              <a:buFont typeface="Wingdings" panose="05000000000000000000" pitchFamily="2" charset="2"/>
              <a:buChar char="§"/>
            </a:pPr>
            <a:r>
              <a:rPr lang="en-US" sz="1800" dirty="0">
                <a:solidFill>
                  <a:srgbClr val="0070C0"/>
                </a:solidFill>
              </a:rPr>
              <a:t>Is this an organization or company you are familiar with (bank, fund, etc.)?</a:t>
            </a:r>
          </a:p>
          <a:p>
            <a:pPr lvl="1">
              <a:spcBef>
                <a:spcPts val="600"/>
              </a:spcBef>
              <a:buClrTx/>
              <a:buFont typeface="Wingdings" panose="05000000000000000000" pitchFamily="2" charset="2"/>
              <a:buChar char="§"/>
            </a:pPr>
            <a:r>
              <a:rPr lang="en-US" sz="1800" dirty="0">
                <a:solidFill>
                  <a:srgbClr val="0070C0"/>
                </a:solidFill>
              </a:rPr>
              <a:t>Is there a problem or prize (computer virus, etc.)?</a:t>
            </a:r>
          </a:p>
          <a:p>
            <a:pPr lvl="1">
              <a:spcBef>
                <a:spcPts val="600"/>
              </a:spcBef>
              <a:buClrTx/>
              <a:buFont typeface="Wingdings" panose="05000000000000000000" pitchFamily="2" charset="2"/>
              <a:buChar char="§"/>
            </a:pPr>
            <a:r>
              <a:rPr lang="en-US" sz="1800" dirty="0">
                <a:solidFill>
                  <a:srgbClr val="0070C0"/>
                </a:solidFill>
              </a:rPr>
              <a:t>Are they asking you to act immediately to their offer?</a:t>
            </a:r>
          </a:p>
          <a:p>
            <a:pPr lvl="1">
              <a:spcBef>
                <a:spcPts val="600"/>
              </a:spcBef>
              <a:buClrTx/>
              <a:buFont typeface="Wingdings" panose="05000000000000000000" pitchFamily="2" charset="2"/>
              <a:buChar char="§"/>
            </a:pPr>
            <a:r>
              <a:rPr lang="en-US" sz="1800" dirty="0">
                <a:solidFill>
                  <a:srgbClr val="0070C0"/>
                </a:solidFill>
              </a:rPr>
              <a:t>Will they provide you with a phone number, address or URL?</a:t>
            </a:r>
          </a:p>
          <a:p>
            <a:pPr lvl="1">
              <a:spcBef>
                <a:spcPts val="600"/>
              </a:spcBef>
              <a:buClrTx/>
              <a:buFont typeface="Wingdings" panose="05000000000000000000" pitchFamily="2" charset="2"/>
              <a:buChar char="§"/>
            </a:pPr>
            <a:r>
              <a:rPr lang="en-US" sz="1800" dirty="0">
                <a:solidFill>
                  <a:srgbClr val="0070C0"/>
                </a:solidFill>
              </a:rPr>
              <a:t>Don’t provide any personal or financial information?</a:t>
            </a:r>
          </a:p>
          <a:p>
            <a:pPr lvl="1">
              <a:spcBef>
                <a:spcPts val="600"/>
              </a:spcBef>
              <a:buClrTx/>
              <a:buFont typeface="Wingdings" panose="05000000000000000000" pitchFamily="2" charset="2"/>
              <a:buChar char="§"/>
            </a:pPr>
            <a:r>
              <a:rPr lang="en-US" sz="1800" dirty="0">
                <a:solidFill>
                  <a:srgbClr val="0070C0"/>
                </a:solidFill>
              </a:rPr>
              <a:t>Share you want to check their legitimacy and will be in touch once verified</a:t>
            </a:r>
          </a:p>
          <a:p>
            <a:pPr marL="571500" lvl="1" indent="0">
              <a:spcBef>
                <a:spcPts val="600"/>
              </a:spcBef>
              <a:buClrTx/>
              <a:buNone/>
            </a:pPr>
            <a:endParaRPr lang="en-US" dirty="0"/>
          </a:p>
          <a:p>
            <a:pPr>
              <a:buClr>
                <a:srgbClr val="FF0000"/>
              </a:buClr>
              <a:buFont typeface="Wingdings" panose="05000000000000000000" pitchFamily="2" charset="2"/>
              <a:buChar char="Ø"/>
            </a:pPr>
            <a:r>
              <a:rPr lang="en-US" sz="2000" dirty="0"/>
              <a:t>Have them present their findings either digitally, or newsprint. Have them include visuals, charts, graphs or links to websites on topic.</a:t>
            </a:r>
          </a:p>
        </p:txBody>
      </p:sp>
    </p:spTree>
    <p:extLst>
      <p:ext uri="{BB962C8B-B14F-4D97-AF65-F5344CB8AC3E}">
        <p14:creationId xmlns:p14="http://schemas.microsoft.com/office/powerpoint/2010/main" val="1217358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72BBED10-A2E8-486F-87E6-0EF883F6E2AA}"/>
              </a:ext>
            </a:extLst>
          </p:cNvPr>
          <p:cNvSpPr>
            <a:spLocks noGrp="1"/>
          </p:cNvSpPr>
          <p:nvPr>
            <p:ph type="body" idx="1"/>
          </p:nvPr>
        </p:nvSpPr>
        <p:spPr>
          <a:xfrm>
            <a:off x="457200" y="1294227"/>
            <a:ext cx="8229600" cy="4895557"/>
          </a:xfrm>
        </p:spPr>
        <p:txBody>
          <a:bodyPr/>
          <a:lstStyle/>
          <a:p>
            <a:pPr>
              <a:buClr>
                <a:srgbClr val="FF0000"/>
              </a:buClr>
              <a:buFont typeface="Wingdings" panose="05000000000000000000" pitchFamily="2" charset="2"/>
              <a:buChar char="Ø"/>
            </a:pPr>
            <a:r>
              <a:rPr lang="en-US" sz="2000" dirty="0"/>
              <a:t>Federal Trade Commission</a:t>
            </a:r>
          </a:p>
          <a:p>
            <a:pPr>
              <a:buClr>
                <a:srgbClr val="FF0000"/>
              </a:buClr>
              <a:buFont typeface="Wingdings" panose="05000000000000000000" pitchFamily="2" charset="2"/>
              <a:buChar char="Ø"/>
            </a:pPr>
            <a:endParaRPr lang="en-US" sz="2000" dirty="0"/>
          </a:p>
          <a:p>
            <a:pPr>
              <a:buClr>
                <a:srgbClr val="FF0000"/>
              </a:buClr>
              <a:buFont typeface="Wingdings" panose="05000000000000000000" pitchFamily="2" charset="2"/>
              <a:buChar char="Ø"/>
            </a:pPr>
            <a:r>
              <a:rPr lang="en-US" sz="2000" dirty="0"/>
              <a:t>Deter, Detect, Defend (3 D’s)</a:t>
            </a:r>
          </a:p>
          <a:p>
            <a:pPr>
              <a:buClr>
                <a:srgbClr val="FF0000"/>
              </a:buClr>
              <a:buFont typeface="Wingdings" panose="05000000000000000000" pitchFamily="2" charset="2"/>
              <a:buChar char="Ø"/>
            </a:pPr>
            <a:endParaRPr lang="en-US" sz="2000" dirty="0"/>
          </a:p>
          <a:p>
            <a:pPr>
              <a:buClr>
                <a:srgbClr val="FF0000"/>
              </a:buClr>
              <a:buFont typeface="Wingdings" panose="05000000000000000000" pitchFamily="2" charset="2"/>
              <a:buChar char="Ø"/>
            </a:pPr>
            <a:r>
              <a:rPr lang="en-US" sz="2000" dirty="0"/>
              <a:t>Shredding</a:t>
            </a:r>
          </a:p>
          <a:p>
            <a:pPr>
              <a:buClr>
                <a:srgbClr val="FF0000"/>
              </a:buClr>
              <a:buFont typeface="Wingdings" panose="05000000000000000000" pitchFamily="2" charset="2"/>
              <a:buChar char="Ø"/>
            </a:pPr>
            <a:endParaRPr lang="en-US" sz="2000" dirty="0"/>
          </a:p>
          <a:p>
            <a:pPr>
              <a:buClr>
                <a:srgbClr val="FF0000"/>
              </a:buClr>
              <a:buFont typeface="Wingdings" panose="05000000000000000000" pitchFamily="2" charset="2"/>
              <a:buChar char="Ø"/>
            </a:pPr>
            <a:r>
              <a:rPr lang="en-US" sz="2000" dirty="0"/>
              <a:t>Experian, Equifax, Trans Union</a:t>
            </a:r>
          </a:p>
          <a:p>
            <a:pPr marL="114300" indent="0">
              <a:buClr>
                <a:srgbClr val="FF0000"/>
              </a:buClr>
              <a:buNone/>
            </a:pPr>
            <a:endParaRPr lang="en-US" sz="2000" dirty="0"/>
          </a:p>
          <a:p>
            <a:pPr>
              <a:buClr>
                <a:srgbClr val="FF0000"/>
              </a:buClr>
              <a:buFont typeface="Wingdings" panose="05000000000000000000" pitchFamily="2" charset="2"/>
              <a:buChar char="Ø"/>
            </a:pPr>
            <a:r>
              <a:rPr lang="en-US" sz="2000" dirty="0">
                <a:hlinkClick r:id="rId2"/>
              </a:rPr>
              <a:t>www.annualcreditreport.com</a:t>
            </a:r>
            <a:r>
              <a:rPr lang="en-US" sz="2000" dirty="0"/>
              <a:t> </a:t>
            </a:r>
          </a:p>
          <a:p>
            <a:pPr>
              <a:buClr>
                <a:srgbClr val="FF0000"/>
              </a:buClr>
              <a:buFont typeface="Wingdings" panose="05000000000000000000" pitchFamily="2" charset="2"/>
              <a:buChar char="Ø"/>
            </a:pPr>
            <a:endParaRPr lang="en-US" sz="2000" dirty="0"/>
          </a:p>
          <a:p>
            <a:pPr>
              <a:buClr>
                <a:srgbClr val="FF0000"/>
              </a:buClr>
              <a:buFont typeface="Wingdings" panose="05000000000000000000" pitchFamily="2" charset="2"/>
              <a:buChar char="Ø"/>
            </a:pPr>
            <a:r>
              <a:rPr lang="en-US" sz="2000" dirty="0"/>
              <a:t>Mnemonic Passwords</a:t>
            </a:r>
          </a:p>
          <a:p>
            <a:pPr>
              <a:buClr>
                <a:srgbClr val="FF0000"/>
              </a:buClr>
              <a:buFont typeface="Wingdings" panose="05000000000000000000" pitchFamily="2" charset="2"/>
              <a:buChar char="Ø"/>
            </a:pPr>
            <a:endParaRPr lang="en-US" sz="2000" dirty="0"/>
          </a:p>
          <a:p>
            <a:pPr>
              <a:buClr>
                <a:srgbClr val="FF0000"/>
              </a:buClr>
              <a:buFont typeface="Wingdings" panose="05000000000000000000" pitchFamily="2" charset="2"/>
              <a:buChar char="Ø"/>
            </a:pPr>
            <a:r>
              <a:rPr lang="en-US" sz="2000" dirty="0"/>
              <a:t>Pyramid Schemes (Ponzi, Madoff, etc.)</a:t>
            </a:r>
          </a:p>
          <a:p>
            <a:pPr>
              <a:buClr>
                <a:srgbClr val="FF0000"/>
              </a:buClr>
              <a:buFont typeface="Wingdings" panose="05000000000000000000" pitchFamily="2" charset="2"/>
              <a:buChar char="Ø"/>
            </a:pPr>
            <a:endParaRPr lang="en-US" sz="2000" dirty="0"/>
          </a:p>
          <a:p>
            <a:pPr>
              <a:buClr>
                <a:srgbClr val="FF0000"/>
              </a:buClr>
              <a:buFont typeface="Wingdings" panose="05000000000000000000" pitchFamily="2" charset="2"/>
              <a:buChar char="Ø"/>
            </a:pPr>
            <a:endParaRPr lang="en-US" sz="2000" dirty="0"/>
          </a:p>
          <a:p>
            <a:pPr>
              <a:buClr>
                <a:srgbClr val="FF0000"/>
              </a:buClr>
              <a:buFont typeface="Wingdings" panose="05000000000000000000" pitchFamily="2" charset="2"/>
              <a:buChar char="Ø"/>
            </a:pPr>
            <a:endParaRPr lang="en-US" sz="2000" dirty="0"/>
          </a:p>
          <a:p>
            <a:pPr>
              <a:buClr>
                <a:srgbClr val="FF0000"/>
              </a:buClr>
              <a:buFont typeface="Wingdings" panose="05000000000000000000" pitchFamily="2" charset="2"/>
              <a:buChar char="Ø"/>
            </a:pPr>
            <a:endParaRPr lang="en-US" sz="2000" dirty="0"/>
          </a:p>
        </p:txBody>
      </p:sp>
      <p:sp>
        <p:nvSpPr>
          <p:cNvPr id="11" name="TextBox 10">
            <a:extLst>
              <a:ext uri="{FF2B5EF4-FFF2-40B4-BE49-F238E27FC236}">
                <a16:creationId xmlns:a16="http://schemas.microsoft.com/office/drawing/2014/main" id="{C1F0ED5B-1752-48B3-8EE5-B1CAE044C819}"/>
              </a:ext>
            </a:extLst>
          </p:cNvPr>
          <p:cNvSpPr txBox="1"/>
          <p:nvPr/>
        </p:nvSpPr>
        <p:spPr>
          <a:xfrm>
            <a:off x="2377441" y="261853"/>
            <a:ext cx="4614203" cy="584775"/>
          </a:xfrm>
          <a:prstGeom prst="rect">
            <a:avLst/>
          </a:prstGeom>
          <a:noFill/>
        </p:spPr>
        <p:txBody>
          <a:bodyPr wrap="square" rtlCol="0">
            <a:spAutoFit/>
          </a:bodyPr>
          <a:lstStyle/>
          <a:p>
            <a:r>
              <a:rPr lang="en-US" sz="3200" b="1" dirty="0">
                <a:solidFill>
                  <a:srgbClr val="0070C0"/>
                </a:solidFill>
              </a:rPr>
              <a:t>Other Important Terms</a:t>
            </a:r>
          </a:p>
        </p:txBody>
      </p:sp>
    </p:spTree>
    <p:extLst>
      <p:ext uri="{BB962C8B-B14F-4D97-AF65-F5344CB8AC3E}">
        <p14:creationId xmlns:p14="http://schemas.microsoft.com/office/powerpoint/2010/main" val="4145749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9"/>
          <p:cNvSpPr txBox="1">
            <a:spLocks noGrp="1"/>
          </p:cNvSpPr>
          <p:nvPr>
            <p:ph type="title"/>
          </p:nvPr>
        </p:nvSpPr>
        <p:spPr>
          <a:xfrm>
            <a:off x="597877" y="118402"/>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3636"/>
              </a:lnSpc>
              <a:spcBef>
                <a:spcPts val="0"/>
              </a:spcBef>
              <a:spcAft>
                <a:spcPts val="0"/>
              </a:spcAft>
              <a:buNone/>
            </a:pPr>
            <a:r>
              <a:rPr lang="en-US" sz="5500" dirty="0">
                <a:solidFill>
                  <a:srgbClr val="0070C0"/>
                </a:solidFill>
              </a:rPr>
              <a:t>References</a:t>
            </a:r>
            <a:endParaRPr sz="5500" b="1" dirty="0">
              <a:solidFill>
                <a:srgbClr val="0070C0"/>
              </a:solidFill>
            </a:endParaRPr>
          </a:p>
        </p:txBody>
      </p:sp>
      <p:sp>
        <p:nvSpPr>
          <p:cNvPr id="109" name="Google Shape;109;p9"/>
          <p:cNvSpPr txBox="1">
            <a:spLocks noGrp="1"/>
          </p:cNvSpPr>
          <p:nvPr>
            <p:ph type="body" idx="1"/>
          </p:nvPr>
        </p:nvSpPr>
        <p:spPr>
          <a:xfrm>
            <a:off x="457200" y="1518139"/>
            <a:ext cx="8229600" cy="5221459"/>
          </a:xfrm>
          <a:prstGeom prst="rect">
            <a:avLst/>
          </a:prstGeom>
          <a:noFill/>
          <a:ln>
            <a:noFill/>
          </a:ln>
        </p:spPr>
        <p:txBody>
          <a:bodyPr spcFirstLastPara="1" wrap="square" lIns="91425" tIns="45700" rIns="91425" bIns="45700" anchor="t" anchorCtr="0">
            <a:noAutofit/>
          </a:bodyPr>
          <a:lstStyle/>
          <a:p>
            <a:pPr marL="0" indent="0">
              <a:buSzPts val="2800"/>
              <a:buNone/>
            </a:pPr>
            <a:r>
              <a:rPr lang="en-US" sz="1800" b="1" i="0" dirty="0">
                <a:solidFill>
                  <a:schemeClr val="tx1"/>
                </a:solidFill>
                <a:effectLst/>
                <a:latin typeface="+mn-lt"/>
              </a:rPr>
              <a:t>70+ common online scams used by cyber criminals and fraudsters-</a:t>
            </a:r>
          </a:p>
          <a:p>
            <a:pPr marL="0" lvl="0" indent="0" algn="l" rtl="0">
              <a:spcBef>
                <a:spcPts val="0"/>
              </a:spcBef>
              <a:spcAft>
                <a:spcPts val="0"/>
              </a:spcAft>
              <a:buClr>
                <a:schemeClr val="dk1"/>
              </a:buClr>
              <a:buSzPts val="2800"/>
              <a:buNone/>
            </a:pPr>
            <a:r>
              <a:rPr lang="en-US" sz="1600" dirty="0">
                <a:latin typeface="+mn-lt"/>
              </a:rPr>
              <a:t>	</a:t>
            </a:r>
            <a:r>
              <a:rPr lang="en-US" sz="1400" dirty="0">
                <a:latin typeface="+mn-lt"/>
                <a:hlinkClick r:id="rId3"/>
              </a:rPr>
              <a:t>https://www.comparitech.com/vpn/avoiding-common-scams-schemes/</a:t>
            </a:r>
            <a:r>
              <a:rPr lang="en-US" sz="1400" dirty="0">
                <a:latin typeface="+mn-lt"/>
              </a:rPr>
              <a:t> </a:t>
            </a:r>
            <a:endParaRPr lang="en-US" sz="1600" dirty="0">
              <a:latin typeface="+mn-lt"/>
            </a:endParaRPr>
          </a:p>
          <a:p>
            <a:pPr marL="0" lvl="0" indent="0" algn="l" rtl="0">
              <a:spcBef>
                <a:spcPts val="0"/>
              </a:spcBef>
              <a:spcAft>
                <a:spcPts val="0"/>
              </a:spcAft>
              <a:buClr>
                <a:schemeClr val="dk1"/>
              </a:buClr>
              <a:buSzPts val="2800"/>
              <a:buNone/>
            </a:pPr>
            <a:r>
              <a:rPr lang="en-US" sz="1600" dirty="0">
                <a:latin typeface="+mn-lt"/>
              </a:rPr>
              <a:t>	</a:t>
            </a:r>
            <a:r>
              <a:rPr lang="en-US" sz="1600" dirty="0">
                <a:solidFill>
                  <a:srgbClr val="222222"/>
                </a:solidFill>
                <a:latin typeface="Arial" panose="020B0604020202020204" pitchFamily="34" charset="0"/>
              </a:rPr>
              <a:t>C</a:t>
            </a:r>
            <a:r>
              <a:rPr lang="en-US" sz="1600" i="0" dirty="0">
                <a:solidFill>
                  <a:srgbClr val="222222"/>
                </a:solidFill>
                <a:effectLst/>
                <a:latin typeface="Arial" panose="020B0604020202020204" pitchFamily="34" charset="0"/>
              </a:rPr>
              <a:t>ommon scams and schemes used by cyber criminals</a:t>
            </a:r>
            <a:endParaRPr lang="en-US" sz="1600" dirty="0">
              <a:latin typeface="+mn-lt"/>
            </a:endParaRPr>
          </a:p>
          <a:p>
            <a:pPr marL="0" indent="0">
              <a:buSzPts val="2800"/>
              <a:buNone/>
            </a:pPr>
            <a:r>
              <a:rPr lang="en-US" sz="1600" b="1" dirty="0">
                <a:latin typeface="+mn-lt"/>
              </a:rPr>
              <a:t>Identity Theft Resource Center </a:t>
            </a:r>
            <a:r>
              <a:rPr lang="en-US" sz="1400" b="1" dirty="0">
                <a:latin typeface="+mn-lt"/>
              </a:rPr>
              <a:t>- </a:t>
            </a:r>
            <a:r>
              <a:rPr lang="en-US" sz="1400" b="1" i="0" dirty="0">
                <a:solidFill>
                  <a:srgbClr val="006C9B"/>
                </a:solidFill>
                <a:effectLst/>
                <a:latin typeface="+mn-lt"/>
              </a:rPr>
              <a:t> </a:t>
            </a:r>
            <a:r>
              <a:rPr lang="en-US" sz="1400" i="0" dirty="0">
                <a:solidFill>
                  <a:schemeClr val="tx1"/>
                </a:solidFill>
                <a:effectLst/>
                <a:latin typeface="+mn-lt"/>
                <a:hlinkClick r:id="rId4"/>
              </a:rPr>
              <a:t>https://www.idtheftcenter.org/</a:t>
            </a:r>
            <a:endParaRPr lang="en-US" sz="1400" i="0" dirty="0">
              <a:solidFill>
                <a:schemeClr val="tx1"/>
              </a:solidFill>
              <a:effectLst/>
              <a:latin typeface="+mn-lt"/>
            </a:endParaRPr>
          </a:p>
          <a:p>
            <a:pPr marL="0" indent="0">
              <a:buSzPts val="2800"/>
              <a:buNone/>
            </a:pPr>
            <a:r>
              <a:rPr lang="en-US" sz="1800" dirty="0">
                <a:solidFill>
                  <a:schemeClr val="tx1"/>
                </a:solidFill>
                <a:latin typeface="+mn-lt"/>
              </a:rPr>
              <a:t>	</a:t>
            </a:r>
            <a:r>
              <a:rPr lang="en-US" sz="1800" i="0" dirty="0">
                <a:solidFill>
                  <a:schemeClr val="tx1"/>
                </a:solidFill>
                <a:effectLst/>
                <a:latin typeface="+mn-lt"/>
              </a:rPr>
              <a:t> </a:t>
            </a:r>
            <a:r>
              <a:rPr lang="en-US" sz="1600" dirty="0">
                <a:solidFill>
                  <a:schemeClr val="tx1"/>
                </a:solidFill>
                <a:latin typeface="+mn-lt"/>
              </a:rPr>
              <a:t>A n</a:t>
            </a:r>
            <a:r>
              <a:rPr lang="en-US" sz="1600" b="0" i="0" dirty="0">
                <a:solidFill>
                  <a:schemeClr val="tx1"/>
                </a:solidFill>
                <a:effectLst/>
                <a:latin typeface="+mn-lt"/>
              </a:rPr>
              <a:t>on-profit organization established to empower and guide 	victims, business 	and government to minimize risk and </a:t>
            </a:r>
            <a:r>
              <a:rPr lang="en-US" sz="1600" dirty="0">
                <a:solidFill>
                  <a:schemeClr val="tx1"/>
                </a:solidFill>
                <a:latin typeface="+mn-lt"/>
              </a:rPr>
              <a:t>mitigate consumers, he </a:t>
            </a:r>
            <a:r>
              <a:rPr lang="en-US" sz="1600" b="0" i="0" dirty="0">
                <a:solidFill>
                  <a:schemeClr val="tx1"/>
                </a:solidFill>
                <a:effectLst/>
                <a:latin typeface="+mn-lt"/>
              </a:rPr>
              <a:t>impact of identity 	compromise and crime</a:t>
            </a:r>
            <a:endParaRPr lang="en-US" sz="1800" i="0" dirty="0">
              <a:solidFill>
                <a:schemeClr val="tx1"/>
              </a:solidFill>
              <a:effectLst/>
              <a:latin typeface="+mn-lt"/>
            </a:endParaRPr>
          </a:p>
          <a:p>
            <a:pPr marL="0" indent="0">
              <a:buSzPts val="2800"/>
              <a:buNone/>
            </a:pPr>
            <a:r>
              <a:rPr lang="en-US" sz="1800" b="1" i="0" dirty="0">
                <a:solidFill>
                  <a:schemeClr val="tx1"/>
                </a:solidFill>
                <a:effectLst/>
                <a:latin typeface="+mn-lt"/>
              </a:rPr>
              <a:t>Netflix: </a:t>
            </a:r>
            <a:r>
              <a:rPr lang="en-US" sz="1800" b="1" i="0" dirty="0" err="1">
                <a:solidFill>
                  <a:schemeClr val="tx1"/>
                </a:solidFill>
                <a:effectLst/>
                <a:latin typeface="+mn-lt"/>
              </a:rPr>
              <a:t>Spycraft</a:t>
            </a:r>
            <a:r>
              <a:rPr lang="en-US" sz="1800" b="1" i="0" dirty="0">
                <a:solidFill>
                  <a:schemeClr val="tx1"/>
                </a:solidFill>
                <a:effectLst/>
                <a:latin typeface="+mn-lt"/>
              </a:rPr>
              <a:t> </a:t>
            </a:r>
            <a:r>
              <a:rPr lang="en-US" sz="1800" i="0" dirty="0">
                <a:solidFill>
                  <a:schemeClr val="tx1"/>
                </a:solidFill>
                <a:effectLst/>
                <a:latin typeface="+mn-lt"/>
              </a:rPr>
              <a:t>- </a:t>
            </a:r>
            <a:r>
              <a:rPr lang="en-US" sz="1400" i="0" dirty="0">
                <a:solidFill>
                  <a:schemeClr val="tx1"/>
                </a:solidFill>
                <a:effectLst/>
                <a:latin typeface="+mn-lt"/>
                <a:hlinkClick r:id="rId5"/>
              </a:rPr>
              <a:t>https://decider.com/show/spycraft/</a:t>
            </a:r>
            <a:r>
              <a:rPr lang="en-US" sz="1400" i="0" dirty="0">
                <a:solidFill>
                  <a:schemeClr val="tx1"/>
                </a:solidFill>
                <a:effectLst/>
                <a:latin typeface="+mn-lt"/>
              </a:rPr>
              <a:t> </a:t>
            </a:r>
            <a:endParaRPr lang="en-US" sz="1800" i="0" dirty="0">
              <a:solidFill>
                <a:schemeClr val="tx1"/>
              </a:solidFill>
              <a:effectLst/>
              <a:latin typeface="+mn-lt"/>
            </a:endParaRPr>
          </a:p>
          <a:p>
            <a:pPr marL="0" indent="0">
              <a:buSzPts val="2800"/>
              <a:buNone/>
            </a:pPr>
            <a:r>
              <a:rPr lang="en-US" sz="1600" i="0" dirty="0">
                <a:solidFill>
                  <a:schemeClr val="tx1"/>
                </a:solidFill>
                <a:effectLst/>
                <a:latin typeface="+mn-lt"/>
              </a:rPr>
              <a:t>	</a:t>
            </a:r>
            <a:r>
              <a:rPr lang="en-US" sz="1600" i="0" dirty="0" err="1">
                <a:solidFill>
                  <a:schemeClr val="tx1"/>
                </a:solidFill>
                <a:effectLst/>
                <a:latin typeface="+mn-lt"/>
              </a:rPr>
              <a:t>S</a:t>
            </a:r>
            <a:r>
              <a:rPr lang="en-US" sz="1600" b="0" i="1" dirty="0" err="1">
                <a:solidFill>
                  <a:srgbClr val="3C3C3C"/>
                </a:solidFill>
                <a:effectLst/>
                <a:latin typeface="+mn-lt"/>
              </a:rPr>
              <a:t>pycraft</a:t>
            </a:r>
            <a:r>
              <a:rPr lang="en-US" sz="1600" b="0" i="1" dirty="0">
                <a:solidFill>
                  <a:srgbClr val="3C3C3C"/>
                </a:solidFill>
                <a:effectLst/>
                <a:latin typeface="+mn-lt"/>
              </a:rPr>
              <a:t> </a:t>
            </a:r>
            <a:r>
              <a:rPr lang="en-US" sz="1600" b="0" i="0" dirty="0">
                <a:solidFill>
                  <a:srgbClr val="3C3C3C"/>
                </a:solidFill>
                <a:effectLst/>
                <a:latin typeface="+mn-lt"/>
              </a:rPr>
              <a:t>is an 8-part docuseries that examines the different ways 	countries have spied on each other and gathered intelligence over the 	decades. Different methods are examined in each episode.</a:t>
            </a:r>
            <a:endParaRPr lang="en-US" sz="1600" dirty="0">
              <a:solidFill>
                <a:srgbClr val="3C3C3C"/>
              </a:solidFill>
              <a:latin typeface="+mn-lt"/>
            </a:endParaRPr>
          </a:p>
          <a:p>
            <a:pPr marL="0" indent="0">
              <a:spcBef>
                <a:spcPts val="300"/>
              </a:spcBef>
              <a:buSzPts val="2800"/>
              <a:buNone/>
            </a:pPr>
            <a:r>
              <a:rPr lang="en-US" sz="1800" b="1" i="0" dirty="0">
                <a:solidFill>
                  <a:schemeClr val="tx1"/>
                </a:solidFill>
                <a:effectLst/>
                <a:latin typeface="+mn-lt"/>
              </a:rPr>
              <a:t>ProPublica: </a:t>
            </a:r>
            <a:r>
              <a:rPr lang="en-US" sz="1800" b="1" i="0" dirty="0">
                <a:solidFill>
                  <a:srgbClr val="4D5156"/>
                </a:solidFill>
                <a:effectLst/>
                <a:latin typeface="+mn-lt"/>
              </a:rPr>
              <a:t>What Facebook Knows About You-</a:t>
            </a:r>
          </a:p>
          <a:p>
            <a:pPr marL="0" indent="0">
              <a:spcBef>
                <a:spcPts val="300"/>
              </a:spcBef>
              <a:buSzPts val="2800"/>
              <a:buNone/>
            </a:pPr>
            <a:r>
              <a:rPr lang="en-US" sz="1400" b="1" dirty="0">
                <a:solidFill>
                  <a:srgbClr val="4D5156"/>
                </a:solidFill>
                <a:latin typeface="+mn-lt"/>
              </a:rPr>
              <a:t>	</a:t>
            </a:r>
            <a:r>
              <a:rPr lang="en-US" sz="1400" dirty="0">
                <a:solidFill>
                  <a:schemeClr val="tx1"/>
                </a:solidFill>
                <a:latin typeface="+mn-lt"/>
                <a:hlinkClick r:id="rId6"/>
              </a:rPr>
              <a:t>https://www.propublica.org/article/breaking-the-black-box-what-facebook-knows-about-you</a:t>
            </a:r>
            <a:r>
              <a:rPr lang="en-US" sz="1400" dirty="0">
                <a:solidFill>
                  <a:schemeClr val="tx1"/>
                </a:solidFill>
                <a:latin typeface="+mn-lt"/>
              </a:rPr>
              <a:t>  </a:t>
            </a:r>
            <a:r>
              <a:rPr lang="en-US" sz="2000" dirty="0">
                <a:solidFill>
                  <a:schemeClr val="tx1"/>
                </a:solidFill>
                <a:latin typeface="+mn-lt"/>
              </a:rPr>
              <a:t>	</a:t>
            </a:r>
            <a:r>
              <a:rPr lang="en-US" sz="1600" dirty="0">
                <a:solidFill>
                  <a:schemeClr val="tx1"/>
                </a:solidFill>
                <a:latin typeface="Arial" panose="020B0604020202020204" pitchFamily="34" charset="0"/>
              </a:rPr>
              <a:t>How companies are profiling (monetizing) you </a:t>
            </a:r>
          </a:p>
          <a:p>
            <a:pPr marL="0" indent="0">
              <a:buSzPts val="2800"/>
              <a:buNone/>
            </a:pPr>
            <a:r>
              <a:rPr lang="en-US" sz="1800" b="1" i="0" dirty="0">
                <a:solidFill>
                  <a:schemeClr val="tx1"/>
                </a:solidFill>
                <a:effectLst/>
                <a:latin typeface="+mn-lt"/>
                <a:cs typeface="Calibri" panose="020F0502020204030204" pitchFamily="34" charset="0"/>
              </a:rPr>
              <a:t>Basics of Cybercrime-</a:t>
            </a:r>
            <a:r>
              <a:rPr lang="en-US" sz="2400" dirty="0">
                <a:solidFill>
                  <a:schemeClr val="tx1"/>
                </a:solidFill>
                <a:latin typeface="Calibri" panose="020F0502020204030204" pitchFamily="34" charset="0"/>
                <a:cs typeface="Calibri" panose="020F0502020204030204" pitchFamily="34" charset="0"/>
              </a:rPr>
              <a:t> </a:t>
            </a:r>
            <a:r>
              <a:rPr lang="en-US" sz="1400" b="0" i="0" dirty="0">
                <a:solidFill>
                  <a:schemeClr val="tx1"/>
                </a:solidFill>
                <a:effectLst/>
                <a:latin typeface="Arial" panose="020B0604020202020204" pitchFamily="34" charset="0"/>
                <a:cs typeface="Arial" panose="020B0604020202020204" pitchFamily="34" charset="0"/>
                <a:hlinkClick r:id="rId7"/>
              </a:rPr>
              <a:t>https://study.com/academy/topic/basics-of-cybercrime.html</a:t>
            </a:r>
            <a:r>
              <a:rPr lang="en-US" sz="1400" b="0" i="0" dirty="0">
                <a:solidFill>
                  <a:schemeClr val="tx1"/>
                </a:solidFill>
                <a:effectLst/>
                <a:latin typeface="Arial" panose="020B0604020202020204" pitchFamily="34" charset="0"/>
                <a:cs typeface="Arial" panose="020B0604020202020204" pitchFamily="34" charset="0"/>
              </a:rPr>
              <a:t> </a:t>
            </a:r>
            <a:endParaRPr lang="en-US" sz="1400" dirty="0">
              <a:solidFill>
                <a:schemeClr val="tx1"/>
              </a:solidFill>
              <a:latin typeface="Arial" panose="020B0604020202020204" pitchFamily="34" charset="0"/>
              <a:cs typeface="Arial" panose="020B0604020202020204" pitchFamily="34" charset="0"/>
            </a:endParaRPr>
          </a:p>
          <a:p>
            <a:pPr marL="0" indent="0">
              <a:buSzPts val="2800"/>
              <a:buNone/>
            </a:pPr>
            <a:endParaRPr lang="en-US" sz="1400" b="0" i="0" dirty="0">
              <a:solidFill>
                <a:schemeClr val="tx1"/>
              </a:solidFill>
              <a:effectLst/>
              <a:latin typeface="Arial" panose="020B0604020202020204" pitchFamily="34" charset="0"/>
              <a:cs typeface="Arial" panose="020B0604020202020204" pitchFamily="34" charset="0"/>
            </a:endParaRPr>
          </a:p>
          <a:p>
            <a:pPr marL="0" indent="0">
              <a:buSzPts val="2800"/>
              <a:buNone/>
            </a:pPr>
            <a:r>
              <a:rPr lang="en-US" sz="1800" b="1" dirty="0">
                <a:solidFill>
                  <a:schemeClr val="tx1"/>
                </a:solidFill>
                <a:latin typeface="+mn-lt"/>
              </a:rPr>
              <a:t>Multiple Videos on Cybercrime-  </a:t>
            </a:r>
            <a:r>
              <a:rPr lang="en-US" sz="1600" dirty="0">
                <a:solidFill>
                  <a:schemeClr val="tx1"/>
                </a:solidFill>
                <a:latin typeface="+mn-lt"/>
              </a:rPr>
              <a:t>Search on “Videos on Cybercrime for Students”</a:t>
            </a:r>
            <a:endParaRPr lang="en-US" sz="1800" dirty="0">
              <a:solidFill>
                <a:schemeClr val="tx1"/>
              </a:solidFill>
              <a:latin typeface="+mn-lt"/>
            </a:endParaRPr>
          </a:p>
          <a:p>
            <a:pPr marL="0" indent="0">
              <a:buSzPts val="2800"/>
              <a:buNone/>
            </a:pPr>
            <a:r>
              <a:rPr lang="en-US" sz="1800" b="1" dirty="0">
                <a:solidFill>
                  <a:schemeClr val="tx1"/>
                </a:solidFill>
                <a:latin typeface="+mn-lt"/>
              </a:rPr>
              <a:t>	</a:t>
            </a:r>
            <a:endParaRPr sz="1600" dirty="0">
              <a:solidFill>
                <a:schemeClr val="tx1"/>
              </a:solidFill>
              <a:latin typeface="+mn-l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10248-67F7-4D7A-8B42-F62D0BFDD02E}"/>
              </a:ext>
            </a:extLst>
          </p:cNvPr>
          <p:cNvSpPr>
            <a:spLocks noGrp="1"/>
          </p:cNvSpPr>
          <p:nvPr>
            <p:ph type="title"/>
          </p:nvPr>
        </p:nvSpPr>
        <p:spPr>
          <a:xfrm>
            <a:off x="457200" y="119189"/>
            <a:ext cx="8229600" cy="1143000"/>
          </a:xfrm>
        </p:spPr>
        <p:txBody>
          <a:bodyPr/>
          <a:lstStyle/>
          <a:p>
            <a:r>
              <a:rPr lang="en-US" sz="4000" dirty="0">
                <a:solidFill>
                  <a:srgbClr val="0070C0"/>
                </a:solidFill>
              </a:rPr>
              <a:t>Ways to Use Jeopardy</a:t>
            </a:r>
          </a:p>
        </p:txBody>
      </p:sp>
      <p:sp>
        <p:nvSpPr>
          <p:cNvPr id="3" name="Content Placeholder 2">
            <a:extLst>
              <a:ext uri="{FF2B5EF4-FFF2-40B4-BE49-F238E27FC236}">
                <a16:creationId xmlns:a16="http://schemas.microsoft.com/office/drawing/2014/main" id="{330E04FB-FC6C-4536-A5B5-303CF4016BAF}"/>
              </a:ext>
            </a:extLst>
          </p:cNvPr>
          <p:cNvSpPr>
            <a:spLocks noGrp="1"/>
          </p:cNvSpPr>
          <p:nvPr>
            <p:ph idx="1"/>
          </p:nvPr>
        </p:nvSpPr>
        <p:spPr>
          <a:xfrm>
            <a:off x="457200" y="1396920"/>
            <a:ext cx="8229600" cy="5088285"/>
          </a:xfrm>
        </p:spPr>
        <p:txBody>
          <a:bodyPr/>
          <a:lstStyle/>
          <a:p>
            <a:pPr>
              <a:spcBef>
                <a:spcPts val="600"/>
              </a:spcBef>
              <a:buClr>
                <a:srgbClr val="FF0000"/>
              </a:buClr>
              <a:buFont typeface="Wingdings" panose="05000000000000000000" pitchFamily="2" charset="2"/>
              <a:buChar char="Ø"/>
            </a:pPr>
            <a:r>
              <a:rPr lang="en-US" sz="2000" dirty="0">
                <a:latin typeface="+mn-lt"/>
              </a:rPr>
              <a:t>The Jeopardy game (and Kahoot) can be used in class in multiple ways, in a hybrid situation or sent to students at home who missed class or are ill.</a:t>
            </a:r>
          </a:p>
          <a:p>
            <a:pPr>
              <a:spcBef>
                <a:spcPts val="600"/>
              </a:spcBef>
              <a:buClr>
                <a:srgbClr val="FF0000"/>
              </a:buClr>
              <a:buFont typeface="Wingdings" panose="05000000000000000000" pitchFamily="2" charset="2"/>
              <a:buChar char="Ø"/>
            </a:pPr>
            <a:r>
              <a:rPr lang="en-US" sz="2000" dirty="0">
                <a:latin typeface="+mn-lt"/>
              </a:rPr>
              <a:t>As an introduction, just using the categories to start to create a dialogue with questions about:</a:t>
            </a:r>
          </a:p>
          <a:p>
            <a:pPr lvl="1">
              <a:spcBef>
                <a:spcPts val="600"/>
              </a:spcBef>
              <a:buClrTx/>
              <a:buFont typeface="Wingdings" panose="05000000000000000000" pitchFamily="2" charset="2"/>
              <a:buChar char="§"/>
            </a:pPr>
            <a:r>
              <a:rPr lang="en-US" sz="2000" dirty="0">
                <a:solidFill>
                  <a:srgbClr val="0070C0"/>
                </a:solidFill>
                <a:latin typeface="+mn-lt"/>
              </a:rPr>
              <a:t>Personal experiences </a:t>
            </a:r>
          </a:p>
          <a:p>
            <a:pPr lvl="1">
              <a:spcBef>
                <a:spcPts val="600"/>
              </a:spcBef>
              <a:buClrTx/>
              <a:buFont typeface="Wingdings" panose="05000000000000000000" pitchFamily="2" charset="2"/>
              <a:buChar char="§"/>
            </a:pPr>
            <a:r>
              <a:rPr lang="en-US" sz="2000" dirty="0">
                <a:solidFill>
                  <a:srgbClr val="0070C0"/>
                </a:solidFill>
                <a:latin typeface="+mn-lt"/>
              </a:rPr>
              <a:t>Fears or other’s experiences</a:t>
            </a:r>
          </a:p>
          <a:p>
            <a:pPr lvl="1">
              <a:spcBef>
                <a:spcPts val="600"/>
              </a:spcBef>
              <a:buClrTx/>
              <a:buFont typeface="Wingdings" panose="05000000000000000000" pitchFamily="2" charset="2"/>
              <a:buChar char="§"/>
            </a:pPr>
            <a:r>
              <a:rPr lang="en-US" sz="2000" dirty="0">
                <a:solidFill>
                  <a:srgbClr val="0070C0"/>
                </a:solidFill>
                <a:latin typeface="+mn-lt"/>
              </a:rPr>
              <a:t>What do you know and/or should avoid when online?</a:t>
            </a:r>
          </a:p>
          <a:p>
            <a:pPr lvl="1">
              <a:spcBef>
                <a:spcPts val="600"/>
              </a:spcBef>
              <a:buClrTx/>
              <a:buFont typeface="Wingdings" panose="05000000000000000000" pitchFamily="2" charset="2"/>
              <a:buChar char="§"/>
            </a:pPr>
            <a:r>
              <a:rPr lang="en-US" sz="2000" dirty="0">
                <a:solidFill>
                  <a:srgbClr val="0070C0"/>
                </a:solidFill>
                <a:latin typeface="+mn-lt"/>
              </a:rPr>
              <a:t>Stories you’ve read about Target, Colonial Pipe Line, et al.</a:t>
            </a:r>
          </a:p>
          <a:p>
            <a:pPr>
              <a:spcBef>
                <a:spcPts val="600"/>
              </a:spcBef>
              <a:buClr>
                <a:srgbClr val="FF0000"/>
              </a:buClr>
              <a:buFont typeface="Wingdings" panose="05000000000000000000" pitchFamily="2" charset="2"/>
              <a:buChar char="Ø"/>
            </a:pPr>
            <a:r>
              <a:rPr lang="en-US" sz="2000" dirty="0">
                <a:latin typeface="+mn-lt"/>
              </a:rPr>
              <a:t>Take the questions and answers from each category and create Kahoot, an Ed-Tech trivia game.  Each category can be used to introduce, or check work they have been doing, on content topics.</a:t>
            </a:r>
          </a:p>
          <a:p>
            <a:pPr marL="50800" indent="0">
              <a:spcBef>
                <a:spcPts val="600"/>
              </a:spcBef>
              <a:buClr>
                <a:srgbClr val="FF0000"/>
              </a:buClr>
              <a:buNone/>
            </a:pPr>
            <a:r>
              <a:rPr lang="en-US" sz="2000" dirty="0">
                <a:latin typeface="+mn-lt"/>
              </a:rPr>
              <a:t>	</a:t>
            </a:r>
            <a:r>
              <a:rPr lang="en-US" sz="2000" dirty="0">
                <a:latin typeface="+mn-lt"/>
                <a:hlinkClick r:id="rId2"/>
              </a:rPr>
              <a:t>https://www.econedlink.org/resources/introduction-to-kahoot/</a:t>
            </a:r>
            <a:r>
              <a:rPr lang="en-US" sz="2000" dirty="0">
                <a:latin typeface="+mn-lt"/>
              </a:rPr>
              <a:t> </a:t>
            </a:r>
          </a:p>
          <a:p>
            <a:pPr>
              <a:spcBef>
                <a:spcPts val="600"/>
              </a:spcBef>
              <a:buClr>
                <a:srgbClr val="FF0000"/>
              </a:buClr>
              <a:buFont typeface="Wingdings" panose="05000000000000000000" pitchFamily="2" charset="2"/>
              <a:buChar char="Ø"/>
            </a:pPr>
            <a:r>
              <a:rPr lang="en-US" sz="2000" dirty="0">
                <a:latin typeface="+mn-lt"/>
              </a:rPr>
              <a:t>As a review, prior to or as part of a final “Summative Assessment.”</a:t>
            </a:r>
          </a:p>
        </p:txBody>
      </p:sp>
    </p:spTree>
    <p:extLst>
      <p:ext uri="{BB962C8B-B14F-4D97-AF65-F5344CB8AC3E}">
        <p14:creationId xmlns:p14="http://schemas.microsoft.com/office/powerpoint/2010/main" val="25811060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1" descr="C:\Documents and Settings\Sam Grogan\My Documents\Proxima\Set1.5\5.bmp">
            <a:extLst>
              <a:ext uri="{FF2B5EF4-FFF2-40B4-BE49-F238E27FC236}">
                <a16:creationId xmlns:a16="http://schemas.microsoft.com/office/drawing/2014/main" id="{C214B65B-92FB-4628-A949-A5DA1DC80D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86681"/>
          <a:stretch>
            <a:fillRect/>
          </a:stretch>
        </p:blipFill>
        <p:spPr bwMode="auto">
          <a:xfrm>
            <a:off x="0" y="22225"/>
            <a:ext cx="9140825" cy="685006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graphicFrame>
        <p:nvGraphicFramePr>
          <p:cNvPr id="14409" name="Group 73">
            <a:extLst>
              <a:ext uri="{FF2B5EF4-FFF2-40B4-BE49-F238E27FC236}">
                <a16:creationId xmlns:a16="http://schemas.microsoft.com/office/drawing/2014/main" id="{959CF5C7-CBBA-4510-8544-4AB625699B98}"/>
              </a:ext>
            </a:extLst>
          </p:cNvPr>
          <p:cNvGraphicFramePr>
            <a:graphicFrameLocks noGrp="1"/>
          </p:cNvGraphicFramePr>
          <p:nvPr/>
        </p:nvGraphicFramePr>
        <p:xfrm>
          <a:off x="290513" y="228600"/>
          <a:ext cx="8693150" cy="6435726"/>
        </p:xfrm>
        <a:graphic>
          <a:graphicData uri="http://schemas.openxmlformats.org/drawingml/2006/table">
            <a:tbl>
              <a:tblPr/>
              <a:tblGrid>
                <a:gridCol w="1449387">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449388">
                  <a:extLst>
                    <a:ext uri="{9D8B030D-6E8A-4147-A177-3AD203B41FA5}">
                      <a16:colId xmlns:a16="http://schemas.microsoft.com/office/drawing/2014/main" val="20002"/>
                    </a:ext>
                  </a:extLst>
                </a:gridCol>
                <a:gridCol w="1449387">
                  <a:extLst>
                    <a:ext uri="{9D8B030D-6E8A-4147-A177-3AD203B41FA5}">
                      <a16:colId xmlns:a16="http://schemas.microsoft.com/office/drawing/2014/main" val="20003"/>
                    </a:ext>
                  </a:extLst>
                </a:gridCol>
                <a:gridCol w="1447800">
                  <a:extLst>
                    <a:ext uri="{9D8B030D-6E8A-4147-A177-3AD203B41FA5}">
                      <a16:colId xmlns:a16="http://schemas.microsoft.com/office/drawing/2014/main" val="20004"/>
                    </a:ext>
                  </a:extLst>
                </a:gridCol>
                <a:gridCol w="1449388">
                  <a:extLst>
                    <a:ext uri="{9D8B030D-6E8A-4147-A177-3AD203B41FA5}">
                      <a16:colId xmlns:a16="http://schemas.microsoft.com/office/drawing/2014/main" val="20005"/>
                    </a:ext>
                  </a:extLst>
                </a:gridCol>
              </a:tblGrid>
              <a:tr h="11430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Managing Money</a:t>
                      </a:r>
                    </a:p>
                  </a:txBody>
                  <a:tcPr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Banking and Saving</a:t>
                      </a:r>
                    </a:p>
                  </a:txBody>
                  <a:tcPr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Debt</a:t>
                      </a:r>
                    </a:p>
                  </a:txBody>
                  <a:tcPr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Credit Scores</a:t>
                      </a:r>
                    </a:p>
                  </a:txBody>
                  <a:tcPr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Investing</a:t>
                      </a:r>
                    </a:p>
                  </a:txBody>
                  <a:tcPr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1500" b="1" i="0" u="none" strike="noStrike" cap="none" normalizeH="0" baseline="0" dirty="0">
                          <a:ln>
                            <a:noFill/>
                          </a:ln>
                          <a:solidFill>
                            <a:schemeClr val="tx1"/>
                          </a:solidFill>
                          <a:effectLst>
                            <a:outerShdw blurRad="38100" dist="38100" dir="2700000" algn="tl">
                              <a:srgbClr val="000000"/>
                            </a:outerShdw>
                          </a:effectLst>
                          <a:latin typeface="Verdana" pitchFamily="34" charset="0"/>
                        </a:rPr>
                        <a:t>Plastic Money Cards</a:t>
                      </a:r>
                    </a:p>
                  </a:txBody>
                  <a:tcPr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F79717"/>
                        </a:gs>
                        <a:gs pos="100000">
                          <a:srgbClr val="F8782A"/>
                        </a:gs>
                      </a:gsLst>
                      <a:lin ang="5400000" scaled="1"/>
                    </a:gradFill>
                  </a:tcPr>
                </a:tc>
                <a:extLst>
                  <a:ext uri="{0D108BD9-81ED-4DB2-BD59-A6C34878D82A}">
                    <a16:rowId xmlns:a16="http://schemas.microsoft.com/office/drawing/2014/main" val="10000"/>
                  </a:ext>
                </a:extLst>
              </a:tr>
              <a:tr h="10636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rId4" action="ppaction://hlinksldjump">
                            <a:extLst>
                              <a:ext uri="{A12FA001-AC4F-418D-AE19-62706E023703}">
                                <ahyp:hlinkClr xmlns:ahyp="http://schemas.microsoft.com/office/drawing/2018/hyperlinkcolor" val="tx"/>
                              </a:ext>
                            </a:extLst>
                          </a:hlinkClick>
                        </a:rPr>
                        <a:t>100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rId5" action="ppaction://hlinksldjump">
                            <a:extLst>
                              <a:ext uri="{A12FA001-AC4F-418D-AE19-62706E023703}">
                                <ahyp:hlinkClr xmlns:ahyp="http://schemas.microsoft.com/office/drawing/2018/hyperlinkcolor" val="tx"/>
                              </a:ext>
                            </a:extLst>
                          </a:hlinkClick>
                        </a:rPr>
                        <a:t>100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100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100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100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100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extLst>
                  <a:ext uri="{0D108BD9-81ED-4DB2-BD59-A6C34878D82A}">
                    <a16:rowId xmlns:a16="http://schemas.microsoft.com/office/drawing/2014/main" val="10001"/>
                  </a:ext>
                </a:extLst>
              </a:tr>
              <a:tr h="10445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rId6" action="ppaction://hlinksldjump">
                            <a:extLst>
                              <a:ext uri="{A12FA001-AC4F-418D-AE19-62706E023703}">
                                <ahyp:hlinkClr xmlns:ahyp="http://schemas.microsoft.com/office/drawing/2018/hyperlinkcolor" val="tx"/>
                              </a:ext>
                            </a:extLst>
                          </a:hlinkClick>
                        </a:rPr>
                        <a:t>200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rId7" action="ppaction://hlinksldjump">
                            <a:extLst>
                              <a:ext uri="{A12FA001-AC4F-418D-AE19-62706E023703}">
                                <ahyp:hlinkClr xmlns:ahyp="http://schemas.microsoft.com/office/drawing/2018/hyperlinkcolor" val="tx"/>
                              </a:ext>
                            </a:extLst>
                          </a:hlinkClick>
                        </a:rPr>
                        <a:t>200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200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200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200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200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extLst>
                  <a:ext uri="{0D108BD9-81ED-4DB2-BD59-A6C34878D82A}">
                    <a16:rowId xmlns:a16="http://schemas.microsoft.com/office/drawing/2014/main" val="10002"/>
                  </a:ext>
                </a:extLst>
              </a:tr>
              <a:tr h="10556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rId8" action="ppaction://hlinksldjump">
                            <a:extLst>
                              <a:ext uri="{A12FA001-AC4F-418D-AE19-62706E023703}">
                                <ahyp:hlinkClr xmlns:ahyp="http://schemas.microsoft.com/office/drawing/2018/hyperlinkcolor" val="tx"/>
                              </a:ext>
                            </a:extLst>
                          </a:hlinkClick>
                        </a:rPr>
                        <a:t>300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300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300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300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300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300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extLst>
                  <a:ext uri="{0D108BD9-81ED-4DB2-BD59-A6C34878D82A}">
                    <a16:rowId xmlns:a16="http://schemas.microsoft.com/office/drawing/2014/main" val="10003"/>
                  </a:ext>
                </a:extLst>
              </a:tr>
              <a:tr h="10636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rId4" action="ppaction://hlinksldjump">
                            <a:extLst>
                              <a:ext uri="{A12FA001-AC4F-418D-AE19-62706E023703}">
                                <ahyp:hlinkClr xmlns:ahyp="http://schemas.microsoft.com/office/drawing/2018/hyperlinkcolor" val="tx"/>
                              </a:ext>
                            </a:extLst>
                          </a:hlinkClick>
                        </a:rPr>
                        <a:t>400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400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400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400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400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400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extLst>
                  <a:ext uri="{0D108BD9-81ED-4DB2-BD59-A6C34878D82A}">
                    <a16:rowId xmlns:a16="http://schemas.microsoft.com/office/drawing/2014/main" val="10004"/>
                  </a:ext>
                </a:extLst>
              </a:tr>
              <a:tr h="10652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a:ln>
                            <a:noFill/>
                          </a:ln>
                          <a:solidFill>
                            <a:schemeClr val="tx1"/>
                          </a:solidFill>
                          <a:effectLst/>
                          <a:latin typeface="Verdana" pitchFamily="34" charset="0"/>
                          <a:hlinkClick r:id="rId9" action="ppaction://hlinksldjump">
                            <a:extLst>
                              <a:ext uri="{A12FA001-AC4F-418D-AE19-62706E023703}">
                                <ahyp:hlinkClr xmlns:ahyp="http://schemas.microsoft.com/office/drawing/2018/hyperlinkcolor" val="tx"/>
                              </a:ext>
                            </a:extLst>
                          </a:hlinkClick>
                        </a:rPr>
                        <a:t>500</a:t>
                      </a:r>
                      <a:endParaRPr kumimoji="0" lang="en-US" sz="3400" b="0" i="0" u="none" strike="noStrike" cap="none" normalizeH="0" baseline="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500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500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500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500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0000"/>
                        <a:buFont typeface="Wingdings" pitchFamily="2" charset="2"/>
                        <a:buNone/>
                        <a:tabLst/>
                      </a:pPr>
                      <a:r>
                        <a:rPr kumimoji="0" lang="en-US" sz="3400" b="0" i="0" u="none" strike="noStrike" cap="none" normalizeH="0" baseline="0" dirty="0">
                          <a:ln>
                            <a:noFill/>
                          </a:ln>
                          <a:solidFill>
                            <a:schemeClr val="tx1"/>
                          </a:solidFill>
                          <a:effectLst/>
                          <a:latin typeface="Verdana" pitchFamily="34" charset="0"/>
                          <a:hlinkClick r:id="" action="ppaction://noaction">
                            <a:extLst>
                              <a:ext uri="{A12FA001-AC4F-418D-AE19-62706E023703}">
                                <ahyp:hlinkClr xmlns:ahyp="http://schemas.microsoft.com/office/drawing/2018/hyperlinkcolor" val="tx"/>
                              </a:ext>
                            </a:extLst>
                          </a:hlinkClick>
                        </a:rPr>
                        <a:t>500</a:t>
                      </a:r>
                      <a:endParaRPr kumimoji="0" lang="en-US" sz="3400" b="0" i="0" u="none" strike="noStrike" cap="none" normalizeH="0" baseline="0" dirty="0">
                        <a:ln>
                          <a:noFill/>
                        </a:ln>
                        <a:solidFill>
                          <a:schemeClr val="tx1"/>
                        </a:solidFill>
                        <a:effectLst/>
                        <a:latin typeface="Verdana" pitchFamily="34" charset="0"/>
                      </a:endParaRPr>
                    </a:p>
                  </a:txBody>
                  <a:tcPr marL="228600" marR="228600" marT="137160" marB="137160" anchor="ctr" horzOverflow="overflow">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a:noFill/>
                    </a:lnTlToBr>
                    <a:lnBlToTr>
                      <a:noFill/>
                    </a:lnBlToTr>
                    <a:gradFill rotWithShape="0">
                      <a:gsLst>
                        <a:gs pos="0">
                          <a:srgbClr val="0000F0"/>
                        </a:gs>
                        <a:gs pos="100000">
                          <a:schemeClr val="accent2"/>
                        </a:gs>
                      </a:gsLst>
                      <a:path path="shape">
                        <a:fillToRect l="50000" t="50000" r="50000" b="50000"/>
                      </a:path>
                    </a:gradFill>
                  </a:tcPr>
                </a:tc>
                <a:extLst>
                  <a:ext uri="{0D108BD9-81ED-4DB2-BD59-A6C34878D82A}">
                    <a16:rowId xmlns:a16="http://schemas.microsoft.com/office/drawing/2014/main" val="10005"/>
                  </a:ext>
                </a:extLst>
              </a:tr>
            </a:tbl>
          </a:graphicData>
        </a:graphic>
      </p:graphicFrame>
      <p:sp>
        <p:nvSpPr>
          <p:cNvPr id="20443" name="Text Box 987">
            <a:hlinkClick r:id="" action="ppaction://noaction"/>
            <a:extLst>
              <a:ext uri="{FF2B5EF4-FFF2-40B4-BE49-F238E27FC236}">
                <a16:creationId xmlns:a16="http://schemas.microsoft.com/office/drawing/2014/main" id="{B061A7C3-2F86-4674-8427-40EF94823328}"/>
              </a:ext>
            </a:extLst>
          </p:cNvPr>
          <p:cNvSpPr txBox="1">
            <a:spLocks noChangeArrowheads="1"/>
          </p:cNvSpPr>
          <p:nvPr/>
        </p:nvSpPr>
        <p:spPr bwMode="auto">
          <a:xfrm>
            <a:off x="7620000" y="6629400"/>
            <a:ext cx="1371600" cy="244475"/>
          </a:xfrm>
          <a:prstGeom prst="rect">
            <a:avLst/>
          </a:prstGeom>
          <a:noFill/>
          <a:ln w="9525">
            <a:noFill/>
            <a:miter lim="800000"/>
            <a:headEnd/>
            <a:tailEnd/>
          </a:ln>
          <a:effectLst>
            <a:outerShdw dist="35921" dir="2700000" algn="ctr" rotWithShape="0">
              <a:schemeClr val="tx1"/>
            </a:outerShdw>
          </a:effectLst>
        </p:spPr>
        <p:txBody>
          <a:bodyPr>
            <a:spAutoFit/>
          </a:bodyPr>
          <a:lstStyle/>
          <a:p>
            <a:pPr algn="ctr" eaLnBrk="1" hangingPunct="1">
              <a:spcBef>
                <a:spcPct val="50000"/>
              </a:spcBef>
              <a:defRPr/>
            </a:pPr>
            <a:r>
              <a:rPr lang="en-US" sz="1000" dirty="0">
                <a:solidFill>
                  <a:schemeClr val="bg1"/>
                </a:solidFill>
                <a:effectLst>
                  <a:outerShdw blurRad="38100" dist="38100" dir="2700000" algn="tl">
                    <a:srgbClr val="000000"/>
                  </a:outerShdw>
                </a:effectLst>
                <a:hlinkClick r:id="" action="ppaction://noaction"/>
              </a:rPr>
              <a:t>FINAL QUESTION</a:t>
            </a:r>
            <a:endParaRPr lang="en-US" sz="1000" dirty="0">
              <a:solidFill>
                <a:schemeClr val="bg1"/>
              </a:solidFill>
              <a:effectLst>
                <a:outerShdw blurRad="38100" dist="38100" dir="2700000" algn="tl">
                  <a:srgbClr val="000000"/>
                </a:outerShdw>
              </a:effectLst>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97DE612-F0B7-41FD-8C84-3B84D395EBBC}"/>
              </a:ext>
            </a:extLst>
          </p:cNvPr>
          <p:cNvPicPr>
            <a:picLocks noChangeAspect="1"/>
          </p:cNvPicPr>
          <p:nvPr/>
        </p:nvPicPr>
        <p:blipFill>
          <a:blip r:embed="rId2"/>
          <a:stretch>
            <a:fillRect/>
          </a:stretch>
        </p:blipFill>
        <p:spPr>
          <a:xfrm>
            <a:off x="-112542" y="-14641"/>
            <a:ext cx="9256542" cy="6872641"/>
          </a:xfrm>
          <a:prstGeom prst="rect">
            <a:avLst/>
          </a:prstGeom>
        </p:spPr>
      </p:pic>
    </p:spTree>
    <p:extLst>
      <p:ext uri="{BB962C8B-B14F-4D97-AF65-F5344CB8AC3E}">
        <p14:creationId xmlns:p14="http://schemas.microsoft.com/office/powerpoint/2010/main" val="30570842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AE7B6-894A-4D6D-85B5-4D86ABE53AC3}"/>
              </a:ext>
            </a:extLst>
          </p:cNvPr>
          <p:cNvSpPr>
            <a:spLocks noGrp="1"/>
          </p:cNvSpPr>
          <p:nvPr>
            <p:ph type="title"/>
          </p:nvPr>
        </p:nvSpPr>
        <p:spPr>
          <a:xfrm>
            <a:off x="457200" y="506505"/>
            <a:ext cx="8229600" cy="57150"/>
          </a:xfrm>
        </p:spPr>
        <p:txBody>
          <a:bodyPr/>
          <a:lstStyle/>
          <a:p>
            <a:r>
              <a:rPr lang="en-US" sz="2400" dirty="0">
                <a:solidFill>
                  <a:srgbClr val="0070C0"/>
                </a:solidFill>
              </a:rPr>
              <a:t>Kahoot Ed-tech Game</a:t>
            </a:r>
          </a:p>
        </p:txBody>
      </p:sp>
      <p:sp>
        <p:nvSpPr>
          <p:cNvPr id="3" name="Text Placeholder 2">
            <a:extLst>
              <a:ext uri="{FF2B5EF4-FFF2-40B4-BE49-F238E27FC236}">
                <a16:creationId xmlns:a16="http://schemas.microsoft.com/office/drawing/2014/main" id="{AB7AD276-3ED9-4331-AFC4-DBE2C4F3EE14}"/>
              </a:ext>
            </a:extLst>
          </p:cNvPr>
          <p:cNvSpPr>
            <a:spLocks noGrp="1"/>
          </p:cNvSpPr>
          <p:nvPr>
            <p:ph type="body" idx="1"/>
          </p:nvPr>
        </p:nvSpPr>
        <p:spPr>
          <a:xfrm>
            <a:off x="457200" y="989151"/>
            <a:ext cx="8229600" cy="5504053"/>
          </a:xfrm>
        </p:spPr>
        <p:txBody>
          <a:bodyPr/>
          <a:lstStyle/>
          <a:p>
            <a:pPr marL="0" indent="0">
              <a:lnSpc>
                <a:spcPct val="107000"/>
              </a:lnSpc>
              <a:buNone/>
            </a:pPr>
            <a:r>
              <a:rPr lang="en-US" sz="1200" dirty="0">
                <a:latin typeface="Calibri" panose="020F0502020204030204" pitchFamily="34" charset="0"/>
                <a:ea typeface="Calibri" panose="020F0502020204030204" pitchFamily="34" charset="0"/>
                <a:cs typeface="Calibri" panose="020F0502020204030204" pitchFamily="34" charset="0"/>
              </a:rPr>
              <a:t>1.  Scammers pretend to be interested in you.  They ask for your e-mail and later ask for financial help to come visit you.</a:t>
            </a:r>
          </a:p>
          <a:p>
            <a:pPr marL="457200" lvl="1" indent="0">
              <a:lnSpc>
                <a:spcPct val="107000"/>
              </a:lnSpc>
              <a:spcBef>
                <a:spcPts val="0"/>
              </a:spcBef>
              <a:buNone/>
            </a:pPr>
            <a:r>
              <a:rPr lang="en-US" sz="1200" dirty="0">
                <a:latin typeface="Calibri" panose="020F0502020204030204" pitchFamily="34" charset="0"/>
                <a:ea typeface="Calibri" panose="020F0502020204030204" pitchFamily="34" charset="0"/>
                <a:cs typeface="Calibri" panose="020F0502020204030204" pitchFamily="34" charset="0"/>
              </a:rPr>
              <a:t>A.  Lottery Scam			D.  Banking Scam</a:t>
            </a:r>
          </a:p>
          <a:p>
            <a:pPr marL="457200" lvl="1" indent="0">
              <a:lnSpc>
                <a:spcPct val="107000"/>
              </a:lnSpc>
              <a:spcBef>
                <a:spcPts val="0"/>
              </a:spcBef>
              <a:buNone/>
            </a:pPr>
            <a:r>
              <a:rPr lang="en-US" sz="1200" dirty="0">
                <a:latin typeface="Calibri" panose="020F0502020204030204" pitchFamily="34" charset="0"/>
                <a:ea typeface="Calibri" panose="020F0502020204030204" pitchFamily="34" charset="0"/>
                <a:cs typeface="Calibri" panose="020F0502020204030204" pitchFamily="34" charset="0"/>
              </a:rPr>
              <a:t>B.  Charity Scam			E.  Romance Scam</a:t>
            </a:r>
          </a:p>
          <a:p>
            <a:pPr marL="457200" lvl="1" indent="0">
              <a:lnSpc>
                <a:spcPct val="107000"/>
              </a:lnSpc>
              <a:spcBef>
                <a:spcPts val="0"/>
              </a:spcBef>
              <a:buNone/>
            </a:pPr>
            <a:r>
              <a:rPr lang="en-US" sz="1200" dirty="0">
                <a:latin typeface="Calibri" panose="020F0502020204030204" pitchFamily="34" charset="0"/>
                <a:ea typeface="Calibri" panose="020F0502020204030204" pitchFamily="34" charset="0"/>
                <a:cs typeface="Calibri" panose="020F0502020204030204" pitchFamily="34" charset="0"/>
              </a:rPr>
              <a:t>C.. Ticket Scam</a:t>
            </a:r>
          </a:p>
          <a:p>
            <a:pPr marL="457200" lvl="1" indent="0">
              <a:lnSpc>
                <a:spcPct val="107000"/>
              </a:lnSpc>
              <a:spcBef>
                <a:spcPts val="0"/>
              </a:spcBef>
              <a:buNone/>
            </a:pPr>
            <a:endParaRPr lang="en-US" sz="1200" dirty="0">
              <a:latin typeface="Calibri" panose="020F0502020204030204" pitchFamily="34" charset="0"/>
              <a:ea typeface="Calibri" panose="020F0502020204030204" pitchFamily="34" charset="0"/>
              <a:cs typeface="Calibri" panose="020F0502020204030204" pitchFamily="34" charset="0"/>
            </a:endParaRPr>
          </a:p>
          <a:p>
            <a:pPr marL="0" indent="0">
              <a:lnSpc>
                <a:spcPct val="107000"/>
              </a:lnSpc>
              <a:buNone/>
            </a:pPr>
            <a:r>
              <a:rPr lang="en-US" sz="1200" dirty="0">
                <a:latin typeface="Calibri" panose="020F0502020204030204" pitchFamily="34" charset="0"/>
                <a:ea typeface="Calibri" panose="020F0502020204030204" pitchFamily="34" charset="0"/>
                <a:cs typeface="Calibri" panose="020F0502020204030204" pitchFamily="34" charset="0"/>
              </a:rPr>
              <a:t>2.  You receive a phone call claiming you won a prize but require a fee to collect it and/or  e-mail, address or phone number to contact you.  Name the scam.</a:t>
            </a:r>
          </a:p>
          <a:p>
            <a:pPr marL="457200" lvl="1" indent="0">
              <a:lnSpc>
                <a:spcPct val="107000"/>
              </a:lnSpc>
              <a:spcBef>
                <a:spcPts val="0"/>
              </a:spcBef>
              <a:buNone/>
            </a:pPr>
            <a:r>
              <a:rPr lang="en-US" sz="1200" dirty="0">
                <a:latin typeface="Calibri" panose="020F0502020204030204" pitchFamily="34" charset="0"/>
                <a:ea typeface="Calibri" panose="020F0502020204030204" pitchFamily="34" charset="0"/>
                <a:cs typeface="Calibri" panose="020F0502020204030204" pitchFamily="34" charset="0"/>
              </a:rPr>
              <a:t>A.  Lottery Scam			D.  Banking Scam</a:t>
            </a:r>
          </a:p>
          <a:p>
            <a:pPr marL="457200" lvl="1" indent="0">
              <a:lnSpc>
                <a:spcPct val="107000"/>
              </a:lnSpc>
              <a:spcBef>
                <a:spcPts val="0"/>
              </a:spcBef>
              <a:buNone/>
            </a:pPr>
            <a:r>
              <a:rPr lang="en-US" sz="1200" dirty="0">
                <a:latin typeface="Calibri" panose="020F0502020204030204" pitchFamily="34" charset="0"/>
                <a:ea typeface="Calibri" panose="020F0502020204030204" pitchFamily="34" charset="0"/>
                <a:cs typeface="Calibri" panose="020F0502020204030204" pitchFamily="34" charset="0"/>
              </a:rPr>
              <a:t>B.  Charity Scam			E.  Romance Scam</a:t>
            </a:r>
          </a:p>
          <a:p>
            <a:pPr marL="457200" lvl="1" indent="0">
              <a:lnSpc>
                <a:spcPct val="107000"/>
              </a:lnSpc>
              <a:spcBef>
                <a:spcPts val="0"/>
              </a:spcBef>
              <a:buNone/>
            </a:pPr>
            <a:r>
              <a:rPr lang="en-US" sz="1200" dirty="0">
                <a:latin typeface="Calibri" panose="020F0502020204030204" pitchFamily="34" charset="0"/>
                <a:ea typeface="Calibri" panose="020F0502020204030204" pitchFamily="34" charset="0"/>
                <a:cs typeface="Calibri" panose="020F0502020204030204" pitchFamily="34" charset="0"/>
              </a:rPr>
              <a:t>C.  Ticket Scam</a:t>
            </a:r>
          </a:p>
          <a:p>
            <a:pPr marL="0" indent="0">
              <a:lnSpc>
                <a:spcPct val="107000"/>
              </a:lnSpc>
              <a:buNone/>
            </a:pPr>
            <a:endParaRPr lang="en-US" sz="1200" dirty="0">
              <a:latin typeface="Calibri" panose="020F0502020204030204" pitchFamily="34" charset="0"/>
              <a:ea typeface="Calibri" panose="020F0502020204030204" pitchFamily="34" charset="0"/>
              <a:cs typeface="Calibri" panose="020F0502020204030204" pitchFamily="34" charset="0"/>
            </a:endParaRPr>
          </a:p>
          <a:p>
            <a:pPr marL="0" indent="0">
              <a:lnSpc>
                <a:spcPct val="107000"/>
              </a:lnSpc>
              <a:buNone/>
            </a:pPr>
            <a:r>
              <a:rPr lang="en-US" sz="1200" dirty="0">
                <a:latin typeface="Calibri" panose="020F0502020204030204" pitchFamily="34" charset="0"/>
                <a:ea typeface="Calibri" panose="020F0502020204030204" pitchFamily="34" charset="0"/>
                <a:cs typeface="Calibri" panose="020F0502020204030204" pitchFamily="34" charset="0"/>
              </a:rPr>
              <a:t>3.  Your are sent a counterfeit check that looks real.  Scammer tells you to deposit the check but asks you to “refund” a portion as they have sent you too much money.  Name the scam.</a:t>
            </a:r>
          </a:p>
          <a:p>
            <a:pPr marL="457200" lvl="1" indent="0">
              <a:lnSpc>
                <a:spcPct val="107000"/>
              </a:lnSpc>
              <a:spcBef>
                <a:spcPts val="0"/>
              </a:spcBef>
              <a:buNone/>
            </a:pPr>
            <a:r>
              <a:rPr lang="en-US" sz="1200" dirty="0">
                <a:latin typeface="Calibri" panose="020F0502020204030204" pitchFamily="34" charset="0"/>
                <a:ea typeface="Calibri" panose="020F0502020204030204" pitchFamily="34" charset="0"/>
                <a:cs typeface="Calibri" panose="020F0502020204030204" pitchFamily="34" charset="0"/>
              </a:rPr>
              <a:t>A.  Lottery Scam			D.  Banking Scam</a:t>
            </a:r>
          </a:p>
          <a:p>
            <a:pPr marL="457200" lvl="1" indent="0">
              <a:lnSpc>
                <a:spcPct val="107000"/>
              </a:lnSpc>
              <a:spcBef>
                <a:spcPts val="0"/>
              </a:spcBef>
              <a:buNone/>
            </a:pPr>
            <a:r>
              <a:rPr lang="en-US" sz="1200" dirty="0">
                <a:latin typeface="Calibri" panose="020F0502020204030204" pitchFamily="34" charset="0"/>
                <a:ea typeface="Calibri" panose="020F0502020204030204" pitchFamily="34" charset="0"/>
                <a:cs typeface="Calibri" panose="020F0502020204030204" pitchFamily="34" charset="0"/>
              </a:rPr>
              <a:t>B.  Charity Scam			E.  Romance Scam</a:t>
            </a:r>
          </a:p>
          <a:p>
            <a:pPr marL="457200" lvl="1" indent="0">
              <a:lnSpc>
                <a:spcPct val="107000"/>
              </a:lnSpc>
              <a:spcBef>
                <a:spcPts val="0"/>
              </a:spcBef>
              <a:buNone/>
            </a:pPr>
            <a:r>
              <a:rPr lang="en-US" sz="1200" dirty="0">
                <a:latin typeface="Calibri" panose="020F0502020204030204" pitchFamily="34" charset="0"/>
                <a:ea typeface="Calibri" panose="020F0502020204030204" pitchFamily="34" charset="0"/>
                <a:cs typeface="Calibri" panose="020F0502020204030204" pitchFamily="34" charset="0"/>
              </a:rPr>
              <a:t>C.  Ticket Scam</a:t>
            </a:r>
          </a:p>
          <a:p>
            <a:pPr marL="342900">
              <a:lnSpc>
                <a:spcPct val="107000"/>
              </a:lnSpc>
              <a:buAutoNum type="arabicPeriod" startAt="3"/>
            </a:pPr>
            <a:endParaRPr lang="en-US" sz="1200" dirty="0">
              <a:latin typeface="Calibri" panose="020F0502020204030204" pitchFamily="34" charset="0"/>
              <a:ea typeface="Calibri" panose="020F0502020204030204" pitchFamily="34" charset="0"/>
              <a:cs typeface="Calibri" panose="020F0502020204030204" pitchFamily="34" charset="0"/>
            </a:endParaRPr>
          </a:p>
          <a:p>
            <a:pPr marL="0" indent="0">
              <a:lnSpc>
                <a:spcPct val="107000"/>
              </a:lnSpc>
              <a:buNone/>
            </a:pPr>
            <a:r>
              <a:rPr lang="en-US" sz="1200" dirty="0">
                <a:latin typeface="Calibri" panose="020F0502020204030204" pitchFamily="34" charset="0"/>
                <a:ea typeface="Calibri" panose="020F0502020204030204" pitchFamily="34" charset="0"/>
                <a:cs typeface="Calibri" panose="020F0502020204030204" pitchFamily="34" charset="0"/>
              </a:rPr>
              <a:t>4.  A scammer sets up a fake organization, especially after disasters.  They ask you to contribute to </a:t>
            </a:r>
            <a:r>
              <a:rPr lang="en-US" sz="1200" dirty="0" err="1">
                <a:latin typeface="Calibri" panose="020F0502020204030204" pitchFamily="34" charset="0"/>
                <a:ea typeface="Calibri" panose="020F0502020204030204" pitchFamily="34" charset="0"/>
                <a:cs typeface="Calibri" panose="020F0502020204030204" pitchFamily="34" charset="0"/>
              </a:rPr>
              <a:t>otheir</a:t>
            </a:r>
            <a:r>
              <a:rPr lang="en-US" sz="1200" dirty="0">
                <a:latin typeface="Calibri" panose="020F0502020204030204" pitchFamily="34" charset="0"/>
                <a:ea typeface="Calibri" panose="020F0502020204030204" pitchFamily="34" charset="0"/>
                <a:cs typeface="Calibri" panose="020F0502020204030204" pitchFamily="34" charset="0"/>
              </a:rPr>
              <a:t> fund which sounds similar to other well-known organizations.  Name the scam.</a:t>
            </a:r>
          </a:p>
          <a:p>
            <a:pPr marL="457200" lvl="1" indent="0">
              <a:lnSpc>
                <a:spcPct val="107000"/>
              </a:lnSpc>
              <a:spcBef>
                <a:spcPts val="0"/>
              </a:spcBef>
              <a:buNone/>
            </a:pPr>
            <a:r>
              <a:rPr lang="en-US" sz="1200" dirty="0">
                <a:latin typeface="Calibri" panose="020F0502020204030204" pitchFamily="34" charset="0"/>
                <a:ea typeface="Calibri" panose="020F0502020204030204" pitchFamily="34" charset="0"/>
                <a:cs typeface="Calibri" panose="020F0502020204030204" pitchFamily="34" charset="0"/>
              </a:rPr>
              <a:t>A.  Lottery Scam			D.  Banking Scam</a:t>
            </a:r>
          </a:p>
          <a:p>
            <a:pPr marL="457200" lvl="1" indent="0">
              <a:lnSpc>
                <a:spcPct val="107000"/>
              </a:lnSpc>
              <a:spcBef>
                <a:spcPts val="0"/>
              </a:spcBef>
              <a:buNone/>
            </a:pPr>
            <a:r>
              <a:rPr lang="en-US" sz="1200" dirty="0">
                <a:latin typeface="Calibri" panose="020F0502020204030204" pitchFamily="34" charset="0"/>
                <a:ea typeface="Calibri" panose="020F0502020204030204" pitchFamily="34" charset="0"/>
                <a:cs typeface="Calibri" panose="020F0502020204030204" pitchFamily="34" charset="0"/>
              </a:rPr>
              <a:t>B.  Charity Scam			E.  Romance Scam</a:t>
            </a:r>
          </a:p>
          <a:p>
            <a:pPr marL="457200" lvl="1" indent="0">
              <a:lnSpc>
                <a:spcPct val="107000"/>
              </a:lnSpc>
              <a:spcBef>
                <a:spcPts val="0"/>
              </a:spcBef>
              <a:buNone/>
            </a:pPr>
            <a:r>
              <a:rPr lang="en-US" sz="1200" dirty="0">
                <a:latin typeface="Calibri" panose="020F0502020204030204" pitchFamily="34" charset="0"/>
                <a:ea typeface="Calibri" panose="020F0502020204030204" pitchFamily="34" charset="0"/>
                <a:cs typeface="Calibri" panose="020F0502020204030204" pitchFamily="34" charset="0"/>
              </a:rPr>
              <a:t>C.  Ticket Scam</a:t>
            </a:r>
          </a:p>
          <a:p>
            <a:pPr marL="685800" lvl="1" indent="-228600">
              <a:lnSpc>
                <a:spcPct val="107000"/>
              </a:lnSpc>
              <a:spcBef>
                <a:spcPts val="0"/>
              </a:spcBef>
              <a:buAutoNum type="alphaUcPeriod" startAt="3"/>
            </a:pPr>
            <a:endParaRPr lang="en-US" sz="1200" dirty="0">
              <a:latin typeface="Calibri" panose="020F0502020204030204" pitchFamily="34" charset="0"/>
              <a:ea typeface="Calibri" panose="020F0502020204030204" pitchFamily="34" charset="0"/>
              <a:cs typeface="Calibri" panose="020F0502020204030204" pitchFamily="34" charset="0"/>
            </a:endParaRPr>
          </a:p>
          <a:p>
            <a:pPr marL="0" indent="0">
              <a:lnSpc>
                <a:spcPct val="107000"/>
              </a:lnSpc>
              <a:buNone/>
            </a:pPr>
            <a:r>
              <a:rPr lang="en-US" sz="1200" dirty="0">
                <a:latin typeface="Calibri" panose="020F0502020204030204" pitchFamily="34" charset="0"/>
                <a:ea typeface="Calibri" panose="020F0502020204030204" pitchFamily="34" charset="0"/>
                <a:cs typeface="Calibri" panose="020F0502020204030204" pitchFamily="34" charset="0"/>
              </a:rPr>
              <a:t>5. At the “Super Bowl” scalpers sell tickets which seem to be legitimate as they have a bar codes and logos for the event.  For the tickets they ask for cash or a credit card.  Name the scam.</a:t>
            </a:r>
          </a:p>
          <a:p>
            <a:pPr marL="457200" lvl="1" indent="0">
              <a:lnSpc>
                <a:spcPct val="107000"/>
              </a:lnSpc>
              <a:spcBef>
                <a:spcPts val="0"/>
              </a:spcBef>
              <a:buNone/>
            </a:pPr>
            <a:r>
              <a:rPr lang="en-US" sz="1200" dirty="0">
                <a:latin typeface="Calibri" panose="020F0502020204030204" pitchFamily="34" charset="0"/>
                <a:ea typeface="Calibri" panose="020F0502020204030204" pitchFamily="34" charset="0"/>
                <a:cs typeface="Calibri" panose="020F0502020204030204" pitchFamily="34" charset="0"/>
              </a:rPr>
              <a:t>A.  Lottery Scam			D.  Banking Scam</a:t>
            </a:r>
          </a:p>
          <a:p>
            <a:pPr marL="457200" lvl="1" indent="0">
              <a:lnSpc>
                <a:spcPct val="107000"/>
              </a:lnSpc>
              <a:spcBef>
                <a:spcPts val="0"/>
              </a:spcBef>
              <a:buNone/>
            </a:pPr>
            <a:r>
              <a:rPr lang="en-US" sz="1200" dirty="0">
                <a:latin typeface="Calibri" panose="020F0502020204030204" pitchFamily="34" charset="0"/>
                <a:ea typeface="Calibri" panose="020F0502020204030204" pitchFamily="34" charset="0"/>
                <a:cs typeface="Calibri" panose="020F0502020204030204" pitchFamily="34" charset="0"/>
              </a:rPr>
              <a:t>B.  Charity Scam			E.  Romance Scam</a:t>
            </a:r>
          </a:p>
          <a:p>
            <a:pPr marL="457200" lvl="1" indent="0">
              <a:lnSpc>
                <a:spcPct val="107000"/>
              </a:lnSpc>
              <a:spcBef>
                <a:spcPts val="0"/>
              </a:spcBef>
              <a:buNone/>
            </a:pPr>
            <a:r>
              <a:rPr lang="en-US" sz="1200" dirty="0">
                <a:latin typeface="Calibri" panose="020F0502020204030204" pitchFamily="34" charset="0"/>
                <a:ea typeface="Calibri" panose="020F0502020204030204" pitchFamily="34" charset="0"/>
                <a:cs typeface="Calibri" panose="020F0502020204030204" pitchFamily="34" charset="0"/>
              </a:rPr>
              <a:t>C.  Ticket Scam</a:t>
            </a:r>
          </a:p>
          <a:p>
            <a:pPr marL="0" indent="0">
              <a:lnSpc>
                <a:spcPct val="107000"/>
              </a:lnSpc>
              <a:buNone/>
            </a:pPr>
            <a:endParaRPr lang="en-US" sz="1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518652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AE7B6-894A-4D6D-85B5-4D86ABE53AC3}"/>
              </a:ext>
            </a:extLst>
          </p:cNvPr>
          <p:cNvSpPr>
            <a:spLocks noGrp="1"/>
          </p:cNvSpPr>
          <p:nvPr>
            <p:ph type="title"/>
          </p:nvPr>
        </p:nvSpPr>
        <p:spPr>
          <a:xfrm>
            <a:off x="457200" y="506505"/>
            <a:ext cx="8229600" cy="57150"/>
          </a:xfrm>
        </p:spPr>
        <p:txBody>
          <a:bodyPr/>
          <a:lstStyle/>
          <a:p>
            <a:r>
              <a:rPr lang="en-US" sz="2400" dirty="0">
                <a:solidFill>
                  <a:srgbClr val="0070C0"/>
                </a:solidFill>
              </a:rPr>
              <a:t>Kahoot Ed-tech Game (Answers)</a:t>
            </a:r>
          </a:p>
        </p:txBody>
      </p:sp>
      <p:sp>
        <p:nvSpPr>
          <p:cNvPr id="3" name="Text Placeholder 2">
            <a:extLst>
              <a:ext uri="{FF2B5EF4-FFF2-40B4-BE49-F238E27FC236}">
                <a16:creationId xmlns:a16="http://schemas.microsoft.com/office/drawing/2014/main" id="{AB7AD276-3ED9-4331-AFC4-DBE2C4F3EE14}"/>
              </a:ext>
            </a:extLst>
          </p:cNvPr>
          <p:cNvSpPr>
            <a:spLocks noGrp="1"/>
          </p:cNvSpPr>
          <p:nvPr>
            <p:ph type="body" idx="1"/>
          </p:nvPr>
        </p:nvSpPr>
        <p:spPr>
          <a:xfrm>
            <a:off x="457200" y="1061972"/>
            <a:ext cx="8229600" cy="5504053"/>
          </a:xfrm>
        </p:spPr>
        <p:txBody>
          <a:bodyPr/>
          <a:lstStyle/>
          <a:p>
            <a:pPr marL="0" indent="0">
              <a:lnSpc>
                <a:spcPct val="107000"/>
              </a:lnSpc>
              <a:buNone/>
            </a:pPr>
            <a:r>
              <a:rPr lang="en-US" sz="1200" dirty="0">
                <a:latin typeface="Calibri" panose="020F0502020204030204" pitchFamily="34" charset="0"/>
                <a:ea typeface="Calibri" panose="020F0502020204030204" pitchFamily="34" charset="0"/>
                <a:cs typeface="Calibri" panose="020F0502020204030204" pitchFamily="34" charset="0"/>
              </a:rPr>
              <a:t>1.  Scammers pretend to be interested in you.  They ask for your e-mail and later ask for financial help to come visit you.</a:t>
            </a:r>
          </a:p>
          <a:p>
            <a:pPr marL="457200" lvl="1" indent="0">
              <a:lnSpc>
                <a:spcPct val="107000"/>
              </a:lnSpc>
              <a:spcBef>
                <a:spcPts val="0"/>
              </a:spcBef>
              <a:buNone/>
            </a:pPr>
            <a:r>
              <a:rPr lang="en-US" sz="1200" dirty="0">
                <a:latin typeface="Calibri" panose="020F0502020204030204" pitchFamily="34" charset="0"/>
                <a:ea typeface="Calibri" panose="020F0502020204030204" pitchFamily="34" charset="0"/>
                <a:cs typeface="Calibri" panose="020F0502020204030204" pitchFamily="34" charset="0"/>
              </a:rPr>
              <a:t>A.  Lottery Scam			D.  Banking Scam</a:t>
            </a:r>
          </a:p>
          <a:p>
            <a:pPr marL="457200" lvl="1" indent="0">
              <a:lnSpc>
                <a:spcPct val="107000"/>
              </a:lnSpc>
              <a:spcBef>
                <a:spcPts val="0"/>
              </a:spcBef>
              <a:buNone/>
            </a:pPr>
            <a:r>
              <a:rPr lang="en-US" sz="1200" dirty="0">
                <a:latin typeface="Calibri" panose="020F0502020204030204" pitchFamily="34" charset="0"/>
                <a:ea typeface="Calibri" panose="020F0502020204030204" pitchFamily="34" charset="0"/>
                <a:cs typeface="Calibri" panose="020F0502020204030204" pitchFamily="34" charset="0"/>
              </a:rPr>
              <a:t>B.  Charity Scam			</a:t>
            </a:r>
            <a:r>
              <a:rPr lang="en-US" sz="1200" b="1" dirty="0">
                <a:solidFill>
                  <a:srgbClr val="FF0000"/>
                </a:solidFill>
                <a:latin typeface="Calibri" panose="020F0502020204030204" pitchFamily="34" charset="0"/>
                <a:ea typeface="Calibri" panose="020F0502020204030204" pitchFamily="34" charset="0"/>
                <a:cs typeface="Calibri" panose="020F0502020204030204" pitchFamily="34" charset="0"/>
              </a:rPr>
              <a:t>E.  Romance Scam</a:t>
            </a:r>
          </a:p>
          <a:p>
            <a:pPr marL="457200" lvl="1" indent="0">
              <a:lnSpc>
                <a:spcPct val="107000"/>
              </a:lnSpc>
              <a:spcBef>
                <a:spcPts val="0"/>
              </a:spcBef>
              <a:buNone/>
            </a:pPr>
            <a:r>
              <a:rPr lang="en-US" sz="1200" dirty="0">
                <a:latin typeface="Calibri" panose="020F0502020204030204" pitchFamily="34" charset="0"/>
                <a:ea typeface="Calibri" panose="020F0502020204030204" pitchFamily="34" charset="0"/>
                <a:cs typeface="Calibri" panose="020F0502020204030204" pitchFamily="34" charset="0"/>
              </a:rPr>
              <a:t>C.. Ticket Scam</a:t>
            </a:r>
          </a:p>
          <a:p>
            <a:pPr marL="457200" lvl="1" indent="0">
              <a:lnSpc>
                <a:spcPct val="107000"/>
              </a:lnSpc>
              <a:spcBef>
                <a:spcPts val="0"/>
              </a:spcBef>
              <a:buNone/>
            </a:pPr>
            <a:endParaRPr lang="en-US" sz="1200" dirty="0">
              <a:latin typeface="Calibri" panose="020F0502020204030204" pitchFamily="34" charset="0"/>
              <a:ea typeface="Calibri" panose="020F0502020204030204" pitchFamily="34" charset="0"/>
              <a:cs typeface="Calibri" panose="020F0502020204030204" pitchFamily="34" charset="0"/>
            </a:endParaRPr>
          </a:p>
          <a:p>
            <a:pPr marL="0" indent="0">
              <a:lnSpc>
                <a:spcPct val="107000"/>
              </a:lnSpc>
              <a:buNone/>
            </a:pPr>
            <a:r>
              <a:rPr lang="en-US" sz="1200" dirty="0">
                <a:latin typeface="Calibri" panose="020F0502020204030204" pitchFamily="34" charset="0"/>
                <a:ea typeface="Calibri" panose="020F0502020204030204" pitchFamily="34" charset="0"/>
                <a:cs typeface="Calibri" panose="020F0502020204030204" pitchFamily="34" charset="0"/>
              </a:rPr>
              <a:t>2.  You receive a phone call claiming you won a prize but require a fee to collect it and/or  e-mail, address or phone number to contact you.  Name the scam.</a:t>
            </a:r>
          </a:p>
          <a:p>
            <a:pPr marL="457200" lvl="1" indent="0">
              <a:lnSpc>
                <a:spcPct val="107000"/>
              </a:lnSpc>
              <a:spcBef>
                <a:spcPts val="0"/>
              </a:spcBef>
              <a:buNone/>
            </a:pPr>
            <a:r>
              <a:rPr lang="en-US" sz="1200" b="1" dirty="0">
                <a:solidFill>
                  <a:srgbClr val="FF0000"/>
                </a:solidFill>
                <a:latin typeface="Calibri" panose="020F0502020204030204" pitchFamily="34" charset="0"/>
                <a:ea typeface="Calibri" panose="020F0502020204030204" pitchFamily="34" charset="0"/>
                <a:cs typeface="Calibri" panose="020F0502020204030204" pitchFamily="34" charset="0"/>
              </a:rPr>
              <a:t>A.  Lottery Scam</a:t>
            </a:r>
            <a:r>
              <a:rPr lang="en-US" sz="1200" dirty="0">
                <a:latin typeface="Calibri" panose="020F0502020204030204" pitchFamily="34" charset="0"/>
                <a:ea typeface="Calibri" panose="020F0502020204030204" pitchFamily="34" charset="0"/>
                <a:cs typeface="Calibri" panose="020F0502020204030204" pitchFamily="34" charset="0"/>
              </a:rPr>
              <a:t>			D.  Banking Scam</a:t>
            </a:r>
          </a:p>
          <a:p>
            <a:pPr marL="457200" lvl="1" indent="0">
              <a:lnSpc>
                <a:spcPct val="107000"/>
              </a:lnSpc>
              <a:spcBef>
                <a:spcPts val="0"/>
              </a:spcBef>
              <a:buNone/>
            </a:pPr>
            <a:r>
              <a:rPr lang="en-US" sz="1200" dirty="0">
                <a:latin typeface="Calibri" panose="020F0502020204030204" pitchFamily="34" charset="0"/>
                <a:ea typeface="Calibri" panose="020F0502020204030204" pitchFamily="34" charset="0"/>
                <a:cs typeface="Calibri" panose="020F0502020204030204" pitchFamily="34" charset="0"/>
              </a:rPr>
              <a:t>B.  Charity Scam			E.  Romance Scam</a:t>
            </a:r>
          </a:p>
          <a:p>
            <a:pPr marL="457200" lvl="1" indent="0">
              <a:lnSpc>
                <a:spcPct val="107000"/>
              </a:lnSpc>
              <a:spcBef>
                <a:spcPts val="0"/>
              </a:spcBef>
              <a:buNone/>
            </a:pPr>
            <a:r>
              <a:rPr lang="en-US" sz="1200" dirty="0">
                <a:latin typeface="Calibri" panose="020F0502020204030204" pitchFamily="34" charset="0"/>
                <a:ea typeface="Calibri" panose="020F0502020204030204" pitchFamily="34" charset="0"/>
                <a:cs typeface="Calibri" panose="020F0502020204030204" pitchFamily="34" charset="0"/>
              </a:rPr>
              <a:t>C.  Ticket Scam</a:t>
            </a:r>
          </a:p>
          <a:p>
            <a:pPr marL="0" indent="0">
              <a:lnSpc>
                <a:spcPct val="107000"/>
              </a:lnSpc>
              <a:buNone/>
            </a:pPr>
            <a:endParaRPr lang="en-US" sz="1200" dirty="0">
              <a:latin typeface="Calibri" panose="020F0502020204030204" pitchFamily="34" charset="0"/>
              <a:ea typeface="Calibri" panose="020F0502020204030204" pitchFamily="34" charset="0"/>
              <a:cs typeface="Calibri" panose="020F0502020204030204" pitchFamily="34" charset="0"/>
            </a:endParaRPr>
          </a:p>
          <a:p>
            <a:pPr marL="0" indent="0">
              <a:lnSpc>
                <a:spcPct val="107000"/>
              </a:lnSpc>
              <a:buNone/>
            </a:pPr>
            <a:r>
              <a:rPr lang="en-US" sz="1200" dirty="0">
                <a:latin typeface="Calibri" panose="020F0502020204030204" pitchFamily="34" charset="0"/>
                <a:ea typeface="Calibri" panose="020F0502020204030204" pitchFamily="34" charset="0"/>
                <a:cs typeface="Calibri" panose="020F0502020204030204" pitchFamily="34" charset="0"/>
              </a:rPr>
              <a:t>3.  Your are sent a counterfeit check that looks real.  Scammer tells you to deposit the check but asks you to “refund” a portion as they have sent you too much money.  Name the scam.</a:t>
            </a:r>
          </a:p>
          <a:p>
            <a:pPr marL="457200" lvl="1" indent="0">
              <a:lnSpc>
                <a:spcPct val="107000"/>
              </a:lnSpc>
              <a:spcBef>
                <a:spcPts val="0"/>
              </a:spcBef>
              <a:buNone/>
            </a:pPr>
            <a:r>
              <a:rPr lang="en-US" sz="1200" dirty="0">
                <a:latin typeface="Calibri" panose="020F0502020204030204" pitchFamily="34" charset="0"/>
                <a:ea typeface="Calibri" panose="020F0502020204030204" pitchFamily="34" charset="0"/>
                <a:cs typeface="Calibri" panose="020F0502020204030204" pitchFamily="34" charset="0"/>
              </a:rPr>
              <a:t>A.  Lottery Scam			</a:t>
            </a:r>
            <a:r>
              <a:rPr lang="en-US" sz="1200" b="1" dirty="0">
                <a:solidFill>
                  <a:srgbClr val="FF0000"/>
                </a:solidFill>
                <a:latin typeface="Calibri" panose="020F0502020204030204" pitchFamily="34" charset="0"/>
                <a:ea typeface="Calibri" panose="020F0502020204030204" pitchFamily="34" charset="0"/>
                <a:cs typeface="Calibri" panose="020F0502020204030204" pitchFamily="34" charset="0"/>
              </a:rPr>
              <a:t>D.  Banking Scam</a:t>
            </a:r>
          </a:p>
          <a:p>
            <a:pPr marL="457200" lvl="1" indent="0">
              <a:lnSpc>
                <a:spcPct val="107000"/>
              </a:lnSpc>
              <a:spcBef>
                <a:spcPts val="0"/>
              </a:spcBef>
              <a:buNone/>
            </a:pPr>
            <a:r>
              <a:rPr lang="en-US" sz="1200" dirty="0">
                <a:latin typeface="Calibri" panose="020F0502020204030204" pitchFamily="34" charset="0"/>
                <a:ea typeface="Calibri" panose="020F0502020204030204" pitchFamily="34" charset="0"/>
                <a:cs typeface="Calibri" panose="020F0502020204030204" pitchFamily="34" charset="0"/>
              </a:rPr>
              <a:t>B.  Charity Scam			E.  Romance Scam</a:t>
            </a:r>
          </a:p>
          <a:p>
            <a:pPr marL="457200" lvl="1" indent="0">
              <a:lnSpc>
                <a:spcPct val="107000"/>
              </a:lnSpc>
              <a:spcBef>
                <a:spcPts val="0"/>
              </a:spcBef>
              <a:buNone/>
            </a:pPr>
            <a:r>
              <a:rPr lang="en-US" sz="1200" dirty="0">
                <a:latin typeface="Calibri" panose="020F0502020204030204" pitchFamily="34" charset="0"/>
                <a:ea typeface="Calibri" panose="020F0502020204030204" pitchFamily="34" charset="0"/>
                <a:cs typeface="Calibri" panose="020F0502020204030204" pitchFamily="34" charset="0"/>
              </a:rPr>
              <a:t>C.  Ticket Scam</a:t>
            </a:r>
          </a:p>
          <a:p>
            <a:pPr marL="342900">
              <a:lnSpc>
                <a:spcPct val="107000"/>
              </a:lnSpc>
              <a:buAutoNum type="arabicPeriod" startAt="3"/>
            </a:pPr>
            <a:endParaRPr lang="en-US" sz="1200" dirty="0">
              <a:latin typeface="Calibri" panose="020F0502020204030204" pitchFamily="34" charset="0"/>
              <a:ea typeface="Calibri" panose="020F0502020204030204" pitchFamily="34" charset="0"/>
              <a:cs typeface="Calibri" panose="020F0502020204030204" pitchFamily="34" charset="0"/>
            </a:endParaRPr>
          </a:p>
          <a:p>
            <a:pPr marL="0" indent="0">
              <a:lnSpc>
                <a:spcPct val="107000"/>
              </a:lnSpc>
              <a:buNone/>
            </a:pPr>
            <a:r>
              <a:rPr lang="en-US" sz="1200" dirty="0">
                <a:latin typeface="Calibri" panose="020F0502020204030204" pitchFamily="34" charset="0"/>
                <a:ea typeface="Calibri" panose="020F0502020204030204" pitchFamily="34" charset="0"/>
                <a:cs typeface="Calibri" panose="020F0502020204030204" pitchFamily="34" charset="0"/>
              </a:rPr>
              <a:t>4.  A scammer sets up a fake organization, especially after disasters.  They ask you to contribute to </a:t>
            </a:r>
            <a:r>
              <a:rPr lang="en-US" sz="1200" dirty="0" err="1">
                <a:latin typeface="Calibri" panose="020F0502020204030204" pitchFamily="34" charset="0"/>
                <a:ea typeface="Calibri" panose="020F0502020204030204" pitchFamily="34" charset="0"/>
                <a:cs typeface="Calibri" panose="020F0502020204030204" pitchFamily="34" charset="0"/>
              </a:rPr>
              <a:t>otheir</a:t>
            </a:r>
            <a:r>
              <a:rPr lang="en-US" sz="1200" dirty="0">
                <a:latin typeface="Calibri" panose="020F0502020204030204" pitchFamily="34" charset="0"/>
                <a:ea typeface="Calibri" panose="020F0502020204030204" pitchFamily="34" charset="0"/>
                <a:cs typeface="Calibri" panose="020F0502020204030204" pitchFamily="34" charset="0"/>
              </a:rPr>
              <a:t> fund which sounds similar to other well-known organizations.  Name the scam.</a:t>
            </a:r>
          </a:p>
          <a:p>
            <a:pPr marL="457200" lvl="1" indent="0">
              <a:lnSpc>
                <a:spcPct val="107000"/>
              </a:lnSpc>
              <a:spcBef>
                <a:spcPts val="0"/>
              </a:spcBef>
              <a:buNone/>
            </a:pPr>
            <a:r>
              <a:rPr lang="en-US" sz="1200" dirty="0">
                <a:latin typeface="Calibri" panose="020F0502020204030204" pitchFamily="34" charset="0"/>
                <a:ea typeface="Calibri" panose="020F0502020204030204" pitchFamily="34" charset="0"/>
                <a:cs typeface="Calibri" panose="020F0502020204030204" pitchFamily="34" charset="0"/>
              </a:rPr>
              <a:t>A.  Lottery Scam			D.  Banking Scam</a:t>
            </a:r>
          </a:p>
          <a:p>
            <a:pPr marL="457200" lvl="1" indent="0">
              <a:lnSpc>
                <a:spcPct val="107000"/>
              </a:lnSpc>
              <a:spcBef>
                <a:spcPts val="0"/>
              </a:spcBef>
              <a:buNone/>
            </a:pPr>
            <a:r>
              <a:rPr lang="en-US" sz="1200" b="1" dirty="0">
                <a:solidFill>
                  <a:srgbClr val="FF0000"/>
                </a:solidFill>
                <a:latin typeface="Calibri" panose="020F0502020204030204" pitchFamily="34" charset="0"/>
                <a:ea typeface="Calibri" panose="020F0502020204030204" pitchFamily="34" charset="0"/>
                <a:cs typeface="Calibri" panose="020F0502020204030204" pitchFamily="34" charset="0"/>
              </a:rPr>
              <a:t>B.  Charity Scam</a:t>
            </a:r>
            <a:r>
              <a:rPr lang="en-US" sz="1200" dirty="0">
                <a:latin typeface="Calibri" panose="020F0502020204030204" pitchFamily="34" charset="0"/>
                <a:ea typeface="Calibri" panose="020F0502020204030204" pitchFamily="34" charset="0"/>
                <a:cs typeface="Calibri" panose="020F0502020204030204" pitchFamily="34" charset="0"/>
              </a:rPr>
              <a:t>			E.  Romance Scam</a:t>
            </a:r>
          </a:p>
          <a:p>
            <a:pPr marL="457200" lvl="1" indent="0">
              <a:lnSpc>
                <a:spcPct val="107000"/>
              </a:lnSpc>
              <a:spcBef>
                <a:spcPts val="0"/>
              </a:spcBef>
              <a:buNone/>
            </a:pPr>
            <a:r>
              <a:rPr lang="en-US" sz="1200" dirty="0">
                <a:latin typeface="Calibri" panose="020F0502020204030204" pitchFamily="34" charset="0"/>
                <a:ea typeface="Calibri" panose="020F0502020204030204" pitchFamily="34" charset="0"/>
                <a:cs typeface="Calibri" panose="020F0502020204030204" pitchFamily="34" charset="0"/>
              </a:rPr>
              <a:t>C.  Ticket Scam</a:t>
            </a:r>
          </a:p>
          <a:p>
            <a:pPr marL="685800" lvl="1" indent="-228600">
              <a:lnSpc>
                <a:spcPct val="107000"/>
              </a:lnSpc>
              <a:spcBef>
                <a:spcPts val="0"/>
              </a:spcBef>
              <a:buAutoNum type="alphaUcPeriod" startAt="3"/>
            </a:pPr>
            <a:endParaRPr lang="en-US" sz="1200" dirty="0">
              <a:latin typeface="Calibri" panose="020F0502020204030204" pitchFamily="34" charset="0"/>
              <a:ea typeface="Calibri" panose="020F0502020204030204" pitchFamily="34" charset="0"/>
              <a:cs typeface="Calibri" panose="020F0502020204030204" pitchFamily="34" charset="0"/>
            </a:endParaRPr>
          </a:p>
          <a:p>
            <a:pPr marL="0" indent="0">
              <a:lnSpc>
                <a:spcPct val="107000"/>
              </a:lnSpc>
              <a:buNone/>
            </a:pPr>
            <a:r>
              <a:rPr lang="en-US" sz="1200" dirty="0">
                <a:latin typeface="Calibri" panose="020F0502020204030204" pitchFamily="34" charset="0"/>
                <a:ea typeface="Calibri" panose="020F0502020204030204" pitchFamily="34" charset="0"/>
                <a:cs typeface="Calibri" panose="020F0502020204030204" pitchFamily="34" charset="0"/>
              </a:rPr>
              <a:t>5. At the “Super Bowl” scalpers sell tickets which seem to be legitimate as they have a bar codes and logos for the event.  For the tickets they ask for cash or a credit card.  Name the scam.</a:t>
            </a:r>
          </a:p>
          <a:p>
            <a:pPr marL="457200" lvl="1" indent="0">
              <a:lnSpc>
                <a:spcPct val="107000"/>
              </a:lnSpc>
              <a:spcBef>
                <a:spcPts val="0"/>
              </a:spcBef>
              <a:buNone/>
            </a:pPr>
            <a:r>
              <a:rPr lang="en-US" sz="1200" dirty="0">
                <a:latin typeface="Calibri" panose="020F0502020204030204" pitchFamily="34" charset="0"/>
                <a:ea typeface="Calibri" panose="020F0502020204030204" pitchFamily="34" charset="0"/>
                <a:cs typeface="Calibri" panose="020F0502020204030204" pitchFamily="34" charset="0"/>
              </a:rPr>
              <a:t>A.  Lottery Scam			D.  Banking Scam</a:t>
            </a:r>
          </a:p>
          <a:p>
            <a:pPr marL="457200" lvl="1" indent="0">
              <a:lnSpc>
                <a:spcPct val="107000"/>
              </a:lnSpc>
              <a:spcBef>
                <a:spcPts val="0"/>
              </a:spcBef>
              <a:buNone/>
            </a:pPr>
            <a:r>
              <a:rPr lang="en-US" sz="1200" dirty="0">
                <a:latin typeface="Calibri" panose="020F0502020204030204" pitchFamily="34" charset="0"/>
                <a:ea typeface="Calibri" panose="020F0502020204030204" pitchFamily="34" charset="0"/>
                <a:cs typeface="Calibri" panose="020F0502020204030204" pitchFamily="34" charset="0"/>
              </a:rPr>
              <a:t>B.  Charity Scam			E.  Romance Scam</a:t>
            </a:r>
          </a:p>
          <a:p>
            <a:pPr marL="457200" lvl="1" indent="0">
              <a:lnSpc>
                <a:spcPct val="107000"/>
              </a:lnSpc>
              <a:spcBef>
                <a:spcPts val="0"/>
              </a:spcBef>
              <a:buNone/>
            </a:pPr>
            <a:r>
              <a:rPr lang="en-US" sz="1200" b="1" dirty="0">
                <a:solidFill>
                  <a:srgbClr val="FF0000"/>
                </a:solidFill>
                <a:latin typeface="Calibri" panose="020F0502020204030204" pitchFamily="34" charset="0"/>
                <a:ea typeface="Calibri" panose="020F0502020204030204" pitchFamily="34" charset="0"/>
                <a:cs typeface="Calibri" panose="020F0502020204030204" pitchFamily="34" charset="0"/>
              </a:rPr>
              <a:t>C.  Ticket Scam</a:t>
            </a:r>
          </a:p>
          <a:p>
            <a:pPr marL="0" indent="0">
              <a:lnSpc>
                <a:spcPct val="107000"/>
              </a:lnSpc>
              <a:buNone/>
            </a:pPr>
            <a:endParaRPr lang="en-US" sz="12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337485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8"/>
          <p:cNvSpPr txBox="1">
            <a:spLocks noGrp="1"/>
          </p:cNvSpPr>
          <p:nvPr>
            <p:ph type="title"/>
          </p:nvPr>
        </p:nvSpPr>
        <p:spPr>
          <a:xfrm>
            <a:off x="611945" y="169516"/>
            <a:ext cx="8229600" cy="773020"/>
          </a:xfrm>
          <a:prstGeom prst="rect">
            <a:avLst/>
          </a:prstGeom>
          <a:noFill/>
          <a:ln>
            <a:noFill/>
          </a:ln>
        </p:spPr>
        <p:txBody>
          <a:bodyPr spcFirstLastPara="1" wrap="square" lIns="91425" tIns="45700" rIns="91425" bIns="45700" anchor="ctr" anchorCtr="0">
            <a:noAutofit/>
          </a:bodyPr>
          <a:lstStyle/>
          <a:p>
            <a:pPr marL="0" lvl="0" indent="0" algn="ctr" rtl="0">
              <a:lnSpc>
                <a:spcPct val="103636"/>
              </a:lnSpc>
              <a:spcBef>
                <a:spcPts val="0"/>
              </a:spcBef>
              <a:spcAft>
                <a:spcPts val="0"/>
              </a:spcAft>
              <a:buNone/>
            </a:pPr>
            <a:r>
              <a:rPr lang="en-US" sz="2800" dirty="0">
                <a:solidFill>
                  <a:srgbClr val="0070C0"/>
                </a:solidFill>
                <a:latin typeface="+mn-lt"/>
              </a:rPr>
              <a:t>Scam Assessment </a:t>
            </a:r>
            <a:endParaRPr sz="2800" b="1" dirty="0">
              <a:solidFill>
                <a:srgbClr val="0070C0"/>
              </a:solidFill>
              <a:latin typeface="+mn-lt"/>
            </a:endParaRPr>
          </a:p>
        </p:txBody>
      </p:sp>
      <p:sp>
        <p:nvSpPr>
          <p:cNvPr id="102" name="Google Shape;102;p8"/>
          <p:cNvSpPr txBox="1">
            <a:spLocks noGrp="1"/>
          </p:cNvSpPr>
          <p:nvPr>
            <p:ph type="body" idx="4294967295"/>
          </p:nvPr>
        </p:nvSpPr>
        <p:spPr>
          <a:xfrm>
            <a:off x="611945" y="1341119"/>
            <a:ext cx="8229600" cy="4834597"/>
          </a:xfrm>
          <a:prstGeom prst="rect">
            <a:avLst/>
          </a:prstGeom>
          <a:noFill/>
          <a:ln>
            <a:noFill/>
          </a:ln>
        </p:spPr>
        <p:txBody>
          <a:bodyPr spcFirstLastPara="1" wrap="square" lIns="91425" tIns="45700" rIns="91425" bIns="45700" anchor="t" anchorCtr="0">
            <a:noAutofit/>
          </a:bodyPr>
          <a:lstStyle/>
          <a:p>
            <a:pPr marL="50800" indent="0">
              <a:buNone/>
            </a:pPr>
            <a:r>
              <a:rPr lang="en-US" sz="2000" dirty="0">
                <a:latin typeface="+mn-lt"/>
              </a:rPr>
              <a:t>A </a:t>
            </a:r>
            <a:r>
              <a:rPr lang="en-US" sz="2000" dirty="0">
                <a:solidFill>
                  <a:schemeClr val="accent3">
                    <a:lumMod val="75000"/>
                  </a:schemeClr>
                </a:solidFill>
                <a:latin typeface="+mn-lt"/>
              </a:rPr>
              <a:t>local senior citizen center </a:t>
            </a:r>
            <a:r>
              <a:rPr lang="en-US" sz="2000" dirty="0">
                <a:latin typeface="+mn-lt"/>
              </a:rPr>
              <a:t>director contacts you. She is concerned that some of its members are not knowledgeable about “Identity Theft” or scams and may be taken advantage of. She asks you to make a presentation at a local senior center about scams and identity theft. </a:t>
            </a:r>
          </a:p>
          <a:p>
            <a:pPr marL="50800" indent="0">
              <a:buNone/>
            </a:pPr>
            <a:endParaRPr lang="en-US" sz="2000" dirty="0">
              <a:latin typeface="+mn-lt"/>
            </a:endParaRPr>
          </a:p>
          <a:p>
            <a:pPr marL="50800" indent="0">
              <a:buNone/>
            </a:pPr>
            <a:r>
              <a:rPr lang="en-US" sz="2000" dirty="0">
                <a:latin typeface="+mn-lt"/>
              </a:rPr>
              <a:t>Prepare a 5 to-10 minute visual and written presentation that includes at least </a:t>
            </a:r>
            <a:r>
              <a:rPr lang="en-US" sz="2000" b="1" dirty="0">
                <a:latin typeface="+mn-lt"/>
              </a:rPr>
              <a:t>two examples </a:t>
            </a:r>
            <a:r>
              <a:rPr lang="en-US" sz="2000" dirty="0">
                <a:latin typeface="+mn-lt"/>
              </a:rPr>
              <a:t>of ways people could be scammed.  </a:t>
            </a:r>
          </a:p>
          <a:p>
            <a:pPr marL="50800" indent="0">
              <a:buNone/>
            </a:pPr>
            <a:endParaRPr lang="en-US" sz="2000" dirty="0">
              <a:latin typeface="+mn-lt"/>
            </a:endParaRPr>
          </a:p>
          <a:p>
            <a:pPr marL="50800" indent="0">
              <a:buNone/>
            </a:pPr>
            <a:r>
              <a:rPr lang="en-US" sz="2000" dirty="0">
                <a:latin typeface="+mn-lt"/>
              </a:rPr>
              <a:t>List suggestions learned from your classwork, or personal research about how they can protect themselves from scams.  Gives websites where one can find information on a particular scam, and lists whom a person should contact if they think they have been scammed.</a:t>
            </a:r>
          </a:p>
          <a:p>
            <a:pPr marL="50800" indent="0">
              <a:buNone/>
            </a:pPr>
            <a:endParaRPr lang="en-US" sz="1600" dirty="0">
              <a:latin typeface="+mn-lt"/>
            </a:endParaRPr>
          </a:p>
          <a:p>
            <a:pPr marL="50800" indent="0">
              <a:buNone/>
            </a:pPr>
            <a:endParaRPr sz="1600" dirty="0">
              <a:latin typeface="+mn-l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
                                            <p:txEl>
                                              <p:pRg st="0" end="0"/>
                                            </p:txEl>
                                          </p:spTgt>
                                        </p:tgtEl>
                                        <p:attrNameLst>
                                          <p:attrName>style.visibility</p:attrName>
                                        </p:attrNameLst>
                                      </p:cBhvr>
                                      <p:to>
                                        <p:strVal val="visible"/>
                                      </p:to>
                                    </p:set>
                                    <p:anim calcmode="lin" valueType="num">
                                      <p:cBhvr additive="base">
                                        <p:cTn id="7" dur="500"/>
                                        <p:tgtEl>
                                          <p:spTgt spid="10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02">
                                            <p:txEl>
                                              <p:pRg st="2" end="2"/>
                                            </p:txEl>
                                          </p:spTgt>
                                        </p:tgtEl>
                                        <p:attrNameLst>
                                          <p:attrName>style.visibility</p:attrName>
                                        </p:attrNameLst>
                                      </p:cBhvr>
                                      <p:to>
                                        <p:strVal val="visible"/>
                                      </p:to>
                                    </p:set>
                                    <p:anim calcmode="lin" valueType="num">
                                      <p:cBhvr additive="base">
                                        <p:cTn id="12" dur="500"/>
                                        <p:tgtEl>
                                          <p:spTgt spid="10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02">
                                            <p:txEl>
                                              <p:pRg st="4" end="4"/>
                                            </p:txEl>
                                          </p:spTgt>
                                        </p:tgtEl>
                                        <p:attrNameLst>
                                          <p:attrName>style.visibility</p:attrName>
                                        </p:attrNameLst>
                                      </p:cBhvr>
                                      <p:to>
                                        <p:strVal val="visible"/>
                                      </p:to>
                                    </p:set>
                                    <p:anim calcmode="lin" valueType="num">
                                      <p:cBhvr additive="base">
                                        <p:cTn id="17" dur="500"/>
                                        <p:tgtEl>
                                          <p:spTgt spid="10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07A24-F632-4722-BE65-E07B796464B7}"/>
              </a:ext>
            </a:extLst>
          </p:cNvPr>
          <p:cNvSpPr>
            <a:spLocks noGrp="1"/>
          </p:cNvSpPr>
          <p:nvPr>
            <p:ph type="title"/>
          </p:nvPr>
        </p:nvSpPr>
        <p:spPr>
          <a:xfrm>
            <a:off x="583809" y="129540"/>
            <a:ext cx="8229600" cy="1143000"/>
          </a:xfrm>
        </p:spPr>
        <p:txBody>
          <a:bodyPr/>
          <a:lstStyle/>
          <a:p>
            <a:pPr>
              <a:lnSpc>
                <a:spcPct val="100000"/>
              </a:lnSpc>
              <a:spcAft>
                <a:spcPts val="600"/>
              </a:spcAft>
            </a:pPr>
            <a:r>
              <a:rPr lang="en-US" sz="3600" dirty="0">
                <a:solidFill>
                  <a:srgbClr val="0070C0"/>
                </a:solidFill>
              </a:rPr>
              <a:t>Cybercrime Assessment</a:t>
            </a:r>
          </a:p>
        </p:txBody>
      </p:sp>
      <p:sp>
        <p:nvSpPr>
          <p:cNvPr id="3" name="Text Placeholder 2">
            <a:extLst>
              <a:ext uri="{FF2B5EF4-FFF2-40B4-BE49-F238E27FC236}">
                <a16:creationId xmlns:a16="http://schemas.microsoft.com/office/drawing/2014/main" id="{471EB497-FE77-42DF-8365-9BD032832D27}"/>
              </a:ext>
            </a:extLst>
          </p:cNvPr>
          <p:cNvSpPr>
            <a:spLocks noGrp="1"/>
          </p:cNvSpPr>
          <p:nvPr>
            <p:ph type="body" idx="1"/>
          </p:nvPr>
        </p:nvSpPr>
        <p:spPr>
          <a:xfrm>
            <a:off x="583809" y="1272539"/>
            <a:ext cx="8229600" cy="4917246"/>
          </a:xfrm>
        </p:spPr>
        <p:txBody>
          <a:bodyPr/>
          <a:lstStyle/>
          <a:p>
            <a:pPr algn="l">
              <a:buClr>
                <a:srgbClr val="FF0000"/>
              </a:buClr>
              <a:buFont typeface="Wingdings" panose="05000000000000000000" pitchFamily="2" charset="2"/>
              <a:buChar char="Ø"/>
            </a:pPr>
            <a:r>
              <a:rPr lang="en-US" sz="1800" b="0" i="0" dirty="0">
                <a:solidFill>
                  <a:srgbClr val="4A4A4A"/>
                </a:solidFill>
                <a:effectLst/>
                <a:latin typeface="+mn-lt"/>
              </a:rPr>
              <a:t>You can simply be doing whatever you usually do online, and without any warning, cybercrime can strike.  </a:t>
            </a:r>
            <a:r>
              <a:rPr lang="en-US" sz="1800" b="1" dirty="0">
                <a:solidFill>
                  <a:srgbClr val="4A4A4A"/>
                </a:solidFill>
                <a:latin typeface="+mn-lt"/>
              </a:rPr>
              <a:t>Choose one of the scenarios below:</a:t>
            </a:r>
          </a:p>
          <a:p>
            <a:pPr lvl="1">
              <a:spcBef>
                <a:spcPts val="600"/>
              </a:spcBef>
              <a:buClrTx/>
              <a:buFont typeface="Wingdings" panose="05000000000000000000" pitchFamily="2" charset="2"/>
              <a:buChar char="§"/>
            </a:pPr>
            <a:r>
              <a:rPr lang="en-US" sz="1800" b="0" i="0" dirty="0">
                <a:solidFill>
                  <a:srgbClr val="0070C0"/>
                </a:solidFill>
                <a:effectLst/>
                <a:latin typeface="+mn-lt"/>
              </a:rPr>
              <a:t>Your online account is frozen and </a:t>
            </a:r>
            <a:r>
              <a:rPr lang="en-US" sz="1800" dirty="0">
                <a:solidFill>
                  <a:srgbClr val="0070C0"/>
                </a:solidFill>
                <a:latin typeface="+mn-lt"/>
              </a:rPr>
              <a:t>you need $200 </a:t>
            </a:r>
            <a:r>
              <a:rPr lang="en-US" sz="1800" b="0" i="0" dirty="0">
                <a:solidFill>
                  <a:srgbClr val="0070C0"/>
                </a:solidFill>
                <a:effectLst/>
                <a:latin typeface="+mn-lt"/>
              </a:rPr>
              <a:t>to unlock it.</a:t>
            </a:r>
          </a:p>
          <a:p>
            <a:pPr lvl="1">
              <a:spcBef>
                <a:spcPts val="600"/>
              </a:spcBef>
              <a:buClrTx/>
              <a:buFont typeface="Wingdings" panose="05000000000000000000" pitchFamily="2" charset="2"/>
              <a:buChar char="§"/>
            </a:pPr>
            <a:r>
              <a:rPr lang="en-US" sz="1800" dirty="0">
                <a:solidFill>
                  <a:srgbClr val="0070C0"/>
                </a:solidFill>
                <a:latin typeface="+mn-lt"/>
              </a:rPr>
              <a:t>Y</a:t>
            </a:r>
            <a:r>
              <a:rPr lang="en-US" sz="1800" b="0" i="0" dirty="0">
                <a:solidFill>
                  <a:srgbClr val="0070C0"/>
                </a:solidFill>
                <a:effectLst/>
                <a:latin typeface="+mn-lt"/>
              </a:rPr>
              <a:t>our Facebook account has been hacked and pictures that weren’t on your account suddenly appear.</a:t>
            </a:r>
          </a:p>
          <a:p>
            <a:pPr lvl="1">
              <a:spcBef>
                <a:spcPts val="600"/>
              </a:spcBef>
              <a:buClrTx/>
              <a:buFont typeface="Wingdings" panose="05000000000000000000" pitchFamily="2" charset="2"/>
              <a:buChar char="§"/>
            </a:pPr>
            <a:r>
              <a:rPr lang="en-US" sz="1800" b="0" i="0" dirty="0">
                <a:solidFill>
                  <a:srgbClr val="0070C0"/>
                </a:solidFill>
                <a:effectLst/>
                <a:latin typeface="+mn-lt"/>
              </a:rPr>
              <a:t>Your savings account has been drained of over $1,000.</a:t>
            </a:r>
          </a:p>
          <a:p>
            <a:pPr marL="114300" indent="0" algn="l">
              <a:buNone/>
            </a:pPr>
            <a:endParaRPr lang="en-US" sz="1800" dirty="0">
              <a:solidFill>
                <a:srgbClr val="4A4A4A"/>
              </a:solidFill>
              <a:latin typeface="+mn-lt"/>
            </a:endParaRPr>
          </a:p>
          <a:p>
            <a:pPr marL="114300" indent="0">
              <a:buClr>
                <a:srgbClr val="FF0000"/>
              </a:buClr>
              <a:buNone/>
            </a:pPr>
            <a:r>
              <a:rPr lang="en-US" sz="1800" dirty="0">
                <a:solidFill>
                  <a:srgbClr val="4A4A4A"/>
                </a:solidFill>
                <a:latin typeface="+mn-lt"/>
              </a:rPr>
              <a:t>Or, </a:t>
            </a:r>
            <a:r>
              <a:rPr lang="en-US" sz="1800" b="1" dirty="0">
                <a:solidFill>
                  <a:srgbClr val="4A4A4A"/>
                </a:solidFill>
                <a:latin typeface="+mn-lt"/>
              </a:rPr>
              <a:t>choose one of the topics from the “Scam Speak” list:</a:t>
            </a:r>
            <a:endParaRPr lang="en-US" sz="1800" b="1" i="0" dirty="0">
              <a:solidFill>
                <a:srgbClr val="4A4A4A"/>
              </a:solidFill>
              <a:effectLst/>
              <a:latin typeface="+mn-lt"/>
            </a:endParaRPr>
          </a:p>
          <a:p>
            <a:pPr marL="114300" indent="0" algn="l">
              <a:buNone/>
            </a:pPr>
            <a:endParaRPr lang="en-US" sz="1800" b="0" i="0" dirty="0">
              <a:solidFill>
                <a:srgbClr val="4A4A4A"/>
              </a:solidFill>
              <a:effectLst/>
              <a:latin typeface="+mn-lt"/>
            </a:endParaRPr>
          </a:p>
          <a:p>
            <a:pPr algn="l">
              <a:buClr>
                <a:srgbClr val="FF0000"/>
              </a:buClr>
              <a:buFont typeface="Wingdings" panose="05000000000000000000" pitchFamily="2" charset="2"/>
              <a:buChar char="Ø"/>
            </a:pPr>
            <a:r>
              <a:rPr lang="en-US" sz="1800" b="0" i="0" dirty="0">
                <a:solidFill>
                  <a:srgbClr val="4A4A4A"/>
                </a:solidFill>
                <a:effectLst/>
                <a:latin typeface="+mn-lt"/>
              </a:rPr>
              <a:t>For whichever topic you choose, do in depth research on the </a:t>
            </a:r>
            <a:r>
              <a:rPr lang="en-US" sz="1800" dirty="0">
                <a:solidFill>
                  <a:srgbClr val="4A4A4A"/>
                </a:solidFill>
                <a:latin typeface="+mn-lt"/>
              </a:rPr>
              <a:t>cybercrime stating the issue, what happens and how to combat the incident and </a:t>
            </a:r>
            <a:r>
              <a:rPr lang="en-US" sz="1800" b="0" i="0" dirty="0">
                <a:solidFill>
                  <a:srgbClr val="4A4A4A"/>
                </a:solidFill>
                <a:effectLst/>
                <a:latin typeface="+mn-lt"/>
              </a:rPr>
              <a:t>either: </a:t>
            </a:r>
          </a:p>
          <a:p>
            <a:pPr lvl="1">
              <a:spcBef>
                <a:spcPts val="600"/>
              </a:spcBef>
              <a:buClr>
                <a:schemeClr val="tx1"/>
              </a:buClr>
              <a:buFont typeface="Wingdings" panose="05000000000000000000" pitchFamily="2" charset="2"/>
              <a:buChar char="§"/>
            </a:pPr>
            <a:r>
              <a:rPr lang="en-US" sz="1800" dirty="0">
                <a:solidFill>
                  <a:srgbClr val="0070C0"/>
                </a:solidFill>
                <a:latin typeface="+mn-lt"/>
              </a:rPr>
              <a:t>W</a:t>
            </a:r>
            <a:r>
              <a:rPr lang="en-US" sz="1800" b="0" i="0" dirty="0">
                <a:solidFill>
                  <a:srgbClr val="0070C0"/>
                </a:solidFill>
                <a:effectLst/>
                <a:latin typeface="+mn-lt"/>
              </a:rPr>
              <a:t>rite an article for your school newspaper </a:t>
            </a:r>
            <a:r>
              <a:rPr lang="en-US" sz="1800" dirty="0">
                <a:solidFill>
                  <a:srgbClr val="0070C0"/>
                </a:solidFill>
                <a:latin typeface="+mn-lt"/>
              </a:rPr>
              <a:t>about </a:t>
            </a:r>
            <a:r>
              <a:rPr lang="en-US" sz="1800" b="0" i="0" dirty="0">
                <a:solidFill>
                  <a:srgbClr val="0070C0"/>
                </a:solidFill>
                <a:effectLst/>
                <a:latin typeface="+mn-lt"/>
              </a:rPr>
              <a:t>your findings.</a:t>
            </a:r>
          </a:p>
          <a:p>
            <a:pPr lvl="1">
              <a:spcBef>
                <a:spcPts val="600"/>
              </a:spcBef>
              <a:buClr>
                <a:schemeClr val="tx1"/>
              </a:buClr>
              <a:buFont typeface="Wingdings" panose="05000000000000000000" pitchFamily="2" charset="2"/>
              <a:buChar char="§"/>
            </a:pPr>
            <a:r>
              <a:rPr lang="en-US" sz="1800" b="0" i="0" dirty="0">
                <a:solidFill>
                  <a:srgbClr val="0070C0"/>
                </a:solidFill>
                <a:effectLst/>
                <a:latin typeface="+mn-lt"/>
              </a:rPr>
              <a:t>Prepare a wall poster for outside your classroom for other students. </a:t>
            </a:r>
            <a:endParaRPr lang="en-US" sz="1800" dirty="0">
              <a:solidFill>
                <a:srgbClr val="0070C0"/>
              </a:solidFill>
              <a:latin typeface="+mn-lt"/>
            </a:endParaRPr>
          </a:p>
          <a:p>
            <a:pPr lvl="1">
              <a:spcBef>
                <a:spcPts val="600"/>
              </a:spcBef>
              <a:buClr>
                <a:schemeClr val="tx1"/>
              </a:buClr>
              <a:buFont typeface="Wingdings" panose="05000000000000000000" pitchFamily="2" charset="2"/>
              <a:buChar char="§"/>
            </a:pPr>
            <a:r>
              <a:rPr lang="en-US" sz="1800" dirty="0">
                <a:solidFill>
                  <a:srgbClr val="0070C0"/>
                </a:solidFill>
                <a:latin typeface="+mn-lt"/>
              </a:rPr>
              <a:t>P</a:t>
            </a:r>
            <a:r>
              <a:rPr lang="en-US" sz="1800" b="0" i="0" dirty="0">
                <a:solidFill>
                  <a:srgbClr val="0070C0"/>
                </a:solidFill>
                <a:effectLst/>
                <a:latin typeface="+mn-lt"/>
              </a:rPr>
              <a:t>repar</a:t>
            </a:r>
            <a:r>
              <a:rPr lang="en-US" sz="1800" dirty="0">
                <a:solidFill>
                  <a:srgbClr val="0070C0"/>
                </a:solidFill>
                <a:latin typeface="+mn-lt"/>
              </a:rPr>
              <a:t>e a Kahoot game on the topic. </a:t>
            </a:r>
          </a:p>
          <a:p>
            <a:pPr lvl="1">
              <a:spcBef>
                <a:spcPts val="600"/>
              </a:spcBef>
              <a:buClr>
                <a:schemeClr val="tx1"/>
              </a:buClr>
              <a:buFont typeface="Wingdings" panose="05000000000000000000" pitchFamily="2" charset="2"/>
              <a:buChar char="§"/>
            </a:pPr>
            <a:r>
              <a:rPr lang="en-US" sz="1800" dirty="0">
                <a:solidFill>
                  <a:srgbClr val="0070C0"/>
                </a:solidFill>
                <a:latin typeface="+mn-lt"/>
              </a:rPr>
              <a:t>Do a power point presentation for sharing with the class.</a:t>
            </a:r>
            <a:endParaRPr lang="en-US" sz="1800" b="0" i="0" dirty="0">
              <a:solidFill>
                <a:srgbClr val="0070C0"/>
              </a:solidFill>
              <a:effectLst/>
              <a:latin typeface="+mn-lt"/>
            </a:endParaRPr>
          </a:p>
          <a:p>
            <a:endParaRPr lang="en-US" dirty="0"/>
          </a:p>
        </p:txBody>
      </p:sp>
    </p:spTree>
    <p:extLst>
      <p:ext uri="{BB962C8B-B14F-4D97-AF65-F5344CB8AC3E}">
        <p14:creationId xmlns:p14="http://schemas.microsoft.com/office/powerpoint/2010/main" val="3242629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2"/>
          <p:cNvSpPr txBox="1">
            <a:spLocks noGrp="1"/>
          </p:cNvSpPr>
          <p:nvPr>
            <p:ph type="title"/>
          </p:nvPr>
        </p:nvSpPr>
        <p:spPr>
          <a:xfrm>
            <a:off x="457199" y="762421"/>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42500"/>
              </a:lnSpc>
              <a:spcBef>
                <a:spcPts val="0"/>
              </a:spcBef>
              <a:spcAft>
                <a:spcPts val="0"/>
              </a:spcAft>
              <a:buNone/>
            </a:pPr>
            <a:r>
              <a:rPr lang="en-US" sz="4000" dirty="0" err="1">
                <a:solidFill>
                  <a:srgbClr val="0070C0"/>
                </a:solidFill>
                <a:latin typeface="Calibri"/>
                <a:ea typeface="Calibri"/>
                <a:cs typeface="Calibri"/>
                <a:sym typeface="Calibri"/>
              </a:rPr>
              <a:t>EconEdLink</a:t>
            </a:r>
            <a:r>
              <a:rPr lang="en-US" sz="4000" dirty="0">
                <a:solidFill>
                  <a:srgbClr val="0070C0"/>
                </a:solidFill>
                <a:latin typeface="Calibri"/>
                <a:ea typeface="Calibri"/>
                <a:cs typeface="Calibri"/>
                <a:sym typeface="Calibri"/>
              </a:rPr>
              <a:t> Membership</a:t>
            </a:r>
            <a:endParaRPr dirty="0">
              <a:solidFill>
                <a:srgbClr val="0070C0"/>
              </a:solidFill>
            </a:endParaRPr>
          </a:p>
        </p:txBody>
      </p:sp>
      <p:sp>
        <p:nvSpPr>
          <p:cNvPr id="60" name="Google Shape;60;p2"/>
          <p:cNvSpPr txBox="1"/>
          <p:nvPr/>
        </p:nvSpPr>
        <p:spPr>
          <a:xfrm>
            <a:off x="482538" y="2114894"/>
            <a:ext cx="8175171" cy="424731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0" i="0" u="none" strike="noStrike" cap="none" dirty="0">
                <a:solidFill>
                  <a:schemeClr val="dk1"/>
                </a:solidFill>
                <a:latin typeface="Arial"/>
                <a:ea typeface="Arial"/>
                <a:cs typeface="Arial"/>
                <a:sym typeface="Arial"/>
              </a:rPr>
              <a:t>You can now access CEE’s professional development webinars directly on EconEdLink.org! To receive these new professional development benefits, </a:t>
            </a:r>
            <a:r>
              <a:rPr lang="en-US" sz="1800" b="1" i="0" u="none" strike="noStrike" cap="none" dirty="0">
                <a:solidFill>
                  <a:schemeClr val="dk1"/>
                </a:solidFill>
                <a:latin typeface="Arial"/>
                <a:ea typeface="Arial"/>
                <a:cs typeface="Arial"/>
                <a:sym typeface="Arial"/>
              </a:rPr>
              <a:t>become an </a:t>
            </a:r>
            <a:r>
              <a:rPr lang="en-US" sz="1800" b="1" i="0" u="none" strike="noStrike" cap="none" dirty="0" err="1">
                <a:solidFill>
                  <a:schemeClr val="dk1"/>
                </a:solidFill>
                <a:latin typeface="Arial"/>
                <a:ea typeface="Arial"/>
                <a:cs typeface="Arial"/>
                <a:sym typeface="Arial"/>
              </a:rPr>
              <a:t>EconEdLink</a:t>
            </a:r>
            <a:r>
              <a:rPr lang="en-US" sz="1800" b="1" i="0" u="none" strike="noStrike" cap="none" dirty="0">
                <a:solidFill>
                  <a:schemeClr val="dk1"/>
                </a:solidFill>
                <a:latin typeface="Arial"/>
                <a:ea typeface="Arial"/>
                <a:cs typeface="Arial"/>
                <a:sym typeface="Arial"/>
              </a:rPr>
              <a:t> </a:t>
            </a:r>
            <a:r>
              <a:rPr lang="en-US" sz="1800" b="1" i="0" u="sng" strike="noStrike" cap="none" dirty="0">
                <a:solidFill>
                  <a:schemeClr val="dk1"/>
                </a:solidFill>
                <a:latin typeface="Arial"/>
                <a:ea typeface="Arial"/>
                <a:cs typeface="Arial"/>
                <a:sym typeface="Arial"/>
                <a:hlinkClick r:id="rId3">
                  <a:extLst>
                    <a:ext uri="{A12FA001-AC4F-418D-AE19-62706E023703}">
                      <ahyp:hlinkClr xmlns:ahyp="http://schemas.microsoft.com/office/drawing/2018/hyperlinkcolor" val="tx"/>
                    </a:ext>
                  </a:extLst>
                </a:hlinkClick>
              </a:rPr>
              <a:t>member</a:t>
            </a:r>
            <a:r>
              <a:rPr lang="en-US" sz="1800" b="0" i="0" u="none" strike="noStrike" cap="none" dirty="0">
                <a:solidFill>
                  <a:schemeClr val="dk1"/>
                </a:solidFill>
                <a:latin typeface="Arial"/>
                <a:ea typeface="Arial"/>
                <a:cs typeface="Arial"/>
                <a:sym typeface="Arial"/>
              </a:rPr>
              <a:t>. As a member, you will now be able to: </a:t>
            </a:r>
            <a:endParaRPr sz="1800" dirty="0">
              <a:solidFill>
                <a:schemeClr val="dk1"/>
              </a:solidFill>
              <a:latin typeface="Arial"/>
              <a:ea typeface="Arial"/>
              <a:cs typeface="Arial"/>
              <a:sym typeface="Arial"/>
            </a:endParaRP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1800"/>
              <a:buFont typeface="Arial"/>
              <a:buChar char="•"/>
            </a:pPr>
            <a:r>
              <a:rPr lang="en-US" sz="1800" dirty="0">
                <a:solidFill>
                  <a:schemeClr val="dk1"/>
                </a:solidFill>
                <a:latin typeface="Arial"/>
                <a:ea typeface="Arial"/>
                <a:cs typeface="Arial"/>
                <a:sym typeface="Arial"/>
              </a:rPr>
              <a:t>Automatically receive a professional development certificate via e-mail within 24 hours after viewing any webinar for a minimum of 45 minutes</a:t>
            </a:r>
            <a:endParaRPr sz="1800" dirty="0">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1800"/>
              <a:buFont typeface="Arial"/>
              <a:buChar char="•"/>
            </a:pPr>
            <a:r>
              <a:rPr lang="en-US" sz="1800" dirty="0">
                <a:solidFill>
                  <a:schemeClr val="dk1"/>
                </a:solidFill>
                <a:latin typeface="Arial"/>
                <a:ea typeface="Arial"/>
                <a:cs typeface="Arial"/>
                <a:sym typeface="Arial"/>
              </a:rPr>
              <a:t>Register for upcoming webinars with a simple one-click process </a:t>
            </a:r>
            <a:endParaRPr sz="1800" dirty="0">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1800"/>
              <a:buFont typeface="Arial"/>
              <a:buChar char="•"/>
            </a:pPr>
            <a:r>
              <a:rPr lang="en-US" sz="1800" dirty="0">
                <a:solidFill>
                  <a:schemeClr val="dk1"/>
                </a:solidFill>
                <a:latin typeface="Arial"/>
                <a:ea typeface="Arial"/>
                <a:cs typeface="Arial"/>
                <a:sym typeface="Arial"/>
              </a:rPr>
              <a:t>Easily download presentations, lesson plan materials and activities for each webinar </a:t>
            </a:r>
            <a:endParaRPr sz="1800" dirty="0">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1800"/>
              <a:buFont typeface="Arial"/>
              <a:buChar char="•"/>
            </a:pPr>
            <a:r>
              <a:rPr lang="en-US" sz="1800" dirty="0">
                <a:solidFill>
                  <a:schemeClr val="dk1"/>
                </a:solidFill>
                <a:latin typeface="Arial"/>
                <a:ea typeface="Arial"/>
                <a:cs typeface="Arial"/>
                <a:sym typeface="Arial"/>
              </a:rPr>
              <a:t>Search and view all webinars at your convenience </a:t>
            </a:r>
            <a:endParaRPr sz="1800" dirty="0">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1800"/>
              <a:buFont typeface="Arial"/>
              <a:buChar char="•"/>
            </a:pPr>
            <a:r>
              <a:rPr lang="en-US" sz="1800" dirty="0">
                <a:solidFill>
                  <a:schemeClr val="dk1"/>
                </a:solidFill>
                <a:latin typeface="Arial"/>
                <a:ea typeface="Arial"/>
                <a:cs typeface="Arial"/>
                <a:sym typeface="Arial"/>
              </a:rPr>
              <a:t>Save webinars to your </a:t>
            </a:r>
            <a:r>
              <a:rPr lang="en-US" sz="1800" dirty="0" err="1">
                <a:solidFill>
                  <a:schemeClr val="dk1"/>
                </a:solidFill>
                <a:latin typeface="Arial"/>
                <a:ea typeface="Arial"/>
                <a:cs typeface="Arial"/>
                <a:sym typeface="Arial"/>
              </a:rPr>
              <a:t>EconEdLink</a:t>
            </a:r>
            <a:r>
              <a:rPr lang="en-US" sz="1800" dirty="0">
                <a:solidFill>
                  <a:schemeClr val="dk1"/>
                </a:solidFill>
                <a:latin typeface="Arial"/>
                <a:ea typeface="Arial"/>
                <a:cs typeface="Arial"/>
                <a:sym typeface="Arial"/>
              </a:rPr>
              <a:t> dashboard for easy access to the event</a:t>
            </a:r>
            <a:endParaRPr sz="1800" dirty="0">
              <a:solidFill>
                <a:schemeClr val="dk1"/>
              </a:solidFill>
              <a:latin typeface="Arial"/>
              <a:ea typeface="Arial"/>
              <a:cs typeface="Arial"/>
              <a:sym typeface="Arial"/>
            </a:endParaRP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ctr" rtl="0">
              <a:spcBef>
                <a:spcPts val="0"/>
              </a:spcBef>
              <a:spcAft>
                <a:spcPts val="0"/>
              </a:spcAft>
              <a:buNone/>
            </a:pPr>
            <a:r>
              <a:rPr lang="en-US" sz="1800" dirty="0">
                <a:solidFill>
                  <a:schemeClr val="dk1"/>
                </a:solidFill>
                <a:latin typeface="Arial"/>
                <a:ea typeface="Arial"/>
                <a:cs typeface="Arial"/>
                <a:sym typeface="Arial"/>
              </a:rPr>
              <a:t>You may access our new </a:t>
            </a:r>
            <a:r>
              <a:rPr lang="en-US" sz="1800" b="1" dirty="0">
                <a:solidFill>
                  <a:schemeClr val="dk1"/>
                </a:solidFill>
                <a:latin typeface="Arial"/>
                <a:ea typeface="Arial"/>
                <a:cs typeface="Arial"/>
                <a:sym typeface="Arial"/>
              </a:rPr>
              <a:t>Professional Development</a:t>
            </a:r>
            <a:r>
              <a:rPr lang="en-US" sz="1800" dirty="0">
                <a:solidFill>
                  <a:schemeClr val="dk1"/>
                </a:solidFill>
                <a:latin typeface="Arial"/>
                <a:ea typeface="Arial"/>
                <a:cs typeface="Arial"/>
                <a:sym typeface="Arial"/>
              </a:rPr>
              <a:t> page </a:t>
            </a:r>
            <a:r>
              <a:rPr lang="en-US" sz="1800" u="sng" dirty="0">
                <a:solidFill>
                  <a:schemeClr val="dk1"/>
                </a:solidFill>
                <a:latin typeface="Arial"/>
                <a:ea typeface="Arial"/>
                <a:cs typeface="Arial"/>
                <a:sym typeface="Arial"/>
                <a:hlinkClick r:id="rId4">
                  <a:extLst>
                    <a:ext uri="{A12FA001-AC4F-418D-AE19-62706E023703}">
                      <ahyp:hlinkClr xmlns:ahyp="http://schemas.microsoft.com/office/drawing/2018/hyperlinkcolor" val="tx"/>
                    </a:ext>
                  </a:extLst>
                </a:hlinkClick>
              </a:rPr>
              <a:t>here</a:t>
            </a:r>
            <a:endParaRPr sz="1800" dirty="0">
              <a:solidFill>
                <a:schemeClr val="dk1"/>
              </a:solidFill>
              <a:latin typeface="Arial"/>
              <a:ea typeface="Arial"/>
              <a:cs typeface="Arial"/>
              <a:sym typeface="Arial"/>
            </a:endParaRPr>
          </a:p>
          <a:p>
            <a:pPr marL="0" marR="0" lvl="0" indent="0" algn="l" rtl="0">
              <a:spcBef>
                <a:spcPts val="0"/>
              </a:spcBef>
              <a:spcAft>
                <a:spcPts val="0"/>
              </a:spcAft>
              <a:buNone/>
            </a:pPr>
            <a:endParaRPr sz="1800" dirty="0">
              <a:solidFill>
                <a:schemeClr val="dk1"/>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0"/>
          <p:cNvSpPr txBox="1">
            <a:spLocks noGrp="1"/>
          </p:cNvSpPr>
          <p:nvPr>
            <p:ph type="title"/>
          </p:nvPr>
        </p:nvSpPr>
        <p:spPr>
          <a:xfrm>
            <a:off x="457200" y="106984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3636"/>
              </a:lnSpc>
              <a:spcBef>
                <a:spcPts val="0"/>
              </a:spcBef>
              <a:spcAft>
                <a:spcPts val="0"/>
              </a:spcAft>
              <a:buNone/>
            </a:pPr>
            <a:r>
              <a:rPr lang="en-US" sz="5500">
                <a:latin typeface="Calibri"/>
                <a:ea typeface="Calibri"/>
                <a:cs typeface="Calibri"/>
                <a:sym typeface="Calibri"/>
              </a:rPr>
              <a:t>CEE Affiliates</a:t>
            </a:r>
            <a:endParaRPr sz="5500" b="1"/>
          </a:p>
        </p:txBody>
      </p:sp>
      <p:sp>
        <p:nvSpPr>
          <p:cNvPr id="116" name="Google Shape;116;p10"/>
          <p:cNvSpPr txBox="1"/>
          <p:nvPr/>
        </p:nvSpPr>
        <p:spPr>
          <a:xfrm>
            <a:off x="1501666" y="5134678"/>
            <a:ext cx="6140667"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u="sng">
                <a:solidFill>
                  <a:schemeClr val="dk1"/>
                </a:solidFill>
                <a:latin typeface="Arial"/>
                <a:ea typeface="Arial"/>
                <a:cs typeface="Arial"/>
                <a:sym typeface="Arial"/>
                <a:hlinkClick r:id="rId3">
                  <a:extLst>
                    <a:ext uri="{A12FA001-AC4F-418D-AE19-62706E023703}">
                      <ahyp:hlinkClr xmlns:ahyp="http://schemas.microsoft.com/office/drawing/2018/hyperlinkcolor" val="tx"/>
                    </a:ext>
                  </a:extLst>
                </a:hlinkClick>
              </a:rPr>
              <a:t>https://www.councilforeconed.org/resources/local-affiliates/</a:t>
            </a:r>
            <a:endParaRPr sz="1800">
              <a:solidFill>
                <a:schemeClr val="dk1"/>
              </a:solidFill>
              <a:latin typeface="Arial"/>
              <a:ea typeface="Arial"/>
              <a:cs typeface="Arial"/>
              <a:sym typeface="Arial"/>
            </a:endParaRPr>
          </a:p>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117" name="Google Shape;117;p10" descr="A picture containing bird&#10;&#10;Description generated with very high confidence"/>
          <p:cNvPicPr preferRelativeResize="0"/>
          <p:nvPr/>
        </p:nvPicPr>
        <p:blipFill rotWithShape="1">
          <a:blip r:embed="rId4">
            <a:alphaModFix/>
          </a:blip>
          <a:srcRect/>
          <a:stretch/>
        </p:blipFill>
        <p:spPr>
          <a:xfrm>
            <a:off x="1524001" y="2335947"/>
            <a:ext cx="6095999" cy="2403817"/>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1"/>
          <p:cNvSpPr txBox="1">
            <a:spLocks noGrp="1"/>
          </p:cNvSpPr>
          <p:nvPr>
            <p:ph type="ctrTitle"/>
          </p:nvPr>
        </p:nvSpPr>
        <p:spPr>
          <a:xfrm>
            <a:off x="756139" y="1145686"/>
            <a:ext cx="7772400" cy="1470025"/>
          </a:xfrm>
          <a:prstGeom prst="rect">
            <a:avLst/>
          </a:prstGeom>
          <a:noFill/>
          <a:ln>
            <a:noFill/>
          </a:ln>
        </p:spPr>
        <p:txBody>
          <a:bodyPr spcFirstLastPara="1" wrap="square" lIns="91425" tIns="45700" rIns="91425" bIns="45700" anchor="ctr" anchorCtr="0">
            <a:noAutofit/>
          </a:bodyPr>
          <a:lstStyle/>
          <a:p>
            <a:pPr marL="0" lvl="0" indent="0" algn="ctr" rtl="0">
              <a:lnSpc>
                <a:spcPct val="105555"/>
              </a:lnSpc>
              <a:spcBef>
                <a:spcPts val="0"/>
              </a:spcBef>
              <a:spcAft>
                <a:spcPts val="0"/>
              </a:spcAft>
              <a:buNone/>
            </a:pPr>
            <a:r>
              <a:rPr lang="en-US" sz="5400">
                <a:latin typeface="Calibri"/>
                <a:ea typeface="Calibri"/>
                <a:cs typeface="Calibri"/>
                <a:sym typeface="Calibri"/>
              </a:rPr>
              <a:t>Thank You to Our Sponsors!</a:t>
            </a:r>
            <a:endParaRPr sz="5400"/>
          </a:p>
        </p:txBody>
      </p:sp>
      <p:sp>
        <p:nvSpPr>
          <p:cNvPr id="123" name="Google Shape;123;p11"/>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888888"/>
              </a:buClr>
              <a:buSzPts val="2800"/>
              <a:buNone/>
            </a:pPr>
            <a:endParaRPr/>
          </a:p>
        </p:txBody>
      </p:sp>
      <p:pic>
        <p:nvPicPr>
          <p:cNvPr id="124" name="Google Shape;124;p11"/>
          <p:cNvPicPr preferRelativeResize="0"/>
          <p:nvPr/>
        </p:nvPicPr>
        <p:blipFill rotWithShape="1">
          <a:blip r:embed="rId3">
            <a:alphaModFix/>
          </a:blip>
          <a:srcRect/>
          <a:stretch/>
        </p:blipFill>
        <p:spPr>
          <a:xfrm>
            <a:off x="5918479" y="2622632"/>
            <a:ext cx="2378110" cy="2378110"/>
          </a:xfrm>
          <a:prstGeom prst="rect">
            <a:avLst/>
          </a:prstGeom>
          <a:noFill/>
          <a:ln>
            <a:noFill/>
          </a:ln>
        </p:spPr>
      </p:pic>
      <p:pic>
        <p:nvPicPr>
          <p:cNvPr id="125" name="Google Shape;125;p11"/>
          <p:cNvPicPr preferRelativeResize="0"/>
          <p:nvPr/>
        </p:nvPicPr>
        <p:blipFill rotWithShape="1">
          <a:blip r:embed="rId4">
            <a:alphaModFix/>
          </a:blip>
          <a:srcRect/>
          <a:stretch/>
        </p:blipFill>
        <p:spPr>
          <a:xfrm>
            <a:off x="291116" y="2690224"/>
            <a:ext cx="4725799" cy="1302970"/>
          </a:xfrm>
          <a:prstGeom prst="rect">
            <a:avLst/>
          </a:prstGeom>
          <a:noFill/>
          <a:ln>
            <a:noFill/>
          </a:ln>
        </p:spPr>
      </p:pic>
      <p:pic>
        <p:nvPicPr>
          <p:cNvPr id="126" name="Google Shape;126;p11"/>
          <p:cNvPicPr preferRelativeResize="0"/>
          <p:nvPr/>
        </p:nvPicPr>
        <p:blipFill rotWithShape="1">
          <a:blip r:embed="rId5">
            <a:alphaModFix/>
          </a:blip>
          <a:srcRect/>
          <a:stretch/>
        </p:blipFill>
        <p:spPr>
          <a:xfrm>
            <a:off x="1211831" y="5899538"/>
            <a:ext cx="6217920" cy="594360"/>
          </a:xfrm>
          <a:prstGeom prst="rect">
            <a:avLst/>
          </a:prstGeom>
          <a:noFill/>
          <a:ln>
            <a:noFill/>
          </a:ln>
        </p:spPr>
      </p:pic>
      <p:sp>
        <p:nvSpPr>
          <p:cNvPr id="127" name="Google Shape;127;p11"/>
          <p:cNvSpPr/>
          <p:nvPr/>
        </p:nvSpPr>
        <p:spPr>
          <a:xfrm>
            <a:off x="4450813" y="3244334"/>
            <a:ext cx="242374"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rgbClr val="000000"/>
                </a:solidFill>
                <a:latin typeface="Times New Roman"/>
                <a:ea typeface="Times New Roman"/>
                <a:cs typeface="Times New Roman"/>
                <a:sym typeface="Times New Roman"/>
              </a:rPr>
              <a:t> </a:t>
            </a:r>
            <a:endParaRPr sz="1800">
              <a:solidFill>
                <a:schemeClr val="dk1"/>
              </a:solidFill>
              <a:latin typeface="Arial"/>
              <a:ea typeface="Arial"/>
              <a:cs typeface="Arial"/>
              <a:sym typeface="Arial"/>
            </a:endParaRPr>
          </a:p>
        </p:txBody>
      </p:sp>
      <p:pic>
        <p:nvPicPr>
          <p:cNvPr id="128" name="Google Shape;128;p11"/>
          <p:cNvPicPr preferRelativeResize="0"/>
          <p:nvPr/>
        </p:nvPicPr>
        <p:blipFill rotWithShape="1">
          <a:blip r:embed="rId6">
            <a:alphaModFix/>
          </a:blip>
          <a:srcRect/>
          <a:stretch/>
        </p:blipFill>
        <p:spPr>
          <a:xfrm>
            <a:off x="2654015" y="3811687"/>
            <a:ext cx="1905000" cy="1874520"/>
          </a:xfrm>
          <a:prstGeom prst="rect">
            <a:avLst/>
          </a:prstGeom>
          <a:noFill/>
          <a:ln>
            <a:noFill/>
          </a:ln>
        </p:spPr>
      </p:pic>
      <p:pic>
        <p:nvPicPr>
          <p:cNvPr id="129" name="Google Shape;129;p11" descr="A picture containing drawing&#10;&#10;Description automatically generated"/>
          <p:cNvPicPr preferRelativeResize="0"/>
          <p:nvPr/>
        </p:nvPicPr>
        <p:blipFill rotWithShape="1">
          <a:blip r:embed="rId7">
            <a:alphaModFix/>
          </a:blip>
          <a:srcRect/>
          <a:stretch/>
        </p:blipFill>
        <p:spPr>
          <a:xfrm>
            <a:off x="7737274" y="5243613"/>
            <a:ext cx="1188720" cy="119634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3"/>
          <p:cNvSpPr txBox="1">
            <a:spLocks noGrp="1"/>
          </p:cNvSpPr>
          <p:nvPr>
            <p:ph type="title"/>
          </p:nvPr>
        </p:nvSpPr>
        <p:spPr>
          <a:xfrm>
            <a:off x="433551" y="1061966"/>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42500"/>
              </a:lnSpc>
              <a:spcBef>
                <a:spcPts val="0"/>
              </a:spcBef>
              <a:spcAft>
                <a:spcPts val="0"/>
              </a:spcAft>
              <a:buNone/>
            </a:pPr>
            <a:r>
              <a:rPr lang="en-US" sz="4000" dirty="0">
                <a:solidFill>
                  <a:srgbClr val="0070C0"/>
                </a:solidFill>
                <a:latin typeface="Calibri"/>
                <a:ea typeface="Calibri"/>
                <a:cs typeface="Calibri"/>
                <a:sym typeface="Calibri"/>
              </a:rPr>
              <a:t>Professional Development Certificate</a:t>
            </a:r>
            <a:endParaRPr sz="4000" b="1" dirty="0">
              <a:solidFill>
                <a:srgbClr val="0070C0"/>
              </a:solidFill>
              <a:latin typeface="Calibri"/>
              <a:ea typeface="Calibri"/>
              <a:cs typeface="Calibri"/>
              <a:sym typeface="Calibri"/>
            </a:endParaRPr>
          </a:p>
        </p:txBody>
      </p:sp>
      <p:sp>
        <p:nvSpPr>
          <p:cNvPr id="67" name="Google Shape;67;p3"/>
          <p:cNvSpPr txBox="1"/>
          <p:nvPr/>
        </p:nvSpPr>
        <p:spPr>
          <a:xfrm>
            <a:off x="588955" y="2359260"/>
            <a:ext cx="8175171" cy="286232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dirty="0">
                <a:solidFill>
                  <a:schemeClr val="dk1"/>
                </a:solidFill>
                <a:latin typeface="Arial"/>
                <a:ea typeface="Arial"/>
                <a:cs typeface="Arial"/>
                <a:sym typeface="Arial"/>
              </a:rPr>
              <a:t>To earn your professional development certificate for this webinar, you must:</a:t>
            </a:r>
            <a:endParaRPr dirty="0"/>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1800"/>
              <a:buFont typeface="Arial"/>
              <a:buChar char="•"/>
            </a:pPr>
            <a:r>
              <a:rPr lang="en-US" sz="1800" dirty="0">
                <a:solidFill>
                  <a:schemeClr val="dk1"/>
                </a:solidFill>
                <a:latin typeface="Arial"/>
                <a:ea typeface="Arial"/>
                <a:cs typeface="Arial"/>
                <a:sym typeface="Arial"/>
              </a:rPr>
              <a:t>Watch a minimum of 45-minutes and you will automatically receive a professional development </a:t>
            </a:r>
            <a:r>
              <a:rPr lang="en-US" sz="1800" b="1" dirty="0">
                <a:solidFill>
                  <a:srgbClr val="7A9900"/>
                </a:solidFill>
                <a:latin typeface="Arial"/>
                <a:ea typeface="Arial"/>
                <a:cs typeface="Arial"/>
                <a:sym typeface="Arial"/>
              </a:rPr>
              <a:t>certificate </a:t>
            </a:r>
            <a:r>
              <a:rPr lang="en-US" sz="1800" dirty="0">
                <a:solidFill>
                  <a:schemeClr val="dk1"/>
                </a:solidFill>
                <a:latin typeface="Arial"/>
                <a:ea typeface="Arial"/>
                <a:cs typeface="Arial"/>
                <a:sym typeface="Arial"/>
              </a:rPr>
              <a:t>via e-mail within 24 hours.</a:t>
            </a:r>
            <a:endParaRPr dirty="0"/>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0" marR="0" lvl="0" indent="0" algn="l" rtl="0">
              <a:spcBef>
                <a:spcPts val="0"/>
              </a:spcBef>
              <a:spcAft>
                <a:spcPts val="0"/>
              </a:spcAft>
              <a:buNone/>
            </a:pPr>
            <a:r>
              <a:rPr lang="en-US" sz="1800" dirty="0">
                <a:solidFill>
                  <a:schemeClr val="dk1"/>
                </a:solidFill>
                <a:latin typeface="Arial"/>
                <a:ea typeface="Arial"/>
                <a:cs typeface="Arial"/>
                <a:sym typeface="Arial"/>
              </a:rPr>
              <a:t>Accessing resources: </a:t>
            </a:r>
            <a:endParaRPr sz="1800" dirty="0">
              <a:solidFill>
                <a:schemeClr val="dk1"/>
              </a:solidFill>
              <a:latin typeface="Arial"/>
              <a:ea typeface="Arial"/>
              <a:cs typeface="Arial"/>
              <a:sym typeface="Arial"/>
            </a:endParaRPr>
          </a:p>
          <a:p>
            <a:pPr marL="0" marR="0" lvl="0" indent="0" algn="l" rtl="0">
              <a:spcBef>
                <a:spcPts val="0"/>
              </a:spcBef>
              <a:spcAft>
                <a:spcPts val="0"/>
              </a:spcAft>
              <a:buNone/>
            </a:pPr>
            <a:endParaRPr sz="1800" dirty="0">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1800"/>
              <a:buFont typeface="Arial "/>
              <a:buChar char="•"/>
            </a:pPr>
            <a:r>
              <a:rPr lang="en-US" sz="1800" dirty="0">
                <a:solidFill>
                  <a:schemeClr val="dk1"/>
                </a:solidFill>
                <a:latin typeface="Arial"/>
                <a:ea typeface="Arial"/>
                <a:cs typeface="Arial"/>
                <a:sym typeface="Arial"/>
              </a:rPr>
              <a:t>You can now easily download presentations, lesson plan materials, and activities for each webinar from </a:t>
            </a:r>
            <a:r>
              <a:rPr lang="en-US" sz="1600" b="1" i="1" dirty="0">
                <a:solidFill>
                  <a:srgbClr val="005CB8"/>
                </a:solidFill>
                <a:latin typeface="Arial"/>
                <a:ea typeface="Arial"/>
                <a:cs typeface="Arial"/>
                <a:sym typeface="Arial"/>
              </a:rPr>
              <a:t>EconEdLink.org/professional-development/</a:t>
            </a:r>
            <a:endParaRPr dirty="0"/>
          </a:p>
          <a:p>
            <a:pPr marL="0" marR="0" lvl="0" indent="0" algn="l" rtl="0">
              <a:spcBef>
                <a:spcPts val="0"/>
              </a:spcBef>
              <a:spcAft>
                <a:spcPts val="0"/>
              </a:spcAft>
              <a:buNone/>
            </a:pPr>
            <a:endParaRPr sz="1800" b="1" i="1" dirty="0">
              <a:solidFill>
                <a:srgbClr val="005CB8"/>
              </a:solidFill>
              <a:latin typeface="Arial"/>
              <a:ea typeface="Arial"/>
              <a:cs typeface="Arial"/>
              <a:sym typeface="Aria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6"/>
          <p:cNvSpPr txBox="1">
            <a:spLocks noGrp="1"/>
          </p:cNvSpPr>
          <p:nvPr>
            <p:ph type="title"/>
          </p:nvPr>
        </p:nvSpPr>
        <p:spPr>
          <a:xfrm>
            <a:off x="609600" y="33867"/>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3636"/>
              </a:lnSpc>
              <a:spcBef>
                <a:spcPts val="0"/>
              </a:spcBef>
              <a:spcAft>
                <a:spcPts val="0"/>
              </a:spcAft>
              <a:buNone/>
            </a:pPr>
            <a:r>
              <a:rPr lang="en-US" sz="4000" dirty="0">
                <a:solidFill>
                  <a:srgbClr val="0070C0"/>
                </a:solidFill>
              </a:rPr>
              <a:t>National Standards</a:t>
            </a:r>
            <a:endParaRPr sz="4000" b="1" dirty="0">
              <a:solidFill>
                <a:srgbClr val="0070C0"/>
              </a:solidFill>
            </a:endParaRPr>
          </a:p>
        </p:txBody>
      </p:sp>
      <p:sp>
        <p:nvSpPr>
          <p:cNvPr id="88" name="Google Shape;88;p6"/>
          <p:cNvSpPr txBox="1">
            <a:spLocks noGrp="1"/>
          </p:cNvSpPr>
          <p:nvPr>
            <p:ph type="body" idx="4294967295"/>
          </p:nvPr>
        </p:nvSpPr>
        <p:spPr>
          <a:xfrm>
            <a:off x="457200" y="1176866"/>
            <a:ext cx="8229600" cy="5308339"/>
          </a:xfrm>
          <a:prstGeom prst="rect">
            <a:avLst/>
          </a:prstGeom>
          <a:noFill/>
          <a:ln>
            <a:noFill/>
          </a:ln>
        </p:spPr>
        <p:txBody>
          <a:bodyPr spcFirstLastPara="1" wrap="square" lIns="91425" tIns="45700" rIns="91425" bIns="45700" anchor="t" anchorCtr="0">
            <a:noAutofit/>
          </a:bodyPr>
          <a:lstStyle/>
          <a:p>
            <a:pPr marL="50800" indent="0">
              <a:buNone/>
            </a:pPr>
            <a:r>
              <a:rPr lang="en-US" sz="2000" dirty="0"/>
              <a:t> </a:t>
            </a:r>
            <a:r>
              <a:rPr lang="en-US" sz="1800" dirty="0">
                <a:latin typeface="+mn-lt"/>
              </a:rPr>
              <a:t>Protecting and Insuring:							</a:t>
            </a:r>
            <a:r>
              <a:rPr lang="en-US" sz="1800" i="1" dirty="0">
                <a:latin typeface="+mn-lt"/>
              </a:rPr>
              <a:t>Loss of assets, wealth, and future opportunities can occur if an 	individual’s personal information is obtained by others 	through identity theft and then used fraudulently. By managing their 	personal information and choosing the environment in which it is 	revealed, individuals can accept, reduce, and insure against the risk 	of loss due to identity theft.</a:t>
            </a:r>
          </a:p>
          <a:p>
            <a:pPr marL="50800" indent="0">
              <a:buNone/>
            </a:pPr>
            <a:endParaRPr lang="en-US" sz="1800" dirty="0">
              <a:latin typeface="+mn-lt"/>
            </a:endParaRPr>
          </a:p>
          <a:p>
            <a:pPr marL="50800" indent="0">
              <a:buNone/>
            </a:pPr>
            <a:r>
              <a:rPr lang="en-US" sz="1800" dirty="0">
                <a:latin typeface="+mn-lt"/>
              </a:rPr>
              <a:t>Using Credit:							</a:t>
            </a:r>
            <a:r>
              <a:rPr lang="en-US" sz="1800" i="1" dirty="0">
                <a:latin typeface="+mn-lt"/>
              </a:rPr>
              <a:t>Students will understand that credit allows people to purchase 	goods and services that they can use today and pay for those goods 	and services in the future with interest. People choose among 	different credit options that have different costs. Lenders approve or 	deny applications for loans based on an evaluation of the 	borrower’s past credit history and expected ability to pay in the 	future. 	Higher-risk borrowers are charged higher interest rates; lower-risk 	borrowers are charged lower interest rates</a:t>
            </a:r>
            <a:r>
              <a:rPr lang="en-US" sz="2000" i="1" dirty="0">
                <a:latin typeface="+mn-lt"/>
              </a:rPr>
              <a:t>.</a:t>
            </a:r>
            <a:endParaRPr lang="en-US" sz="1600" i="1" dirty="0">
              <a:latin typeface="+mn-l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8">
                                            <p:txEl>
                                              <p:pRg st="0" end="0"/>
                                            </p:txEl>
                                          </p:spTgt>
                                        </p:tgtEl>
                                        <p:attrNameLst>
                                          <p:attrName>style.visibility</p:attrName>
                                        </p:attrNameLst>
                                      </p:cBhvr>
                                      <p:to>
                                        <p:strVal val="visible"/>
                                      </p:to>
                                    </p:set>
                                    <p:anim calcmode="lin" valueType="num">
                                      <p:cBhvr additive="base">
                                        <p:cTn id="7" dur="500"/>
                                        <p:tgtEl>
                                          <p:spTgt spid="8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88">
                                            <p:txEl>
                                              <p:pRg st="2" end="2"/>
                                            </p:txEl>
                                          </p:spTgt>
                                        </p:tgtEl>
                                        <p:attrNameLst>
                                          <p:attrName>style.visibility</p:attrName>
                                        </p:attrNameLst>
                                      </p:cBhvr>
                                      <p:to>
                                        <p:strVal val="visible"/>
                                      </p:to>
                                    </p:set>
                                    <p:anim calcmode="lin" valueType="num">
                                      <p:cBhvr additive="base">
                                        <p:cTn id="12" dur="500"/>
                                        <p:tgtEl>
                                          <p:spTgt spid="8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7"/>
          <p:cNvSpPr txBox="1">
            <a:spLocks noGrp="1"/>
          </p:cNvSpPr>
          <p:nvPr>
            <p:ph type="title"/>
          </p:nvPr>
        </p:nvSpPr>
        <p:spPr>
          <a:xfrm>
            <a:off x="457200" y="155448"/>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3636"/>
              </a:lnSpc>
              <a:spcBef>
                <a:spcPts val="0"/>
              </a:spcBef>
              <a:spcAft>
                <a:spcPts val="0"/>
              </a:spcAft>
              <a:buNone/>
            </a:pPr>
            <a:r>
              <a:rPr lang="en-US" sz="3600" dirty="0">
                <a:solidFill>
                  <a:srgbClr val="0070C0"/>
                </a:solidFill>
              </a:rPr>
              <a:t>Virginia State Standard</a:t>
            </a:r>
            <a:endParaRPr sz="3600" b="1" dirty="0">
              <a:solidFill>
                <a:srgbClr val="0070C0"/>
              </a:solidFill>
            </a:endParaRPr>
          </a:p>
        </p:txBody>
      </p:sp>
      <p:sp>
        <p:nvSpPr>
          <p:cNvPr id="95" name="Google Shape;95;p7"/>
          <p:cNvSpPr txBox="1">
            <a:spLocks noGrp="1"/>
          </p:cNvSpPr>
          <p:nvPr>
            <p:ph type="body" idx="4294967295"/>
          </p:nvPr>
        </p:nvSpPr>
        <p:spPr>
          <a:xfrm>
            <a:off x="457200" y="1298448"/>
            <a:ext cx="8229600" cy="4797552"/>
          </a:xfrm>
          <a:prstGeom prst="rect">
            <a:avLst/>
          </a:prstGeom>
          <a:noFill/>
          <a:ln>
            <a:noFill/>
          </a:ln>
        </p:spPr>
        <p:txBody>
          <a:bodyPr spcFirstLastPara="1" wrap="square" lIns="91425" tIns="45700" rIns="91425" bIns="45700" anchor="t" anchorCtr="0">
            <a:noAutofit/>
          </a:bodyPr>
          <a:lstStyle/>
          <a:p>
            <a:pPr marL="0" lvl="0" indent="0" algn="just">
              <a:spcBef>
                <a:spcPts val="1800"/>
              </a:spcBef>
              <a:buSzPts val="2750"/>
              <a:buNone/>
            </a:pPr>
            <a:r>
              <a:rPr lang="en-US" dirty="0">
                <a:latin typeface="+mn-lt"/>
              </a:rPr>
              <a:t>The student will demonstrate knowledge of personal finance and career opportunities by examining the financial responsibilities of citizenship, including evaluating common forms of credit, savings, investments, purchases, contractual agreements, warranties, and guarantees.</a:t>
            </a:r>
            <a:endParaRPr dirty="0">
              <a:latin typeface="+mn-lt"/>
            </a:endParaRPr>
          </a:p>
        </p:txBody>
      </p:sp>
      <p:sp>
        <p:nvSpPr>
          <p:cNvPr id="5" name="TextBox 4">
            <a:extLst>
              <a:ext uri="{FF2B5EF4-FFF2-40B4-BE49-F238E27FC236}">
                <a16:creationId xmlns:a16="http://schemas.microsoft.com/office/drawing/2014/main" id="{0A919007-0B72-403F-B905-96485387B5AD}"/>
              </a:ext>
            </a:extLst>
          </p:cNvPr>
          <p:cNvSpPr txBox="1"/>
          <p:nvPr/>
        </p:nvSpPr>
        <p:spPr>
          <a:xfrm>
            <a:off x="592665" y="1484715"/>
            <a:ext cx="8229599" cy="369332"/>
          </a:xfrm>
          <a:prstGeom prst="rect">
            <a:avLst/>
          </a:prstGeom>
          <a:noFill/>
        </p:spPr>
        <p:txBody>
          <a:bodyPr wrap="square">
            <a:spAutoFit/>
          </a:bodyPr>
          <a:lstStyle/>
          <a:p>
            <a:endParaRPr lang="en-US" sz="1800" dirty="0">
              <a:latin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5">
                                            <p:txEl>
                                              <p:pRg st="0" end="0"/>
                                            </p:txEl>
                                          </p:spTgt>
                                        </p:tgtEl>
                                        <p:attrNameLst>
                                          <p:attrName>style.visibility</p:attrName>
                                        </p:attrNameLst>
                                      </p:cBhvr>
                                      <p:to>
                                        <p:strVal val="visible"/>
                                      </p:to>
                                    </p:set>
                                    <p:anim calcmode="lin" valueType="num">
                                      <p:cBhvr additive="base">
                                        <p:cTn id="7" dur="500"/>
                                        <p:tgtEl>
                                          <p:spTgt spid="9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5"/>
          <p:cNvSpPr txBox="1">
            <a:spLocks noGrp="1"/>
          </p:cNvSpPr>
          <p:nvPr>
            <p:ph type="title"/>
          </p:nvPr>
        </p:nvSpPr>
        <p:spPr>
          <a:xfrm>
            <a:off x="457200" y="141380"/>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3636"/>
              </a:lnSpc>
              <a:spcBef>
                <a:spcPts val="0"/>
              </a:spcBef>
              <a:spcAft>
                <a:spcPts val="0"/>
              </a:spcAft>
              <a:buNone/>
            </a:pPr>
            <a:r>
              <a:rPr lang="en-US" sz="4000" dirty="0">
                <a:solidFill>
                  <a:srgbClr val="0070C0"/>
                </a:solidFill>
              </a:rPr>
              <a:t>Objectives</a:t>
            </a:r>
            <a:endParaRPr sz="4000" b="1" dirty="0">
              <a:solidFill>
                <a:srgbClr val="0070C0"/>
              </a:solidFill>
            </a:endParaRPr>
          </a:p>
        </p:txBody>
      </p:sp>
      <p:sp>
        <p:nvSpPr>
          <p:cNvPr id="81" name="Google Shape;81;p5"/>
          <p:cNvSpPr txBox="1">
            <a:spLocks noGrp="1"/>
          </p:cNvSpPr>
          <p:nvPr>
            <p:ph type="body" idx="4294967295"/>
          </p:nvPr>
        </p:nvSpPr>
        <p:spPr>
          <a:xfrm>
            <a:off x="323557" y="1439125"/>
            <a:ext cx="8363243" cy="4820998"/>
          </a:xfrm>
          <a:prstGeom prst="rect">
            <a:avLst/>
          </a:prstGeom>
          <a:noFill/>
          <a:ln>
            <a:noFill/>
          </a:ln>
        </p:spPr>
        <p:txBody>
          <a:bodyPr spcFirstLastPara="1" wrap="square" lIns="91425" tIns="45700" rIns="91425" bIns="45700" anchor="t" anchorCtr="0">
            <a:noAutofit/>
          </a:bodyPr>
          <a:lstStyle/>
          <a:p>
            <a:pPr fontAlgn="base" latinLnBrk="0">
              <a:buClr>
                <a:srgbClr val="FF0000"/>
              </a:buClr>
              <a:buFont typeface="Wingdings" panose="05000000000000000000" pitchFamily="2" charset="2"/>
              <a:buChar char="Ø"/>
            </a:pPr>
            <a:r>
              <a:rPr lang="en-US" sz="1800" dirty="0">
                <a:latin typeface="+mn-lt"/>
              </a:rPr>
              <a:t> </a:t>
            </a:r>
            <a:r>
              <a:rPr lang="en-US" dirty="0">
                <a:latin typeface="+mn-lt"/>
              </a:rPr>
              <a:t>Students will be able to:</a:t>
            </a:r>
          </a:p>
          <a:p>
            <a:pPr lvl="1" fontAlgn="base">
              <a:buClrTx/>
              <a:buFont typeface="Wingdings" panose="05000000000000000000" pitchFamily="2" charset="2"/>
              <a:buChar char="§"/>
            </a:pPr>
            <a:r>
              <a:rPr lang="en-US" sz="2000" dirty="0">
                <a:solidFill>
                  <a:srgbClr val="0070C0"/>
                </a:solidFill>
                <a:latin typeface="+mn-lt"/>
              </a:rPr>
              <a:t>List ways individuals and companies attempt to gain money and personal information from others for fraudulent uses.</a:t>
            </a:r>
          </a:p>
          <a:p>
            <a:pPr lvl="1" fontAlgn="base">
              <a:buClrTx/>
              <a:buFont typeface="Wingdings" panose="05000000000000000000" pitchFamily="2" charset="2"/>
              <a:buChar char="§"/>
            </a:pPr>
            <a:r>
              <a:rPr lang="en-US" sz="2000" dirty="0">
                <a:solidFill>
                  <a:srgbClr val="0070C0"/>
                </a:solidFill>
                <a:latin typeface="+mn-lt"/>
              </a:rPr>
              <a:t>Explain how individuals can protect themselves from identity theft and other scams.</a:t>
            </a:r>
          </a:p>
          <a:p>
            <a:pPr lvl="1" fontAlgn="base">
              <a:buClrTx/>
              <a:buFont typeface="Wingdings" panose="05000000000000000000" pitchFamily="2" charset="2"/>
              <a:buChar char="§"/>
            </a:pPr>
            <a:r>
              <a:rPr lang="en-US" sz="2000" dirty="0">
                <a:solidFill>
                  <a:srgbClr val="0070C0"/>
                </a:solidFill>
                <a:latin typeface="+mn-lt"/>
              </a:rPr>
              <a:t>Provide suggestions on where to obtain information on scams.	</a:t>
            </a:r>
          </a:p>
          <a:p>
            <a:pPr lvl="1" fontAlgn="base">
              <a:buClrTx/>
              <a:buFont typeface="Wingdings" panose="05000000000000000000" pitchFamily="2" charset="2"/>
              <a:buChar char="§"/>
            </a:pPr>
            <a:r>
              <a:rPr lang="en-US" sz="2000" dirty="0">
                <a:solidFill>
                  <a:srgbClr val="0070C0"/>
                </a:solidFill>
                <a:latin typeface="+mn-lt"/>
              </a:rPr>
              <a:t>Give information on where to report scams.</a:t>
            </a:r>
          </a:p>
          <a:p>
            <a:pPr marL="50800" indent="0" fontAlgn="base" latinLnBrk="0">
              <a:buNone/>
            </a:pPr>
            <a:endParaRPr lang="en-US" sz="2000" dirty="0"/>
          </a:p>
          <a:p>
            <a:pPr lvl="1" fontAlgn="base">
              <a:buFont typeface="Arial" panose="020B0604020202020204" pitchFamily="34" charset="0"/>
              <a:buChar char="•"/>
            </a:pPr>
            <a:endParaRPr lang="en-US" sz="2000" dirty="0"/>
          </a:p>
          <a:p>
            <a:pPr lvl="1" fontAlgn="base">
              <a:buFont typeface="Arial" panose="020B0604020202020204" pitchFamily="34" charset="0"/>
              <a:buChar char="•"/>
            </a:pPr>
            <a:endParaRPr sz="2500" dirty="0"/>
          </a:p>
          <a:p>
            <a:pPr marL="0" lvl="0" indent="0" algn="l" rtl="0">
              <a:spcBef>
                <a:spcPts val="1800"/>
              </a:spcBef>
              <a:spcAft>
                <a:spcPts val="0"/>
              </a:spcAft>
              <a:buClr>
                <a:schemeClr val="dk1"/>
              </a:buClr>
              <a:buSzPts val="2750"/>
              <a:buNone/>
            </a:pPr>
            <a:endParaRPr sz="275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
                                            <p:txEl>
                                              <p:pRg st="0" end="0"/>
                                            </p:txEl>
                                          </p:spTgt>
                                        </p:tgtEl>
                                        <p:attrNameLst>
                                          <p:attrName>style.visibility</p:attrName>
                                        </p:attrNameLst>
                                      </p:cBhvr>
                                      <p:to>
                                        <p:strVal val="visible"/>
                                      </p:to>
                                    </p:set>
                                    <p:anim calcmode="lin" valueType="num">
                                      <p:cBhvr additive="base">
                                        <p:cTn id="7" dur="500" fill="hold"/>
                                        <p:tgtEl>
                                          <p:spTgt spid="8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1">
                                            <p:txEl>
                                              <p:pRg st="1" end="1"/>
                                            </p:txEl>
                                          </p:spTgt>
                                        </p:tgtEl>
                                        <p:attrNameLst>
                                          <p:attrName>style.visibility</p:attrName>
                                        </p:attrNameLst>
                                      </p:cBhvr>
                                      <p:to>
                                        <p:strVal val="visible"/>
                                      </p:to>
                                    </p:set>
                                    <p:anim calcmode="lin" valueType="num">
                                      <p:cBhvr additive="base">
                                        <p:cTn id="11" dur="500" fill="hold"/>
                                        <p:tgtEl>
                                          <p:spTgt spid="81">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1">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81">
                                            <p:txEl>
                                              <p:pRg st="2" end="2"/>
                                            </p:txEl>
                                          </p:spTgt>
                                        </p:tgtEl>
                                        <p:attrNameLst>
                                          <p:attrName>style.visibility</p:attrName>
                                        </p:attrNameLst>
                                      </p:cBhvr>
                                      <p:to>
                                        <p:strVal val="visible"/>
                                      </p:to>
                                    </p:set>
                                    <p:anim calcmode="lin" valueType="num">
                                      <p:cBhvr additive="base">
                                        <p:cTn id="15" dur="500" fill="hold"/>
                                        <p:tgtEl>
                                          <p:spTgt spid="81">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81">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81">
                                            <p:txEl>
                                              <p:pRg st="3" end="3"/>
                                            </p:txEl>
                                          </p:spTgt>
                                        </p:tgtEl>
                                        <p:attrNameLst>
                                          <p:attrName>style.visibility</p:attrName>
                                        </p:attrNameLst>
                                      </p:cBhvr>
                                      <p:to>
                                        <p:strVal val="visible"/>
                                      </p:to>
                                    </p:set>
                                    <p:anim calcmode="lin" valueType="num">
                                      <p:cBhvr additive="base">
                                        <p:cTn id="19" dur="500" fill="hold"/>
                                        <p:tgtEl>
                                          <p:spTgt spid="81">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1">
                                            <p:txEl>
                                              <p:pRg st="4" end="4"/>
                                            </p:txEl>
                                          </p:spTgt>
                                        </p:tgtEl>
                                        <p:attrNameLst>
                                          <p:attrName>style.visibility</p:attrName>
                                        </p:attrNameLst>
                                      </p:cBhvr>
                                      <p:to>
                                        <p:strVal val="visible"/>
                                      </p:to>
                                    </p:set>
                                    <p:anim calcmode="lin" valueType="num">
                                      <p:cBhvr additive="base">
                                        <p:cTn id="23" dur="500" fill="hold"/>
                                        <p:tgtEl>
                                          <p:spTgt spid="81">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4"/>
          <p:cNvSpPr txBox="1">
            <a:spLocks noGrp="1"/>
          </p:cNvSpPr>
          <p:nvPr>
            <p:ph type="title"/>
          </p:nvPr>
        </p:nvSpPr>
        <p:spPr>
          <a:xfrm>
            <a:off x="260252" y="99177"/>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3636"/>
              </a:lnSpc>
              <a:spcBef>
                <a:spcPts val="0"/>
              </a:spcBef>
              <a:spcAft>
                <a:spcPts val="0"/>
              </a:spcAft>
              <a:buNone/>
            </a:pPr>
            <a:r>
              <a:rPr lang="en-US" sz="4800" dirty="0">
                <a:solidFill>
                  <a:srgbClr val="0070C0"/>
                </a:solidFill>
              </a:rPr>
              <a:t>Agenda</a:t>
            </a:r>
            <a:endParaRPr sz="4800" b="1" dirty="0">
              <a:solidFill>
                <a:srgbClr val="0070C0"/>
              </a:solidFill>
              <a:latin typeface="Calibri"/>
              <a:ea typeface="Calibri"/>
              <a:cs typeface="Calibri"/>
              <a:sym typeface="Calibri"/>
            </a:endParaRPr>
          </a:p>
        </p:txBody>
      </p:sp>
      <p:sp>
        <p:nvSpPr>
          <p:cNvPr id="74" name="Google Shape;74;p4"/>
          <p:cNvSpPr txBox="1">
            <a:spLocks noGrp="1"/>
          </p:cNvSpPr>
          <p:nvPr>
            <p:ph type="body" idx="4294967295"/>
          </p:nvPr>
        </p:nvSpPr>
        <p:spPr>
          <a:xfrm>
            <a:off x="597877" y="1354718"/>
            <a:ext cx="8229600" cy="5271165"/>
          </a:xfrm>
          <a:prstGeom prst="rect">
            <a:avLst/>
          </a:prstGeom>
          <a:noFill/>
          <a:ln>
            <a:noFill/>
          </a:ln>
        </p:spPr>
        <p:txBody>
          <a:bodyPr spcFirstLastPara="1" wrap="square" lIns="91425" tIns="45700" rIns="91425" bIns="45700" anchor="t" anchorCtr="0">
            <a:noAutofit/>
          </a:bodyPr>
          <a:lstStyle/>
          <a:p>
            <a:pPr marL="342900" indent="-342900">
              <a:lnSpc>
                <a:spcPct val="150000"/>
              </a:lnSpc>
              <a:buClr>
                <a:srgbClr val="FF0000"/>
              </a:buClr>
              <a:buSzPts val="2500"/>
              <a:buFont typeface="Wingdings" panose="05000000000000000000" pitchFamily="2" charset="2"/>
              <a:buChar char="Ø"/>
            </a:pPr>
            <a:r>
              <a:rPr lang="en-US" sz="2400" dirty="0">
                <a:latin typeface="+mn-lt"/>
              </a:rPr>
              <a:t>What’s a Scam and Cybercrime</a:t>
            </a:r>
            <a:endParaRPr lang="en-US" sz="2400" dirty="0">
              <a:latin typeface="+mn-lt"/>
              <a:ea typeface="Calibri"/>
              <a:cs typeface="Calibri"/>
              <a:sym typeface="Calibri"/>
            </a:endParaRPr>
          </a:p>
          <a:p>
            <a:pPr marL="342900" lvl="0" indent="-342900" algn="l" rtl="0">
              <a:lnSpc>
                <a:spcPct val="150000"/>
              </a:lnSpc>
              <a:spcBef>
                <a:spcPts val="0"/>
              </a:spcBef>
              <a:spcAft>
                <a:spcPts val="0"/>
              </a:spcAft>
              <a:buClr>
                <a:srgbClr val="FF0000"/>
              </a:buClr>
              <a:buSzPts val="2500"/>
              <a:buFont typeface="Wingdings" panose="05000000000000000000" pitchFamily="2" charset="2"/>
              <a:buChar char="Ø"/>
            </a:pPr>
            <a:r>
              <a:rPr lang="en-US" sz="2400" dirty="0">
                <a:latin typeface="+mn-lt"/>
              </a:rPr>
              <a:t>“Scam Speak” with Formative Assessment</a:t>
            </a:r>
          </a:p>
          <a:p>
            <a:pPr marL="342900" lvl="0" indent="-342900" algn="l" rtl="0">
              <a:lnSpc>
                <a:spcPct val="150000"/>
              </a:lnSpc>
              <a:spcBef>
                <a:spcPts val="0"/>
              </a:spcBef>
              <a:spcAft>
                <a:spcPts val="0"/>
              </a:spcAft>
              <a:buClr>
                <a:srgbClr val="FF0000"/>
              </a:buClr>
              <a:buSzPts val="2500"/>
              <a:buFont typeface="Wingdings" panose="05000000000000000000" pitchFamily="2" charset="2"/>
              <a:buChar char="Ø"/>
            </a:pPr>
            <a:r>
              <a:rPr lang="en-US" sz="2400" dirty="0">
                <a:latin typeface="+mn-lt"/>
              </a:rPr>
              <a:t>Terms, Concepts, and Jargon</a:t>
            </a:r>
          </a:p>
          <a:p>
            <a:pPr marL="342900" lvl="0" indent="-342900" algn="l" rtl="0">
              <a:lnSpc>
                <a:spcPct val="150000"/>
              </a:lnSpc>
              <a:spcBef>
                <a:spcPts val="0"/>
              </a:spcBef>
              <a:spcAft>
                <a:spcPts val="0"/>
              </a:spcAft>
              <a:buClr>
                <a:srgbClr val="FF0000"/>
              </a:buClr>
              <a:buSzPts val="2500"/>
              <a:buFont typeface="Wingdings" panose="05000000000000000000" pitchFamily="2" charset="2"/>
              <a:buChar char="Ø"/>
            </a:pPr>
            <a:r>
              <a:rPr lang="en-US" sz="2400" dirty="0">
                <a:latin typeface="+mn-lt"/>
              </a:rPr>
              <a:t>References</a:t>
            </a:r>
          </a:p>
          <a:p>
            <a:pPr marL="342900" lvl="0" indent="-342900" algn="l" rtl="0">
              <a:lnSpc>
                <a:spcPct val="150000"/>
              </a:lnSpc>
              <a:spcBef>
                <a:spcPts val="0"/>
              </a:spcBef>
              <a:spcAft>
                <a:spcPts val="0"/>
              </a:spcAft>
              <a:buClr>
                <a:srgbClr val="FF0000"/>
              </a:buClr>
              <a:buSzPts val="2500"/>
              <a:buFont typeface="Wingdings" panose="05000000000000000000" pitchFamily="2" charset="2"/>
              <a:buChar char="Ø"/>
            </a:pPr>
            <a:r>
              <a:rPr lang="en-US" sz="2400" dirty="0">
                <a:latin typeface="+mn-lt"/>
              </a:rPr>
              <a:t>Ways to use Jeopardy in class, for hybrid classes or students out of class</a:t>
            </a:r>
          </a:p>
          <a:p>
            <a:pPr marL="342900" indent="-342900">
              <a:lnSpc>
                <a:spcPct val="150000"/>
              </a:lnSpc>
              <a:buClr>
                <a:srgbClr val="FF0000"/>
              </a:buClr>
              <a:buSzPts val="2500"/>
              <a:buFont typeface="Wingdings" panose="05000000000000000000" pitchFamily="2" charset="2"/>
              <a:buChar char="Ø"/>
            </a:pPr>
            <a:r>
              <a:rPr lang="en-US" sz="2400" dirty="0">
                <a:latin typeface="+mn-lt"/>
              </a:rPr>
              <a:t>C</a:t>
            </a:r>
            <a:r>
              <a:rPr lang="en-US" sz="2400" dirty="0">
                <a:latin typeface="+mn-lt"/>
                <a:ea typeface="Calibri"/>
                <a:cs typeface="Calibri"/>
                <a:sym typeface="Calibri"/>
              </a:rPr>
              <a:t>ustomizing the “Jeopardy Template”  for your personal teaching Tool Kit</a:t>
            </a:r>
            <a:endParaRPr lang="en-US" sz="2400" dirty="0">
              <a:latin typeface="+mn-lt"/>
            </a:endParaRPr>
          </a:p>
          <a:p>
            <a:pPr marL="342900" lvl="0" indent="-342900" algn="l" rtl="0">
              <a:lnSpc>
                <a:spcPct val="150000"/>
              </a:lnSpc>
              <a:spcBef>
                <a:spcPts val="0"/>
              </a:spcBef>
              <a:spcAft>
                <a:spcPts val="0"/>
              </a:spcAft>
              <a:buClr>
                <a:srgbClr val="FF0000"/>
              </a:buClr>
              <a:buSzPts val="2500"/>
              <a:buFont typeface="Wingdings" panose="05000000000000000000" pitchFamily="2" charset="2"/>
              <a:buChar char="Ø"/>
            </a:pPr>
            <a:r>
              <a:rPr lang="en-US" sz="2400" dirty="0">
                <a:latin typeface="+mn-lt"/>
                <a:ea typeface="Calibri"/>
                <a:cs typeface="Calibri"/>
                <a:sym typeface="Calibri"/>
              </a:rPr>
              <a:t>Summative Assessments</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A22D8A6-D21D-45F9-A97A-3E7901F27DC0}"/>
              </a:ext>
            </a:extLst>
          </p:cNvPr>
          <p:cNvSpPr>
            <a:spLocks noGrp="1"/>
          </p:cNvSpPr>
          <p:nvPr>
            <p:ph type="body" idx="1"/>
          </p:nvPr>
        </p:nvSpPr>
        <p:spPr>
          <a:xfrm>
            <a:off x="330590" y="1237958"/>
            <a:ext cx="8377312" cy="5437163"/>
          </a:xfrm>
        </p:spPr>
        <p:txBody>
          <a:bodyPr/>
          <a:lstStyle/>
          <a:p>
            <a:pPr>
              <a:buClr>
                <a:srgbClr val="FF0000"/>
              </a:buClr>
              <a:buFont typeface="Wingdings" panose="05000000000000000000" pitchFamily="2" charset="2"/>
              <a:buChar char="Ø"/>
            </a:pPr>
            <a:r>
              <a:rPr lang="en-US" sz="2000" dirty="0">
                <a:latin typeface="+mn-lt"/>
              </a:rPr>
              <a:t>As you watch this video, what makes this a scam?</a:t>
            </a:r>
          </a:p>
          <a:p>
            <a:pPr marL="114300" indent="0">
              <a:buClr>
                <a:srgbClr val="FF0000"/>
              </a:buClr>
              <a:buNone/>
            </a:pPr>
            <a:r>
              <a:rPr lang="en-US" sz="2000" dirty="0">
                <a:latin typeface="+mn-lt"/>
              </a:rPr>
              <a:t>	</a:t>
            </a:r>
            <a:r>
              <a:rPr lang="en-US" sz="2000" b="0" i="0" u="none" strike="noStrike" baseline="0" dirty="0">
                <a:latin typeface="+mn-lt"/>
                <a:hlinkClick r:id="rId2"/>
              </a:rPr>
              <a:t>https://www.youtube.com/watch?v=i4nCy6Xs6R8</a:t>
            </a:r>
            <a:r>
              <a:rPr lang="en-US" sz="2000" b="0" i="0" u="none" strike="noStrike" baseline="0" dirty="0">
                <a:latin typeface="+mn-lt"/>
              </a:rPr>
              <a:t> </a:t>
            </a:r>
            <a:endParaRPr lang="en-US" sz="2000" dirty="0">
              <a:latin typeface="+mn-lt"/>
            </a:endParaRPr>
          </a:p>
          <a:p>
            <a:pPr marL="114300" indent="0">
              <a:buClr>
                <a:srgbClr val="FF0000"/>
              </a:buClr>
              <a:buNone/>
            </a:pPr>
            <a:endParaRPr lang="en-US" sz="2000" dirty="0">
              <a:latin typeface="+mn-lt"/>
            </a:endParaRPr>
          </a:p>
          <a:p>
            <a:pPr>
              <a:buClr>
                <a:srgbClr val="FF0000"/>
              </a:buClr>
              <a:buFont typeface="Wingdings" panose="05000000000000000000" pitchFamily="2" charset="2"/>
              <a:buChar char="Ø"/>
            </a:pPr>
            <a:r>
              <a:rPr lang="en-US" sz="2000" dirty="0">
                <a:solidFill>
                  <a:schemeClr val="tx1"/>
                </a:solidFill>
                <a:latin typeface="+mn-lt"/>
              </a:rPr>
              <a:t>How are the scammers attempting to obtain information and money?</a:t>
            </a:r>
          </a:p>
          <a:p>
            <a:pPr>
              <a:buClr>
                <a:srgbClr val="FF0000"/>
              </a:buClr>
              <a:buFont typeface="Wingdings" panose="05000000000000000000" pitchFamily="2" charset="2"/>
              <a:buChar char="Ø"/>
            </a:pPr>
            <a:endParaRPr lang="en-US" sz="2000" dirty="0">
              <a:solidFill>
                <a:schemeClr val="tx1"/>
              </a:solidFill>
              <a:latin typeface="+mn-lt"/>
            </a:endParaRPr>
          </a:p>
          <a:p>
            <a:pPr>
              <a:buClr>
                <a:srgbClr val="FF0000"/>
              </a:buClr>
              <a:buFont typeface="Wingdings" panose="05000000000000000000" pitchFamily="2" charset="2"/>
              <a:buChar char="Ø"/>
            </a:pPr>
            <a:r>
              <a:rPr lang="en-US" sz="2000" dirty="0">
                <a:solidFill>
                  <a:schemeClr val="tx1"/>
                </a:solidFill>
                <a:latin typeface="+mn-lt"/>
              </a:rPr>
              <a:t>When and how do scams occur?</a:t>
            </a:r>
          </a:p>
          <a:p>
            <a:pPr marL="114300" indent="0">
              <a:buClr>
                <a:srgbClr val="FF0000"/>
              </a:buClr>
              <a:buNone/>
            </a:pPr>
            <a:endParaRPr lang="en-US" sz="2000" dirty="0">
              <a:solidFill>
                <a:schemeClr val="tx1"/>
              </a:solidFill>
              <a:latin typeface="+mn-lt"/>
            </a:endParaRPr>
          </a:p>
          <a:p>
            <a:pPr>
              <a:buClr>
                <a:srgbClr val="FF0000"/>
              </a:buClr>
              <a:buFont typeface="Wingdings" panose="05000000000000000000" pitchFamily="2" charset="2"/>
              <a:buChar char="Ø"/>
            </a:pPr>
            <a:r>
              <a:rPr lang="en-US" sz="2000" dirty="0">
                <a:solidFill>
                  <a:schemeClr val="tx1"/>
                </a:solidFill>
                <a:latin typeface="+mn-lt"/>
              </a:rPr>
              <a:t>How will you know if you have been a victim of a scam?</a:t>
            </a:r>
          </a:p>
          <a:p>
            <a:pPr>
              <a:buClr>
                <a:srgbClr val="FF0000"/>
              </a:buClr>
              <a:buFont typeface="Wingdings" panose="05000000000000000000" pitchFamily="2" charset="2"/>
              <a:buChar char="Ø"/>
            </a:pPr>
            <a:endParaRPr lang="en-US" sz="2000" b="1" dirty="0">
              <a:solidFill>
                <a:schemeClr val="tx1"/>
              </a:solidFill>
              <a:latin typeface="+mn-lt"/>
            </a:endParaRPr>
          </a:p>
          <a:p>
            <a:pPr>
              <a:buClr>
                <a:srgbClr val="FF0000"/>
              </a:buClr>
              <a:buFont typeface="Wingdings" panose="05000000000000000000" pitchFamily="2" charset="2"/>
              <a:buChar char="Ø"/>
            </a:pPr>
            <a:r>
              <a:rPr lang="en-US" sz="2000" dirty="0">
                <a:solidFill>
                  <a:schemeClr val="tx1"/>
                </a:solidFill>
                <a:latin typeface="+mn-lt"/>
              </a:rPr>
              <a:t>FFFL, Lesson 19 Lesson 19.1 -  Don’t be scammed!  </a:t>
            </a:r>
          </a:p>
          <a:p>
            <a:pPr marL="571500" lvl="1" indent="0">
              <a:buClr>
                <a:srgbClr val="FF0000"/>
              </a:buClr>
              <a:buNone/>
            </a:pPr>
            <a:r>
              <a:rPr lang="en-US" sz="2000" dirty="0">
                <a:solidFill>
                  <a:schemeClr val="tx1"/>
                </a:solidFill>
                <a:latin typeface="+mn-lt"/>
                <a:hlinkClick r:id="rId3"/>
              </a:rPr>
              <a:t>https://www.econedlink.org/resources/dont-be-scammed/</a:t>
            </a:r>
            <a:r>
              <a:rPr lang="en-US" sz="2000" dirty="0">
                <a:solidFill>
                  <a:schemeClr val="tx1"/>
                </a:solidFill>
                <a:latin typeface="+mn-lt"/>
              </a:rPr>
              <a:t> </a:t>
            </a:r>
          </a:p>
          <a:p>
            <a:pPr marL="457200" lvl="1" indent="0">
              <a:buSzPts val="2800"/>
              <a:buNone/>
            </a:pPr>
            <a:r>
              <a:rPr lang="en-US" sz="2000" i="0" u="none" strike="noStrike" baseline="0" dirty="0">
                <a:latin typeface="+mn-lt"/>
              </a:rPr>
              <a:t>Read each of the scenarios presented and decide which are examples of a scam and which are not. Then list the clues that made you think that a scenario was a scam.</a:t>
            </a:r>
          </a:p>
          <a:p>
            <a:pPr>
              <a:buClr>
                <a:srgbClr val="FF0000"/>
              </a:buClr>
              <a:buFont typeface="Wingdings" panose="05000000000000000000" pitchFamily="2" charset="2"/>
              <a:buChar char="Ø"/>
            </a:pPr>
            <a:endParaRPr lang="en-US" dirty="0">
              <a:solidFill>
                <a:schemeClr val="tx1"/>
              </a:solidFill>
            </a:endParaRPr>
          </a:p>
        </p:txBody>
      </p:sp>
      <p:sp>
        <p:nvSpPr>
          <p:cNvPr id="4" name="TextBox 3">
            <a:extLst>
              <a:ext uri="{FF2B5EF4-FFF2-40B4-BE49-F238E27FC236}">
                <a16:creationId xmlns:a16="http://schemas.microsoft.com/office/drawing/2014/main" id="{64F12B97-32E7-4F7D-B5F4-0161C7896B5E}"/>
              </a:ext>
            </a:extLst>
          </p:cNvPr>
          <p:cNvSpPr txBox="1"/>
          <p:nvPr/>
        </p:nvSpPr>
        <p:spPr>
          <a:xfrm>
            <a:off x="2278966" y="442073"/>
            <a:ext cx="5655212" cy="461665"/>
          </a:xfrm>
          <a:prstGeom prst="rect">
            <a:avLst/>
          </a:prstGeom>
          <a:noFill/>
        </p:spPr>
        <p:txBody>
          <a:bodyPr wrap="square" rtlCol="0">
            <a:spAutoFit/>
          </a:bodyPr>
          <a:lstStyle/>
          <a:p>
            <a:r>
              <a:rPr lang="en-US" sz="2400" b="1" dirty="0">
                <a:solidFill>
                  <a:srgbClr val="0070C0"/>
                </a:solidFill>
              </a:rPr>
              <a:t>What makes a scam a “Scam”?</a:t>
            </a:r>
          </a:p>
        </p:txBody>
      </p:sp>
    </p:spTree>
    <p:extLst>
      <p:ext uri="{BB962C8B-B14F-4D97-AF65-F5344CB8AC3E}">
        <p14:creationId xmlns:p14="http://schemas.microsoft.com/office/powerpoint/2010/main" val="3373225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AC67A78-2370-4D1A-BD71-B557ABC60BDC}"/>
              </a:ext>
            </a:extLst>
          </p:cNvPr>
          <p:cNvSpPr>
            <a:spLocks noGrp="1"/>
          </p:cNvSpPr>
          <p:nvPr>
            <p:ph type="title"/>
          </p:nvPr>
        </p:nvSpPr>
        <p:spPr>
          <a:xfrm>
            <a:off x="569742" y="296125"/>
            <a:ext cx="8229600" cy="69635"/>
          </a:xfrm>
        </p:spPr>
        <p:txBody>
          <a:bodyPr/>
          <a:lstStyle/>
          <a:p>
            <a:r>
              <a:rPr lang="en-US" sz="4400" dirty="0">
                <a:solidFill>
                  <a:srgbClr val="0070C0"/>
                </a:solidFill>
              </a:rPr>
              <a:t>Cyber/Scam Speak</a:t>
            </a:r>
          </a:p>
        </p:txBody>
      </p:sp>
      <p:sp>
        <p:nvSpPr>
          <p:cNvPr id="5" name="Content Placeholder 4">
            <a:extLst>
              <a:ext uri="{FF2B5EF4-FFF2-40B4-BE49-F238E27FC236}">
                <a16:creationId xmlns:a16="http://schemas.microsoft.com/office/drawing/2014/main" id="{9FEF6A6F-29FD-449C-A412-EC864DDA8CC3}"/>
              </a:ext>
            </a:extLst>
          </p:cNvPr>
          <p:cNvSpPr>
            <a:spLocks noGrp="1"/>
          </p:cNvSpPr>
          <p:nvPr>
            <p:ph type="body" idx="1"/>
          </p:nvPr>
        </p:nvSpPr>
        <p:spPr>
          <a:xfrm>
            <a:off x="267873" y="1458448"/>
            <a:ext cx="4038600" cy="4843893"/>
          </a:xfrm>
        </p:spPr>
        <p:txBody>
          <a:bodyPr/>
          <a:lstStyle/>
          <a:p>
            <a:pPr algn="l">
              <a:buClr>
                <a:srgbClr val="FF0000"/>
              </a:buClr>
              <a:buFont typeface="Wingdings" panose="05000000000000000000" pitchFamily="2" charset="2"/>
              <a:buChar char="Ø"/>
            </a:pPr>
            <a:endParaRPr lang="en-US" sz="2000" dirty="0">
              <a:latin typeface="+mn-lt"/>
            </a:endParaRPr>
          </a:p>
          <a:p>
            <a:endParaRPr lang="en-US" dirty="0">
              <a:latin typeface="+mn-lt"/>
            </a:endParaRPr>
          </a:p>
        </p:txBody>
      </p:sp>
      <p:sp>
        <p:nvSpPr>
          <p:cNvPr id="7" name="Text Placeholder 6">
            <a:extLst>
              <a:ext uri="{FF2B5EF4-FFF2-40B4-BE49-F238E27FC236}">
                <a16:creationId xmlns:a16="http://schemas.microsoft.com/office/drawing/2014/main" id="{09369B86-A4DE-4A2D-89C3-D0818FA941BB}"/>
              </a:ext>
            </a:extLst>
          </p:cNvPr>
          <p:cNvSpPr>
            <a:spLocks noGrp="1"/>
          </p:cNvSpPr>
          <p:nvPr>
            <p:ph type="body" idx="2"/>
          </p:nvPr>
        </p:nvSpPr>
        <p:spPr>
          <a:xfrm>
            <a:off x="533400" y="1262204"/>
            <a:ext cx="4038600" cy="4913528"/>
          </a:xfrm>
        </p:spPr>
        <p:txBody>
          <a:bodyPr/>
          <a:lstStyle/>
          <a:p>
            <a:pPr marL="0">
              <a:spcAft>
                <a:spcPts val="200"/>
              </a:spcAft>
              <a:buClr>
                <a:srgbClr val="FF0000"/>
              </a:buClr>
              <a:buSzPct val="100000"/>
              <a:buFont typeface="Wingdings" panose="05000000000000000000" pitchFamily="2" charset="2"/>
              <a:buChar char="Ø"/>
            </a:pPr>
            <a:r>
              <a:rPr lang="en-US" sz="1600" dirty="0">
                <a:latin typeface="+mn-lt"/>
              </a:rPr>
              <a:t>Banking/Overpayment</a:t>
            </a:r>
          </a:p>
          <a:p>
            <a:pPr marL="0">
              <a:spcAft>
                <a:spcPts val="200"/>
              </a:spcAft>
              <a:buClr>
                <a:srgbClr val="FF0000"/>
              </a:buClr>
              <a:buSzPct val="100000"/>
              <a:buFont typeface="Wingdings" panose="05000000000000000000" pitchFamily="2" charset="2"/>
              <a:buChar char="Ø"/>
            </a:pPr>
            <a:r>
              <a:rPr lang="en-US" sz="1600" dirty="0">
                <a:latin typeface="+mn-lt"/>
              </a:rPr>
              <a:t>Brute Force  </a:t>
            </a:r>
          </a:p>
          <a:p>
            <a:pPr marL="0">
              <a:spcAft>
                <a:spcPts val="200"/>
              </a:spcAft>
              <a:buClr>
                <a:srgbClr val="FF0000"/>
              </a:buClr>
              <a:buSzPct val="100000"/>
              <a:buFont typeface="Wingdings" panose="05000000000000000000" pitchFamily="2" charset="2"/>
              <a:buChar char="Ø"/>
            </a:pPr>
            <a:r>
              <a:rPr lang="en-US" sz="1600" dirty="0">
                <a:latin typeface="+mn-lt"/>
              </a:rPr>
              <a:t>Catfish</a:t>
            </a:r>
          </a:p>
          <a:p>
            <a:pPr marL="0">
              <a:spcAft>
                <a:spcPts val="200"/>
              </a:spcAft>
              <a:buClr>
                <a:srgbClr val="FF0000"/>
              </a:buClr>
              <a:buSzPct val="100000"/>
              <a:buFont typeface="Wingdings" panose="05000000000000000000" pitchFamily="2" charset="2"/>
              <a:buChar char="Ø"/>
            </a:pPr>
            <a:r>
              <a:rPr lang="en-US" sz="1600" dirty="0">
                <a:latin typeface="+mn-lt"/>
              </a:rPr>
              <a:t>Charity Fraud</a:t>
            </a:r>
          </a:p>
          <a:p>
            <a:pPr marL="0">
              <a:spcAft>
                <a:spcPts val="200"/>
              </a:spcAft>
              <a:buClr>
                <a:srgbClr val="FF0000"/>
              </a:buClr>
              <a:buSzPct val="100000"/>
              <a:buFont typeface="Wingdings" panose="05000000000000000000" pitchFamily="2" charset="2"/>
              <a:buChar char="Ø"/>
            </a:pPr>
            <a:r>
              <a:rPr lang="en-US" sz="1600" dirty="0">
                <a:latin typeface="+mn-lt"/>
              </a:rPr>
              <a:t>Child Identity Theft</a:t>
            </a:r>
          </a:p>
          <a:p>
            <a:pPr marL="0">
              <a:spcAft>
                <a:spcPts val="200"/>
              </a:spcAft>
              <a:buClr>
                <a:srgbClr val="FF0000"/>
              </a:buClr>
              <a:buSzPct val="100000"/>
              <a:buFont typeface="Wingdings" panose="05000000000000000000" pitchFamily="2" charset="2"/>
              <a:buChar char="Ø"/>
            </a:pPr>
            <a:r>
              <a:rPr lang="en-US" sz="1600" dirty="0">
                <a:latin typeface="+mn-lt"/>
              </a:rPr>
              <a:t>Credit Repair Scheme</a:t>
            </a:r>
          </a:p>
          <a:p>
            <a:pPr marL="0">
              <a:spcAft>
                <a:spcPts val="200"/>
              </a:spcAft>
              <a:buClr>
                <a:srgbClr val="FF0000"/>
              </a:buClr>
              <a:buSzPct val="100000"/>
              <a:buFont typeface="Wingdings" panose="05000000000000000000" pitchFamily="2" charset="2"/>
              <a:buChar char="Ø"/>
            </a:pPr>
            <a:r>
              <a:rPr lang="en-US" sz="1600" dirty="0">
                <a:latin typeface="+mn-lt"/>
              </a:rPr>
              <a:t>Dating/Romance   </a:t>
            </a:r>
          </a:p>
          <a:p>
            <a:pPr marL="0">
              <a:spcAft>
                <a:spcPts val="200"/>
              </a:spcAft>
              <a:buClr>
                <a:srgbClr val="FF0000"/>
              </a:buClr>
              <a:buSzPct val="100000"/>
              <a:buFont typeface="Wingdings" panose="05000000000000000000" pitchFamily="2" charset="2"/>
              <a:buChar char="Ø"/>
            </a:pPr>
            <a:r>
              <a:rPr lang="en-US" sz="1600" dirty="0">
                <a:latin typeface="+mn-lt"/>
              </a:rPr>
              <a:t>Drive-by Download</a:t>
            </a:r>
          </a:p>
          <a:p>
            <a:pPr marL="0">
              <a:spcAft>
                <a:spcPts val="200"/>
              </a:spcAft>
              <a:buClr>
                <a:srgbClr val="FF0000"/>
              </a:buClr>
              <a:buSzPct val="100000"/>
              <a:buFont typeface="Wingdings" panose="05000000000000000000" pitchFamily="2" charset="2"/>
              <a:buChar char="Ø"/>
            </a:pPr>
            <a:r>
              <a:rPr lang="en-US" sz="1600" dirty="0">
                <a:latin typeface="+mn-lt"/>
              </a:rPr>
              <a:t>Identity Freezes</a:t>
            </a:r>
          </a:p>
          <a:p>
            <a:pPr marL="0">
              <a:spcAft>
                <a:spcPts val="200"/>
              </a:spcAft>
              <a:buClr>
                <a:srgbClr val="FF0000"/>
              </a:buClr>
              <a:buSzPct val="100000"/>
              <a:buFont typeface="Wingdings" panose="05000000000000000000" pitchFamily="2" charset="2"/>
              <a:buChar char="Ø"/>
            </a:pPr>
            <a:r>
              <a:rPr lang="en-US" sz="1600" dirty="0">
                <a:latin typeface="+mn-lt"/>
              </a:rPr>
              <a:t>Ghosting</a:t>
            </a:r>
          </a:p>
          <a:p>
            <a:pPr marL="0">
              <a:spcAft>
                <a:spcPts val="200"/>
              </a:spcAft>
              <a:buClr>
                <a:srgbClr val="FF0000"/>
              </a:buClr>
              <a:buSzPct val="100000"/>
              <a:buFont typeface="Wingdings" panose="05000000000000000000" pitchFamily="2" charset="2"/>
              <a:buChar char="Ø"/>
            </a:pPr>
            <a:r>
              <a:rPr lang="en-US" sz="1600" dirty="0">
                <a:latin typeface="+mn-lt"/>
              </a:rPr>
              <a:t>Grandkid  </a:t>
            </a:r>
          </a:p>
          <a:p>
            <a:pPr marL="0">
              <a:spcAft>
                <a:spcPts val="200"/>
              </a:spcAft>
              <a:buClr>
                <a:srgbClr val="FF0000"/>
              </a:buClr>
              <a:buSzPct val="100000"/>
              <a:buFont typeface="Wingdings" panose="05000000000000000000" pitchFamily="2" charset="2"/>
              <a:buChar char="Ø"/>
            </a:pPr>
            <a:r>
              <a:rPr lang="en-US" sz="1600" dirty="0">
                <a:latin typeface="+mn-lt"/>
              </a:rPr>
              <a:t>Hash Busters</a:t>
            </a:r>
          </a:p>
          <a:p>
            <a:pPr marL="0">
              <a:spcAft>
                <a:spcPts val="200"/>
              </a:spcAft>
              <a:buClr>
                <a:srgbClr val="FF0000"/>
              </a:buClr>
              <a:buSzPct val="100000"/>
              <a:buFont typeface="Wingdings" panose="05000000000000000000" pitchFamily="2" charset="2"/>
              <a:buChar char="Ø"/>
            </a:pPr>
            <a:r>
              <a:rPr lang="en-US" sz="1600" dirty="0">
                <a:latin typeface="+mn-lt"/>
              </a:rPr>
              <a:t>Home Repair</a:t>
            </a:r>
          </a:p>
          <a:p>
            <a:pPr marL="0">
              <a:spcAft>
                <a:spcPts val="200"/>
              </a:spcAft>
              <a:buClr>
                <a:srgbClr val="FF0000"/>
              </a:buClr>
              <a:buSzPct val="100000"/>
              <a:buFont typeface="Wingdings" panose="05000000000000000000" pitchFamily="2" charset="2"/>
              <a:buChar char="Ø"/>
            </a:pPr>
            <a:r>
              <a:rPr lang="en-US" sz="1600" dirty="0">
                <a:latin typeface="+mn-lt"/>
              </a:rPr>
              <a:t>I.D. Theft (Driver’s License) etc.</a:t>
            </a:r>
          </a:p>
          <a:p>
            <a:pPr marL="0">
              <a:spcAft>
                <a:spcPts val="200"/>
              </a:spcAft>
              <a:buClr>
                <a:srgbClr val="FF0000"/>
              </a:buClr>
              <a:buSzPct val="100000"/>
              <a:buFont typeface="Wingdings" panose="05000000000000000000" pitchFamily="2" charset="2"/>
              <a:buChar char="Ø"/>
            </a:pPr>
            <a:r>
              <a:rPr lang="en-US" sz="1600" dirty="0">
                <a:latin typeface="+mn-lt"/>
              </a:rPr>
              <a:t>IRS Imposter</a:t>
            </a:r>
          </a:p>
          <a:p>
            <a:pPr marL="0">
              <a:spcAft>
                <a:spcPts val="200"/>
              </a:spcAft>
              <a:buClr>
                <a:srgbClr val="FF0000"/>
              </a:buClr>
              <a:buSzPct val="100000"/>
              <a:buFont typeface="Wingdings" panose="05000000000000000000" pitchFamily="2" charset="2"/>
              <a:buChar char="Ø"/>
            </a:pPr>
            <a:r>
              <a:rPr lang="en-US" sz="1600" dirty="0">
                <a:latin typeface="+mn-lt"/>
              </a:rPr>
              <a:t>Keylogger</a:t>
            </a:r>
          </a:p>
          <a:p>
            <a:pPr marL="0">
              <a:spcAft>
                <a:spcPts val="200"/>
              </a:spcAft>
              <a:buClr>
                <a:srgbClr val="FF0000"/>
              </a:buClr>
              <a:buSzPct val="100000"/>
              <a:buFont typeface="Wingdings" panose="05000000000000000000" pitchFamily="2" charset="2"/>
              <a:buChar char="Ø"/>
            </a:pPr>
            <a:r>
              <a:rPr lang="en-US" sz="1600" dirty="0">
                <a:latin typeface="+mn-lt"/>
              </a:rPr>
              <a:t>Lottery/Sweepstake</a:t>
            </a:r>
          </a:p>
          <a:p>
            <a:pPr marL="0">
              <a:spcAft>
                <a:spcPts val="200"/>
              </a:spcAft>
              <a:buClr>
                <a:srgbClr val="FF0000"/>
              </a:buClr>
              <a:buSzPct val="100000"/>
              <a:buFont typeface="Wingdings" panose="05000000000000000000" pitchFamily="2" charset="2"/>
              <a:buChar char="Ø"/>
            </a:pPr>
            <a:r>
              <a:rPr lang="en-US" sz="1600" dirty="0">
                <a:latin typeface="+mn-lt"/>
              </a:rPr>
              <a:t>Malware/</a:t>
            </a:r>
            <a:r>
              <a:rPr lang="en-US" sz="1600" dirty="0" err="1">
                <a:latin typeface="+mn-lt"/>
              </a:rPr>
              <a:t>Malvertising</a:t>
            </a:r>
            <a:endParaRPr lang="en-US" sz="1600" dirty="0">
              <a:latin typeface="+mn-lt"/>
            </a:endParaRPr>
          </a:p>
          <a:p>
            <a:pPr marL="0">
              <a:spcAft>
                <a:spcPts val="200"/>
              </a:spcAft>
              <a:buClr>
                <a:srgbClr val="FF0000"/>
              </a:buClr>
              <a:buSzPct val="100000"/>
              <a:buFont typeface="Wingdings" panose="05000000000000000000" pitchFamily="2" charset="2"/>
              <a:buChar char="Ø"/>
            </a:pPr>
            <a:r>
              <a:rPr lang="en-US" sz="1600" dirty="0">
                <a:latin typeface="+mn-lt"/>
              </a:rPr>
              <a:t>Man-in-the-middle attack </a:t>
            </a:r>
          </a:p>
        </p:txBody>
      </p:sp>
      <p:sp>
        <p:nvSpPr>
          <p:cNvPr id="8" name="TextBox 7">
            <a:extLst>
              <a:ext uri="{FF2B5EF4-FFF2-40B4-BE49-F238E27FC236}">
                <a16:creationId xmlns:a16="http://schemas.microsoft.com/office/drawing/2014/main" id="{8FF01F4C-6B47-4993-9BD0-91D1C52F525E}"/>
              </a:ext>
            </a:extLst>
          </p:cNvPr>
          <p:cNvSpPr txBox="1"/>
          <p:nvPr/>
        </p:nvSpPr>
        <p:spPr>
          <a:xfrm>
            <a:off x="4946553" y="1262204"/>
            <a:ext cx="3664047" cy="6704399"/>
          </a:xfrm>
          <a:prstGeom prst="rect">
            <a:avLst/>
          </a:prstGeom>
          <a:noFill/>
        </p:spPr>
        <p:txBody>
          <a:bodyPr wrap="square" rtlCol="0">
            <a:spAutoFit/>
          </a:bodyPr>
          <a:lstStyle/>
          <a:p>
            <a:pPr marL="285750" indent="-285750">
              <a:spcAft>
                <a:spcPts val="200"/>
              </a:spcAft>
              <a:buClr>
                <a:srgbClr val="FF0000"/>
              </a:buClr>
              <a:buFont typeface="Wingdings" panose="05000000000000000000" pitchFamily="2" charset="2"/>
              <a:buChar char="Ø"/>
            </a:pPr>
            <a:r>
              <a:rPr lang="en-US" sz="1600" dirty="0">
                <a:latin typeface="+mn-lt"/>
              </a:rPr>
              <a:t>  Money mule </a:t>
            </a:r>
          </a:p>
          <a:p>
            <a:pPr marL="285750" indent="-285750">
              <a:spcAft>
                <a:spcPts val="200"/>
              </a:spcAft>
              <a:buClr>
                <a:srgbClr val="FF0000"/>
              </a:buClr>
              <a:buFont typeface="Wingdings" panose="05000000000000000000" pitchFamily="2" charset="2"/>
              <a:buChar char="Ø"/>
            </a:pPr>
            <a:r>
              <a:rPr lang="en-US" sz="1600" dirty="0">
                <a:latin typeface="+mn-lt"/>
              </a:rPr>
              <a:t>  Online Shopping Theft  </a:t>
            </a:r>
          </a:p>
          <a:p>
            <a:pPr marL="285750" indent="-285750">
              <a:spcAft>
                <a:spcPts val="200"/>
              </a:spcAft>
              <a:buClr>
                <a:srgbClr val="FF0000"/>
              </a:buClr>
              <a:buFont typeface="Wingdings" panose="05000000000000000000" pitchFamily="2" charset="2"/>
              <a:buChar char="Ø"/>
            </a:pPr>
            <a:r>
              <a:rPr lang="en-US" sz="1600" dirty="0">
                <a:latin typeface="+mn-lt"/>
              </a:rPr>
              <a:t>   Payday Loans </a:t>
            </a:r>
          </a:p>
          <a:p>
            <a:pPr>
              <a:spcAft>
                <a:spcPts val="200"/>
              </a:spcAft>
              <a:buClr>
                <a:srgbClr val="FF0000"/>
              </a:buClr>
              <a:buFont typeface="Wingdings" panose="05000000000000000000" pitchFamily="2" charset="2"/>
              <a:buChar char="Ø"/>
            </a:pPr>
            <a:r>
              <a:rPr lang="en-US" sz="1600" dirty="0">
                <a:latin typeface="+mn-lt"/>
              </a:rPr>
              <a:t>     Pharming</a:t>
            </a:r>
          </a:p>
          <a:p>
            <a:pPr>
              <a:spcAft>
                <a:spcPts val="200"/>
              </a:spcAft>
              <a:buClr>
                <a:srgbClr val="FF0000"/>
              </a:buClr>
              <a:buFont typeface="Wingdings" panose="05000000000000000000" pitchFamily="2" charset="2"/>
              <a:buChar char="Ø"/>
            </a:pPr>
            <a:r>
              <a:rPr lang="en-US" sz="1600" dirty="0">
                <a:latin typeface="+mn-lt"/>
              </a:rPr>
              <a:t>     Phishing</a:t>
            </a:r>
          </a:p>
          <a:p>
            <a:pPr marL="457200" indent="-457200">
              <a:spcAft>
                <a:spcPts val="200"/>
              </a:spcAft>
              <a:buClr>
                <a:srgbClr val="FF0000"/>
              </a:buClr>
              <a:buFont typeface="Wingdings" panose="05000000000000000000" pitchFamily="2" charset="2"/>
              <a:buChar char="Ø"/>
            </a:pPr>
            <a:r>
              <a:rPr lang="en-US" sz="1600" dirty="0">
                <a:latin typeface="+mn-lt"/>
              </a:rPr>
              <a:t>Ransomware</a:t>
            </a:r>
          </a:p>
          <a:p>
            <a:pPr marL="457200" indent="-457200">
              <a:spcAft>
                <a:spcPts val="200"/>
              </a:spcAft>
              <a:buClr>
                <a:srgbClr val="FF0000"/>
              </a:buClr>
              <a:buFont typeface="Wingdings" panose="05000000000000000000" pitchFamily="2" charset="2"/>
              <a:buChar char="Ø"/>
            </a:pPr>
            <a:r>
              <a:rPr lang="en-US" sz="1600" dirty="0">
                <a:latin typeface="+mn-lt"/>
              </a:rPr>
              <a:t>Rent to Own</a:t>
            </a:r>
          </a:p>
          <a:p>
            <a:pPr marL="457200" indent="-457200">
              <a:spcAft>
                <a:spcPts val="200"/>
              </a:spcAft>
              <a:buClr>
                <a:srgbClr val="FF0000"/>
              </a:buClr>
              <a:buFont typeface="Wingdings" panose="05000000000000000000" pitchFamily="2" charset="2"/>
              <a:buChar char="Ø"/>
            </a:pPr>
            <a:r>
              <a:rPr lang="en-US" sz="1600" dirty="0">
                <a:latin typeface="+mn-lt"/>
              </a:rPr>
              <a:t>Scareware</a:t>
            </a:r>
          </a:p>
          <a:p>
            <a:pPr marL="457200" indent="-457200">
              <a:spcAft>
                <a:spcPts val="200"/>
              </a:spcAft>
              <a:buClr>
                <a:srgbClr val="FF0000"/>
              </a:buClr>
              <a:buFont typeface="Wingdings" panose="05000000000000000000" pitchFamily="2" charset="2"/>
              <a:buChar char="Ø"/>
            </a:pPr>
            <a:r>
              <a:rPr lang="en-US" sz="1600" dirty="0">
                <a:latin typeface="+mn-lt"/>
              </a:rPr>
              <a:t>Skimming</a:t>
            </a:r>
          </a:p>
          <a:p>
            <a:pPr marL="457200" indent="-457200">
              <a:spcAft>
                <a:spcPts val="200"/>
              </a:spcAft>
              <a:buClr>
                <a:srgbClr val="FF0000"/>
              </a:buClr>
              <a:buFont typeface="Wingdings" panose="05000000000000000000" pitchFamily="2" charset="2"/>
              <a:buChar char="Ø"/>
            </a:pPr>
            <a:r>
              <a:rPr lang="en-US" sz="1600" dirty="0">
                <a:latin typeface="+mn-lt"/>
              </a:rPr>
              <a:t>Smishing</a:t>
            </a:r>
          </a:p>
          <a:p>
            <a:pPr marL="457200" indent="-457200">
              <a:spcAft>
                <a:spcPts val="200"/>
              </a:spcAft>
              <a:buClr>
                <a:srgbClr val="FF0000"/>
              </a:buClr>
              <a:buFont typeface="Wingdings" panose="05000000000000000000" pitchFamily="2" charset="2"/>
              <a:buChar char="Ø"/>
            </a:pPr>
            <a:r>
              <a:rPr lang="en-US" sz="1600" dirty="0">
                <a:latin typeface="+mn-lt"/>
              </a:rPr>
              <a:t>Social Security Theft</a:t>
            </a:r>
          </a:p>
          <a:p>
            <a:pPr marL="457200" indent="-457200">
              <a:spcAft>
                <a:spcPts val="200"/>
              </a:spcAft>
              <a:buClr>
                <a:srgbClr val="FF0000"/>
              </a:buClr>
              <a:buFont typeface="Wingdings" panose="05000000000000000000" pitchFamily="2" charset="2"/>
              <a:buChar char="Ø"/>
            </a:pPr>
            <a:r>
              <a:rPr lang="en-US" sz="1600" dirty="0">
                <a:latin typeface="+mn-lt"/>
              </a:rPr>
              <a:t>Spear-phishing</a:t>
            </a:r>
          </a:p>
          <a:p>
            <a:pPr marL="457200" indent="-457200">
              <a:spcAft>
                <a:spcPts val="200"/>
              </a:spcAft>
              <a:buClr>
                <a:srgbClr val="FF0000"/>
              </a:buClr>
              <a:buFont typeface="Wingdings" panose="05000000000000000000" pitchFamily="2" charset="2"/>
              <a:buChar char="Ø"/>
            </a:pPr>
            <a:r>
              <a:rPr lang="en-US" sz="1600" dirty="0">
                <a:latin typeface="+mn-lt"/>
              </a:rPr>
              <a:t>Spoofing</a:t>
            </a:r>
          </a:p>
          <a:p>
            <a:pPr marL="457200" indent="-457200">
              <a:spcAft>
                <a:spcPts val="200"/>
              </a:spcAft>
              <a:buClr>
                <a:srgbClr val="FF0000"/>
              </a:buClr>
              <a:buFont typeface="Wingdings" panose="05000000000000000000" pitchFamily="2" charset="2"/>
              <a:buChar char="Ø"/>
            </a:pPr>
            <a:r>
              <a:rPr lang="en-US" sz="1600" dirty="0">
                <a:latin typeface="+mn-lt"/>
              </a:rPr>
              <a:t>Spyware</a:t>
            </a:r>
          </a:p>
          <a:p>
            <a:pPr marL="457200" indent="-457200">
              <a:spcAft>
                <a:spcPts val="200"/>
              </a:spcAft>
              <a:buClr>
                <a:srgbClr val="FF0000"/>
              </a:buClr>
              <a:buFont typeface="Wingdings" panose="05000000000000000000" pitchFamily="2" charset="2"/>
              <a:buChar char="Ø"/>
            </a:pPr>
            <a:r>
              <a:rPr lang="en-US" sz="1600" dirty="0">
                <a:latin typeface="+mn-lt"/>
              </a:rPr>
              <a:t>Synthetic Identity Theft</a:t>
            </a:r>
          </a:p>
          <a:p>
            <a:pPr marL="457200" indent="-457200">
              <a:spcAft>
                <a:spcPts val="200"/>
              </a:spcAft>
              <a:buClr>
                <a:srgbClr val="FF0000"/>
              </a:buClr>
              <a:buFont typeface="Wingdings" panose="05000000000000000000" pitchFamily="2" charset="2"/>
              <a:buChar char="Ø"/>
            </a:pPr>
            <a:r>
              <a:rPr lang="en-US" sz="1600" dirty="0">
                <a:latin typeface="+mn-lt"/>
              </a:rPr>
              <a:t>Ticket (Super Bowl, etc.)</a:t>
            </a:r>
          </a:p>
          <a:p>
            <a:pPr marL="457200" indent="-457200">
              <a:spcAft>
                <a:spcPts val="200"/>
              </a:spcAft>
              <a:buClr>
                <a:srgbClr val="FF0000"/>
              </a:buClr>
              <a:buFont typeface="Wingdings" panose="05000000000000000000" pitchFamily="2" charset="2"/>
              <a:buChar char="Ø"/>
            </a:pPr>
            <a:r>
              <a:rPr lang="en-US" sz="1600" dirty="0">
                <a:latin typeface="+mn-lt"/>
              </a:rPr>
              <a:t>Vishing</a:t>
            </a:r>
          </a:p>
          <a:p>
            <a:pPr marL="457200" indent="-457200">
              <a:spcAft>
                <a:spcPts val="200"/>
              </a:spcAft>
              <a:buClr>
                <a:srgbClr val="FF0000"/>
              </a:buClr>
              <a:buFont typeface="Wingdings" panose="05000000000000000000" pitchFamily="2" charset="2"/>
              <a:buChar char="Ø"/>
            </a:pPr>
            <a:r>
              <a:rPr lang="en-US" sz="1600" dirty="0">
                <a:latin typeface="+mn-lt"/>
              </a:rPr>
              <a:t>You’ve Won</a:t>
            </a:r>
          </a:p>
          <a:p>
            <a:pPr marL="457200" indent="-457200">
              <a:spcAft>
                <a:spcPts val="200"/>
              </a:spcAft>
              <a:buClr>
                <a:srgbClr val="FF0000"/>
              </a:buClr>
              <a:buFont typeface="Wingdings" panose="05000000000000000000" pitchFamily="2" charset="2"/>
              <a:buChar char="Ø"/>
            </a:pPr>
            <a:r>
              <a:rPr lang="en-US" sz="1600" dirty="0">
                <a:latin typeface="+mn-lt"/>
              </a:rPr>
              <a:t>Whaling</a:t>
            </a:r>
          </a:p>
          <a:p>
            <a:pPr marL="457200" indent="-457200">
              <a:buClr>
                <a:srgbClr val="FF0000"/>
              </a:buClr>
              <a:buFont typeface="Wingdings" panose="05000000000000000000" pitchFamily="2" charset="2"/>
              <a:buChar char="Ø"/>
            </a:pPr>
            <a:endParaRPr lang="en-US" sz="2600" dirty="0"/>
          </a:p>
          <a:p>
            <a:endParaRPr lang="en-US" sz="2600" dirty="0"/>
          </a:p>
          <a:p>
            <a:endParaRPr lang="en-US" sz="2600" dirty="0"/>
          </a:p>
        </p:txBody>
      </p:sp>
    </p:spTree>
    <p:extLst>
      <p:ext uri="{BB962C8B-B14F-4D97-AF65-F5344CB8AC3E}">
        <p14:creationId xmlns:p14="http://schemas.microsoft.com/office/powerpoint/2010/main" val="1917303171"/>
      </p:ext>
    </p:extLst>
  </p:cSld>
  <p:clrMapOvr>
    <a:masterClrMapping/>
  </p:clrMapOvr>
  <p:transition spd="slow"/>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81A42C9A1FF0C4E8EFDD6E1EC68268E" ma:contentTypeVersion="12" ma:contentTypeDescription="Create a new document." ma:contentTypeScope="" ma:versionID="74f415700e677f67570d1265c4de6c02">
  <xsd:schema xmlns:xsd="http://www.w3.org/2001/XMLSchema" xmlns:xs="http://www.w3.org/2001/XMLSchema" xmlns:p="http://schemas.microsoft.com/office/2006/metadata/properties" xmlns:ns2="bfa4db11-c700-41fb-b639-f7e6b4e680b5" xmlns:ns3="9cd82c5b-74c9-4827-94f1-5bf219ae6b20" targetNamespace="http://schemas.microsoft.com/office/2006/metadata/properties" ma:root="true" ma:fieldsID="60f53a838a094153ce095486d560252d" ns2:_="" ns3:_="">
    <xsd:import namespace="bfa4db11-c700-41fb-b639-f7e6b4e680b5"/>
    <xsd:import namespace="9cd82c5b-74c9-4827-94f1-5bf219ae6b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a4db11-c700-41fb-b639-f7e6b4e680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82c5b-74c9-4827-94f1-5bf219ae6b2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2E8D23A-E42F-4476-86FA-D7E2D737892F}">
  <ds:schemaRefs>
    <ds:schemaRef ds:uri="http://schemas.microsoft.com/office/2006/documentManagement/types"/>
    <ds:schemaRef ds:uri="http://www.w3.org/XML/1998/namespace"/>
    <ds:schemaRef ds:uri="http://schemas.microsoft.com/office/infopath/2007/PartnerControls"/>
    <ds:schemaRef ds:uri="bfa4db11-c700-41fb-b639-f7e6b4e680b5"/>
    <ds:schemaRef ds:uri="http://purl.org/dc/terms/"/>
    <ds:schemaRef ds:uri="http://purl.org/dc/elements/1.1/"/>
    <ds:schemaRef ds:uri="http://schemas.openxmlformats.org/package/2006/metadata/core-properties"/>
    <ds:schemaRef ds:uri="http://schemas.microsoft.com/office/2006/metadata/properties"/>
    <ds:schemaRef ds:uri="9cd82c5b-74c9-4827-94f1-5bf219ae6b20"/>
    <ds:schemaRef ds:uri="http://purl.org/dc/dcmitype/"/>
  </ds:schemaRefs>
</ds:datastoreItem>
</file>

<file path=customXml/itemProps2.xml><?xml version="1.0" encoding="utf-8"?>
<ds:datastoreItem xmlns:ds="http://schemas.openxmlformats.org/officeDocument/2006/customXml" ds:itemID="{C449B6CD-06BB-4440-993E-807DC326E4F8}">
  <ds:schemaRefs>
    <ds:schemaRef ds:uri="http://schemas.microsoft.com/sharepoint/v3/contenttype/forms"/>
  </ds:schemaRefs>
</ds:datastoreItem>
</file>

<file path=customXml/itemProps3.xml><?xml version="1.0" encoding="utf-8"?>
<ds:datastoreItem xmlns:ds="http://schemas.openxmlformats.org/officeDocument/2006/customXml" ds:itemID="{9EE60474-80C2-4EA6-A785-A0E8141B43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a4db11-c700-41fb-b639-f7e6b4e680b5"/>
    <ds:schemaRef ds:uri="9cd82c5b-74c9-4827-94f1-5bf219ae6b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541</TotalTime>
  <Words>2243</Words>
  <Application>Microsoft Office PowerPoint</Application>
  <PresentationFormat>On-screen Show (4:3)</PresentationFormat>
  <Paragraphs>266</Paragraphs>
  <Slides>21</Slides>
  <Notes>12</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THIS IS JEOPARDY!: Games to Teach about Cybercrimes, Schemes and Scams </vt:lpstr>
      <vt:lpstr>EconEdLink Membership</vt:lpstr>
      <vt:lpstr>Professional Development Certificate</vt:lpstr>
      <vt:lpstr>National Standards</vt:lpstr>
      <vt:lpstr>Virginia State Standard</vt:lpstr>
      <vt:lpstr>Objectives</vt:lpstr>
      <vt:lpstr>Agenda</vt:lpstr>
      <vt:lpstr>PowerPoint Presentation</vt:lpstr>
      <vt:lpstr>Cyber/Scam Speak</vt:lpstr>
      <vt:lpstr>Scam Speak Assessment  </vt:lpstr>
      <vt:lpstr>PowerPoint Presentation</vt:lpstr>
      <vt:lpstr>References</vt:lpstr>
      <vt:lpstr>Ways to Use Jeopardy</vt:lpstr>
      <vt:lpstr>PowerPoint Presentation</vt:lpstr>
      <vt:lpstr>PowerPoint Presentation</vt:lpstr>
      <vt:lpstr>Kahoot Ed-tech Game</vt:lpstr>
      <vt:lpstr>Kahoot Ed-tech Game (Answers)</vt:lpstr>
      <vt:lpstr>Scam Assessment </vt:lpstr>
      <vt:lpstr>Cybercrime Assessment</vt:lpstr>
      <vt:lpstr>CEE Affiliates</vt:lpstr>
      <vt:lpstr>Thank You to Our Sponsors!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Subtitle Presented by Date Professional Email</dc:title>
  <dc:creator>Marsha Masters</dc:creator>
  <cp:lastModifiedBy>Jarvon Carson</cp:lastModifiedBy>
  <cp:revision>65</cp:revision>
  <cp:lastPrinted>2021-06-08T20:15:47Z</cp:lastPrinted>
  <dcterms:created xsi:type="dcterms:W3CDTF">2012-09-11T15:07:18Z</dcterms:created>
  <dcterms:modified xsi:type="dcterms:W3CDTF">2021-06-17T11:54:23Z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0x010100481A42C9A1FF0C4E8EFDD6E1EC68268E</vt:lpwstr>
  </property>
  <property fmtid="{D5CDD505-2E9C-101B-9397-08002B2CF9AE}" pid="3" name="Order">
    <vt:r8>2199100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ies>
</file>