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3"/>
  </p:sldMasterIdLst>
  <p:notesMasterIdLst>
    <p:notesMasterId r:id="rId74"/>
  </p:notesMasterIdLst>
  <p:handoutMasterIdLst>
    <p:handoutMasterId r:id="rId75"/>
  </p:handoutMasterIdLst>
  <p:sldIdLst>
    <p:sldId id="469" r:id="rId4"/>
    <p:sldId id="263" r:id="rId5"/>
    <p:sldId id="257" r:id="rId6"/>
    <p:sldId id="464" r:id="rId7"/>
    <p:sldId id="465" r:id="rId8"/>
    <p:sldId id="466" r:id="rId9"/>
    <p:sldId id="467" r:id="rId10"/>
    <p:sldId id="468" r:id="rId11"/>
    <p:sldId id="399" r:id="rId12"/>
    <p:sldId id="398" r:id="rId13"/>
    <p:sldId id="402" r:id="rId14"/>
    <p:sldId id="403" r:id="rId15"/>
    <p:sldId id="400" r:id="rId16"/>
    <p:sldId id="401" r:id="rId17"/>
    <p:sldId id="264" r:id="rId18"/>
    <p:sldId id="265" r:id="rId19"/>
    <p:sldId id="426" r:id="rId20"/>
    <p:sldId id="427" r:id="rId21"/>
    <p:sldId id="404" r:id="rId22"/>
    <p:sldId id="405" r:id="rId23"/>
    <p:sldId id="406" r:id="rId24"/>
    <p:sldId id="407" r:id="rId25"/>
    <p:sldId id="408" r:id="rId26"/>
    <p:sldId id="409" r:id="rId27"/>
    <p:sldId id="410" r:id="rId28"/>
    <p:sldId id="411" r:id="rId29"/>
    <p:sldId id="412" r:id="rId30"/>
    <p:sldId id="413" r:id="rId31"/>
    <p:sldId id="429" r:id="rId32"/>
    <p:sldId id="428" r:id="rId33"/>
    <p:sldId id="430" r:id="rId34"/>
    <p:sldId id="431" r:id="rId35"/>
    <p:sldId id="414" r:id="rId36"/>
    <p:sldId id="415" r:id="rId37"/>
    <p:sldId id="416" r:id="rId38"/>
    <p:sldId id="417" r:id="rId39"/>
    <p:sldId id="418" r:id="rId40"/>
    <p:sldId id="419" r:id="rId41"/>
    <p:sldId id="420" r:id="rId42"/>
    <p:sldId id="421" r:id="rId43"/>
    <p:sldId id="424" r:id="rId44"/>
    <p:sldId id="425" r:id="rId45"/>
    <p:sldId id="432" r:id="rId46"/>
    <p:sldId id="433" r:id="rId47"/>
    <p:sldId id="434" r:id="rId48"/>
    <p:sldId id="435" r:id="rId49"/>
    <p:sldId id="436" r:id="rId50"/>
    <p:sldId id="437" r:id="rId51"/>
    <p:sldId id="440" r:id="rId52"/>
    <p:sldId id="441" r:id="rId53"/>
    <p:sldId id="442" r:id="rId54"/>
    <p:sldId id="443" r:id="rId55"/>
    <p:sldId id="444" r:id="rId56"/>
    <p:sldId id="445" r:id="rId57"/>
    <p:sldId id="446" r:id="rId58"/>
    <p:sldId id="447" r:id="rId59"/>
    <p:sldId id="448" r:id="rId60"/>
    <p:sldId id="449" r:id="rId61"/>
    <p:sldId id="454" r:id="rId62"/>
    <p:sldId id="455" r:id="rId63"/>
    <p:sldId id="456" r:id="rId64"/>
    <p:sldId id="457" r:id="rId65"/>
    <p:sldId id="458" r:id="rId66"/>
    <p:sldId id="459" r:id="rId67"/>
    <p:sldId id="460" r:id="rId68"/>
    <p:sldId id="461" r:id="rId69"/>
    <p:sldId id="462" r:id="rId70"/>
    <p:sldId id="463" r:id="rId71"/>
    <p:sldId id="366" r:id="rId72"/>
    <p:sldId id="470" r:id="rId73"/>
  </p:sldIdLst>
  <p:sldSz cx="9144000" cy="6858000" type="screen4x3"/>
  <p:notesSz cx="7010400" cy="9296400"/>
  <p:custDataLst>
    <p:tags r:id="rId76"/>
  </p:custDataLst>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064">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ug Young"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5BC4B"/>
    <a:srgbClr val="F9B04F"/>
    <a:srgbClr val="FFCC99"/>
    <a:srgbClr val="336600"/>
    <a:srgbClr val="D31C09"/>
    <a:srgbClr val="2FC600"/>
    <a:srgbClr val="F69008"/>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7" autoAdjust="0"/>
    <p:restoredTop sz="90929"/>
  </p:normalViewPr>
  <p:slideViewPr>
    <p:cSldViewPr>
      <p:cViewPr varScale="1">
        <p:scale>
          <a:sx n="76" d="100"/>
          <a:sy n="76" d="100"/>
        </p:scale>
        <p:origin x="1574" y="48"/>
      </p:cViewPr>
      <p:guideLst>
        <p:guide orient="horz" pos="206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690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notesMaster" Target="notesMasters/notesMaster1.xml"/><Relationship Id="rId79"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commentAuthors" Target="commentAuthor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theme" Target="theme/theme1.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tags" Target="tags/tag1.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customXml" Target="../customXml/item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3CA54C-9582-40DC-961C-01290E124FC0}"/>
              </a:ext>
            </a:extLst>
          </p:cNvPr>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653B6460-28CA-4A07-A8B0-63523CFE78E4}"/>
              </a:ext>
            </a:extLst>
          </p:cNvPr>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55D398BA-D142-4EAD-A084-404E2EDD15E7}" type="datetimeFigureOut">
              <a:rPr lang="en-US"/>
              <a:pPr>
                <a:defRPr/>
              </a:pPr>
              <a:t>6/8/2021</a:t>
            </a:fld>
            <a:endParaRPr lang="en-US"/>
          </a:p>
        </p:txBody>
      </p:sp>
      <p:sp>
        <p:nvSpPr>
          <p:cNvPr id="4" name="Footer Placeholder 3">
            <a:extLst>
              <a:ext uri="{FF2B5EF4-FFF2-40B4-BE49-F238E27FC236}">
                <a16:creationId xmlns:a16="http://schemas.microsoft.com/office/drawing/2014/main" id="{F7793359-7A0D-4004-A5A7-AA9595D27F28}"/>
              </a:ext>
            </a:extLst>
          </p:cNvPr>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9872B7F5-CE70-48EF-8BB3-5BD82586B1D3}"/>
              </a:ext>
            </a:extLst>
          </p:cNvPr>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E0E0F93-9EC6-43DB-94FD-9013B8B8971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46B98A-482E-45CD-8245-A77E1107CFFF}"/>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b="1">
                <a:solidFill>
                  <a:schemeClr val="bg1"/>
                </a:solidFill>
                <a:effectLst>
                  <a:outerShdw blurRad="38100" dist="38100" dir="2700000" algn="tl">
                    <a:srgbClr val="000000">
                      <a:alpha val="43137"/>
                    </a:srgbClr>
                  </a:outerShdw>
                </a:effectLst>
              </a:defRPr>
            </a:lvl1pPr>
          </a:lstStyle>
          <a:p>
            <a:pPr>
              <a:defRPr/>
            </a:pPr>
            <a:endParaRPr lang="en-US"/>
          </a:p>
        </p:txBody>
      </p:sp>
      <p:sp>
        <p:nvSpPr>
          <p:cNvPr id="3" name="Date Placeholder 2">
            <a:extLst>
              <a:ext uri="{FF2B5EF4-FFF2-40B4-BE49-F238E27FC236}">
                <a16:creationId xmlns:a16="http://schemas.microsoft.com/office/drawing/2014/main" id="{A4F72D37-C226-4FF4-AC6C-E685C74CAED3}"/>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hangingPunct="1">
              <a:defRPr sz="1200" b="1">
                <a:solidFill>
                  <a:schemeClr val="bg1"/>
                </a:solidFill>
                <a:effectLst>
                  <a:outerShdw blurRad="38100" dist="38100" dir="2700000" algn="tl">
                    <a:srgbClr val="000000">
                      <a:alpha val="43137"/>
                    </a:srgbClr>
                  </a:outerShdw>
                </a:effectLst>
              </a:defRPr>
            </a:lvl1pPr>
          </a:lstStyle>
          <a:p>
            <a:pPr>
              <a:defRPr/>
            </a:pPr>
            <a:fld id="{BACA44CC-010C-45E3-9B8D-72511DC3FDB2}" type="datetimeFigureOut">
              <a:rPr lang="en-US"/>
              <a:pPr>
                <a:defRPr/>
              </a:pPr>
              <a:t>6/8/2021</a:t>
            </a:fld>
            <a:endParaRPr lang="en-US"/>
          </a:p>
        </p:txBody>
      </p:sp>
      <p:sp>
        <p:nvSpPr>
          <p:cNvPr id="4" name="Slide Image Placeholder 3">
            <a:extLst>
              <a:ext uri="{FF2B5EF4-FFF2-40B4-BE49-F238E27FC236}">
                <a16:creationId xmlns:a16="http://schemas.microsoft.com/office/drawing/2014/main" id="{19B90A41-5C2C-4487-8792-60398BC2E62A}"/>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492A0493-6DB8-49E8-9906-C141BBC4B941}"/>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7C9BD9D-6247-428D-B023-CB7D2C63D226}"/>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hangingPunct="1">
              <a:defRPr sz="1200" b="1">
                <a:solidFill>
                  <a:schemeClr val="bg1"/>
                </a:solidFill>
                <a:effectLst>
                  <a:outerShdw blurRad="38100" dist="38100" dir="2700000" algn="tl">
                    <a:srgbClr val="000000">
                      <a:alpha val="43137"/>
                    </a:srgbClr>
                  </a:outerShdw>
                </a:effectLst>
              </a:defRPr>
            </a:lvl1pPr>
          </a:lstStyle>
          <a:p>
            <a:pPr>
              <a:defRPr/>
            </a:pPr>
            <a:endParaRPr lang="en-US"/>
          </a:p>
        </p:txBody>
      </p:sp>
      <p:sp>
        <p:nvSpPr>
          <p:cNvPr id="7" name="Slide Number Placeholder 6">
            <a:extLst>
              <a:ext uri="{FF2B5EF4-FFF2-40B4-BE49-F238E27FC236}">
                <a16:creationId xmlns:a16="http://schemas.microsoft.com/office/drawing/2014/main" id="{D6332247-DC16-4BF5-8CD0-415FE18E260A}"/>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b="1">
                <a:solidFill>
                  <a:schemeClr val="bg1"/>
                </a:solidFill>
                <a:effectLst>
                  <a:outerShdw blurRad="38100" dist="38100" dir="2700000" algn="tl">
                    <a:srgbClr val="C0C0C0"/>
                  </a:outerShdw>
                </a:effectLst>
              </a:defRPr>
            </a:lvl1pPr>
          </a:lstStyle>
          <a:p>
            <a:pPr>
              <a:defRPr/>
            </a:pPr>
            <a:fld id="{221F7092-4BD4-4E4A-AF06-889812B1CB3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CFD14AD-EEBA-4143-96B7-30AA996B77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AAD70F9-8E25-41E5-83FC-276EAA8222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1571E32-5C55-41AD-8642-979C0C870482}"/>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fld id="{33708E5F-7C1F-4F90-A2DB-D2BB55963ECC}" type="slidenum">
              <a:rPr lang="en-US" altLang="en-US" smtClean="0">
                <a:solidFill>
                  <a:schemeClr val="bg1"/>
                </a:solidFill>
              </a:rPr>
              <a:pPr>
                <a:defRPr/>
              </a:pPr>
              <a:t>2</a:t>
            </a:fld>
            <a:endParaRPr lang="en-US" altLang="en-US">
              <a:solidFill>
                <a:schemeClr val="bg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2F21407-7EF1-4458-BD90-FA1E183ABF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8975FAAA-E653-4917-A778-55713244F9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6E2EDCD-24CD-477E-A364-3A37C40DFA0F}"/>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31F2DB1-8E0F-4ECC-8D1D-331BDDAED7EA}" type="slidenum">
              <a:rPr lang="en-US" altLang="en-US" sz="1200" b="1" smtClean="0">
                <a:solidFill>
                  <a:schemeClr val="bg1"/>
                </a:solidFill>
                <a:effectLst>
                  <a:outerShdw blurRad="38100" dist="38100" dir="2700000" algn="tl">
                    <a:srgbClr val="C0C0C0"/>
                  </a:outerShdw>
                </a:effectLst>
              </a:rPr>
              <a:pPr algn="r" eaLnBrk="1" hangingPunct="1">
                <a:defRPr/>
              </a:pPr>
              <a:t>11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AD9E9156-DDCD-4A6F-BBFC-7B59B3862B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D7FDD68-2C47-441B-818E-96D08CF671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21A53BC-790B-4ECD-8956-0A1130DC96C8}"/>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FCD1A8F-77FB-490E-8541-9B60ED5F4C40}" type="slidenum">
              <a:rPr lang="en-US" altLang="en-US" sz="1200" b="1" smtClean="0">
                <a:solidFill>
                  <a:schemeClr val="bg1"/>
                </a:solidFill>
                <a:effectLst>
                  <a:outerShdw blurRad="38100" dist="38100" dir="2700000" algn="tl">
                    <a:srgbClr val="C0C0C0"/>
                  </a:outerShdw>
                </a:effectLst>
              </a:rPr>
              <a:pPr algn="r" eaLnBrk="1" hangingPunct="1">
                <a:defRPr/>
              </a:pPr>
              <a:t>12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2AE21F6-EE42-463A-9E24-8019DAD9F3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2A684B7E-E7E8-4A03-A90E-EF98453E24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AE92504-D35C-4599-9ADE-C6BD730A6357}"/>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CDFFA66-FD03-4F70-98F5-9481CFA8B52C}" type="slidenum">
              <a:rPr lang="en-US" altLang="en-US" sz="1200" b="1" smtClean="0">
                <a:solidFill>
                  <a:schemeClr val="bg1"/>
                </a:solidFill>
                <a:effectLst>
                  <a:outerShdw blurRad="38100" dist="38100" dir="2700000" algn="tl">
                    <a:srgbClr val="C0C0C0"/>
                  </a:outerShdw>
                </a:effectLst>
              </a:rPr>
              <a:pPr algn="r" eaLnBrk="1" hangingPunct="1">
                <a:defRPr/>
              </a:pPr>
              <a:t>13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236BD07-4EC9-447C-A99C-A0EC35F55F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02DC7944-DA61-42FA-A47D-C349D550FB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2083196-F0FC-4BFD-A620-C133424F9192}"/>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0CD7A67-DAB5-4EB9-AEB1-0248506720AF}" type="slidenum">
              <a:rPr lang="en-US" altLang="en-US" sz="1200" b="1" smtClean="0">
                <a:solidFill>
                  <a:schemeClr val="bg1"/>
                </a:solidFill>
                <a:effectLst>
                  <a:outerShdw blurRad="38100" dist="38100" dir="2700000" algn="tl">
                    <a:srgbClr val="C0C0C0"/>
                  </a:outerShdw>
                </a:effectLst>
              </a:rPr>
              <a:pPr algn="r" eaLnBrk="1" hangingPunct="1">
                <a:defRPr/>
              </a:pPr>
              <a:t>14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3254864-5010-432A-B710-F07CDDF005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A788F29E-172F-4FCC-9146-2611A3925E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89C4D9F-770C-4CBF-BBFD-2D88875ED141}"/>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fld id="{D27DD664-CFE4-4D63-A6DF-BCD553BDCFEE}" type="slidenum">
              <a:rPr lang="en-US" altLang="en-US" smtClean="0">
                <a:solidFill>
                  <a:schemeClr val="bg1"/>
                </a:solidFill>
              </a:rPr>
              <a:pPr>
                <a:defRPr/>
              </a:pPr>
              <a:t>15</a:t>
            </a:fld>
            <a:endParaRPr lang="en-US" altLang="en-US">
              <a:solidFill>
                <a:schemeClr val="bg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468777E-0237-4F48-9770-CAD85C7F3E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A7E6FB9-A0AE-45DC-A0F0-2FE6980A15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847DE94-F389-4622-917E-EC76DDF9C088}"/>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fld id="{03DD6556-57F9-4B4C-ACDB-A38FAB7976A9}" type="slidenum">
              <a:rPr lang="en-US" altLang="en-US" smtClean="0">
                <a:solidFill>
                  <a:schemeClr val="bg1"/>
                </a:solidFill>
              </a:rPr>
              <a:pPr>
                <a:defRPr/>
              </a:pPr>
              <a:t>16</a:t>
            </a:fld>
            <a:endParaRPr lang="en-US" altLang="en-US">
              <a:solidFill>
                <a:schemeClr val="bg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1874E2FA-E1E3-4C92-87DA-23049850A2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A84FCC8-5EFE-4797-AB41-66BBB622FA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1508ABC-E7CE-4172-8F34-BFD0935AF67C}"/>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DF84586-DB79-4D9F-8B4A-9A3F1D6AEDEE}" type="slidenum">
              <a:rPr lang="en-US" altLang="en-US" sz="1200" b="1" smtClean="0">
                <a:solidFill>
                  <a:schemeClr val="bg1"/>
                </a:solidFill>
                <a:effectLst>
                  <a:outerShdw blurRad="38100" dist="38100" dir="2700000" algn="tl">
                    <a:srgbClr val="C0C0C0"/>
                  </a:outerShdw>
                </a:effectLst>
              </a:rPr>
              <a:pPr algn="r" eaLnBrk="1" hangingPunct="1">
                <a:defRPr/>
              </a:pPr>
              <a:t>17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4D13ABA-08CC-4CB8-8680-97A68DDC8F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9909ABE5-A195-4990-8209-6858A21183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E13C9B6-F2B1-472B-86AA-4F281A85F7BB}"/>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FFC3698-C4E7-4F3B-B9FD-07D1FEC3CEA6}" type="slidenum">
              <a:rPr lang="en-US" altLang="en-US" sz="1200" b="1" smtClean="0">
                <a:solidFill>
                  <a:schemeClr val="bg1"/>
                </a:solidFill>
                <a:effectLst>
                  <a:outerShdw blurRad="38100" dist="38100" dir="2700000" algn="tl">
                    <a:srgbClr val="C0C0C0"/>
                  </a:outerShdw>
                </a:effectLst>
              </a:rPr>
              <a:pPr algn="r" eaLnBrk="1" hangingPunct="1">
                <a:defRPr/>
              </a:pPr>
              <a:t>18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B94DEDB-854F-4369-9957-ECCC028AE4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C787E09B-8692-4125-8896-7183437092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0890003-1206-46D8-BDF9-1395945DE881}"/>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53C05CA-E353-458D-A31F-106027360B8F}" type="slidenum">
              <a:rPr lang="en-US" altLang="en-US" sz="1200" b="1" smtClean="0">
                <a:solidFill>
                  <a:schemeClr val="bg1"/>
                </a:solidFill>
                <a:effectLst>
                  <a:outerShdw blurRad="38100" dist="38100" dir="2700000" algn="tl">
                    <a:srgbClr val="C0C0C0"/>
                  </a:outerShdw>
                </a:effectLst>
              </a:rPr>
              <a:pPr algn="r" eaLnBrk="1" hangingPunct="1">
                <a:defRPr/>
              </a:pPr>
              <a:t>19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D0EB45EE-66AF-4D01-B4A4-630A3B7B11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CD13D41-7A27-4885-9543-11EB5814F9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80D578B-84C7-4F53-A038-DD6183D1B3EF}"/>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9B489D6-D308-4C6A-BFE4-5974F2944D02}" type="slidenum">
              <a:rPr lang="en-US" altLang="en-US" sz="1200" b="1" smtClean="0">
                <a:solidFill>
                  <a:schemeClr val="bg1"/>
                </a:solidFill>
                <a:effectLst>
                  <a:outerShdw blurRad="38100" dist="38100" dir="2700000" algn="tl">
                    <a:srgbClr val="C0C0C0"/>
                  </a:outerShdw>
                </a:effectLst>
              </a:rPr>
              <a:pPr algn="r" eaLnBrk="1" hangingPunct="1">
                <a:defRPr/>
              </a:pPr>
              <a:t>20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3D2AB600-B8FC-4115-B3F0-0D012329DE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7D848463-38C6-4EDD-B260-E60E46E033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C9F235B-5CD1-42FD-A7DB-858EE3E4C234}"/>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fld id="{F38ED60D-5F0A-412B-859A-011E12A3DAF2}" type="slidenum">
              <a:rPr lang="en-US" altLang="en-US" smtClean="0">
                <a:solidFill>
                  <a:schemeClr val="bg1"/>
                </a:solidFill>
              </a:rPr>
              <a:pPr>
                <a:defRPr/>
              </a:pPr>
              <a:t>3</a:t>
            </a:fld>
            <a:endParaRPr lang="en-US" altLang="en-US">
              <a:solidFill>
                <a:schemeClr val="bg1"/>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92C976B1-A828-434F-AF63-BDCF258FF6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BA8172F7-E151-4B90-9604-217DC296F8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CE63C30-82E6-431A-8A35-65F38C1E26DE}"/>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FC31468-DCFF-4527-9B04-5B85C82F6E5F}" type="slidenum">
              <a:rPr lang="en-US" altLang="en-US" sz="1200" b="1" smtClean="0">
                <a:solidFill>
                  <a:schemeClr val="bg1"/>
                </a:solidFill>
                <a:effectLst>
                  <a:outerShdw blurRad="38100" dist="38100" dir="2700000" algn="tl">
                    <a:srgbClr val="C0C0C0"/>
                  </a:outerShdw>
                </a:effectLst>
              </a:rPr>
              <a:pPr algn="r" eaLnBrk="1" hangingPunct="1">
                <a:defRPr/>
              </a:pPr>
              <a:t>21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7D17C9C8-F997-488B-A245-942FFEC725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4C981B2D-BFE5-4AF9-BE00-30CC46833A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A1663F8-BC38-495C-9C59-ED54594C8D2F}"/>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692EE52-0A8B-41D1-A051-5593170ECAE0}" type="slidenum">
              <a:rPr lang="en-US" altLang="en-US" sz="1200" b="1" smtClean="0">
                <a:solidFill>
                  <a:schemeClr val="bg1"/>
                </a:solidFill>
                <a:effectLst>
                  <a:outerShdw blurRad="38100" dist="38100" dir="2700000" algn="tl">
                    <a:srgbClr val="C0C0C0"/>
                  </a:outerShdw>
                </a:effectLst>
              </a:rPr>
              <a:pPr algn="r" eaLnBrk="1" hangingPunct="1">
                <a:defRPr/>
              </a:pPr>
              <a:t>22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4E1289A8-56B9-40F3-BB1A-5CDA9AD76B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0BC08913-28F8-471D-99AB-B31C74C9E7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522A00D-FC10-401B-8661-468CEC53A23A}"/>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009AAB2-89AE-4052-8263-8C4CEFBA4B75}" type="slidenum">
              <a:rPr lang="en-US" altLang="en-US" sz="1200" b="1" smtClean="0">
                <a:solidFill>
                  <a:schemeClr val="bg1"/>
                </a:solidFill>
                <a:effectLst>
                  <a:outerShdw blurRad="38100" dist="38100" dir="2700000" algn="tl">
                    <a:srgbClr val="C0C0C0"/>
                  </a:outerShdw>
                </a:effectLst>
              </a:rPr>
              <a:pPr algn="r" eaLnBrk="1" hangingPunct="1">
                <a:defRPr/>
              </a:pPr>
              <a:t>23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2741F824-2C81-4C75-A871-49447E2FAE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6079A0CD-71B2-48B8-8797-4A551636CA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22D84B6-66A5-4831-8BDB-08EEC00C3033}"/>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E57927A-AF0F-470D-AD8B-2C042F43CAEF}" type="slidenum">
              <a:rPr lang="en-US" altLang="en-US" sz="1200" b="1" smtClean="0">
                <a:solidFill>
                  <a:schemeClr val="bg1"/>
                </a:solidFill>
                <a:effectLst>
                  <a:outerShdw blurRad="38100" dist="38100" dir="2700000" algn="tl">
                    <a:srgbClr val="C0C0C0"/>
                  </a:outerShdw>
                </a:effectLst>
              </a:rPr>
              <a:pPr algn="r" eaLnBrk="1" hangingPunct="1">
                <a:defRPr/>
              </a:pPr>
              <a:t>24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E9E9D3AB-8699-4153-B542-1FCCCC9776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BB68D103-AA38-4082-AA3C-1BF2E76D41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16AAF4F-BDB5-4186-B698-941BDE5BDEA0}"/>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1F632E3-FA9E-43C0-8973-AFB089F2757B}" type="slidenum">
              <a:rPr lang="en-US" altLang="en-US" sz="1200" b="1" smtClean="0">
                <a:solidFill>
                  <a:schemeClr val="bg1"/>
                </a:solidFill>
                <a:effectLst>
                  <a:outerShdw blurRad="38100" dist="38100" dir="2700000" algn="tl">
                    <a:srgbClr val="C0C0C0"/>
                  </a:outerShdw>
                </a:effectLst>
              </a:rPr>
              <a:pPr algn="r" eaLnBrk="1" hangingPunct="1">
                <a:defRPr/>
              </a:pPr>
              <a:t>25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C9D8AC0E-930A-4A0D-A1B4-2E099DC3DC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6929DF01-EE5F-46CD-8D6F-69E251D4F4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C38F0C7-0752-4C39-BFBF-E5DF6A4C8DD9}"/>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49B72D4-A15C-4971-B934-DB358E00BED2}" type="slidenum">
              <a:rPr lang="en-US" altLang="en-US" sz="1200" b="1" smtClean="0">
                <a:solidFill>
                  <a:schemeClr val="bg1"/>
                </a:solidFill>
                <a:effectLst>
                  <a:outerShdw blurRad="38100" dist="38100" dir="2700000" algn="tl">
                    <a:srgbClr val="C0C0C0"/>
                  </a:outerShdw>
                </a:effectLst>
              </a:rPr>
              <a:pPr algn="r" eaLnBrk="1" hangingPunct="1">
                <a:defRPr/>
              </a:pPr>
              <a:t>26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152CC1A0-669A-49DB-B47A-91166DFD06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6335A9D8-EC7D-4CE7-83CF-F9BFB04FE7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548BE21-E5BB-438C-A034-A91ADF0C4757}"/>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379EC23-E77E-493F-A373-C50754DA1BB7}" type="slidenum">
              <a:rPr lang="en-US" altLang="en-US" sz="1200" b="1" smtClean="0">
                <a:solidFill>
                  <a:schemeClr val="bg1"/>
                </a:solidFill>
                <a:effectLst>
                  <a:outerShdw blurRad="38100" dist="38100" dir="2700000" algn="tl">
                    <a:srgbClr val="C0C0C0"/>
                  </a:outerShdw>
                </a:effectLst>
              </a:rPr>
              <a:pPr algn="r" eaLnBrk="1" hangingPunct="1">
                <a:defRPr/>
              </a:pPr>
              <a:t>27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C85B1B92-2A1C-438B-B16C-A9910D9078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A18487ED-6DB2-4E76-992A-8A568B048B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6736F2B-C487-4ACB-8984-E8605C5B8BEA}"/>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CDF8DAB-D527-4B96-B8CE-ECA3E71FEA18}" type="slidenum">
              <a:rPr lang="en-US" altLang="en-US" sz="1200" b="1" smtClean="0">
                <a:solidFill>
                  <a:schemeClr val="bg1"/>
                </a:solidFill>
                <a:effectLst>
                  <a:outerShdw blurRad="38100" dist="38100" dir="2700000" algn="tl">
                    <a:srgbClr val="C0C0C0"/>
                  </a:outerShdw>
                </a:effectLst>
              </a:rPr>
              <a:pPr algn="r" eaLnBrk="1" hangingPunct="1">
                <a:defRPr/>
              </a:pPr>
              <a:t>28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22CF80FD-1762-4C95-A6D7-2DCF19D903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7F763AE9-1FBB-40D2-AA59-2C0B74A095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A77256A-CA8F-469A-A625-149B5AD4B617}"/>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4D40D48-8E42-4C64-8587-DB9776C9823D}" type="slidenum">
              <a:rPr lang="en-US" altLang="en-US" sz="1200" b="1" smtClean="0">
                <a:solidFill>
                  <a:schemeClr val="bg1"/>
                </a:solidFill>
                <a:effectLst>
                  <a:outerShdw blurRad="38100" dist="38100" dir="2700000" algn="tl">
                    <a:srgbClr val="C0C0C0"/>
                  </a:outerShdw>
                </a:effectLst>
              </a:rPr>
              <a:pPr algn="r" eaLnBrk="1" hangingPunct="1">
                <a:defRPr/>
              </a:pPr>
              <a:t>29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F5CB329-EED4-4151-A8D9-DF5A577001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1ABBB8C7-DA53-491B-86DD-BF03719784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D74B589-A312-41CE-A024-91B878312785}"/>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886EAC2-8AA1-4C52-AF5B-CC475BC8553E}" type="slidenum">
              <a:rPr lang="en-US" altLang="en-US" sz="1200" b="1" smtClean="0">
                <a:solidFill>
                  <a:schemeClr val="bg1"/>
                </a:solidFill>
                <a:effectLst>
                  <a:outerShdw blurRad="38100" dist="38100" dir="2700000" algn="tl">
                    <a:srgbClr val="C0C0C0"/>
                  </a:outerShdw>
                </a:effectLst>
              </a:rPr>
              <a:pPr algn="r" eaLnBrk="1" hangingPunct="1">
                <a:defRPr/>
              </a:pPr>
              <a:t>30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FD0F755-2FDF-47A2-BD84-138A4DE189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A42ED89C-8F4E-49B0-B56F-F9EB95EB65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C438FE7-AC5D-438C-BDC3-2719C38885FE}"/>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1C1C4A2-A317-4849-9AA1-52A326838608}" type="slidenum">
              <a:rPr lang="en-US" altLang="en-US" sz="1200" b="1" smtClean="0">
                <a:solidFill>
                  <a:schemeClr val="bg1"/>
                </a:solidFill>
                <a:effectLst>
                  <a:outerShdw blurRad="38100" dist="38100" dir="2700000" algn="tl">
                    <a:srgbClr val="C0C0C0"/>
                  </a:outerShdw>
                </a:effectLst>
              </a:rPr>
              <a:pPr algn="r" eaLnBrk="1" hangingPunct="1">
                <a:defRPr/>
              </a:pPr>
              <a:t>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66D02C55-495D-460B-96D3-BF5207A191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A64CEB8-95E2-4C01-902D-0CDD245934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FB3D073-2606-4DE2-AB70-AA96B3B77B46}"/>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ECBE418-F645-45D3-AF6E-3FE9B5C6508A}" type="slidenum">
              <a:rPr lang="en-US" altLang="en-US" sz="1200" b="1" smtClean="0">
                <a:solidFill>
                  <a:schemeClr val="bg1"/>
                </a:solidFill>
                <a:effectLst>
                  <a:outerShdw blurRad="38100" dist="38100" dir="2700000" algn="tl">
                    <a:srgbClr val="C0C0C0"/>
                  </a:outerShdw>
                </a:effectLst>
              </a:rPr>
              <a:pPr algn="r" eaLnBrk="1" hangingPunct="1">
                <a:defRPr/>
              </a:pPr>
              <a:t>31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4E84C349-3BF9-4492-BD2B-04F668576B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41616D69-F0D8-4074-8B7E-94638ECE64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627B0FE-67E3-4AE4-A288-C72E8B9334E0}"/>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35D315B-79EC-4F2D-A9EA-E04B6006D509}" type="slidenum">
              <a:rPr lang="en-US" altLang="en-US" sz="1200" b="1" smtClean="0">
                <a:solidFill>
                  <a:schemeClr val="bg1"/>
                </a:solidFill>
                <a:effectLst>
                  <a:outerShdw blurRad="38100" dist="38100" dir="2700000" algn="tl">
                    <a:srgbClr val="C0C0C0"/>
                  </a:outerShdw>
                </a:effectLst>
              </a:rPr>
              <a:pPr algn="r" eaLnBrk="1" hangingPunct="1">
                <a:defRPr/>
              </a:pPr>
              <a:t>32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C89A0F1C-3D51-4B16-A882-D0FCB2A584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ADC1EAD-FB1B-4DB1-A223-432A48F2AE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4BCD31F-B2E9-4FA8-8F5A-897E1D70D70B}"/>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1C9FA7E-241C-443A-B44C-2B0D00142963}" type="slidenum">
              <a:rPr lang="en-US" altLang="en-US" sz="1200" b="1" smtClean="0">
                <a:solidFill>
                  <a:schemeClr val="bg1"/>
                </a:solidFill>
                <a:effectLst>
                  <a:outerShdw blurRad="38100" dist="38100" dir="2700000" algn="tl">
                    <a:srgbClr val="C0C0C0"/>
                  </a:outerShdw>
                </a:effectLst>
              </a:rPr>
              <a:pPr algn="r" eaLnBrk="1" hangingPunct="1">
                <a:defRPr/>
              </a:pPr>
              <a:t>33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13852641-AB3C-41F9-ABDB-9335427FDE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9941C28D-93BB-4100-9265-C554ABE23F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198A736-3829-4701-A3A3-650F3FD55E81}"/>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EFA346B-D434-47D4-BED6-3A86616CC5AA}" type="slidenum">
              <a:rPr lang="en-US" altLang="en-US" sz="1200" b="1" smtClean="0">
                <a:solidFill>
                  <a:schemeClr val="bg1"/>
                </a:solidFill>
                <a:effectLst>
                  <a:outerShdw blurRad="38100" dist="38100" dir="2700000" algn="tl">
                    <a:srgbClr val="C0C0C0"/>
                  </a:outerShdw>
                </a:effectLst>
              </a:rPr>
              <a:pPr algn="r" eaLnBrk="1" hangingPunct="1">
                <a:defRPr/>
              </a:pPr>
              <a:t>34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B7EEF26C-39DC-4064-A9BF-746AFA19C1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553CCA52-1496-42E3-B3F2-8304CEDA83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63C7B24-1132-499F-85F7-5B2DC14BCFFC}"/>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D51424E-3465-4A3E-BA54-8BE4E04A0C0F}" type="slidenum">
              <a:rPr lang="en-US" altLang="en-US" sz="1200" b="1" smtClean="0">
                <a:solidFill>
                  <a:schemeClr val="bg1"/>
                </a:solidFill>
                <a:effectLst>
                  <a:outerShdw blurRad="38100" dist="38100" dir="2700000" algn="tl">
                    <a:srgbClr val="C0C0C0"/>
                  </a:outerShdw>
                </a:effectLst>
              </a:rPr>
              <a:pPr algn="r" eaLnBrk="1" hangingPunct="1">
                <a:defRPr/>
              </a:pPr>
              <a:t>35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A7FB9826-C7B0-4DB0-AB22-570D08BDCE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A1B96B5E-1363-4C32-B4ED-EF25B7CC4A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B57500A-F46C-445C-B824-1E2EC780DD2E}"/>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169DC6E-2DF0-4D90-B497-A74850B2EA31}" type="slidenum">
              <a:rPr lang="en-US" altLang="en-US" sz="1200" b="1" smtClean="0">
                <a:solidFill>
                  <a:schemeClr val="bg1"/>
                </a:solidFill>
                <a:effectLst>
                  <a:outerShdw blurRad="38100" dist="38100" dir="2700000" algn="tl">
                    <a:srgbClr val="C0C0C0"/>
                  </a:outerShdw>
                </a:effectLst>
              </a:rPr>
              <a:pPr algn="r" eaLnBrk="1" hangingPunct="1">
                <a:defRPr/>
              </a:pPr>
              <a:t>36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1012729C-21DA-4FD4-80BC-5BF5D62F66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A2D99F4C-87AD-4D06-9EA2-7F19890DD2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7C8E966-B72E-4522-856D-1C9412364717}"/>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4CC9203-65AA-4976-947A-1D3068AA21A2}" type="slidenum">
              <a:rPr lang="en-US" altLang="en-US" sz="1200" b="1" smtClean="0">
                <a:solidFill>
                  <a:schemeClr val="bg1"/>
                </a:solidFill>
                <a:effectLst>
                  <a:outerShdw blurRad="38100" dist="38100" dir="2700000" algn="tl">
                    <a:srgbClr val="C0C0C0"/>
                  </a:outerShdw>
                </a:effectLst>
              </a:rPr>
              <a:pPr algn="r" eaLnBrk="1" hangingPunct="1">
                <a:defRPr/>
              </a:pPr>
              <a:t>37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4D5BBA22-C25B-4CDB-B962-84E9381851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925DD192-D3D7-4DBE-96F4-FF84B44D0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4D41C7F-A0EE-43D0-AE09-129F23035F7A}"/>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796E94E-2380-40E1-96E4-E570CE003B5D}" type="slidenum">
              <a:rPr lang="en-US" altLang="en-US" sz="1200" b="1" smtClean="0">
                <a:solidFill>
                  <a:schemeClr val="bg1"/>
                </a:solidFill>
                <a:effectLst>
                  <a:outerShdw blurRad="38100" dist="38100" dir="2700000" algn="tl">
                    <a:srgbClr val="C0C0C0"/>
                  </a:outerShdw>
                </a:effectLst>
              </a:rPr>
              <a:pPr algn="r" eaLnBrk="1" hangingPunct="1">
                <a:defRPr/>
              </a:pPr>
              <a:t>38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4EBCD51B-5276-4F00-84A0-435308D48A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2F06B4CC-3A00-43B8-9592-BF9A4B7EE7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10616B3-68FB-452B-A08E-DEACE35EB129}"/>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0B8B64F-1E64-4E75-B8ED-FF565D340E74}" type="slidenum">
              <a:rPr lang="en-US" altLang="en-US" sz="1200" b="1" smtClean="0">
                <a:solidFill>
                  <a:schemeClr val="bg1"/>
                </a:solidFill>
                <a:effectLst>
                  <a:outerShdw blurRad="38100" dist="38100" dir="2700000" algn="tl">
                    <a:srgbClr val="C0C0C0"/>
                  </a:outerShdw>
                </a:effectLst>
              </a:rPr>
              <a:pPr algn="r" eaLnBrk="1" hangingPunct="1">
                <a:defRPr/>
              </a:pPr>
              <a:t>39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35CDC945-6D14-4765-B7B4-5B80DE3AD7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DAEE971B-D6DF-4870-8197-CB51EFFDF0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32CF35A-6E45-4CB2-BBE4-2E2FFD35BFCB}"/>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33B673C-6A46-4DED-9654-8E77EEE0E1AC}" type="slidenum">
              <a:rPr lang="en-US" altLang="en-US" sz="1200" b="1" smtClean="0">
                <a:solidFill>
                  <a:schemeClr val="bg1"/>
                </a:solidFill>
                <a:effectLst>
                  <a:outerShdw blurRad="38100" dist="38100" dir="2700000" algn="tl">
                    <a:srgbClr val="C0C0C0"/>
                  </a:outerShdw>
                </a:effectLst>
              </a:rPr>
              <a:pPr algn="r" eaLnBrk="1" hangingPunct="1">
                <a:defRPr/>
              </a:pPr>
              <a:t>40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6C64433-E35B-48A1-998E-57F611D48F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488FF99A-CD19-46D7-A2DC-0CE3A5D0BB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5879AD1-15AC-4CBE-9BD4-C41F42445D0A}"/>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A0FBA0F-D2D2-4A77-999D-EB8013356059}" type="slidenum">
              <a:rPr lang="en-US" altLang="en-US" sz="1200" b="1" smtClean="0">
                <a:solidFill>
                  <a:schemeClr val="bg1"/>
                </a:solidFill>
                <a:effectLst>
                  <a:outerShdw blurRad="38100" dist="38100" dir="2700000" algn="tl">
                    <a:srgbClr val="C0C0C0"/>
                  </a:outerShdw>
                </a:effectLst>
              </a:rPr>
              <a:pPr algn="r" eaLnBrk="1" hangingPunct="1">
                <a:defRPr/>
              </a:pPr>
              <a:t>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0BA52B42-1E6E-4819-9EC1-AC98DBFC32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FBA55A59-EA88-4288-AB38-6FBB945C65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589A1BC-6B76-473A-9DE3-4CD85CAD8302}"/>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ECF1999-CF83-4DC6-9B72-2ED0CBB16843}" type="slidenum">
              <a:rPr lang="en-US" altLang="en-US" sz="1200" b="1" smtClean="0">
                <a:solidFill>
                  <a:schemeClr val="bg1"/>
                </a:solidFill>
                <a:effectLst>
                  <a:outerShdw blurRad="38100" dist="38100" dir="2700000" algn="tl">
                    <a:srgbClr val="C0C0C0"/>
                  </a:outerShdw>
                </a:effectLst>
              </a:rPr>
              <a:pPr algn="r" eaLnBrk="1" hangingPunct="1">
                <a:defRPr/>
              </a:pPr>
              <a:t>41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667AD852-26FA-41C6-A646-F360734920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0364F13E-3753-4DCE-B145-20CA8B869C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33ACD01-7DB0-494B-A410-EAEFEFF0A38C}"/>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B2A1E67-0104-4A13-BF18-3A4B6BE7A6B1}" type="slidenum">
              <a:rPr lang="en-US" altLang="en-US" sz="1200" b="1" smtClean="0">
                <a:solidFill>
                  <a:schemeClr val="bg1"/>
                </a:solidFill>
                <a:effectLst>
                  <a:outerShdw blurRad="38100" dist="38100" dir="2700000" algn="tl">
                    <a:srgbClr val="C0C0C0"/>
                  </a:outerShdw>
                </a:effectLst>
              </a:rPr>
              <a:pPr algn="r" eaLnBrk="1" hangingPunct="1">
                <a:defRPr/>
              </a:pPr>
              <a:t>42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F9561237-5431-45A6-82C9-642A5F0900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6F7597FB-CA01-481D-A58D-01FFD22E88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171F8DF-B590-40AB-9233-09837AF0C0FD}"/>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08FDDDE-32F9-4A9A-9705-461E650D2553}" type="slidenum">
              <a:rPr lang="en-US" altLang="en-US" sz="1200" b="1" smtClean="0">
                <a:solidFill>
                  <a:schemeClr val="bg1"/>
                </a:solidFill>
                <a:effectLst>
                  <a:outerShdw blurRad="38100" dist="38100" dir="2700000" algn="tl">
                    <a:srgbClr val="C0C0C0"/>
                  </a:outerShdw>
                </a:effectLst>
              </a:rPr>
              <a:pPr algn="r" eaLnBrk="1" hangingPunct="1">
                <a:defRPr/>
              </a:pPr>
              <a:t>43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79714E37-012A-4CB1-8CE5-B4064F171C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AC6D6EFC-2787-435E-A1CA-8CBCE4206E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77F85E2-EC3B-478E-A898-A9C3660882A0}"/>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8D67098-4EEE-4EAE-AB66-704662D8B276}" type="slidenum">
              <a:rPr lang="en-US" altLang="en-US" sz="1200" b="1" smtClean="0">
                <a:solidFill>
                  <a:schemeClr val="bg1"/>
                </a:solidFill>
                <a:effectLst>
                  <a:outerShdw blurRad="38100" dist="38100" dir="2700000" algn="tl">
                    <a:srgbClr val="C0C0C0"/>
                  </a:outerShdw>
                </a:effectLst>
              </a:rPr>
              <a:pPr algn="r" eaLnBrk="1" hangingPunct="1">
                <a:defRPr/>
              </a:pPr>
              <a:t>44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16E7518B-9722-4CEC-AB74-3F022A50D8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B699A9FD-94D2-46FC-88BD-30ECC111E9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7D92343-E060-4424-A0BE-614B15A0D6FD}"/>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5462CC5-5552-4F7D-B2EA-171A451CA976}" type="slidenum">
              <a:rPr lang="en-US" altLang="en-US" sz="1200" b="1" smtClean="0">
                <a:solidFill>
                  <a:schemeClr val="bg1"/>
                </a:solidFill>
                <a:effectLst>
                  <a:outerShdw blurRad="38100" dist="38100" dir="2700000" algn="tl">
                    <a:srgbClr val="C0C0C0"/>
                  </a:outerShdw>
                </a:effectLst>
              </a:rPr>
              <a:pPr algn="r" eaLnBrk="1" hangingPunct="1">
                <a:defRPr/>
              </a:pPr>
              <a:t>45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2B3F3549-F52D-437A-ACBC-F920F1EABE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CD7CB3E9-8F90-40A5-B7F7-FDDD2BAE07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23E7AE7-F18A-442D-8634-110C79644358}"/>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C2C9350-D4EA-4D3A-8579-BA54C5EE1F07}" type="slidenum">
              <a:rPr lang="en-US" altLang="en-US" sz="1200" b="1" smtClean="0">
                <a:solidFill>
                  <a:schemeClr val="bg1"/>
                </a:solidFill>
                <a:effectLst>
                  <a:outerShdw blurRad="38100" dist="38100" dir="2700000" algn="tl">
                    <a:srgbClr val="C0C0C0"/>
                  </a:outerShdw>
                </a:effectLst>
              </a:rPr>
              <a:pPr algn="r" eaLnBrk="1" hangingPunct="1">
                <a:defRPr/>
              </a:pPr>
              <a:t>46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9A743DD7-FADB-4EDF-9BA9-E1AF11A0DF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FC34E4AC-261D-45FB-96EC-4BD885788A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2DAF9E1-83DA-43C3-88B0-CB5D9B6FA977}"/>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3A1A750-29A2-40A9-A336-E7D146380B25}" type="slidenum">
              <a:rPr lang="en-US" altLang="en-US" sz="1200" b="1" smtClean="0">
                <a:solidFill>
                  <a:schemeClr val="bg1"/>
                </a:solidFill>
                <a:effectLst>
                  <a:outerShdw blurRad="38100" dist="38100" dir="2700000" algn="tl">
                    <a:srgbClr val="C0C0C0"/>
                  </a:outerShdw>
                </a:effectLst>
              </a:rPr>
              <a:pPr algn="r" eaLnBrk="1" hangingPunct="1">
                <a:defRPr/>
              </a:pPr>
              <a:t>47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FA2D323D-2AFA-4703-9F3F-202B372C17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DBA41B9B-89E5-4D67-A7E7-97D725A544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0D4364C-2CA5-49E4-8F69-567C39C1F9D2}"/>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A1BDD71-7329-488E-A812-138CF0ECD69F}" type="slidenum">
              <a:rPr lang="en-US" altLang="en-US" sz="1200" b="1" smtClean="0">
                <a:solidFill>
                  <a:schemeClr val="bg1"/>
                </a:solidFill>
                <a:effectLst>
                  <a:outerShdw blurRad="38100" dist="38100" dir="2700000" algn="tl">
                    <a:srgbClr val="C0C0C0"/>
                  </a:outerShdw>
                </a:effectLst>
              </a:rPr>
              <a:pPr algn="r" eaLnBrk="1" hangingPunct="1">
                <a:defRPr/>
              </a:pPr>
              <a:t>48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1E3D28DA-7C89-4E68-8165-14782F8D97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F0CB6625-D3F3-4EA7-8670-9820D24C21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5AFF70B-EC8E-45B0-B76C-C0874B144CEB}"/>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CBCF89E-29C5-4F14-B6C2-DF114FED34A0}" type="slidenum">
              <a:rPr lang="en-US" altLang="en-US" sz="1200" b="1" smtClean="0">
                <a:solidFill>
                  <a:schemeClr val="bg1"/>
                </a:solidFill>
                <a:effectLst>
                  <a:outerShdw blurRad="38100" dist="38100" dir="2700000" algn="tl">
                    <a:srgbClr val="C0C0C0"/>
                  </a:outerShdw>
                </a:effectLst>
              </a:rPr>
              <a:pPr algn="r" eaLnBrk="1" hangingPunct="1">
                <a:defRPr/>
              </a:pPr>
              <a:t>49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4F227213-4C0C-46BF-BDAF-13C8A651C4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A8F66679-F797-442E-90AD-2A7795EE67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6D04CF3-F0BF-43F9-9B92-1C91C25A544E}"/>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F412E8C-D5BF-485A-B02C-A01873C0288E}" type="slidenum">
              <a:rPr lang="en-US" altLang="en-US" sz="1200" b="1" smtClean="0">
                <a:solidFill>
                  <a:schemeClr val="bg1"/>
                </a:solidFill>
                <a:effectLst>
                  <a:outerShdw blurRad="38100" dist="38100" dir="2700000" algn="tl">
                    <a:srgbClr val="C0C0C0"/>
                  </a:outerShdw>
                </a:effectLst>
              </a:rPr>
              <a:pPr algn="r" eaLnBrk="1" hangingPunct="1">
                <a:defRPr/>
              </a:pPr>
              <a:t>50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0BAFF2BB-7276-4DE3-BD1A-C7EDB06C4F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5500EFC-EFD7-445F-85CD-1BAB59278C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1A05656-368F-43C6-9C97-B5501FF90920}"/>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DB4D6C8-695D-4A1C-A071-E944ABD5BE22}" type="slidenum">
              <a:rPr lang="en-US" altLang="en-US" sz="1200" b="1" smtClean="0">
                <a:solidFill>
                  <a:schemeClr val="bg1"/>
                </a:solidFill>
                <a:effectLst>
                  <a:outerShdw blurRad="38100" dist="38100" dir="2700000" algn="tl">
                    <a:srgbClr val="C0C0C0"/>
                  </a:outerShdw>
                </a:effectLst>
              </a:rPr>
              <a:pPr algn="r" eaLnBrk="1" hangingPunct="1">
                <a:defRPr/>
              </a:pPr>
              <a:t>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CB92C90C-A18B-4362-97F6-48474F7A84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8C967EF2-6147-4EB5-BEAB-5824F70F27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90F8F25-764D-4989-9226-A97C200D1DAE}"/>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67F2AEB-BB31-4CF9-A307-2D74E3C068E1}" type="slidenum">
              <a:rPr lang="en-US" altLang="en-US" sz="1200" b="1" smtClean="0">
                <a:solidFill>
                  <a:schemeClr val="bg1"/>
                </a:solidFill>
                <a:effectLst>
                  <a:outerShdw blurRad="38100" dist="38100" dir="2700000" algn="tl">
                    <a:srgbClr val="C0C0C0"/>
                  </a:outerShdw>
                </a:effectLst>
              </a:rPr>
              <a:pPr algn="r" eaLnBrk="1" hangingPunct="1">
                <a:defRPr/>
              </a:pPr>
              <a:t>51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0A688AD1-5482-4870-AD75-22B7D11C02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4B139F20-98DC-46D2-A59A-164B99647A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420591F-E645-4D3C-B6BC-0A0C186234FD}"/>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364FBF1-3449-46A4-8011-C85325F92EFF}" type="slidenum">
              <a:rPr lang="en-US" altLang="en-US" sz="1200" b="1" smtClean="0">
                <a:solidFill>
                  <a:schemeClr val="bg1"/>
                </a:solidFill>
                <a:effectLst>
                  <a:outerShdw blurRad="38100" dist="38100" dir="2700000" algn="tl">
                    <a:srgbClr val="C0C0C0"/>
                  </a:outerShdw>
                </a:effectLst>
              </a:rPr>
              <a:pPr algn="r" eaLnBrk="1" hangingPunct="1">
                <a:defRPr/>
              </a:pPr>
              <a:t>52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18C6AEAC-185B-4C25-8D07-72355D69E8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6C7FE40A-419A-4F8F-BCB5-8F6F64F0D3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E81D7A7-62EC-4125-A9C9-DDD1364E5731}"/>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A9ED9F1-7D97-45DA-88C7-B8ED6414D67D}" type="slidenum">
              <a:rPr lang="en-US" altLang="en-US" sz="1200" b="1" smtClean="0">
                <a:solidFill>
                  <a:schemeClr val="bg1"/>
                </a:solidFill>
                <a:effectLst>
                  <a:outerShdw blurRad="38100" dist="38100" dir="2700000" algn="tl">
                    <a:srgbClr val="C0C0C0"/>
                  </a:outerShdw>
                </a:effectLst>
              </a:rPr>
              <a:pPr algn="r" eaLnBrk="1" hangingPunct="1">
                <a:defRPr/>
              </a:pPr>
              <a:t>53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1DFD8B64-5EEA-4876-94B1-D57A9966CC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A9A8F8AB-D0C1-4D94-9B0C-28324EDB41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6F877E9-DA0D-4088-B62F-687014E533C9}"/>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6D13B2D-CB48-4568-9249-5CFB5C6C7DB1}" type="slidenum">
              <a:rPr lang="en-US" altLang="en-US" sz="1200" b="1" smtClean="0">
                <a:solidFill>
                  <a:schemeClr val="bg1"/>
                </a:solidFill>
                <a:effectLst>
                  <a:outerShdw blurRad="38100" dist="38100" dir="2700000" algn="tl">
                    <a:srgbClr val="C0C0C0"/>
                  </a:outerShdw>
                </a:effectLst>
              </a:rPr>
              <a:pPr algn="r" eaLnBrk="1" hangingPunct="1">
                <a:defRPr/>
              </a:pPr>
              <a:t>54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8F26D128-AC2E-4454-89D3-7B68111AB7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41F93617-68FA-4A3E-8B99-DAB9409638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4A9FF2E6-5C77-4863-B11E-2EB448935D61}"/>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DEE056F-B3CA-412E-B882-B77F6C59F59F}" type="slidenum">
              <a:rPr lang="en-US" altLang="en-US" sz="1200" b="1" smtClean="0">
                <a:solidFill>
                  <a:schemeClr val="bg1"/>
                </a:solidFill>
                <a:effectLst>
                  <a:outerShdw blurRad="38100" dist="38100" dir="2700000" algn="tl">
                    <a:srgbClr val="C0C0C0"/>
                  </a:outerShdw>
                </a:effectLst>
              </a:rPr>
              <a:pPr algn="r" eaLnBrk="1" hangingPunct="1">
                <a:defRPr/>
              </a:pPr>
              <a:t>55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917AF6EE-B30D-45D8-8E11-B13622F121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1EEF93CE-4E34-4E97-ADDA-0D3DE49332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0DFB4AF-9890-49B1-9C97-45C63FF3CA4C}"/>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728D5F1-D325-448E-893A-8A912E44B3FF}" type="slidenum">
              <a:rPr lang="en-US" altLang="en-US" sz="1200" b="1" smtClean="0">
                <a:solidFill>
                  <a:schemeClr val="bg1"/>
                </a:solidFill>
                <a:effectLst>
                  <a:outerShdw blurRad="38100" dist="38100" dir="2700000" algn="tl">
                    <a:srgbClr val="C0C0C0"/>
                  </a:outerShdw>
                </a:effectLst>
              </a:rPr>
              <a:pPr algn="r" eaLnBrk="1" hangingPunct="1">
                <a:defRPr/>
              </a:pPr>
              <a:t>56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DCEC0ED5-A7EA-4363-AA77-23EF351DBD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7DAB1DBF-6015-491F-AF1A-A645B440AF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AF1A009-6F30-40BB-89ED-6B99BBF191AA}"/>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B8632D3-66A4-4D9C-A7F4-6EAC4750B51B}" type="slidenum">
              <a:rPr lang="en-US" altLang="en-US" sz="1200" b="1" smtClean="0">
                <a:solidFill>
                  <a:schemeClr val="bg1"/>
                </a:solidFill>
                <a:effectLst>
                  <a:outerShdw blurRad="38100" dist="38100" dir="2700000" algn="tl">
                    <a:srgbClr val="C0C0C0"/>
                  </a:outerShdw>
                </a:effectLst>
              </a:rPr>
              <a:pPr algn="r" eaLnBrk="1" hangingPunct="1">
                <a:defRPr/>
              </a:pPr>
              <a:t>57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E595BDE6-E0DD-47D0-9E40-1A632349A9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C6EA79AB-B3B2-4B4E-9122-864891C548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5CFC8C1-627A-4B7F-B064-849D4AC2C628}"/>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9BD06FC-3BB6-4DDD-9E1A-C62D6897B35B}" type="slidenum">
              <a:rPr lang="en-US" altLang="en-US" sz="1200" b="1" smtClean="0">
                <a:solidFill>
                  <a:schemeClr val="bg1"/>
                </a:solidFill>
                <a:effectLst>
                  <a:outerShdw blurRad="38100" dist="38100" dir="2700000" algn="tl">
                    <a:srgbClr val="C0C0C0"/>
                  </a:outerShdw>
                </a:effectLst>
              </a:rPr>
              <a:pPr algn="r" eaLnBrk="1" hangingPunct="1">
                <a:defRPr/>
              </a:pPr>
              <a:t>58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3A4DF7DE-71C1-44B0-80DA-5D167782D0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1004D6E4-469C-48C8-A460-48E1C59DF5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C07B6CB-48F2-4245-86E1-6841F3C1006C}"/>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22B2CF9-ED96-40CE-999A-B22E3EB8BC08}" type="slidenum">
              <a:rPr lang="en-US" altLang="en-US" sz="1200" b="1" smtClean="0">
                <a:solidFill>
                  <a:schemeClr val="bg1"/>
                </a:solidFill>
                <a:effectLst>
                  <a:outerShdw blurRad="38100" dist="38100" dir="2700000" algn="tl">
                    <a:srgbClr val="C0C0C0"/>
                  </a:outerShdw>
                </a:effectLst>
              </a:rPr>
              <a:pPr algn="r" eaLnBrk="1" hangingPunct="1">
                <a:defRPr/>
              </a:pPr>
              <a:t>59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62AB280C-0A8D-4905-8677-3BE7D95D46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C79D4157-0F29-40BC-B1FC-274C8FF25E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8DA5673-5FD8-4EDC-B857-50C4A8500AE3}"/>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77C960D-299D-444F-A71F-C166D7DE88BE}" type="slidenum">
              <a:rPr lang="en-US" altLang="en-US" sz="1200" b="1" smtClean="0">
                <a:solidFill>
                  <a:schemeClr val="bg1"/>
                </a:solidFill>
                <a:effectLst>
                  <a:outerShdw blurRad="38100" dist="38100" dir="2700000" algn="tl">
                    <a:srgbClr val="C0C0C0"/>
                  </a:outerShdw>
                </a:effectLst>
              </a:rPr>
              <a:pPr algn="r" eaLnBrk="1" hangingPunct="1">
                <a:defRPr/>
              </a:pPr>
              <a:t>60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B993CD9-F35F-49CE-90C9-190646C1EE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B5B00039-C363-4550-9FB3-A4DC94146F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DBEA459-E338-46B7-8285-B5219892A3A8}"/>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904EE7F-AF1F-4040-8ED5-F506FE6DD267}" type="slidenum">
              <a:rPr lang="en-US" altLang="en-US" sz="1200" b="1" smtClean="0">
                <a:solidFill>
                  <a:schemeClr val="bg1"/>
                </a:solidFill>
                <a:effectLst>
                  <a:outerShdw blurRad="38100" dist="38100" dir="2700000" algn="tl">
                    <a:srgbClr val="C0C0C0"/>
                  </a:outerShdw>
                </a:effectLst>
              </a:rPr>
              <a:pPr algn="r" eaLnBrk="1" hangingPunct="1">
                <a:defRPr/>
              </a:pPr>
              <a:t>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E1F1F6C3-6AEE-4F57-B658-BCB20D90DD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9F222AA2-4F0C-4D6E-AC28-2B73358816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2117BA2-05E3-4B76-9B3D-87F349FC91A0}"/>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8F63087-B650-4CF0-8D4C-D02467E21ABF}" type="slidenum">
              <a:rPr lang="en-US" altLang="en-US" sz="1200" b="1" smtClean="0">
                <a:solidFill>
                  <a:schemeClr val="bg1"/>
                </a:solidFill>
                <a:effectLst>
                  <a:outerShdw blurRad="38100" dist="38100" dir="2700000" algn="tl">
                    <a:srgbClr val="C0C0C0"/>
                  </a:outerShdw>
                </a:effectLst>
              </a:rPr>
              <a:pPr algn="r" eaLnBrk="1" hangingPunct="1">
                <a:defRPr/>
              </a:pPr>
              <a:t>61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F596945C-DC97-48CD-A2F5-E248AE3502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C29224E7-DB79-49C9-A05C-5479D0C18C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3D5FAF6-5378-4FC7-92FB-680E3BE578DC}"/>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E641BA7-6D4D-443F-8C20-AD7A03A58C9D}" type="slidenum">
              <a:rPr lang="en-US" altLang="en-US" sz="1200" b="1" smtClean="0">
                <a:solidFill>
                  <a:schemeClr val="bg1"/>
                </a:solidFill>
                <a:effectLst>
                  <a:outerShdw blurRad="38100" dist="38100" dir="2700000" algn="tl">
                    <a:srgbClr val="C0C0C0"/>
                  </a:outerShdw>
                </a:effectLst>
              </a:rPr>
              <a:pPr algn="r" eaLnBrk="1" hangingPunct="1">
                <a:defRPr/>
              </a:pPr>
              <a:t>62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09624210-AAE9-4F4A-B0DA-F7F523E297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a:extLst>
              <a:ext uri="{FF2B5EF4-FFF2-40B4-BE49-F238E27FC236}">
                <a16:creationId xmlns:a16="http://schemas.microsoft.com/office/drawing/2014/main" id="{4D05B5BF-A454-4531-A042-CA5043DD7B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73D54E0-32C3-4F84-A081-30B37C1DB543}"/>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52ED179-B3FD-40B1-8792-E350D983CAE7}" type="slidenum">
              <a:rPr lang="en-US" altLang="en-US" sz="1200" b="1" smtClean="0">
                <a:solidFill>
                  <a:schemeClr val="bg1"/>
                </a:solidFill>
                <a:effectLst>
                  <a:outerShdw blurRad="38100" dist="38100" dir="2700000" algn="tl">
                    <a:srgbClr val="C0C0C0"/>
                  </a:outerShdw>
                </a:effectLst>
              </a:rPr>
              <a:pPr algn="r" eaLnBrk="1" hangingPunct="1">
                <a:defRPr/>
              </a:pPr>
              <a:t>63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a:extLst>
              <a:ext uri="{FF2B5EF4-FFF2-40B4-BE49-F238E27FC236}">
                <a16:creationId xmlns:a16="http://schemas.microsoft.com/office/drawing/2014/main" id="{CA93686D-ACD0-47F0-9E91-83E166BF8A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a:extLst>
              <a:ext uri="{FF2B5EF4-FFF2-40B4-BE49-F238E27FC236}">
                <a16:creationId xmlns:a16="http://schemas.microsoft.com/office/drawing/2014/main" id="{802A654B-CF4D-49FF-9FC5-9259A340DC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8E27E4C-5CCC-411B-AE16-ECC4F6579ADC}"/>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A726080-9590-4616-B57C-CEEBEBA46B2D}" type="slidenum">
              <a:rPr lang="en-US" altLang="en-US" sz="1200" b="1" smtClean="0">
                <a:solidFill>
                  <a:schemeClr val="bg1"/>
                </a:solidFill>
                <a:effectLst>
                  <a:outerShdw blurRad="38100" dist="38100" dir="2700000" algn="tl">
                    <a:srgbClr val="C0C0C0"/>
                  </a:outerShdw>
                </a:effectLst>
              </a:rPr>
              <a:pPr algn="r" eaLnBrk="1" hangingPunct="1">
                <a:defRPr/>
              </a:pPr>
              <a:t>64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a:extLst>
              <a:ext uri="{FF2B5EF4-FFF2-40B4-BE49-F238E27FC236}">
                <a16:creationId xmlns:a16="http://schemas.microsoft.com/office/drawing/2014/main" id="{EDC4807E-DAF8-482E-9341-8C6306B1AE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a:extLst>
              <a:ext uri="{FF2B5EF4-FFF2-40B4-BE49-F238E27FC236}">
                <a16:creationId xmlns:a16="http://schemas.microsoft.com/office/drawing/2014/main" id="{D45F35DA-FE57-4422-91E7-B7D59384A1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6A2D269-B4DA-48B4-9A47-C0B51172E009}"/>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8C652857-7EA0-483F-935B-7BF9C8F4A2EF}" type="slidenum">
              <a:rPr lang="en-US" altLang="en-US" sz="1200" b="1" smtClean="0">
                <a:solidFill>
                  <a:schemeClr val="bg1"/>
                </a:solidFill>
                <a:effectLst>
                  <a:outerShdw blurRad="38100" dist="38100" dir="2700000" algn="tl">
                    <a:srgbClr val="C0C0C0"/>
                  </a:outerShdw>
                </a:effectLst>
              </a:rPr>
              <a:pPr algn="r" eaLnBrk="1" hangingPunct="1">
                <a:defRPr/>
              </a:pPr>
              <a:t>65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7D7BB606-E6B0-413D-9E21-C0C127A290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a:extLst>
              <a:ext uri="{FF2B5EF4-FFF2-40B4-BE49-F238E27FC236}">
                <a16:creationId xmlns:a16="http://schemas.microsoft.com/office/drawing/2014/main" id="{71EBA3EC-F03E-4A79-95A1-E38532A080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544D8CE-3E12-4CE8-83B3-8F1A96FBEF24}"/>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CF6528C-B851-4044-9AB0-798453B6117D}" type="slidenum">
              <a:rPr lang="en-US" altLang="en-US" sz="1200" b="1" smtClean="0">
                <a:solidFill>
                  <a:schemeClr val="bg1"/>
                </a:solidFill>
                <a:effectLst>
                  <a:outerShdw blurRad="38100" dist="38100" dir="2700000" algn="tl">
                    <a:srgbClr val="C0C0C0"/>
                  </a:outerShdw>
                </a:effectLst>
              </a:rPr>
              <a:pPr algn="r" eaLnBrk="1" hangingPunct="1">
                <a:defRPr/>
              </a:pPr>
              <a:t>66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a:extLst>
              <a:ext uri="{FF2B5EF4-FFF2-40B4-BE49-F238E27FC236}">
                <a16:creationId xmlns:a16="http://schemas.microsoft.com/office/drawing/2014/main" id="{22A017DC-796D-44F7-A235-43FCE33F71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a:extLst>
              <a:ext uri="{FF2B5EF4-FFF2-40B4-BE49-F238E27FC236}">
                <a16:creationId xmlns:a16="http://schemas.microsoft.com/office/drawing/2014/main" id="{E41E0559-32DA-42AB-9A01-464050C32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26960A0-7E0B-412F-B1D3-2B0BE575D9B1}"/>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026CB83-7604-441E-9557-DAB89E57277E}" type="slidenum">
              <a:rPr lang="en-US" altLang="en-US" sz="1200" b="1" smtClean="0">
                <a:solidFill>
                  <a:schemeClr val="bg1"/>
                </a:solidFill>
                <a:effectLst>
                  <a:outerShdw blurRad="38100" dist="38100" dir="2700000" algn="tl">
                    <a:srgbClr val="C0C0C0"/>
                  </a:outerShdw>
                </a:effectLst>
              </a:rPr>
              <a:pPr algn="r" eaLnBrk="1" hangingPunct="1">
                <a:defRPr/>
              </a:pPr>
              <a:t>67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3F59136A-EF1C-4753-A16A-4DC5E6C898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a:extLst>
              <a:ext uri="{FF2B5EF4-FFF2-40B4-BE49-F238E27FC236}">
                <a16:creationId xmlns:a16="http://schemas.microsoft.com/office/drawing/2014/main" id="{92D3978E-766A-40B0-BE6F-C2439DD112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7B45D30-D6E4-4A2A-A9FD-DA366574406D}"/>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79B9E29-EDDA-47BB-A974-1AE0E012EB41}" type="slidenum">
              <a:rPr lang="en-US" altLang="en-US" sz="1200" b="1" smtClean="0">
                <a:solidFill>
                  <a:schemeClr val="bg1"/>
                </a:solidFill>
                <a:effectLst>
                  <a:outerShdw blurRad="38100" dist="38100" dir="2700000" algn="tl">
                    <a:srgbClr val="C0C0C0"/>
                  </a:outerShdw>
                </a:effectLst>
              </a:rPr>
              <a:pPr algn="r" eaLnBrk="1" hangingPunct="1">
                <a:defRPr/>
              </a:pPr>
              <a:t>68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79F55004-FD61-4496-9061-D8B0ABE35F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a:extLst>
              <a:ext uri="{FF2B5EF4-FFF2-40B4-BE49-F238E27FC236}">
                <a16:creationId xmlns:a16="http://schemas.microsoft.com/office/drawing/2014/main" id="{E28C6633-F04A-4BB0-AC64-2C1E4433B6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6B94EC2-B6B0-48E2-9904-79656EEBB156}"/>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fld id="{587BF567-6E84-4A1D-AB1D-9DDEC56A6D69}" type="slidenum">
              <a:rPr lang="en-US" altLang="en-US" smtClean="0">
                <a:solidFill>
                  <a:schemeClr val="bg1"/>
                </a:solidFill>
              </a:rPr>
              <a:pPr>
                <a:defRPr/>
              </a:pPr>
              <a:t>69</a:t>
            </a:fld>
            <a:endParaRPr lang="en-US" altLang="en-US">
              <a:solidFill>
                <a:schemeClr val="bg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E52FDD22-5DDA-4587-86F0-CEA3A16C3E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111A8810-0F78-45C5-AD94-34CFE48ECB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4AD1C5BF-D4E5-4BF7-BD7E-B1E0AFEFC543}"/>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8493F0B7-7198-43DF-888C-AC4271A71179}" type="slidenum">
              <a:rPr lang="en-US" altLang="en-US" sz="1200" b="1" smtClean="0">
                <a:solidFill>
                  <a:schemeClr val="bg1"/>
                </a:solidFill>
                <a:effectLst>
                  <a:outerShdw blurRad="38100" dist="38100" dir="2700000" algn="tl">
                    <a:srgbClr val="C0C0C0"/>
                  </a:outerShdw>
                </a:effectLst>
              </a:rPr>
              <a:pPr algn="r" eaLnBrk="1" hangingPunct="1">
                <a:defRPr/>
              </a:pPr>
              <a:t>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5F6B69A9-AC9E-4AFA-AE20-693C211F43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09CE2A1-9F3B-4386-B146-97678EFCCF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A219321-4033-47AD-9519-098AD6ABA5AA}"/>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0F5173B-3BC6-4D56-9AB3-72EFE80DC651}" type="slidenum">
              <a:rPr lang="en-US" altLang="en-US" sz="1200" b="1" smtClean="0">
                <a:solidFill>
                  <a:schemeClr val="bg1"/>
                </a:solidFill>
                <a:effectLst>
                  <a:outerShdw blurRad="38100" dist="38100" dir="2700000" algn="tl">
                    <a:srgbClr val="C0C0C0"/>
                  </a:outerShdw>
                </a:effectLst>
              </a:rPr>
              <a:pPr algn="r" eaLnBrk="1" hangingPunct="1">
                <a:defRPr/>
              </a:pPr>
              <a:t>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DFFD95D-C3B9-432F-80D6-599AAC2907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517AB086-84E6-4151-939A-C29F7EBC9B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824EA1E-6544-4424-A0C5-D6E33469D7A8}"/>
              </a:ext>
            </a:extLst>
          </p:cNvPr>
          <p:cNvSpPr txBox="1">
            <a:spLocks noGrp="1"/>
          </p:cNvSpPr>
          <p:nvPr/>
        </p:nvSpPr>
        <p:spPr>
          <a:xfrm>
            <a:off x="3970338" y="8829675"/>
            <a:ext cx="3038475" cy="465138"/>
          </a:xfrm>
          <a:prstGeom prst="rect">
            <a:avLst/>
          </a:prstGeom>
          <a:noFill/>
        </p:spPr>
        <p:txBody>
          <a:bodyPr lIns="93177" tIns="46589" rIns="93177" bIns="46589"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B777FF6-C51D-4457-8782-B6AE72CFB101}" type="slidenum">
              <a:rPr lang="en-US" altLang="en-US" sz="1200" b="1" smtClean="0">
                <a:solidFill>
                  <a:schemeClr val="bg1"/>
                </a:solidFill>
                <a:effectLst>
                  <a:outerShdw blurRad="38100" dist="38100" dir="2700000" algn="tl">
                    <a:srgbClr val="C0C0C0"/>
                  </a:outerShdw>
                </a:effectLst>
              </a:rPr>
              <a:pPr algn="r" eaLnBrk="1" hangingPunct="1">
                <a:defRPr/>
              </a:pPr>
              <a:t>10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AAE7B4A-8E97-441C-8D78-59D68239DAED}"/>
              </a:ext>
            </a:extLst>
          </p:cNvPr>
          <p:cNvGrpSpPr>
            <a:grpSpLocks/>
          </p:cNvGrpSpPr>
          <p:nvPr/>
        </p:nvGrpSpPr>
        <p:grpSpPr bwMode="auto">
          <a:xfrm>
            <a:off x="0" y="0"/>
            <a:ext cx="9148763" cy="6851650"/>
            <a:chOff x="1" y="0"/>
            <a:chExt cx="5763" cy="4316"/>
          </a:xfrm>
        </p:grpSpPr>
        <p:sp>
          <p:nvSpPr>
            <p:cNvPr id="5" name="Freeform 3">
              <a:extLst>
                <a:ext uri="{FF2B5EF4-FFF2-40B4-BE49-F238E27FC236}">
                  <a16:creationId xmlns:a16="http://schemas.microsoft.com/office/drawing/2014/main" id="{0D9555E7-B330-476F-8926-80535D248595}"/>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a:extLst>
                <a:ext uri="{FF2B5EF4-FFF2-40B4-BE49-F238E27FC236}">
                  <a16:creationId xmlns:a16="http://schemas.microsoft.com/office/drawing/2014/main" id="{92C60803-ADFF-4EED-930D-C68392FFF835}"/>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a:extLst>
                <a:ext uri="{FF2B5EF4-FFF2-40B4-BE49-F238E27FC236}">
                  <a16:creationId xmlns:a16="http://schemas.microsoft.com/office/drawing/2014/main" id="{5351E9FD-70DA-4727-8F6A-6543917C65CA}"/>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a:extLst>
                <a:ext uri="{FF2B5EF4-FFF2-40B4-BE49-F238E27FC236}">
                  <a16:creationId xmlns:a16="http://schemas.microsoft.com/office/drawing/2014/main" id="{9635833B-20F4-4930-80FD-3C85BB1185CF}"/>
                </a:ext>
              </a:extLst>
            </p:cNvPr>
            <p:cNvGrpSpPr>
              <a:grpSpLocks/>
            </p:cNvGrpSpPr>
            <p:nvPr/>
          </p:nvGrpSpPr>
          <p:grpSpPr bwMode="auto">
            <a:xfrm>
              <a:off x="288" y="0"/>
              <a:ext cx="5098" cy="4316"/>
              <a:chOff x="288" y="0"/>
              <a:chExt cx="5098" cy="4316"/>
            </a:xfrm>
          </p:grpSpPr>
          <p:sp>
            <p:nvSpPr>
              <p:cNvPr id="28" name="Freeform 7">
                <a:extLst>
                  <a:ext uri="{FF2B5EF4-FFF2-40B4-BE49-F238E27FC236}">
                    <a16:creationId xmlns:a16="http://schemas.microsoft.com/office/drawing/2014/main" id="{B6DD7061-CA8C-43B8-A772-9F775565067F}"/>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a:extLst>
                  <a:ext uri="{FF2B5EF4-FFF2-40B4-BE49-F238E27FC236}">
                    <a16:creationId xmlns:a16="http://schemas.microsoft.com/office/drawing/2014/main" id="{78884505-18CB-47F1-81CF-9F404123152D}"/>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a:extLst>
                  <a:ext uri="{FF2B5EF4-FFF2-40B4-BE49-F238E27FC236}">
                    <a16:creationId xmlns:a16="http://schemas.microsoft.com/office/drawing/2014/main" id="{6EF4D4CA-B721-4CF3-A750-576D38F8D52E}"/>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a:extLst>
                  <a:ext uri="{FF2B5EF4-FFF2-40B4-BE49-F238E27FC236}">
                    <a16:creationId xmlns:a16="http://schemas.microsoft.com/office/drawing/2014/main" id="{7A07ED14-833A-4376-9AD0-9ECA3B3B67C8}"/>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a:extLst>
                  <a:ext uri="{FF2B5EF4-FFF2-40B4-BE49-F238E27FC236}">
                    <a16:creationId xmlns:a16="http://schemas.microsoft.com/office/drawing/2014/main" id="{0A682399-2F37-499F-A4C7-937739C175FE}"/>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a:extLst>
                  <a:ext uri="{FF2B5EF4-FFF2-40B4-BE49-F238E27FC236}">
                    <a16:creationId xmlns:a16="http://schemas.microsoft.com/office/drawing/2014/main" id="{1A8D6626-CAB6-4C8A-AADA-7C94EC1B2B9A}"/>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a:extLst>
                  <a:ext uri="{FF2B5EF4-FFF2-40B4-BE49-F238E27FC236}">
                    <a16:creationId xmlns:a16="http://schemas.microsoft.com/office/drawing/2014/main" id="{28BB4D51-AE5E-44FF-BB40-4B37EF8E60D3}"/>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a:extLst>
                  <a:ext uri="{FF2B5EF4-FFF2-40B4-BE49-F238E27FC236}">
                    <a16:creationId xmlns:a16="http://schemas.microsoft.com/office/drawing/2014/main" id="{4CD8022A-E2CF-4603-8480-0E7FE6308E21}"/>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a:extLst>
                  <a:ext uri="{FF2B5EF4-FFF2-40B4-BE49-F238E27FC236}">
                    <a16:creationId xmlns:a16="http://schemas.microsoft.com/office/drawing/2014/main" id="{FD38FAE7-183A-4BA7-AB02-559855736197}"/>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a:extLst>
                  <a:ext uri="{FF2B5EF4-FFF2-40B4-BE49-F238E27FC236}">
                    <a16:creationId xmlns:a16="http://schemas.microsoft.com/office/drawing/2014/main" id="{43B150EA-F8E0-4668-A8D6-740377B8FA13}"/>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a:extLst>
                  <a:ext uri="{FF2B5EF4-FFF2-40B4-BE49-F238E27FC236}">
                    <a16:creationId xmlns:a16="http://schemas.microsoft.com/office/drawing/2014/main" id="{25614F49-CAFF-4D1C-9EC1-1E82856626D9}"/>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a:extLst>
                  <a:ext uri="{FF2B5EF4-FFF2-40B4-BE49-F238E27FC236}">
                    <a16:creationId xmlns:a16="http://schemas.microsoft.com/office/drawing/2014/main" id="{A64F3E30-7F46-404E-B758-016B199FEDE1}"/>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a:extLst>
                  <a:ext uri="{FF2B5EF4-FFF2-40B4-BE49-F238E27FC236}">
                    <a16:creationId xmlns:a16="http://schemas.microsoft.com/office/drawing/2014/main" id="{6D1CF48F-16BF-45C6-A3F1-D3D3B3815D7F}"/>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a:extLst>
                <a:ext uri="{FF2B5EF4-FFF2-40B4-BE49-F238E27FC236}">
                  <a16:creationId xmlns:a16="http://schemas.microsoft.com/office/drawing/2014/main" id="{F4CDCF46-9822-4CA3-BCB1-B5A6C927CF47}"/>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a:extLst>
                <a:ext uri="{FF2B5EF4-FFF2-40B4-BE49-F238E27FC236}">
                  <a16:creationId xmlns:a16="http://schemas.microsoft.com/office/drawing/2014/main" id="{C905A32A-B2BF-4805-8812-959A1D59FE3E}"/>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a:extLst>
                <a:ext uri="{FF2B5EF4-FFF2-40B4-BE49-F238E27FC236}">
                  <a16:creationId xmlns:a16="http://schemas.microsoft.com/office/drawing/2014/main" id="{02E6AAB0-5FF9-4021-8F2C-EF988E041995}"/>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a:extLst>
                <a:ext uri="{FF2B5EF4-FFF2-40B4-BE49-F238E27FC236}">
                  <a16:creationId xmlns:a16="http://schemas.microsoft.com/office/drawing/2014/main" id="{BBF0B9C4-A525-4A73-B9CC-B034D234CD75}"/>
                </a:ext>
              </a:extLst>
            </p:cNvPr>
            <p:cNvSpPr>
              <a:spLocks/>
            </p:cNvSpPr>
            <p:nvPr/>
          </p:nvSpPr>
          <p:spPr bwMode="hidden">
            <a:xfrm>
              <a:off x="5041" y="0"/>
              <a:ext cx="719" cy="845"/>
            </a:xfrm>
            <a:custGeom>
              <a:avLst/>
              <a:gdLst>
                <a:gd name="T0" fmla="*/ 737 w 717"/>
                <a:gd name="T1" fmla="*/ 845 h 845"/>
                <a:gd name="T2" fmla="*/ 737 w 717"/>
                <a:gd name="T3" fmla="*/ 821 h 845"/>
                <a:gd name="T4" fmla="*/ 594 w 717"/>
                <a:gd name="T5" fmla="*/ 605 h 845"/>
                <a:gd name="T6" fmla="*/ 416 w 717"/>
                <a:gd name="T7" fmla="*/ 396 h 845"/>
                <a:gd name="T8" fmla="*/ 231 w 717"/>
                <a:gd name="T9" fmla="*/ 192 h 845"/>
                <a:gd name="T10" fmla="*/ 17 w 717"/>
                <a:gd name="T11" fmla="*/ 0 h 845"/>
                <a:gd name="T12" fmla="*/ 0 w 717"/>
                <a:gd name="T13" fmla="*/ 0 h 845"/>
                <a:gd name="T14" fmla="*/ 219 w 717"/>
                <a:gd name="T15" fmla="*/ 198 h 845"/>
                <a:gd name="T16" fmla="*/ 410 w 717"/>
                <a:gd name="T17" fmla="*/ 408 h 845"/>
                <a:gd name="T18" fmla="*/ 588 w 717"/>
                <a:gd name="T19" fmla="*/ 623 h 845"/>
                <a:gd name="T20" fmla="*/ 737 w 717"/>
                <a:gd name="T21" fmla="*/ 845 h 845"/>
                <a:gd name="T22" fmla="*/ 73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a:extLst>
                <a:ext uri="{FF2B5EF4-FFF2-40B4-BE49-F238E27FC236}">
                  <a16:creationId xmlns:a16="http://schemas.microsoft.com/office/drawing/2014/main" id="{F7C728AA-A945-49AA-838C-79F4C272BCEB}"/>
                </a:ext>
              </a:extLst>
            </p:cNvPr>
            <p:cNvSpPr>
              <a:spLocks/>
            </p:cNvSpPr>
            <p:nvPr/>
          </p:nvSpPr>
          <p:spPr bwMode="hidden">
            <a:xfrm>
              <a:off x="5352" y="0"/>
              <a:ext cx="408" cy="414"/>
            </a:xfrm>
            <a:custGeom>
              <a:avLst/>
              <a:gdLst>
                <a:gd name="T0" fmla="*/ 417 w 407"/>
                <a:gd name="T1" fmla="*/ 414 h 414"/>
                <a:gd name="T2" fmla="*/ 417 w 407"/>
                <a:gd name="T3" fmla="*/ 396 h 414"/>
                <a:gd name="T4" fmla="*/ 232 w 407"/>
                <a:gd name="T5" fmla="*/ 192 h 414"/>
                <a:gd name="T6" fmla="*/ 12 w 407"/>
                <a:gd name="T7" fmla="*/ 0 h 414"/>
                <a:gd name="T8" fmla="*/ 0 w 407"/>
                <a:gd name="T9" fmla="*/ 0 h 414"/>
                <a:gd name="T10" fmla="*/ 108 w 407"/>
                <a:gd name="T11" fmla="*/ 102 h 414"/>
                <a:gd name="T12" fmla="*/ 226 w 407"/>
                <a:gd name="T13" fmla="*/ 204 h 414"/>
                <a:gd name="T14" fmla="*/ 417 w 407"/>
                <a:gd name="T15" fmla="*/ 414 h 414"/>
                <a:gd name="T16" fmla="*/ 41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a:extLst>
                <a:ext uri="{FF2B5EF4-FFF2-40B4-BE49-F238E27FC236}">
                  <a16:creationId xmlns:a16="http://schemas.microsoft.com/office/drawing/2014/main" id="{5C2C01FB-C293-42A0-90B9-E0BBCA84AA19}"/>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a:extLst>
                <a:ext uri="{FF2B5EF4-FFF2-40B4-BE49-F238E27FC236}">
                  <a16:creationId xmlns:a16="http://schemas.microsoft.com/office/drawing/2014/main" id="{1799FEFA-4419-4EBA-88A4-13EDC593A273}"/>
                </a:ext>
              </a:extLst>
            </p:cNvPr>
            <p:cNvSpPr>
              <a:spLocks/>
            </p:cNvSpPr>
            <p:nvPr/>
          </p:nvSpPr>
          <p:spPr bwMode="hidden">
            <a:xfrm>
              <a:off x="6" y="0"/>
              <a:ext cx="588" cy="599"/>
            </a:xfrm>
            <a:custGeom>
              <a:avLst/>
              <a:gdLst>
                <a:gd name="T0" fmla="*/ 606 w 586"/>
                <a:gd name="T1" fmla="*/ 0 h 599"/>
                <a:gd name="T2" fmla="*/ 588 w 586"/>
                <a:gd name="T3" fmla="*/ 0 h 599"/>
                <a:gd name="T4" fmla="*/ 417 w 586"/>
                <a:gd name="T5" fmla="*/ 132 h 599"/>
                <a:gd name="T6" fmla="*/ 267 w 586"/>
                <a:gd name="T7" fmla="*/ 270 h 599"/>
                <a:gd name="T8" fmla="*/ 120 w 586"/>
                <a:gd name="T9" fmla="*/ 420 h 599"/>
                <a:gd name="T10" fmla="*/ 0 w 586"/>
                <a:gd name="T11" fmla="*/ 575 h 599"/>
                <a:gd name="T12" fmla="*/ 0 w 586"/>
                <a:gd name="T13" fmla="*/ 599 h 599"/>
                <a:gd name="T14" fmla="*/ 120 w 586"/>
                <a:gd name="T15" fmla="*/ 432 h 599"/>
                <a:gd name="T16" fmla="*/ 267 w 586"/>
                <a:gd name="T17" fmla="*/ 282 h 599"/>
                <a:gd name="T18" fmla="*/ 423 w 586"/>
                <a:gd name="T19" fmla="*/ 138 h 599"/>
                <a:gd name="T20" fmla="*/ 606 w 586"/>
                <a:gd name="T21" fmla="*/ 0 h 599"/>
                <a:gd name="T22" fmla="*/ 60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a:extLst>
                <a:ext uri="{FF2B5EF4-FFF2-40B4-BE49-F238E27FC236}">
                  <a16:creationId xmlns:a16="http://schemas.microsoft.com/office/drawing/2014/main" id="{ABC36A38-35BE-45BC-B47A-866A90D6CC35}"/>
                </a:ext>
              </a:extLst>
            </p:cNvPr>
            <p:cNvSpPr>
              <a:spLocks/>
            </p:cNvSpPr>
            <p:nvPr/>
          </p:nvSpPr>
          <p:spPr bwMode="hidden">
            <a:xfrm>
              <a:off x="6" y="0"/>
              <a:ext cx="270" cy="252"/>
            </a:xfrm>
            <a:custGeom>
              <a:avLst/>
              <a:gdLst>
                <a:gd name="T0" fmla="*/ 279 w 269"/>
                <a:gd name="T1" fmla="*/ 0 h 252"/>
                <a:gd name="T2" fmla="*/ 26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9 w 269"/>
                <a:gd name="T15" fmla="*/ 0 h 252"/>
                <a:gd name="T16" fmla="*/ 27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a:extLst>
                <a:ext uri="{FF2B5EF4-FFF2-40B4-BE49-F238E27FC236}">
                  <a16:creationId xmlns:a16="http://schemas.microsoft.com/office/drawing/2014/main" id="{FFD0C0C3-77BF-4AFA-8282-8CA13CAA6EAF}"/>
                </a:ext>
              </a:extLst>
            </p:cNvPr>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29">
              <a:extLst>
                <a:ext uri="{FF2B5EF4-FFF2-40B4-BE49-F238E27FC236}">
                  <a16:creationId xmlns:a16="http://schemas.microsoft.com/office/drawing/2014/main" id="{E71D1712-99C5-46DD-9AF7-DFC28FF93F9B}"/>
                </a:ext>
              </a:extLst>
            </p:cNvPr>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30">
              <a:extLst>
                <a:ext uri="{FF2B5EF4-FFF2-40B4-BE49-F238E27FC236}">
                  <a16:creationId xmlns:a16="http://schemas.microsoft.com/office/drawing/2014/main" id="{DA30F57E-6F85-48D4-AB08-5238A2790322}"/>
                </a:ext>
              </a:extLst>
            </p:cNvPr>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0" name="Group 31">
              <a:extLst>
                <a:ext uri="{FF2B5EF4-FFF2-40B4-BE49-F238E27FC236}">
                  <a16:creationId xmlns:a16="http://schemas.microsoft.com/office/drawing/2014/main" id="{888F5323-906E-41BF-BA8B-E1242DD3170A}"/>
                </a:ext>
              </a:extLst>
            </p:cNvPr>
            <p:cNvGrpSpPr>
              <a:grpSpLocks/>
            </p:cNvGrpSpPr>
            <p:nvPr/>
          </p:nvGrpSpPr>
          <p:grpSpPr bwMode="auto">
            <a:xfrm>
              <a:off x="1" y="392"/>
              <a:ext cx="5758" cy="1571"/>
              <a:chOff x="1" y="392"/>
              <a:chExt cx="5758" cy="1571"/>
            </a:xfrm>
          </p:grpSpPr>
          <p:sp>
            <p:nvSpPr>
              <p:cNvPr id="23" name="Line 32">
                <a:extLst>
                  <a:ext uri="{FF2B5EF4-FFF2-40B4-BE49-F238E27FC236}">
                    <a16:creationId xmlns:a16="http://schemas.microsoft.com/office/drawing/2014/main" id="{94CE0461-F407-4316-8262-0F3272F5EB4B}"/>
                  </a:ext>
                </a:extLst>
              </p:cNvPr>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33">
                <a:extLst>
                  <a:ext uri="{FF2B5EF4-FFF2-40B4-BE49-F238E27FC236}">
                    <a16:creationId xmlns:a16="http://schemas.microsoft.com/office/drawing/2014/main" id="{5C89DEFA-5263-48EF-BE7C-3D6C90007AEE}"/>
                  </a:ext>
                </a:extLst>
              </p:cNvPr>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34">
                <a:extLst>
                  <a:ext uri="{FF2B5EF4-FFF2-40B4-BE49-F238E27FC236}">
                    <a16:creationId xmlns:a16="http://schemas.microsoft.com/office/drawing/2014/main" id="{47E60D52-298A-48D9-9967-C5DF9792D38B}"/>
                  </a:ext>
                </a:extLst>
              </p:cNvPr>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35">
                <a:extLst>
                  <a:ext uri="{FF2B5EF4-FFF2-40B4-BE49-F238E27FC236}">
                    <a16:creationId xmlns:a16="http://schemas.microsoft.com/office/drawing/2014/main" id="{DCD58BFF-8A7A-48DC-99BA-DC1B16458508}"/>
                  </a:ext>
                </a:extLst>
              </p:cNvPr>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36">
                <a:extLst>
                  <a:ext uri="{FF2B5EF4-FFF2-40B4-BE49-F238E27FC236}">
                    <a16:creationId xmlns:a16="http://schemas.microsoft.com/office/drawing/2014/main" id="{91AC248B-A08D-4782-BDF4-2BEF3F5EFF1B}"/>
                  </a:ext>
                </a:extLst>
              </p:cNvPr>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 name="Line 37">
              <a:extLst>
                <a:ext uri="{FF2B5EF4-FFF2-40B4-BE49-F238E27FC236}">
                  <a16:creationId xmlns:a16="http://schemas.microsoft.com/office/drawing/2014/main" id="{B21A6572-C24C-4BB0-9ACA-9B97D5386730}"/>
                </a:ext>
              </a:extLst>
            </p:cNvPr>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38">
              <a:extLst>
                <a:ext uri="{FF2B5EF4-FFF2-40B4-BE49-F238E27FC236}">
                  <a16:creationId xmlns:a16="http://schemas.microsoft.com/office/drawing/2014/main" id="{589005C6-A1CA-4D8B-82F5-7EBA54464F1A}"/>
                </a:ext>
              </a:extLst>
            </p:cNvPr>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288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46288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a:extLst>
              <a:ext uri="{FF2B5EF4-FFF2-40B4-BE49-F238E27FC236}">
                <a16:creationId xmlns:a16="http://schemas.microsoft.com/office/drawing/2014/main" id="{2D41A1BB-7205-4C43-B932-029CE7AB97F3}"/>
              </a:ext>
            </a:extLst>
          </p:cNvPr>
          <p:cNvSpPr>
            <a:spLocks noGrp="1" noChangeArrowheads="1"/>
          </p:cNvSpPr>
          <p:nvPr>
            <p:ph type="dt" sz="quarter" idx="10"/>
          </p:nvPr>
        </p:nvSpPr>
        <p:spPr/>
        <p:txBody>
          <a:bodyPr/>
          <a:lstStyle>
            <a:lvl1pPr>
              <a:defRPr/>
            </a:lvl1pPr>
          </a:lstStyle>
          <a:p>
            <a:pPr>
              <a:defRPr/>
            </a:pPr>
            <a:fld id="{37A0AE9C-09B2-4C38-ACA2-988577BE203C}" type="datetimeFigureOut">
              <a:rPr lang="en-US"/>
              <a:pPr>
                <a:defRPr/>
              </a:pPr>
              <a:t>6/8/2021</a:t>
            </a:fld>
            <a:endParaRPr lang="en-US"/>
          </a:p>
        </p:txBody>
      </p:sp>
      <p:sp>
        <p:nvSpPr>
          <p:cNvPr id="42" name="Rectangle 42">
            <a:extLst>
              <a:ext uri="{FF2B5EF4-FFF2-40B4-BE49-F238E27FC236}">
                <a16:creationId xmlns:a16="http://schemas.microsoft.com/office/drawing/2014/main" id="{0DC5B3F5-E0BB-4C06-BEB3-3B19A49F552D}"/>
              </a:ext>
            </a:extLst>
          </p:cNvPr>
          <p:cNvSpPr>
            <a:spLocks noGrp="1" noChangeArrowheads="1"/>
          </p:cNvSpPr>
          <p:nvPr>
            <p:ph type="ftr" sz="quarter" idx="11"/>
          </p:nvPr>
        </p:nvSpPr>
        <p:spPr/>
        <p:txBody>
          <a:bodyPr/>
          <a:lstStyle>
            <a:lvl1pPr>
              <a:defRPr/>
            </a:lvl1pPr>
          </a:lstStyle>
          <a:p>
            <a:pPr>
              <a:defRPr/>
            </a:pPr>
            <a:endParaRPr lang="en-US"/>
          </a:p>
        </p:txBody>
      </p:sp>
      <p:sp>
        <p:nvSpPr>
          <p:cNvPr id="43" name="Rectangle 43">
            <a:extLst>
              <a:ext uri="{FF2B5EF4-FFF2-40B4-BE49-F238E27FC236}">
                <a16:creationId xmlns:a16="http://schemas.microsoft.com/office/drawing/2014/main" id="{6D4C9382-D35D-4362-B5D7-26D27E2F245C}"/>
              </a:ext>
            </a:extLst>
          </p:cNvPr>
          <p:cNvSpPr>
            <a:spLocks noGrp="1" noChangeArrowheads="1"/>
          </p:cNvSpPr>
          <p:nvPr>
            <p:ph type="sldNum" sz="quarter" idx="12"/>
          </p:nvPr>
        </p:nvSpPr>
        <p:spPr/>
        <p:txBody>
          <a:bodyPr/>
          <a:lstStyle>
            <a:lvl1pPr>
              <a:defRPr/>
            </a:lvl1pPr>
          </a:lstStyle>
          <a:p>
            <a:pPr>
              <a:defRPr/>
            </a:pPr>
            <a:fld id="{5E23D93F-4E20-439E-8055-DCBC6AD8CB07}" type="slidenum">
              <a:rPr lang="en-US" altLang="en-US"/>
              <a:pPr>
                <a:defRPr/>
              </a:pPr>
              <a:t>‹#›</a:t>
            </a:fld>
            <a:endParaRPr lang="en-US" altLang="en-US"/>
          </a:p>
        </p:txBody>
      </p:sp>
    </p:spTree>
    <p:extLst>
      <p:ext uri="{BB962C8B-B14F-4D97-AF65-F5344CB8AC3E}">
        <p14:creationId xmlns:p14="http://schemas.microsoft.com/office/powerpoint/2010/main" val="3499195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369CC35E-F44D-4761-B0EF-924FA2971943}"/>
              </a:ext>
            </a:extLst>
          </p:cNvPr>
          <p:cNvSpPr>
            <a:spLocks noGrp="1" noChangeArrowheads="1"/>
          </p:cNvSpPr>
          <p:nvPr>
            <p:ph type="dt" sz="half" idx="10"/>
          </p:nvPr>
        </p:nvSpPr>
        <p:spPr>
          <a:ln/>
        </p:spPr>
        <p:txBody>
          <a:bodyPr/>
          <a:lstStyle>
            <a:lvl1pPr>
              <a:defRPr/>
            </a:lvl1pPr>
          </a:lstStyle>
          <a:p>
            <a:pPr>
              <a:defRPr/>
            </a:pPr>
            <a:fld id="{400EE53B-FFB6-4494-A726-1C43A6180794}" type="datetimeFigureOut">
              <a:rPr lang="en-US"/>
              <a:pPr>
                <a:defRPr/>
              </a:pPr>
              <a:t>6/8/2021</a:t>
            </a:fld>
            <a:endParaRPr lang="en-US"/>
          </a:p>
        </p:txBody>
      </p:sp>
      <p:sp>
        <p:nvSpPr>
          <p:cNvPr id="5" name="Rectangle 41">
            <a:extLst>
              <a:ext uri="{FF2B5EF4-FFF2-40B4-BE49-F238E27FC236}">
                <a16:creationId xmlns:a16="http://schemas.microsoft.com/office/drawing/2014/main" id="{6F4B887A-6BA7-466F-B4A6-1ADC7873AD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C520DD41-4D37-440C-8C55-4B5EB0194A04}"/>
              </a:ext>
            </a:extLst>
          </p:cNvPr>
          <p:cNvSpPr>
            <a:spLocks noGrp="1" noChangeArrowheads="1"/>
          </p:cNvSpPr>
          <p:nvPr>
            <p:ph type="sldNum" sz="quarter" idx="12"/>
          </p:nvPr>
        </p:nvSpPr>
        <p:spPr>
          <a:ln/>
        </p:spPr>
        <p:txBody>
          <a:bodyPr/>
          <a:lstStyle>
            <a:lvl1pPr>
              <a:defRPr/>
            </a:lvl1pPr>
          </a:lstStyle>
          <a:p>
            <a:pPr>
              <a:defRPr/>
            </a:pPr>
            <a:fld id="{C03AF0FC-9203-487C-8F46-E70D24D83794}" type="slidenum">
              <a:rPr lang="en-US" altLang="en-US"/>
              <a:pPr>
                <a:defRPr/>
              </a:pPr>
              <a:t>‹#›</a:t>
            </a:fld>
            <a:endParaRPr lang="en-US" altLang="en-US"/>
          </a:p>
        </p:txBody>
      </p:sp>
    </p:spTree>
    <p:extLst>
      <p:ext uri="{BB962C8B-B14F-4D97-AF65-F5344CB8AC3E}">
        <p14:creationId xmlns:p14="http://schemas.microsoft.com/office/powerpoint/2010/main" val="3386858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962D461C-BF7E-42DF-BACB-0A44A716D13C}"/>
              </a:ext>
            </a:extLst>
          </p:cNvPr>
          <p:cNvSpPr>
            <a:spLocks noGrp="1" noChangeArrowheads="1"/>
          </p:cNvSpPr>
          <p:nvPr>
            <p:ph type="dt" sz="half" idx="10"/>
          </p:nvPr>
        </p:nvSpPr>
        <p:spPr>
          <a:ln/>
        </p:spPr>
        <p:txBody>
          <a:bodyPr/>
          <a:lstStyle>
            <a:lvl1pPr>
              <a:defRPr/>
            </a:lvl1pPr>
          </a:lstStyle>
          <a:p>
            <a:pPr>
              <a:defRPr/>
            </a:pPr>
            <a:fld id="{8DEF5D05-FF55-439A-A1A3-DA8A603671AA}" type="datetimeFigureOut">
              <a:rPr lang="en-US"/>
              <a:pPr>
                <a:defRPr/>
              </a:pPr>
              <a:t>6/8/2021</a:t>
            </a:fld>
            <a:endParaRPr lang="en-US"/>
          </a:p>
        </p:txBody>
      </p:sp>
      <p:sp>
        <p:nvSpPr>
          <p:cNvPr id="5" name="Rectangle 41">
            <a:extLst>
              <a:ext uri="{FF2B5EF4-FFF2-40B4-BE49-F238E27FC236}">
                <a16:creationId xmlns:a16="http://schemas.microsoft.com/office/drawing/2014/main" id="{7E9280F1-3C2C-4EDC-AAEC-48B8923587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43E64D26-A82B-40E7-8FE5-609D959441FD}"/>
              </a:ext>
            </a:extLst>
          </p:cNvPr>
          <p:cNvSpPr>
            <a:spLocks noGrp="1" noChangeArrowheads="1"/>
          </p:cNvSpPr>
          <p:nvPr>
            <p:ph type="sldNum" sz="quarter" idx="12"/>
          </p:nvPr>
        </p:nvSpPr>
        <p:spPr>
          <a:ln/>
        </p:spPr>
        <p:txBody>
          <a:bodyPr/>
          <a:lstStyle>
            <a:lvl1pPr>
              <a:defRPr/>
            </a:lvl1pPr>
          </a:lstStyle>
          <a:p>
            <a:pPr>
              <a:defRPr/>
            </a:pPr>
            <a:fld id="{EB364276-FB36-4305-8E24-1C3F96136F45}" type="slidenum">
              <a:rPr lang="en-US" altLang="en-US"/>
              <a:pPr>
                <a:defRPr/>
              </a:pPr>
              <a:t>‹#›</a:t>
            </a:fld>
            <a:endParaRPr lang="en-US" altLang="en-US"/>
          </a:p>
        </p:txBody>
      </p:sp>
    </p:spTree>
    <p:extLst>
      <p:ext uri="{BB962C8B-B14F-4D97-AF65-F5344CB8AC3E}">
        <p14:creationId xmlns:p14="http://schemas.microsoft.com/office/powerpoint/2010/main" val="35314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7832AFA7-2060-4ABC-AA2D-4928C8716A1E}"/>
              </a:ext>
            </a:extLst>
          </p:cNvPr>
          <p:cNvSpPr>
            <a:spLocks noGrp="1" noChangeArrowheads="1"/>
          </p:cNvSpPr>
          <p:nvPr>
            <p:ph type="dt" sz="half" idx="10"/>
          </p:nvPr>
        </p:nvSpPr>
        <p:spPr>
          <a:ln/>
        </p:spPr>
        <p:txBody>
          <a:bodyPr/>
          <a:lstStyle>
            <a:lvl1pPr>
              <a:defRPr/>
            </a:lvl1pPr>
          </a:lstStyle>
          <a:p>
            <a:pPr>
              <a:defRPr/>
            </a:pPr>
            <a:fld id="{C61100EE-32DB-406A-8227-B44AFEA2C9B2}" type="datetimeFigureOut">
              <a:rPr lang="en-US"/>
              <a:pPr>
                <a:defRPr/>
              </a:pPr>
              <a:t>6/8/2021</a:t>
            </a:fld>
            <a:endParaRPr lang="en-US"/>
          </a:p>
        </p:txBody>
      </p:sp>
      <p:sp>
        <p:nvSpPr>
          <p:cNvPr id="5" name="Rectangle 41">
            <a:extLst>
              <a:ext uri="{FF2B5EF4-FFF2-40B4-BE49-F238E27FC236}">
                <a16:creationId xmlns:a16="http://schemas.microsoft.com/office/drawing/2014/main" id="{A9512281-12F2-4F45-A19D-194CC1F57F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25ACB5DC-1981-4EF4-B8D8-22E8BA5E6967}"/>
              </a:ext>
            </a:extLst>
          </p:cNvPr>
          <p:cNvSpPr>
            <a:spLocks noGrp="1" noChangeArrowheads="1"/>
          </p:cNvSpPr>
          <p:nvPr>
            <p:ph type="sldNum" sz="quarter" idx="12"/>
          </p:nvPr>
        </p:nvSpPr>
        <p:spPr>
          <a:ln/>
        </p:spPr>
        <p:txBody>
          <a:bodyPr/>
          <a:lstStyle>
            <a:lvl1pPr>
              <a:defRPr/>
            </a:lvl1pPr>
          </a:lstStyle>
          <a:p>
            <a:pPr>
              <a:defRPr/>
            </a:pPr>
            <a:fld id="{C68959A4-B5A1-4EAF-9171-637B323E77F6}" type="slidenum">
              <a:rPr lang="en-US" altLang="en-US"/>
              <a:pPr>
                <a:defRPr/>
              </a:pPr>
              <a:t>‹#›</a:t>
            </a:fld>
            <a:endParaRPr lang="en-US" altLang="en-US"/>
          </a:p>
        </p:txBody>
      </p:sp>
    </p:spTree>
    <p:extLst>
      <p:ext uri="{BB962C8B-B14F-4D97-AF65-F5344CB8AC3E}">
        <p14:creationId xmlns:p14="http://schemas.microsoft.com/office/powerpoint/2010/main" val="219539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a:extLst>
              <a:ext uri="{FF2B5EF4-FFF2-40B4-BE49-F238E27FC236}">
                <a16:creationId xmlns:a16="http://schemas.microsoft.com/office/drawing/2014/main" id="{41E49F05-A461-4322-A559-39DC290A1023}"/>
              </a:ext>
            </a:extLst>
          </p:cNvPr>
          <p:cNvSpPr>
            <a:spLocks noGrp="1" noChangeArrowheads="1"/>
          </p:cNvSpPr>
          <p:nvPr>
            <p:ph type="dt" sz="half" idx="10"/>
          </p:nvPr>
        </p:nvSpPr>
        <p:spPr>
          <a:ln/>
        </p:spPr>
        <p:txBody>
          <a:bodyPr/>
          <a:lstStyle>
            <a:lvl1pPr>
              <a:defRPr/>
            </a:lvl1pPr>
          </a:lstStyle>
          <a:p>
            <a:pPr>
              <a:defRPr/>
            </a:pPr>
            <a:fld id="{2F0C6D90-F58B-4FE2-A661-C7884780F177}" type="datetimeFigureOut">
              <a:rPr lang="en-US"/>
              <a:pPr>
                <a:defRPr/>
              </a:pPr>
              <a:t>6/8/2021</a:t>
            </a:fld>
            <a:endParaRPr lang="en-US"/>
          </a:p>
        </p:txBody>
      </p:sp>
      <p:sp>
        <p:nvSpPr>
          <p:cNvPr id="5" name="Rectangle 41">
            <a:extLst>
              <a:ext uri="{FF2B5EF4-FFF2-40B4-BE49-F238E27FC236}">
                <a16:creationId xmlns:a16="http://schemas.microsoft.com/office/drawing/2014/main" id="{8087F7F1-3BC8-45D8-B592-87B9254A98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F32ED807-D332-4CFD-A171-4EAE9E9BD93C}"/>
              </a:ext>
            </a:extLst>
          </p:cNvPr>
          <p:cNvSpPr>
            <a:spLocks noGrp="1" noChangeArrowheads="1"/>
          </p:cNvSpPr>
          <p:nvPr>
            <p:ph type="sldNum" sz="quarter" idx="12"/>
          </p:nvPr>
        </p:nvSpPr>
        <p:spPr>
          <a:ln/>
        </p:spPr>
        <p:txBody>
          <a:bodyPr/>
          <a:lstStyle>
            <a:lvl1pPr>
              <a:defRPr/>
            </a:lvl1pPr>
          </a:lstStyle>
          <a:p>
            <a:pPr>
              <a:defRPr/>
            </a:pPr>
            <a:fld id="{BCF104E2-5B3F-4021-9C9D-3E5CF4CC0CD5}" type="slidenum">
              <a:rPr lang="en-US" altLang="en-US"/>
              <a:pPr>
                <a:defRPr/>
              </a:pPr>
              <a:t>‹#›</a:t>
            </a:fld>
            <a:endParaRPr lang="en-US" altLang="en-US"/>
          </a:p>
        </p:txBody>
      </p:sp>
    </p:spTree>
    <p:extLst>
      <p:ext uri="{BB962C8B-B14F-4D97-AF65-F5344CB8AC3E}">
        <p14:creationId xmlns:p14="http://schemas.microsoft.com/office/powerpoint/2010/main" val="81430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99651DE0-D6BB-4CF3-A8A2-AF557ABC1A2F}"/>
              </a:ext>
            </a:extLst>
          </p:cNvPr>
          <p:cNvSpPr>
            <a:spLocks noGrp="1" noChangeArrowheads="1"/>
          </p:cNvSpPr>
          <p:nvPr>
            <p:ph type="dt" sz="half" idx="10"/>
          </p:nvPr>
        </p:nvSpPr>
        <p:spPr>
          <a:ln/>
        </p:spPr>
        <p:txBody>
          <a:bodyPr/>
          <a:lstStyle>
            <a:lvl1pPr>
              <a:defRPr/>
            </a:lvl1pPr>
          </a:lstStyle>
          <a:p>
            <a:pPr>
              <a:defRPr/>
            </a:pPr>
            <a:fld id="{131990FE-8F9F-4614-955C-F93E10F59057}" type="datetimeFigureOut">
              <a:rPr lang="en-US"/>
              <a:pPr>
                <a:defRPr/>
              </a:pPr>
              <a:t>6/8/2021</a:t>
            </a:fld>
            <a:endParaRPr lang="en-US"/>
          </a:p>
        </p:txBody>
      </p:sp>
      <p:sp>
        <p:nvSpPr>
          <p:cNvPr id="6" name="Rectangle 41">
            <a:extLst>
              <a:ext uri="{FF2B5EF4-FFF2-40B4-BE49-F238E27FC236}">
                <a16:creationId xmlns:a16="http://schemas.microsoft.com/office/drawing/2014/main" id="{545E51E1-89B7-4F34-8BD5-63B9CC0C11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18E18748-7D13-4ABD-81BB-181E1CB851B1}"/>
              </a:ext>
            </a:extLst>
          </p:cNvPr>
          <p:cNvSpPr>
            <a:spLocks noGrp="1" noChangeArrowheads="1"/>
          </p:cNvSpPr>
          <p:nvPr>
            <p:ph type="sldNum" sz="quarter" idx="12"/>
          </p:nvPr>
        </p:nvSpPr>
        <p:spPr>
          <a:ln/>
        </p:spPr>
        <p:txBody>
          <a:bodyPr/>
          <a:lstStyle>
            <a:lvl1pPr>
              <a:defRPr/>
            </a:lvl1pPr>
          </a:lstStyle>
          <a:p>
            <a:pPr>
              <a:defRPr/>
            </a:pPr>
            <a:fld id="{04940689-EED3-469C-ACCE-2863A384D1F0}" type="slidenum">
              <a:rPr lang="en-US" altLang="en-US"/>
              <a:pPr>
                <a:defRPr/>
              </a:pPr>
              <a:t>‹#›</a:t>
            </a:fld>
            <a:endParaRPr lang="en-US" altLang="en-US"/>
          </a:p>
        </p:txBody>
      </p:sp>
    </p:spTree>
    <p:extLst>
      <p:ext uri="{BB962C8B-B14F-4D97-AF65-F5344CB8AC3E}">
        <p14:creationId xmlns:p14="http://schemas.microsoft.com/office/powerpoint/2010/main" val="3863689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a:extLst>
              <a:ext uri="{FF2B5EF4-FFF2-40B4-BE49-F238E27FC236}">
                <a16:creationId xmlns:a16="http://schemas.microsoft.com/office/drawing/2014/main" id="{1543F5A3-CDD6-45F8-B92C-16C839306C27}"/>
              </a:ext>
            </a:extLst>
          </p:cNvPr>
          <p:cNvSpPr>
            <a:spLocks noGrp="1" noChangeArrowheads="1"/>
          </p:cNvSpPr>
          <p:nvPr>
            <p:ph type="dt" sz="half" idx="10"/>
          </p:nvPr>
        </p:nvSpPr>
        <p:spPr>
          <a:ln/>
        </p:spPr>
        <p:txBody>
          <a:bodyPr/>
          <a:lstStyle>
            <a:lvl1pPr>
              <a:defRPr/>
            </a:lvl1pPr>
          </a:lstStyle>
          <a:p>
            <a:pPr>
              <a:defRPr/>
            </a:pPr>
            <a:fld id="{34DDBCF8-CD7D-49EE-AB59-514808A03BA1}" type="datetimeFigureOut">
              <a:rPr lang="en-US"/>
              <a:pPr>
                <a:defRPr/>
              </a:pPr>
              <a:t>6/8/2021</a:t>
            </a:fld>
            <a:endParaRPr lang="en-US"/>
          </a:p>
        </p:txBody>
      </p:sp>
      <p:sp>
        <p:nvSpPr>
          <p:cNvPr id="8" name="Rectangle 41">
            <a:extLst>
              <a:ext uri="{FF2B5EF4-FFF2-40B4-BE49-F238E27FC236}">
                <a16:creationId xmlns:a16="http://schemas.microsoft.com/office/drawing/2014/main" id="{859CC08B-99D8-4BF8-B36D-694984D8EC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2">
            <a:extLst>
              <a:ext uri="{FF2B5EF4-FFF2-40B4-BE49-F238E27FC236}">
                <a16:creationId xmlns:a16="http://schemas.microsoft.com/office/drawing/2014/main" id="{1BF6C03C-7089-499C-9E08-B83EDBA1927D}"/>
              </a:ext>
            </a:extLst>
          </p:cNvPr>
          <p:cNvSpPr>
            <a:spLocks noGrp="1" noChangeArrowheads="1"/>
          </p:cNvSpPr>
          <p:nvPr>
            <p:ph type="sldNum" sz="quarter" idx="12"/>
          </p:nvPr>
        </p:nvSpPr>
        <p:spPr>
          <a:ln/>
        </p:spPr>
        <p:txBody>
          <a:bodyPr/>
          <a:lstStyle>
            <a:lvl1pPr>
              <a:defRPr/>
            </a:lvl1pPr>
          </a:lstStyle>
          <a:p>
            <a:pPr>
              <a:defRPr/>
            </a:pPr>
            <a:fld id="{BD490E95-82E2-4960-B7E3-C8CDC958EA4D}" type="slidenum">
              <a:rPr lang="en-US" altLang="en-US"/>
              <a:pPr>
                <a:defRPr/>
              </a:pPr>
              <a:t>‹#›</a:t>
            </a:fld>
            <a:endParaRPr lang="en-US" altLang="en-US"/>
          </a:p>
        </p:txBody>
      </p:sp>
    </p:spTree>
    <p:extLst>
      <p:ext uri="{BB962C8B-B14F-4D97-AF65-F5344CB8AC3E}">
        <p14:creationId xmlns:p14="http://schemas.microsoft.com/office/powerpoint/2010/main" val="1239324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a:extLst>
              <a:ext uri="{FF2B5EF4-FFF2-40B4-BE49-F238E27FC236}">
                <a16:creationId xmlns:a16="http://schemas.microsoft.com/office/drawing/2014/main" id="{1E41EB36-012C-4AD0-A330-8F2561B59215}"/>
              </a:ext>
            </a:extLst>
          </p:cNvPr>
          <p:cNvSpPr>
            <a:spLocks noGrp="1" noChangeArrowheads="1"/>
          </p:cNvSpPr>
          <p:nvPr>
            <p:ph type="dt" sz="half" idx="10"/>
          </p:nvPr>
        </p:nvSpPr>
        <p:spPr>
          <a:ln/>
        </p:spPr>
        <p:txBody>
          <a:bodyPr/>
          <a:lstStyle>
            <a:lvl1pPr>
              <a:defRPr/>
            </a:lvl1pPr>
          </a:lstStyle>
          <a:p>
            <a:pPr>
              <a:defRPr/>
            </a:pPr>
            <a:fld id="{3E67BA72-88F0-4C35-A450-ABBC5A4F7B16}" type="datetimeFigureOut">
              <a:rPr lang="en-US"/>
              <a:pPr>
                <a:defRPr/>
              </a:pPr>
              <a:t>6/8/2021</a:t>
            </a:fld>
            <a:endParaRPr lang="en-US"/>
          </a:p>
        </p:txBody>
      </p:sp>
      <p:sp>
        <p:nvSpPr>
          <p:cNvPr id="4" name="Rectangle 41">
            <a:extLst>
              <a:ext uri="{FF2B5EF4-FFF2-40B4-BE49-F238E27FC236}">
                <a16:creationId xmlns:a16="http://schemas.microsoft.com/office/drawing/2014/main" id="{D515032C-2FE2-414A-A9B4-3CF33EA35B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2">
            <a:extLst>
              <a:ext uri="{FF2B5EF4-FFF2-40B4-BE49-F238E27FC236}">
                <a16:creationId xmlns:a16="http://schemas.microsoft.com/office/drawing/2014/main" id="{CF787BD2-CAD6-43B4-8828-FBE138250DEC}"/>
              </a:ext>
            </a:extLst>
          </p:cNvPr>
          <p:cNvSpPr>
            <a:spLocks noGrp="1" noChangeArrowheads="1"/>
          </p:cNvSpPr>
          <p:nvPr>
            <p:ph type="sldNum" sz="quarter" idx="12"/>
          </p:nvPr>
        </p:nvSpPr>
        <p:spPr>
          <a:ln/>
        </p:spPr>
        <p:txBody>
          <a:bodyPr/>
          <a:lstStyle>
            <a:lvl1pPr>
              <a:defRPr/>
            </a:lvl1pPr>
          </a:lstStyle>
          <a:p>
            <a:pPr>
              <a:defRPr/>
            </a:pPr>
            <a:fld id="{165BB89D-3B88-4234-AFB2-F75485DE8091}" type="slidenum">
              <a:rPr lang="en-US" altLang="en-US"/>
              <a:pPr>
                <a:defRPr/>
              </a:pPr>
              <a:t>‹#›</a:t>
            </a:fld>
            <a:endParaRPr lang="en-US" altLang="en-US"/>
          </a:p>
        </p:txBody>
      </p:sp>
    </p:spTree>
    <p:extLst>
      <p:ext uri="{BB962C8B-B14F-4D97-AF65-F5344CB8AC3E}">
        <p14:creationId xmlns:p14="http://schemas.microsoft.com/office/powerpoint/2010/main" val="228272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64575FDA-8692-418F-B693-FF336ADEA523}"/>
              </a:ext>
            </a:extLst>
          </p:cNvPr>
          <p:cNvSpPr>
            <a:spLocks noGrp="1" noChangeArrowheads="1"/>
          </p:cNvSpPr>
          <p:nvPr>
            <p:ph type="dt" sz="half" idx="10"/>
          </p:nvPr>
        </p:nvSpPr>
        <p:spPr>
          <a:ln/>
        </p:spPr>
        <p:txBody>
          <a:bodyPr/>
          <a:lstStyle>
            <a:lvl1pPr>
              <a:defRPr/>
            </a:lvl1pPr>
          </a:lstStyle>
          <a:p>
            <a:pPr>
              <a:defRPr/>
            </a:pPr>
            <a:fld id="{DA4C6D99-A0C5-4E72-A7C0-E9BC3DE4D284}" type="datetimeFigureOut">
              <a:rPr lang="en-US"/>
              <a:pPr>
                <a:defRPr/>
              </a:pPr>
              <a:t>6/8/2021</a:t>
            </a:fld>
            <a:endParaRPr lang="en-US"/>
          </a:p>
        </p:txBody>
      </p:sp>
      <p:sp>
        <p:nvSpPr>
          <p:cNvPr id="3" name="Rectangle 41">
            <a:extLst>
              <a:ext uri="{FF2B5EF4-FFF2-40B4-BE49-F238E27FC236}">
                <a16:creationId xmlns:a16="http://schemas.microsoft.com/office/drawing/2014/main" id="{0E414662-F28C-4753-9491-0F8CD24496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2">
            <a:extLst>
              <a:ext uri="{FF2B5EF4-FFF2-40B4-BE49-F238E27FC236}">
                <a16:creationId xmlns:a16="http://schemas.microsoft.com/office/drawing/2014/main" id="{F8CE6359-DB44-4A47-A132-0541204E98EE}"/>
              </a:ext>
            </a:extLst>
          </p:cNvPr>
          <p:cNvSpPr>
            <a:spLocks noGrp="1" noChangeArrowheads="1"/>
          </p:cNvSpPr>
          <p:nvPr>
            <p:ph type="sldNum" sz="quarter" idx="12"/>
          </p:nvPr>
        </p:nvSpPr>
        <p:spPr>
          <a:ln/>
        </p:spPr>
        <p:txBody>
          <a:bodyPr/>
          <a:lstStyle>
            <a:lvl1pPr>
              <a:defRPr/>
            </a:lvl1pPr>
          </a:lstStyle>
          <a:p>
            <a:pPr>
              <a:defRPr/>
            </a:pPr>
            <a:fld id="{48164DC3-6BE6-48E0-8A9D-514182DDF6A3}" type="slidenum">
              <a:rPr lang="en-US" altLang="en-US"/>
              <a:pPr>
                <a:defRPr/>
              </a:pPr>
              <a:t>‹#›</a:t>
            </a:fld>
            <a:endParaRPr lang="en-US" altLang="en-US"/>
          </a:p>
        </p:txBody>
      </p:sp>
    </p:spTree>
    <p:extLst>
      <p:ext uri="{BB962C8B-B14F-4D97-AF65-F5344CB8AC3E}">
        <p14:creationId xmlns:p14="http://schemas.microsoft.com/office/powerpoint/2010/main" val="246857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EB7D66AF-F056-41D8-9B13-B4897CBCA437}"/>
              </a:ext>
            </a:extLst>
          </p:cNvPr>
          <p:cNvSpPr>
            <a:spLocks noGrp="1" noChangeArrowheads="1"/>
          </p:cNvSpPr>
          <p:nvPr>
            <p:ph type="dt" sz="half" idx="10"/>
          </p:nvPr>
        </p:nvSpPr>
        <p:spPr>
          <a:ln/>
        </p:spPr>
        <p:txBody>
          <a:bodyPr/>
          <a:lstStyle>
            <a:lvl1pPr>
              <a:defRPr/>
            </a:lvl1pPr>
          </a:lstStyle>
          <a:p>
            <a:pPr>
              <a:defRPr/>
            </a:pPr>
            <a:fld id="{394A8D4D-64F1-47C9-B331-2228EA95D0B4}" type="datetimeFigureOut">
              <a:rPr lang="en-US"/>
              <a:pPr>
                <a:defRPr/>
              </a:pPr>
              <a:t>6/8/2021</a:t>
            </a:fld>
            <a:endParaRPr lang="en-US"/>
          </a:p>
        </p:txBody>
      </p:sp>
      <p:sp>
        <p:nvSpPr>
          <p:cNvPr id="6" name="Rectangle 41">
            <a:extLst>
              <a:ext uri="{FF2B5EF4-FFF2-40B4-BE49-F238E27FC236}">
                <a16:creationId xmlns:a16="http://schemas.microsoft.com/office/drawing/2014/main" id="{95BDA6BC-DEFB-4C1F-9ECD-F8E1B04065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AFBF2B6A-FC5B-4370-91A8-B759FA493528}"/>
              </a:ext>
            </a:extLst>
          </p:cNvPr>
          <p:cNvSpPr>
            <a:spLocks noGrp="1" noChangeArrowheads="1"/>
          </p:cNvSpPr>
          <p:nvPr>
            <p:ph type="sldNum" sz="quarter" idx="12"/>
          </p:nvPr>
        </p:nvSpPr>
        <p:spPr>
          <a:ln/>
        </p:spPr>
        <p:txBody>
          <a:bodyPr/>
          <a:lstStyle>
            <a:lvl1pPr>
              <a:defRPr/>
            </a:lvl1pPr>
          </a:lstStyle>
          <a:p>
            <a:pPr>
              <a:defRPr/>
            </a:pPr>
            <a:fld id="{48326640-E15A-4D6A-AB8B-0731DBC40D4E}" type="slidenum">
              <a:rPr lang="en-US" altLang="en-US"/>
              <a:pPr>
                <a:defRPr/>
              </a:pPr>
              <a:t>‹#›</a:t>
            </a:fld>
            <a:endParaRPr lang="en-US" altLang="en-US"/>
          </a:p>
        </p:txBody>
      </p:sp>
    </p:spTree>
    <p:extLst>
      <p:ext uri="{BB962C8B-B14F-4D97-AF65-F5344CB8AC3E}">
        <p14:creationId xmlns:p14="http://schemas.microsoft.com/office/powerpoint/2010/main" val="1912137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B2C0C13C-A66A-4B52-833A-EE22615DC1CC}"/>
              </a:ext>
            </a:extLst>
          </p:cNvPr>
          <p:cNvSpPr>
            <a:spLocks noGrp="1" noChangeArrowheads="1"/>
          </p:cNvSpPr>
          <p:nvPr>
            <p:ph type="dt" sz="half" idx="10"/>
          </p:nvPr>
        </p:nvSpPr>
        <p:spPr>
          <a:ln/>
        </p:spPr>
        <p:txBody>
          <a:bodyPr/>
          <a:lstStyle>
            <a:lvl1pPr>
              <a:defRPr/>
            </a:lvl1pPr>
          </a:lstStyle>
          <a:p>
            <a:pPr>
              <a:defRPr/>
            </a:pPr>
            <a:fld id="{55BDDD75-C583-4D59-A3D0-4C57AD4F09AE}" type="datetimeFigureOut">
              <a:rPr lang="en-US"/>
              <a:pPr>
                <a:defRPr/>
              </a:pPr>
              <a:t>6/8/2021</a:t>
            </a:fld>
            <a:endParaRPr lang="en-US"/>
          </a:p>
        </p:txBody>
      </p:sp>
      <p:sp>
        <p:nvSpPr>
          <p:cNvPr id="6" name="Rectangle 41">
            <a:extLst>
              <a:ext uri="{FF2B5EF4-FFF2-40B4-BE49-F238E27FC236}">
                <a16:creationId xmlns:a16="http://schemas.microsoft.com/office/drawing/2014/main" id="{60CB76FA-FE17-41D1-9D7B-AB3A7F82E1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63785A54-ABDF-47F4-8CC3-B1C4F687BFC1}"/>
              </a:ext>
            </a:extLst>
          </p:cNvPr>
          <p:cNvSpPr>
            <a:spLocks noGrp="1" noChangeArrowheads="1"/>
          </p:cNvSpPr>
          <p:nvPr>
            <p:ph type="sldNum" sz="quarter" idx="12"/>
          </p:nvPr>
        </p:nvSpPr>
        <p:spPr>
          <a:ln/>
        </p:spPr>
        <p:txBody>
          <a:bodyPr/>
          <a:lstStyle>
            <a:lvl1pPr>
              <a:defRPr/>
            </a:lvl1pPr>
          </a:lstStyle>
          <a:p>
            <a:pPr>
              <a:defRPr/>
            </a:pPr>
            <a:fld id="{114AF320-0B05-4ADE-A28C-581E683C8054}" type="slidenum">
              <a:rPr lang="en-US" altLang="en-US"/>
              <a:pPr>
                <a:defRPr/>
              </a:pPr>
              <a:t>‹#›</a:t>
            </a:fld>
            <a:endParaRPr lang="en-US" altLang="en-US"/>
          </a:p>
        </p:txBody>
      </p:sp>
    </p:spTree>
    <p:extLst>
      <p:ext uri="{BB962C8B-B14F-4D97-AF65-F5344CB8AC3E}">
        <p14:creationId xmlns:p14="http://schemas.microsoft.com/office/powerpoint/2010/main" val="3325855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C0811C49-B4E2-4233-98C8-4BF4855574FC}"/>
              </a:ext>
            </a:extLst>
          </p:cNvPr>
          <p:cNvGrpSpPr>
            <a:grpSpLocks/>
          </p:cNvGrpSpPr>
          <p:nvPr/>
        </p:nvGrpSpPr>
        <p:grpSpPr bwMode="auto">
          <a:xfrm>
            <a:off x="1588" y="0"/>
            <a:ext cx="9148762" cy="6851650"/>
            <a:chOff x="1" y="0"/>
            <a:chExt cx="5763" cy="4316"/>
          </a:xfrm>
        </p:grpSpPr>
        <p:sp>
          <p:nvSpPr>
            <p:cNvPr id="461827" name="Freeform 3">
              <a:extLst>
                <a:ext uri="{FF2B5EF4-FFF2-40B4-BE49-F238E27FC236}">
                  <a16:creationId xmlns:a16="http://schemas.microsoft.com/office/drawing/2014/main" id="{A9536139-B56D-455D-8005-961C7C78E7E5}"/>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28" name="Freeform 4">
              <a:extLst>
                <a:ext uri="{FF2B5EF4-FFF2-40B4-BE49-F238E27FC236}">
                  <a16:creationId xmlns:a16="http://schemas.microsoft.com/office/drawing/2014/main" id="{D5E5963B-2007-4D31-AFF1-A182C79B2993}"/>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29" name="Freeform 5">
              <a:extLst>
                <a:ext uri="{FF2B5EF4-FFF2-40B4-BE49-F238E27FC236}">
                  <a16:creationId xmlns:a16="http://schemas.microsoft.com/office/drawing/2014/main" id="{FF761A85-E6D9-4673-9144-BED598ECF73D}"/>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a:extLst>
                <a:ext uri="{FF2B5EF4-FFF2-40B4-BE49-F238E27FC236}">
                  <a16:creationId xmlns:a16="http://schemas.microsoft.com/office/drawing/2014/main" id="{F64A8942-B794-4CBF-AAE0-498D31887AC2}"/>
                </a:ext>
              </a:extLst>
            </p:cNvPr>
            <p:cNvGrpSpPr>
              <a:grpSpLocks/>
            </p:cNvGrpSpPr>
            <p:nvPr/>
          </p:nvGrpSpPr>
          <p:grpSpPr bwMode="auto">
            <a:xfrm>
              <a:off x="288" y="0"/>
              <a:ext cx="5098" cy="4316"/>
              <a:chOff x="288" y="0"/>
              <a:chExt cx="5098" cy="4316"/>
            </a:xfrm>
          </p:grpSpPr>
          <p:sp>
            <p:nvSpPr>
              <p:cNvPr id="461831" name="Freeform 7">
                <a:extLst>
                  <a:ext uri="{FF2B5EF4-FFF2-40B4-BE49-F238E27FC236}">
                    <a16:creationId xmlns:a16="http://schemas.microsoft.com/office/drawing/2014/main" id="{C588A666-49E4-49B0-BCEB-CF434E14DF5A}"/>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2" name="Freeform 8">
                <a:extLst>
                  <a:ext uri="{FF2B5EF4-FFF2-40B4-BE49-F238E27FC236}">
                    <a16:creationId xmlns:a16="http://schemas.microsoft.com/office/drawing/2014/main" id="{4D4E367C-0B48-464B-9231-4B519A91EECA}"/>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3" name="Freeform 9">
                <a:extLst>
                  <a:ext uri="{FF2B5EF4-FFF2-40B4-BE49-F238E27FC236}">
                    <a16:creationId xmlns:a16="http://schemas.microsoft.com/office/drawing/2014/main" id="{7F635641-44EE-4297-8CB7-F5A7B8649FA1}"/>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4" name="Freeform 10">
                <a:extLst>
                  <a:ext uri="{FF2B5EF4-FFF2-40B4-BE49-F238E27FC236}">
                    <a16:creationId xmlns:a16="http://schemas.microsoft.com/office/drawing/2014/main" id="{DD1B37EF-E740-495F-9E3F-4DD28D6E6D77}"/>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5" name="Freeform 11">
                <a:extLst>
                  <a:ext uri="{FF2B5EF4-FFF2-40B4-BE49-F238E27FC236}">
                    <a16:creationId xmlns:a16="http://schemas.microsoft.com/office/drawing/2014/main" id="{8477CC11-28B1-423E-8014-742093A64893}"/>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6" name="Freeform 12">
                <a:extLst>
                  <a:ext uri="{FF2B5EF4-FFF2-40B4-BE49-F238E27FC236}">
                    <a16:creationId xmlns:a16="http://schemas.microsoft.com/office/drawing/2014/main" id="{E849CBDF-1B2E-4790-8A63-C26F7AA3F27C}"/>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7" name="Freeform 13">
                <a:extLst>
                  <a:ext uri="{FF2B5EF4-FFF2-40B4-BE49-F238E27FC236}">
                    <a16:creationId xmlns:a16="http://schemas.microsoft.com/office/drawing/2014/main" id="{D5D6C299-C419-467D-958F-24491218FA82}"/>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8" name="Freeform 14">
                <a:extLst>
                  <a:ext uri="{FF2B5EF4-FFF2-40B4-BE49-F238E27FC236}">
                    <a16:creationId xmlns:a16="http://schemas.microsoft.com/office/drawing/2014/main" id="{36777140-9B38-4751-97E1-DF91F7BF5B71}"/>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9" name="Freeform 15">
                <a:extLst>
                  <a:ext uri="{FF2B5EF4-FFF2-40B4-BE49-F238E27FC236}">
                    <a16:creationId xmlns:a16="http://schemas.microsoft.com/office/drawing/2014/main" id="{1E5EF6E3-54C9-460D-BAFF-E9C8DF7EE527}"/>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0" name="Freeform 16">
                <a:extLst>
                  <a:ext uri="{FF2B5EF4-FFF2-40B4-BE49-F238E27FC236}">
                    <a16:creationId xmlns:a16="http://schemas.microsoft.com/office/drawing/2014/main" id="{9B5ACF54-D702-40E6-B8DB-A622EEA5D0CB}"/>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1" name="Freeform 17">
                <a:extLst>
                  <a:ext uri="{FF2B5EF4-FFF2-40B4-BE49-F238E27FC236}">
                    <a16:creationId xmlns:a16="http://schemas.microsoft.com/office/drawing/2014/main" id="{0DC4B653-F7C2-48C4-BFFB-9C8F413CB789}"/>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2" name="Freeform 18">
                <a:extLst>
                  <a:ext uri="{FF2B5EF4-FFF2-40B4-BE49-F238E27FC236}">
                    <a16:creationId xmlns:a16="http://schemas.microsoft.com/office/drawing/2014/main" id="{C52E735E-A138-4D23-80DE-7915E588E2AC}"/>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3" name="Freeform 19">
                <a:extLst>
                  <a:ext uri="{FF2B5EF4-FFF2-40B4-BE49-F238E27FC236}">
                    <a16:creationId xmlns:a16="http://schemas.microsoft.com/office/drawing/2014/main" id="{1B9C68FC-2FD9-4E40-ACBE-2DEBE807C765}"/>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461844" name="Freeform 20">
              <a:extLst>
                <a:ext uri="{FF2B5EF4-FFF2-40B4-BE49-F238E27FC236}">
                  <a16:creationId xmlns:a16="http://schemas.microsoft.com/office/drawing/2014/main" id="{9A2DF121-4307-42A7-BE35-090899812677}"/>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45" name="Freeform 21">
              <a:extLst>
                <a:ext uri="{FF2B5EF4-FFF2-40B4-BE49-F238E27FC236}">
                  <a16:creationId xmlns:a16="http://schemas.microsoft.com/office/drawing/2014/main" id="{B645AE91-44BD-418F-B996-0BFAA3370B47}"/>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46" name="Freeform 22">
              <a:extLst>
                <a:ext uri="{FF2B5EF4-FFF2-40B4-BE49-F238E27FC236}">
                  <a16:creationId xmlns:a16="http://schemas.microsoft.com/office/drawing/2014/main" id="{A0730000-50C2-4243-BD2D-16EF451F8AE4}"/>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39" name="Freeform 23">
              <a:extLst>
                <a:ext uri="{FF2B5EF4-FFF2-40B4-BE49-F238E27FC236}">
                  <a16:creationId xmlns:a16="http://schemas.microsoft.com/office/drawing/2014/main" id="{919FFD83-C20A-4871-8ACA-A1976E90DE3A}"/>
                </a:ext>
              </a:extLst>
            </p:cNvPr>
            <p:cNvSpPr>
              <a:spLocks/>
            </p:cNvSpPr>
            <p:nvPr/>
          </p:nvSpPr>
          <p:spPr bwMode="hidden">
            <a:xfrm>
              <a:off x="5041" y="0"/>
              <a:ext cx="719" cy="845"/>
            </a:xfrm>
            <a:custGeom>
              <a:avLst/>
              <a:gdLst>
                <a:gd name="T0" fmla="*/ 737 w 717"/>
                <a:gd name="T1" fmla="*/ 845 h 845"/>
                <a:gd name="T2" fmla="*/ 737 w 717"/>
                <a:gd name="T3" fmla="*/ 821 h 845"/>
                <a:gd name="T4" fmla="*/ 594 w 717"/>
                <a:gd name="T5" fmla="*/ 605 h 845"/>
                <a:gd name="T6" fmla="*/ 416 w 717"/>
                <a:gd name="T7" fmla="*/ 396 h 845"/>
                <a:gd name="T8" fmla="*/ 231 w 717"/>
                <a:gd name="T9" fmla="*/ 192 h 845"/>
                <a:gd name="T10" fmla="*/ 17 w 717"/>
                <a:gd name="T11" fmla="*/ 0 h 845"/>
                <a:gd name="T12" fmla="*/ 0 w 717"/>
                <a:gd name="T13" fmla="*/ 0 h 845"/>
                <a:gd name="T14" fmla="*/ 219 w 717"/>
                <a:gd name="T15" fmla="*/ 198 h 845"/>
                <a:gd name="T16" fmla="*/ 410 w 717"/>
                <a:gd name="T17" fmla="*/ 408 h 845"/>
                <a:gd name="T18" fmla="*/ 588 w 717"/>
                <a:gd name="T19" fmla="*/ 623 h 845"/>
                <a:gd name="T20" fmla="*/ 737 w 717"/>
                <a:gd name="T21" fmla="*/ 845 h 845"/>
                <a:gd name="T22" fmla="*/ 73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a:extLst>
                <a:ext uri="{FF2B5EF4-FFF2-40B4-BE49-F238E27FC236}">
                  <a16:creationId xmlns:a16="http://schemas.microsoft.com/office/drawing/2014/main" id="{67B8C02E-149C-4E5D-9A81-B638CDA28D13}"/>
                </a:ext>
              </a:extLst>
            </p:cNvPr>
            <p:cNvSpPr>
              <a:spLocks/>
            </p:cNvSpPr>
            <p:nvPr/>
          </p:nvSpPr>
          <p:spPr bwMode="hidden">
            <a:xfrm>
              <a:off x="5352" y="0"/>
              <a:ext cx="408" cy="414"/>
            </a:xfrm>
            <a:custGeom>
              <a:avLst/>
              <a:gdLst>
                <a:gd name="T0" fmla="*/ 417 w 407"/>
                <a:gd name="T1" fmla="*/ 414 h 414"/>
                <a:gd name="T2" fmla="*/ 417 w 407"/>
                <a:gd name="T3" fmla="*/ 396 h 414"/>
                <a:gd name="T4" fmla="*/ 232 w 407"/>
                <a:gd name="T5" fmla="*/ 192 h 414"/>
                <a:gd name="T6" fmla="*/ 12 w 407"/>
                <a:gd name="T7" fmla="*/ 0 h 414"/>
                <a:gd name="T8" fmla="*/ 0 w 407"/>
                <a:gd name="T9" fmla="*/ 0 h 414"/>
                <a:gd name="T10" fmla="*/ 108 w 407"/>
                <a:gd name="T11" fmla="*/ 102 h 414"/>
                <a:gd name="T12" fmla="*/ 226 w 407"/>
                <a:gd name="T13" fmla="*/ 204 h 414"/>
                <a:gd name="T14" fmla="*/ 417 w 407"/>
                <a:gd name="T15" fmla="*/ 414 h 414"/>
                <a:gd name="T16" fmla="*/ 41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49" name="Freeform 25">
              <a:extLst>
                <a:ext uri="{FF2B5EF4-FFF2-40B4-BE49-F238E27FC236}">
                  <a16:creationId xmlns:a16="http://schemas.microsoft.com/office/drawing/2014/main" id="{9BCD396B-DDFA-4D0A-8B87-5AD67A6BD25E}"/>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42" name="Freeform 26">
              <a:extLst>
                <a:ext uri="{FF2B5EF4-FFF2-40B4-BE49-F238E27FC236}">
                  <a16:creationId xmlns:a16="http://schemas.microsoft.com/office/drawing/2014/main" id="{BBB25ADE-654A-4217-9197-41C8684E688F}"/>
                </a:ext>
              </a:extLst>
            </p:cNvPr>
            <p:cNvSpPr>
              <a:spLocks/>
            </p:cNvSpPr>
            <p:nvPr/>
          </p:nvSpPr>
          <p:spPr bwMode="hidden">
            <a:xfrm>
              <a:off x="6" y="0"/>
              <a:ext cx="588" cy="599"/>
            </a:xfrm>
            <a:custGeom>
              <a:avLst/>
              <a:gdLst>
                <a:gd name="T0" fmla="*/ 606 w 586"/>
                <a:gd name="T1" fmla="*/ 0 h 599"/>
                <a:gd name="T2" fmla="*/ 588 w 586"/>
                <a:gd name="T3" fmla="*/ 0 h 599"/>
                <a:gd name="T4" fmla="*/ 417 w 586"/>
                <a:gd name="T5" fmla="*/ 132 h 599"/>
                <a:gd name="T6" fmla="*/ 267 w 586"/>
                <a:gd name="T7" fmla="*/ 270 h 599"/>
                <a:gd name="T8" fmla="*/ 120 w 586"/>
                <a:gd name="T9" fmla="*/ 420 h 599"/>
                <a:gd name="T10" fmla="*/ 0 w 586"/>
                <a:gd name="T11" fmla="*/ 575 h 599"/>
                <a:gd name="T12" fmla="*/ 0 w 586"/>
                <a:gd name="T13" fmla="*/ 599 h 599"/>
                <a:gd name="T14" fmla="*/ 120 w 586"/>
                <a:gd name="T15" fmla="*/ 432 h 599"/>
                <a:gd name="T16" fmla="*/ 267 w 586"/>
                <a:gd name="T17" fmla="*/ 282 h 599"/>
                <a:gd name="T18" fmla="*/ 423 w 586"/>
                <a:gd name="T19" fmla="*/ 138 h 599"/>
                <a:gd name="T20" fmla="*/ 606 w 586"/>
                <a:gd name="T21" fmla="*/ 0 h 599"/>
                <a:gd name="T22" fmla="*/ 60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a:extLst>
                <a:ext uri="{FF2B5EF4-FFF2-40B4-BE49-F238E27FC236}">
                  <a16:creationId xmlns:a16="http://schemas.microsoft.com/office/drawing/2014/main" id="{BE3A7419-AB21-424F-941E-EF1427BBE328}"/>
                </a:ext>
              </a:extLst>
            </p:cNvPr>
            <p:cNvSpPr>
              <a:spLocks/>
            </p:cNvSpPr>
            <p:nvPr/>
          </p:nvSpPr>
          <p:spPr bwMode="hidden">
            <a:xfrm>
              <a:off x="6" y="0"/>
              <a:ext cx="270" cy="252"/>
            </a:xfrm>
            <a:custGeom>
              <a:avLst/>
              <a:gdLst>
                <a:gd name="T0" fmla="*/ 279 w 269"/>
                <a:gd name="T1" fmla="*/ 0 h 252"/>
                <a:gd name="T2" fmla="*/ 26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9 w 269"/>
                <a:gd name="T15" fmla="*/ 0 h 252"/>
                <a:gd name="T16" fmla="*/ 27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a:extLst>
                <a:ext uri="{FF2B5EF4-FFF2-40B4-BE49-F238E27FC236}">
                  <a16:creationId xmlns:a16="http://schemas.microsoft.com/office/drawing/2014/main" id="{BFA0380E-53A9-488F-88B0-B7ACA09D31A0}"/>
                </a:ext>
              </a:extLst>
            </p:cNvPr>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 name="Line 29">
              <a:extLst>
                <a:ext uri="{FF2B5EF4-FFF2-40B4-BE49-F238E27FC236}">
                  <a16:creationId xmlns:a16="http://schemas.microsoft.com/office/drawing/2014/main" id="{C8586E37-0CD9-45F5-AE60-CF1B38F03566}"/>
                </a:ext>
              </a:extLst>
            </p:cNvPr>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6" name="Line 30">
              <a:extLst>
                <a:ext uri="{FF2B5EF4-FFF2-40B4-BE49-F238E27FC236}">
                  <a16:creationId xmlns:a16="http://schemas.microsoft.com/office/drawing/2014/main" id="{053DF6C0-696A-41E0-BD32-B7ED8EEF5247}"/>
                </a:ext>
              </a:extLst>
            </p:cNvPr>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47" name="Group 31">
              <a:extLst>
                <a:ext uri="{FF2B5EF4-FFF2-40B4-BE49-F238E27FC236}">
                  <a16:creationId xmlns:a16="http://schemas.microsoft.com/office/drawing/2014/main" id="{E8B0758F-6A35-421F-A0C9-6AE716BB8B51}"/>
                </a:ext>
              </a:extLst>
            </p:cNvPr>
            <p:cNvGrpSpPr>
              <a:grpSpLocks/>
            </p:cNvGrpSpPr>
            <p:nvPr/>
          </p:nvGrpSpPr>
          <p:grpSpPr bwMode="auto">
            <a:xfrm>
              <a:off x="1" y="392"/>
              <a:ext cx="5758" cy="1571"/>
              <a:chOff x="1" y="392"/>
              <a:chExt cx="5758" cy="1571"/>
            </a:xfrm>
          </p:grpSpPr>
          <p:sp>
            <p:nvSpPr>
              <p:cNvPr id="1050" name="Line 32">
                <a:extLst>
                  <a:ext uri="{FF2B5EF4-FFF2-40B4-BE49-F238E27FC236}">
                    <a16:creationId xmlns:a16="http://schemas.microsoft.com/office/drawing/2014/main" id="{1530641E-FA8D-4037-91E2-ED4F77750B16}"/>
                  </a:ext>
                </a:extLst>
              </p:cNvPr>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1" name="Line 33">
                <a:extLst>
                  <a:ext uri="{FF2B5EF4-FFF2-40B4-BE49-F238E27FC236}">
                    <a16:creationId xmlns:a16="http://schemas.microsoft.com/office/drawing/2014/main" id="{AE23ED92-7FA6-4242-B2E5-CC109AFE93B1}"/>
                  </a:ext>
                </a:extLst>
              </p:cNvPr>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2" name="Line 34">
                <a:extLst>
                  <a:ext uri="{FF2B5EF4-FFF2-40B4-BE49-F238E27FC236}">
                    <a16:creationId xmlns:a16="http://schemas.microsoft.com/office/drawing/2014/main" id="{58F38E84-BD78-48F9-ADFF-4F127751D5BC}"/>
                  </a:ext>
                </a:extLst>
              </p:cNvPr>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3" name="Line 35">
                <a:extLst>
                  <a:ext uri="{FF2B5EF4-FFF2-40B4-BE49-F238E27FC236}">
                    <a16:creationId xmlns:a16="http://schemas.microsoft.com/office/drawing/2014/main" id="{981D1241-C6A7-4456-9933-FAAF62FFEE73}"/>
                  </a:ext>
                </a:extLst>
              </p:cNvPr>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 name="Line 36">
                <a:extLst>
                  <a:ext uri="{FF2B5EF4-FFF2-40B4-BE49-F238E27FC236}">
                    <a16:creationId xmlns:a16="http://schemas.microsoft.com/office/drawing/2014/main" id="{08D441AC-2E68-4779-89B2-BB9A3611EDC0}"/>
                  </a:ext>
                </a:extLst>
              </p:cNvPr>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48" name="Line 37">
              <a:extLst>
                <a:ext uri="{FF2B5EF4-FFF2-40B4-BE49-F238E27FC236}">
                  <a16:creationId xmlns:a16="http://schemas.microsoft.com/office/drawing/2014/main" id="{60256516-E78C-4F89-8F0E-7CF68A8CDBAD}"/>
                </a:ext>
              </a:extLst>
            </p:cNvPr>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9" name="Line 38">
              <a:extLst>
                <a:ext uri="{FF2B5EF4-FFF2-40B4-BE49-F238E27FC236}">
                  <a16:creationId xmlns:a16="http://schemas.microsoft.com/office/drawing/2014/main" id="{C0C91627-EA4B-4A81-B341-6EA6752D0295}"/>
                </a:ext>
              </a:extLst>
            </p:cNvPr>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1863" name="Rectangle 39">
            <a:extLst>
              <a:ext uri="{FF2B5EF4-FFF2-40B4-BE49-F238E27FC236}">
                <a16:creationId xmlns:a16="http://schemas.microsoft.com/office/drawing/2014/main" id="{2D807A7A-C539-4DF3-BCD0-C18AB0780E82}"/>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461864" name="Rectangle 40">
            <a:extLst>
              <a:ext uri="{FF2B5EF4-FFF2-40B4-BE49-F238E27FC236}">
                <a16:creationId xmlns:a16="http://schemas.microsoft.com/office/drawing/2014/main" id="{D4DA2706-AD7B-4562-AC0D-73D8B32077AD}"/>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fld id="{C496BC13-35F6-4CF0-98AB-82C25FFF8427}" type="datetimeFigureOut">
              <a:rPr lang="en-US"/>
              <a:pPr>
                <a:defRPr/>
              </a:pPr>
              <a:t>6/8/2021</a:t>
            </a:fld>
            <a:endParaRPr lang="en-US"/>
          </a:p>
        </p:txBody>
      </p:sp>
      <p:sp>
        <p:nvSpPr>
          <p:cNvPr id="461865" name="Rectangle 41">
            <a:extLst>
              <a:ext uri="{FF2B5EF4-FFF2-40B4-BE49-F238E27FC236}">
                <a16:creationId xmlns:a16="http://schemas.microsoft.com/office/drawing/2014/main" id="{4E8A190F-7A2C-4A31-A3D7-F07DB6716252}"/>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461866" name="Rectangle 42">
            <a:extLst>
              <a:ext uri="{FF2B5EF4-FFF2-40B4-BE49-F238E27FC236}">
                <a16:creationId xmlns:a16="http://schemas.microsoft.com/office/drawing/2014/main" id="{24A851A1-172E-4FA5-BCA1-017E6870DCCC}"/>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C55668FB-EF47-4AA6-AFF3-46152EEB018F}" type="slidenum">
              <a:rPr lang="en-US" altLang="en-US"/>
              <a:pPr>
                <a:defRPr/>
              </a:pPr>
              <a:t>‹#›</a:t>
            </a:fld>
            <a:endParaRPr lang="en-US" altLang="en-US"/>
          </a:p>
        </p:txBody>
      </p:sp>
      <p:sp>
        <p:nvSpPr>
          <p:cNvPr id="461867" name="Rectangle 43">
            <a:extLst>
              <a:ext uri="{FF2B5EF4-FFF2-40B4-BE49-F238E27FC236}">
                <a16:creationId xmlns:a16="http://schemas.microsoft.com/office/drawing/2014/main" id="{D8DE0B28-0BF2-468B-BC2A-DAFB3046840B}"/>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902"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3" Type="http://schemas.openxmlformats.org/officeDocument/2006/relationships/slide" Target="slide41.xml"/><Relationship Id="rId18" Type="http://schemas.openxmlformats.org/officeDocument/2006/relationships/slide" Target="slide33.xml"/><Relationship Id="rId26" Type="http://schemas.openxmlformats.org/officeDocument/2006/relationships/slide" Target="slide55.xml"/><Relationship Id="rId3" Type="http://schemas.openxmlformats.org/officeDocument/2006/relationships/image" Target="../media/image1.png"/><Relationship Id="rId21" Type="http://schemas.openxmlformats.org/officeDocument/2006/relationships/slide" Target="slide63.xml"/><Relationship Id="rId34" Type="http://schemas.openxmlformats.org/officeDocument/2006/relationships/slide" Target="slide69.xml"/><Relationship Id="rId7" Type="http://schemas.openxmlformats.org/officeDocument/2006/relationships/slide" Target="slide39.xml"/><Relationship Id="rId12" Type="http://schemas.openxmlformats.org/officeDocument/2006/relationships/slide" Target="slide31.xml"/><Relationship Id="rId17" Type="http://schemas.openxmlformats.org/officeDocument/2006/relationships/slide" Target="slide23.xml"/><Relationship Id="rId25" Type="http://schemas.openxmlformats.org/officeDocument/2006/relationships/slide" Target="slide45.xml"/><Relationship Id="rId33" Type="http://schemas.openxmlformats.org/officeDocument/2006/relationships/slide" Target="slide67.xml"/><Relationship Id="rId2" Type="http://schemas.openxmlformats.org/officeDocument/2006/relationships/notesSlide" Target="../notesSlides/notesSlide1.xml"/><Relationship Id="rId16" Type="http://schemas.openxmlformats.org/officeDocument/2006/relationships/slide" Target="slide13.xml"/><Relationship Id="rId20" Type="http://schemas.openxmlformats.org/officeDocument/2006/relationships/slide" Target="slide53.xml"/><Relationship Id="rId29"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9.xml"/><Relationship Id="rId11" Type="http://schemas.openxmlformats.org/officeDocument/2006/relationships/slide" Target="slide21.xml"/><Relationship Id="rId24" Type="http://schemas.openxmlformats.org/officeDocument/2006/relationships/slide" Target="slide35.xml"/><Relationship Id="rId32" Type="http://schemas.openxmlformats.org/officeDocument/2006/relationships/slide" Target="slide57.xml"/><Relationship Id="rId5" Type="http://schemas.openxmlformats.org/officeDocument/2006/relationships/slide" Target="slide19.xml"/><Relationship Id="rId15" Type="http://schemas.openxmlformats.org/officeDocument/2006/relationships/slide" Target="slide61.xml"/><Relationship Id="rId23" Type="http://schemas.openxmlformats.org/officeDocument/2006/relationships/slide" Target="slide25.xml"/><Relationship Id="rId28" Type="http://schemas.openxmlformats.org/officeDocument/2006/relationships/slide" Target="slide17.xml"/><Relationship Id="rId10" Type="http://schemas.openxmlformats.org/officeDocument/2006/relationships/slide" Target="slide11.xml"/><Relationship Id="rId19" Type="http://schemas.openxmlformats.org/officeDocument/2006/relationships/slide" Target="slide43.xml"/><Relationship Id="rId31" Type="http://schemas.openxmlformats.org/officeDocument/2006/relationships/slide" Target="slide47.xml"/><Relationship Id="rId4" Type="http://schemas.openxmlformats.org/officeDocument/2006/relationships/slide" Target="slide9.xml"/><Relationship Id="rId9" Type="http://schemas.openxmlformats.org/officeDocument/2006/relationships/slide" Target="slide59.xml"/><Relationship Id="rId14" Type="http://schemas.openxmlformats.org/officeDocument/2006/relationships/slide" Target="slide51.xml"/><Relationship Id="rId22" Type="http://schemas.openxmlformats.org/officeDocument/2006/relationships/slide" Target="slide15.xml"/><Relationship Id="rId27" Type="http://schemas.openxmlformats.org/officeDocument/2006/relationships/slide" Target="slide65.xml"/><Relationship Id="rId30" Type="http://schemas.openxmlformats.org/officeDocument/2006/relationships/slide" Target="slide37.xml"/><Relationship Id="rId8" Type="http://schemas.openxmlformats.org/officeDocument/2006/relationships/slide" Target="slide49.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AB682-D577-4922-BCCF-6785FD23DE45}"/>
              </a:ext>
            </a:extLst>
          </p:cNvPr>
          <p:cNvSpPr>
            <a:spLocks noGrp="1"/>
          </p:cNvSpPr>
          <p:nvPr>
            <p:ph type="title"/>
          </p:nvPr>
        </p:nvSpPr>
        <p:spPr>
          <a:xfrm>
            <a:off x="441325" y="538163"/>
            <a:ext cx="8229600" cy="1139825"/>
          </a:xfrm>
        </p:spPr>
        <p:txBody>
          <a:bodyPr/>
          <a:lstStyle/>
          <a:p>
            <a:pPr>
              <a:defRPr/>
            </a:pPr>
            <a:r>
              <a:rPr lang="en-US" sz="7200" b="1" dirty="0">
                <a:solidFill>
                  <a:schemeClr val="tx1"/>
                </a:solidFill>
              </a:rPr>
              <a:t>This Is Jeopardy!</a:t>
            </a:r>
          </a:p>
        </p:txBody>
      </p:sp>
      <p:sp>
        <p:nvSpPr>
          <p:cNvPr id="5123" name="Content Placeholder 2">
            <a:extLst>
              <a:ext uri="{FF2B5EF4-FFF2-40B4-BE49-F238E27FC236}">
                <a16:creationId xmlns:a16="http://schemas.microsoft.com/office/drawing/2014/main" id="{A4E054AE-A81B-4109-A367-C2575E4E20E6}"/>
              </a:ext>
            </a:extLst>
          </p:cNvPr>
          <p:cNvSpPr>
            <a:spLocks noGrp="1" noChangeArrowheads="1"/>
          </p:cNvSpPr>
          <p:nvPr>
            <p:ph idx="1"/>
          </p:nvPr>
        </p:nvSpPr>
        <p:spPr>
          <a:xfrm>
            <a:off x="430213" y="2057400"/>
            <a:ext cx="8229600" cy="3316288"/>
          </a:xfrm>
        </p:spPr>
        <p:txBody>
          <a:bodyPr/>
          <a:lstStyle/>
          <a:p>
            <a:pPr algn="ctr">
              <a:buFont typeface="Wingdings" panose="05000000000000000000" pitchFamily="2" charset="2"/>
              <a:buNone/>
            </a:pPr>
            <a:r>
              <a:rPr lang="en-US" altLang="en-US" sz="7200" b="1">
                <a:solidFill>
                  <a:srgbClr val="FF0000"/>
                </a:solidFill>
                <a:effectLst/>
              </a:rPr>
              <a:t>Daily Financial Challenges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24972B40-7CE2-4F4B-991E-0BE565BD2BD0}"/>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1" name="Text Box 4">
            <a:extLst>
              <a:ext uri="{FF2B5EF4-FFF2-40B4-BE49-F238E27FC236}">
                <a16:creationId xmlns:a16="http://schemas.microsoft.com/office/drawing/2014/main" id="{6F5EAFD8-440C-44BB-BEAB-51B9C1AF9B94}"/>
              </a:ext>
            </a:extLst>
          </p:cNvPr>
          <p:cNvSpPr txBox="1">
            <a:spLocks noChangeArrowheads="1"/>
          </p:cNvSpPr>
          <p:nvPr/>
        </p:nvSpPr>
        <p:spPr bwMode="auto">
          <a:xfrm>
            <a:off x="495300" y="1984375"/>
            <a:ext cx="8153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8000" b="1"/>
              <a:t>Living Expenses</a:t>
            </a:r>
          </a:p>
        </p:txBody>
      </p:sp>
      <p:sp>
        <p:nvSpPr>
          <p:cNvPr id="22535" name="Text Box 7">
            <a:extLst>
              <a:ext uri="{FF2B5EF4-FFF2-40B4-BE49-F238E27FC236}">
                <a16:creationId xmlns:a16="http://schemas.microsoft.com/office/drawing/2014/main" id="{EC8E2594-206D-4AEA-89B1-3F2479E5F4BE}"/>
              </a:ext>
            </a:extLst>
          </p:cNvPr>
          <p:cNvSpPr txBox="1">
            <a:spLocks noChangeArrowheads="1"/>
          </p:cNvSpPr>
          <p:nvPr/>
        </p:nvSpPr>
        <p:spPr bwMode="auto">
          <a:xfrm>
            <a:off x="0" y="5878513"/>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22533" name="Text Box 10">
            <a:extLst>
              <a:ext uri="{FF2B5EF4-FFF2-40B4-BE49-F238E27FC236}">
                <a16:creationId xmlns:a16="http://schemas.microsoft.com/office/drawing/2014/main" id="{2BFEDE50-EF90-4367-BC1A-E264ECD592C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B97BD5AD-8378-43E8-A027-B58469CD1020}"/>
              </a:ext>
            </a:extLst>
          </p:cNvPr>
          <p:cNvSpPr txBox="1">
            <a:spLocks noChangeArrowheads="1"/>
          </p:cNvSpPr>
          <p:nvPr/>
        </p:nvSpPr>
        <p:spPr bwMode="auto">
          <a:xfrm>
            <a:off x="0" y="6019800"/>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rPr>
              <a:t>CLICK TO CHECK</a:t>
            </a:r>
          </a:p>
        </p:txBody>
      </p:sp>
      <p:sp>
        <p:nvSpPr>
          <p:cNvPr id="24579" name="Rectangle 9">
            <a:extLst>
              <a:ext uri="{FF2B5EF4-FFF2-40B4-BE49-F238E27FC236}">
                <a16:creationId xmlns:a16="http://schemas.microsoft.com/office/drawing/2014/main" id="{33D2E490-48DF-42C8-8FD1-BE02CB4C8C6D}"/>
              </a:ext>
            </a:extLst>
          </p:cNvPr>
          <p:cNvSpPr>
            <a:spLocks noChangeArrowheads="1"/>
          </p:cNvSpPr>
          <p:nvPr/>
        </p:nvSpPr>
        <p:spPr bwMode="auto">
          <a:xfrm>
            <a:off x="914400" y="233363"/>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200  p o i n t s  …</a:t>
            </a:r>
          </a:p>
        </p:txBody>
      </p:sp>
      <p:sp>
        <p:nvSpPr>
          <p:cNvPr id="2" name="Rectangle 1">
            <a:extLst>
              <a:ext uri="{FF2B5EF4-FFF2-40B4-BE49-F238E27FC236}">
                <a16:creationId xmlns:a16="http://schemas.microsoft.com/office/drawing/2014/main" id="{6612DF31-61A3-4E4A-93E2-FD1C3AF9D246}"/>
              </a:ext>
            </a:extLst>
          </p:cNvPr>
          <p:cNvSpPr/>
          <p:nvPr/>
        </p:nvSpPr>
        <p:spPr>
          <a:xfrm>
            <a:off x="381000" y="1304925"/>
            <a:ext cx="8153400" cy="4248150"/>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Your assets (savings, real estate, etc.) minus your liabilities (debt) is known as: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15BE1445-ADD9-4891-8785-5BC9ACBD64C2}"/>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234FE90C-9D1E-448A-A79D-798293E1D51D}"/>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Net Worth</a:t>
            </a:r>
          </a:p>
        </p:txBody>
      </p:sp>
      <p:sp>
        <p:nvSpPr>
          <p:cNvPr id="22535" name="Text Box 7">
            <a:extLst>
              <a:ext uri="{FF2B5EF4-FFF2-40B4-BE49-F238E27FC236}">
                <a16:creationId xmlns:a16="http://schemas.microsoft.com/office/drawing/2014/main" id="{582F776E-8DE4-4E48-AA98-82E60B77C576}"/>
              </a:ext>
            </a:extLst>
          </p:cNvPr>
          <p:cNvSpPr txBox="1">
            <a:spLocks noChangeArrowheads="1"/>
          </p:cNvSpPr>
          <p:nvPr/>
        </p:nvSpPr>
        <p:spPr bwMode="auto">
          <a:xfrm>
            <a:off x="0" y="60912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26629" name="Text Box 10">
            <a:extLst>
              <a:ext uri="{FF2B5EF4-FFF2-40B4-BE49-F238E27FC236}">
                <a16:creationId xmlns:a16="http://schemas.microsoft.com/office/drawing/2014/main" id="{F278F6A3-7422-4ABA-86BD-1AD9E2DB614C}"/>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FE204199-5E59-42F0-8019-E882FE1BD520}"/>
              </a:ext>
            </a:extLst>
          </p:cNvPr>
          <p:cNvSpPr txBox="1">
            <a:spLocks noChangeArrowheads="1"/>
          </p:cNvSpPr>
          <p:nvPr/>
        </p:nvSpPr>
        <p:spPr bwMode="auto">
          <a:xfrm>
            <a:off x="0"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28675" name="Rectangle 9">
            <a:extLst>
              <a:ext uri="{FF2B5EF4-FFF2-40B4-BE49-F238E27FC236}">
                <a16:creationId xmlns:a16="http://schemas.microsoft.com/office/drawing/2014/main" id="{4FD096C0-373C-4F57-8D89-B3B6A62194A9}"/>
              </a:ext>
            </a:extLst>
          </p:cNvPr>
          <p:cNvSpPr>
            <a:spLocks noChangeArrowheads="1"/>
          </p:cNvSpPr>
          <p:nvPr/>
        </p:nvSpPr>
        <p:spPr bwMode="auto">
          <a:xfrm>
            <a:off x="9144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300  p o i n t s  …</a:t>
            </a:r>
          </a:p>
        </p:txBody>
      </p:sp>
      <p:sp>
        <p:nvSpPr>
          <p:cNvPr id="3" name="Rectangle 2">
            <a:extLst>
              <a:ext uri="{FF2B5EF4-FFF2-40B4-BE49-F238E27FC236}">
                <a16:creationId xmlns:a16="http://schemas.microsoft.com/office/drawing/2014/main" id="{D92F95DB-C90A-4441-A335-DD6E6043CBC6}"/>
              </a:ext>
            </a:extLst>
          </p:cNvPr>
          <p:cNvSpPr/>
          <p:nvPr/>
        </p:nvSpPr>
        <p:spPr>
          <a:xfrm>
            <a:off x="750888" y="1295400"/>
            <a:ext cx="7642225" cy="3786188"/>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Wages you actually receive after taxes are deducted.</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A7532499-27DC-4770-939A-54FBBF3F6F0A}"/>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E413AD84-7910-4984-AB07-8FC1B8F5DAF7}"/>
              </a:ext>
            </a:extLst>
          </p:cNvPr>
          <p:cNvSpPr txBox="1">
            <a:spLocks noChangeArrowheads="1"/>
          </p:cNvSpPr>
          <p:nvPr/>
        </p:nvSpPr>
        <p:spPr bwMode="auto">
          <a:xfrm>
            <a:off x="152400" y="2635250"/>
            <a:ext cx="8534400" cy="1323975"/>
          </a:xfrm>
          <a:prstGeom prst="rect">
            <a:avLst/>
          </a:prstGeom>
          <a:noFill/>
          <a:ln w="9525">
            <a:noFill/>
            <a:miter lim="800000"/>
            <a:headEnd/>
            <a:tailEnd/>
          </a:ln>
          <a:effectLst/>
        </p:spPr>
        <p:txBody>
          <a:bodyPr>
            <a:spAutoFit/>
          </a:bodyPr>
          <a:lstStyle/>
          <a:p>
            <a:pPr marL="1143000" indent="-1143000" algn="ctr" eaLnBrk="1" hangingPunct="1">
              <a:spcBef>
                <a:spcPct val="50000"/>
              </a:spcBef>
              <a:defRPr/>
            </a:pPr>
            <a:r>
              <a:rPr lang="en-US" sz="8000" b="1" dirty="0">
                <a:effectLst>
                  <a:outerShdw blurRad="38100" dist="38100" dir="2700000" algn="tl">
                    <a:srgbClr val="000000"/>
                  </a:outerShdw>
                </a:effectLst>
              </a:rPr>
              <a:t>Net Pay</a:t>
            </a:r>
          </a:p>
        </p:txBody>
      </p:sp>
      <p:sp>
        <p:nvSpPr>
          <p:cNvPr id="22535" name="Text Box 7">
            <a:extLst>
              <a:ext uri="{FF2B5EF4-FFF2-40B4-BE49-F238E27FC236}">
                <a16:creationId xmlns:a16="http://schemas.microsoft.com/office/drawing/2014/main" id="{AD6B968A-C428-4092-AB18-C6CB5DCD0C09}"/>
              </a:ext>
            </a:extLst>
          </p:cNvPr>
          <p:cNvSpPr txBox="1">
            <a:spLocks noChangeArrowheads="1"/>
          </p:cNvSpPr>
          <p:nvPr/>
        </p:nvSpPr>
        <p:spPr bwMode="auto">
          <a:xfrm>
            <a:off x="133350" y="5859463"/>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30725" name="Text Box 10">
            <a:extLst>
              <a:ext uri="{FF2B5EF4-FFF2-40B4-BE49-F238E27FC236}">
                <a16:creationId xmlns:a16="http://schemas.microsoft.com/office/drawing/2014/main" id="{7CF8B705-D48B-40F2-85F3-1AE0EEB8A93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2F2283BC-B750-4863-A1CA-5837DD19ABEB}"/>
              </a:ext>
            </a:extLst>
          </p:cNvPr>
          <p:cNvSpPr txBox="1">
            <a:spLocks noChangeArrowheads="1"/>
          </p:cNvSpPr>
          <p:nvPr/>
        </p:nvSpPr>
        <p:spPr bwMode="auto">
          <a:xfrm>
            <a:off x="9525"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32771" name="Rectangle 9">
            <a:extLst>
              <a:ext uri="{FF2B5EF4-FFF2-40B4-BE49-F238E27FC236}">
                <a16:creationId xmlns:a16="http://schemas.microsoft.com/office/drawing/2014/main" id="{9E3A4317-D879-410A-97EB-ED7FAB908AEE}"/>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400  p o i n t s  …</a:t>
            </a:r>
          </a:p>
        </p:txBody>
      </p:sp>
      <p:sp>
        <p:nvSpPr>
          <p:cNvPr id="6" name="Rectangle 5">
            <a:extLst>
              <a:ext uri="{FF2B5EF4-FFF2-40B4-BE49-F238E27FC236}">
                <a16:creationId xmlns:a16="http://schemas.microsoft.com/office/drawing/2014/main" id="{724B5B28-BB5D-415C-B1F8-DF3E15A34E4D}"/>
              </a:ext>
            </a:extLst>
          </p:cNvPr>
          <p:cNvSpPr/>
          <p:nvPr/>
        </p:nvSpPr>
        <p:spPr>
          <a:xfrm>
            <a:off x="304800" y="16002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32773" name="Rectangle 1">
            <a:extLst>
              <a:ext uri="{FF2B5EF4-FFF2-40B4-BE49-F238E27FC236}">
                <a16:creationId xmlns:a16="http://schemas.microsoft.com/office/drawing/2014/main" id="{DE7661D3-3416-49F6-BB47-26DEC449B649}"/>
              </a:ext>
            </a:extLst>
          </p:cNvPr>
          <p:cNvSpPr>
            <a:spLocks noChangeArrowheads="1"/>
          </p:cNvSpPr>
          <p:nvPr/>
        </p:nvSpPr>
        <p:spPr bwMode="auto">
          <a:xfrm>
            <a:off x="317500" y="1517650"/>
            <a:ext cx="8229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5400" b="1"/>
              <a:t>A long term goal is one that usually needs how many years to accomplish</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97CC0B20-AB54-4FAB-9BDC-54326676CBA4}"/>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6906F29E-D82A-4ECD-9A7A-A1A3218544CB}"/>
              </a:ext>
            </a:extLst>
          </p:cNvPr>
          <p:cNvSpPr txBox="1">
            <a:spLocks noChangeArrowheads="1"/>
          </p:cNvSpPr>
          <p:nvPr/>
        </p:nvSpPr>
        <p:spPr bwMode="auto">
          <a:xfrm>
            <a:off x="304800" y="2447925"/>
            <a:ext cx="8534400" cy="1108075"/>
          </a:xfrm>
          <a:prstGeom prst="rect">
            <a:avLst/>
          </a:prstGeom>
          <a:noFill/>
          <a:ln w="9525">
            <a:noFill/>
            <a:miter lim="800000"/>
            <a:headEnd/>
            <a:tailEnd/>
          </a:ln>
          <a:effectLst/>
        </p:spPr>
        <p:txBody>
          <a:bodyPr>
            <a:spAutoFit/>
          </a:bodyPr>
          <a:lstStyle/>
          <a:p>
            <a:pPr algn="ctr" eaLnBrk="1" hangingPunct="1">
              <a:spcBef>
                <a:spcPct val="50000"/>
              </a:spcBef>
              <a:defRPr/>
            </a:pPr>
            <a:r>
              <a:rPr lang="en-US" sz="6600" b="1" dirty="0"/>
              <a:t>Five or more</a:t>
            </a:r>
            <a:endParaRPr lang="en-US" sz="66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6A8FF87A-EA30-4F08-B1CF-37F827D8A20D}"/>
              </a:ext>
            </a:extLst>
          </p:cNvPr>
          <p:cNvSpPr txBox="1">
            <a:spLocks noChangeArrowheads="1"/>
          </p:cNvSpPr>
          <p:nvPr/>
        </p:nvSpPr>
        <p:spPr bwMode="auto">
          <a:xfrm>
            <a:off x="0" y="609282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34821" name="Text Box 10">
            <a:extLst>
              <a:ext uri="{FF2B5EF4-FFF2-40B4-BE49-F238E27FC236}">
                <a16:creationId xmlns:a16="http://schemas.microsoft.com/office/drawing/2014/main" id="{C474B6A7-5A17-44C2-BCF1-1314BF3CBC3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0D1F167F-61EE-4582-9221-7D4303588B0A}"/>
              </a:ext>
            </a:extLst>
          </p:cNvPr>
          <p:cNvSpPr txBox="1">
            <a:spLocks noChangeArrowheads="1"/>
          </p:cNvSpPr>
          <p:nvPr/>
        </p:nvSpPr>
        <p:spPr bwMode="auto">
          <a:xfrm>
            <a:off x="3810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36867" name="Rectangle 9">
            <a:extLst>
              <a:ext uri="{FF2B5EF4-FFF2-40B4-BE49-F238E27FC236}">
                <a16:creationId xmlns:a16="http://schemas.microsoft.com/office/drawing/2014/main" id="{693601ED-57AE-484B-8B7B-C040ECE6F8C5}"/>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500  p o i n t s  …</a:t>
            </a:r>
          </a:p>
        </p:txBody>
      </p:sp>
      <p:sp>
        <p:nvSpPr>
          <p:cNvPr id="6" name="Rectangle 5">
            <a:extLst>
              <a:ext uri="{FF2B5EF4-FFF2-40B4-BE49-F238E27FC236}">
                <a16:creationId xmlns:a16="http://schemas.microsoft.com/office/drawing/2014/main" id="{D34657E4-7997-4CFF-BA1A-EA0C7101F9DA}"/>
              </a:ext>
            </a:extLst>
          </p:cNvPr>
          <p:cNvSpPr/>
          <p:nvPr/>
        </p:nvSpPr>
        <p:spPr>
          <a:xfrm>
            <a:off x="304800" y="1624013"/>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36869" name="Rectangle 1">
            <a:extLst>
              <a:ext uri="{FF2B5EF4-FFF2-40B4-BE49-F238E27FC236}">
                <a16:creationId xmlns:a16="http://schemas.microsoft.com/office/drawing/2014/main" id="{99A9A72E-2427-4FC2-891E-7EDB609D4DCD}"/>
              </a:ext>
            </a:extLst>
          </p:cNvPr>
          <p:cNvSpPr>
            <a:spLocks noChangeArrowheads="1"/>
          </p:cNvSpPr>
          <p:nvPr/>
        </p:nvSpPr>
        <p:spPr bwMode="auto">
          <a:xfrm>
            <a:off x="292100" y="1304925"/>
            <a:ext cx="84582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5400" b="1"/>
              <a:t>The average American spends most of their monthly income (25-30%) on this need?</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563F77F2-114D-45B5-A6F0-2305D1D48922}"/>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0C0F717D-3FDC-4800-A270-49BFD84DD76D}"/>
              </a:ext>
            </a:extLst>
          </p:cNvPr>
          <p:cNvSpPr txBox="1">
            <a:spLocks noChangeArrowheads="1"/>
          </p:cNvSpPr>
          <p:nvPr/>
        </p:nvSpPr>
        <p:spPr bwMode="auto">
          <a:xfrm>
            <a:off x="484188" y="2579688"/>
            <a:ext cx="8534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Housing</a:t>
            </a:r>
          </a:p>
        </p:txBody>
      </p:sp>
      <p:sp>
        <p:nvSpPr>
          <p:cNvPr id="22535" name="Text Box 7">
            <a:extLst>
              <a:ext uri="{FF2B5EF4-FFF2-40B4-BE49-F238E27FC236}">
                <a16:creationId xmlns:a16="http://schemas.microsoft.com/office/drawing/2014/main" id="{51893B11-AADE-4171-8719-8DC00821E757}"/>
              </a:ext>
            </a:extLst>
          </p:cNvPr>
          <p:cNvSpPr txBox="1">
            <a:spLocks noChangeArrowheads="1"/>
          </p:cNvSpPr>
          <p:nvPr/>
        </p:nvSpPr>
        <p:spPr bwMode="auto">
          <a:xfrm>
            <a:off x="0" y="618648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38917" name="Text Box 10">
            <a:extLst>
              <a:ext uri="{FF2B5EF4-FFF2-40B4-BE49-F238E27FC236}">
                <a16:creationId xmlns:a16="http://schemas.microsoft.com/office/drawing/2014/main" id="{0F07EEB5-52CC-408F-91E8-CF141E2AE75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AE18C72B-9E35-41BE-9769-C796CA88CB1A}"/>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40963" name="Rectangle 9">
            <a:extLst>
              <a:ext uri="{FF2B5EF4-FFF2-40B4-BE49-F238E27FC236}">
                <a16:creationId xmlns:a16="http://schemas.microsoft.com/office/drawing/2014/main" id="{5AE67FC7-7E94-4928-965E-01BAE1610CDB}"/>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100  p o i n t s  …</a:t>
            </a:r>
          </a:p>
        </p:txBody>
      </p:sp>
      <p:sp>
        <p:nvSpPr>
          <p:cNvPr id="6" name="Rectangle 5">
            <a:extLst>
              <a:ext uri="{FF2B5EF4-FFF2-40B4-BE49-F238E27FC236}">
                <a16:creationId xmlns:a16="http://schemas.microsoft.com/office/drawing/2014/main" id="{9CDF4A23-4F3B-4E27-95CD-7135CD8EA813}"/>
              </a:ext>
            </a:extLst>
          </p:cNvPr>
          <p:cNvSpPr/>
          <p:nvPr/>
        </p:nvSpPr>
        <p:spPr>
          <a:xfrm>
            <a:off x="152400" y="914400"/>
            <a:ext cx="86106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r>
              <a:rPr lang="en-US" sz="4800" b="1" dirty="0">
                <a:effectLst>
                  <a:outerShdw blurRad="38100" dist="38100" dir="2700000" algn="tl">
                    <a:srgbClr val="000000"/>
                  </a:outerShdw>
                </a:effectLst>
              </a:rPr>
              <a:t>Large banks such as Chase and Wells Fargo, which lend out large sums of money to corporations are known as what type of banks?  </a:t>
            </a:r>
            <a:endParaRPr lang="en-US" sz="6000" b="1" dirty="0">
              <a:effectLst>
                <a:outerShdw blurRad="38100" dist="38100" dir="2700000" algn="tl">
                  <a:srgbClr val="000000"/>
                </a:outerShdw>
              </a:effectLs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1" descr="C:\Documents and Settings\Sam Grogan\My Documents\Proxima\Set1.5\5.bmp">
            <a:extLst>
              <a:ext uri="{FF2B5EF4-FFF2-40B4-BE49-F238E27FC236}">
                <a16:creationId xmlns:a16="http://schemas.microsoft.com/office/drawing/2014/main" id="{A295B59A-4E65-4714-A3F2-5DB03B0F7D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86681"/>
          <a:stretch>
            <a:fillRect/>
          </a:stretch>
        </p:blipFill>
        <p:spPr bwMode="auto">
          <a:xfrm>
            <a:off x="0" y="22225"/>
            <a:ext cx="9140825" cy="6850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14409" name="Group 73">
            <a:extLst>
              <a:ext uri="{FF2B5EF4-FFF2-40B4-BE49-F238E27FC236}">
                <a16:creationId xmlns:a16="http://schemas.microsoft.com/office/drawing/2014/main" id="{870A2F1C-7E57-404E-973C-54640826C713}"/>
              </a:ext>
            </a:extLst>
          </p:cNvPr>
          <p:cNvGraphicFramePr>
            <a:graphicFrameLocks noGrp="1"/>
          </p:cNvGraphicFramePr>
          <p:nvPr/>
        </p:nvGraphicFramePr>
        <p:xfrm>
          <a:off x="290513" y="228600"/>
          <a:ext cx="8693150" cy="6435725"/>
        </p:xfrm>
        <a:graphic>
          <a:graphicData uri="http://schemas.openxmlformats.org/drawingml/2006/table">
            <a:tbl>
              <a:tblPr/>
              <a:tblGrid>
                <a:gridCol w="1449387">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gridCol w="1449387">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9388">
                  <a:extLst>
                    <a:ext uri="{9D8B030D-6E8A-4147-A177-3AD203B41FA5}">
                      <a16:colId xmlns:a16="http://schemas.microsoft.com/office/drawing/2014/main" val="20005"/>
                    </a:ext>
                  </a:extLst>
                </a:gridCol>
              </a:tblGrid>
              <a:tr h="1143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Managing Money</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Banking and Saving</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Debt</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Credit Scores</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Investing</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Plastic Money Cards</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extLst>
                  <a:ext uri="{0D108BD9-81ED-4DB2-BD59-A6C34878D82A}">
                    <a16:rowId xmlns:a16="http://schemas.microsoft.com/office/drawing/2014/main" val="10000"/>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4" action="ppaction://hlinksldjump"/>
                        </a:rPr>
                        <a:t>100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5" action="ppaction://hlinksldjump"/>
                        </a:rPr>
                        <a:t>100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6"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7"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8" action="ppaction://hlinksldjump"/>
                        </a:rPr>
                        <a:t>100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9"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1"/>
                  </a:ext>
                </a:extLst>
              </a:tr>
              <a:tr h="1044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0"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1"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2"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3"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4"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5"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2"/>
                  </a:ext>
                </a:extLst>
              </a:tr>
              <a:tr h="1055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6"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7"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8"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9"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0"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1"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3"/>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2"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23" action="ppaction://hlinksldjump"/>
                        </a:rPr>
                        <a:t>400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4"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5"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26" action="ppaction://hlinksldjump"/>
                        </a:rPr>
                        <a:t>400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7"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4"/>
                  </a:ext>
                </a:extLst>
              </a:tr>
              <a:tr h="10652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8"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9"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0"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1"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2"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33" action="ppaction://hlinksldjump"/>
                        </a:rPr>
                        <a:t>500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5"/>
                  </a:ext>
                </a:extLst>
              </a:tr>
            </a:tbl>
          </a:graphicData>
        </a:graphic>
      </p:graphicFrame>
      <p:sp>
        <p:nvSpPr>
          <p:cNvPr id="20443" name="Text Box 987">
            <a:hlinkClick r:id="" action="ppaction://noaction"/>
            <a:extLst>
              <a:ext uri="{FF2B5EF4-FFF2-40B4-BE49-F238E27FC236}">
                <a16:creationId xmlns:a16="http://schemas.microsoft.com/office/drawing/2014/main" id="{1BA57749-75EE-4687-A4B5-FD3967EC799E}"/>
              </a:ext>
            </a:extLst>
          </p:cNvPr>
          <p:cNvSpPr txBox="1">
            <a:spLocks noChangeArrowheads="1"/>
          </p:cNvSpPr>
          <p:nvPr/>
        </p:nvSpPr>
        <p:spPr bwMode="auto">
          <a:xfrm>
            <a:off x="7620000" y="6629400"/>
            <a:ext cx="1371600" cy="2444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1" hangingPunct="1">
              <a:spcBef>
                <a:spcPct val="50000"/>
              </a:spcBef>
              <a:defRPr/>
            </a:pPr>
            <a:r>
              <a:rPr lang="en-US" sz="1000" dirty="0">
                <a:solidFill>
                  <a:schemeClr val="bg1"/>
                </a:solidFill>
                <a:effectLst>
                  <a:outerShdw blurRad="38100" dist="38100" dir="2700000" algn="tl">
                    <a:srgbClr val="000000"/>
                  </a:outerShdw>
                </a:effectLst>
                <a:hlinkClick r:id="rId34" action="ppaction://hlinksldjump"/>
              </a:rPr>
              <a:t>FINAL QUESTION</a:t>
            </a:r>
            <a:endParaRPr lang="en-US" sz="1000" dirty="0">
              <a:solidFill>
                <a:schemeClr val="bg1"/>
              </a:solidFill>
              <a:effectLst>
                <a:outerShdw blurRad="38100" dist="38100" dir="2700000" algn="tl">
                  <a:srgbClr val="000000"/>
                </a:outerShdw>
              </a:effectLst>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EEE72D18-5AE2-45BE-BF1B-31C1A601324D}"/>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FE0E6A6B-E2BB-416F-B718-6A6866D6E403}"/>
              </a:ext>
            </a:extLst>
          </p:cNvPr>
          <p:cNvSpPr txBox="1">
            <a:spLocks noChangeArrowheads="1"/>
          </p:cNvSpPr>
          <p:nvPr/>
        </p:nvSpPr>
        <p:spPr bwMode="auto">
          <a:xfrm>
            <a:off x="762000" y="1676400"/>
            <a:ext cx="8153400" cy="701675"/>
          </a:xfrm>
          <a:prstGeom prst="rect">
            <a:avLst/>
          </a:prstGeom>
          <a:noFill/>
          <a:ln w="9525">
            <a:noFill/>
            <a:miter lim="800000"/>
            <a:headEnd/>
            <a:tailEnd/>
          </a:ln>
          <a:effectLst/>
        </p:spPr>
        <p:txBody>
          <a:bodyPr>
            <a:spAutoFit/>
          </a:bodyPr>
          <a:lstStyle/>
          <a:p>
            <a:pPr eaLnBrk="1" hangingPunct="1">
              <a:spcBef>
                <a:spcPct val="50000"/>
              </a:spcBef>
              <a:defRPr/>
            </a:pPr>
            <a:endParaRPr lang="en-US" sz="4000" b="1">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233075E8-CCF6-4ECA-824F-92B3E823CB02}"/>
              </a:ext>
            </a:extLst>
          </p:cNvPr>
          <p:cNvSpPr txBox="1">
            <a:spLocks noChangeArrowheads="1"/>
          </p:cNvSpPr>
          <p:nvPr/>
        </p:nvSpPr>
        <p:spPr bwMode="auto">
          <a:xfrm>
            <a:off x="0" y="5918200"/>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43013" name="Text Box 10">
            <a:extLst>
              <a:ext uri="{FF2B5EF4-FFF2-40B4-BE49-F238E27FC236}">
                <a16:creationId xmlns:a16="http://schemas.microsoft.com/office/drawing/2014/main" id="{C12D0746-483B-4EC4-9B6F-5EF4932DEFF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
        <p:nvSpPr>
          <p:cNvPr id="2" name="Text Box 4">
            <a:extLst>
              <a:ext uri="{FF2B5EF4-FFF2-40B4-BE49-F238E27FC236}">
                <a16:creationId xmlns:a16="http://schemas.microsoft.com/office/drawing/2014/main" id="{2D7F3BD3-0E37-446D-9041-B7B2A4BE321B}"/>
              </a:ext>
            </a:extLst>
          </p:cNvPr>
          <p:cNvSpPr txBox="1">
            <a:spLocks noChangeArrowheads="1"/>
          </p:cNvSpPr>
          <p:nvPr/>
        </p:nvSpPr>
        <p:spPr bwMode="auto">
          <a:xfrm>
            <a:off x="762000" y="1676400"/>
            <a:ext cx="8153400" cy="701675"/>
          </a:xfrm>
          <a:prstGeom prst="rect">
            <a:avLst/>
          </a:prstGeom>
          <a:noFill/>
          <a:ln w="9525">
            <a:noFill/>
            <a:miter lim="800000"/>
            <a:headEnd/>
            <a:tailEnd/>
          </a:ln>
          <a:effectLst/>
        </p:spPr>
        <p:txBody>
          <a:bodyPr>
            <a:spAutoFit/>
          </a:bodyPr>
          <a:lstStyle/>
          <a:p>
            <a:pPr eaLnBrk="1" hangingPunct="1">
              <a:spcBef>
                <a:spcPct val="50000"/>
              </a:spcBef>
              <a:defRPr/>
            </a:pPr>
            <a:endParaRPr lang="en-US" sz="4000" b="1">
              <a:effectLst>
                <a:outerShdw blurRad="38100" dist="38100" dir="2700000" algn="tl">
                  <a:srgbClr val="000000"/>
                </a:outerShdw>
              </a:effectLst>
            </a:endParaRPr>
          </a:p>
        </p:txBody>
      </p:sp>
      <p:sp>
        <p:nvSpPr>
          <p:cNvPr id="43015" name="TextBox 6">
            <a:extLst>
              <a:ext uri="{FF2B5EF4-FFF2-40B4-BE49-F238E27FC236}">
                <a16:creationId xmlns:a16="http://schemas.microsoft.com/office/drawing/2014/main" id="{AA31B421-FA58-4E7E-9F51-3D8B29A2EA05}"/>
              </a:ext>
            </a:extLst>
          </p:cNvPr>
          <p:cNvSpPr txBox="1">
            <a:spLocks noChangeArrowheads="1"/>
          </p:cNvSpPr>
          <p:nvPr/>
        </p:nvSpPr>
        <p:spPr bwMode="auto">
          <a:xfrm>
            <a:off x="381000" y="2017713"/>
            <a:ext cx="8229600" cy="212407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Font typeface="Wingdings" panose="05000000000000000000" pitchFamily="2" charset="2"/>
              <a:buNone/>
              <a:defRPr/>
            </a:pPr>
            <a:r>
              <a:rPr lang="en-US" sz="6600" b="1" dirty="0">
                <a:effectLst>
                  <a:outerShdw blurRad="38100" dist="38100" dir="2700000" algn="tl">
                    <a:srgbClr val="000000"/>
                  </a:outerShdw>
                </a:effectLst>
              </a:rPr>
              <a:t>Commercial Banks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8569CC68-BFC1-4A96-A161-328A989326CB}"/>
              </a:ext>
            </a:extLst>
          </p:cNvPr>
          <p:cNvSpPr txBox="1">
            <a:spLocks noChangeArrowheads="1"/>
          </p:cNvSpPr>
          <p:nvPr/>
        </p:nvSpPr>
        <p:spPr bwMode="auto">
          <a:xfrm>
            <a:off x="0" y="616267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45059" name="Rectangle 9">
            <a:extLst>
              <a:ext uri="{FF2B5EF4-FFF2-40B4-BE49-F238E27FC236}">
                <a16:creationId xmlns:a16="http://schemas.microsoft.com/office/drawing/2014/main" id="{2EC4F3E9-F925-4EDB-880D-357BB3EE8D18}"/>
              </a:ext>
            </a:extLst>
          </p:cNvPr>
          <p:cNvSpPr>
            <a:spLocks noChangeArrowheads="1"/>
          </p:cNvSpPr>
          <p:nvPr/>
        </p:nvSpPr>
        <p:spPr bwMode="auto">
          <a:xfrm>
            <a:off x="701675" y="29845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200  p o i n t s  …</a:t>
            </a:r>
          </a:p>
        </p:txBody>
      </p:sp>
      <p:sp>
        <p:nvSpPr>
          <p:cNvPr id="6" name="Rectangle 5">
            <a:extLst>
              <a:ext uri="{FF2B5EF4-FFF2-40B4-BE49-F238E27FC236}">
                <a16:creationId xmlns:a16="http://schemas.microsoft.com/office/drawing/2014/main" id="{E32DEEFC-7175-43C0-A1BF-7B872628412C}"/>
              </a:ext>
            </a:extLst>
          </p:cNvPr>
          <p:cNvSpPr/>
          <p:nvPr/>
        </p:nvSpPr>
        <p:spPr>
          <a:xfrm>
            <a:off x="228600" y="1624013"/>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45061" name="Rectangle 1">
            <a:extLst>
              <a:ext uri="{FF2B5EF4-FFF2-40B4-BE49-F238E27FC236}">
                <a16:creationId xmlns:a16="http://schemas.microsoft.com/office/drawing/2014/main" id="{FF95DDB0-19E0-417D-9224-2353856F6CB6}"/>
              </a:ext>
            </a:extLst>
          </p:cNvPr>
          <p:cNvSpPr>
            <a:spLocks noChangeArrowheads="1"/>
          </p:cNvSpPr>
          <p:nvPr/>
        </p:nvSpPr>
        <p:spPr bwMode="auto">
          <a:xfrm>
            <a:off x="265113" y="1554163"/>
            <a:ext cx="868680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4800" b="1">
                <a:latin typeface="Roboto" panose="02000000000000000000" pitchFamily="2" charset="0"/>
              </a:rPr>
              <a:t>Banks which a customer joins as a shareholder, usually receiving larger interest on savings and lower interest rates on loans is known as a:</a:t>
            </a:r>
            <a:endParaRPr lang="en-US" altLang="en-US" sz="4800" b="1"/>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4570FD6B-F2DF-4FAC-A7AD-70802ACEC0C2}"/>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29185EE8-1D8D-4B38-BEF3-B7E2B296BC3F}"/>
              </a:ext>
            </a:extLst>
          </p:cNvPr>
          <p:cNvSpPr txBox="1">
            <a:spLocks noChangeArrowheads="1"/>
          </p:cNvSpPr>
          <p:nvPr/>
        </p:nvSpPr>
        <p:spPr bwMode="auto">
          <a:xfrm>
            <a:off x="495300" y="2014538"/>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Credit Union</a:t>
            </a:r>
          </a:p>
        </p:txBody>
      </p:sp>
      <p:sp>
        <p:nvSpPr>
          <p:cNvPr id="22535" name="Text Box 7">
            <a:extLst>
              <a:ext uri="{FF2B5EF4-FFF2-40B4-BE49-F238E27FC236}">
                <a16:creationId xmlns:a16="http://schemas.microsoft.com/office/drawing/2014/main" id="{3F26B790-5E35-4937-8B62-2C35B6FC5977}"/>
              </a:ext>
            </a:extLst>
          </p:cNvPr>
          <p:cNvSpPr txBox="1">
            <a:spLocks noChangeArrowheads="1"/>
          </p:cNvSpPr>
          <p:nvPr/>
        </p:nvSpPr>
        <p:spPr bwMode="auto">
          <a:xfrm>
            <a:off x="0" y="5791200"/>
            <a:ext cx="9144000" cy="401638"/>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47109" name="Text Box 10">
            <a:extLst>
              <a:ext uri="{FF2B5EF4-FFF2-40B4-BE49-F238E27FC236}">
                <a16:creationId xmlns:a16="http://schemas.microsoft.com/office/drawing/2014/main" id="{04BE5ACA-AA2D-4494-961B-5392848E44D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E71B3E54-1534-49D5-B440-D790167A152D}"/>
              </a:ext>
            </a:extLst>
          </p:cNvPr>
          <p:cNvSpPr txBox="1">
            <a:spLocks noChangeArrowheads="1"/>
          </p:cNvSpPr>
          <p:nvPr/>
        </p:nvSpPr>
        <p:spPr bwMode="auto">
          <a:xfrm>
            <a:off x="0" y="594677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49155" name="Rectangle 9">
            <a:extLst>
              <a:ext uri="{FF2B5EF4-FFF2-40B4-BE49-F238E27FC236}">
                <a16:creationId xmlns:a16="http://schemas.microsoft.com/office/drawing/2014/main" id="{F1EBC60F-768C-4311-ACCC-9B741E5C882B}"/>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300  p o i n t s  …</a:t>
            </a:r>
          </a:p>
        </p:txBody>
      </p:sp>
      <p:sp>
        <p:nvSpPr>
          <p:cNvPr id="6" name="Rectangle 5">
            <a:extLst>
              <a:ext uri="{FF2B5EF4-FFF2-40B4-BE49-F238E27FC236}">
                <a16:creationId xmlns:a16="http://schemas.microsoft.com/office/drawing/2014/main" id="{F657C0F7-EC86-477D-9B1A-BB933A55C421}"/>
              </a:ext>
            </a:extLst>
          </p:cNvPr>
          <p:cNvSpPr/>
          <p:nvPr/>
        </p:nvSpPr>
        <p:spPr>
          <a:xfrm>
            <a:off x="-533400" y="168275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49157" name="Rectangle 1">
            <a:extLst>
              <a:ext uri="{FF2B5EF4-FFF2-40B4-BE49-F238E27FC236}">
                <a16:creationId xmlns:a16="http://schemas.microsoft.com/office/drawing/2014/main" id="{D3706CFE-F2D0-417E-8042-895096277C1E}"/>
              </a:ext>
            </a:extLst>
          </p:cNvPr>
          <p:cNvSpPr>
            <a:spLocks noChangeArrowheads="1"/>
          </p:cNvSpPr>
          <p:nvPr/>
        </p:nvSpPr>
        <p:spPr bwMode="auto">
          <a:xfrm>
            <a:off x="266700" y="1304925"/>
            <a:ext cx="86106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5400" b="1"/>
              <a:t>Name of the government agency which insures your bank account up to $250,000 of deposits.</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a:extLst>
              <a:ext uri="{FF2B5EF4-FFF2-40B4-BE49-F238E27FC236}">
                <a16:creationId xmlns:a16="http://schemas.microsoft.com/office/drawing/2014/main" id="{C7785ED6-DA41-4DC0-9E58-85D35C3A2597}"/>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767E663A-689F-4512-8608-CD5CCFC38A7F}"/>
              </a:ext>
            </a:extLst>
          </p:cNvPr>
          <p:cNvSpPr txBox="1">
            <a:spLocks noChangeArrowheads="1"/>
          </p:cNvSpPr>
          <p:nvPr/>
        </p:nvSpPr>
        <p:spPr bwMode="auto">
          <a:xfrm>
            <a:off x="381000" y="1595438"/>
            <a:ext cx="8153400" cy="3786187"/>
          </a:xfrm>
          <a:prstGeom prst="rect">
            <a:avLst/>
          </a:prstGeom>
          <a:noFill/>
          <a:ln w="9525">
            <a:noFill/>
            <a:miter lim="800000"/>
            <a:headEnd/>
            <a:tailEnd/>
          </a:ln>
          <a:effectLst/>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Federal Deposit Insurance Corporation (F.D.I.C.) </a:t>
            </a:r>
          </a:p>
        </p:txBody>
      </p:sp>
      <p:sp>
        <p:nvSpPr>
          <p:cNvPr id="22535" name="Text Box 7">
            <a:extLst>
              <a:ext uri="{FF2B5EF4-FFF2-40B4-BE49-F238E27FC236}">
                <a16:creationId xmlns:a16="http://schemas.microsoft.com/office/drawing/2014/main" id="{0CF844B1-ED78-4EF0-96FD-3FDC77945160}"/>
              </a:ext>
            </a:extLst>
          </p:cNvPr>
          <p:cNvSpPr txBox="1">
            <a:spLocks noChangeArrowheads="1"/>
          </p:cNvSpPr>
          <p:nvPr/>
        </p:nvSpPr>
        <p:spPr bwMode="auto">
          <a:xfrm>
            <a:off x="-33338" y="5834063"/>
            <a:ext cx="9144001"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51205" name="Text Box 10">
            <a:extLst>
              <a:ext uri="{FF2B5EF4-FFF2-40B4-BE49-F238E27FC236}">
                <a16:creationId xmlns:a16="http://schemas.microsoft.com/office/drawing/2014/main" id="{9BB76F02-61AB-498F-B7AD-E2557EB8ECD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6EF9BDF6-38FF-44DE-8013-FF78D93E9549}"/>
              </a:ext>
            </a:extLst>
          </p:cNvPr>
          <p:cNvSpPr txBox="1">
            <a:spLocks noChangeArrowheads="1"/>
          </p:cNvSpPr>
          <p:nvPr/>
        </p:nvSpPr>
        <p:spPr bwMode="auto">
          <a:xfrm>
            <a:off x="0" y="6224588"/>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53251" name="Rectangle 9">
            <a:extLst>
              <a:ext uri="{FF2B5EF4-FFF2-40B4-BE49-F238E27FC236}">
                <a16:creationId xmlns:a16="http://schemas.microsoft.com/office/drawing/2014/main" id="{906294A3-EFD3-4C85-BDB4-B6428BD307A4}"/>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400  p o i n t s  …</a:t>
            </a:r>
          </a:p>
        </p:txBody>
      </p:sp>
      <p:sp>
        <p:nvSpPr>
          <p:cNvPr id="6" name="Rectangle 5">
            <a:extLst>
              <a:ext uri="{FF2B5EF4-FFF2-40B4-BE49-F238E27FC236}">
                <a16:creationId xmlns:a16="http://schemas.microsoft.com/office/drawing/2014/main" id="{31D18F19-BC8F-4C24-BDAE-43CB4E443AA8}"/>
              </a:ext>
            </a:extLst>
          </p:cNvPr>
          <p:cNvSpPr/>
          <p:nvPr/>
        </p:nvSpPr>
        <p:spPr>
          <a:xfrm>
            <a:off x="228600" y="1633538"/>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53253" name="Rectangle 1">
            <a:extLst>
              <a:ext uri="{FF2B5EF4-FFF2-40B4-BE49-F238E27FC236}">
                <a16:creationId xmlns:a16="http://schemas.microsoft.com/office/drawing/2014/main" id="{FA150570-1B86-4877-983E-9FE97473A3C0}"/>
              </a:ext>
            </a:extLst>
          </p:cNvPr>
          <p:cNvSpPr>
            <a:spLocks noChangeArrowheads="1"/>
          </p:cNvSpPr>
          <p:nvPr/>
        </p:nvSpPr>
        <p:spPr bwMode="auto">
          <a:xfrm>
            <a:off x="292100" y="1428750"/>
            <a:ext cx="8382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4000" b="1"/>
              <a:t>Method of savings offered by banks that comes with fixed deposit terms (6 mos. – 5 yrs.) and a fixed interest rate.  There is also a penalty for early withdrawals.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a:extLst>
              <a:ext uri="{FF2B5EF4-FFF2-40B4-BE49-F238E27FC236}">
                <a16:creationId xmlns:a16="http://schemas.microsoft.com/office/drawing/2014/main" id="{70CCAC72-3715-45EF-97FB-D5D87FBA8A31}"/>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1EE1618C-4144-4D03-8C1B-32FC80D21536}"/>
              </a:ext>
            </a:extLst>
          </p:cNvPr>
          <p:cNvSpPr txBox="1">
            <a:spLocks noChangeArrowheads="1"/>
          </p:cNvSpPr>
          <p:nvPr/>
        </p:nvSpPr>
        <p:spPr bwMode="auto">
          <a:xfrm>
            <a:off x="596900" y="2217738"/>
            <a:ext cx="8153400" cy="1939925"/>
          </a:xfrm>
          <a:prstGeom prst="rect">
            <a:avLst/>
          </a:prstGeom>
          <a:noFill/>
          <a:ln w="9525">
            <a:noFill/>
            <a:miter lim="800000"/>
            <a:headEnd/>
            <a:tailEnd/>
          </a:ln>
          <a:effectLst/>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Certificate  of Deposits (C.D.’s)</a:t>
            </a:r>
          </a:p>
        </p:txBody>
      </p:sp>
      <p:sp>
        <p:nvSpPr>
          <p:cNvPr id="22535" name="Text Box 7">
            <a:extLst>
              <a:ext uri="{FF2B5EF4-FFF2-40B4-BE49-F238E27FC236}">
                <a16:creationId xmlns:a16="http://schemas.microsoft.com/office/drawing/2014/main" id="{9CDC42E5-2684-487C-87C0-42BE39081916}"/>
              </a:ext>
            </a:extLst>
          </p:cNvPr>
          <p:cNvSpPr txBox="1">
            <a:spLocks noChangeArrowheads="1"/>
          </p:cNvSpPr>
          <p:nvPr/>
        </p:nvSpPr>
        <p:spPr bwMode="auto">
          <a:xfrm>
            <a:off x="3175" y="6100763"/>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55301" name="Text Box 10">
            <a:extLst>
              <a:ext uri="{FF2B5EF4-FFF2-40B4-BE49-F238E27FC236}">
                <a16:creationId xmlns:a16="http://schemas.microsoft.com/office/drawing/2014/main" id="{D01742C5-0297-4E75-BCE7-A6D9EDBE95B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6C6CFC93-F350-4F57-8619-F9700E1B942C}"/>
              </a:ext>
            </a:extLst>
          </p:cNvPr>
          <p:cNvSpPr txBox="1">
            <a:spLocks noChangeArrowheads="1"/>
          </p:cNvSpPr>
          <p:nvPr/>
        </p:nvSpPr>
        <p:spPr bwMode="auto">
          <a:xfrm>
            <a:off x="0" y="599122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57347" name="Rectangle 9">
            <a:extLst>
              <a:ext uri="{FF2B5EF4-FFF2-40B4-BE49-F238E27FC236}">
                <a16:creationId xmlns:a16="http://schemas.microsoft.com/office/drawing/2014/main" id="{FCC2EB62-DE4F-46A9-99D1-B38A6CD32AFD}"/>
              </a:ext>
            </a:extLst>
          </p:cNvPr>
          <p:cNvSpPr>
            <a:spLocks noChangeArrowheads="1"/>
          </p:cNvSpPr>
          <p:nvPr/>
        </p:nvSpPr>
        <p:spPr bwMode="auto">
          <a:xfrm>
            <a:off x="800100" y="1016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500  p o i n t s  …</a:t>
            </a:r>
          </a:p>
        </p:txBody>
      </p:sp>
      <p:sp>
        <p:nvSpPr>
          <p:cNvPr id="6" name="Rectangle 5">
            <a:extLst>
              <a:ext uri="{FF2B5EF4-FFF2-40B4-BE49-F238E27FC236}">
                <a16:creationId xmlns:a16="http://schemas.microsoft.com/office/drawing/2014/main" id="{06916067-5A39-472B-B361-A37A1264C6F0}"/>
              </a:ext>
            </a:extLst>
          </p:cNvPr>
          <p:cNvSpPr/>
          <p:nvPr/>
        </p:nvSpPr>
        <p:spPr>
          <a:xfrm>
            <a:off x="228600" y="1235075"/>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57349" name="Rectangle 1">
            <a:extLst>
              <a:ext uri="{FF2B5EF4-FFF2-40B4-BE49-F238E27FC236}">
                <a16:creationId xmlns:a16="http://schemas.microsoft.com/office/drawing/2014/main" id="{75651D38-27CC-4DDF-BE51-5B97E3438631}"/>
              </a:ext>
            </a:extLst>
          </p:cNvPr>
          <p:cNvSpPr>
            <a:spLocks noChangeArrowheads="1"/>
          </p:cNvSpPr>
          <p:nvPr/>
        </p:nvSpPr>
        <p:spPr bwMode="auto">
          <a:xfrm>
            <a:off x="571500" y="1012825"/>
            <a:ext cx="8001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4400" b="1"/>
              <a:t>Term for money you pay a bank, which includes the principal and interest earned, on a sum they lent you for large purchases like a house or business.</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a:extLst>
              <a:ext uri="{FF2B5EF4-FFF2-40B4-BE49-F238E27FC236}">
                <a16:creationId xmlns:a16="http://schemas.microsoft.com/office/drawing/2014/main" id="{AC791B47-8EAF-4EA4-B585-AAEDF09D1978}"/>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954B51A9-9D3E-402E-9682-FBBDBBB8AAFA}"/>
              </a:ext>
            </a:extLst>
          </p:cNvPr>
          <p:cNvSpPr txBox="1">
            <a:spLocks noChangeArrowheads="1"/>
          </p:cNvSpPr>
          <p:nvPr/>
        </p:nvSpPr>
        <p:spPr bwMode="auto">
          <a:xfrm>
            <a:off x="495300" y="1482725"/>
            <a:ext cx="8153400" cy="3786188"/>
          </a:xfrm>
          <a:prstGeom prst="rect">
            <a:avLst/>
          </a:prstGeom>
          <a:noFill/>
          <a:ln w="9525">
            <a:noFill/>
            <a:miter lim="800000"/>
            <a:headEnd/>
            <a:tailEnd/>
          </a:ln>
          <a:effectLst/>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Compounded Interest               or                Compounding</a:t>
            </a:r>
          </a:p>
        </p:txBody>
      </p:sp>
      <p:sp>
        <p:nvSpPr>
          <p:cNvPr id="22535" name="Text Box 7">
            <a:extLst>
              <a:ext uri="{FF2B5EF4-FFF2-40B4-BE49-F238E27FC236}">
                <a16:creationId xmlns:a16="http://schemas.microsoft.com/office/drawing/2014/main" id="{E51ADC8D-DF45-4978-ABAB-B5F54721F618}"/>
              </a:ext>
            </a:extLst>
          </p:cNvPr>
          <p:cNvSpPr txBox="1">
            <a:spLocks noChangeArrowheads="1"/>
          </p:cNvSpPr>
          <p:nvPr/>
        </p:nvSpPr>
        <p:spPr bwMode="auto">
          <a:xfrm>
            <a:off x="-33338" y="6075363"/>
            <a:ext cx="9144001"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59397" name="Text Box 10">
            <a:extLst>
              <a:ext uri="{FF2B5EF4-FFF2-40B4-BE49-F238E27FC236}">
                <a16:creationId xmlns:a16="http://schemas.microsoft.com/office/drawing/2014/main" id="{C9F0DFA6-0D15-4391-B387-5C516F8FB52A}"/>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C2F6AC1B-E54B-4E29-964D-3CD69DC66A47}"/>
              </a:ext>
            </a:extLst>
          </p:cNvPr>
          <p:cNvSpPr txBox="1">
            <a:spLocks noChangeArrowheads="1"/>
          </p:cNvSpPr>
          <p:nvPr/>
        </p:nvSpPr>
        <p:spPr bwMode="auto">
          <a:xfrm>
            <a:off x="-9525"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61443" name="Rectangle 9">
            <a:extLst>
              <a:ext uri="{FF2B5EF4-FFF2-40B4-BE49-F238E27FC236}">
                <a16:creationId xmlns:a16="http://schemas.microsoft.com/office/drawing/2014/main" id="{553F4293-120A-44A8-A0C6-655F80C257B9}"/>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100  p o i n t s  …</a:t>
            </a:r>
          </a:p>
        </p:txBody>
      </p:sp>
      <p:sp>
        <p:nvSpPr>
          <p:cNvPr id="61444" name="TextBox 4">
            <a:extLst>
              <a:ext uri="{FF2B5EF4-FFF2-40B4-BE49-F238E27FC236}">
                <a16:creationId xmlns:a16="http://schemas.microsoft.com/office/drawing/2014/main" id="{038DADE8-0D9C-4F95-936E-E58A217E8E58}"/>
              </a:ext>
            </a:extLst>
          </p:cNvPr>
          <p:cNvSpPr txBox="1">
            <a:spLocks noChangeArrowheads="1"/>
          </p:cNvSpPr>
          <p:nvPr/>
        </p:nvSpPr>
        <p:spPr bwMode="auto">
          <a:xfrm>
            <a:off x="381000" y="1371600"/>
            <a:ext cx="8077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buFont typeface="Wingdings" panose="05000000000000000000" pitchFamily="2" charset="2"/>
              <a:buNone/>
            </a:pPr>
            <a:r>
              <a:rPr lang="en-US" altLang="en-US" sz="4800" b="1"/>
              <a:t>To avoid creating to much bad debt people set goals, list assets and liabilities in a process known as:</a:t>
            </a:r>
            <a:endParaRPr lang="en-US" altLang="en-US" sz="48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BE311D4E-9248-45C8-94C1-2261964A60D7}"/>
              </a:ext>
            </a:extLst>
          </p:cNvPr>
          <p:cNvSpPr>
            <a:spLocks noChangeArrowheads="1"/>
          </p:cNvSpPr>
          <p:nvPr/>
        </p:nvSpPr>
        <p:spPr bwMode="auto">
          <a:xfrm>
            <a:off x="952500" y="1524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defRPr/>
            </a:pPr>
            <a:r>
              <a:rPr lang="en-US" sz="6000" b="1" dirty="0">
                <a:solidFill>
                  <a:srgbClr val="000099"/>
                </a:solidFill>
                <a:effectLst>
                  <a:outerShdw blurRad="38100" dist="38100" dir="2700000" algn="tl">
                    <a:srgbClr val="000000"/>
                  </a:outerShdw>
                </a:effectLst>
                <a:latin typeface="Tahoma" charset="0"/>
              </a:rPr>
              <a:t>Managing </a:t>
            </a:r>
          </a:p>
          <a:p>
            <a:pPr algn="ctr" eaLnBrk="1" hangingPunct="1">
              <a:defRPr/>
            </a:pPr>
            <a:r>
              <a:rPr lang="en-US" sz="6000" b="1" dirty="0">
                <a:solidFill>
                  <a:srgbClr val="000099"/>
                </a:solidFill>
                <a:effectLst>
                  <a:outerShdw blurRad="38100" dist="38100" dir="2700000" algn="tl">
                    <a:srgbClr val="000000"/>
                  </a:outerShdw>
                </a:effectLst>
                <a:latin typeface="Tahoma" charset="0"/>
              </a:rPr>
              <a:t>Money</a:t>
            </a:r>
          </a:p>
        </p:txBody>
      </p:sp>
      <p:sp>
        <p:nvSpPr>
          <p:cNvPr id="8195" name="Rectangle 8">
            <a:extLst>
              <a:ext uri="{FF2B5EF4-FFF2-40B4-BE49-F238E27FC236}">
                <a16:creationId xmlns:a16="http://schemas.microsoft.com/office/drawing/2014/main" id="{109524A5-F923-406A-95B3-5F29D654CF85}"/>
              </a:ext>
            </a:extLst>
          </p:cNvPr>
          <p:cNvSpPr>
            <a:spLocks noChangeArrowheads="1"/>
          </p:cNvSpPr>
          <p:nvPr/>
        </p:nvSpPr>
        <p:spPr bwMode="auto">
          <a:xfrm>
            <a:off x="952500" y="3810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b="1">
                <a:solidFill>
                  <a:srgbClr val="FFFF00"/>
                </a:solidFill>
              </a:rPr>
              <a:t>What do you know about…</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a:extLst>
              <a:ext uri="{FF2B5EF4-FFF2-40B4-BE49-F238E27FC236}">
                <a16:creationId xmlns:a16="http://schemas.microsoft.com/office/drawing/2014/main" id="{1C455337-221A-4933-9C98-9AF9CE3F48D3}"/>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C561A65D-5F52-45E4-B92B-7E075F3CC222}"/>
              </a:ext>
            </a:extLst>
          </p:cNvPr>
          <p:cNvSpPr txBox="1">
            <a:spLocks noChangeArrowheads="1"/>
          </p:cNvSpPr>
          <p:nvPr/>
        </p:nvSpPr>
        <p:spPr bwMode="auto">
          <a:xfrm>
            <a:off x="381000" y="1974850"/>
            <a:ext cx="8153400" cy="1108075"/>
          </a:xfrm>
          <a:prstGeom prst="rect">
            <a:avLst/>
          </a:prstGeom>
          <a:noFill/>
          <a:ln w="9525">
            <a:noFill/>
            <a:miter lim="800000"/>
            <a:headEnd/>
            <a:tailEnd/>
          </a:ln>
          <a:effectLst/>
        </p:spPr>
        <p:txBody>
          <a:bodyPr>
            <a:spAutoFit/>
          </a:bodyPr>
          <a:lstStyle/>
          <a:p>
            <a:pPr algn="ctr" eaLnBrk="1" hangingPunct="1">
              <a:spcBef>
                <a:spcPct val="50000"/>
              </a:spcBef>
              <a:defRPr/>
            </a:pPr>
            <a:r>
              <a:rPr lang="en-US" sz="6600" b="1" dirty="0">
                <a:effectLst>
                  <a:outerShdw blurRad="38100" dist="38100" dir="2700000" algn="tl">
                    <a:srgbClr val="000000"/>
                  </a:outerShdw>
                </a:effectLst>
              </a:rPr>
              <a:t>Budgeting</a:t>
            </a:r>
          </a:p>
        </p:txBody>
      </p:sp>
      <p:sp>
        <p:nvSpPr>
          <p:cNvPr id="22535" name="Text Box 7">
            <a:extLst>
              <a:ext uri="{FF2B5EF4-FFF2-40B4-BE49-F238E27FC236}">
                <a16:creationId xmlns:a16="http://schemas.microsoft.com/office/drawing/2014/main" id="{F1848926-A141-4CCD-BFCA-DABE01E7CFCA}"/>
              </a:ext>
            </a:extLst>
          </p:cNvPr>
          <p:cNvSpPr txBox="1">
            <a:spLocks noChangeArrowheads="1"/>
          </p:cNvSpPr>
          <p:nvPr/>
        </p:nvSpPr>
        <p:spPr bwMode="auto">
          <a:xfrm>
            <a:off x="0" y="58499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63493" name="Text Box 10">
            <a:extLst>
              <a:ext uri="{FF2B5EF4-FFF2-40B4-BE49-F238E27FC236}">
                <a16:creationId xmlns:a16="http://schemas.microsoft.com/office/drawing/2014/main" id="{922D8188-2DA9-4867-81A7-BE80B13570B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4C7FA0B0-09E5-4224-AEC8-7681A09BD418}"/>
              </a:ext>
            </a:extLst>
          </p:cNvPr>
          <p:cNvSpPr txBox="1">
            <a:spLocks noChangeArrowheads="1"/>
          </p:cNvSpPr>
          <p:nvPr/>
        </p:nvSpPr>
        <p:spPr bwMode="auto">
          <a:xfrm>
            <a:off x="-38100" y="5888038"/>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65539" name="Rectangle 9">
            <a:extLst>
              <a:ext uri="{FF2B5EF4-FFF2-40B4-BE49-F238E27FC236}">
                <a16:creationId xmlns:a16="http://schemas.microsoft.com/office/drawing/2014/main" id="{4B69232F-6207-42E5-A351-17BC298A7FBD}"/>
              </a:ext>
            </a:extLst>
          </p:cNvPr>
          <p:cNvSpPr>
            <a:spLocks noChangeArrowheads="1"/>
          </p:cNvSpPr>
          <p:nvPr/>
        </p:nvSpPr>
        <p:spPr bwMode="auto">
          <a:xfrm>
            <a:off x="762000" y="155575"/>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200  p o i n t s  …</a:t>
            </a:r>
          </a:p>
        </p:txBody>
      </p:sp>
      <p:sp>
        <p:nvSpPr>
          <p:cNvPr id="6" name="Rectangle 5">
            <a:extLst>
              <a:ext uri="{FF2B5EF4-FFF2-40B4-BE49-F238E27FC236}">
                <a16:creationId xmlns:a16="http://schemas.microsoft.com/office/drawing/2014/main" id="{7C444A55-3ABA-470E-B96B-64DB5FE12F74}"/>
              </a:ext>
            </a:extLst>
          </p:cNvPr>
          <p:cNvSpPr/>
          <p:nvPr/>
        </p:nvSpPr>
        <p:spPr>
          <a:xfrm>
            <a:off x="228600" y="16764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2" name="Rectangle 1">
            <a:extLst>
              <a:ext uri="{FF2B5EF4-FFF2-40B4-BE49-F238E27FC236}">
                <a16:creationId xmlns:a16="http://schemas.microsoft.com/office/drawing/2014/main" id="{4BE298DA-C7EE-4E6F-B524-812ABB9EA270}"/>
              </a:ext>
            </a:extLst>
          </p:cNvPr>
          <p:cNvSpPr/>
          <p:nvPr/>
        </p:nvSpPr>
        <p:spPr>
          <a:xfrm>
            <a:off x="304800" y="993775"/>
            <a:ext cx="8077200" cy="4832350"/>
          </a:xfrm>
          <a:prstGeom prst="rect">
            <a:avLst/>
          </a:prstGeom>
        </p:spPr>
        <p:txBody>
          <a:bodyPr>
            <a:spAutoFit/>
          </a:bodyPr>
          <a:lstStyle/>
          <a:p>
            <a:pPr algn="ctr" eaLnBrk="1" hangingPunct="1">
              <a:spcBef>
                <a:spcPct val="50000"/>
              </a:spcBef>
              <a:defRPr/>
            </a:pPr>
            <a:r>
              <a:rPr lang="en-US" sz="4400" b="1" dirty="0">
                <a:effectLst>
                  <a:outerShdw blurRad="38100" dist="38100" dir="2700000" algn="tl">
                    <a:srgbClr val="000000"/>
                  </a:outerShdw>
                </a:effectLst>
              </a:rPr>
              <a:t>People who can’t pay their bills or have accumulated large debt and can’t qualify for bank loans often resort to predatory lenders also known as:</a:t>
            </a:r>
            <a:r>
              <a:rPr lang="en-US" sz="4400" b="1" dirty="0">
                <a:solidFill>
                  <a:srgbClr val="002060"/>
                </a:solidFill>
                <a:effectLst>
                  <a:outerShdw blurRad="38100" dist="38100" dir="2700000" algn="tl">
                    <a:srgbClr val="000000"/>
                  </a:outerShdw>
                </a:effectLst>
              </a:rPr>
              <a:t>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a:extLst>
              <a:ext uri="{FF2B5EF4-FFF2-40B4-BE49-F238E27FC236}">
                <a16:creationId xmlns:a16="http://schemas.microsoft.com/office/drawing/2014/main" id="{B93E426C-F887-47DB-8878-B6EC10C6F62D}"/>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3B88E89B-08A3-45F3-BB20-8FD64A7DBBD4}"/>
              </a:ext>
            </a:extLst>
          </p:cNvPr>
          <p:cNvSpPr txBox="1">
            <a:spLocks noChangeArrowheads="1"/>
          </p:cNvSpPr>
          <p:nvPr/>
        </p:nvSpPr>
        <p:spPr bwMode="auto">
          <a:xfrm>
            <a:off x="495300" y="1304925"/>
            <a:ext cx="8153400" cy="4248150"/>
          </a:xfrm>
          <a:prstGeom prst="rect">
            <a:avLst/>
          </a:prstGeom>
          <a:noFill/>
          <a:ln w="9525">
            <a:noFill/>
            <a:miter lim="800000"/>
            <a:headEnd/>
            <a:tailEnd/>
          </a:ln>
          <a:effectLst/>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Loan Sharks,  Scam Artists, Pay Day Lenders, Pawn Shops, Money Stores.</a:t>
            </a:r>
          </a:p>
        </p:txBody>
      </p:sp>
      <p:sp>
        <p:nvSpPr>
          <p:cNvPr id="22535" name="Text Box 7">
            <a:extLst>
              <a:ext uri="{FF2B5EF4-FFF2-40B4-BE49-F238E27FC236}">
                <a16:creationId xmlns:a16="http://schemas.microsoft.com/office/drawing/2014/main" id="{1EE44445-992D-4079-B2F8-83EDD4C34BBD}"/>
              </a:ext>
            </a:extLst>
          </p:cNvPr>
          <p:cNvSpPr txBox="1">
            <a:spLocks noChangeArrowheads="1"/>
          </p:cNvSpPr>
          <p:nvPr/>
        </p:nvSpPr>
        <p:spPr bwMode="auto">
          <a:xfrm>
            <a:off x="3175" y="5873750"/>
            <a:ext cx="9144000" cy="401638"/>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67589" name="Text Box 10">
            <a:extLst>
              <a:ext uri="{FF2B5EF4-FFF2-40B4-BE49-F238E27FC236}">
                <a16:creationId xmlns:a16="http://schemas.microsoft.com/office/drawing/2014/main" id="{35438F6B-893E-445B-9B65-2CE8B18EA6A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F87F1C85-19F1-43B9-8EA5-01768E8B4808}"/>
              </a:ext>
            </a:extLst>
          </p:cNvPr>
          <p:cNvSpPr txBox="1">
            <a:spLocks noChangeArrowheads="1"/>
          </p:cNvSpPr>
          <p:nvPr/>
        </p:nvSpPr>
        <p:spPr bwMode="auto">
          <a:xfrm>
            <a:off x="-15875" y="60325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21513" name="Rectangle 9">
            <a:extLst>
              <a:ext uri="{FF2B5EF4-FFF2-40B4-BE49-F238E27FC236}">
                <a16:creationId xmlns:a16="http://schemas.microsoft.com/office/drawing/2014/main" id="{4E776FCB-9818-48EE-9362-1E4D07A29E4E}"/>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FFFF00"/>
                </a:solidFill>
                <a:effectLst>
                  <a:outerShdw blurRad="38100" dist="38100" dir="2700000" algn="tl">
                    <a:srgbClr val="000000"/>
                  </a:outerShdw>
                </a:effectLst>
              </a:rPr>
              <a:t>T o p </a:t>
            </a:r>
            <a:r>
              <a:rPr lang="en-US" sz="3200" dirty="0" err="1">
                <a:solidFill>
                  <a:srgbClr val="FFFF00"/>
                </a:solidFill>
                <a:effectLst>
                  <a:outerShdw blurRad="38100" dist="38100" dir="2700000" algn="tl">
                    <a:srgbClr val="000000"/>
                  </a:outerShdw>
                </a:effectLst>
              </a:rPr>
              <a:t>i</a:t>
            </a:r>
            <a:r>
              <a:rPr lang="en-US" sz="3200" dirty="0">
                <a:solidFill>
                  <a:srgbClr val="FFFF00"/>
                </a:solidFill>
                <a:effectLst>
                  <a:outerShdw blurRad="38100" dist="38100" dir="2700000" algn="tl">
                    <a:srgbClr val="000000"/>
                  </a:outerShdw>
                </a:effectLst>
              </a:rPr>
              <a:t> c  3   f o r   300  p o </a:t>
            </a:r>
            <a:r>
              <a:rPr lang="en-US" sz="3200" dirty="0" err="1">
                <a:solidFill>
                  <a:srgbClr val="FFFF00"/>
                </a:solidFill>
                <a:effectLst>
                  <a:outerShdw blurRad="38100" dist="38100" dir="2700000" algn="tl">
                    <a:srgbClr val="000000"/>
                  </a:outerShdw>
                </a:effectLst>
              </a:rPr>
              <a:t>i</a:t>
            </a:r>
            <a:r>
              <a:rPr lang="en-US" sz="3200" dirty="0">
                <a:solidFill>
                  <a:srgbClr val="FFFF0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15368919-E9F7-454F-A727-EFA0F747023B}"/>
              </a:ext>
            </a:extLst>
          </p:cNvPr>
          <p:cNvSpPr/>
          <p:nvPr/>
        </p:nvSpPr>
        <p:spPr>
          <a:xfrm>
            <a:off x="228600" y="1633538"/>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4" name="Rectangle 3">
            <a:extLst>
              <a:ext uri="{FF2B5EF4-FFF2-40B4-BE49-F238E27FC236}">
                <a16:creationId xmlns:a16="http://schemas.microsoft.com/office/drawing/2014/main" id="{FA97074C-5142-43B4-B5DD-3C35F9D32653}"/>
              </a:ext>
            </a:extLst>
          </p:cNvPr>
          <p:cNvSpPr/>
          <p:nvPr/>
        </p:nvSpPr>
        <p:spPr>
          <a:xfrm>
            <a:off x="381000" y="1447800"/>
            <a:ext cx="8534400" cy="4186238"/>
          </a:xfrm>
          <a:prstGeom prst="rect">
            <a:avLst/>
          </a:prstGeom>
        </p:spPr>
        <p:txBody>
          <a:bodyPr>
            <a:spAutoFit/>
          </a:bodyPr>
          <a:lstStyle/>
          <a:p>
            <a:pPr algn="ctr">
              <a:defRPr/>
            </a:pPr>
            <a:r>
              <a:rPr lang="en-US" sz="3800" b="1" dirty="0">
                <a:latin typeface="+mn-lt"/>
              </a:rPr>
              <a:t>Creditors when lending money want to know: about paying of previous loans, if you were 30-60-90 days late on any loans. These things help a creditor to best determine which term of the 3 C’s?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1A7FAA0A-B553-40FD-87DE-2431389FA09C}"/>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5E9092BB-CC4E-42EE-80CA-958B09720A52}"/>
              </a:ext>
            </a:extLst>
          </p:cNvPr>
          <p:cNvSpPr txBox="1">
            <a:spLocks noChangeArrowheads="1"/>
          </p:cNvSpPr>
          <p:nvPr/>
        </p:nvSpPr>
        <p:spPr bwMode="auto">
          <a:xfrm>
            <a:off x="304800" y="2638425"/>
            <a:ext cx="8153400" cy="1108075"/>
          </a:xfrm>
          <a:prstGeom prst="rect">
            <a:avLst/>
          </a:prstGeom>
          <a:noFill/>
          <a:ln w="9525">
            <a:noFill/>
            <a:miter lim="800000"/>
            <a:headEnd/>
            <a:tailEnd/>
          </a:ln>
          <a:effectLst/>
        </p:spPr>
        <p:txBody>
          <a:bodyPr>
            <a:spAutoFit/>
          </a:bodyPr>
          <a:lstStyle/>
          <a:p>
            <a:pPr algn="ctr" eaLnBrk="1" hangingPunct="1">
              <a:spcBef>
                <a:spcPct val="50000"/>
              </a:spcBef>
              <a:defRPr/>
            </a:pPr>
            <a:r>
              <a:rPr lang="en-US" sz="6600" b="1" dirty="0">
                <a:effectLst>
                  <a:outerShdw blurRad="38100" dist="38100" dir="2700000" algn="tl">
                    <a:srgbClr val="000000"/>
                  </a:outerShdw>
                </a:effectLst>
              </a:rPr>
              <a:t>Character</a:t>
            </a:r>
          </a:p>
        </p:txBody>
      </p:sp>
      <p:sp>
        <p:nvSpPr>
          <p:cNvPr id="22535" name="Text Box 7">
            <a:extLst>
              <a:ext uri="{FF2B5EF4-FFF2-40B4-BE49-F238E27FC236}">
                <a16:creationId xmlns:a16="http://schemas.microsoft.com/office/drawing/2014/main" id="{44BF7715-B292-43B3-B586-16888AA32E7D}"/>
              </a:ext>
            </a:extLst>
          </p:cNvPr>
          <p:cNvSpPr txBox="1">
            <a:spLocks noChangeArrowheads="1"/>
          </p:cNvSpPr>
          <p:nvPr/>
        </p:nvSpPr>
        <p:spPr bwMode="auto">
          <a:xfrm>
            <a:off x="-133350" y="5791200"/>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000000"/>
                  </a:outerShdw>
                </a:effectLst>
                <a:hlinkClick r:id="rId3" action="ppaction://hlinksldjump"/>
              </a:rPr>
              <a:t>CLICK TO PLAY AGAIN</a:t>
            </a:r>
            <a:endParaRPr lang="en-US" sz="2000" b="1" u="sng" dirty="0">
              <a:solidFill>
                <a:srgbClr val="F9B04F"/>
              </a:solidFill>
              <a:effectLst>
                <a:outerShdw blurRad="38100" dist="38100" dir="2700000" algn="tl">
                  <a:srgbClr val="000000"/>
                </a:outerShdw>
              </a:effectLst>
            </a:endParaRPr>
          </a:p>
        </p:txBody>
      </p:sp>
      <p:sp>
        <p:nvSpPr>
          <p:cNvPr id="71685" name="Text Box 10">
            <a:extLst>
              <a:ext uri="{FF2B5EF4-FFF2-40B4-BE49-F238E27FC236}">
                <a16:creationId xmlns:a16="http://schemas.microsoft.com/office/drawing/2014/main" id="{72F4297D-C933-4DC4-81AB-65E9D654C07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5B76F97F-1143-4329-BC84-D8F53CEC28F6}"/>
              </a:ext>
            </a:extLst>
          </p:cNvPr>
          <p:cNvSpPr txBox="1">
            <a:spLocks noChangeArrowheads="1"/>
          </p:cNvSpPr>
          <p:nvPr/>
        </p:nvSpPr>
        <p:spPr bwMode="auto">
          <a:xfrm>
            <a:off x="-38100" y="6084888"/>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73731" name="Rectangle 9">
            <a:extLst>
              <a:ext uri="{FF2B5EF4-FFF2-40B4-BE49-F238E27FC236}">
                <a16:creationId xmlns:a16="http://schemas.microsoft.com/office/drawing/2014/main" id="{CE6117DA-C91F-42CB-909E-58AD5C4F2255}"/>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400  p o i n t s  …</a:t>
            </a:r>
          </a:p>
        </p:txBody>
      </p:sp>
      <p:sp>
        <p:nvSpPr>
          <p:cNvPr id="6" name="Rectangle 5">
            <a:extLst>
              <a:ext uri="{FF2B5EF4-FFF2-40B4-BE49-F238E27FC236}">
                <a16:creationId xmlns:a16="http://schemas.microsoft.com/office/drawing/2014/main" id="{809D01E2-CD47-473A-B9D9-A75031F0D94B}"/>
              </a:ext>
            </a:extLst>
          </p:cNvPr>
          <p:cNvSpPr/>
          <p:nvPr/>
        </p:nvSpPr>
        <p:spPr>
          <a:xfrm>
            <a:off x="228600" y="16764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2" name="Rectangle 1">
            <a:extLst>
              <a:ext uri="{FF2B5EF4-FFF2-40B4-BE49-F238E27FC236}">
                <a16:creationId xmlns:a16="http://schemas.microsoft.com/office/drawing/2014/main" id="{FCA9AF4C-6EDC-440A-9877-AE8611B027EC}"/>
              </a:ext>
            </a:extLst>
          </p:cNvPr>
          <p:cNvSpPr/>
          <p:nvPr/>
        </p:nvSpPr>
        <p:spPr>
          <a:xfrm>
            <a:off x="457200" y="1225550"/>
            <a:ext cx="4572000" cy="368300"/>
          </a:xfrm>
          <a:prstGeom prst="rect">
            <a:avLst/>
          </a:prstGeom>
        </p:spPr>
        <p:txBody>
          <a:bodyPr>
            <a:spAutoFit/>
          </a:bodyPr>
          <a:lstStyle/>
          <a:p>
            <a:pPr algn="ctr" eaLnBrk="1" hangingPunct="1">
              <a:spcBef>
                <a:spcPct val="50000"/>
              </a:spcBef>
              <a:defRPr/>
            </a:pPr>
            <a:r>
              <a:rPr lang="en-US" b="1" dirty="0">
                <a:effectLst>
                  <a:outerShdw blurRad="38100" dist="38100" dir="2700000" algn="tl">
                    <a:srgbClr val="000000"/>
                  </a:outerShdw>
                </a:effectLst>
              </a:rPr>
              <a:t>.</a:t>
            </a:r>
            <a:endParaRPr lang="en-US" b="1" dirty="0">
              <a:solidFill>
                <a:srgbClr val="002060"/>
              </a:solidFill>
              <a:effectLst>
                <a:outerShdw blurRad="38100" dist="38100" dir="2700000" algn="tl">
                  <a:srgbClr val="000000"/>
                </a:outerShdw>
              </a:effectLst>
            </a:endParaRPr>
          </a:p>
        </p:txBody>
      </p:sp>
      <p:sp>
        <p:nvSpPr>
          <p:cNvPr id="3" name="Rectangle 2">
            <a:extLst>
              <a:ext uri="{FF2B5EF4-FFF2-40B4-BE49-F238E27FC236}">
                <a16:creationId xmlns:a16="http://schemas.microsoft.com/office/drawing/2014/main" id="{E168DDC4-502D-4C0D-AC93-9EBA0A8D3763}"/>
              </a:ext>
            </a:extLst>
          </p:cNvPr>
          <p:cNvSpPr/>
          <p:nvPr/>
        </p:nvSpPr>
        <p:spPr>
          <a:xfrm>
            <a:off x="304800" y="1225550"/>
            <a:ext cx="7961313" cy="4524375"/>
          </a:xfrm>
          <a:prstGeom prst="rect">
            <a:avLst/>
          </a:prstGeom>
        </p:spPr>
        <p:txBody>
          <a:bodyPr>
            <a:spAutoFit/>
          </a:bodyPr>
          <a:lstStyle/>
          <a:p>
            <a:pPr algn="ctr">
              <a:defRPr/>
            </a:pPr>
            <a:r>
              <a:rPr lang="en-US" sz="3600" b="1" dirty="0">
                <a:latin typeface="+mn-lt"/>
              </a:rPr>
              <a:t>Lenders look at your “net worth” to see if you are trust worthy for a loan. Lenders can ask you to sign over your assets as leverage should you default on your loan. Which of the 3 C’s is referring to this term.</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a:extLst>
              <a:ext uri="{FF2B5EF4-FFF2-40B4-BE49-F238E27FC236}">
                <a16:creationId xmlns:a16="http://schemas.microsoft.com/office/drawing/2014/main" id="{2DDC40DA-B2AA-4BDD-9369-AFEAA0BE6735}"/>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D0C54C30-5527-4202-8C6B-EC2FFABB486B}"/>
              </a:ext>
            </a:extLst>
          </p:cNvPr>
          <p:cNvSpPr txBox="1">
            <a:spLocks noChangeArrowheads="1"/>
          </p:cNvSpPr>
          <p:nvPr/>
        </p:nvSpPr>
        <p:spPr bwMode="auto">
          <a:xfrm>
            <a:off x="495300" y="2057400"/>
            <a:ext cx="8153400" cy="2124075"/>
          </a:xfrm>
          <a:prstGeom prst="rect">
            <a:avLst/>
          </a:prstGeom>
          <a:noFill/>
          <a:ln w="9525">
            <a:noFill/>
            <a:miter lim="800000"/>
            <a:headEnd/>
            <a:tailEnd/>
          </a:ln>
          <a:effectLst/>
        </p:spPr>
        <p:txBody>
          <a:bodyPr>
            <a:spAutoFit/>
          </a:bodyPr>
          <a:lstStyle/>
          <a:p>
            <a:pPr algn="ctr" eaLnBrk="1" hangingPunct="1">
              <a:spcBef>
                <a:spcPct val="50000"/>
              </a:spcBef>
              <a:defRPr/>
            </a:pPr>
            <a:r>
              <a:rPr lang="en-US" sz="6600" b="1" dirty="0">
                <a:effectLst>
                  <a:outerShdw blurRad="38100" dist="38100" dir="2700000" algn="tl">
                    <a:srgbClr val="000000"/>
                  </a:outerShdw>
                </a:effectLst>
              </a:rPr>
              <a:t>Capital or Collateral</a:t>
            </a:r>
          </a:p>
        </p:txBody>
      </p:sp>
      <p:sp>
        <p:nvSpPr>
          <p:cNvPr id="22535" name="Text Box 7">
            <a:extLst>
              <a:ext uri="{FF2B5EF4-FFF2-40B4-BE49-F238E27FC236}">
                <a16:creationId xmlns:a16="http://schemas.microsoft.com/office/drawing/2014/main" id="{35E3C054-F502-4B7A-9AB9-B10DC6F60670}"/>
              </a:ext>
            </a:extLst>
          </p:cNvPr>
          <p:cNvSpPr txBox="1">
            <a:spLocks noChangeArrowheads="1"/>
          </p:cNvSpPr>
          <p:nvPr/>
        </p:nvSpPr>
        <p:spPr bwMode="auto">
          <a:xfrm>
            <a:off x="0" y="5662613"/>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75781" name="Text Box 10">
            <a:extLst>
              <a:ext uri="{FF2B5EF4-FFF2-40B4-BE49-F238E27FC236}">
                <a16:creationId xmlns:a16="http://schemas.microsoft.com/office/drawing/2014/main" id="{0BA8037E-245A-4476-B5AD-66EFF26D2AB4}"/>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E68E6E73-B5EF-4D0D-B0AE-53E2090390F8}"/>
              </a:ext>
            </a:extLst>
          </p:cNvPr>
          <p:cNvSpPr txBox="1">
            <a:spLocks noChangeArrowheads="1"/>
          </p:cNvSpPr>
          <p:nvPr/>
        </p:nvSpPr>
        <p:spPr bwMode="auto">
          <a:xfrm>
            <a:off x="0" y="5865813"/>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77827" name="Rectangle 9">
            <a:extLst>
              <a:ext uri="{FF2B5EF4-FFF2-40B4-BE49-F238E27FC236}">
                <a16:creationId xmlns:a16="http://schemas.microsoft.com/office/drawing/2014/main" id="{140E4367-4604-4E18-A6AF-419433AE743F}"/>
              </a:ext>
            </a:extLst>
          </p:cNvPr>
          <p:cNvSpPr>
            <a:spLocks noChangeArrowheads="1"/>
          </p:cNvSpPr>
          <p:nvPr/>
        </p:nvSpPr>
        <p:spPr bwMode="auto">
          <a:xfrm>
            <a:off x="803275" y="131763"/>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500  p o i n t s  …</a:t>
            </a:r>
          </a:p>
        </p:txBody>
      </p:sp>
      <p:sp>
        <p:nvSpPr>
          <p:cNvPr id="6" name="Rectangle 5">
            <a:extLst>
              <a:ext uri="{FF2B5EF4-FFF2-40B4-BE49-F238E27FC236}">
                <a16:creationId xmlns:a16="http://schemas.microsoft.com/office/drawing/2014/main" id="{3B8DDDFF-A3A4-4968-A593-96759FC9CB6E}"/>
              </a:ext>
            </a:extLst>
          </p:cNvPr>
          <p:cNvSpPr/>
          <p:nvPr/>
        </p:nvSpPr>
        <p:spPr>
          <a:xfrm>
            <a:off x="228600" y="12192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2" name="Rectangle 1">
            <a:extLst>
              <a:ext uri="{FF2B5EF4-FFF2-40B4-BE49-F238E27FC236}">
                <a16:creationId xmlns:a16="http://schemas.microsoft.com/office/drawing/2014/main" id="{AEFEFBE9-75AC-4B09-A032-7620BDDC4A40}"/>
              </a:ext>
            </a:extLst>
          </p:cNvPr>
          <p:cNvSpPr/>
          <p:nvPr/>
        </p:nvSpPr>
        <p:spPr>
          <a:xfrm>
            <a:off x="612775" y="982663"/>
            <a:ext cx="8153400" cy="4524375"/>
          </a:xfrm>
          <a:prstGeom prst="rect">
            <a:avLst/>
          </a:prstGeom>
        </p:spPr>
        <p:txBody>
          <a:bodyPr>
            <a:spAutoFit/>
          </a:bodyPr>
          <a:lstStyle/>
          <a:p>
            <a:pPr algn="ctr">
              <a:defRPr/>
            </a:pPr>
            <a:r>
              <a:rPr lang="en-US" sz="3600" b="1" dirty="0">
                <a:latin typeface="+mn-lt"/>
              </a:rPr>
              <a:t>Lenders want borrowers who are capable of repaying loans? They review finances such as credit cards, previous loans.  They will also look at years on present job, income, expenses plus more.  Which financial “C” does this term refer?  </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a:extLst>
              <a:ext uri="{FF2B5EF4-FFF2-40B4-BE49-F238E27FC236}">
                <a16:creationId xmlns:a16="http://schemas.microsoft.com/office/drawing/2014/main" id="{EC887A8E-7339-468C-B31B-150F535E67E7}"/>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5CBE8C0A-A037-4D56-9BFD-9B3C39ABEF9A}"/>
              </a:ext>
            </a:extLst>
          </p:cNvPr>
          <p:cNvSpPr txBox="1">
            <a:spLocks noChangeArrowheads="1"/>
          </p:cNvSpPr>
          <p:nvPr/>
        </p:nvSpPr>
        <p:spPr bwMode="auto">
          <a:xfrm>
            <a:off x="342900" y="2133600"/>
            <a:ext cx="8458200" cy="1016000"/>
          </a:xfrm>
          <a:prstGeom prst="rect">
            <a:avLst/>
          </a:prstGeom>
          <a:noFill/>
          <a:ln w="9525">
            <a:noFill/>
            <a:miter lim="800000"/>
            <a:headEnd/>
            <a:tailEnd/>
          </a:ln>
          <a:effectLst/>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Capacity</a:t>
            </a:r>
          </a:p>
        </p:txBody>
      </p:sp>
      <p:sp>
        <p:nvSpPr>
          <p:cNvPr id="22535" name="Text Box 7">
            <a:extLst>
              <a:ext uri="{FF2B5EF4-FFF2-40B4-BE49-F238E27FC236}">
                <a16:creationId xmlns:a16="http://schemas.microsoft.com/office/drawing/2014/main" id="{5AA6A1A9-BB7A-405B-A9ED-6B8E36C79B10}"/>
              </a:ext>
            </a:extLst>
          </p:cNvPr>
          <p:cNvSpPr txBox="1">
            <a:spLocks noChangeArrowheads="1"/>
          </p:cNvSpPr>
          <p:nvPr/>
        </p:nvSpPr>
        <p:spPr bwMode="auto">
          <a:xfrm>
            <a:off x="0" y="5662613"/>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79877" name="Text Box 10">
            <a:extLst>
              <a:ext uri="{FF2B5EF4-FFF2-40B4-BE49-F238E27FC236}">
                <a16:creationId xmlns:a16="http://schemas.microsoft.com/office/drawing/2014/main" id="{05FAAACB-F4D7-42B0-8974-54AF11A3DD8D}"/>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215EDBE8-D7CF-46A0-B2C7-D434A70BC148}"/>
              </a:ext>
            </a:extLst>
          </p:cNvPr>
          <p:cNvSpPr txBox="1">
            <a:spLocks noChangeArrowheads="1"/>
          </p:cNvSpPr>
          <p:nvPr/>
        </p:nvSpPr>
        <p:spPr bwMode="auto">
          <a:xfrm>
            <a:off x="0"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81923" name="Rectangle 9">
            <a:extLst>
              <a:ext uri="{FF2B5EF4-FFF2-40B4-BE49-F238E27FC236}">
                <a16:creationId xmlns:a16="http://schemas.microsoft.com/office/drawing/2014/main" id="{24973EC0-2A6F-4AFE-8C3B-F96846E95185}"/>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100  p o i n t s  …</a:t>
            </a:r>
          </a:p>
        </p:txBody>
      </p:sp>
      <p:sp>
        <p:nvSpPr>
          <p:cNvPr id="6" name="Rectangle 5">
            <a:extLst>
              <a:ext uri="{FF2B5EF4-FFF2-40B4-BE49-F238E27FC236}">
                <a16:creationId xmlns:a16="http://schemas.microsoft.com/office/drawing/2014/main" id="{3CA9CE23-C4EB-47A5-BEA6-E3114D5EC545}"/>
              </a:ext>
            </a:extLst>
          </p:cNvPr>
          <p:cNvSpPr/>
          <p:nvPr/>
        </p:nvSpPr>
        <p:spPr>
          <a:xfrm>
            <a:off x="304800" y="12192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81925" name="Rectangle 2">
            <a:extLst>
              <a:ext uri="{FF2B5EF4-FFF2-40B4-BE49-F238E27FC236}">
                <a16:creationId xmlns:a16="http://schemas.microsoft.com/office/drawing/2014/main" id="{CA303AD7-E6D7-40A6-A467-165003B0354B}"/>
              </a:ext>
            </a:extLst>
          </p:cNvPr>
          <p:cNvSpPr>
            <a:spLocks noChangeArrowheads="1"/>
          </p:cNvSpPr>
          <p:nvPr/>
        </p:nvSpPr>
        <p:spPr bwMode="auto">
          <a:xfrm>
            <a:off x="274638" y="1371600"/>
            <a:ext cx="8229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4800" b="1"/>
              <a:t>35% of credit score term based on paying back your credit card and bank loan balances on time.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F9C4E815-3A03-4C6E-80AE-C88B663DD277}"/>
              </a:ext>
            </a:extLst>
          </p:cNvPr>
          <p:cNvSpPr>
            <a:spLocks noChangeArrowheads="1"/>
          </p:cNvSpPr>
          <p:nvPr/>
        </p:nvSpPr>
        <p:spPr bwMode="auto">
          <a:xfrm>
            <a:off x="1028700" y="16002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Banking </a:t>
            </a:r>
          </a:p>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and Saving</a:t>
            </a:r>
            <a:endParaRPr lang="en-US" sz="6000" b="1" dirty="0">
              <a:solidFill>
                <a:srgbClr val="000099"/>
              </a:solidFill>
              <a:effectLst>
                <a:outerShdw blurRad="38100" dist="38100" dir="2700000" algn="tl">
                  <a:srgbClr val="000000"/>
                </a:outerShdw>
              </a:effectLst>
            </a:endParaRPr>
          </a:p>
        </p:txBody>
      </p:sp>
      <p:sp>
        <p:nvSpPr>
          <p:cNvPr id="10248" name="Rectangle 8">
            <a:extLst>
              <a:ext uri="{FF2B5EF4-FFF2-40B4-BE49-F238E27FC236}">
                <a16:creationId xmlns:a16="http://schemas.microsoft.com/office/drawing/2014/main" id="{9BDB4149-D1D1-497E-9D4B-F8056F88A717}"/>
              </a:ext>
            </a:extLst>
          </p:cNvPr>
          <p:cNvSpPr>
            <a:spLocks noChangeArrowheads="1"/>
          </p:cNvSpPr>
          <p:nvPr/>
        </p:nvSpPr>
        <p:spPr bwMode="auto">
          <a:xfrm>
            <a:off x="1055688"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600" b="1" dirty="0">
                <a:solidFill>
                  <a:srgbClr val="FFFF00"/>
                </a:solidFill>
                <a:effectLst>
                  <a:outerShdw blurRad="38100" dist="38100" dir="2700000" algn="tl">
                    <a:srgbClr val="808080"/>
                  </a:outerShdw>
                </a:effectLst>
              </a:rPr>
              <a:t>What do you know about…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a:extLst>
              <a:ext uri="{FF2B5EF4-FFF2-40B4-BE49-F238E27FC236}">
                <a16:creationId xmlns:a16="http://schemas.microsoft.com/office/drawing/2014/main" id="{31D92634-1CB9-4F17-A75B-0261B15D1A02}"/>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12836FBE-F744-4ABF-A925-EA2856027C6E}"/>
              </a:ext>
            </a:extLst>
          </p:cNvPr>
          <p:cNvSpPr txBox="1">
            <a:spLocks noChangeArrowheads="1"/>
          </p:cNvSpPr>
          <p:nvPr/>
        </p:nvSpPr>
        <p:spPr bwMode="auto">
          <a:xfrm>
            <a:off x="495300" y="1752600"/>
            <a:ext cx="8153400" cy="2554288"/>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a:effectLst>
                  <a:outerShdw blurRad="38100" dist="38100" dir="2700000" algn="tl">
                    <a:srgbClr val="000000"/>
                  </a:outerShdw>
                </a:effectLst>
              </a:rPr>
              <a:t>Payment History</a:t>
            </a:r>
            <a:endParaRPr lang="en-US" sz="80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6FD411D9-BDC6-415A-A886-38D8529E61A4}"/>
              </a:ext>
            </a:extLst>
          </p:cNvPr>
          <p:cNvSpPr txBox="1">
            <a:spLocks noChangeArrowheads="1"/>
          </p:cNvSpPr>
          <p:nvPr/>
        </p:nvSpPr>
        <p:spPr bwMode="auto">
          <a:xfrm>
            <a:off x="0" y="5827713"/>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83973" name="Text Box 10">
            <a:extLst>
              <a:ext uri="{FF2B5EF4-FFF2-40B4-BE49-F238E27FC236}">
                <a16:creationId xmlns:a16="http://schemas.microsoft.com/office/drawing/2014/main" id="{D2EF0BC2-662B-406D-AC6C-993FCF5A823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D44ADDD9-AE99-49BB-9F12-AB99FAB4DDAD}"/>
              </a:ext>
            </a:extLst>
          </p:cNvPr>
          <p:cNvSpPr txBox="1">
            <a:spLocks noChangeArrowheads="1"/>
          </p:cNvSpPr>
          <p:nvPr/>
        </p:nvSpPr>
        <p:spPr bwMode="auto">
          <a:xfrm>
            <a:off x="-15875"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86019" name="Rectangle 9">
            <a:extLst>
              <a:ext uri="{FF2B5EF4-FFF2-40B4-BE49-F238E27FC236}">
                <a16:creationId xmlns:a16="http://schemas.microsoft.com/office/drawing/2014/main" id="{00D711E5-08E1-4AD2-BD16-0CCCEA32EF90}"/>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200  p o i n t s  …</a:t>
            </a:r>
          </a:p>
        </p:txBody>
      </p:sp>
      <p:sp>
        <p:nvSpPr>
          <p:cNvPr id="6" name="Rectangle 5">
            <a:extLst>
              <a:ext uri="{FF2B5EF4-FFF2-40B4-BE49-F238E27FC236}">
                <a16:creationId xmlns:a16="http://schemas.microsoft.com/office/drawing/2014/main" id="{C560B38F-83FF-4A03-918B-508F8AA01ECF}"/>
              </a:ext>
            </a:extLst>
          </p:cNvPr>
          <p:cNvSpPr/>
          <p:nvPr/>
        </p:nvSpPr>
        <p:spPr>
          <a:xfrm>
            <a:off x="152400" y="1295400"/>
            <a:ext cx="88392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3" name="Rectangle 2">
            <a:extLst>
              <a:ext uri="{FF2B5EF4-FFF2-40B4-BE49-F238E27FC236}">
                <a16:creationId xmlns:a16="http://schemas.microsoft.com/office/drawing/2014/main" id="{642D0F58-DD48-4776-A4C4-9BAC370A771B}"/>
              </a:ext>
            </a:extLst>
          </p:cNvPr>
          <p:cNvSpPr/>
          <p:nvPr/>
        </p:nvSpPr>
        <p:spPr>
          <a:xfrm>
            <a:off x="457200" y="1536700"/>
            <a:ext cx="8229600" cy="4246563"/>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Credit score term based on percentage of available credit that has been borrowed.</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a:extLst>
              <a:ext uri="{FF2B5EF4-FFF2-40B4-BE49-F238E27FC236}">
                <a16:creationId xmlns:a16="http://schemas.microsoft.com/office/drawing/2014/main" id="{36410651-C4A8-4823-AC05-9F4B149B2F95}"/>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97BF02EE-708C-44C9-BE04-9F56B5A72929}"/>
              </a:ext>
            </a:extLst>
          </p:cNvPr>
          <p:cNvSpPr txBox="1">
            <a:spLocks noChangeArrowheads="1"/>
          </p:cNvSpPr>
          <p:nvPr/>
        </p:nvSpPr>
        <p:spPr bwMode="auto">
          <a:xfrm>
            <a:off x="123825" y="1973263"/>
            <a:ext cx="8153400" cy="2554287"/>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a:effectLst>
                  <a:outerShdw blurRad="38100" dist="38100" dir="2700000" algn="tl">
                    <a:srgbClr val="000000"/>
                  </a:outerShdw>
                </a:effectLst>
              </a:rPr>
              <a:t>Utilization  Rate</a:t>
            </a:r>
            <a:endParaRPr lang="en-US" sz="80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9D35A836-DC1D-4AD7-8731-D2A1ECD18907}"/>
              </a:ext>
            </a:extLst>
          </p:cNvPr>
          <p:cNvSpPr txBox="1">
            <a:spLocks noChangeArrowheads="1"/>
          </p:cNvSpPr>
          <p:nvPr/>
        </p:nvSpPr>
        <p:spPr bwMode="auto">
          <a:xfrm>
            <a:off x="-133350" y="56800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5BC4B"/>
                </a:solidFill>
                <a:effectLst>
                  <a:outerShdw blurRad="38100" dist="38100" dir="2700000" algn="tl">
                    <a:srgbClr val="000000"/>
                  </a:outerShdw>
                </a:effectLst>
                <a:hlinkClick r:id="rId3" action="ppaction://hlinksldjump"/>
              </a:rPr>
              <a:t>CLICK TO PLAY AGAIN</a:t>
            </a:r>
            <a:endParaRPr lang="en-US" sz="2000" b="1" dirty="0">
              <a:solidFill>
                <a:srgbClr val="F5BC4B"/>
              </a:solidFill>
              <a:effectLst>
                <a:outerShdw blurRad="38100" dist="38100" dir="2700000" algn="tl">
                  <a:srgbClr val="000000"/>
                </a:outerShdw>
              </a:effectLst>
            </a:endParaRPr>
          </a:p>
        </p:txBody>
      </p:sp>
      <p:sp>
        <p:nvSpPr>
          <p:cNvPr id="88069" name="Text Box 10">
            <a:extLst>
              <a:ext uri="{FF2B5EF4-FFF2-40B4-BE49-F238E27FC236}">
                <a16:creationId xmlns:a16="http://schemas.microsoft.com/office/drawing/2014/main" id="{C34B7C3C-E274-4329-97FF-3D08BBAE06A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C4AACDA7-5E93-444C-A51C-EBE9B3CB4D96}"/>
              </a:ext>
            </a:extLst>
          </p:cNvPr>
          <p:cNvSpPr txBox="1">
            <a:spLocks noChangeArrowheads="1"/>
          </p:cNvSpPr>
          <p:nvPr/>
        </p:nvSpPr>
        <p:spPr bwMode="auto">
          <a:xfrm>
            <a:off x="0" y="5791200"/>
            <a:ext cx="9144000" cy="461963"/>
          </a:xfrm>
          <a:prstGeom prst="rect">
            <a:avLst/>
          </a:prstGeom>
          <a:noFill/>
          <a:ln w="9525">
            <a:noFill/>
            <a:miter lim="800000"/>
            <a:headEnd/>
            <a:tailEnd/>
          </a:ln>
          <a:effectLst/>
        </p:spPr>
        <p:txBody>
          <a:bodyPr>
            <a:spAutoFit/>
          </a:bodyPr>
          <a:lstStyle/>
          <a:p>
            <a:pPr algn="ctr" eaLnBrk="1" hangingPunct="1">
              <a:spcBef>
                <a:spcPct val="50000"/>
              </a:spcBef>
              <a:defRPr/>
            </a:pPr>
            <a:r>
              <a:rPr lang="en-US" sz="2400" b="1" u="sng" dirty="0">
                <a:solidFill>
                  <a:srgbClr val="F5BC4B"/>
                </a:solidFill>
                <a:effectLst>
                  <a:outerShdw blurRad="38100" dist="38100" dir="2700000" algn="tl">
                    <a:srgbClr val="808080"/>
                  </a:outerShdw>
                </a:effectLst>
              </a:rPr>
              <a:t>CLICK TO CHECK</a:t>
            </a:r>
          </a:p>
        </p:txBody>
      </p:sp>
      <p:sp>
        <p:nvSpPr>
          <p:cNvPr id="90115" name="Rectangle 9">
            <a:extLst>
              <a:ext uri="{FF2B5EF4-FFF2-40B4-BE49-F238E27FC236}">
                <a16:creationId xmlns:a16="http://schemas.microsoft.com/office/drawing/2014/main" id="{F6FA822E-808B-4C92-B09F-19931308688E}"/>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300  p o i n t s  …</a:t>
            </a:r>
          </a:p>
        </p:txBody>
      </p:sp>
      <p:sp>
        <p:nvSpPr>
          <p:cNvPr id="6" name="Rectangle 5">
            <a:extLst>
              <a:ext uri="{FF2B5EF4-FFF2-40B4-BE49-F238E27FC236}">
                <a16:creationId xmlns:a16="http://schemas.microsoft.com/office/drawing/2014/main" id="{706CEDB1-A858-432C-A83E-93AF560E3180}"/>
              </a:ext>
            </a:extLst>
          </p:cNvPr>
          <p:cNvSpPr/>
          <p:nvPr/>
        </p:nvSpPr>
        <p:spPr>
          <a:xfrm>
            <a:off x="76200" y="1295400"/>
            <a:ext cx="8991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3" name="Rectangle 2">
            <a:extLst>
              <a:ext uri="{FF2B5EF4-FFF2-40B4-BE49-F238E27FC236}">
                <a16:creationId xmlns:a16="http://schemas.microsoft.com/office/drawing/2014/main" id="{C1C1789C-AFA8-45FF-916A-82B8A125B454}"/>
              </a:ext>
            </a:extLst>
          </p:cNvPr>
          <p:cNvSpPr/>
          <p:nvPr/>
        </p:nvSpPr>
        <p:spPr>
          <a:xfrm>
            <a:off x="533400" y="1720850"/>
            <a:ext cx="7772400" cy="3416300"/>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Credit score term referring to how long each account has been open.</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a:extLst>
              <a:ext uri="{FF2B5EF4-FFF2-40B4-BE49-F238E27FC236}">
                <a16:creationId xmlns:a16="http://schemas.microsoft.com/office/drawing/2014/main" id="{5879F742-164B-4842-9FAC-251716A537C6}"/>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38875E30-2D51-4105-9DB6-8433965AA73E}"/>
              </a:ext>
            </a:extLst>
          </p:cNvPr>
          <p:cNvSpPr txBox="1">
            <a:spLocks noChangeArrowheads="1"/>
          </p:cNvSpPr>
          <p:nvPr/>
        </p:nvSpPr>
        <p:spPr bwMode="auto">
          <a:xfrm>
            <a:off x="304800" y="1990725"/>
            <a:ext cx="8153400" cy="2554288"/>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a:effectLst>
                  <a:outerShdw blurRad="38100" dist="38100" dir="2700000" algn="tl">
                    <a:srgbClr val="000000"/>
                  </a:outerShdw>
                </a:effectLst>
              </a:rPr>
              <a:t>Length of Credit</a:t>
            </a:r>
            <a:endParaRPr lang="en-US" sz="80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C4063EDC-ED54-4ED7-8441-32CDE8363284}"/>
              </a:ext>
            </a:extLst>
          </p:cNvPr>
          <p:cNvSpPr txBox="1">
            <a:spLocks noChangeArrowheads="1"/>
          </p:cNvSpPr>
          <p:nvPr/>
        </p:nvSpPr>
        <p:spPr bwMode="auto">
          <a:xfrm>
            <a:off x="0" y="588962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92165" name="Text Box 10">
            <a:extLst>
              <a:ext uri="{FF2B5EF4-FFF2-40B4-BE49-F238E27FC236}">
                <a16:creationId xmlns:a16="http://schemas.microsoft.com/office/drawing/2014/main" id="{57AA0841-2BCE-49FB-B509-EBCBF08823D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06C54FCB-844D-4020-AF20-61A91BC05655}"/>
              </a:ext>
            </a:extLst>
          </p:cNvPr>
          <p:cNvSpPr txBox="1">
            <a:spLocks noChangeArrowheads="1"/>
          </p:cNvSpPr>
          <p:nvPr/>
        </p:nvSpPr>
        <p:spPr bwMode="auto">
          <a:xfrm>
            <a:off x="-38100" y="6015038"/>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94211" name="Rectangle 9">
            <a:extLst>
              <a:ext uri="{FF2B5EF4-FFF2-40B4-BE49-F238E27FC236}">
                <a16:creationId xmlns:a16="http://schemas.microsoft.com/office/drawing/2014/main" id="{8FA76B24-D285-40C8-AEAA-7F04234C9699}"/>
              </a:ext>
            </a:extLst>
          </p:cNvPr>
          <p:cNvSpPr>
            <a:spLocks noChangeArrowheads="1"/>
          </p:cNvSpPr>
          <p:nvPr/>
        </p:nvSpPr>
        <p:spPr bwMode="auto">
          <a:xfrm>
            <a:off x="914400" y="149225"/>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400  p o i n t s  …</a:t>
            </a:r>
          </a:p>
        </p:txBody>
      </p:sp>
      <p:sp>
        <p:nvSpPr>
          <p:cNvPr id="6" name="Rectangle 5">
            <a:extLst>
              <a:ext uri="{FF2B5EF4-FFF2-40B4-BE49-F238E27FC236}">
                <a16:creationId xmlns:a16="http://schemas.microsoft.com/office/drawing/2014/main" id="{4BDE17D6-E221-42B5-9FA1-F4681D8600AF}"/>
              </a:ext>
            </a:extLst>
          </p:cNvPr>
          <p:cNvSpPr/>
          <p:nvPr/>
        </p:nvSpPr>
        <p:spPr>
          <a:xfrm>
            <a:off x="228600" y="1624013"/>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3" name="Rectangle 2">
            <a:extLst>
              <a:ext uri="{FF2B5EF4-FFF2-40B4-BE49-F238E27FC236}">
                <a16:creationId xmlns:a16="http://schemas.microsoft.com/office/drawing/2014/main" id="{58081254-97A7-4F0B-AE54-E9FA1A6E56E1}"/>
              </a:ext>
            </a:extLst>
          </p:cNvPr>
          <p:cNvSpPr/>
          <p:nvPr/>
        </p:nvSpPr>
        <p:spPr>
          <a:xfrm>
            <a:off x="342900" y="1054100"/>
            <a:ext cx="8458200" cy="4524375"/>
          </a:xfrm>
          <a:prstGeom prst="rect">
            <a:avLst/>
          </a:prstGeom>
        </p:spPr>
        <p:txBody>
          <a:bodyPr>
            <a:spAutoFit/>
          </a:bodyPr>
          <a:lstStyle/>
          <a:p>
            <a:pPr algn="ctr" eaLnBrk="1" hangingPunct="1">
              <a:spcBef>
                <a:spcPct val="50000"/>
              </a:spcBef>
              <a:defRPr/>
            </a:pPr>
            <a:r>
              <a:rPr lang="en-US" sz="4800" b="1" dirty="0">
                <a:effectLst>
                  <a:outerShdw blurRad="38100" dist="38100" dir="2700000" algn="tl">
                    <a:srgbClr val="000000"/>
                  </a:outerShdw>
                </a:effectLst>
              </a:rPr>
              <a:t>Credit score term showing new credit accounts being opened suggesting you might be in need of money or financial trouble.</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a:extLst>
              <a:ext uri="{FF2B5EF4-FFF2-40B4-BE49-F238E27FC236}">
                <a16:creationId xmlns:a16="http://schemas.microsoft.com/office/drawing/2014/main" id="{E92AC87B-9330-426A-8AF3-09777640B2D4}"/>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7DE66291-28E6-401E-AE40-44AE0816FABD}"/>
              </a:ext>
            </a:extLst>
          </p:cNvPr>
          <p:cNvSpPr txBox="1">
            <a:spLocks noChangeArrowheads="1"/>
          </p:cNvSpPr>
          <p:nvPr/>
        </p:nvSpPr>
        <p:spPr bwMode="auto">
          <a:xfrm>
            <a:off x="457200" y="2590800"/>
            <a:ext cx="8153400" cy="2308225"/>
          </a:xfrm>
          <a:prstGeom prst="rect">
            <a:avLst/>
          </a:prstGeom>
          <a:noFill/>
          <a:ln w="9525">
            <a:noFill/>
            <a:miter lim="800000"/>
            <a:headEnd/>
            <a:tailEnd/>
          </a:ln>
          <a:effectLst/>
        </p:spPr>
        <p:txBody>
          <a:bodyPr>
            <a:spAutoFit/>
          </a:bodyPr>
          <a:lstStyle/>
          <a:p>
            <a:pPr algn="ctr" eaLnBrk="1" hangingPunct="1">
              <a:spcBef>
                <a:spcPct val="50000"/>
              </a:spcBef>
              <a:defRPr/>
            </a:pPr>
            <a:r>
              <a:rPr lang="en-US" sz="7200" b="1" dirty="0">
                <a:effectLst>
                  <a:outerShdw blurRad="38100" dist="38100" dir="2700000" algn="tl">
                    <a:srgbClr val="000000"/>
                  </a:outerShdw>
                </a:effectLst>
              </a:rPr>
              <a:t>Types of Credit Used</a:t>
            </a:r>
          </a:p>
        </p:txBody>
      </p:sp>
      <p:sp>
        <p:nvSpPr>
          <p:cNvPr id="22535" name="Text Box 7">
            <a:extLst>
              <a:ext uri="{FF2B5EF4-FFF2-40B4-BE49-F238E27FC236}">
                <a16:creationId xmlns:a16="http://schemas.microsoft.com/office/drawing/2014/main" id="{B2823D65-5BD5-4E0F-9E60-DA0D7E0D1C7C}"/>
              </a:ext>
            </a:extLst>
          </p:cNvPr>
          <p:cNvSpPr txBox="1">
            <a:spLocks noChangeArrowheads="1"/>
          </p:cNvSpPr>
          <p:nvPr/>
        </p:nvSpPr>
        <p:spPr bwMode="auto">
          <a:xfrm>
            <a:off x="-13335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96261" name="Text Box 10">
            <a:extLst>
              <a:ext uri="{FF2B5EF4-FFF2-40B4-BE49-F238E27FC236}">
                <a16:creationId xmlns:a16="http://schemas.microsoft.com/office/drawing/2014/main" id="{31E7F0F1-19E7-4D7C-88E3-C40ABCD4D15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1092CDE5-9AED-4E89-88FB-A85457E50F76}"/>
              </a:ext>
            </a:extLst>
          </p:cNvPr>
          <p:cNvSpPr txBox="1">
            <a:spLocks noChangeArrowheads="1"/>
          </p:cNvSpPr>
          <p:nvPr/>
        </p:nvSpPr>
        <p:spPr bwMode="auto">
          <a:xfrm>
            <a:off x="30163" y="6027738"/>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98307" name="Rectangle 9">
            <a:extLst>
              <a:ext uri="{FF2B5EF4-FFF2-40B4-BE49-F238E27FC236}">
                <a16:creationId xmlns:a16="http://schemas.microsoft.com/office/drawing/2014/main" id="{F79292F5-BE81-40C1-B679-BC18F73D27F4}"/>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500  p o i n t s  …</a:t>
            </a:r>
          </a:p>
        </p:txBody>
      </p:sp>
      <p:sp>
        <p:nvSpPr>
          <p:cNvPr id="6" name="Rectangle 5">
            <a:extLst>
              <a:ext uri="{FF2B5EF4-FFF2-40B4-BE49-F238E27FC236}">
                <a16:creationId xmlns:a16="http://schemas.microsoft.com/office/drawing/2014/main" id="{D1AD1760-0C01-4E26-8D6A-FBA0C3AAF9FB}"/>
              </a:ext>
            </a:extLst>
          </p:cNvPr>
          <p:cNvSpPr/>
          <p:nvPr/>
        </p:nvSpPr>
        <p:spPr>
          <a:xfrm>
            <a:off x="228600" y="12192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2" name="Rectangle 1">
            <a:extLst>
              <a:ext uri="{FF2B5EF4-FFF2-40B4-BE49-F238E27FC236}">
                <a16:creationId xmlns:a16="http://schemas.microsoft.com/office/drawing/2014/main" id="{C600DCC9-EE29-4BAF-B094-991113FD526D}"/>
              </a:ext>
            </a:extLst>
          </p:cNvPr>
          <p:cNvSpPr/>
          <p:nvPr/>
        </p:nvSpPr>
        <p:spPr>
          <a:xfrm>
            <a:off x="381000" y="1219200"/>
            <a:ext cx="8534400" cy="4708525"/>
          </a:xfrm>
          <a:prstGeom prst="rect">
            <a:avLst/>
          </a:prstGeom>
        </p:spPr>
        <p:txBody>
          <a:bodyPr>
            <a:spAutoFit/>
          </a:bodyPr>
          <a:lstStyle/>
          <a:p>
            <a:pPr algn="ctr" eaLnBrk="1" hangingPunct="1">
              <a:spcBef>
                <a:spcPct val="50000"/>
              </a:spcBef>
              <a:defRPr/>
            </a:pPr>
            <a:r>
              <a:rPr lang="en-US" sz="5000" b="1" dirty="0">
                <a:effectLst>
                  <a:outerShdw blurRad="38100" dist="38100" dir="2700000" algn="tl">
                    <a:srgbClr val="000000"/>
                  </a:outerShdw>
                </a:effectLst>
              </a:rPr>
              <a:t>Credit score term with cards referring to having fixed and revolving payment dates showing ability to handle risk.</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a:extLst>
              <a:ext uri="{FF2B5EF4-FFF2-40B4-BE49-F238E27FC236}">
                <a16:creationId xmlns:a16="http://schemas.microsoft.com/office/drawing/2014/main" id="{66BF8345-F84F-4AF2-844F-0A1666B85DEE}"/>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A0BE9DDE-1A5E-4ECB-A83F-45613962619A}"/>
              </a:ext>
            </a:extLst>
          </p:cNvPr>
          <p:cNvSpPr txBox="1">
            <a:spLocks noChangeArrowheads="1"/>
          </p:cNvSpPr>
          <p:nvPr/>
        </p:nvSpPr>
        <p:spPr bwMode="auto">
          <a:xfrm>
            <a:off x="381000" y="19907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Credit Mix</a:t>
            </a:r>
          </a:p>
        </p:txBody>
      </p:sp>
      <p:sp>
        <p:nvSpPr>
          <p:cNvPr id="22535" name="Text Box 7">
            <a:extLst>
              <a:ext uri="{FF2B5EF4-FFF2-40B4-BE49-F238E27FC236}">
                <a16:creationId xmlns:a16="http://schemas.microsoft.com/office/drawing/2014/main" id="{EAAB2676-1594-4567-B3C3-5BC76440CC72}"/>
              </a:ext>
            </a:extLst>
          </p:cNvPr>
          <p:cNvSpPr txBox="1">
            <a:spLocks noChangeArrowheads="1"/>
          </p:cNvSpPr>
          <p:nvPr/>
        </p:nvSpPr>
        <p:spPr bwMode="auto">
          <a:xfrm>
            <a:off x="-133350" y="5827713"/>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00357" name="Text Box 10">
            <a:extLst>
              <a:ext uri="{FF2B5EF4-FFF2-40B4-BE49-F238E27FC236}">
                <a16:creationId xmlns:a16="http://schemas.microsoft.com/office/drawing/2014/main" id="{7DE6B3EC-BCE9-4D0F-BB35-D0DDA652969C}"/>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FBC66D9B-67C4-4E59-B6C1-407B7A8D4532}"/>
              </a:ext>
            </a:extLst>
          </p:cNvPr>
          <p:cNvSpPr txBox="1">
            <a:spLocks noChangeArrowheads="1"/>
          </p:cNvSpPr>
          <p:nvPr/>
        </p:nvSpPr>
        <p:spPr bwMode="auto">
          <a:xfrm>
            <a:off x="0" y="601345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102403" name="Rectangle 9">
            <a:extLst>
              <a:ext uri="{FF2B5EF4-FFF2-40B4-BE49-F238E27FC236}">
                <a16:creationId xmlns:a16="http://schemas.microsoft.com/office/drawing/2014/main" id="{E1B3D28D-90DF-472A-B3E5-00B34E9AC369}"/>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100  p o i n t s  …</a:t>
            </a:r>
          </a:p>
        </p:txBody>
      </p:sp>
      <p:sp>
        <p:nvSpPr>
          <p:cNvPr id="3" name="Rectangle 2">
            <a:extLst>
              <a:ext uri="{FF2B5EF4-FFF2-40B4-BE49-F238E27FC236}">
                <a16:creationId xmlns:a16="http://schemas.microsoft.com/office/drawing/2014/main" id="{E95B2605-E276-4020-AE32-8DD59642E4D2}"/>
              </a:ext>
            </a:extLst>
          </p:cNvPr>
          <p:cNvSpPr/>
          <p:nvPr/>
        </p:nvSpPr>
        <p:spPr>
          <a:xfrm>
            <a:off x="228600" y="1447800"/>
            <a:ext cx="8686800" cy="3786188"/>
          </a:xfrm>
          <a:prstGeom prst="rect">
            <a:avLst/>
          </a:prstGeom>
        </p:spPr>
        <p:txBody>
          <a:bodyPr>
            <a:spAutoFit/>
          </a:bodyPr>
          <a:lstStyle/>
          <a:p>
            <a:pPr algn="ctr" eaLnBrk="1" hangingPunct="1">
              <a:spcBef>
                <a:spcPct val="50000"/>
              </a:spcBef>
              <a:defRPr/>
            </a:pPr>
            <a:r>
              <a:rPr lang="en-US" sz="4800" b="1" dirty="0">
                <a:effectLst>
                  <a:outerShdw blurRad="38100" dist="38100" dir="2700000" algn="tl">
                    <a:srgbClr val="000000"/>
                  </a:outerShdw>
                </a:effectLst>
              </a:rPr>
              <a:t>Number divided by the interest rate telling you how many years it will take to double your investment.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22D50FBC-EE9A-4DF1-B19B-5E5069C4929D}"/>
              </a:ext>
            </a:extLst>
          </p:cNvPr>
          <p:cNvSpPr>
            <a:spLocks noChangeArrowheads="1"/>
          </p:cNvSpPr>
          <p:nvPr/>
        </p:nvSpPr>
        <p:spPr bwMode="auto">
          <a:xfrm>
            <a:off x="952500" y="1524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a:defRPr/>
            </a:pPr>
            <a:r>
              <a:rPr lang="en-US" sz="6000" b="1" dirty="0">
                <a:solidFill>
                  <a:srgbClr val="000099"/>
                </a:solidFill>
                <a:effectLst>
                  <a:outerShdw blurRad="38100" dist="38100" dir="2700000" algn="tl">
                    <a:srgbClr val="000000"/>
                  </a:outerShdw>
                </a:effectLst>
                <a:latin typeface="Tahoma" charset="0"/>
              </a:rPr>
              <a:t>Debt</a:t>
            </a:r>
          </a:p>
        </p:txBody>
      </p:sp>
      <p:sp>
        <p:nvSpPr>
          <p:cNvPr id="12291" name="Rectangle 8">
            <a:extLst>
              <a:ext uri="{FF2B5EF4-FFF2-40B4-BE49-F238E27FC236}">
                <a16:creationId xmlns:a16="http://schemas.microsoft.com/office/drawing/2014/main" id="{BA42A342-E870-44CC-955A-29CD8FA0CE7B}"/>
              </a:ext>
            </a:extLst>
          </p:cNvPr>
          <p:cNvSpPr>
            <a:spLocks noChangeArrowheads="1"/>
          </p:cNvSpPr>
          <p:nvPr/>
        </p:nvSpPr>
        <p:spPr bwMode="auto">
          <a:xfrm>
            <a:off x="914400" y="3810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b="1">
                <a:solidFill>
                  <a:srgbClr val="FFFF00"/>
                </a:solidFill>
              </a:rPr>
              <a:t>What do you know about…</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a:extLst>
              <a:ext uri="{FF2B5EF4-FFF2-40B4-BE49-F238E27FC236}">
                <a16:creationId xmlns:a16="http://schemas.microsoft.com/office/drawing/2014/main" id="{E611D76D-8503-4A3A-A92F-A5C0AB0E7BC1}"/>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03AE39F0-B959-4AD8-BF88-BFB3666BE26B}"/>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t>Rule of 72</a:t>
            </a:r>
            <a:endParaRPr lang="en-US" sz="80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A52A06C7-8158-4D85-94F8-5F4F85A8F192}"/>
              </a:ext>
            </a:extLst>
          </p:cNvPr>
          <p:cNvSpPr txBox="1">
            <a:spLocks noChangeArrowheads="1"/>
          </p:cNvSpPr>
          <p:nvPr/>
        </p:nvSpPr>
        <p:spPr bwMode="auto">
          <a:xfrm>
            <a:off x="-33338" y="5862638"/>
            <a:ext cx="9144001"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04453" name="Text Box 10">
            <a:extLst>
              <a:ext uri="{FF2B5EF4-FFF2-40B4-BE49-F238E27FC236}">
                <a16:creationId xmlns:a16="http://schemas.microsoft.com/office/drawing/2014/main" id="{D4EA0A74-094E-4677-865E-9C1E8FD2218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FD739943-FFED-4A34-B7FC-76AF058D9652}"/>
              </a:ext>
            </a:extLst>
          </p:cNvPr>
          <p:cNvSpPr txBox="1">
            <a:spLocks noChangeArrowheads="1"/>
          </p:cNvSpPr>
          <p:nvPr/>
        </p:nvSpPr>
        <p:spPr bwMode="auto">
          <a:xfrm>
            <a:off x="76200" y="57912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106499" name="Rectangle 9">
            <a:extLst>
              <a:ext uri="{FF2B5EF4-FFF2-40B4-BE49-F238E27FC236}">
                <a16:creationId xmlns:a16="http://schemas.microsoft.com/office/drawing/2014/main" id="{6A10B1A2-7084-4735-9C31-812100349669}"/>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200  p o i n t s  …</a:t>
            </a:r>
          </a:p>
        </p:txBody>
      </p:sp>
      <p:sp>
        <p:nvSpPr>
          <p:cNvPr id="2" name="Rectangle 1">
            <a:extLst>
              <a:ext uri="{FF2B5EF4-FFF2-40B4-BE49-F238E27FC236}">
                <a16:creationId xmlns:a16="http://schemas.microsoft.com/office/drawing/2014/main" id="{84DEA5AC-F390-4351-9978-5671FBC2CA4E}"/>
              </a:ext>
            </a:extLst>
          </p:cNvPr>
          <p:cNvSpPr/>
          <p:nvPr/>
        </p:nvSpPr>
        <p:spPr>
          <a:xfrm>
            <a:off x="381000" y="1676400"/>
            <a:ext cx="8153400" cy="2584450"/>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A person who owns part of a public corporation owns:</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a:extLst>
              <a:ext uri="{FF2B5EF4-FFF2-40B4-BE49-F238E27FC236}">
                <a16:creationId xmlns:a16="http://schemas.microsoft.com/office/drawing/2014/main" id="{B8BD65B1-5EF9-48A9-A258-4AF11E4EB726}"/>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A8B696AA-74FB-4D7C-B862-EDE95A8D226F}"/>
              </a:ext>
            </a:extLst>
          </p:cNvPr>
          <p:cNvSpPr txBox="1">
            <a:spLocks noChangeArrowheads="1"/>
          </p:cNvSpPr>
          <p:nvPr/>
        </p:nvSpPr>
        <p:spPr bwMode="auto">
          <a:xfrm>
            <a:off x="495300" y="19907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Stock</a:t>
            </a:r>
          </a:p>
        </p:txBody>
      </p:sp>
      <p:sp>
        <p:nvSpPr>
          <p:cNvPr id="22535" name="Text Box 7">
            <a:extLst>
              <a:ext uri="{FF2B5EF4-FFF2-40B4-BE49-F238E27FC236}">
                <a16:creationId xmlns:a16="http://schemas.microsoft.com/office/drawing/2014/main" id="{8A68D4AC-BC63-4DEC-A36E-6A781CFA3377}"/>
              </a:ext>
            </a:extLst>
          </p:cNvPr>
          <p:cNvSpPr txBox="1">
            <a:spLocks noChangeArrowheads="1"/>
          </p:cNvSpPr>
          <p:nvPr/>
        </p:nvSpPr>
        <p:spPr bwMode="auto">
          <a:xfrm>
            <a:off x="0" y="5853113"/>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08549" name="Text Box 10">
            <a:extLst>
              <a:ext uri="{FF2B5EF4-FFF2-40B4-BE49-F238E27FC236}">
                <a16:creationId xmlns:a16="http://schemas.microsoft.com/office/drawing/2014/main" id="{1094307D-67DB-4E57-9BC3-E76A52DF56B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D3CDDAEF-D919-4DCE-9B84-1EAEB92D2762}"/>
              </a:ext>
            </a:extLst>
          </p:cNvPr>
          <p:cNvSpPr txBox="1">
            <a:spLocks noChangeArrowheads="1"/>
          </p:cNvSpPr>
          <p:nvPr/>
        </p:nvSpPr>
        <p:spPr bwMode="auto">
          <a:xfrm>
            <a:off x="-12700" y="579437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110595" name="Rectangle 9">
            <a:extLst>
              <a:ext uri="{FF2B5EF4-FFF2-40B4-BE49-F238E27FC236}">
                <a16:creationId xmlns:a16="http://schemas.microsoft.com/office/drawing/2014/main" id="{11EF1593-D97A-4BAC-A81F-6948692F7710}"/>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300  p o i n t s  …</a:t>
            </a:r>
          </a:p>
        </p:txBody>
      </p:sp>
      <p:sp>
        <p:nvSpPr>
          <p:cNvPr id="2" name="Rectangle 1">
            <a:extLst>
              <a:ext uri="{FF2B5EF4-FFF2-40B4-BE49-F238E27FC236}">
                <a16:creationId xmlns:a16="http://schemas.microsoft.com/office/drawing/2014/main" id="{3003BAD7-8BCC-414C-8B79-20E411E4F7D6}"/>
              </a:ext>
            </a:extLst>
          </p:cNvPr>
          <p:cNvSpPr/>
          <p:nvPr/>
        </p:nvSpPr>
        <p:spPr>
          <a:xfrm>
            <a:off x="533400" y="1752600"/>
            <a:ext cx="8153400" cy="3416300"/>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Part of a company's profits that are paid to stock owners is known as:</a:t>
            </a:r>
            <a:endParaRPr lang="en-US" sz="54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a:extLst>
              <a:ext uri="{FF2B5EF4-FFF2-40B4-BE49-F238E27FC236}">
                <a16:creationId xmlns:a16="http://schemas.microsoft.com/office/drawing/2014/main" id="{58914144-BA8B-43C6-90D9-8239C6AAD08F}"/>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112643" name="Text Box 4">
            <a:extLst>
              <a:ext uri="{FF2B5EF4-FFF2-40B4-BE49-F238E27FC236}">
                <a16:creationId xmlns:a16="http://schemas.microsoft.com/office/drawing/2014/main" id="{6EEE45EC-EC85-4F41-A7CA-B9F237145C11}"/>
              </a:ext>
            </a:extLst>
          </p:cNvPr>
          <p:cNvSpPr txBox="1">
            <a:spLocks noChangeArrowheads="1"/>
          </p:cNvSpPr>
          <p:nvPr/>
        </p:nvSpPr>
        <p:spPr bwMode="auto">
          <a:xfrm>
            <a:off x="381000" y="2638425"/>
            <a:ext cx="8153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6000" b="1"/>
              <a:t>Stock Dividends</a:t>
            </a:r>
          </a:p>
        </p:txBody>
      </p:sp>
      <p:sp>
        <p:nvSpPr>
          <p:cNvPr id="22535" name="Text Box 7">
            <a:extLst>
              <a:ext uri="{FF2B5EF4-FFF2-40B4-BE49-F238E27FC236}">
                <a16:creationId xmlns:a16="http://schemas.microsoft.com/office/drawing/2014/main" id="{31C43121-B3D9-4FAB-9711-6D692973A075}"/>
              </a:ext>
            </a:extLst>
          </p:cNvPr>
          <p:cNvSpPr txBox="1">
            <a:spLocks noChangeArrowheads="1"/>
          </p:cNvSpPr>
          <p:nvPr/>
        </p:nvSpPr>
        <p:spPr bwMode="auto">
          <a:xfrm>
            <a:off x="-106363" y="5862638"/>
            <a:ext cx="9144001"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12645" name="Text Box 10">
            <a:extLst>
              <a:ext uri="{FF2B5EF4-FFF2-40B4-BE49-F238E27FC236}">
                <a16:creationId xmlns:a16="http://schemas.microsoft.com/office/drawing/2014/main" id="{CD7D96D8-AA8F-45B8-9382-92C077D7486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59196730-0F25-470A-9622-829C0368E153}"/>
              </a:ext>
            </a:extLst>
          </p:cNvPr>
          <p:cNvSpPr txBox="1">
            <a:spLocks noChangeArrowheads="1"/>
          </p:cNvSpPr>
          <p:nvPr/>
        </p:nvSpPr>
        <p:spPr bwMode="auto">
          <a:xfrm>
            <a:off x="76200"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114691" name="Rectangle 9">
            <a:extLst>
              <a:ext uri="{FF2B5EF4-FFF2-40B4-BE49-F238E27FC236}">
                <a16:creationId xmlns:a16="http://schemas.microsoft.com/office/drawing/2014/main" id="{FF90F1D2-70B9-4CBB-B9D9-52826EB2C84D}"/>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400  p o i n t s  …</a:t>
            </a:r>
          </a:p>
        </p:txBody>
      </p:sp>
      <p:sp>
        <p:nvSpPr>
          <p:cNvPr id="2" name="Rectangle 1">
            <a:extLst>
              <a:ext uri="{FF2B5EF4-FFF2-40B4-BE49-F238E27FC236}">
                <a16:creationId xmlns:a16="http://schemas.microsoft.com/office/drawing/2014/main" id="{64E52E8D-943B-4256-82B5-B45F2D547D41}"/>
              </a:ext>
            </a:extLst>
          </p:cNvPr>
          <p:cNvSpPr/>
          <p:nvPr/>
        </p:nvSpPr>
        <p:spPr>
          <a:xfrm>
            <a:off x="725488" y="1176338"/>
            <a:ext cx="7924800" cy="4524375"/>
          </a:xfrm>
          <a:prstGeom prst="rect">
            <a:avLst/>
          </a:prstGeom>
        </p:spPr>
        <p:txBody>
          <a:bodyPr>
            <a:spAutoFit/>
          </a:bodyPr>
          <a:lstStyle/>
          <a:p>
            <a:pPr algn="ctr">
              <a:defRPr/>
            </a:pPr>
            <a:r>
              <a:rPr lang="en-US" sz="4800" b="1" dirty="0">
                <a:effectLst>
                  <a:outerShdw blurRad="38100" dist="38100" dir="2700000" algn="tl">
                    <a:srgbClr val="000000"/>
                  </a:outerShdw>
                </a:effectLst>
              </a:rPr>
              <a:t>A certificate representing a loan from an investor to a corporation is known as what type of investment?   </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a:extLst>
              <a:ext uri="{FF2B5EF4-FFF2-40B4-BE49-F238E27FC236}">
                <a16:creationId xmlns:a16="http://schemas.microsoft.com/office/drawing/2014/main" id="{805E558B-2CAA-410F-83C5-D2FF36797AE0}"/>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00C5BB6D-2D18-4A7E-9591-33EEB5AAC7C1}"/>
              </a:ext>
            </a:extLst>
          </p:cNvPr>
          <p:cNvSpPr txBox="1">
            <a:spLocks noChangeArrowheads="1"/>
          </p:cNvSpPr>
          <p:nvPr/>
        </p:nvSpPr>
        <p:spPr bwMode="auto">
          <a:xfrm>
            <a:off x="584200" y="2181225"/>
            <a:ext cx="8153400" cy="1322388"/>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A Bond</a:t>
            </a:r>
          </a:p>
        </p:txBody>
      </p:sp>
      <p:sp>
        <p:nvSpPr>
          <p:cNvPr id="22535" name="Text Box 7">
            <a:extLst>
              <a:ext uri="{FF2B5EF4-FFF2-40B4-BE49-F238E27FC236}">
                <a16:creationId xmlns:a16="http://schemas.microsoft.com/office/drawing/2014/main" id="{C4F189F0-E029-4CE2-895E-1B975DF9A4F4}"/>
              </a:ext>
            </a:extLst>
          </p:cNvPr>
          <p:cNvSpPr txBox="1">
            <a:spLocks noChangeArrowheads="1"/>
          </p:cNvSpPr>
          <p:nvPr/>
        </p:nvSpPr>
        <p:spPr bwMode="auto">
          <a:xfrm>
            <a:off x="-26988" y="5791200"/>
            <a:ext cx="9144001" cy="401638"/>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16741" name="Text Box 10">
            <a:extLst>
              <a:ext uri="{FF2B5EF4-FFF2-40B4-BE49-F238E27FC236}">
                <a16:creationId xmlns:a16="http://schemas.microsoft.com/office/drawing/2014/main" id="{9334F6CB-425C-4DBD-A14B-6B9213E8CA79}"/>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4823B525-D3E1-4889-9361-1617760E12E1}"/>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118787" name="Rectangle 9">
            <a:extLst>
              <a:ext uri="{FF2B5EF4-FFF2-40B4-BE49-F238E27FC236}">
                <a16:creationId xmlns:a16="http://schemas.microsoft.com/office/drawing/2014/main" id="{7346BA2C-4F92-459E-9FE6-A7236CE4A824}"/>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500  p o i n t s  …</a:t>
            </a:r>
          </a:p>
        </p:txBody>
      </p:sp>
      <p:sp>
        <p:nvSpPr>
          <p:cNvPr id="5" name="TextBox 4">
            <a:extLst>
              <a:ext uri="{FF2B5EF4-FFF2-40B4-BE49-F238E27FC236}">
                <a16:creationId xmlns:a16="http://schemas.microsoft.com/office/drawing/2014/main" id="{7FAFF501-F499-4544-9FD5-766F8080589A}"/>
              </a:ext>
            </a:extLst>
          </p:cNvPr>
          <p:cNvSpPr txBox="1"/>
          <p:nvPr/>
        </p:nvSpPr>
        <p:spPr>
          <a:xfrm>
            <a:off x="533400" y="1304925"/>
            <a:ext cx="8001000" cy="4524375"/>
          </a:xfrm>
          <a:prstGeom prst="rect">
            <a:avLst/>
          </a:prstGeom>
          <a:noFill/>
        </p:spPr>
        <p:txBody>
          <a:bodyPr>
            <a:spAutoFit/>
          </a:bodyPr>
          <a:lstStyle/>
          <a:p>
            <a:pPr algn="ctr" eaLnBrk="1" hangingPunct="1">
              <a:spcBef>
                <a:spcPct val="50000"/>
              </a:spcBef>
              <a:defRPr/>
            </a:pPr>
            <a:r>
              <a:rPr lang="en-US" sz="4800" b="1" dirty="0">
                <a:effectLst>
                  <a:outerShdw blurRad="38100" dist="38100" dir="2700000" algn="tl">
                    <a:srgbClr val="000000"/>
                  </a:outerShdw>
                </a:effectLst>
              </a:rPr>
              <a:t>This investment allows investors to spread risk among many stocks, bonds and other financial investing tools.</a:t>
            </a:r>
            <a:endParaRPr lang="en-US" sz="48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a:extLst>
              <a:ext uri="{FF2B5EF4-FFF2-40B4-BE49-F238E27FC236}">
                <a16:creationId xmlns:a16="http://schemas.microsoft.com/office/drawing/2014/main" id="{064FA640-1C3A-4018-A3B5-A5929ED892ED}"/>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120835" name="Text Box 4">
            <a:extLst>
              <a:ext uri="{FF2B5EF4-FFF2-40B4-BE49-F238E27FC236}">
                <a16:creationId xmlns:a16="http://schemas.microsoft.com/office/drawing/2014/main" id="{022BBE60-4404-40B7-AE93-F5531E5DC69F}"/>
              </a:ext>
            </a:extLst>
          </p:cNvPr>
          <p:cNvSpPr txBox="1">
            <a:spLocks noChangeArrowheads="1"/>
          </p:cNvSpPr>
          <p:nvPr/>
        </p:nvSpPr>
        <p:spPr bwMode="auto">
          <a:xfrm>
            <a:off x="495300" y="2247900"/>
            <a:ext cx="8153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6000" b="1"/>
              <a:t>Mutual Funds</a:t>
            </a:r>
          </a:p>
        </p:txBody>
      </p:sp>
      <p:sp>
        <p:nvSpPr>
          <p:cNvPr id="22535" name="Text Box 7">
            <a:extLst>
              <a:ext uri="{FF2B5EF4-FFF2-40B4-BE49-F238E27FC236}">
                <a16:creationId xmlns:a16="http://schemas.microsoft.com/office/drawing/2014/main" id="{F2E0F585-A79A-4405-A824-0E5D740C87D3}"/>
              </a:ext>
            </a:extLst>
          </p:cNvPr>
          <p:cNvSpPr txBox="1">
            <a:spLocks noChangeArrowheads="1"/>
          </p:cNvSpPr>
          <p:nvPr/>
        </p:nvSpPr>
        <p:spPr bwMode="auto">
          <a:xfrm>
            <a:off x="-117475" y="586263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20837" name="Text Box 10">
            <a:extLst>
              <a:ext uri="{FF2B5EF4-FFF2-40B4-BE49-F238E27FC236}">
                <a16:creationId xmlns:a16="http://schemas.microsoft.com/office/drawing/2014/main" id="{EEFCCC93-E31B-4603-94C5-1E65F0E18F7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BFE11FB2-0BF7-4236-8723-5F4971CDB076}"/>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122883" name="Rectangle 9">
            <a:extLst>
              <a:ext uri="{FF2B5EF4-FFF2-40B4-BE49-F238E27FC236}">
                <a16:creationId xmlns:a16="http://schemas.microsoft.com/office/drawing/2014/main" id="{18976949-E474-4D33-83CB-67059C493C9F}"/>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100  p o i n t s  …</a:t>
            </a:r>
          </a:p>
        </p:txBody>
      </p:sp>
      <p:sp>
        <p:nvSpPr>
          <p:cNvPr id="6" name="Rectangle 5">
            <a:extLst>
              <a:ext uri="{FF2B5EF4-FFF2-40B4-BE49-F238E27FC236}">
                <a16:creationId xmlns:a16="http://schemas.microsoft.com/office/drawing/2014/main" id="{91C2C9CA-C326-4A4B-9C3F-5E2650507C46}"/>
              </a:ext>
            </a:extLst>
          </p:cNvPr>
          <p:cNvSpPr/>
          <p:nvPr/>
        </p:nvSpPr>
        <p:spPr>
          <a:xfrm>
            <a:off x="152400" y="1143000"/>
            <a:ext cx="87630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3" name="Rectangle 2">
            <a:extLst>
              <a:ext uri="{FF2B5EF4-FFF2-40B4-BE49-F238E27FC236}">
                <a16:creationId xmlns:a16="http://schemas.microsoft.com/office/drawing/2014/main" id="{D7DF91D4-B7B0-4DC2-B1F5-1012CE85B561}"/>
              </a:ext>
            </a:extLst>
          </p:cNvPr>
          <p:cNvSpPr/>
          <p:nvPr/>
        </p:nvSpPr>
        <p:spPr>
          <a:xfrm>
            <a:off x="685800" y="1146175"/>
            <a:ext cx="77724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The plastic card loan giving you instant cash allowing you to buy things.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26296A90-4169-4DB6-AEB3-86369479F4C6}"/>
              </a:ext>
            </a:extLst>
          </p:cNvPr>
          <p:cNvSpPr>
            <a:spLocks noChangeArrowheads="1"/>
          </p:cNvSpPr>
          <p:nvPr/>
        </p:nvSpPr>
        <p:spPr bwMode="auto">
          <a:xfrm>
            <a:off x="1028700" y="14478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a:defRPr/>
            </a:pPr>
            <a:r>
              <a:rPr lang="en-US" sz="6000" b="1" dirty="0">
                <a:solidFill>
                  <a:srgbClr val="000099"/>
                </a:solidFill>
                <a:effectLst>
                  <a:outerShdw blurRad="38100" dist="38100" dir="2700000" algn="tl">
                    <a:srgbClr val="000000"/>
                  </a:outerShdw>
                </a:effectLst>
                <a:latin typeface="Tahoma" charset="0"/>
              </a:rPr>
              <a:t>Credit </a:t>
            </a:r>
          </a:p>
          <a:p>
            <a:pPr algn="ctr">
              <a:defRPr/>
            </a:pPr>
            <a:r>
              <a:rPr lang="en-US" sz="6000" b="1" dirty="0">
                <a:solidFill>
                  <a:srgbClr val="000099"/>
                </a:solidFill>
                <a:effectLst>
                  <a:outerShdw blurRad="38100" dist="38100" dir="2700000" algn="tl">
                    <a:srgbClr val="000000"/>
                  </a:outerShdw>
                </a:effectLst>
                <a:latin typeface="Tahoma" charset="0"/>
              </a:rPr>
              <a:t>Scores</a:t>
            </a:r>
          </a:p>
        </p:txBody>
      </p:sp>
      <p:sp>
        <p:nvSpPr>
          <p:cNvPr id="14339" name="Rectangle 8">
            <a:extLst>
              <a:ext uri="{FF2B5EF4-FFF2-40B4-BE49-F238E27FC236}">
                <a16:creationId xmlns:a16="http://schemas.microsoft.com/office/drawing/2014/main" id="{95CCAA31-50A2-4225-9B62-C8229A0A5213}"/>
              </a:ext>
            </a:extLst>
          </p:cNvPr>
          <p:cNvSpPr>
            <a:spLocks noChangeArrowheads="1"/>
          </p:cNvSpPr>
          <p:nvPr/>
        </p:nvSpPr>
        <p:spPr bwMode="auto">
          <a:xfrm>
            <a:off x="1025525" y="3175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b="1">
                <a:solidFill>
                  <a:srgbClr val="FFFF00"/>
                </a:solidFill>
              </a:rPr>
              <a:t>What do you know about…</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a:extLst>
              <a:ext uri="{FF2B5EF4-FFF2-40B4-BE49-F238E27FC236}">
                <a16:creationId xmlns:a16="http://schemas.microsoft.com/office/drawing/2014/main" id="{E7BFC8F6-6639-473E-9236-95051B6727D2}"/>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A15EEC18-9C45-4E68-92A6-B7AF9844DBC5}"/>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Credit Card</a:t>
            </a:r>
          </a:p>
        </p:txBody>
      </p:sp>
      <p:sp>
        <p:nvSpPr>
          <p:cNvPr id="22535" name="Text Box 7">
            <a:extLst>
              <a:ext uri="{FF2B5EF4-FFF2-40B4-BE49-F238E27FC236}">
                <a16:creationId xmlns:a16="http://schemas.microsoft.com/office/drawing/2014/main" id="{CB0B0CC7-6349-45D4-9B3A-36CD25C3ECEC}"/>
              </a:ext>
            </a:extLst>
          </p:cNvPr>
          <p:cNvSpPr txBox="1">
            <a:spLocks noChangeArrowheads="1"/>
          </p:cNvSpPr>
          <p:nvPr/>
        </p:nvSpPr>
        <p:spPr bwMode="auto">
          <a:xfrm>
            <a:off x="0" y="585628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24933" name="Text Box 10">
            <a:extLst>
              <a:ext uri="{FF2B5EF4-FFF2-40B4-BE49-F238E27FC236}">
                <a16:creationId xmlns:a16="http://schemas.microsoft.com/office/drawing/2014/main" id="{B5EFCBBF-17DF-43FB-989D-0592BEE006FD}"/>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4D4B68EE-613A-434F-899E-BAA66377F3C1}"/>
              </a:ext>
            </a:extLst>
          </p:cNvPr>
          <p:cNvSpPr txBox="1">
            <a:spLocks noChangeArrowheads="1"/>
          </p:cNvSpPr>
          <p:nvPr/>
        </p:nvSpPr>
        <p:spPr bwMode="auto">
          <a:xfrm>
            <a:off x="0" y="5821363"/>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126979" name="Rectangle 9">
            <a:extLst>
              <a:ext uri="{FF2B5EF4-FFF2-40B4-BE49-F238E27FC236}">
                <a16:creationId xmlns:a16="http://schemas.microsoft.com/office/drawing/2014/main" id="{5C356806-902A-481E-B944-DB399430B051}"/>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200  p o i n t s  …</a:t>
            </a:r>
          </a:p>
        </p:txBody>
      </p:sp>
      <p:sp>
        <p:nvSpPr>
          <p:cNvPr id="6" name="Rectangle 5">
            <a:extLst>
              <a:ext uri="{FF2B5EF4-FFF2-40B4-BE49-F238E27FC236}">
                <a16:creationId xmlns:a16="http://schemas.microsoft.com/office/drawing/2014/main" id="{13113DB3-3383-4671-B293-E8575164C921}"/>
              </a:ext>
            </a:extLst>
          </p:cNvPr>
          <p:cNvSpPr/>
          <p:nvPr/>
        </p:nvSpPr>
        <p:spPr>
          <a:xfrm>
            <a:off x="0" y="1066800"/>
            <a:ext cx="91440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3" name="Rectangle 2">
            <a:extLst>
              <a:ext uri="{FF2B5EF4-FFF2-40B4-BE49-F238E27FC236}">
                <a16:creationId xmlns:a16="http://schemas.microsoft.com/office/drawing/2014/main" id="{703CA223-C841-4FBA-847B-DEFB69832B14}"/>
              </a:ext>
            </a:extLst>
          </p:cNvPr>
          <p:cNvSpPr/>
          <p:nvPr/>
        </p:nvSpPr>
        <p:spPr>
          <a:xfrm>
            <a:off x="533400" y="1447800"/>
            <a:ext cx="8001000" cy="3786188"/>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A plastic card, using your money, allowing you to buy things. </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a:extLst>
              <a:ext uri="{FF2B5EF4-FFF2-40B4-BE49-F238E27FC236}">
                <a16:creationId xmlns:a16="http://schemas.microsoft.com/office/drawing/2014/main" id="{CC5B61A8-14B9-4A5B-A1D2-58D4734EB5BC}"/>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C308C531-E348-4D87-B553-DFCF3B329EC1}"/>
              </a:ext>
            </a:extLst>
          </p:cNvPr>
          <p:cNvSpPr txBox="1">
            <a:spLocks noChangeArrowheads="1"/>
          </p:cNvSpPr>
          <p:nvPr/>
        </p:nvSpPr>
        <p:spPr bwMode="auto">
          <a:xfrm>
            <a:off x="4953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Debit Card</a:t>
            </a:r>
          </a:p>
        </p:txBody>
      </p:sp>
      <p:sp>
        <p:nvSpPr>
          <p:cNvPr id="22535" name="Text Box 7">
            <a:extLst>
              <a:ext uri="{FF2B5EF4-FFF2-40B4-BE49-F238E27FC236}">
                <a16:creationId xmlns:a16="http://schemas.microsoft.com/office/drawing/2014/main" id="{45919E93-0C27-4934-99F2-BB3B9853BF9F}"/>
              </a:ext>
            </a:extLst>
          </p:cNvPr>
          <p:cNvSpPr txBox="1">
            <a:spLocks noChangeArrowheads="1"/>
          </p:cNvSpPr>
          <p:nvPr/>
        </p:nvSpPr>
        <p:spPr bwMode="auto">
          <a:xfrm>
            <a:off x="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29029" name="Text Box 10">
            <a:extLst>
              <a:ext uri="{FF2B5EF4-FFF2-40B4-BE49-F238E27FC236}">
                <a16:creationId xmlns:a16="http://schemas.microsoft.com/office/drawing/2014/main" id="{1F4A8F0C-E0B9-4EE4-88FB-CC1EF9C3C6F5}"/>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4BC5D821-62BF-4827-83F7-B4118CA20E37}"/>
              </a:ext>
            </a:extLst>
          </p:cNvPr>
          <p:cNvSpPr txBox="1">
            <a:spLocks noChangeArrowheads="1"/>
          </p:cNvSpPr>
          <p:nvPr/>
        </p:nvSpPr>
        <p:spPr bwMode="auto">
          <a:xfrm>
            <a:off x="-152400" y="586105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131075" name="Rectangle 9">
            <a:extLst>
              <a:ext uri="{FF2B5EF4-FFF2-40B4-BE49-F238E27FC236}">
                <a16:creationId xmlns:a16="http://schemas.microsoft.com/office/drawing/2014/main" id="{88CB9ABE-4E78-4E24-B41B-35550A6C2CC1}"/>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300  p o i n t s  …</a:t>
            </a:r>
          </a:p>
        </p:txBody>
      </p:sp>
      <p:sp>
        <p:nvSpPr>
          <p:cNvPr id="6" name="Rectangle 5">
            <a:extLst>
              <a:ext uri="{FF2B5EF4-FFF2-40B4-BE49-F238E27FC236}">
                <a16:creationId xmlns:a16="http://schemas.microsoft.com/office/drawing/2014/main" id="{59647D08-293D-431C-9256-39EDB2A71D4F}"/>
              </a:ext>
            </a:extLst>
          </p:cNvPr>
          <p:cNvSpPr/>
          <p:nvPr/>
        </p:nvSpPr>
        <p:spPr>
          <a:xfrm>
            <a:off x="304800" y="1311275"/>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2" name="Rectangle 1">
            <a:extLst>
              <a:ext uri="{FF2B5EF4-FFF2-40B4-BE49-F238E27FC236}">
                <a16:creationId xmlns:a16="http://schemas.microsoft.com/office/drawing/2014/main" id="{8E8D6E1D-90A8-4EA5-BDAC-3B90F8A19E42}"/>
              </a:ext>
            </a:extLst>
          </p:cNvPr>
          <p:cNvSpPr/>
          <p:nvPr/>
        </p:nvSpPr>
        <p:spPr>
          <a:xfrm>
            <a:off x="2286000" y="2828925"/>
            <a:ext cx="4572000" cy="369888"/>
          </a:xfrm>
          <a:prstGeom prst="rect">
            <a:avLst/>
          </a:prstGeom>
        </p:spPr>
        <p:txBody>
          <a:bodyPr>
            <a:spAutoFit/>
          </a:bodyPr>
          <a:lstStyle/>
          <a:p>
            <a:pPr algn="ctr" eaLnBrk="1" hangingPunct="1">
              <a:spcBef>
                <a:spcPct val="50000"/>
              </a:spcBef>
              <a:defRPr/>
            </a:pPr>
            <a:r>
              <a:rPr lang="en-US" b="1" dirty="0">
                <a:effectLst>
                  <a:outerShdw blurRad="38100" dist="38100" dir="2700000" algn="tl">
                    <a:srgbClr val="000000"/>
                  </a:outerShdw>
                </a:effectLst>
              </a:rPr>
              <a:t>. </a:t>
            </a:r>
            <a:endParaRPr lang="en-US" b="1" dirty="0">
              <a:solidFill>
                <a:srgbClr val="002060"/>
              </a:solidFill>
              <a:effectLst>
                <a:outerShdw blurRad="38100" dist="38100" dir="2700000" algn="tl">
                  <a:srgbClr val="000000"/>
                </a:outerShdw>
              </a:effectLst>
            </a:endParaRPr>
          </a:p>
        </p:txBody>
      </p:sp>
      <p:sp>
        <p:nvSpPr>
          <p:cNvPr id="3" name="Rectangle 2">
            <a:extLst>
              <a:ext uri="{FF2B5EF4-FFF2-40B4-BE49-F238E27FC236}">
                <a16:creationId xmlns:a16="http://schemas.microsoft.com/office/drawing/2014/main" id="{43FCE84B-FE0A-41BA-97F3-67BDDF4DA3DE}"/>
              </a:ext>
            </a:extLst>
          </p:cNvPr>
          <p:cNvSpPr/>
          <p:nvPr/>
        </p:nvSpPr>
        <p:spPr>
          <a:xfrm>
            <a:off x="533400" y="1311275"/>
            <a:ext cx="7772400" cy="4246563"/>
          </a:xfrm>
          <a:prstGeom prst="rect">
            <a:avLst/>
          </a:prstGeom>
        </p:spPr>
        <p:txBody>
          <a:bodyPr>
            <a:spAutoFit/>
          </a:bodyPr>
          <a:lstStyle/>
          <a:p>
            <a:pPr algn="ctr">
              <a:defRPr/>
            </a:pPr>
            <a:r>
              <a:rPr lang="en-US" sz="5400" b="1" dirty="0">
                <a:effectLst>
                  <a:outerShdw blurRad="38100" dist="38100" dir="2700000" algn="tl">
                    <a:srgbClr val="000000"/>
                  </a:outerShdw>
                </a:effectLst>
              </a:rPr>
              <a:t>A plastic card loan from a specific retailer allowing you to buy their goods or services.</a:t>
            </a:r>
            <a:endParaRPr lang="en-US" sz="5400" dirty="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a:extLst>
              <a:ext uri="{FF2B5EF4-FFF2-40B4-BE49-F238E27FC236}">
                <a16:creationId xmlns:a16="http://schemas.microsoft.com/office/drawing/2014/main" id="{B146E7FA-6757-4DA2-A2C1-E9478FA91407}"/>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133123" name="Text Box 4">
            <a:extLst>
              <a:ext uri="{FF2B5EF4-FFF2-40B4-BE49-F238E27FC236}">
                <a16:creationId xmlns:a16="http://schemas.microsoft.com/office/drawing/2014/main" id="{90929EF7-AD07-4A5E-AE72-006D27F82CE2}"/>
              </a:ext>
            </a:extLst>
          </p:cNvPr>
          <p:cNvSpPr txBox="1">
            <a:spLocks noChangeArrowheads="1"/>
          </p:cNvSpPr>
          <p:nvPr/>
        </p:nvSpPr>
        <p:spPr bwMode="auto">
          <a:xfrm>
            <a:off x="158750" y="2160588"/>
            <a:ext cx="8153400" cy="132397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Font typeface="Wingdings" panose="05000000000000000000" pitchFamily="2" charset="2"/>
              <a:buNone/>
              <a:defRPr/>
            </a:pPr>
            <a:r>
              <a:rPr lang="en-US" sz="8000" b="1" dirty="0">
                <a:effectLst>
                  <a:outerShdw blurRad="38100" dist="38100" dir="2700000" algn="tl">
                    <a:srgbClr val="000000"/>
                  </a:outerShdw>
                </a:effectLst>
              </a:rPr>
              <a:t> Store Card</a:t>
            </a:r>
            <a:endParaRPr lang="en-US" sz="8000" b="1" dirty="0">
              <a:solidFill>
                <a:srgbClr val="FF0000"/>
              </a:solidFill>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1B9AC1BC-C0EE-49F0-92FA-1F0D5432AD14}"/>
              </a:ext>
            </a:extLst>
          </p:cNvPr>
          <p:cNvSpPr txBox="1">
            <a:spLocks noChangeArrowheads="1"/>
          </p:cNvSpPr>
          <p:nvPr/>
        </p:nvSpPr>
        <p:spPr bwMode="auto">
          <a:xfrm>
            <a:off x="0" y="5873750"/>
            <a:ext cx="9144000" cy="401638"/>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33125" name="Text Box 10">
            <a:extLst>
              <a:ext uri="{FF2B5EF4-FFF2-40B4-BE49-F238E27FC236}">
                <a16:creationId xmlns:a16="http://schemas.microsoft.com/office/drawing/2014/main" id="{EA31E527-622B-48F6-8433-6DC4D3FA5F47}"/>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C894030D-1D3A-4C09-AA3F-B911FFF2B7C4}"/>
              </a:ext>
            </a:extLst>
          </p:cNvPr>
          <p:cNvSpPr txBox="1">
            <a:spLocks noChangeArrowheads="1"/>
          </p:cNvSpPr>
          <p:nvPr/>
        </p:nvSpPr>
        <p:spPr bwMode="auto">
          <a:xfrm>
            <a:off x="23813" y="604202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135171" name="Rectangle 9">
            <a:extLst>
              <a:ext uri="{FF2B5EF4-FFF2-40B4-BE49-F238E27FC236}">
                <a16:creationId xmlns:a16="http://schemas.microsoft.com/office/drawing/2014/main" id="{DD6731FD-28CD-40C0-9A60-C321D7E28FF7}"/>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400  p o i n t s  …</a:t>
            </a:r>
          </a:p>
        </p:txBody>
      </p:sp>
      <p:sp>
        <p:nvSpPr>
          <p:cNvPr id="6" name="Rectangle 5">
            <a:extLst>
              <a:ext uri="{FF2B5EF4-FFF2-40B4-BE49-F238E27FC236}">
                <a16:creationId xmlns:a16="http://schemas.microsoft.com/office/drawing/2014/main" id="{B12F9F25-E92F-4347-8A1B-AF4A932BD071}"/>
              </a:ext>
            </a:extLst>
          </p:cNvPr>
          <p:cNvSpPr/>
          <p:nvPr/>
        </p:nvSpPr>
        <p:spPr>
          <a:xfrm>
            <a:off x="304800" y="3048000"/>
            <a:ext cx="8610600" cy="1006475"/>
          </a:xfrm>
          <a:prstGeom prst="rect">
            <a:avLst/>
          </a:prstGeom>
        </p:spPr>
        <p:txBody>
          <a:bodyPr>
            <a:spAutoFit/>
          </a:bodyPr>
          <a:lstStyle/>
          <a:p>
            <a:pPr algn="ctr" eaLnBrk="1" hangingPunct="1">
              <a:spcBef>
                <a:spcPct val="50000"/>
              </a:spcBef>
              <a:defRPr/>
            </a:pPr>
            <a:r>
              <a:rPr lang="en-US" sz="6000" b="1" dirty="0">
                <a:solidFill>
                  <a:srgbClr val="002060"/>
                </a:solidFill>
                <a:effectLst>
                  <a:outerShdw blurRad="38100" dist="38100" dir="2700000" algn="tl">
                    <a:srgbClr val="000000"/>
                  </a:outerShdw>
                </a:effectLst>
              </a:rPr>
              <a:t> </a:t>
            </a:r>
          </a:p>
        </p:txBody>
      </p:sp>
      <p:sp>
        <p:nvSpPr>
          <p:cNvPr id="5" name="TextBox 4">
            <a:extLst>
              <a:ext uri="{FF2B5EF4-FFF2-40B4-BE49-F238E27FC236}">
                <a16:creationId xmlns:a16="http://schemas.microsoft.com/office/drawing/2014/main" id="{526B1877-81B1-4EFE-88F8-22753DF052A2}"/>
              </a:ext>
            </a:extLst>
          </p:cNvPr>
          <p:cNvSpPr txBox="1"/>
          <p:nvPr/>
        </p:nvSpPr>
        <p:spPr>
          <a:xfrm>
            <a:off x="0" y="1562100"/>
            <a:ext cx="9144000" cy="4524375"/>
          </a:xfrm>
          <a:prstGeom prst="rect">
            <a:avLst/>
          </a:prstGeom>
          <a:noFill/>
        </p:spPr>
        <p:txBody>
          <a:bodyPr>
            <a:spAutoFit/>
          </a:bodyPr>
          <a:lstStyle/>
          <a:p>
            <a:pPr algn="ctr">
              <a:defRPr/>
            </a:pPr>
            <a:r>
              <a:rPr lang="en-US" sz="5400" b="1" dirty="0">
                <a:effectLst>
                  <a:outerShdw blurRad="38100" dist="38100" dir="2700000" algn="tl">
                    <a:srgbClr val="000000"/>
                  </a:outerShdw>
                </a:effectLst>
              </a:rPr>
              <a:t>Type of plastic card either  purchased or given to you with a certain amount of free money to spend.</a:t>
            </a:r>
            <a:endParaRPr lang="en-US" sz="5400" b="1" dirty="0">
              <a:solidFill>
                <a:srgbClr val="002060"/>
              </a:solidFill>
              <a:effectLst>
                <a:outerShdw blurRad="38100" dist="38100" dir="2700000" algn="tl">
                  <a:srgbClr val="000000"/>
                </a:outerShdw>
              </a:effectLst>
            </a:endParaRPr>
          </a:p>
          <a:p>
            <a:pPr>
              <a:defRPr/>
            </a:pPr>
            <a:endParaRPr lang="en-US"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a:extLst>
              <a:ext uri="{FF2B5EF4-FFF2-40B4-BE49-F238E27FC236}">
                <a16:creationId xmlns:a16="http://schemas.microsoft.com/office/drawing/2014/main" id="{A6271E63-E2A1-4C62-85A9-2F26FB928166}"/>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0D99E440-509D-4568-A517-B59D49324373}"/>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Gift Card</a:t>
            </a:r>
          </a:p>
        </p:txBody>
      </p:sp>
      <p:sp>
        <p:nvSpPr>
          <p:cNvPr id="22535" name="Text Box 7">
            <a:extLst>
              <a:ext uri="{FF2B5EF4-FFF2-40B4-BE49-F238E27FC236}">
                <a16:creationId xmlns:a16="http://schemas.microsoft.com/office/drawing/2014/main" id="{F3EDF9D6-8CFE-4820-864E-FD587F4077CC}"/>
              </a:ext>
            </a:extLst>
          </p:cNvPr>
          <p:cNvSpPr txBox="1">
            <a:spLocks noChangeArrowheads="1"/>
          </p:cNvSpPr>
          <p:nvPr/>
        </p:nvSpPr>
        <p:spPr bwMode="auto">
          <a:xfrm>
            <a:off x="-114300" y="5662613"/>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37221" name="Text Box 10">
            <a:extLst>
              <a:ext uri="{FF2B5EF4-FFF2-40B4-BE49-F238E27FC236}">
                <a16:creationId xmlns:a16="http://schemas.microsoft.com/office/drawing/2014/main" id="{F6DC7FC2-285E-420A-A969-3324057CFFD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48C4CAC6-D07D-4577-A7AD-B973E5317D4C}"/>
              </a:ext>
            </a:extLst>
          </p:cNvPr>
          <p:cNvSpPr txBox="1">
            <a:spLocks noChangeArrowheads="1"/>
          </p:cNvSpPr>
          <p:nvPr/>
        </p:nvSpPr>
        <p:spPr bwMode="auto">
          <a:xfrm>
            <a:off x="0"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139267" name="Rectangle 9">
            <a:extLst>
              <a:ext uri="{FF2B5EF4-FFF2-40B4-BE49-F238E27FC236}">
                <a16:creationId xmlns:a16="http://schemas.microsoft.com/office/drawing/2014/main" id="{DFDD5F70-345F-436B-BB45-5294123DA143}"/>
              </a:ext>
            </a:extLst>
          </p:cNvPr>
          <p:cNvSpPr>
            <a:spLocks noChangeArrowheads="1"/>
          </p:cNvSpPr>
          <p:nvPr/>
        </p:nvSpPr>
        <p:spPr bwMode="auto">
          <a:xfrm>
            <a:off x="723900" y="212725"/>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500  p o i n t s  …</a:t>
            </a:r>
          </a:p>
        </p:txBody>
      </p:sp>
      <p:sp>
        <p:nvSpPr>
          <p:cNvPr id="6" name="Rectangle 5">
            <a:extLst>
              <a:ext uri="{FF2B5EF4-FFF2-40B4-BE49-F238E27FC236}">
                <a16:creationId xmlns:a16="http://schemas.microsoft.com/office/drawing/2014/main" id="{E4211C75-3A16-436A-B959-B103D573CE92}"/>
              </a:ext>
            </a:extLst>
          </p:cNvPr>
          <p:cNvSpPr/>
          <p:nvPr/>
        </p:nvSpPr>
        <p:spPr>
          <a:xfrm>
            <a:off x="0" y="1371600"/>
            <a:ext cx="91440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3" name="Rectangle 2">
            <a:extLst>
              <a:ext uri="{FF2B5EF4-FFF2-40B4-BE49-F238E27FC236}">
                <a16:creationId xmlns:a16="http://schemas.microsoft.com/office/drawing/2014/main" id="{D9D86266-629A-4DB5-B4AA-9DCB345BAC64}"/>
              </a:ext>
            </a:extLst>
          </p:cNvPr>
          <p:cNvSpPr/>
          <p:nvPr/>
        </p:nvSpPr>
        <p:spPr>
          <a:xfrm>
            <a:off x="419100" y="1219200"/>
            <a:ext cx="8305800" cy="4246563"/>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Plastic card pre-loaded with your money for purchases where any debit card is accepted. </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8D0B5AA1-DC45-497D-BD12-AAD89D8ECFDB}"/>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17E3B9E5-148C-42F4-8160-D1421DEE2422}"/>
              </a:ext>
            </a:extLst>
          </p:cNvPr>
          <p:cNvSpPr txBox="1">
            <a:spLocks noChangeArrowheads="1"/>
          </p:cNvSpPr>
          <p:nvPr/>
        </p:nvSpPr>
        <p:spPr bwMode="auto">
          <a:xfrm>
            <a:off x="495300" y="24479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t>Pre-Paid Card</a:t>
            </a:r>
            <a:endParaRPr lang="en-US" sz="80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58C59B84-0FE3-45C3-BE27-9805BC632814}"/>
              </a:ext>
            </a:extLst>
          </p:cNvPr>
          <p:cNvSpPr txBox="1">
            <a:spLocks noChangeArrowheads="1"/>
          </p:cNvSpPr>
          <p:nvPr/>
        </p:nvSpPr>
        <p:spPr bwMode="auto">
          <a:xfrm>
            <a:off x="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000000"/>
                  </a:outerShdw>
                </a:effectLst>
                <a:hlinkClick r:id="rId3" action="ppaction://hlinksldjump"/>
              </a:rPr>
              <a:t>CLICK TO PLAY AGAIN</a:t>
            </a:r>
            <a:endParaRPr lang="en-US" sz="2000" b="1" u="sng" dirty="0">
              <a:solidFill>
                <a:srgbClr val="F5BC4B"/>
              </a:solidFill>
              <a:effectLst>
                <a:outerShdw blurRad="38100" dist="38100" dir="2700000" algn="tl">
                  <a:srgbClr val="000000"/>
                </a:outerShdw>
              </a:effectLst>
            </a:endParaRPr>
          </a:p>
        </p:txBody>
      </p:sp>
      <p:sp>
        <p:nvSpPr>
          <p:cNvPr id="141317" name="Text Box 10">
            <a:extLst>
              <a:ext uri="{FF2B5EF4-FFF2-40B4-BE49-F238E27FC236}">
                <a16:creationId xmlns:a16="http://schemas.microsoft.com/office/drawing/2014/main" id="{9B99BF3E-1425-452D-A9EF-77F4E80372CC}"/>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5">
            <a:extLst>
              <a:ext uri="{FF2B5EF4-FFF2-40B4-BE49-F238E27FC236}">
                <a16:creationId xmlns:a16="http://schemas.microsoft.com/office/drawing/2014/main" id="{39A300F1-0BCC-489D-8123-AF6867F99DC9}"/>
              </a:ext>
            </a:extLst>
          </p:cNvPr>
          <p:cNvSpPr txBox="1">
            <a:spLocks noChangeArrowheads="1"/>
          </p:cNvSpPr>
          <p:nvPr/>
        </p:nvSpPr>
        <p:spPr bwMode="auto">
          <a:xfrm>
            <a:off x="1544638" y="2312988"/>
            <a:ext cx="6096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400">
                <a:solidFill>
                  <a:srgbClr val="CB7707"/>
                </a:solidFill>
                <a:latin typeface="Comic Sans MS" panose="030F0702030302020204" pitchFamily="66" charset="0"/>
              </a:rPr>
              <a:t> </a:t>
            </a:r>
            <a:br>
              <a:rPr lang="en-US" altLang="en-US" sz="4400">
                <a:solidFill>
                  <a:srgbClr val="CB7707"/>
                </a:solidFill>
                <a:latin typeface="Comic Sans MS" panose="030F0702030302020204" pitchFamily="66" charset="0"/>
              </a:rPr>
            </a:br>
            <a:endParaRPr lang="en-US" altLang="en-US" sz="4400">
              <a:solidFill>
                <a:srgbClr val="002060"/>
              </a:solidFill>
              <a:latin typeface="Comic Sans MS" panose="030F0702030302020204" pitchFamily="66" charset="0"/>
            </a:endParaRPr>
          </a:p>
        </p:txBody>
      </p:sp>
      <p:sp>
        <p:nvSpPr>
          <p:cNvPr id="125959" name="AutoShape 7">
            <a:hlinkClick r:id="rId3" action="ppaction://hlinksldjump" highlightClick="1"/>
            <a:extLst>
              <a:ext uri="{FF2B5EF4-FFF2-40B4-BE49-F238E27FC236}">
                <a16:creationId xmlns:a16="http://schemas.microsoft.com/office/drawing/2014/main" id="{CF0ABB72-43CA-446B-9C61-8D8FD162328A}"/>
              </a:ext>
            </a:extLst>
          </p:cNvPr>
          <p:cNvSpPr>
            <a:spLocks noChangeArrowheads="1"/>
          </p:cNvSpPr>
          <p:nvPr/>
        </p:nvSpPr>
        <p:spPr bwMode="auto">
          <a:xfrm flipV="1">
            <a:off x="0" y="6858000"/>
            <a:ext cx="9144000" cy="46038"/>
          </a:xfrm>
          <a:prstGeom prst="actionButtonBlank">
            <a:avLst/>
          </a:prstGeom>
          <a:noFill/>
          <a:ln w="9525">
            <a:noFill/>
            <a:miter lim="800000"/>
            <a:headEnd/>
            <a:tailEnd/>
          </a:ln>
          <a:effectLst/>
        </p:spPr>
        <p:txBody>
          <a:bodyPr wrap="none" anchor="ctr"/>
          <a:lstStyle/>
          <a:p>
            <a:pPr algn="ctr" eaLnBrk="1" hangingPunct="1">
              <a:defRPr/>
            </a:pPr>
            <a:endParaRPr lang="en-US" sz="6000" b="1">
              <a:solidFill>
                <a:schemeClr val="bg1"/>
              </a:solidFill>
              <a:effectLst>
                <a:outerShdw blurRad="38100" dist="38100" dir="2700000" algn="tl">
                  <a:srgbClr val="000000">
                    <a:alpha val="43137"/>
                  </a:srgbClr>
                </a:outerShdw>
              </a:effectLst>
            </a:endParaRPr>
          </a:p>
        </p:txBody>
      </p:sp>
      <p:sp>
        <p:nvSpPr>
          <p:cNvPr id="143364" name="Rectangle 7">
            <a:extLst>
              <a:ext uri="{FF2B5EF4-FFF2-40B4-BE49-F238E27FC236}">
                <a16:creationId xmlns:a16="http://schemas.microsoft.com/office/drawing/2014/main" id="{526F4D9A-63F1-4A43-B46D-E9D409FE13D5}"/>
              </a:ext>
            </a:extLst>
          </p:cNvPr>
          <p:cNvSpPr>
            <a:spLocks noChangeArrowheads="1"/>
          </p:cNvSpPr>
          <p:nvPr/>
        </p:nvSpPr>
        <p:spPr bwMode="auto">
          <a:xfrm>
            <a:off x="228600" y="1093788"/>
            <a:ext cx="8610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5400" b="1">
                <a:solidFill>
                  <a:srgbClr val="F5BC4B"/>
                </a:solidFill>
              </a:rPr>
              <a:t> </a:t>
            </a:r>
          </a:p>
        </p:txBody>
      </p:sp>
      <p:sp>
        <p:nvSpPr>
          <p:cNvPr id="143365" name="TextBox 4">
            <a:extLst>
              <a:ext uri="{FF2B5EF4-FFF2-40B4-BE49-F238E27FC236}">
                <a16:creationId xmlns:a16="http://schemas.microsoft.com/office/drawing/2014/main" id="{15396BF3-312A-4674-A18B-79510BAE743A}"/>
              </a:ext>
            </a:extLst>
          </p:cNvPr>
          <p:cNvSpPr txBox="1">
            <a:spLocks noChangeArrowheads="1"/>
          </p:cNvSpPr>
          <p:nvPr/>
        </p:nvSpPr>
        <p:spPr bwMode="auto">
          <a:xfrm>
            <a:off x="0" y="4064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b="1" i="1" u="sng">
                <a:solidFill>
                  <a:srgbClr val="FFFF00"/>
                </a:solidFill>
              </a:rPr>
              <a:t>Final  Jeopardy  Question</a:t>
            </a:r>
          </a:p>
        </p:txBody>
      </p:sp>
      <p:sp>
        <p:nvSpPr>
          <p:cNvPr id="6" name="TextBox 5">
            <a:extLst>
              <a:ext uri="{FF2B5EF4-FFF2-40B4-BE49-F238E27FC236}">
                <a16:creationId xmlns:a16="http://schemas.microsoft.com/office/drawing/2014/main" id="{82BFF9F5-95BE-4100-95A9-DDA3B99F1F27}"/>
              </a:ext>
            </a:extLst>
          </p:cNvPr>
          <p:cNvSpPr txBox="1"/>
          <p:nvPr/>
        </p:nvSpPr>
        <p:spPr>
          <a:xfrm>
            <a:off x="-12700" y="6019800"/>
            <a:ext cx="9144000" cy="677863"/>
          </a:xfrm>
          <a:prstGeom prst="rect">
            <a:avLst/>
          </a:prstGeom>
          <a:noFill/>
        </p:spPr>
        <p:txBody>
          <a:bodyPr>
            <a:spAutoFit/>
          </a:bodyPr>
          <a:lstStyle/>
          <a:p>
            <a:pPr algn="ctr">
              <a:defRPr/>
            </a:pPr>
            <a:r>
              <a:rPr lang="en-US" sz="2000" b="1" u="sng" dirty="0">
                <a:solidFill>
                  <a:srgbClr val="F9B04F"/>
                </a:solidFill>
                <a:effectLst>
                  <a:outerShdw blurRad="38100" dist="38100" dir="2700000" algn="tl">
                    <a:srgbClr val="808080"/>
                  </a:outerShdw>
                </a:effectLst>
              </a:rPr>
              <a:t>CLICK TO CHECK</a:t>
            </a:r>
          </a:p>
          <a:p>
            <a:pPr algn="ctr">
              <a:defRPr/>
            </a:pPr>
            <a:endParaRPr lang="en-US" dirty="0"/>
          </a:p>
        </p:txBody>
      </p:sp>
      <p:sp>
        <p:nvSpPr>
          <p:cNvPr id="143367" name="Rectangle 1">
            <a:extLst>
              <a:ext uri="{FF2B5EF4-FFF2-40B4-BE49-F238E27FC236}">
                <a16:creationId xmlns:a16="http://schemas.microsoft.com/office/drawing/2014/main" id="{0EC704CD-139C-44C2-A874-10A975083E0E}"/>
              </a:ext>
            </a:extLst>
          </p:cNvPr>
          <p:cNvSpPr>
            <a:spLocks noChangeArrowheads="1"/>
          </p:cNvSpPr>
          <p:nvPr/>
        </p:nvSpPr>
        <p:spPr bwMode="auto">
          <a:xfrm>
            <a:off x="800100" y="1555750"/>
            <a:ext cx="7467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4800" b="1"/>
              <a:t>An investment when you have a variety of assets including  stocks, bonds, and mutual funds.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EEA9B73E-15D1-40B9-A46D-AFB90216D29E}"/>
              </a:ext>
            </a:extLst>
          </p:cNvPr>
          <p:cNvSpPr>
            <a:spLocks noChangeArrowheads="1"/>
          </p:cNvSpPr>
          <p:nvPr/>
        </p:nvSpPr>
        <p:spPr bwMode="auto">
          <a:xfrm>
            <a:off x="952500" y="1524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Investing</a:t>
            </a:r>
          </a:p>
        </p:txBody>
      </p:sp>
      <p:sp>
        <p:nvSpPr>
          <p:cNvPr id="16387" name="Rectangle 8">
            <a:extLst>
              <a:ext uri="{FF2B5EF4-FFF2-40B4-BE49-F238E27FC236}">
                <a16:creationId xmlns:a16="http://schemas.microsoft.com/office/drawing/2014/main" id="{78632820-47E3-4A80-928D-2D4D0302EBCC}"/>
              </a:ext>
            </a:extLst>
          </p:cNvPr>
          <p:cNvSpPr>
            <a:spLocks noChangeArrowheads="1"/>
          </p:cNvSpPr>
          <p:nvPr/>
        </p:nvSpPr>
        <p:spPr bwMode="auto">
          <a:xfrm>
            <a:off x="838200" y="255588"/>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b="1">
                <a:solidFill>
                  <a:srgbClr val="FFFF00"/>
                </a:solidFill>
              </a:rPr>
              <a:t>What do you know about…</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DE8E1-32F7-433C-B57D-E1593E481DE7}"/>
              </a:ext>
            </a:extLst>
          </p:cNvPr>
          <p:cNvSpPr>
            <a:spLocks noGrp="1"/>
          </p:cNvSpPr>
          <p:nvPr>
            <p:ph type="title"/>
          </p:nvPr>
        </p:nvSpPr>
        <p:spPr>
          <a:xfrm>
            <a:off x="685800" y="304800"/>
            <a:ext cx="8229600" cy="1139825"/>
          </a:xfrm>
        </p:spPr>
        <p:txBody>
          <a:bodyPr/>
          <a:lstStyle/>
          <a:p>
            <a:pPr>
              <a:defRPr/>
            </a:pPr>
            <a:r>
              <a:rPr lang="en-US" i="1" dirty="0">
                <a:solidFill>
                  <a:srgbClr val="FFFF00"/>
                </a:solidFill>
                <a:effectLst/>
                <a:latin typeface="+mn-lt"/>
              </a:rPr>
              <a:t>Final Jeopardy Answer is …</a:t>
            </a:r>
            <a:endParaRPr lang="en-US" dirty="0">
              <a:solidFill>
                <a:srgbClr val="FFFF00"/>
              </a:solidFill>
              <a:effectLst/>
              <a:latin typeface="+mn-lt"/>
            </a:endParaRPr>
          </a:p>
        </p:txBody>
      </p:sp>
      <p:sp>
        <p:nvSpPr>
          <p:cNvPr id="3" name="Content Placeholder 2">
            <a:extLst>
              <a:ext uri="{FF2B5EF4-FFF2-40B4-BE49-F238E27FC236}">
                <a16:creationId xmlns:a16="http://schemas.microsoft.com/office/drawing/2014/main" id="{023617FF-F429-4983-8D0A-95E2D04EFF97}"/>
              </a:ext>
            </a:extLst>
          </p:cNvPr>
          <p:cNvSpPr>
            <a:spLocks noGrp="1"/>
          </p:cNvSpPr>
          <p:nvPr>
            <p:ph idx="1"/>
          </p:nvPr>
        </p:nvSpPr>
        <p:spPr>
          <a:xfrm>
            <a:off x="457200" y="1828800"/>
            <a:ext cx="8229600" cy="4530725"/>
          </a:xfrm>
        </p:spPr>
        <p:txBody>
          <a:bodyPr/>
          <a:lstStyle/>
          <a:p>
            <a:pPr marL="0" indent="0" algn="ctr">
              <a:buFont typeface="Wingdings" panose="05000000000000000000" pitchFamily="2" charset="2"/>
              <a:buNone/>
              <a:defRPr/>
            </a:pPr>
            <a:r>
              <a:rPr lang="en-US" sz="6000" b="1" dirty="0"/>
              <a:t>Asset Allocation  or </a:t>
            </a:r>
          </a:p>
          <a:p>
            <a:pPr marL="0" indent="0" algn="ctr">
              <a:buFont typeface="Wingdings" panose="05000000000000000000" pitchFamily="2" charset="2"/>
              <a:buNone/>
              <a:defRPr/>
            </a:pPr>
            <a:r>
              <a:rPr lang="en-US" sz="6000" b="1" dirty="0"/>
              <a:t>Diversification</a:t>
            </a:r>
          </a:p>
          <a:p>
            <a:pP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0CB3BCBB-1C17-4C05-882A-5C9B11F3AD3C}"/>
              </a:ext>
            </a:extLst>
          </p:cNvPr>
          <p:cNvSpPr>
            <a:spLocks noChangeArrowheads="1"/>
          </p:cNvSpPr>
          <p:nvPr/>
        </p:nvSpPr>
        <p:spPr bwMode="auto">
          <a:xfrm>
            <a:off x="952500" y="16764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endParaRPr lang="en-US" sz="6000" b="1" dirty="0">
              <a:solidFill>
                <a:srgbClr val="000099"/>
              </a:solidFill>
              <a:effectLst>
                <a:outerShdw blurRad="38100" dist="38100" dir="2700000" algn="tl">
                  <a:srgbClr val="000000"/>
                </a:outerShdw>
              </a:effectLst>
              <a:latin typeface="Tahoma" charset="0"/>
            </a:endParaRPr>
          </a:p>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Plastic Money </a:t>
            </a:r>
          </a:p>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Cards</a:t>
            </a:r>
          </a:p>
          <a:p>
            <a:pPr algn="ctr" eaLnBrk="1" hangingPunct="1">
              <a:spcBef>
                <a:spcPct val="20000"/>
              </a:spcBef>
              <a:buClr>
                <a:schemeClr val="folHlink"/>
              </a:buClr>
              <a:buSzPct val="60000"/>
              <a:buFont typeface="Wingdings" pitchFamily="2" charset="2"/>
              <a:buNone/>
              <a:defRPr/>
            </a:pPr>
            <a:endParaRPr lang="en-US" sz="5000" b="1" dirty="0">
              <a:solidFill>
                <a:srgbClr val="000099"/>
              </a:solidFill>
              <a:effectLst>
                <a:outerShdw blurRad="38100" dist="38100" dir="2700000" algn="tl">
                  <a:srgbClr val="000000"/>
                </a:outerShdw>
              </a:effectLst>
              <a:latin typeface="Tahoma" charset="0"/>
            </a:endParaRPr>
          </a:p>
        </p:txBody>
      </p:sp>
      <p:sp>
        <p:nvSpPr>
          <p:cNvPr id="18435" name="Rectangle 8">
            <a:extLst>
              <a:ext uri="{FF2B5EF4-FFF2-40B4-BE49-F238E27FC236}">
                <a16:creationId xmlns:a16="http://schemas.microsoft.com/office/drawing/2014/main" id="{230E5DC9-DD1D-457E-AD3F-51FA5FCA80ED}"/>
              </a:ext>
            </a:extLst>
          </p:cNvPr>
          <p:cNvSpPr>
            <a:spLocks noChangeArrowheads="1"/>
          </p:cNvSpPr>
          <p:nvPr/>
        </p:nvSpPr>
        <p:spPr bwMode="auto">
          <a:xfrm>
            <a:off x="9525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b="1">
                <a:solidFill>
                  <a:srgbClr val="FFFF00"/>
                </a:solidFill>
              </a:rPr>
              <a:t>What do you know about…</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CF336904-B415-4D4B-8288-08527603B317}"/>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9B04F"/>
                </a:solidFill>
                <a:effectLst>
                  <a:outerShdw blurRad="38100" dist="38100" dir="2700000" algn="tl">
                    <a:srgbClr val="808080"/>
                  </a:outerShdw>
                </a:effectLst>
              </a:rPr>
              <a:t>CLICK TO CHECK</a:t>
            </a:r>
          </a:p>
        </p:txBody>
      </p:sp>
      <p:sp>
        <p:nvSpPr>
          <p:cNvPr id="20483" name="Rectangle 9">
            <a:extLst>
              <a:ext uri="{FF2B5EF4-FFF2-40B4-BE49-F238E27FC236}">
                <a16:creationId xmlns:a16="http://schemas.microsoft.com/office/drawing/2014/main" id="{BD578EC9-AD7B-423E-8200-EFC7BCCC02E3}"/>
              </a:ext>
            </a:extLst>
          </p:cNvPr>
          <p:cNvSpPr>
            <a:spLocks noChangeArrowheads="1"/>
          </p:cNvSpPr>
          <p:nvPr/>
        </p:nvSpPr>
        <p:spPr bwMode="auto">
          <a:xfrm>
            <a:off x="914400" y="414338"/>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100  p o i n t s  …</a:t>
            </a:r>
          </a:p>
        </p:txBody>
      </p:sp>
      <p:sp>
        <p:nvSpPr>
          <p:cNvPr id="20484" name="Rectangle 2">
            <a:extLst>
              <a:ext uri="{FF2B5EF4-FFF2-40B4-BE49-F238E27FC236}">
                <a16:creationId xmlns:a16="http://schemas.microsoft.com/office/drawing/2014/main" id="{8358F29F-0A48-46BE-91EB-98311ACBEAB2}"/>
              </a:ext>
            </a:extLst>
          </p:cNvPr>
          <p:cNvSpPr>
            <a:spLocks noChangeArrowheads="1"/>
          </p:cNvSpPr>
          <p:nvPr/>
        </p:nvSpPr>
        <p:spPr bwMode="auto">
          <a:xfrm>
            <a:off x="180975" y="1536700"/>
            <a:ext cx="83820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6000" b="1"/>
              <a:t>Monthly costs (good debt) which you need  to pay to survive in life.</a:t>
            </a:r>
            <a:endParaRPr lang="en-US" altLang="en-US" sz="600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7/20/2009 7:27:48 PM&quot;&gt;&lt;Slide id=&quot;353&quot; dur=&quot;1.828125&quot; bld=&quot;|.1|.5|.5|.3|0|0|0|0|0|0&quot;/&gt;&lt;Slide id=&quot;396&quot; dur=&quot;2.078125&quot;/&gt;&lt;/Timings&gt;&lt;/WMTools&gt;"/>
</p:tagLst>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75CE70-A04F-435F-8AE5-40C2C5C58217}">
  <ds:schemaRefs>
    <ds:schemaRef ds:uri="http://schemas.microsoft.com/sharepoint/v3/contenttype/forms"/>
  </ds:schemaRefs>
</ds:datastoreItem>
</file>

<file path=customXml/itemProps2.xml><?xml version="1.0" encoding="utf-8"?>
<ds:datastoreItem xmlns:ds="http://schemas.openxmlformats.org/officeDocument/2006/customXml" ds:itemID="{1633B6A4-9F0B-467B-A71C-88D6CFEB0B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Globe</Template>
  <TotalTime>2312</TotalTime>
  <Words>2283</Words>
  <Application>Microsoft Office PowerPoint</Application>
  <PresentationFormat>On-screen Show (4:3)</PresentationFormat>
  <Paragraphs>364</Paragraphs>
  <Slides>70</Slides>
  <Notes>68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70</vt:i4>
      </vt:variant>
    </vt:vector>
  </HeadingPairs>
  <TitlesOfParts>
    <vt:vector size="79" baseType="lpstr">
      <vt:lpstr>Verdana</vt:lpstr>
      <vt:lpstr>Arial</vt:lpstr>
      <vt:lpstr>Wingdings</vt:lpstr>
      <vt:lpstr>Calibri</vt:lpstr>
      <vt:lpstr>Tahoma</vt:lpstr>
      <vt:lpstr>Berlin Sans FB Demi</vt:lpstr>
      <vt:lpstr>Roboto</vt:lpstr>
      <vt:lpstr>Comic Sans MS</vt:lpstr>
      <vt:lpstr>Globe</vt:lpstr>
      <vt:lpstr>This Is Jeopardy!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Final Jeopardy Answer is …</vt:lpstr>
    </vt:vector>
  </TitlesOfParts>
  <Company>Fusion Media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Multi-Q: A Review Game</dc:title>
  <dc:creator>Lister</dc:creator>
  <cp:lastModifiedBy>Jarvon Carson</cp:lastModifiedBy>
  <cp:revision>323</cp:revision>
  <dcterms:created xsi:type="dcterms:W3CDTF">2000-06-13T23:05:30Z</dcterms:created>
  <dcterms:modified xsi:type="dcterms:W3CDTF">2021-06-08T17:49:20Z</dcterms:modified>
</cp:coreProperties>
</file>