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3"/>
  </p:sldMasterIdLst>
  <p:notesMasterIdLst>
    <p:notesMasterId r:id="rId74"/>
  </p:notesMasterIdLst>
  <p:handoutMasterIdLst>
    <p:handoutMasterId r:id="rId75"/>
  </p:handoutMasterIdLst>
  <p:sldIdLst>
    <p:sldId id="469" r:id="rId4"/>
    <p:sldId id="263" r:id="rId5"/>
    <p:sldId id="257" r:id="rId6"/>
    <p:sldId id="464" r:id="rId7"/>
    <p:sldId id="465" r:id="rId8"/>
    <p:sldId id="466" r:id="rId9"/>
    <p:sldId id="467" r:id="rId10"/>
    <p:sldId id="468" r:id="rId11"/>
    <p:sldId id="399" r:id="rId12"/>
    <p:sldId id="398" r:id="rId13"/>
    <p:sldId id="402" r:id="rId14"/>
    <p:sldId id="403" r:id="rId15"/>
    <p:sldId id="400" r:id="rId16"/>
    <p:sldId id="401" r:id="rId17"/>
    <p:sldId id="264" r:id="rId18"/>
    <p:sldId id="265" r:id="rId19"/>
    <p:sldId id="426" r:id="rId20"/>
    <p:sldId id="427" r:id="rId21"/>
    <p:sldId id="404" r:id="rId22"/>
    <p:sldId id="405" r:id="rId23"/>
    <p:sldId id="406" r:id="rId24"/>
    <p:sldId id="407" r:id="rId25"/>
    <p:sldId id="408" r:id="rId26"/>
    <p:sldId id="409" r:id="rId27"/>
    <p:sldId id="410" r:id="rId28"/>
    <p:sldId id="411" r:id="rId29"/>
    <p:sldId id="412" r:id="rId30"/>
    <p:sldId id="413" r:id="rId31"/>
    <p:sldId id="429" r:id="rId32"/>
    <p:sldId id="428" r:id="rId33"/>
    <p:sldId id="430" r:id="rId34"/>
    <p:sldId id="431" r:id="rId35"/>
    <p:sldId id="414" r:id="rId36"/>
    <p:sldId id="415" r:id="rId37"/>
    <p:sldId id="416" r:id="rId38"/>
    <p:sldId id="417" r:id="rId39"/>
    <p:sldId id="418" r:id="rId40"/>
    <p:sldId id="419" r:id="rId41"/>
    <p:sldId id="420" r:id="rId42"/>
    <p:sldId id="421" r:id="rId43"/>
    <p:sldId id="424" r:id="rId44"/>
    <p:sldId id="425" r:id="rId45"/>
    <p:sldId id="432" r:id="rId46"/>
    <p:sldId id="433" r:id="rId47"/>
    <p:sldId id="434" r:id="rId48"/>
    <p:sldId id="435" r:id="rId49"/>
    <p:sldId id="436" r:id="rId50"/>
    <p:sldId id="437" r:id="rId51"/>
    <p:sldId id="440" r:id="rId52"/>
    <p:sldId id="441" r:id="rId53"/>
    <p:sldId id="442" r:id="rId54"/>
    <p:sldId id="443" r:id="rId55"/>
    <p:sldId id="444" r:id="rId56"/>
    <p:sldId id="445" r:id="rId57"/>
    <p:sldId id="446" r:id="rId58"/>
    <p:sldId id="447" r:id="rId59"/>
    <p:sldId id="448" r:id="rId60"/>
    <p:sldId id="449" r:id="rId61"/>
    <p:sldId id="454" r:id="rId62"/>
    <p:sldId id="455" r:id="rId63"/>
    <p:sldId id="456" r:id="rId64"/>
    <p:sldId id="457" r:id="rId65"/>
    <p:sldId id="458" r:id="rId66"/>
    <p:sldId id="459" r:id="rId67"/>
    <p:sldId id="460" r:id="rId68"/>
    <p:sldId id="461" r:id="rId69"/>
    <p:sldId id="462" r:id="rId70"/>
    <p:sldId id="463" r:id="rId71"/>
    <p:sldId id="366" r:id="rId72"/>
    <p:sldId id="470" r:id="rId73"/>
  </p:sldIdLst>
  <p:sldSz cx="9144000" cy="6858000" type="screen4x3"/>
  <p:notesSz cx="7010400" cy="9296400"/>
  <p:custDataLst>
    <p:tags r:id="rId76"/>
  </p:custDataLst>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064">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ug Young"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5BC4B"/>
    <a:srgbClr val="F9B04F"/>
    <a:srgbClr val="FFCC99"/>
    <a:srgbClr val="336600"/>
    <a:srgbClr val="D31C09"/>
    <a:srgbClr val="2FC600"/>
    <a:srgbClr val="F69008"/>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7" autoAdjust="0"/>
    <p:restoredTop sz="90929"/>
  </p:normalViewPr>
  <p:slideViewPr>
    <p:cSldViewPr>
      <p:cViewPr varScale="1">
        <p:scale>
          <a:sx n="76" d="100"/>
          <a:sy n="76" d="100"/>
        </p:scale>
        <p:origin x="1574" y="48"/>
      </p:cViewPr>
      <p:guideLst>
        <p:guide orient="horz" pos="206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690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16" Type="http://schemas.openxmlformats.org/officeDocument/2006/relationships/slide" Target="slides/slide13.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notesMaster" Target="notesMasters/notesMaster1.xml"/><Relationship Id="rId79" Type="http://schemas.openxmlformats.org/officeDocument/2006/relationships/viewProps" Target="viewProps.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commentAuthors" Target="commentAuthor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theme" Target="theme/theme1.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tags" Target="tags/tag1.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customXml" Target="../customXml/item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13CA54C-9582-40DC-961C-01290E124FC0}"/>
              </a:ext>
            </a:extLst>
          </p:cNvPr>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653B6460-28CA-4A07-A8B0-63523CFE78E4}"/>
              </a:ext>
            </a:extLst>
          </p:cNvPr>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55D398BA-D142-4EAD-A084-404E2EDD15E7}" type="datetimeFigureOut">
              <a:rPr lang="en-US"/>
              <a:pPr>
                <a:defRPr/>
              </a:pPr>
              <a:t>6/8/2021</a:t>
            </a:fld>
            <a:endParaRPr lang="en-US"/>
          </a:p>
        </p:txBody>
      </p:sp>
      <p:sp>
        <p:nvSpPr>
          <p:cNvPr id="4" name="Footer Placeholder 3">
            <a:extLst>
              <a:ext uri="{FF2B5EF4-FFF2-40B4-BE49-F238E27FC236}">
                <a16:creationId xmlns:a16="http://schemas.microsoft.com/office/drawing/2014/main" id="{F7793359-7A0D-4004-A5A7-AA9595D27F28}"/>
              </a:ext>
            </a:extLst>
          </p:cNvPr>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a:extLst>
              <a:ext uri="{FF2B5EF4-FFF2-40B4-BE49-F238E27FC236}">
                <a16:creationId xmlns:a16="http://schemas.microsoft.com/office/drawing/2014/main" id="{9872B7F5-CE70-48EF-8BB3-5BD82586B1D3}"/>
              </a:ext>
            </a:extLst>
          </p:cNvPr>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E0E0F93-9EC6-43DB-94FD-9013B8B8971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246B98A-482E-45CD-8245-A77E1107CFFF}"/>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b="1">
                <a:solidFill>
                  <a:schemeClr val="bg1"/>
                </a:solidFill>
                <a:effectLst>
                  <a:outerShdw blurRad="38100" dist="38100" dir="2700000" algn="tl">
                    <a:srgbClr val="000000">
                      <a:alpha val="43137"/>
                    </a:srgbClr>
                  </a:outerShdw>
                </a:effectLst>
              </a:defRPr>
            </a:lvl1pPr>
          </a:lstStyle>
          <a:p>
            <a:pPr>
              <a:defRPr/>
            </a:pPr>
            <a:endParaRPr lang="en-US"/>
          </a:p>
        </p:txBody>
      </p:sp>
      <p:sp>
        <p:nvSpPr>
          <p:cNvPr id="3" name="Date Placeholder 2">
            <a:extLst>
              <a:ext uri="{FF2B5EF4-FFF2-40B4-BE49-F238E27FC236}">
                <a16:creationId xmlns:a16="http://schemas.microsoft.com/office/drawing/2014/main" id="{A4F72D37-C226-4FF4-AC6C-E685C74CAED3}"/>
              </a:ext>
            </a:extLst>
          </p:cNvPr>
          <p:cNvSpPr>
            <a:spLocks noGrp="1"/>
          </p:cNvSpPr>
          <p:nvPr>
            <p:ph type="dt" idx="1"/>
          </p:nvPr>
        </p:nvSpPr>
        <p:spPr>
          <a:xfrm>
            <a:off x="3970338" y="0"/>
            <a:ext cx="3038475" cy="465138"/>
          </a:xfrm>
          <a:prstGeom prst="rect">
            <a:avLst/>
          </a:prstGeom>
        </p:spPr>
        <p:txBody>
          <a:bodyPr vert="horz" lIns="93177" tIns="46589" rIns="93177" bIns="46589" rtlCol="0"/>
          <a:lstStyle>
            <a:lvl1pPr algn="r" eaLnBrk="1" hangingPunct="1">
              <a:defRPr sz="1200" b="1">
                <a:solidFill>
                  <a:schemeClr val="bg1"/>
                </a:solidFill>
                <a:effectLst>
                  <a:outerShdw blurRad="38100" dist="38100" dir="2700000" algn="tl">
                    <a:srgbClr val="000000">
                      <a:alpha val="43137"/>
                    </a:srgbClr>
                  </a:outerShdw>
                </a:effectLst>
              </a:defRPr>
            </a:lvl1pPr>
          </a:lstStyle>
          <a:p>
            <a:pPr>
              <a:defRPr/>
            </a:pPr>
            <a:fld id="{BACA44CC-010C-45E3-9B8D-72511DC3FDB2}" type="datetimeFigureOut">
              <a:rPr lang="en-US"/>
              <a:pPr>
                <a:defRPr/>
              </a:pPr>
              <a:t>6/8/2021</a:t>
            </a:fld>
            <a:endParaRPr lang="en-US"/>
          </a:p>
        </p:txBody>
      </p:sp>
      <p:sp>
        <p:nvSpPr>
          <p:cNvPr id="4" name="Slide Image Placeholder 3">
            <a:extLst>
              <a:ext uri="{FF2B5EF4-FFF2-40B4-BE49-F238E27FC236}">
                <a16:creationId xmlns:a16="http://schemas.microsoft.com/office/drawing/2014/main" id="{19B90A41-5C2C-4487-8792-60398BC2E62A}"/>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492A0493-6DB8-49E8-9906-C141BBC4B941}"/>
              </a:ext>
            </a:extLst>
          </p:cNvPr>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7C9BD9D-6247-428D-B023-CB7D2C63D226}"/>
              </a:ext>
            </a:extLst>
          </p:cNvPr>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hangingPunct="1">
              <a:defRPr sz="1200" b="1">
                <a:solidFill>
                  <a:schemeClr val="bg1"/>
                </a:solidFill>
                <a:effectLst>
                  <a:outerShdw blurRad="38100" dist="38100" dir="2700000" algn="tl">
                    <a:srgbClr val="000000">
                      <a:alpha val="43137"/>
                    </a:srgbClr>
                  </a:outerShdw>
                </a:effectLst>
              </a:defRPr>
            </a:lvl1pPr>
          </a:lstStyle>
          <a:p>
            <a:pPr>
              <a:defRPr/>
            </a:pPr>
            <a:endParaRPr lang="en-US"/>
          </a:p>
        </p:txBody>
      </p:sp>
      <p:sp>
        <p:nvSpPr>
          <p:cNvPr id="7" name="Slide Number Placeholder 6">
            <a:extLst>
              <a:ext uri="{FF2B5EF4-FFF2-40B4-BE49-F238E27FC236}">
                <a16:creationId xmlns:a16="http://schemas.microsoft.com/office/drawing/2014/main" id="{D6332247-DC16-4BF5-8CD0-415FE18E260A}"/>
              </a:ext>
            </a:extLst>
          </p:cNvPr>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b="1">
                <a:solidFill>
                  <a:schemeClr val="bg1"/>
                </a:solidFill>
                <a:effectLst>
                  <a:outerShdw blurRad="38100" dist="38100" dir="2700000" algn="tl">
                    <a:srgbClr val="C0C0C0"/>
                  </a:outerShdw>
                </a:effectLst>
              </a:defRPr>
            </a:lvl1pPr>
          </a:lstStyle>
          <a:p>
            <a:pPr>
              <a:defRPr/>
            </a:pPr>
            <a:fld id="{221F7092-4BD4-4E4A-AF06-889812B1CB3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6CFD14AD-EEBA-4143-96B7-30AA996B77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FAAD70F9-8E25-41E5-83FC-276EAA8222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11571E32-5C55-41AD-8642-979C0C870482}"/>
              </a:ext>
            </a:extLst>
          </p:cNvPr>
          <p:cNvSpPr>
            <a:spLocks noGrp="1"/>
          </p:cNvSpPr>
          <p:nvPr>
            <p:ph type="sldNum" sz="quarter" idx="5"/>
          </p:nvPr>
        </p:nvSpPr>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defRPr/>
            </a:pPr>
            <a:fld id="{33708E5F-7C1F-4F90-A2DB-D2BB55963ECC}" type="slidenum">
              <a:rPr lang="en-US" altLang="en-US" smtClean="0">
                <a:solidFill>
                  <a:schemeClr val="bg1"/>
                </a:solidFill>
              </a:rPr>
              <a:pPr>
                <a:defRPr/>
              </a:pPr>
              <a:t>2</a:t>
            </a:fld>
            <a:endParaRPr lang="en-US" altLang="en-US">
              <a:solidFill>
                <a:schemeClr val="bg1"/>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D2F21407-7EF1-4458-BD90-FA1E183ABF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8975FAAA-E653-4917-A778-55713244F9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26E2EDCD-24CD-477E-A364-3A37C40DFA0F}"/>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031F2DB1-8E0F-4ECC-8D1D-331BDDAED7EA}" type="slidenum">
              <a:rPr lang="en-US" altLang="en-US" sz="1200" b="1" smtClean="0">
                <a:solidFill>
                  <a:schemeClr val="bg1"/>
                </a:solidFill>
                <a:effectLst>
                  <a:outerShdw blurRad="38100" dist="38100" dir="2700000" algn="tl">
                    <a:srgbClr val="C0C0C0"/>
                  </a:outerShdw>
                </a:effectLst>
              </a:rPr>
              <a:pPr algn="r" eaLnBrk="1" hangingPunct="1">
                <a:defRPr/>
              </a:pPr>
              <a:t>11</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AD9E9156-DDCD-4A6F-BBFC-7B59B3862B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7D7FDD68-2C47-441B-818E-96D08CF671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621A53BC-790B-4ECD-8956-0A1130DC96C8}"/>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1FCD1A8F-77FB-490E-8541-9B60ED5F4C40}" type="slidenum">
              <a:rPr lang="en-US" altLang="en-US" sz="1200" b="1" smtClean="0">
                <a:solidFill>
                  <a:schemeClr val="bg1"/>
                </a:solidFill>
                <a:effectLst>
                  <a:outerShdw blurRad="38100" dist="38100" dir="2700000" algn="tl">
                    <a:srgbClr val="C0C0C0"/>
                  </a:outerShdw>
                </a:effectLst>
              </a:rPr>
              <a:pPr algn="r" eaLnBrk="1" hangingPunct="1">
                <a:defRPr/>
              </a:pPr>
              <a:t>12</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02AE21F6-EE42-463A-9E24-8019DAD9F3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2A684B7E-E7E8-4A03-A90E-EF98453E24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3AE92504-D35C-4599-9ADE-C6BD730A6357}"/>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4CDFFA66-FD03-4F70-98F5-9481CFA8B52C}" type="slidenum">
              <a:rPr lang="en-US" altLang="en-US" sz="1200" b="1" smtClean="0">
                <a:solidFill>
                  <a:schemeClr val="bg1"/>
                </a:solidFill>
                <a:effectLst>
                  <a:outerShdw blurRad="38100" dist="38100" dir="2700000" algn="tl">
                    <a:srgbClr val="C0C0C0"/>
                  </a:outerShdw>
                </a:effectLst>
              </a:rPr>
              <a:pPr algn="r" eaLnBrk="1" hangingPunct="1">
                <a:defRPr/>
              </a:pPr>
              <a:t>13</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A236BD07-4EC9-447C-A99C-A0EC35F55F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02DC7944-DA61-42FA-A47D-C349D550FB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F2083196-F0FC-4BFD-A620-C133424F9192}"/>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10CD7A67-DAB5-4EB9-AEB1-0248506720AF}" type="slidenum">
              <a:rPr lang="en-US" altLang="en-US" sz="1200" b="1" smtClean="0">
                <a:solidFill>
                  <a:schemeClr val="bg1"/>
                </a:solidFill>
                <a:effectLst>
                  <a:outerShdw blurRad="38100" dist="38100" dir="2700000" algn="tl">
                    <a:srgbClr val="C0C0C0"/>
                  </a:outerShdw>
                </a:effectLst>
              </a:rPr>
              <a:pPr algn="r" eaLnBrk="1" hangingPunct="1">
                <a:defRPr/>
              </a:pPr>
              <a:t>14</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F3254864-5010-432A-B710-F07CDDF005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A788F29E-172F-4FCC-9146-2611A3925E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189C4D9F-770C-4CBF-BBFD-2D88875ED141}"/>
              </a:ext>
            </a:extLst>
          </p:cNvPr>
          <p:cNvSpPr>
            <a:spLocks noGrp="1"/>
          </p:cNvSpPr>
          <p:nvPr>
            <p:ph type="sldNum" sz="quarter" idx="5"/>
          </p:nvPr>
        </p:nvSpPr>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defRPr/>
            </a:pPr>
            <a:fld id="{D27DD664-CFE4-4D63-A6DF-BCD553BDCFEE}" type="slidenum">
              <a:rPr lang="en-US" altLang="en-US" smtClean="0">
                <a:solidFill>
                  <a:schemeClr val="bg1"/>
                </a:solidFill>
              </a:rPr>
              <a:pPr>
                <a:defRPr/>
              </a:pPr>
              <a:t>15</a:t>
            </a:fld>
            <a:endParaRPr lang="en-US" altLang="en-US">
              <a:solidFill>
                <a:schemeClr val="bg1"/>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B468777E-0237-4F48-9770-CAD85C7F3E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7E6FB9-A0AE-45DC-A0F0-2FE6980A15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7847DE94-F389-4622-917E-EC76DDF9C088}"/>
              </a:ext>
            </a:extLst>
          </p:cNvPr>
          <p:cNvSpPr>
            <a:spLocks noGrp="1"/>
          </p:cNvSpPr>
          <p:nvPr>
            <p:ph type="sldNum" sz="quarter" idx="5"/>
          </p:nvPr>
        </p:nvSpPr>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defRPr/>
            </a:pPr>
            <a:fld id="{03DD6556-57F9-4B4C-ACDB-A38FAB7976A9}" type="slidenum">
              <a:rPr lang="en-US" altLang="en-US" smtClean="0">
                <a:solidFill>
                  <a:schemeClr val="bg1"/>
                </a:solidFill>
              </a:rPr>
              <a:pPr>
                <a:defRPr/>
              </a:pPr>
              <a:t>16</a:t>
            </a:fld>
            <a:endParaRPr lang="en-US" altLang="en-US">
              <a:solidFill>
                <a:schemeClr val="bg1"/>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1874E2FA-E1E3-4C92-87DA-23049850A2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3A84FCC8-5EFE-4797-AB41-66BBB622FA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31508ABC-E7CE-4172-8F34-BFD0935AF67C}"/>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1DF84586-DB79-4D9F-8B4A-9A3F1D6AEDEE}" type="slidenum">
              <a:rPr lang="en-US" altLang="en-US" sz="1200" b="1" smtClean="0">
                <a:solidFill>
                  <a:schemeClr val="bg1"/>
                </a:solidFill>
                <a:effectLst>
                  <a:outerShdw blurRad="38100" dist="38100" dir="2700000" algn="tl">
                    <a:srgbClr val="C0C0C0"/>
                  </a:outerShdw>
                </a:effectLst>
              </a:rPr>
              <a:pPr algn="r" eaLnBrk="1" hangingPunct="1">
                <a:defRPr/>
              </a:pPr>
              <a:t>17</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74D13ABA-08CC-4CB8-8680-97A68DDC8F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9909ABE5-A195-4990-8209-6858A21183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5E13C9B6-F2B1-472B-86AA-4F281A85F7BB}"/>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FFFC3698-C4E7-4F3B-B9FD-07D1FEC3CEA6}" type="slidenum">
              <a:rPr lang="en-US" altLang="en-US" sz="1200" b="1" smtClean="0">
                <a:solidFill>
                  <a:schemeClr val="bg1"/>
                </a:solidFill>
                <a:effectLst>
                  <a:outerShdw blurRad="38100" dist="38100" dir="2700000" algn="tl">
                    <a:srgbClr val="C0C0C0"/>
                  </a:outerShdw>
                </a:effectLst>
              </a:rPr>
              <a:pPr algn="r" eaLnBrk="1" hangingPunct="1">
                <a:defRPr/>
              </a:pPr>
              <a:t>18</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BB94DEDB-854F-4369-9957-ECCC028AE4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C787E09B-8692-4125-8896-7183437092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D0890003-1206-46D8-BDF9-1395945DE881}"/>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153C05CA-E353-458D-A31F-106027360B8F}" type="slidenum">
              <a:rPr lang="en-US" altLang="en-US" sz="1200" b="1" smtClean="0">
                <a:solidFill>
                  <a:schemeClr val="bg1"/>
                </a:solidFill>
                <a:effectLst>
                  <a:outerShdw blurRad="38100" dist="38100" dir="2700000" algn="tl">
                    <a:srgbClr val="C0C0C0"/>
                  </a:outerShdw>
                </a:effectLst>
              </a:rPr>
              <a:pPr algn="r" eaLnBrk="1" hangingPunct="1">
                <a:defRPr/>
              </a:pPr>
              <a:t>19</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D0EB45EE-66AF-4D01-B4A4-630A3B7B11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9CD13D41-7A27-4885-9543-11EB5814F9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A80D578B-84C7-4F53-A038-DD6183D1B3EF}"/>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C9B489D6-D308-4C6A-BFE4-5974F2944D02}" type="slidenum">
              <a:rPr lang="en-US" altLang="en-US" sz="1200" b="1" smtClean="0">
                <a:solidFill>
                  <a:schemeClr val="bg1"/>
                </a:solidFill>
                <a:effectLst>
                  <a:outerShdw blurRad="38100" dist="38100" dir="2700000" algn="tl">
                    <a:srgbClr val="C0C0C0"/>
                  </a:outerShdw>
                </a:effectLst>
              </a:rPr>
              <a:pPr algn="r" eaLnBrk="1" hangingPunct="1">
                <a:defRPr/>
              </a:pPr>
              <a:t>20</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3D2AB600-B8FC-4115-B3F0-0D012329DE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7D848463-38C6-4EDD-B260-E60E46E033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EC9F235B-5CD1-42FD-A7DB-858EE3E4C234}"/>
              </a:ext>
            </a:extLst>
          </p:cNvPr>
          <p:cNvSpPr>
            <a:spLocks noGrp="1"/>
          </p:cNvSpPr>
          <p:nvPr>
            <p:ph type="sldNum" sz="quarter" idx="5"/>
          </p:nvPr>
        </p:nvSpPr>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defRPr/>
            </a:pPr>
            <a:fld id="{F38ED60D-5F0A-412B-859A-011E12A3DAF2}" type="slidenum">
              <a:rPr lang="en-US" altLang="en-US" smtClean="0">
                <a:solidFill>
                  <a:schemeClr val="bg1"/>
                </a:solidFill>
              </a:rPr>
              <a:pPr>
                <a:defRPr/>
              </a:pPr>
              <a:t>3</a:t>
            </a:fld>
            <a:endParaRPr lang="en-US" altLang="en-US">
              <a:solidFill>
                <a:schemeClr val="bg1"/>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92C976B1-A828-434F-AF63-BDCF258FF6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BA8172F7-E151-4B90-9604-217DC296F8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5CE63C30-82E6-431A-8A35-65F38C1E26DE}"/>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3FC31468-DCFF-4527-9B04-5B85C82F6E5F}" type="slidenum">
              <a:rPr lang="en-US" altLang="en-US" sz="1200" b="1" smtClean="0">
                <a:solidFill>
                  <a:schemeClr val="bg1"/>
                </a:solidFill>
                <a:effectLst>
                  <a:outerShdw blurRad="38100" dist="38100" dir="2700000" algn="tl">
                    <a:srgbClr val="C0C0C0"/>
                  </a:outerShdw>
                </a:effectLst>
              </a:rPr>
              <a:pPr algn="r" eaLnBrk="1" hangingPunct="1">
                <a:defRPr/>
              </a:pPr>
              <a:t>21</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7D17C9C8-F997-488B-A245-942FFEC725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4C981B2D-BFE5-4AF9-BE00-30CC46833A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2A1663F8-BC38-495C-9C59-ED54594C8D2F}"/>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0692EE52-0A8B-41D1-A051-5593170ECAE0}" type="slidenum">
              <a:rPr lang="en-US" altLang="en-US" sz="1200" b="1" smtClean="0">
                <a:solidFill>
                  <a:schemeClr val="bg1"/>
                </a:solidFill>
                <a:effectLst>
                  <a:outerShdw blurRad="38100" dist="38100" dir="2700000" algn="tl">
                    <a:srgbClr val="C0C0C0"/>
                  </a:outerShdw>
                </a:effectLst>
              </a:rPr>
              <a:pPr algn="r" eaLnBrk="1" hangingPunct="1">
                <a:defRPr/>
              </a:pPr>
              <a:t>22</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4E1289A8-56B9-40F3-BB1A-5CDA9AD76B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0BC08913-28F8-471D-99AB-B31C74C9E7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B522A00D-FC10-401B-8661-468CEC53A23A}"/>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2009AAB2-89AE-4052-8263-8C4CEFBA4B75}" type="slidenum">
              <a:rPr lang="en-US" altLang="en-US" sz="1200" b="1" smtClean="0">
                <a:solidFill>
                  <a:schemeClr val="bg1"/>
                </a:solidFill>
                <a:effectLst>
                  <a:outerShdw blurRad="38100" dist="38100" dir="2700000" algn="tl">
                    <a:srgbClr val="C0C0C0"/>
                  </a:outerShdw>
                </a:effectLst>
              </a:rPr>
              <a:pPr algn="r" eaLnBrk="1" hangingPunct="1">
                <a:defRPr/>
              </a:pPr>
              <a:t>23</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2741F824-2C81-4C75-A871-49447E2FAE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6079A0CD-71B2-48B8-8797-4A551636CA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D22D84B6-66A5-4831-8BDB-08EEC00C3033}"/>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AE57927A-AF0F-470D-AD8B-2C042F43CAEF}" type="slidenum">
              <a:rPr lang="en-US" altLang="en-US" sz="1200" b="1" smtClean="0">
                <a:solidFill>
                  <a:schemeClr val="bg1"/>
                </a:solidFill>
                <a:effectLst>
                  <a:outerShdw blurRad="38100" dist="38100" dir="2700000" algn="tl">
                    <a:srgbClr val="C0C0C0"/>
                  </a:outerShdw>
                </a:effectLst>
              </a:rPr>
              <a:pPr algn="r" eaLnBrk="1" hangingPunct="1">
                <a:defRPr/>
              </a:pPr>
              <a:t>24</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E9E9D3AB-8699-4153-B542-1FCCCC9776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BB68D103-AA38-4082-AA3C-1BF2E76D41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F16AAF4F-BDB5-4186-B698-941BDE5BDEA0}"/>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71F632E3-FA9E-43C0-8973-AFB089F2757B}" type="slidenum">
              <a:rPr lang="en-US" altLang="en-US" sz="1200" b="1" smtClean="0">
                <a:solidFill>
                  <a:schemeClr val="bg1"/>
                </a:solidFill>
                <a:effectLst>
                  <a:outerShdw blurRad="38100" dist="38100" dir="2700000" algn="tl">
                    <a:srgbClr val="C0C0C0"/>
                  </a:outerShdw>
                </a:effectLst>
              </a:rPr>
              <a:pPr algn="r" eaLnBrk="1" hangingPunct="1">
                <a:defRPr/>
              </a:pPr>
              <a:t>25</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C9D8AC0E-930A-4A0D-A1B4-2E099DC3DC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6929DF01-EE5F-46CD-8D6F-69E251D4F4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8C38F0C7-0752-4C39-BFBF-E5DF6A4C8DD9}"/>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F49B72D4-A15C-4971-B934-DB358E00BED2}" type="slidenum">
              <a:rPr lang="en-US" altLang="en-US" sz="1200" b="1" smtClean="0">
                <a:solidFill>
                  <a:schemeClr val="bg1"/>
                </a:solidFill>
                <a:effectLst>
                  <a:outerShdw blurRad="38100" dist="38100" dir="2700000" algn="tl">
                    <a:srgbClr val="C0C0C0"/>
                  </a:outerShdw>
                </a:effectLst>
              </a:rPr>
              <a:pPr algn="r" eaLnBrk="1" hangingPunct="1">
                <a:defRPr/>
              </a:pPr>
              <a:t>26</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152CC1A0-669A-49DB-B47A-91166DFD06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6335A9D8-EC7D-4CE7-83CF-F9BFB04FE7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2548BE21-E5BB-438C-A034-A91ADF0C4757}"/>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3379EC23-E77E-493F-A373-C50754DA1BB7}" type="slidenum">
              <a:rPr lang="en-US" altLang="en-US" sz="1200" b="1" smtClean="0">
                <a:solidFill>
                  <a:schemeClr val="bg1"/>
                </a:solidFill>
                <a:effectLst>
                  <a:outerShdw blurRad="38100" dist="38100" dir="2700000" algn="tl">
                    <a:srgbClr val="C0C0C0"/>
                  </a:outerShdw>
                </a:effectLst>
              </a:rPr>
              <a:pPr algn="r" eaLnBrk="1" hangingPunct="1">
                <a:defRPr/>
              </a:pPr>
              <a:t>27</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C85B1B92-2A1C-438B-B16C-A9910D9078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A18487ED-6DB2-4E76-992A-8A568B048B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A6736F2B-C487-4ACB-8984-E8605C5B8BEA}"/>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FCDF8DAB-D527-4B96-B8CE-ECA3E71FEA18}" type="slidenum">
              <a:rPr lang="en-US" altLang="en-US" sz="1200" b="1" smtClean="0">
                <a:solidFill>
                  <a:schemeClr val="bg1"/>
                </a:solidFill>
                <a:effectLst>
                  <a:outerShdw blurRad="38100" dist="38100" dir="2700000" algn="tl">
                    <a:srgbClr val="C0C0C0"/>
                  </a:outerShdw>
                </a:effectLst>
              </a:rPr>
              <a:pPr algn="r" eaLnBrk="1" hangingPunct="1">
                <a:defRPr/>
              </a:pPr>
              <a:t>28</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22CF80FD-1762-4C95-A6D7-2DCF19D903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7F763AE9-1FBB-40D2-AA59-2C0B74A095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5A77256A-CA8F-469A-A625-149B5AD4B617}"/>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F4D40D48-8E42-4C64-8587-DB9776C9823D}" type="slidenum">
              <a:rPr lang="en-US" altLang="en-US" sz="1200" b="1" smtClean="0">
                <a:solidFill>
                  <a:schemeClr val="bg1"/>
                </a:solidFill>
                <a:effectLst>
                  <a:outerShdw blurRad="38100" dist="38100" dir="2700000" algn="tl">
                    <a:srgbClr val="C0C0C0"/>
                  </a:outerShdw>
                </a:effectLst>
              </a:rPr>
              <a:pPr algn="r" eaLnBrk="1" hangingPunct="1">
                <a:defRPr/>
              </a:pPr>
              <a:t>29</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2F5CB329-EED4-4151-A8D9-DF5A577001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1ABBB8C7-DA53-491B-86DD-BF03719784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9D74B589-A312-41CE-A024-91B878312785}"/>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2886EAC2-8AA1-4C52-AF5B-CC475BC8553E}" type="slidenum">
              <a:rPr lang="en-US" altLang="en-US" sz="1200" b="1" smtClean="0">
                <a:solidFill>
                  <a:schemeClr val="bg1"/>
                </a:solidFill>
                <a:effectLst>
                  <a:outerShdw blurRad="38100" dist="38100" dir="2700000" algn="tl">
                    <a:srgbClr val="C0C0C0"/>
                  </a:outerShdw>
                </a:effectLst>
              </a:rPr>
              <a:pPr algn="r" eaLnBrk="1" hangingPunct="1">
                <a:defRPr/>
              </a:pPr>
              <a:t>30</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FFD0F755-2FDF-47A2-BD84-138A4DE189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A42ED89C-8F4E-49B0-B56F-F9EB95EB65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DC438FE7-AC5D-438C-BDC3-2719C38885FE}"/>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91C1C4A2-A317-4849-9AA1-52A326838608}" type="slidenum">
              <a:rPr lang="en-US" altLang="en-US" sz="1200" b="1" smtClean="0">
                <a:solidFill>
                  <a:schemeClr val="bg1"/>
                </a:solidFill>
                <a:effectLst>
                  <a:outerShdw blurRad="38100" dist="38100" dir="2700000" algn="tl">
                    <a:srgbClr val="C0C0C0"/>
                  </a:outerShdw>
                </a:effectLst>
              </a:rPr>
              <a:pPr algn="r" eaLnBrk="1" hangingPunct="1">
                <a:defRPr/>
              </a:pPr>
              <a:t>4</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66D02C55-495D-460B-96D3-BF5207A191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5A64CEB8-95E2-4C01-902D-0CDD245934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3FB3D073-2606-4DE2-AB70-AA96B3B77B46}"/>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6ECBE418-F645-45D3-AF6E-3FE9B5C6508A}" type="slidenum">
              <a:rPr lang="en-US" altLang="en-US" sz="1200" b="1" smtClean="0">
                <a:solidFill>
                  <a:schemeClr val="bg1"/>
                </a:solidFill>
                <a:effectLst>
                  <a:outerShdw blurRad="38100" dist="38100" dir="2700000" algn="tl">
                    <a:srgbClr val="C0C0C0"/>
                  </a:outerShdw>
                </a:effectLst>
              </a:rPr>
              <a:pPr algn="r" eaLnBrk="1" hangingPunct="1">
                <a:defRPr/>
              </a:pPr>
              <a:t>31</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E84C349-3BF9-4492-BD2B-04F668576B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41616D69-F0D8-4074-8B7E-94638ECE64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A627B0FE-67E3-4AE4-A288-C72E8B9334E0}"/>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A35D315B-79EC-4F2D-A9EA-E04B6006D509}" type="slidenum">
              <a:rPr lang="en-US" altLang="en-US" sz="1200" b="1" smtClean="0">
                <a:solidFill>
                  <a:schemeClr val="bg1"/>
                </a:solidFill>
                <a:effectLst>
                  <a:outerShdw blurRad="38100" dist="38100" dir="2700000" algn="tl">
                    <a:srgbClr val="C0C0C0"/>
                  </a:outerShdw>
                </a:effectLst>
              </a:rPr>
              <a:pPr algn="r" eaLnBrk="1" hangingPunct="1">
                <a:defRPr/>
              </a:pPr>
              <a:t>32</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C89A0F1C-3D51-4B16-A882-D0FCB2A584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7ADC1EAD-FB1B-4DB1-A223-432A48F2AE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64BCD31F-B2E9-4FA8-8F5A-897E1D70D70B}"/>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71C9FA7E-241C-443A-B44C-2B0D00142963}" type="slidenum">
              <a:rPr lang="en-US" altLang="en-US" sz="1200" b="1" smtClean="0">
                <a:solidFill>
                  <a:schemeClr val="bg1"/>
                </a:solidFill>
                <a:effectLst>
                  <a:outerShdw blurRad="38100" dist="38100" dir="2700000" algn="tl">
                    <a:srgbClr val="C0C0C0"/>
                  </a:outerShdw>
                </a:effectLst>
              </a:rPr>
              <a:pPr algn="r" eaLnBrk="1" hangingPunct="1">
                <a:defRPr/>
              </a:pPr>
              <a:t>33</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13852641-AB3C-41F9-ABDB-9335427FDE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9941C28D-93BB-4100-9265-C554ABE23F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B198A736-3829-4701-A3A3-650F3FD55E81}"/>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DEFA346B-D434-47D4-BED6-3A86616CC5AA}" type="slidenum">
              <a:rPr lang="en-US" altLang="en-US" sz="1200" b="1" smtClean="0">
                <a:solidFill>
                  <a:schemeClr val="bg1"/>
                </a:solidFill>
                <a:effectLst>
                  <a:outerShdw blurRad="38100" dist="38100" dir="2700000" algn="tl">
                    <a:srgbClr val="C0C0C0"/>
                  </a:outerShdw>
                </a:effectLst>
              </a:rPr>
              <a:pPr algn="r" eaLnBrk="1" hangingPunct="1">
                <a:defRPr/>
              </a:pPr>
              <a:t>34</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B7EEF26C-39DC-4064-A9BF-746AFA19C1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553CCA52-1496-42E3-B3F2-8304CEDA83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D63C7B24-1132-499F-85F7-5B2DC14BCFFC}"/>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3D51424E-3465-4A3E-BA54-8BE4E04A0C0F}" type="slidenum">
              <a:rPr lang="en-US" altLang="en-US" sz="1200" b="1" smtClean="0">
                <a:solidFill>
                  <a:schemeClr val="bg1"/>
                </a:solidFill>
                <a:effectLst>
                  <a:outerShdw blurRad="38100" dist="38100" dir="2700000" algn="tl">
                    <a:srgbClr val="C0C0C0"/>
                  </a:outerShdw>
                </a:effectLst>
              </a:rPr>
              <a:pPr algn="r" eaLnBrk="1" hangingPunct="1">
                <a:defRPr/>
              </a:pPr>
              <a:t>35</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A7FB9826-C7B0-4DB0-AB22-570D08BDCE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A1B96B5E-1363-4C32-B4ED-EF25B7CC4A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6B57500A-F46C-445C-B824-1E2EC780DD2E}"/>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2169DC6E-2DF0-4D90-B497-A74850B2EA31}" type="slidenum">
              <a:rPr lang="en-US" altLang="en-US" sz="1200" b="1" smtClean="0">
                <a:solidFill>
                  <a:schemeClr val="bg1"/>
                </a:solidFill>
                <a:effectLst>
                  <a:outerShdw blurRad="38100" dist="38100" dir="2700000" algn="tl">
                    <a:srgbClr val="C0C0C0"/>
                  </a:outerShdw>
                </a:effectLst>
              </a:rPr>
              <a:pPr algn="r" eaLnBrk="1" hangingPunct="1">
                <a:defRPr/>
              </a:pPr>
              <a:t>36</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1012729C-21DA-4FD4-80BC-5BF5D62F66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A2D99F4C-87AD-4D06-9EA2-7F19890DD2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67C8E966-B72E-4522-856D-1C9412364717}"/>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64CC9203-65AA-4976-947A-1D3068AA21A2}" type="slidenum">
              <a:rPr lang="en-US" altLang="en-US" sz="1200" b="1" smtClean="0">
                <a:solidFill>
                  <a:schemeClr val="bg1"/>
                </a:solidFill>
                <a:effectLst>
                  <a:outerShdw blurRad="38100" dist="38100" dir="2700000" algn="tl">
                    <a:srgbClr val="C0C0C0"/>
                  </a:outerShdw>
                </a:effectLst>
              </a:rPr>
              <a:pPr algn="r" eaLnBrk="1" hangingPunct="1">
                <a:defRPr/>
              </a:pPr>
              <a:t>37</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4D5BBA22-C25B-4CDB-B962-84E9381851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925DD192-D3D7-4DBE-96F4-FF84B44D0F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34D41C7F-A0EE-43D0-AE09-129F23035F7A}"/>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6796E94E-2380-40E1-96E4-E570CE003B5D}" type="slidenum">
              <a:rPr lang="en-US" altLang="en-US" sz="1200" b="1" smtClean="0">
                <a:solidFill>
                  <a:schemeClr val="bg1"/>
                </a:solidFill>
                <a:effectLst>
                  <a:outerShdw blurRad="38100" dist="38100" dir="2700000" algn="tl">
                    <a:srgbClr val="C0C0C0"/>
                  </a:outerShdw>
                </a:effectLst>
              </a:rPr>
              <a:pPr algn="r" eaLnBrk="1" hangingPunct="1">
                <a:defRPr/>
              </a:pPr>
              <a:t>38</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4EBCD51B-5276-4F00-84A0-435308D48A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2F06B4CC-3A00-43B8-9592-BF9A4B7EE7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E10616B3-68FB-452B-A08E-DEACE35EB129}"/>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20B8B64F-1E64-4E75-B8ED-FF565D340E74}" type="slidenum">
              <a:rPr lang="en-US" altLang="en-US" sz="1200" b="1" smtClean="0">
                <a:solidFill>
                  <a:schemeClr val="bg1"/>
                </a:solidFill>
                <a:effectLst>
                  <a:outerShdw blurRad="38100" dist="38100" dir="2700000" algn="tl">
                    <a:srgbClr val="C0C0C0"/>
                  </a:outerShdw>
                </a:effectLst>
              </a:rPr>
              <a:pPr algn="r" eaLnBrk="1" hangingPunct="1">
                <a:defRPr/>
              </a:pPr>
              <a:t>39</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35CDC945-6D14-4765-B7B4-5B80DE3AD7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DAEE971B-D6DF-4870-8197-CB51EFFDF0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E32CF35A-6E45-4CB2-BBE4-2E2FFD35BFCB}"/>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933B673C-6A46-4DED-9654-8E77EEE0E1AC}" type="slidenum">
              <a:rPr lang="en-US" altLang="en-US" sz="1200" b="1" smtClean="0">
                <a:solidFill>
                  <a:schemeClr val="bg1"/>
                </a:solidFill>
                <a:effectLst>
                  <a:outerShdw blurRad="38100" dist="38100" dir="2700000" algn="tl">
                    <a:srgbClr val="C0C0C0"/>
                  </a:outerShdw>
                </a:effectLst>
              </a:rPr>
              <a:pPr algn="r" eaLnBrk="1" hangingPunct="1">
                <a:defRPr/>
              </a:pPr>
              <a:t>40</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86C64433-E35B-48A1-998E-57F611D48F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488FF99A-CD19-46D7-A2DC-0CE3A5D0BB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35879AD1-15AC-4CBE-9BD4-C41F42445D0A}"/>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9A0FBA0F-D2D2-4A77-999D-EB8013356059}" type="slidenum">
              <a:rPr lang="en-US" altLang="en-US" sz="1200" b="1" smtClean="0">
                <a:solidFill>
                  <a:schemeClr val="bg1"/>
                </a:solidFill>
                <a:effectLst>
                  <a:outerShdw blurRad="38100" dist="38100" dir="2700000" algn="tl">
                    <a:srgbClr val="C0C0C0"/>
                  </a:outerShdw>
                </a:effectLst>
              </a:rPr>
              <a:pPr algn="r" eaLnBrk="1" hangingPunct="1">
                <a:defRPr/>
              </a:pPr>
              <a:t>5</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0BA52B42-1E6E-4819-9EC1-AC98DBFC32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FBA55A59-EA88-4288-AB38-6FBB945C65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5589A1BC-6B76-473A-9DE3-4CD85CAD8302}"/>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3ECF1999-CF83-4DC6-9B72-2ED0CBB16843}" type="slidenum">
              <a:rPr lang="en-US" altLang="en-US" sz="1200" b="1" smtClean="0">
                <a:solidFill>
                  <a:schemeClr val="bg1"/>
                </a:solidFill>
                <a:effectLst>
                  <a:outerShdw blurRad="38100" dist="38100" dir="2700000" algn="tl">
                    <a:srgbClr val="C0C0C0"/>
                  </a:outerShdw>
                </a:effectLst>
              </a:rPr>
              <a:pPr algn="r" eaLnBrk="1" hangingPunct="1">
                <a:defRPr/>
              </a:pPr>
              <a:t>41</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667AD852-26FA-41C6-A646-F360734920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0364F13E-3753-4DCE-B145-20CA8B869C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C33ACD01-7DB0-494B-A410-EAEFEFF0A38C}"/>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0B2A1E67-0104-4A13-BF18-3A4B6BE7A6B1}" type="slidenum">
              <a:rPr lang="en-US" altLang="en-US" sz="1200" b="1" smtClean="0">
                <a:solidFill>
                  <a:schemeClr val="bg1"/>
                </a:solidFill>
                <a:effectLst>
                  <a:outerShdw blurRad="38100" dist="38100" dir="2700000" algn="tl">
                    <a:srgbClr val="C0C0C0"/>
                  </a:outerShdw>
                </a:effectLst>
              </a:rPr>
              <a:pPr algn="r" eaLnBrk="1" hangingPunct="1">
                <a:defRPr/>
              </a:pPr>
              <a:t>42</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F9561237-5431-45A6-82C9-642A5F0900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6F7597FB-CA01-481D-A58D-01FFD22E88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F171F8DF-B590-40AB-9233-09837AF0C0FD}"/>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E08FDDDE-32F9-4A9A-9705-461E650D2553}" type="slidenum">
              <a:rPr lang="en-US" altLang="en-US" sz="1200" b="1" smtClean="0">
                <a:solidFill>
                  <a:schemeClr val="bg1"/>
                </a:solidFill>
                <a:effectLst>
                  <a:outerShdw blurRad="38100" dist="38100" dir="2700000" algn="tl">
                    <a:srgbClr val="C0C0C0"/>
                  </a:outerShdw>
                </a:effectLst>
              </a:rPr>
              <a:pPr algn="r" eaLnBrk="1" hangingPunct="1">
                <a:defRPr/>
              </a:pPr>
              <a:t>43</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79714E37-012A-4CB1-8CE5-B4064F171C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AC6D6EFC-2787-435E-A1CA-8CBCE4206E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577F85E2-EC3B-478E-A898-A9C3660882A0}"/>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78D67098-4EEE-4EAE-AB66-704662D8B276}" type="slidenum">
              <a:rPr lang="en-US" altLang="en-US" sz="1200" b="1" smtClean="0">
                <a:solidFill>
                  <a:schemeClr val="bg1"/>
                </a:solidFill>
                <a:effectLst>
                  <a:outerShdw blurRad="38100" dist="38100" dir="2700000" algn="tl">
                    <a:srgbClr val="C0C0C0"/>
                  </a:outerShdw>
                </a:effectLst>
              </a:rPr>
              <a:pPr algn="r" eaLnBrk="1" hangingPunct="1">
                <a:defRPr/>
              </a:pPr>
              <a:t>44</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16E7518B-9722-4CEC-AB74-3F022A50D8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B699A9FD-94D2-46FC-88BD-30ECC111E9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A7D92343-E060-4424-A0BE-614B15A0D6FD}"/>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55462CC5-5552-4F7D-B2EA-171A451CA976}" type="slidenum">
              <a:rPr lang="en-US" altLang="en-US" sz="1200" b="1" smtClean="0">
                <a:solidFill>
                  <a:schemeClr val="bg1"/>
                </a:solidFill>
                <a:effectLst>
                  <a:outerShdw blurRad="38100" dist="38100" dir="2700000" algn="tl">
                    <a:srgbClr val="C0C0C0"/>
                  </a:outerShdw>
                </a:effectLst>
              </a:rPr>
              <a:pPr algn="r" eaLnBrk="1" hangingPunct="1">
                <a:defRPr/>
              </a:pPr>
              <a:t>45</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2B3F3549-F52D-437A-ACBC-F920F1EABE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CD7CB3E9-8F90-40A5-B7F7-FDDD2BAE07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223E7AE7-F18A-442D-8634-110C79644358}"/>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2C2C9350-D4EA-4D3A-8579-BA54C5EE1F07}" type="slidenum">
              <a:rPr lang="en-US" altLang="en-US" sz="1200" b="1" smtClean="0">
                <a:solidFill>
                  <a:schemeClr val="bg1"/>
                </a:solidFill>
                <a:effectLst>
                  <a:outerShdw blurRad="38100" dist="38100" dir="2700000" algn="tl">
                    <a:srgbClr val="C0C0C0"/>
                  </a:outerShdw>
                </a:effectLst>
              </a:rPr>
              <a:pPr algn="r" eaLnBrk="1" hangingPunct="1">
                <a:defRPr/>
              </a:pPr>
              <a:t>46</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9A743DD7-FADB-4EDF-9BA9-E1AF11A0DF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FC34E4AC-261D-45FB-96EC-4BD885788A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12DAF9E1-83DA-43C3-88B0-CB5D9B6FA977}"/>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F3A1A750-29A2-40A9-A336-E7D146380B25}" type="slidenum">
              <a:rPr lang="en-US" altLang="en-US" sz="1200" b="1" smtClean="0">
                <a:solidFill>
                  <a:schemeClr val="bg1"/>
                </a:solidFill>
                <a:effectLst>
                  <a:outerShdw blurRad="38100" dist="38100" dir="2700000" algn="tl">
                    <a:srgbClr val="C0C0C0"/>
                  </a:outerShdw>
                </a:effectLst>
              </a:rPr>
              <a:pPr algn="r" eaLnBrk="1" hangingPunct="1">
                <a:defRPr/>
              </a:pPr>
              <a:t>47</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FA2D323D-2AFA-4703-9F3F-202B372C17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DBA41B9B-89E5-4D67-A7E7-97D725A544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80D4364C-2CA5-49E4-8F69-567C39C1F9D2}"/>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1A1BDD71-7329-488E-A812-138CF0ECD69F}" type="slidenum">
              <a:rPr lang="en-US" altLang="en-US" sz="1200" b="1" smtClean="0">
                <a:solidFill>
                  <a:schemeClr val="bg1"/>
                </a:solidFill>
                <a:effectLst>
                  <a:outerShdw blurRad="38100" dist="38100" dir="2700000" algn="tl">
                    <a:srgbClr val="C0C0C0"/>
                  </a:outerShdw>
                </a:effectLst>
              </a:rPr>
              <a:pPr algn="r" eaLnBrk="1" hangingPunct="1">
                <a:defRPr/>
              </a:pPr>
              <a:t>48</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1E3D28DA-7C89-4E68-8165-14782F8D97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F0CB6625-D3F3-4EA7-8670-9820D24C21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D5AFF70B-EC8E-45B0-B76C-C0874B144CEB}"/>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FCBCF89E-29C5-4F14-B6C2-DF114FED34A0}" type="slidenum">
              <a:rPr lang="en-US" altLang="en-US" sz="1200" b="1" smtClean="0">
                <a:solidFill>
                  <a:schemeClr val="bg1"/>
                </a:solidFill>
                <a:effectLst>
                  <a:outerShdw blurRad="38100" dist="38100" dir="2700000" algn="tl">
                    <a:srgbClr val="C0C0C0"/>
                  </a:outerShdw>
                </a:effectLst>
              </a:rPr>
              <a:pPr algn="r" eaLnBrk="1" hangingPunct="1">
                <a:defRPr/>
              </a:pPr>
              <a:t>49</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4F227213-4C0C-46BF-BDAF-13C8A651C4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A8F66679-F797-442E-90AD-2A7795EE67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56D04CF3-F0BF-43F9-9B92-1C91C25A544E}"/>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4F412E8C-D5BF-485A-B02C-A01873C0288E}" type="slidenum">
              <a:rPr lang="en-US" altLang="en-US" sz="1200" b="1" smtClean="0">
                <a:solidFill>
                  <a:schemeClr val="bg1"/>
                </a:solidFill>
                <a:effectLst>
                  <a:outerShdw blurRad="38100" dist="38100" dir="2700000" algn="tl">
                    <a:srgbClr val="C0C0C0"/>
                  </a:outerShdw>
                </a:effectLst>
              </a:rPr>
              <a:pPr algn="r" eaLnBrk="1" hangingPunct="1">
                <a:defRPr/>
              </a:pPr>
              <a:t>50</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BAFF2BB-7276-4DE3-BD1A-C7EDB06C4F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15500EFC-EFD7-445F-85CD-1BAB59278C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31A05656-368F-43C6-9C97-B5501FF90920}"/>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2DB4D6C8-695D-4A1C-A071-E944ABD5BE22}" type="slidenum">
              <a:rPr lang="en-US" altLang="en-US" sz="1200" b="1" smtClean="0">
                <a:solidFill>
                  <a:schemeClr val="bg1"/>
                </a:solidFill>
                <a:effectLst>
                  <a:outerShdw blurRad="38100" dist="38100" dir="2700000" algn="tl">
                    <a:srgbClr val="C0C0C0"/>
                  </a:outerShdw>
                </a:effectLst>
              </a:rPr>
              <a:pPr algn="r" eaLnBrk="1" hangingPunct="1">
                <a:defRPr/>
              </a:pPr>
              <a:t>6</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CB92C90C-A18B-4362-97F6-48474F7A84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8C967EF2-6147-4EB5-BEAB-5824F70F27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E90F8F25-764D-4989-9226-A97C200D1DAE}"/>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667F2AEB-BB31-4CF9-A307-2D74E3C068E1}" type="slidenum">
              <a:rPr lang="en-US" altLang="en-US" sz="1200" b="1" smtClean="0">
                <a:solidFill>
                  <a:schemeClr val="bg1"/>
                </a:solidFill>
                <a:effectLst>
                  <a:outerShdw blurRad="38100" dist="38100" dir="2700000" algn="tl">
                    <a:srgbClr val="C0C0C0"/>
                  </a:outerShdw>
                </a:effectLst>
              </a:rPr>
              <a:pPr algn="r" eaLnBrk="1" hangingPunct="1">
                <a:defRPr/>
              </a:pPr>
              <a:t>51</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0A688AD1-5482-4870-AD75-22B7D11C02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a:extLst>
              <a:ext uri="{FF2B5EF4-FFF2-40B4-BE49-F238E27FC236}">
                <a16:creationId xmlns:a16="http://schemas.microsoft.com/office/drawing/2014/main" id="{4B139F20-98DC-46D2-A59A-164B99647A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F420591F-E645-4D3C-B6BC-0A0C186234FD}"/>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4364FBF1-3449-46A4-8011-C85325F92EFF}" type="slidenum">
              <a:rPr lang="en-US" altLang="en-US" sz="1200" b="1" smtClean="0">
                <a:solidFill>
                  <a:schemeClr val="bg1"/>
                </a:solidFill>
                <a:effectLst>
                  <a:outerShdw blurRad="38100" dist="38100" dir="2700000" algn="tl">
                    <a:srgbClr val="C0C0C0"/>
                  </a:outerShdw>
                </a:effectLst>
              </a:rPr>
              <a:pPr algn="r" eaLnBrk="1" hangingPunct="1">
                <a:defRPr/>
              </a:pPr>
              <a:t>52</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18C6AEAC-185B-4C25-8D07-72355D69E8B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a:extLst>
              <a:ext uri="{FF2B5EF4-FFF2-40B4-BE49-F238E27FC236}">
                <a16:creationId xmlns:a16="http://schemas.microsoft.com/office/drawing/2014/main" id="{6C7FE40A-419A-4F8F-BCB5-8F6F64F0D3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6E81D7A7-62EC-4125-A9C9-DDD1364E5731}"/>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FA9ED9F1-7D97-45DA-88C7-B8ED6414D67D}" type="slidenum">
              <a:rPr lang="en-US" altLang="en-US" sz="1200" b="1" smtClean="0">
                <a:solidFill>
                  <a:schemeClr val="bg1"/>
                </a:solidFill>
                <a:effectLst>
                  <a:outerShdw blurRad="38100" dist="38100" dir="2700000" algn="tl">
                    <a:srgbClr val="C0C0C0"/>
                  </a:outerShdw>
                </a:effectLst>
              </a:rPr>
              <a:pPr algn="r" eaLnBrk="1" hangingPunct="1">
                <a:defRPr/>
              </a:pPr>
              <a:t>53</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a:extLst>
              <a:ext uri="{FF2B5EF4-FFF2-40B4-BE49-F238E27FC236}">
                <a16:creationId xmlns:a16="http://schemas.microsoft.com/office/drawing/2014/main" id="{1DFD8B64-5EEA-4876-94B1-D57A9966CC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a:extLst>
              <a:ext uri="{FF2B5EF4-FFF2-40B4-BE49-F238E27FC236}">
                <a16:creationId xmlns:a16="http://schemas.microsoft.com/office/drawing/2014/main" id="{A9A8F8AB-D0C1-4D94-9B0C-28324EDB419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A6F877E9-DA0D-4088-B62F-687014E533C9}"/>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66D13B2D-CB48-4568-9249-5CFB5C6C7DB1}" type="slidenum">
              <a:rPr lang="en-US" altLang="en-US" sz="1200" b="1" smtClean="0">
                <a:solidFill>
                  <a:schemeClr val="bg1"/>
                </a:solidFill>
                <a:effectLst>
                  <a:outerShdw blurRad="38100" dist="38100" dir="2700000" algn="tl">
                    <a:srgbClr val="C0C0C0"/>
                  </a:outerShdw>
                </a:effectLst>
              </a:rPr>
              <a:pPr algn="r" eaLnBrk="1" hangingPunct="1">
                <a:defRPr/>
              </a:pPr>
              <a:t>54</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a:extLst>
              <a:ext uri="{FF2B5EF4-FFF2-40B4-BE49-F238E27FC236}">
                <a16:creationId xmlns:a16="http://schemas.microsoft.com/office/drawing/2014/main" id="{8F26D128-AC2E-4454-89D3-7B68111AB7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a:extLst>
              <a:ext uri="{FF2B5EF4-FFF2-40B4-BE49-F238E27FC236}">
                <a16:creationId xmlns:a16="http://schemas.microsoft.com/office/drawing/2014/main" id="{41F93617-68FA-4A3E-8B99-DAB9409638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4A9FF2E6-5C77-4863-B11E-2EB448935D61}"/>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6DEE056F-B3CA-412E-B882-B77F6C59F59F}" type="slidenum">
              <a:rPr lang="en-US" altLang="en-US" sz="1200" b="1" smtClean="0">
                <a:solidFill>
                  <a:schemeClr val="bg1"/>
                </a:solidFill>
                <a:effectLst>
                  <a:outerShdw blurRad="38100" dist="38100" dir="2700000" algn="tl">
                    <a:srgbClr val="C0C0C0"/>
                  </a:outerShdw>
                </a:effectLst>
              </a:rPr>
              <a:pPr algn="r" eaLnBrk="1" hangingPunct="1">
                <a:defRPr/>
              </a:pPr>
              <a:t>55</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a:extLst>
              <a:ext uri="{FF2B5EF4-FFF2-40B4-BE49-F238E27FC236}">
                <a16:creationId xmlns:a16="http://schemas.microsoft.com/office/drawing/2014/main" id="{917AF6EE-B30D-45D8-8E11-B13622F121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a:extLst>
              <a:ext uri="{FF2B5EF4-FFF2-40B4-BE49-F238E27FC236}">
                <a16:creationId xmlns:a16="http://schemas.microsoft.com/office/drawing/2014/main" id="{1EEF93CE-4E34-4E97-ADDA-0D3DE49332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70DFB4AF-9890-49B1-9C97-45C63FF3CA4C}"/>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A728D5F1-D325-448E-893A-8A912E44B3FF}" type="slidenum">
              <a:rPr lang="en-US" altLang="en-US" sz="1200" b="1" smtClean="0">
                <a:solidFill>
                  <a:schemeClr val="bg1"/>
                </a:solidFill>
                <a:effectLst>
                  <a:outerShdw blurRad="38100" dist="38100" dir="2700000" algn="tl">
                    <a:srgbClr val="C0C0C0"/>
                  </a:outerShdw>
                </a:effectLst>
              </a:rPr>
              <a:pPr algn="r" eaLnBrk="1" hangingPunct="1">
                <a:defRPr/>
              </a:pPr>
              <a:t>56</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DCEC0ED5-A7EA-4363-AA77-23EF351DBD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7DAB1DBF-6015-491F-AF1A-A645B440AF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DAF1A009-6F30-40BB-89ED-6B99BBF191AA}"/>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7B8632D3-66A4-4D9C-A7F4-6EAC4750B51B}" type="slidenum">
              <a:rPr lang="en-US" altLang="en-US" sz="1200" b="1" smtClean="0">
                <a:solidFill>
                  <a:schemeClr val="bg1"/>
                </a:solidFill>
                <a:effectLst>
                  <a:outerShdw blurRad="38100" dist="38100" dir="2700000" algn="tl">
                    <a:srgbClr val="C0C0C0"/>
                  </a:outerShdw>
                </a:effectLst>
              </a:rPr>
              <a:pPr algn="r" eaLnBrk="1" hangingPunct="1">
                <a:defRPr/>
              </a:pPr>
              <a:t>57</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a:extLst>
              <a:ext uri="{FF2B5EF4-FFF2-40B4-BE49-F238E27FC236}">
                <a16:creationId xmlns:a16="http://schemas.microsoft.com/office/drawing/2014/main" id="{E595BDE6-E0DD-47D0-9E40-1A632349A9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a:extLst>
              <a:ext uri="{FF2B5EF4-FFF2-40B4-BE49-F238E27FC236}">
                <a16:creationId xmlns:a16="http://schemas.microsoft.com/office/drawing/2014/main" id="{C6EA79AB-B3B2-4B4E-9122-864891C548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35CFC8C1-627A-4B7F-B064-849D4AC2C628}"/>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69BD06FC-3BB6-4DDD-9E1A-C62D6897B35B}" type="slidenum">
              <a:rPr lang="en-US" altLang="en-US" sz="1200" b="1" smtClean="0">
                <a:solidFill>
                  <a:schemeClr val="bg1"/>
                </a:solidFill>
                <a:effectLst>
                  <a:outerShdw blurRad="38100" dist="38100" dir="2700000" algn="tl">
                    <a:srgbClr val="C0C0C0"/>
                  </a:outerShdw>
                </a:effectLst>
              </a:rPr>
              <a:pPr algn="r" eaLnBrk="1" hangingPunct="1">
                <a:defRPr/>
              </a:pPr>
              <a:t>58</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a:extLst>
              <a:ext uri="{FF2B5EF4-FFF2-40B4-BE49-F238E27FC236}">
                <a16:creationId xmlns:a16="http://schemas.microsoft.com/office/drawing/2014/main" id="{3A4DF7DE-71C1-44B0-80DA-5D167782D0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a:extLst>
              <a:ext uri="{FF2B5EF4-FFF2-40B4-BE49-F238E27FC236}">
                <a16:creationId xmlns:a16="http://schemas.microsoft.com/office/drawing/2014/main" id="{1004D6E4-469C-48C8-A460-48E1C59DF5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6C07B6CB-48F2-4245-86E1-6841F3C1006C}"/>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522B2CF9-ED96-40CE-999A-B22E3EB8BC08}" type="slidenum">
              <a:rPr lang="en-US" altLang="en-US" sz="1200" b="1" smtClean="0">
                <a:solidFill>
                  <a:schemeClr val="bg1"/>
                </a:solidFill>
                <a:effectLst>
                  <a:outerShdw blurRad="38100" dist="38100" dir="2700000" algn="tl">
                    <a:srgbClr val="C0C0C0"/>
                  </a:outerShdw>
                </a:effectLst>
              </a:rPr>
              <a:pPr algn="r" eaLnBrk="1" hangingPunct="1">
                <a:defRPr/>
              </a:pPr>
              <a:t>59</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a:extLst>
              <a:ext uri="{FF2B5EF4-FFF2-40B4-BE49-F238E27FC236}">
                <a16:creationId xmlns:a16="http://schemas.microsoft.com/office/drawing/2014/main" id="{62AB280C-0A8D-4905-8677-3BE7D95D46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a:extLst>
              <a:ext uri="{FF2B5EF4-FFF2-40B4-BE49-F238E27FC236}">
                <a16:creationId xmlns:a16="http://schemas.microsoft.com/office/drawing/2014/main" id="{C79D4157-0F29-40BC-B1FC-274C8FF25E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58DA5673-5FD8-4EDC-B857-50C4A8500AE3}"/>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277C960D-299D-444F-A71F-C166D7DE88BE}" type="slidenum">
              <a:rPr lang="en-US" altLang="en-US" sz="1200" b="1" smtClean="0">
                <a:solidFill>
                  <a:schemeClr val="bg1"/>
                </a:solidFill>
                <a:effectLst>
                  <a:outerShdw blurRad="38100" dist="38100" dir="2700000" algn="tl">
                    <a:srgbClr val="C0C0C0"/>
                  </a:outerShdw>
                </a:effectLst>
              </a:rPr>
              <a:pPr algn="r" eaLnBrk="1" hangingPunct="1">
                <a:defRPr/>
              </a:pPr>
              <a:t>60</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4B993CD9-F35F-49CE-90C9-190646C1EE2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B5B00039-C363-4550-9FB3-A4DC94146F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EDBEA459-E338-46B7-8285-B5219892A3A8}"/>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E904EE7F-AF1F-4040-8ED5-F506FE6DD267}" type="slidenum">
              <a:rPr lang="en-US" altLang="en-US" sz="1200" b="1" smtClean="0">
                <a:solidFill>
                  <a:schemeClr val="bg1"/>
                </a:solidFill>
                <a:effectLst>
                  <a:outerShdw blurRad="38100" dist="38100" dir="2700000" algn="tl">
                    <a:srgbClr val="C0C0C0"/>
                  </a:outerShdw>
                </a:effectLst>
              </a:rPr>
              <a:pPr algn="r" eaLnBrk="1" hangingPunct="1">
                <a:defRPr/>
              </a:pPr>
              <a:t>7</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a:extLst>
              <a:ext uri="{FF2B5EF4-FFF2-40B4-BE49-F238E27FC236}">
                <a16:creationId xmlns:a16="http://schemas.microsoft.com/office/drawing/2014/main" id="{E1F1F6C3-6AEE-4F57-B658-BCB20D90DD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a:extLst>
              <a:ext uri="{FF2B5EF4-FFF2-40B4-BE49-F238E27FC236}">
                <a16:creationId xmlns:a16="http://schemas.microsoft.com/office/drawing/2014/main" id="{9F222AA2-4F0C-4D6E-AC28-2B73358816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72117BA2-05E3-4B76-9B3D-87F349FC91A0}"/>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58F63087-B650-4CF0-8D4C-D02467E21ABF}" type="slidenum">
              <a:rPr lang="en-US" altLang="en-US" sz="1200" b="1" smtClean="0">
                <a:solidFill>
                  <a:schemeClr val="bg1"/>
                </a:solidFill>
                <a:effectLst>
                  <a:outerShdw blurRad="38100" dist="38100" dir="2700000" algn="tl">
                    <a:srgbClr val="C0C0C0"/>
                  </a:outerShdw>
                </a:effectLst>
              </a:rPr>
              <a:pPr algn="r" eaLnBrk="1" hangingPunct="1">
                <a:defRPr/>
              </a:pPr>
              <a:t>61</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a:extLst>
              <a:ext uri="{FF2B5EF4-FFF2-40B4-BE49-F238E27FC236}">
                <a16:creationId xmlns:a16="http://schemas.microsoft.com/office/drawing/2014/main" id="{F596945C-DC97-48CD-A2F5-E248AE3502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Notes Placeholder 2">
            <a:extLst>
              <a:ext uri="{FF2B5EF4-FFF2-40B4-BE49-F238E27FC236}">
                <a16:creationId xmlns:a16="http://schemas.microsoft.com/office/drawing/2014/main" id="{C29224E7-DB79-49C9-A05C-5479D0C18C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23D5FAF6-5378-4FC7-92FB-680E3BE578DC}"/>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6E641BA7-6D4D-443F-8C20-AD7A03A58C9D}" type="slidenum">
              <a:rPr lang="en-US" altLang="en-US" sz="1200" b="1" smtClean="0">
                <a:solidFill>
                  <a:schemeClr val="bg1"/>
                </a:solidFill>
                <a:effectLst>
                  <a:outerShdw blurRad="38100" dist="38100" dir="2700000" algn="tl">
                    <a:srgbClr val="C0C0C0"/>
                  </a:outerShdw>
                </a:effectLst>
              </a:rPr>
              <a:pPr algn="r" eaLnBrk="1" hangingPunct="1">
                <a:defRPr/>
              </a:pPr>
              <a:t>62</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a:extLst>
              <a:ext uri="{FF2B5EF4-FFF2-40B4-BE49-F238E27FC236}">
                <a16:creationId xmlns:a16="http://schemas.microsoft.com/office/drawing/2014/main" id="{09624210-AAE9-4F4A-B0DA-F7F523E297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a:extLst>
              <a:ext uri="{FF2B5EF4-FFF2-40B4-BE49-F238E27FC236}">
                <a16:creationId xmlns:a16="http://schemas.microsoft.com/office/drawing/2014/main" id="{4D05B5BF-A454-4531-A042-CA5043DD7B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873D54E0-32C3-4F84-A081-30B37C1DB543}"/>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252ED179-B3FD-40B1-8792-E350D983CAE7}" type="slidenum">
              <a:rPr lang="en-US" altLang="en-US" sz="1200" b="1" smtClean="0">
                <a:solidFill>
                  <a:schemeClr val="bg1"/>
                </a:solidFill>
                <a:effectLst>
                  <a:outerShdw blurRad="38100" dist="38100" dir="2700000" algn="tl">
                    <a:srgbClr val="C0C0C0"/>
                  </a:outerShdw>
                </a:effectLst>
              </a:rPr>
              <a:pPr algn="r" eaLnBrk="1" hangingPunct="1">
                <a:defRPr/>
              </a:pPr>
              <a:t>63</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a:extLst>
              <a:ext uri="{FF2B5EF4-FFF2-40B4-BE49-F238E27FC236}">
                <a16:creationId xmlns:a16="http://schemas.microsoft.com/office/drawing/2014/main" id="{CA93686D-ACD0-47F0-9E91-83E166BF8A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a:extLst>
              <a:ext uri="{FF2B5EF4-FFF2-40B4-BE49-F238E27FC236}">
                <a16:creationId xmlns:a16="http://schemas.microsoft.com/office/drawing/2014/main" id="{802A654B-CF4D-49FF-9FC5-9259A340DC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F8E27E4C-5CCC-411B-AE16-ECC4F6579ADC}"/>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5A726080-9590-4616-B57C-CEEBEBA46B2D}" type="slidenum">
              <a:rPr lang="en-US" altLang="en-US" sz="1200" b="1" smtClean="0">
                <a:solidFill>
                  <a:schemeClr val="bg1"/>
                </a:solidFill>
                <a:effectLst>
                  <a:outerShdw blurRad="38100" dist="38100" dir="2700000" algn="tl">
                    <a:srgbClr val="C0C0C0"/>
                  </a:outerShdw>
                </a:effectLst>
              </a:rPr>
              <a:pPr algn="r" eaLnBrk="1" hangingPunct="1">
                <a:defRPr/>
              </a:pPr>
              <a:t>64</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a:extLst>
              <a:ext uri="{FF2B5EF4-FFF2-40B4-BE49-F238E27FC236}">
                <a16:creationId xmlns:a16="http://schemas.microsoft.com/office/drawing/2014/main" id="{EDC4807E-DAF8-482E-9341-8C6306B1AE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Notes Placeholder 2">
            <a:extLst>
              <a:ext uri="{FF2B5EF4-FFF2-40B4-BE49-F238E27FC236}">
                <a16:creationId xmlns:a16="http://schemas.microsoft.com/office/drawing/2014/main" id="{D45F35DA-FE57-4422-91E7-B7D59384A1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76A2D269-B4DA-48B4-9A47-C0B51172E009}"/>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8C652857-7EA0-483F-935B-7BF9C8F4A2EF}" type="slidenum">
              <a:rPr lang="en-US" altLang="en-US" sz="1200" b="1" smtClean="0">
                <a:solidFill>
                  <a:schemeClr val="bg1"/>
                </a:solidFill>
                <a:effectLst>
                  <a:outerShdw blurRad="38100" dist="38100" dir="2700000" algn="tl">
                    <a:srgbClr val="C0C0C0"/>
                  </a:outerShdw>
                </a:effectLst>
              </a:rPr>
              <a:pPr algn="r" eaLnBrk="1" hangingPunct="1">
                <a:defRPr/>
              </a:pPr>
              <a:t>65</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a:extLst>
              <a:ext uri="{FF2B5EF4-FFF2-40B4-BE49-F238E27FC236}">
                <a16:creationId xmlns:a16="http://schemas.microsoft.com/office/drawing/2014/main" id="{7D7BB606-E6B0-413D-9E21-C0C127A290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a:extLst>
              <a:ext uri="{FF2B5EF4-FFF2-40B4-BE49-F238E27FC236}">
                <a16:creationId xmlns:a16="http://schemas.microsoft.com/office/drawing/2014/main" id="{71EBA3EC-F03E-4A79-95A1-E38532A080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2544D8CE-3E12-4CE8-83B3-8F1A96FBEF24}"/>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FCF6528C-B851-4044-9AB0-798453B6117D}" type="slidenum">
              <a:rPr lang="en-US" altLang="en-US" sz="1200" b="1" smtClean="0">
                <a:solidFill>
                  <a:schemeClr val="bg1"/>
                </a:solidFill>
                <a:effectLst>
                  <a:outerShdw blurRad="38100" dist="38100" dir="2700000" algn="tl">
                    <a:srgbClr val="C0C0C0"/>
                  </a:outerShdw>
                </a:effectLst>
              </a:rPr>
              <a:pPr algn="r" eaLnBrk="1" hangingPunct="1">
                <a:defRPr/>
              </a:pPr>
              <a:t>66</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a:extLst>
              <a:ext uri="{FF2B5EF4-FFF2-40B4-BE49-F238E27FC236}">
                <a16:creationId xmlns:a16="http://schemas.microsoft.com/office/drawing/2014/main" id="{22A017DC-796D-44F7-A235-43FCE33F71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Notes Placeholder 2">
            <a:extLst>
              <a:ext uri="{FF2B5EF4-FFF2-40B4-BE49-F238E27FC236}">
                <a16:creationId xmlns:a16="http://schemas.microsoft.com/office/drawing/2014/main" id="{E41E0559-32DA-42AB-9A01-464050C328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326960A0-7E0B-412F-B1D3-2B0BE575D9B1}"/>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F026CB83-7604-441E-9557-DAB89E57277E}" type="slidenum">
              <a:rPr lang="en-US" altLang="en-US" sz="1200" b="1" smtClean="0">
                <a:solidFill>
                  <a:schemeClr val="bg1"/>
                </a:solidFill>
                <a:effectLst>
                  <a:outerShdw blurRad="38100" dist="38100" dir="2700000" algn="tl">
                    <a:srgbClr val="C0C0C0"/>
                  </a:outerShdw>
                </a:effectLst>
              </a:rPr>
              <a:pPr algn="r" eaLnBrk="1" hangingPunct="1">
                <a:defRPr/>
              </a:pPr>
              <a:t>67</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a:extLst>
              <a:ext uri="{FF2B5EF4-FFF2-40B4-BE49-F238E27FC236}">
                <a16:creationId xmlns:a16="http://schemas.microsoft.com/office/drawing/2014/main" id="{3F59136A-EF1C-4753-A16A-4DC5E6C898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Notes Placeholder 2">
            <a:extLst>
              <a:ext uri="{FF2B5EF4-FFF2-40B4-BE49-F238E27FC236}">
                <a16:creationId xmlns:a16="http://schemas.microsoft.com/office/drawing/2014/main" id="{92D3978E-766A-40B0-BE6F-C2439DD112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E7B45D30-D6E4-4A2A-A9FD-DA366574406D}"/>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479B9E29-EDDA-47BB-A974-1AE0E012EB41}" type="slidenum">
              <a:rPr lang="en-US" altLang="en-US" sz="1200" b="1" smtClean="0">
                <a:solidFill>
                  <a:schemeClr val="bg1"/>
                </a:solidFill>
                <a:effectLst>
                  <a:outerShdw blurRad="38100" dist="38100" dir="2700000" algn="tl">
                    <a:srgbClr val="C0C0C0"/>
                  </a:outerShdw>
                </a:effectLst>
              </a:rPr>
              <a:pPr algn="r" eaLnBrk="1" hangingPunct="1">
                <a:defRPr/>
              </a:pPr>
              <a:t>68</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a:extLst>
              <a:ext uri="{FF2B5EF4-FFF2-40B4-BE49-F238E27FC236}">
                <a16:creationId xmlns:a16="http://schemas.microsoft.com/office/drawing/2014/main" id="{79F55004-FD61-4496-9061-D8B0ABE35F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Notes Placeholder 2">
            <a:extLst>
              <a:ext uri="{FF2B5EF4-FFF2-40B4-BE49-F238E27FC236}">
                <a16:creationId xmlns:a16="http://schemas.microsoft.com/office/drawing/2014/main" id="{E28C6633-F04A-4BB0-AC64-2C1E4433B6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86B94EC2-B6B0-48E2-9904-79656EEBB156}"/>
              </a:ext>
            </a:extLst>
          </p:cNvPr>
          <p:cNvSpPr>
            <a:spLocks noGrp="1"/>
          </p:cNvSpPr>
          <p:nvPr>
            <p:ph type="sldNum" sz="quarter" idx="5"/>
          </p:nvPr>
        </p:nvSpPr>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defRPr/>
            </a:pPr>
            <a:fld id="{587BF567-6E84-4A1D-AB1D-9DDEC56A6D69}" type="slidenum">
              <a:rPr lang="en-US" altLang="en-US" smtClean="0">
                <a:solidFill>
                  <a:schemeClr val="bg1"/>
                </a:solidFill>
              </a:rPr>
              <a:pPr>
                <a:defRPr/>
              </a:pPr>
              <a:t>69</a:t>
            </a:fld>
            <a:endParaRPr lang="en-US" altLang="en-US">
              <a:solidFill>
                <a:schemeClr val="bg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E52FDD22-5DDA-4587-86F0-CEA3A16C3E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111A8810-0F78-45C5-AD94-34CFE48ECB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4AD1C5BF-D4E5-4BF7-BD7E-B1E0AFEFC543}"/>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8493F0B7-7198-43DF-888C-AC4271A71179}" type="slidenum">
              <a:rPr lang="en-US" altLang="en-US" sz="1200" b="1" smtClean="0">
                <a:solidFill>
                  <a:schemeClr val="bg1"/>
                </a:solidFill>
                <a:effectLst>
                  <a:outerShdw blurRad="38100" dist="38100" dir="2700000" algn="tl">
                    <a:srgbClr val="C0C0C0"/>
                  </a:outerShdw>
                </a:effectLst>
              </a:rPr>
              <a:pPr algn="r" eaLnBrk="1" hangingPunct="1">
                <a:defRPr/>
              </a:pPr>
              <a:t>8</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5F6B69A9-AC9E-4AFA-AE20-693C211F43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109CE2A1-9F3B-4386-B146-97678EFCCF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CA219321-4033-47AD-9519-098AD6ABA5AA}"/>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A0F5173B-3BC6-4D56-9AB3-72EFE80DC651}" type="slidenum">
              <a:rPr lang="en-US" altLang="en-US" sz="1200" b="1" smtClean="0">
                <a:solidFill>
                  <a:schemeClr val="bg1"/>
                </a:solidFill>
                <a:effectLst>
                  <a:outerShdw blurRad="38100" dist="38100" dir="2700000" algn="tl">
                    <a:srgbClr val="C0C0C0"/>
                  </a:outerShdw>
                </a:effectLst>
              </a:rPr>
              <a:pPr algn="r" eaLnBrk="1" hangingPunct="1">
                <a:defRPr/>
              </a:pPr>
              <a:t>9</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DDFFD95D-C3B9-432F-80D6-599AAC2907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517AB086-84E6-4151-939A-C29F7EBC9B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F824EA1E-6544-4424-A0C5-D6E33469D7A8}"/>
              </a:ext>
            </a:extLst>
          </p:cNvPr>
          <p:cNvSpPr txBox="1">
            <a:spLocks noGrp="1"/>
          </p:cNvSpPr>
          <p:nvPr/>
        </p:nvSpPr>
        <p:spPr>
          <a:xfrm>
            <a:off x="3970338" y="8829675"/>
            <a:ext cx="3038475" cy="465138"/>
          </a:xfrm>
          <a:prstGeom prst="rect">
            <a:avLst/>
          </a:prstGeom>
          <a:noFill/>
        </p:spPr>
        <p:txBody>
          <a:bodyPr lIns="93177" tIns="46589" rIns="93177" bIns="46589"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5B777FF6-C51D-4457-8782-B6AE72CFB101}" type="slidenum">
              <a:rPr lang="en-US" altLang="en-US" sz="1200" b="1" smtClean="0">
                <a:solidFill>
                  <a:schemeClr val="bg1"/>
                </a:solidFill>
                <a:effectLst>
                  <a:outerShdw blurRad="38100" dist="38100" dir="2700000" algn="tl">
                    <a:srgbClr val="C0C0C0"/>
                  </a:outerShdw>
                </a:effectLst>
              </a:rPr>
              <a:pPr algn="r" eaLnBrk="1" hangingPunct="1">
                <a:defRPr/>
              </a:pPr>
              <a:t>10</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DAAE7B4A-8E97-441C-8D78-59D68239DAED}"/>
              </a:ext>
            </a:extLst>
          </p:cNvPr>
          <p:cNvGrpSpPr>
            <a:grpSpLocks/>
          </p:cNvGrpSpPr>
          <p:nvPr/>
        </p:nvGrpSpPr>
        <p:grpSpPr bwMode="auto">
          <a:xfrm>
            <a:off x="0" y="0"/>
            <a:ext cx="9148763" cy="6851650"/>
            <a:chOff x="1" y="0"/>
            <a:chExt cx="5763" cy="4316"/>
          </a:xfrm>
        </p:grpSpPr>
        <p:sp>
          <p:nvSpPr>
            <p:cNvPr id="5" name="Freeform 3">
              <a:extLst>
                <a:ext uri="{FF2B5EF4-FFF2-40B4-BE49-F238E27FC236}">
                  <a16:creationId xmlns:a16="http://schemas.microsoft.com/office/drawing/2014/main" id="{0D9555E7-B330-476F-8926-80535D248595}"/>
                </a:ext>
              </a:extLst>
            </p:cNvPr>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6" name="Freeform 4">
              <a:extLst>
                <a:ext uri="{FF2B5EF4-FFF2-40B4-BE49-F238E27FC236}">
                  <a16:creationId xmlns:a16="http://schemas.microsoft.com/office/drawing/2014/main" id="{92C60803-ADFF-4EED-930D-C68392FFF835}"/>
                </a:ext>
              </a:extLst>
            </p:cNvPr>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7" name="Freeform 5">
              <a:extLst>
                <a:ext uri="{FF2B5EF4-FFF2-40B4-BE49-F238E27FC236}">
                  <a16:creationId xmlns:a16="http://schemas.microsoft.com/office/drawing/2014/main" id="{5351E9FD-70DA-4727-8F6A-6543917C65CA}"/>
                </a:ext>
              </a:extLst>
            </p:cNvPr>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8" name="Group 6">
              <a:extLst>
                <a:ext uri="{FF2B5EF4-FFF2-40B4-BE49-F238E27FC236}">
                  <a16:creationId xmlns:a16="http://schemas.microsoft.com/office/drawing/2014/main" id="{9635833B-20F4-4930-80FD-3C85BB1185CF}"/>
                </a:ext>
              </a:extLst>
            </p:cNvPr>
            <p:cNvGrpSpPr>
              <a:grpSpLocks/>
            </p:cNvGrpSpPr>
            <p:nvPr/>
          </p:nvGrpSpPr>
          <p:grpSpPr bwMode="auto">
            <a:xfrm>
              <a:off x="288" y="0"/>
              <a:ext cx="5098" cy="4316"/>
              <a:chOff x="288" y="0"/>
              <a:chExt cx="5098" cy="4316"/>
            </a:xfrm>
          </p:grpSpPr>
          <p:sp>
            <p:nvSpPr>
              <p:cNvPr id="28" name="Freeform 7">
                <a:extLst>
                  <a:ext uri="{FF2B5EF4-FFF2-40B4-BE49-F238E27FC236}">
                    <a16:creationId xmlns:a16="http://schemas.microsoft.com/office/drawing/2014/main" id="{B6DD7061-CA8C-43B8-A772-9F775565067F}"/>
                  </a:ext>
                </a:extLst>
              </p:cNvPr>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 name="Freeform 8">
                <a:extLst>
                  <a:ext uri="{FF2B5EF4-FFF2-40B4-BE49-F238E27FC236}">
                    <a16:creationId xmlns:a16="http://schemas.microsoft.com/office/drawing/2014/main" id="{78884505-18CB-47F1-81CF-9F404123152D}"/>
                  </a:ext>
                </a:extLst>
              </p:cNvPr>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0" name="Freeform 9">
                <a:extLst>
                  <a:ext uri="{FF2B5EF4-FFF2-40B4-BE49-F238E27FC236}">
                    <a16:creationId xmlns:a16="http://schemas.microsoft.com/office/drawing/2014/main" id="{6EF4D4CA-B721-4CF3-A750-576D38F8D52E}"/>
                  </a:ext>
                </a:extLst>
              </p:cNvPr>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1" name="Freeform 10">
                <a:extLst>
                  <a:ext uri="{FF2B5EF4-FFF2-40B4-BE49-F238E27FC236}">
                    <a16:creationId xmlns:a16="http://schemas.microsoft.com/office/drawing/2014/main" id="{7A07ED14-833A-4376-9AD0-9ECA3B3B67C8}"/>
                  </a:ext>
                </a:extLst>
              </p:cNvPr>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2" name="Freeform 11">
                <a:extLst>
                  <a:ext uri="{FF2B5EF4-FFF2-40B4-BE49-F238E27FC236}">
                    <a16:creationId xmlns:a16="http://schemas.microsoft.com/office/drawing/2014/main" id="{0A682399-2F37-499F-A4C7-937739C175FE}"/>
                  </a:ext>
                </a:extLst>
              </p:cNvPr>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3" name="Freeform 12">
                <a:extLst>
                  <a:ext uri="{FF2B5EF4-FFF2-40B4-BE49-F238E27FC236}">
                    <a16:creationId xmlns:a16="http://schemas.microsoft.com/office/drawing/2014/main" id="{1A8D6626-CAB6-4C8A-AADA-7C94EC1B2B9A}"/>
                  </a:ext>
                </a:extLst>
              </p:cNvPr>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 name="Freeform 13">
                <a:extLst>
                  <a:ext uri="{FF2B5EF4-FFF2-40B4-BE49-F238E27FC236}">
                    <a16:creationId xmlns:a16="http://schemas.microsoft.com/office/drawing/2014/main" id="{28BB4D51-AE5E-44FF-BB40-4B37EF8E60D3}"/>
                  </a:ext>
                </a:extLst>
              </p:cNvPr>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5" name="Freeform 14">
                <a:extLst>
                  <a:ext uri="{FF2B5EF4-FFF2-40B4-BE49-F238E27FC236}">
                    <a16:creationId xmlns:a16="http://schemas.microsoft.com/office/drawing/2014/main" id="{4CD8022A-E2CF-4603-8480-0E7FE6308E21}"/>
                  </a:ext>
                </a:extLst>
              </p:cNvPr>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6" name="Freeform 15">
                <a:extLst>
                  <a:ext uri="{FF2B5EF4-FFF2-40B4-BE49-F238E27FC236}">
                    <a16:creationId xmlns:a16="http://schemas.microsoft.com/office/drawing/2014/main" id="{FD38FAE7-183A-4BA7-AB02-559855736197}"/>
                  </a:ext>
                </a:extLst>
              </p:cNvPr>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7" name="Freeform 16">
                <a:extLst>
                  <a:ext uri="{FF2B5EF4-FFF2-40B4-BE49-F238E27FC236}">
                    <a16:creationId xmlns:a16="http://schemas.microsoft.com/office/drawing/2014/main" id="{43B150EA-F8E0-4668-A8D6-740377B8FA13}"/>
                  </a:ext>
                </a:extLst>
              </p:cNvPr>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8" name="Freeform 17">
                <a:extLst>
                  <a:ext uri="{FF2B5EF4-FFF2-40B4-BE49-F238E27FC236}">
                    <a16:creationId xmlns:a16="http://schemas.microsoft.com/office/drawing/2014/main" id="{25614F49-CAFF-4D1C-9EC1-1E82856626D9}"/>
                  </a:ext>
                </a:extLst>
              </p:cNvPr>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9" name="Freeform 18">
                <a:extLst>
                  <a:ext uri="{FF2B5EF4-FFF2-40B4-BE49-F238E27FC236}">
                    <a16:creationId xmlns:a16="http://schemas.microsoft.com/office/drawing/2014/main" id="{A64F3E30-7F46-404E-B758-016B199FEDE1}"/>
                  </a:ext>
                </a:extLst>
              </p:cNvPr>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0" name="Freeform 19">
                <a:extLst>
                  <a:ext uri="{FF2B5EF4-FFF2-40B4-BE49-F238E27FC236}">
                    <a16:creationId xmlns:a16="http://schemas.microsoft.com/office/drawing/2014/main" id="{6D1CF48F-16BF-45C6-A3F1-D3D3B3815D7F}"/>
                  </a:ext>
                </a:extLst>
              </p:cNvPr>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9" name="Freeform 20">
              <a:extLst>
                <a:ext uri="{FF2B5EF4-FFF2-40B4-BE49-F238E27FC236}">
                  <a16:creationId xmlns:a16="http://schemas.microsoft.com/office/drawing/2014/main" id="{F4CDCF46-9822-4CA3-BCB1-B5A6C927CF47}"/>
                </a:ext>
              </a:extLst>
            </p:cNvPr>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0" name="Freeform 21">
              <a:extLst>
                <a:ext uri="{FF2B5EF4-FFF2-40B4-BE49-F238E27FC236}">
                  <a16:creationId xmlns:a16="http://schemas.microsoft.com/office/drawing/2014/main" id="{C905A32A-B2BF-4805-8812-959A1D59FE3E}"/>
                </a:ext>
              </a:extLst>
            </p:cNvPr>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 name="Freeform 22">
              <a:extLst>
                <a:ext uri="{FF2B5EF4-FFF2-40B4-BE49-F238E27FC236}">
                  <a16:creationId xmlns:a16="http://schemas.microsoft.com/office/drawing/2014/main" id="{02E6AAB0-5FF9-4021-8F2C-EF988E041995}"/>
                </a:ext>
              </a:extLst>
            </p:cNvPr>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2" name="Freeform 23">
              <a:extLst>
                <a:ext uri="{FF2B5EF4-FFF2-40B4-BE49-F238E27FC236}">
                  <a16:creationId xmlns:a16="http://schemas.microsoft.com/office/drawing/2014/main" id="{BBF0B9C4-A525-4A73-B9CC-B034D234CD75}"/>
                </a:ext>
              </a:extLst>
            </p:cNvPr>
            <p:cNvSpPr>
              <a:spLocks/>
            </p:cNvSpPr>
            <p:nvPr/>
          </p:nvSpPr>
          <p:spPr bwMode="hidden">
            <a:xfrm>
              <a:off x="5041" y="0"/>
              <a:ext cx="719" cy="845"/>
            </a:xfrm>
            <a:custGeom>
              <a:avLst/>
              <a:gdLst>
                <a:gd name="T0" fmla="*/ 737 w 717"/>
                <a:gd name="T1" fmla="*/ 845 h 845"/>
                <a:gd name="T2" fmla="*/ 737 w 717"/>
                <a:gd name="T3" fmla="*/ 821 h 845"/>
                <a:gd name="T4" fmla="*/ 594 w 717"/>
                <a:gd name="T5" fmla="*/ 605 h 845"/>
                <a:gd name="T6" fmla="*/ 416 w 717"/>
                <a:gd name="T7" fmla="*/ 396 h 845"/>
                <a:gd name="T8" fmla="*/ 231 w 717"/>
                <a:gd name="T9" fmla="*/ 192 h 845"/>
                <a:gd name="T10" fmla="*/ 17 w 717"/>
                <a:gd name="T11" fmla="*/ 0 h 845"/>
                <a:gd name="T12" fmla="*/ 0 w 717"/>
                <a:gd name="T13" fmla="*/ 0 h 845"/>
                <a:gd name="T14" fmla="*/ 219 w 717"/>
                <a:gd name="T15" fmla="*/ 198 h 845"/>
                <a:gd name="T16" fmla="*/ 410 w 717"/>
                <a:gd name="T17" fmla="*/ 408 h 845"/>
                <a:gd name="T18" fmla="*/ 588 w 717"/>
                <a:gd name="T19" fmla="*/ 623 h 845"/>
                <a:gd name="T20" fmla="*/ 737 w 717"/>
                <a:gd name="T21" fmla="*/ 845 h 845"/>
                <a:gd name="T22" fmla="*/ 737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24">
              <a:extLst>
                <a:ext uri="{FF2B5EF4-FFF2-40B4-BE49-F238E27FC236}">
                  <a16:creationId xmlns:a16="http://schemas.microsoft.com/office/drawing/2014/main" id="{F7C728AA-A945-49AA-838C-79F4C272BCEB}"/>
                </a:ext>
              </a:extLst>
            </p:cNvPr>
            <p:cNvSpPr>
              <a:spLocks/>
            </p:cNvSpPr>
            <p:nvPr/>
          </p:nvSpPr>
          <p:spPr bwMode="hidden">
            <a:xfrm>
              <a:off x="5352" y="0"/>
              <a:ext cx="408" cy="414"/>
            </a:xfrm>
            <a:custGeom>
              <a:avLst/>
              <a:gdLst>
                <a:gd name="T0" fmla="*/ 417 w 407"/>
                <a:gd name="T1" fmla="*/ 414 h 414"/>
                <a:gd name="T2" fmla="*/ 417 w 407"/>
                <a:gd name="T3" fmla="*/ 396 h 414"/>
                <a:gd name="T4" fmla="*/ 232 w 407"/>
                <a:gd name="T5" fmla="*/ 192 h 414"/>
                <a:gd name="T6" fmla="*/ 12 w 407"/>
                <a:gd name="T7" fmla="*/ 0 h 414"/>
                <a:gd name="T8" fmla="*/ 0 w 407"/>
                <a:gd name="T9" fmla="*/ 0 h 414"/>
                <a:gd name="T10" fmla="*/ 108 w 407"/>
                <a:gd name="T11" fmla="*/ 102 h 414"/>
                <a:gd name="T12" fmla="*/ 226 w 407"/>
                <a:gd name="T13" fmla="*/ 204 h 414"/>
                <a:gd name="T14" fmla="*/ 417 w 407"/>
                <a:gd name="T15" fmla="*/ 414 h 414"/>
                <a:gd name="T16" fmla="*/ 417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25">
              <a:extLst>
                <a:ext uri="{FF2B5EF4-FFF2-40B4-BE49-F238E27FC236}">
                  <a16:creationId xmlns:a16="http://schemas.microsoft.com/office/drawing/2014/main" id="{5C2C01FB-C293-42A0-90B9-E0BBCA84AA19}"/>
                </a:ext>
              </a:extLst>
            </p:cNvPr>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5" name="Freeform 26">
              <a:extLst>
                <a:ext uri="{FF2B5EF4-FFF2-40B4-BE49-F238E27FC236}">
                  <a16:creationId xmlns:a16="http://schemas.microsoft.com/office/drawing/2014/main" id="{1799FEFA-4419-4EBA-88A4-13EDC593A273}"/>
                </a:ext>
              </a:extLst>
            </p:cNvPr>
            <p:cNvSpPr>
              <a:spLocks/>
            </p:cNvSpPr>
            <p:nvPr/>
          </p:nvSpPr>
          <p:spPr bwMode="hidden">
            <a:xfrm>
              <a:off x="6" y="0"/>
              <a:ext cx="588" cy="599"/>
            </a:xfrm>
            <a:custGeom>
              <a:avLst/>
              <a:gdLst>
                <a:gd name="T0" fmla="*/ 606 w 586"/>
                <a:gd name="T1" fmla="*/ 0 h 599"/>
                <a:gd name="T2" fmla="*/ 588 w 586"/>
                <a:gd name="T3" fmla="*/ 0 h 599"/>
                <a:gd name="T4" fmla="*/ 417 w 586"/>
                <a:gd name="T5" fmla="*/ 132 h 599"/>
                <a:gd name="T6" fmla="*/ 267 w 586"/>
                <a:gd name="T7" fmla="*/ 270 h 599"/>
                <a:gd name="T8" fmla="*/ 120 w 586"/>
                <a:gd name="T9" fmla="*/ 420 h 599"/>
                <a:gd name="T10" fmla="*/ 0 w 586"/>
                <a:gd name="T11" fmla="*/ 575 h 599"/>
                <a:gd name="T12" fmla="*/ 0 w 586"/>
                <a:gd name="T13" fmla="*/ 599 h 599"/>
                <a:gd name="T14" fmla="*/ 120 w 586"/>
                <a:gd name="T15" fmla="*/ 432 h 599"/>
                <a:gd name="T16" fmla="*/ 267 w 586"/>
                <a:gd name="T17" fmla="*/ 282 h 599"/>
                <a:gd name="T18" fmla="*/ 423 w 586"/>
                <a:gd name="T19" fmla="*/ 138 h 599"/>
                <a:gd name="T20" fmla="*/ 606 w 586"/>
                <a:gd name="T21" fmla="*/ 0 h 599"/>
                <a:gd name="T22" fmla="*/ 606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27">
              <a:extLst>
                <a:ext uri="{FF2B5EF4-FFF2-40B4-BE49-F238E27FC236}">
                  <a16:creationId xmlns:a16="http://schemas.microsoft.com/office/drawing/2014/main" id="{ABC36A38-35BE-45BC-B47A-866A90D6CC35}"/>
                </a:ext>
              </a:extLst>
            </p:cNvPr>
            <p:cNvSpPr>
              <a:spLocks/>
            </p:cNvSpPr>
            <p:nvPr/>
          </p:nvSpPr>
          <p:spPr bwMode="hidden">
            <a:xfrm>
              <a:off x="6" y="0"/>
              <a:ext cx="270" cy="252"/>
            </a:xfrm>
            <a:custGeom>
              <a:avLst/>
              <a:gdLst>
                <a:gd name="T0" fmla="*/ 279 w 269"/>
                <a:gd name="T1" fmla="*/ 0 h 252"/>
                <a:gd name="T2" fmla="*/ 26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9 w 269"/>
                <a:gd name="T15" fmla="*/ 0 h 252"/>
                <a:gd name="T16" fmla="*/ 279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Line 28">
              <a:extLst>
                <a:ext uri="{FF2B5EF4-FFF2-40B4-BE49-F238E27FC236}">
                  <a16:creationId xmlns:a16="http://schemas.microsoft.com/office/drawing/2014/main" id="{FFD0C0C3-77BF-4AFA-8282-8CA13CAA6EAF}"/>
                </a:ext>
              </a:extLst>
            </p:cNvPr>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29">
              <a:extLst>
                <a:ext uri="{FF2B5EF4-FFF2-40B4-BE49-F238E27FC236}">
                  <a16:creationId xmlns:a16="http://schemas.microsoft.com/office/drawing/2014/main" id="{E71D1712-99C5-46DD-9AF7-DFC28FF93F9B}"/>
                </a:ext>
              </a:extLst>
            </p:cNvPr>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30">
              <a:extLst>
                <a:ext uri="{FF2B5EF4-FFF2-40B4-BE49-F238E27FC236}">
                  <a16:creationId xmlns:a16="http://schemas.microsoft.com/office/drawing/2014/main" id="{DA30F57E-6F85-48D4-AB08-5238A2790322}"/>
                </a:ext>
              </a:extLst>
            </p:cNvPr>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0" name="Group 31">
              <a:extLst>
                <a:ext uri="{FF2B5EF4-FFF2-40B4-BE49-F238E27FC236}">
                  <a16:creationId xmlns:a16="http://schemas.microsoft.com/office/drawing/2014/main" id="{888F5323-906E-41BF-BA8B-E1242DD3170A}"/>
                </a:ext>
              </a:extLst>
            </p:cNvPr>
            <p:cNvGrpSpPr>
              <a:grpSpLocks/>
            </p:cNvGrpSpPr>
            <p:nvPr/>
          </p:nvGrpSpPr>
          <p:grpSpPr bwMode="auto">
            <a:xfrm>
              <a:off x="1" y="392"/>
              <a:ext cx="5758" cy="1571"/>
              <a:chOff x="1" y="392"/>
              <a:chExt cx="5758" cy="1571"/>
            </a:xfrm>
          </p:grpSpPr>
          <p:sp>
            <p:nvSpPr>
              <p:cNvPr id="23" name="Line 32">
                <a:extLst>
                  <a:ext uri="{FF2B5EF4-FFF2-40B4-BE49-F238E27FC236}">
                    <a16:creationId xmlns:a16="http://schemas.microsoft.com/office/drawing/2014/main" id="{94CE0461-F407-4316-8262-0F3272F5EB4B}"/>
                  </a:ext>
                </a:extLst>
              </p:cNvPr>
              <p:cNvSpPr>
                <a:spLocks noChangeShapeType="1"/>
              </p:cNvSpPr>
              <p:nvPr userDrawn="1"/>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33">
                <a:extLst>
                  <a:ext uri="{FF2B5EF4-FFF2-40B4-BE49-F238E27FC236}">
                    <a16:creationId xmlns:a16="http://schemas.microsoft.com/office/drawing/2014/main" id="{5C89DEFA-5263-48EF-BE7C-3D6C90007AEE}"/>
                  </a:ext>
                </a:extLst>
              </p:cNvPr>
              <p:cNvSpPr>
                <a:spLocks noChangeShapeType="1"/>
              </p:cNvSpPr>
              <p:nvPr userDrawn="1"/>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34">
                <a:extLst>
                  <a:ext uri="{FF2B5EF4-FFF2-40B4-BE49-F238E27FC236}">
                    <a16:creationId xmlns:a16="http://schemas.microsoft.com/office/drawing/2014/main" id="{47E60D52-298A-48D9-9967-C5DF9792D38B}"/>
                  </a:ext>
                </a:extLst>
              </p:cNvPr>
              <p:cNvSpPr>
                <a:spLocks noChangeShapeType="1"/>
              </p:cNvSpPr>
              <p:nvPr userDrawn="1"/>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Line 35">
                <a:extLst>
                  <a:ext uri="{FF2B5EF4-FFF2-40B4-BE49-F238E27FC236}">
                    <a16:creationId xmlns:a16="http://schemas.microsoft.com/office/drawing/2014/main" id="{DCD58BFF-8A7A-48DC-99BA-DC1B16458508}"/>
                  </a:ext>
                </a:extLst>
              </p:cNvPr>
              <p:cNvSpPr>
                <a:spLocks noChangeShapeType="1"/>
              </p:cNvSpPr>
              <p:nvPr userDrawn="1"/>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 name="Line 36">
                <a:extLst>
                  <a:ext uri="{FF2B5EF4-FFF2-40B4-BE49-F238E27FC236}">
                    <a16:creationId xmlns:a16="http://schemas.microsoft.com/office/drawing/2014/main" id="{91AC248B-A08D-4782-BDF4-2BEF3F5EFF1B}"/>
                  </a:ext>
                </a:extLst>
              </p:cNvPr>
              <p:cNvSpPr>
                <a:spLocks noChangeShapeType="1"/>
              </p:cNvSpPr>
              <p:nvPr userDrawn="1"/>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1" name="Line 37">
              <a:extLst>
                <a:ext uri="{FF2B5EF4-FFF2-40B4-BE49-F238E27FC236}">
                  <a16:creationId xmlns:a16="http://schemas.microsoft.com/office/drawing/2014/main" id="{B21A6572-C24C-4BB0-9ACA-9B97D5386730}"/>
                </a:ext>
              </a:extLst>
            </p:cNvPr>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38">
              <a:extLst>
                <a:ext uri="{FF2B5EF4-FFF2-40B4-BE49-F238E27FC236}">
                  <a16:creationId xmlns:a16="http://schemas.microsoft.com/office/drawing/2014/main" id="{589005C6-A1CA-4D8B-82F5-7EBA54464F1A}"/>
                </a:ext>
              </a:extLst>
            </p:cNvPr>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62887"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462888"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 name="Rectangle 41">
            <a:extLst>
              <a:ext uri="{FF2B5EF4-FFF2-40B4-BE49-F238E27FC236}">
                <a16:creationId xmlns:a16="http://schemas.microsoft.com/office/drawing/2014/main" id="{2D41A1BB-7205-4C43-B932-029CE7AB97F3}"/>
              </a:ext>
            </a:extLst>
          </p:cNvPr>
          <p:cNvSpPr>
            <a:spLocks noGrp="1" noChangeArrowheads="1"/>
          </p:cNvSpPr>
          <p:nvPr>
            <p:ph type="dt" sz="quarter" idx="10"/>
          </p:nvPr>
        </p:nvSpPr>
        <p:spPr/>
        <p:txBody>
          <a:bodyPr/>
          <a:lstStyle>
            <a:lvl1pPr>
              <a:defRPr/>
            </a:lvl1pPr>
          </a:lstStyle>
          <a:p>
            <a:pPr>
              <a:defRPr/>
            </a:pPr>
            <a:fld id="{37A0AE9C-09B2-4C38-ACA2-988577BE203C}" type="datetimeFigureOut">
              <a:rPr lang="en-US"/>
              <a:pPr>
                <a:defRPr/>
              </a:pPr>
              <a:t>6/8/2021</a:t>
            </a:fld>
            <a:endParaRPr lang="en-US"/>
          </a:p>
        </p:txBody>
      </p:sp>
      <p:sp>
        <p:nvSpPr>
          <p:cNvPr id="42" name="Rectangle 42">
            <a:extLst>
              <a:ext uri="{FF2B5EF4-FFF2-40B4-BE49-F238E27FC236}">
                <a16:creationId xmlns:a16="http://schemas.microsoft.com/office/drawing/2014/main" id="{0DC5B3F5-E0BB-4C06-BEB3-3B19A49F552D}"/>
              </a:ext>
            </a:extLst>
          </p:cNvPr>
          <p:cNvSpPr>
            <a:spLocks noGrp="1" noChangeArrowheads="1"/>
          </p:cNvSpPr>
          <p:nvPr>
            <p:ph type="ftr" sz="quarter" idx="11"/>
          </p:nvPr>
        </p:nvSpPr>
        <p:spPr/>
        <p:txBody>
          <a:bodyPr/>
          <a:lstStyle>
            <a:lvl1pPr>
              <a:defRPr/>
            </a:lvl1pPr>
          </a:lstStyle>
          <a:p>
            <a:pPr>
              <a:defRPr/>
            </a:pPr>
            <a:endParaRPr lang="en-US"/>
          </a:p>
        </p:txBody>
      </p:sp>
      <p:sp>
        <p:nvSpPr>
          <p:cNvPr id="43" name="Rectangle 43">
            <a:extLst>
              <a:ext uri="{FF2B5EF4-FFF2-40B4-BE49-F238E27FC236}">
                <a16:creationId xmlns:a16="http://schemas.microsoft.com/office/drawing/2014/main" id="{6D4C9382-D35D-4362-B5D7-26D27E2F245C}"/>
              </a:ext>
            </a:extLst>
          </p:cNvPr>
          <p:cNvSpPr>
            <a:spLocks noGrp="1" noChangeArrowheads="1"/>
          </p:cNvSpPr>
          <p:nvPr>
            <p:ph type="sldNum" sz="quarter" idx="12"/>
          </p:nvPr>
        </p:nvSpPr>
        <p:spPr/>
        <p:txBody>
          <a:bodyPr/>
          <a:lstStyle>
            <a:lvl1pPr>
              <a:defRPr/>
            </a:lvl1pPr>
          </a:lstStyle>
          <a:p>
            <a:pPr>
              <a:defRPr/>
            </a:pPr>
            <a:fld id="{5E23D93F-4E20-439E-8055-DCBC6AD8CB07}" type="slidenum">
              <a:rPr lang="en-US" altLang="en-US"/>
              <a:pPr>
                <a:defRPr/>
              </a:pPr>
              <a:t>‹#›</a:t>
            </a:fld>
            <a:endParaRPr lang="en-US" altLang="en-US"/>
          </a:p>
        </p:txBody>
      </p:sp>
    </p:spTree>
    <p:extLst>
      <p:ext uri="{BB962C8B-B14F-4D97-AF65-F5344CB8AC3E}">
        <p14:creationId xmlns:p14="http://schemas.microsoft.com/office/powerpoint/2010/main" val="3499195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a:extLst>
              <a:ext uri="{FF2B5EF4-FFF2-40B4-BE49-F238E27FC236}">
                <a16:creationId xmlns:a16="http://schemas.microsoft.com/office/drawing/2014/main" id="{369CC35E-F44D-4761-B0EF-924FA2971943}"/>
              </a:ext>
            </a:extLst>
          </p:cNvPr>
          <p:cNvSpPr>
            <a:spLocks noGrp="1" noChangeArrowheads="1"/>
          </p:cNvSpPr>
          <p:nvPr>
            <p:ph type="dt" sz="half" idx="10"/>
          </p:nvPr>
        </p:nvSpPr>
        <p:spPr>
          <a:ln/>
        </p:spPr>
        <p:txBody>
          <a:bodyPr/>
          <a:lstStyle>
            <a:lvl1pPr>
              <a:defRPr/>
            </a:lvl1pPr>
          </a:lstStyle>
          <a:p>
            <a:pPr>
              <a:defRPr/>
            </a:pPr>
            <a:fld id="{400EE53B-FFB6-4494-A726-1C43A6180794}" type="datetimeFigureOut">
              <a:rPr lang="en-US"/>
              <a:pPr>
                <a:defRPr/>
              </a:pPr>
              <a:t>6/8/2021</a:t>
            </a:fld>
            <a:endParaRPr lang="en-US"/>
          </a:p>
        </p:txBody>
      </p:sp>
      <p:sp>
        <p:nvSpPr>
          <p:cNvPr id="5" name="Rectangle 41">
            <a:extLst>
              <a:ext uri="{FF2B5EF4-FFF2-40B4-BE49-F238E27FC236}">
                <a16:creationId xmlns:a16="http://schemas.microsoft.com/office/drawing/2014/main" id="{6F4B887A-6BA7-466F-B4A6-1ADC7873ADE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2">
            <a:extLst>
              <a:ext uri="{FF2B5EF4-FFF2-40B4-BE49-F238E27FC236}">
                <a16:creationId xmlns:a16="http://schemas.microsoft.com/office/drawing/2014/main" id="{C520DD41-4D37-440C-8C55-4B5EB0194A04}"/>
              </a:ext>
            </a:extLst>
          </p:cNvPr>
          <p:cNvSpPr>
            <a:spLocks noGrp="1" noChangeArrowheads="1"/>
          </p:cNvSpPr>
          <p:nvPr>
            <p:ph type="sldNum" sz="quarter" idx="12"/>
          </p:nvPr>
        </p:nvSpPr>
        <p:spPr>
          <a:ln/>
        </p:spPr>
        <p:txBody>
          <a:bodyPr/>
          <a:lstStyle>
            <a:lvl1pPr>
              <a:defRPr/>
            </a:lvl1pPr>
          </a:lstStyle>
          <a:p>
            <a:pPr>
              <a:defRPr/>
            </a:pPr>
            <a:fld id="{C03AF0FC-9203-487C-8F46-E70D24D83794}" type="slidenum">
              <a:rPr lang="en-US" altLang="en-US"/>
              <a:pPr>
                <a:defRPr/>
              </a:pPr>
              <a:t>‹#›</a:t>
            </a:fld>
            <a:endParaRPr lang="en-US" altLang="en-US"/>
          </a:p>
        </p:txBody>
      </p:sp>
    </p:spTree>
    <p:extLst>
      <p:ext uri="{BB962C8B-B14F-4D97-AF65-F5344CB8AC3E}">
        <p14:creationId xmlns:p14="http://schemas.microsoft.com/office/powerpoint/2010/main" val="3386858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a:extLst>
              <a:ext uri="{FF2B5EF4-FFF2-40B4-BE49-F238E27FC236}">
                <a16:creationId xmlns:a16="http://schemas.microsoft.com/office/drawing/2014/main" id="{962D461C-BF7E-42DF-BACB-0A44A716D13C}"/>
              </a:ext>
            </a:extLst>
          </p:cNvPr>
          <p:cNvSpPr>
            <a:spLocks noGrp="1" noChangeArrowheads="1"/>
          </p:cNvSpPr>
          <p:nvPr>
            <p:ph type="dt" sz="half" idx="10"/>
          </p:nvPr>
        </p:nvSpPr>
        <p:spPr>
          <a:ln/>
        </p:spPr>
        <p:txBody>
          <a:bodyPr/>
          <a:lstStyle>
            <a:lvl1pPr>
              <a:defRPr/>
            </a:lvl1pPr>
          </a:lstStyle>
          <a:p>
            <a:pPr>
              <a:defRPr/>
            </a:pPr>
            <a:fld id="{8DEF5D05-FF55-439A-A1A3-DA8A603671AA}" type="datetimeFigureOut">
              <a:rPr lang="en-US"/>
              <a:pPr>
                <a:defRPr/>
              </a:pPr>
              <a:t>6/8/2021</a:t>
            </a:fld>
            <a:endParaRPr lang="en-US"/>
          </a:p>
        </p:txBody>
      </p:sp>
      <p:sp>
        <p:nvSpPr>
          <p:cNvPr id="5" name="Rectangle 41">
            <a:extLst>
              <a:ext uri="{FF2B5EF4-FFF2-40B4-BE49-F238E27FC236}">
                <a16:creationId xmlns:a16="http://schemas.microsoft.com/office/drawing/2014/main" id="{7E9280F1-3C2C-4EDC-AAEC-48B89235878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2">
            <a:extLst>
              <a:ext uri="{FF2B5EF4-FFF2-40B4-BE49-F238E27FC236}">
                <a16:creationId xmlns:a16="http://schemas.microsoft.com/office/drawing/2014/main" id="{43E64D26-A82B-40E7-8FE5-609D959441FD}"/>
              </a:ext>
            </a:extLst>
          </p:cNvPr>
          <p:cNvSpPr>
            <a:spLocks noGrp="1" noChangeArrowheads="1"/>
          </p:cNvSpPr>
          <p:nvPr>
            <p:ph type="sldNum" sz="quarter" idx="12"/>
          </p:nvPr>
        </p:nvSpPr>
        <p:spPr>
          <a:ln/>
        </p:spPr>
        <p:txBody>
          <a:bodyPr/>
          <a:lstStyle>
            <a:lvl1pPr>
              <a:defRPr/>
            </a:lvl1pPr>
          </a:lstStyle>
          <a:p>
            <a:pPr>
              <a:defRPr/>
            </a:pPr>
            <a:fld id="{EB364276-FB36-4305-8E24-1C3F96136F45}" type="slidenum">
              <a:rPr lang="en-US" altLang="en-US"/>
              <a:pPr>
                <a:defRPr/>
              </a:pPr>
              <a:t>‹#›</a:t>
            </a:fld>
            <a:endParaRPr lang="en-US" altLang="en-US"/>
          </a:p>
        </p:txBody>
      </p:sp>
    </p:spTree>
    <p:extLst>
      <p:ext uri="{BB962C8B-B14F-4D97-AF65-F5344CB8AC3E}">
        <p14:creationId xmlns:p14="http://schemas.microsoft.com/office/powerpoint/2010/main" val="353149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a:extLst>
              <a:ext uri="{FF2B5EF4-FFF2-40B4-BE49-F238E27FC236}">
                <a16:creationId xmlns:a16="http://schemas.microsoft.com/office/drawing/2014/main" id="{7832AFA7-2060-4ABC-AA2D-4928C8716A1E}"/>
              </a:ext>
            </a:extLst>
          </p:cNvPr>
          <p:cNvSpPr>
            <a:spLocks noGrp="1" noChangeArrowheads="1"/>
          </p:cNvSpPr>
          <p:nvPr>
            <p:ph type="dt" sz="half" idx="10"/>
          </p:nvPr>
        </p:nvSpPr>
        <p:spPr>
          <a:ln/>
        </p:spPr>
        <p:txBody>
          <a:bodyPr/>
          <a:lstStyle>
            <a:lvl1pPr>
              <a:defRPr/>
            </a:lvl1pPr>
          </a:lstStyle>
          <a:p>
            <a:pPr>
              <a:defRPr/>
            </a:pPr>
            <a:fld id="{C61100EE-32DB-406A-8227-B44AFEA2C9B2}" type="datetimeFigureOut">
              <a:rPr lang="en-US"/>
              <a:pPr>
                <a:defRPr/>
              </a:pPr>
              <a:t>6/8/2021</a:t>
            </a:fld>
            <a:endParaRPr lang="en-US"/>
          </a:p>
        </p:txBody>
      </p:sp>
      <p:sp>
        <p:nvSpPr>
          <p:cNvPr id="5" name="Rectangle 41">
            <a:extLst>
              <a:ext uri="{FF2B5EF4-FFF2-40B4-BE49-F238E27FC236}">
                <a16:creationId xmlns:a16="http://schemas.microsoft.com/office/drawing/2014/main" id="{A9512281-12F2-4F45-A19D-194CC1F57F5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2">
            <a:extLst>
              <a:ext uri="{FF2B5EF4-FFF2-40B4-BE49-F238E27FC236}">
                <a16:creationId xmlns:a16="http://schemas.microsoft.com/office/drawing/2014/main" id="{25ACB5DC-1981-4EF4-B8D8-22E8BA5E6967}"/>
              </a:ext>
            </a:extLst>
          </p:cNvPr>
          <p:cNvSpPr>
            <a:spLocks noGrp="1" noChangeArrowheads="1"/>
          </p:cNvSpPr>
          <p:nvPr>
            <p:ph type="sldNum" sz="quarter" idx="12"/>
          </p:nvPr>
        </p:nvSpPr>
        <p:spPr>
          <a:ln/>
        </p:spPr>
        <p:txBody>
          <a:bodyPr/>
          <a:lstStyle>
            <a:lvl1pPr>
              <a:defRPr/>
            </a:lvl1pPr>
          </a:lstStyle>
          <a:p>
            <a:pPr>
              <a:defRPr/>
            </a:pPr>
            <a:fld id="{C68959A4-B5A1-4EAF-9171-637B323E77F6}" type="slidenum">
              <a:rPr lang="en-US" altLang="en-US"/>
              <a:pPr>
                <a:defRPr/>
              </a:pPr>
              <a:t>‹#›</a:t>
            </a:fld>
            <a:endParaRPr lang="en-US" altLang="en-US"/>
          </a:p>
        </p:txBody>
      </p:sp>
    </p:spTree>
    <p:extLst>
      <p:ext uri="{BB962C8B-B14F-4D97-AF65-F5344CB8AC3E}">
        <p14:creationId xmlns:p14="http://schemas.microsoft.com/office/powerpoint/2010/main" val="2195391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0">
            <a:extLst>
              <a:ext uri="{FF2B5EF4-FFF2-40B4-BE49-F238E27FC236}">
                <a16:creationId xmlns:a16="http://schemas.microsoft.com/office/drawing/2014/main" id="{41E49F05-A461-4322-A559-39DC290A1023}"/>
              </a:ext>
            </a:extLst>
          </p:cNvPr>
          <p:cNvSpPr>
            <a:spLocks noGrp="1" noChangeArrowheads="1"/>
          </p:cNvSpPr>
          <p:nvPr>
            <p:ph type="dt" sz="half" idx="10"/>
          </p:nvPr>
        </p:nvSpPr>
        <p:spPr>
          <a:ln/>
        </p:spPr>
        <p:txBody>
          <a:bodyPr/>
          <a:lstStyle>
            <a:lvl1pPr>
              <a:defRPr/>
            </a:lvl1pPr>
          </a:lstStyle>
          <a:p>
            <a:pPr>
              <a:defRPr/>
            </a:pPr>
            <a:fld id="{2F0C6D90-F58B-4FE2-A661-C7884780F177}" type="datetimeFigureOut">
              <a:rPr lang="en-US"/>
              <a:pPr>
                <a:defRPr/>
              </a:pPr>
              <a:t>6/8/2021</a:t>
            </a:fld>
            <a:endParaRPr lang="en-US"/>
          </a:p>
        </p:txBody>
      </p:sp>
      <p:sp>
        <p:nvSpPr>
          <p:cNvPr id="5" name="Rectangle 41">
            <a:extLst>
              <a:ext uri="{FF2B5EF4-FFF2-40B4-BE49-F238E27FC236}">
                <a16:creationId xmlns:a16="http://schemas.microsoft.com/office/drawing/2014/main" id="{8087F7F1-3BC8-45D8-B592-87B9254A98E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2">
            <a:extLst>
              <a:ext uri="{FF2B5EF4-FFF2-40B4-BE49-F238E27FC236}">
                <a16:creationId xmlns:a16="http://schemas.microsoft.com/office/drawing/2014/main" id="{F32ED807-D332-4CFD-A171-4EAE9E9BD93C}"/>
              </a:ext>
            </a:extLst>
          </p:cNvPr>
          <p:cNvSpPr>
            <a:spLocks noGrp="1" noChangeArrowheads="1"/>
          </p:cNvSpPr>
          <p:nvPr>
            <p:ph type="sldNum" sz="quarter" idx="12"/>
          </p:nvPr>
        </p:nvSpPr>
        <p:spPr>
          <a:ln/>
        </p:spPr>
        <p:txBody>
          <a:bodyPr/>
          <a:lstStyle>
            <a:lvl1pPr>
              <a:defRPr/>
            </a:lvl1pPr>
          </a:lstStyle>
          <a:p>
            <a:pPr>
              <a:defRPr/>
            </a:pPr>
            <a:fld id="{BCF104E2-5B3F-4021-9C9D-3E5CF4CC0CD5}" type="slidenum">
              <a:rPr lang="en-US" altLang="en-US"/>
              <a:pPr>
                <a:defRPr/>
              </a:pPr>
              <a:t>‹#›</a:t>
            </a:fld>
            <a:endParaRPr lang="en-US" altLang="en-US"/>
          </a:p>
        </p:txBody>
      </p:sp>
    </p:spTree>
    <p:extLst>
      <p:ext uri="{BB962C8B-B14F-4D97-AF65-F5344CB8AC3E}">
        <p14:creationId xmlns:p14="http://schemas.microsoft.com/office/powerpoint/2010/main" val="814302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0">
            <a:extLst>
              <a:ext uri="{FF2B5EF4-FFF2-40B4-BE49-F238E27FC236}">
                <a16:creationId xmlns:a16="http://schemas.microsoft.com/office/drawing/2014/main" id="{99651DE0-D6BB-4CF3-A8A2-AF557ABC1A2F}"/>
              </a:ext>
            </a:extLst>
          </p:cNvPr>
          <p:cNvSpPr>
            <a:spLocks noGrp="1" noChangeArrowheads="1"/>
          </p:cNvSpPr>
          <p:nvPr>
            <p:ph type="dt" sz="half" idx="10"/>
          </p:nvPr>
        </p:nvSpPr>
        <p:spPr>
          <a:ln/>
        </p:spPr>
        <p:txBody>
          <a:bodyPr/>
          <a:lstStyle>
            <a:lvl1pPr>
              <a:defRPr/>
            </a:lvl1pPr>
          </a:lstStyle>
          <a:p>
            <a:pPr>
              <a:defRPr/>
            </a:pPr>
            <a:fld id="{131990FE-8F9F-4614-955C-F93E10F59057}" type="datetimeFigureOut">
              <a:rPr lang="en-US"/>
              <a:pPr>
                <a:defRPr/>
              </a:pPr>
              <a:t>6/8/2021</a:t>
            </a:fld>
            <a:endParaRPr lang="en-US"/>
          </a:p>
        </p:txBody>
      </p:sp>
      <p:sp>
        <p:nvSpPr>
          <p:cNvPr id="6" name="Rectangle 41">
            <a:extLst>
              <a:ext uri="{FF2B5EF4-FFF2-40B4-BE49-F238E27FC236}">
                <a16:creationId xmlns:a16="http://schemas.microsoft.com/office/drawing/2014/main" id="{545E51E1-89B7-4F34-8BD5-63B9CC0C11A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2">
            <a:extLst>
              <a:ext uri="{FF2B5EF4-FFF2-40B4-BE49-F238E27FC236}">
                <a16:creationId xmlns:a16="http://schemas.microsoft.com/office/drawing/2014/main" id="{18E18748-7D13-4ABD-81BB-181E1CB851B1}"/>
              </a:ext>
            </a:extLst>
          </p:cNvPr>
          <p:cNvSpPr>
            <a:spLocks noGrp="1" noChangeArrowheads="1"/>
          </p:cNvSpPr>
          <p:nvPr>
            <p:ph type="sldNum" sz="quarter" idx="12"/>
          </p:nvPr>
        </p:nvSpPr>
        <p:spPr>
          <a:ln/>
        </p:spPr>
        <p:txBody>
          <a:bodyPr/>
          <a:lstStyle>
            <a:lvl1pPr>
              <a:defRPr/>
            </a:lvl1pPr>
          </a:lstStyle>
          <a:p>
            <a:pPr>
              <a:defRPr/>
            </a:pPr>
            <a:fld id="{04940689-EED3-469C-ACCE-2863A384D1F0}" type="slidenum">
              <a:rPr lang="en-US" altLang="en-US"/>
              <a:pPr>
                <a:defRPr/>
              </a:pPr>
              <a:t>‹#›</a:t>
            </a:fld>
            <a:endParaRPr lang="en-US" altLang="en-US"/>
          </a:p>
        </p:txBody>
      </p:sp>
    </p:spTree>
    <p:extLst>
      <p:ext uri="{BB962C8B-B14F-4D97-AF65-F5344CB8AC3E}">
        <p14:creationId xmlns:p14="http://schemas.microsoft.com/office/powerpoint/2010/main" val="3863689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0">
            <a:extLst>
              <a:ext uri="{FF2B5EF4-FFF2-40B4-BE49-F238E27FC236}">
                <a16:creationId xmlns:a16="http://schemas.microsoft.com/office/drawing/2014/main" id="{1543F5A3-CDD6-45F8-B92C-16C839306C27}"/>
              </a:ext>
            </a:extLst>
          </p:cNvPr>
          <p:cNvSpPr>
            <a:spLocks noGrp="1" noChangeArrowheads="1"/>
          </p:cNvSpPr>
          <p:nvPr>
            <p:ph type="dt" sz="half" idx="10"/>
          </p:nvPr>
        </p:nvSpPr>
        <p:spPr>
          <a:ln/>
        </p:spPr>
        <p:txBody>
          <a:bodyPr/>
          <a:lstStyle>
            <a:lvl1pPr>
              <a:defRPr/>
            </a:lvl1pPr>
          </a:lstStyle>
          <a:p>
            <a:pPr>
              <a:defRPr/>
            </a:pPr>
            <a:fld id="{34DDBCF8-CD7D-49EE-AB59-514808A03BA1}" type="datetimeFigureOut">
              <a:rPr lang="en-US"/>
              <a:pPr>
                <a:defRPr/>
              </a:pPr>
              <a:t>6/8/2021</a:t>
            </a:fld>
            <a:endParaRPr lang="en-US"/>
          </a:p>
        </p:txBody>
      </p:sp>
      <p:sp>
        <p:nvSpPr>
          <p:cNvPr id="8" name="Rectangle 41">
            <a:extLst>
              <a:ext uri="{FF2B5EF4-FFF2-40B4-BE49-F238E27FC236}">
                <a16:creationId xmlns:a16="http://schemas.microsoft.com/office/drawing/2014/main" id="{859CC08B-99D8-4BF8-B36D-694984D8EC7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42">
            <a:extLst>
              <a:ext uri="{FF2B5EF4-FFF2-40B4-BE49-F238E27FC236}">
                <a16:creationId xmlns:a16="http://schemas.microsoft.com/office/drawing/2014/main" id="{1BF6C03C-7089-499C-9E08-B83EDBA1927D}"/>
              </a:ext>
            </a:extLst>
          </p:cNvPr>
          <p:cNvSpPr>
            <a:spLocks noGrp="1" noChangeArrowheads="1"/>
          </p:cNvSpPr>
          <p:nvPr>
            <p:ph type="sldNum" sz="quarter" idx="12"/>
          </p:nvPr>
        </p:nvSpPr>
        <p:spPr>
          <a:ln/>
        </p:spPr>
        <p:txBody>
          <a:bodyPr/>
          <a:lstStyle>
            <a:lvl1pPr>
              <a:defRPr/>
            </a:lvl1pPr>
          </a:lstStyle>
          <a:p>
            <a:pPr>
              <a:defRPr/>
            </a:pPr>
            <a:fld id="{BD490E95-82E2-4960-B7E3-C8CDC958EA4D}" type="slidenum">
              <a:rPr lang="en-US" altLang="en-US"/>
              <a:pPr>
                <a:defRPr/>
              </a:pPr>
              <a:t>‹#›</a:t>
            </a:fld>
            <a:endParaRPr lang="en-US" altLang="en-US"/>
          </a:p>
        </p:txBody>
      </p:sp>
    </p:spTree>
    <p:extLst>
      <p:ext uri="{BB962C8B-B14F-4D97-AF65-F5344CB8AC3E}">
        <p14:creationId xmlns:p14="http://schemas.microsoft.com/office/powerpoint/2010/main" val="1239324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0">
            <a:extLst>
              <a:ext uri="{FF2B5EF4-FFF2-40B4-BE49-F238E27FC236}">
                <a16:creationId xmlns:a16="http://schemas.microsoft.com/office/drawing/2014/main" id="{1E41EB36-012C-4AD0-A330-8F2561B59215}"/>
              </a:ext>
            </a:extLst>
          </p:cNvPr>
          <p:cNvSpPr>
            <a:spLocks noGrp="1" noChangeArrowheads="1"/>
          </p:cNvSpPr>
          <p:nvPr>
            <p:ph type="dt" sz="half" idx="10"/>
          </p:nvPr>
        </p:nvSpPr>
        <p:spPr>
          <a:ln/>
        </p:spPr>
        <p:txBody>
          <a:bodyPr/>
          <a:lstStyle>
            <a:lvl1pPr>
              <a:defRPr/>
            </a:lvl1pPr>
          </a:lstStyle>
          <a:p>
            <a:pPr>
              <a:defRPr/>
            </a:pPr>
            <a:fld id="{3E67BA72-88F0-4C35-A450-ABBC5A4F7B16}" type="datetimeFigureOut">
              <a:rPr lang="en-US"/>
              <a:pPr>
                <a:defRPr/>
              </a:pPr>
              <a:t>6/8/2021</a:t>
            </a:fld>
            <a:endParaRPr lang="en-US"/>
          </a:p>
        </p:txBody>
      </p:sp>
      <p:sp>
        <p:nvSpPr>
          <p:cNvPr id="4" name="Rectangle 41">
            <a:extLst>
              <a:ext uri="{FF2B5EF4-FFF2-40B4-BE49-F238E27FC236}">
                <a16:creationId xmlns:a16="http://schemas.microsoft.com/office/drawing/2014/main" id="{D515032C-2FE2-414A-A9B4-3CF33EA35B8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42">
            <a:extLst>
              <a:ext uri="{FF2B5EF4-FFF2-40B4-BE49-F238E27FC236}">
                <a16:creationId xmlns:a16="http://schemas.microsoft.com/office/drawing/2014/main" id="{CF787BD2-CAD6-43B4-8828-FBE138250DEC}"/>
              </a:ext>
            </a:extLst>
          </p:cNvPr>
          <p:cNvSpPr>
            <a:spLocks noGrp="1" noChangeArrowheads="1"/>
          </p:cNvSpPr>
          <p:nvPr>
            <p:ph type="sldNum" sz="quarter" idx="12"/>
          </p:nvPr>
        </p:nvSpPr>
        <p:spPr>
          <a:ln/>
        </p:spPr>
        <p:txBody>
          <a:bodyPr/>
          <a:lstStyle>
            <a:lvl1pPr>
              <a:defRPr/>
            </a:lvl1pPr>
          </a:lstStyle>
          <a:p>
            <a:pPr>
              <a:defRPr/>
            </a:pPr>
            <a:fld id="{165BB89D-3B88-4234-AFB2-F75485DE8091}" type="slidenum">
              <a:rPr lang="en-US" altLang="en-US"/>
              <a:pPr>
                <a:defRPr/>
              </a:pPr>
              <a:t>‹#›</a:t>
            </a:fld>
            <a:endParaRPr lang="en-US" altLang="en-US"/>
          </a:p>
        </p:txBody>
      </p:sp>
    </p:spTree>
    <p:extLst>
      <p:ext uri="{BB962C8B-B14F-4D97-AF65-F5344CB8AC3E}">
        <p14:creationId xmlns:p14="http://schemas.microsoft.com/office/powerpoint/2010/main" val="2282728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a:extLst>
              <a:ext uri="{FF2B5EF4-FFF2-40B4-BE49-F238E27FC236}">
                <a16:creationId xmlns:a16="http://schemas.microsoft.com/office/drawing/2014/main" id="{64575FDA-8692-418F-B693-FF336ADEA523}"/>
              </a:ext>
            </a:extLst>
          </p:cNvPr>
          <p:cNvSpPr>
            <a:spLocks noGrp="1" noChangeArrowheads="1"/>
          </p:cNvSpPr>
          <p:nvPr>
            <p:ph type="dt" sz="half" idx="10"/>
          </p:nvPr>
        </p:nvSpPr>
        <p:spPr>
          <a:ln/>
        </p:spPr>
        <p:txBody>
          <a:bodyPr/>
          <a:lstStyle>
            <a:lvl1pPr>
              <a:defRPr/>
            </a:lvl1pPr>
          </a:lstStyle>
          <a:p>
            <a:pPr>
              <a:defRPr/>
            </a:pPr>
            <a:fld id="{DA4C6D99-A0C5-4E72-A7C0-E9BC3DE4D284}" type="datetimeFigureOut">
              <a:rPr lang="en-US"/>
              <a:pPr>
                <a:defRPr/>
              </a:pPr>
              <a:t>6/8/2021</a:t>
            </a:fld>
            <a:endParaRPr lang="en-US"/>
          </a:p>
        </p:txBody>
      </p:sp>
      <p:sp>
        <p:nvSpPr>
          <p:cNvPr id="3" name="Rectangle 41">
            <a:extLst>
              <a:ext uri="{FF2B5EF4-FFF2-40B4-BE49-F238E27FC236}">
                <a16:creationId xmlns:a16="http://schemas.microsoft.com/office/drawing/2014/main" id="{0E414662-F28C-4753-9491-0F8CD244964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42">
            <a:extLst>
              <a:ext uri="{FF2B5EF4-FFF2-40B4-BE49-F238E27FC236}">
                <a16:creationId xmlns:a16="http://schemas.microsoft.com/office/drawing/2014/main" id="{F8CE6359-DB44-4A47-A132-0541204E98EE}"/>
              </a:ext>
            </a:extLst>
          </p:cNvPr>
          <p:cNvSpPr>
            <a:spLocks noGrp="1" noChangeArrowheads="1"/>
          </p:cNvSpPr>
          <p:nvPr>
            <p:ph type="sldNum" sz="quarter" idx="12"/>
          </p:nvPr>
        </p:nvSpPr>
        <p:spPr>
          <a:ln/>
        </p:spPr>
        <p:txBody>
          <a:bodyPr/>
          <a:lstStyle>
            <a:lvl1pPr>
              <a:defRPr/>
            </a:lvl1pPr>
          </a:lstStyle>
          <a:p>
            <a:pPr>
              <a:defRPr/>
            </a:pPr>
            <a:fld id="{48164DC3-6BE6-48E0-8A9D-514182DDF6A3}" type="slidenum">
              <a:rPr lang="en-US" altLang="en-US"/>
              <a:pPr>
                <a:defRPr/>
              </a:pPr>
              <a:t>‹#›</a:t>
            </a:fld>
            <a:endParaRPr lang="en-US" altLang="en-US"/>
          </a:p>
        </p:txBody>
      </p:sp>
    </p:spTree>
    <p:extLst>
      <p:ext uri="{BB962C8B-B14F-4D97-AF65-F5344CB8AC3E}">
        <p14:creationId xmlns:p14="http://schemas.microsoft.com/office/powerpoint/2010/main" val="2468570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a:extLst>
              <a:ext uri="{FF2B5EF4-FFF2-40B4-BE49-F238E27FC236}">
                <a16:creationId xmlns:a16="http://schemas.microsoft.com/office/drawing/2014/main" id="{EB7D66AF-F056-41D8-9B13-B4897CBCA437}"/>
              </a:ext>
            </a:extLst>
          </p:cNvPr>
          <p:cNvSpPr>
            <a:spLocks noGrp="1" noChangeArrowheads="1"/>
          </p:cNvSpPr>
          <p:nvPr>
            <p:ph type="dt" sz="half" idx="10"/>
          </p:nvPr>
        </p:nvSpPr>
        <p:spPr>
          <a:ln/>
        </p:spPr>
        <p:txBody>
          <a:bodyPr/>
          <a:lstStyle>
            <a:lvl1pPr>
              <a:defRPr/>
            </a:lvl1pPr>
          </a:lstStyle>
          <a:p>
            <a:pPr>
              <a:defRPr/>
            </a:pPr>
            <a:fld id="{394A8D4D-64F1-47C9-B331-2228EA95D0B4}" type="datetimeFigureOut">
              <a:rPr lang="en-US"/>
              <a:pPr>
                <a:defRPr/>
              </a:pPr>
              <a:t>6/8/2021</a:t>
            </a:fld>
            <a:endParaRPr lang="en-US"/>
          </a:p>
        </p:txBody>
      </p:sp>
      <p:sp>
        <p:nvSpPr>
          <p:cNvPr id="6" name="Rectangle 41">
            <a:extLst>
              <a:ext uri="{FF2B5EF4-FFF2-40B4-BE49-F238E27FC236}">
                <a16:creationId xmlns:a16="http://schemas.microsoft.com/office/drawing/2014/main" id="{95BDA6BC-DEFB-4C1F-9ECD-F8E1B040658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2">
            <a:extLst>
              <a:ext uri="{FF2B5EF4-FFF2-40B4-BE49-F238E27FC236}">
                <a16:creationId xmlns:a16="http://schemas.microsoft.com/office/drawing/2014/main" id="{AFBF2B6A-FC5B-4370-91A8-B759FA493528}"/>
              </a:ext>
            </a:extLst>
          </p:cNvPr>
          <p:cNvSpPr>
            <a:spLocks noGrp="1" noChangeArrowheads="1"/>
          </p:cNvSpPr>
          <p:nvPr>
            <p:ph type="sldNum" sz="quarter" idx="12"/>
          </p:nvPr>
        </p:nvSpPr>
        <p:spPr>
          <a:ln/>
        </p:spPr>
        <p:txBody>
          <a:bodyPr/>
          <a:lstStyle>
            <a:lvl1pPr>
              <a:defRPr/>
            </a:lvl1pPr>
          </a:lstStyle>
          <a:p>
            <a:pPr>
              <a:defRPr/>
            </a:pPr>
            <a:fld id="{48326640-E15A-4D6A-AB8B-0731DBC40D4E}" type="slidenum">
              <a:rPr lang="en-US" altLang="en-US"/>
              <a:pPr>
                <a:defRPr/>
              </a:pPr>
              <a:t>‹#›</a:t>
            </a:fld>
            <a:endParaRPr lang="en-US" altLang="en-US"/>
          </a:p>
        </p:txBody>
      </p:sp>
    </p:spTree>
    <p:extLst>
      <p:ext uri="{BB962C8B-B14F-4D97-AF65-F5344CB8AC3E}">
        <p14:creationId xmlns:p14="http://schemas.microsoft.com/office/powerpoint/2010/main" val="1912137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a:extLst>
              <a:ext uri="{FF2B5EF4-FFF2-40B4-BE49-F238E27FC236}">
                <a16:creationId xmlns:a16="http://schemas.microsoft.com/office/drawing/2014/main" id="{B2C0C13C-A66A-4B52-833A-EE22615DC1CC}"/>
              </a:ext>
            </a:extLst>
          </p:cNvPr>
          <p:cNvSpPr>
            <a:spLocks noGrp="1" noChangeArrowheads="1"/>
          </p:cNvSpPr>
          <p:nvPr>
            <p:ph type="dt" sz="half" idx="10"/>
          </p:nvPr>
        </p:nvSpPr>
        <p:spPr>
          <a:ln/>
        </p:spPr>
        <p:txBody>
          <a:bodyPr/>
          <a:lstStyle>
            <a:lvl1pPr>
              <a:defRPr/>
            </a:lvl1pPr>
          </a:lstStyle>
          <a:p>
            <a:pPr>
              <a:defRPr/>
            </a:pPr>
            <a:fld id="{55BDDD75-C583-4D59-A3D0-4C57AD4F09AE}" type="datetimeFigureOut">
              <a:rPr lang="en-US"/>
              <a:pPr>
                <a:defRPr/>
              </a:pPr>
              <a:t>6/8/2021</a:t>
            </a:fld>
            <a:endParaRPr lang="en-US"/>
          </a:p>
        </p:txBody>
      </p:sp>
      <p:sp>
        <p:nvSpPr>
          <p:cNvPr id="6" name="Rectangle 41">
            <a:extLst>
              <a:ext uri="{FF2B5EF4-FFF2-40B4-BE49-F238E27FC236}">
                <a16:creationId xmlns:a16="http://schemas.microsoft.com/office/drawing/2014/main" id="{60CB76FA-FE17-41D1-9D7B-AB3A7F82E14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2">
            <a:extLst>
              <a:ext uri="{FF2B5EF4-FFF2-40B4-BE49-F238E27FC236}">
                <a16:creationId xmlns:a16="http://schemas.microsoft.com/office/drawing/2014/main" id="{63785A54-ABDF-47F4-8CC3-B1C4F687BFC1}"/>
              </a:ext>
            </a:extLst>
          </p:cNvPr>
          <p:cNvSpPr>
            <a:spLocks noGrp="1" noChangeArrowheads="1"/>
          </p:cNvSpPr>
          <p:nvPr>
            <p:ph type="sldNum" sz="quarter" idx="12"/>
          </p:nvPr>
        </p:nvSpPr>
        <p:spPr>
          <a:ln/>
        </p:spPr>
        <p:txBody>
          <a:bodyPr/>
          <a:lstStyle>
            <a:lvl1pPr>
              <a:defRPr/>
            </a:lvl1pPr>
          </a:lstStyle>
          <a:p>
            <a:pPr>
              <a:defRPr/>
            </a:pPr>
            <a:fld id="{114AF320-0B05-4ADE-A28C-581E683C8054}" type="slidenum">
              <a:rPr lang="en-US" altLang="en-US"/>
              <a:pPr>
                <a:defRPr/>
              </a:pPr>
              <a:t>‹#›</a:t>
            </a:fld>
            <a:endParaRPr lang="en-US" altLang="en-US"/>
          </a:p>
        </p:txBody>
      </p:sp>
    </p:spTree>
    <p:extLst>
      <p:ext uri="{BB962C8B-B14F-4D97-AF65-F5344CB8AC3E}">
        <p14:creationId xmlns:p14="http://schemas.microsoft.com/office/powerpoint/2010/main" val="3325855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850"/>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C0811C49-B4E2-4233-98C8-4BF4855574FC}"/>
              </a:ext>
            </a:extLst>
          </p:cNvPr>
          <p:cNvGrpSpPr>
            <a:grpSpLocks/>
          </p:cNvGrpSpPr>
          <p:nvPr/>
        </p:nvGrpSpPr>
        <p:grpSpPr bwMode="auto">
          <a:xfrm>
            <a:off x="1588" y="0"/>
            <a:ext cx="9148762" cy="6851650"/>
            <a:chOff x="1" y="0"/>
            <a:chExt cx="5763" cy="4316"/>
          </a:xfrm>
        </p:grpSpPr>
        <p:sp>
          <p:nvSpPr>
            <p:cNvPr id="461827" name="Freeform 3">
              <a:extLst>
                <a:ext uri="{FF2B5EF4-FFF2-40B4-BE49-F238E27FC236}">
                  <a16:creationId xmlns:a16="http://schemas.microsoft.com/office/drawing/2014/main" id="{A9536139-B56D-455D-8005-961C7C78E7E5}"/>
                </a:ext>
              </a:extLst>
            </p:cNvPr>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461828" name="Freeform 4">
              <a:extLst>
                <a:ext uri="{FF2B5EF4-FFF2-40B4-BE49-F238E27FC236}">
                  <a16:creationId xmlns:a16="http://schemas.microsoft.com/office/drawing/2014/main" id="{D5E5963B-2007-4D31-AFF1-A182C79B2993}"/>
                </a:ext>
              </a:extLst>
            </p:cNvPr>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461829" name="Freeform 5">
              <a:extLst>
                <a:ext uri="{FF2B5EF4-FFF2-40B4-BE49-F238E27FC236}">
                  <a16:creationId xmlns:a16="http://schemas.microsoft.com/office/drawing/2014/main" id="{FF761A85-E6D9-4673-9144-BED598ECF73D}"/>
                </a:ext>
              </a:extLst>
            </p:cNvPr>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1035" name="Group 6">
              <a:extLst>
                <a:ext uri="{FF2B5EF4-FFF2-40B4-BE49-F238E27FC236}">
                  <a16:creationId xmlns:a16="http://schemas.microsoft.com/office/drawing/2014/main" id="{F64A8942-B794-4CBF-AAE0-498D31887AC2}"/>
                </a:ext>
              </a:extLst>
            </p:cNvPr>
            <p:cNvGrpSpPr>
              <a:grpSpLocks/>
            </p:cNvGrpSpPr>
            <p:nvPr/>
          </p:nvGrpSpPr>
          <p:grpSpPr bwMode="auto">
            <a:xfrm>
              <a:off x="288" y="0"/>
              <a:ext cx="5098" cy="4316"/>
              <a:chOff x="288" y="0"/>
              <a:chExt cx="5098" cy="4316"/>
            </a:xfrm>
          </p:grpSpPr>
          <p:sp>
            <p:nvSpPr>
              <p:cNvPr id="461831" name="Freeform 7">
                <a:extLst>
                  <a:ext uri="{FF2B5EF4-FFF2-40B4-BE49-F238E27FC236}">
                    <a16:creationId xmlns:a16="http://schemas.microsoft.com/office/drawing/2014/main" id="{C588A666-49E4-49B0-BCEB-CF434E14DF5A}"/>
                  </a:ext>
                </a:extLst>
              </p:cNvPr>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32" name="Freeform 8">
                <a:extLst>
                  <a:ext uri="{FF2B5EF4-FFF2-40B4-BE49-F238E27FC236}">
                    <a16:creationId xmlns:a16="http://schemas.microsoft.com/office/drawing/2014/main" id="{4D4E367C-0B48-464B-9231-4B519A91EECA}"/>
                  </a:ext>
                </a:extLst>
              </p:cNvPr>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33" name="Freeform 9">
                <a:extLst>
                  <a:ext uri="{FF2B5EF4-FFF2-40B4-BE49-F238E27FC236}">
                    <a16:creationId xmlns:a16="http://schemas.microsoft.com/office/drawing/2014/main" id="{7F635641-44EE-4297-8CB7-F5A7B8649FA1}"/>
                  </a:ext>
                </a:extLst>
              </p:cNvPr>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34" name="Freeform 10">
                <a:extLst>
                  <a:ext uri="{FF2B5EF4-FFF2-40B4-BE49-F238E27FC236}">
                    <a16:creationId xmlns:a16="http://schemas.microsoft.com/office/drawing/2014/main" id="{DD1B37EF-E740-495F-9E3F-4DD28D6E6D77}"/>
                  </a:ext>
                </a:extLst>
              </p:cNvPr>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35" name="Freeform 11">
                <a:extLst>
                  <a:ext uri="{FF2B5EF4-FFF2-40B4-BE49-F238E27FC236}">
                    <a16:creationId xmlns:a16="http://schemas.microsoft.com/office/drawing/2014/main" id="{8477CC11-28B1-423E-8014-742093A64893}"/>
                  </a:ext>
                </a:extLst>
              </p:cNvPr>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36" name="Freeform 12">
                <a:extLst>
                  <a:ext uri="{FF2B5EF4-FFF2-40B4-BE49-F238E27FC236}">
                    <a16:creationId xmlns:a16="http://schemas.microsoft.com/office/drawing/2014/main" id="{E849CBDF-1B2E-4790-8A63-C26F7AA3F27C}"/>
                  </a:ext>
                </a:extLst>
              </p:cNvPr>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37" name="Freeform 13">
                <a:extLst>
                  <a:ext uri="{FF2B5EF4-FFF2-40B4-BE49-F238E27FC236}">
                    <a16:creationId xmlns:a16="http://schemas.microsoft.com/office/drawing/2014/main" id="{D5D6C299-C419-467D-958F-24491218FA82}"/>
                  </a:ext>
                </a:extLst>
              </p:cNvPr>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38" name="Freeform 14">
                <a:extLst>
                  <a:ext uri="{FF2B5EF4-FFF2-40B4-BE49-F238E27FC236}">
                    <a16:creationId xmlns:a16="http://schemas.microsoft.com/office/drawing/2014/main" id="{36777140-9B38-4751-97E1-DF91F7BF5B71}"/>
                  </a:ext>
                </a:extLst>
              </p:cNvPr>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39" name="Freeform 15">
                <a:extLst>
                  <a:ext uri="{FF2B5EF4-FFF2-40B4-BE49-F238E27FC236}">
                    <a16:creationId xmlns:a16="http://schemas.microsoft.com/office/drawing/2014/main" id="{1E5EF6E3-54C9-460D-BAFF-E9C8DF7EE527}"/>
                  </a:ext>
                </a:extLst>
              </p:cNvPr>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40" name="Freeform 16">
                <a:extLst>
                  <a:ext uri="{FF2B5EF4-FFF2-40B4-BE49-F238E27FC236}">
                    <a16:creationId xmlns:a16="http://schemas.microsoft.com/office/drawing/2014/main" id="{9B5ACF54-D702-40E6-B8DB-A622EEA5D0CB}"/>
                  </a:ext>
                </a:extLst>
              </p:cNvPr>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41" name="Freeform 17">
                <a:extLst>
                  <a:ext uri="{FF2B5EF4-FFF2-40B4-BE49-F238E27FC236}">
                    <a16:creationId xmlns:a16="http://schemas.microsoft.com/office/drawing/2014/main" id="{0DC4B653-F7C2-48C4-BFFB-9C8F413CB789}"/>
                  </a:ext>
                </a:extLst>
              </p:cNvPr>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42" name="Freeform 18">
                <a:extLst>
                  <a:ext uri="{FF2B5EF4-FFF2-40B4-BE49-F238E27FC236}">
                    <a16:creationId xmlns:a16="http://schemas.microsoft.com/office/drawing/2014/main" id="{C52E735E-A138-4D23-80DE-7915E588E2AC}"/>
                  </a:ext>
                </a:extLst>
              </p:cNvPr>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43" name="Freeform 19">
                <a:extLst>
                  <a:ext uri="{FF2B5EF4-FFF2-40B4-BE49-F238E27FC236}">
                    <a16:creationId xmlns:a16="http://schemas.microsoft.com/office/drawing/2014/main" id="{1B9C68FC-2FD9-4E40-ACBE-2DEBE807C765}"/>
                  </a:ext>
                </a:extLst>
              </p:cNvPr>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461844" name="Freeform 20">
              <a:extLst>
                <a:ext uri="{FF2B5EF4-FFF2-40B4-BE49-F238E27FC236}">
                  <a16:creationId xmlns:a16="http://schemas.microsoft.com/office/drawing/2014/main" id="{9A2DF121-4307-42A7-BE35-090899812677}"/>
                </a:ext>
              </a:extLst>
            </p:cNvPr>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461845" name="Freeform 21">
              <a:extLst>
                <a:ext uri="{FF2B5EF4-FFF2-40B4-BE49-F238E27FC236}">
                  <a16:creationId xmlns:a16="http://schemas.microsoft.com/office/drawing/2014/main" id="{B645AE91-44BD-418F-B996-0BFAA3370B47}"/>
                </a:ext>
              </a:extLst>
            </p:cNvPr>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461846" name="Freeform 22">
              <a:extLst>
                <a:ext uri="{FF2B5EF4-FFF2-40B4-BE49-F238E27FC236}">
                  <a16:creationId xmlns:a16="http://schemas.microsoft.com/office/drawing/2014/main" id="{A0730000-50C2-4243-BD2D-16EF451F8AE4}"/>
                </a:ext>
              </a:extLst>
            </p:cNvPr>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039" name="Freeform 23">
              <a:extLst>
                <a:ext uri="{FF2B5EF4-FFF2-40B4-BE49-F238E27FC236}">
                  <a16:creationId xmlns:a16="http://schemas.microsoft.com/office/drawing/2014/main" id="{919FFD83-C20A-4871-8ACA-A1976E90DE3A}"/>
                </a:ext>
              </a:extLst>
            </p:cNvPr>
            <p:cNvSpPr>
              <a:spLocks/>
            </p:cNvSpPr>
            <p:nvPr/>
          </p:nvSpPr>
          <p:spPr bwMode="hidden">
            <a:xfrm>
              <a:off x="5041" y="0"/>
              <a:ext cx="719" cy="845"/>
            </a:xfrm>
            <a:custGeom>
              <a:avLst/>
              <a:gdLst>
                <a:gd name="T0" fmla="*/ 737 w 717"/>
                <a:gd name="T1" fmla="*/ 845 h 845"/>
                <a:gd name="T2" fmla="*/ 737 w 717"/>
                <a:gd name="T3" fmla="*/ 821 h 845"/>
                <a:gd name="T4" fmla="*/ 594 w 717"/>
                <a:gd name="T5" fmla="*/ 605 h 845"/>
                <a:gd name="T6" fmla="*/ 416 w 717"/>
                <a:gd name="T7" fmla="*/ 396 h 845"/>
                <a:gd name="T8" fmla="*/ 231 w 717"/>
                <a:gd name="T9" fmla="*/ 192 h 845"/>
                <a:gd name="T10" fmla="*/ 17 w 717"/>
                <a:gd name="T11" fmla="*/ 0 h 845"/>
                <a:gd name="T12" fmla="*/ 0 w 717"/>
                <a:gd name="T13" fmla="*/ 0 h 845"/>
                <a:gd name="T14" fmla="*/ 219 w 717"/>
                <a:gd name="T15" fmla="*/ 198 h 845"/>
                <a:gd name="T16" fmla="*/ 410 w 717"/>
                <a:gd name="T17" fmla="*/ 408 h 845"/>
                <a:gd name="T18" fmla="*/ 588 w 717"/>
                <a:gd name="T19" fmla="*/ 623 h 845"/>
                <a:gd name="T20" fmla="*/ 737 w 717"/>
                <a:gd name="T21" fmla="*/ 845 h 845"/>
                <a:gd name="T22" fmla="*/ 737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24">
              <a:extLst>
                <a:ext uri="{FF2B5EF4-FFF2-40B4-BE49-F238E27FC236}">
                  <a16:creationId xmlns:a16="http://schemas.microsoft.com/office/drawing/2014/main" id="{67B8C02E-149C-4E5D-9A81-B638CDA28D13}"/>
                </a:ext>
              </a:extLst>
            </p:cNvPr>
            <p:cNvSpPr>
              <a:spLocks/>
            </p:cNvSpPr>
            <p:nvPr/>
          </p:nvSpPr>
          <p:spPr bwMode="hidden">
            <a:xfrm>
              <a:off x="5352" y="0"/>
              <a:ext cx="408" cy="414"/>
            </a:xfrm>
            <a:custGeom>
              <a:avLst/>
              <a:gdLst>
                <a:gd name="T0" fmla="*/ 417 w 407"/>
                <a:gd name="T1" fmla="*/ 414 h 414"/>
                <a:gd name="T2" fmla="*/ 417 w 407"/>
                <a:gd name="T3" fmla="*/ 396 h 414"/>
                <a:gd name="T4" fmla="*/ 232 w 407"/>
                <a:gd name="T5" fmla="*/ 192 h 414"/>
                <a:gd name="T6" fmla="*/ 12 w 407"/>
                <a:gd name="T7" fmla="*/ 0 h 414"/>
                <a:gd name="T8" fmla="*/ 0 w 407"/>
                <a:gd name="T9" fmla="*/ 0 h 414"/>
                <a:gd name="T10" fmla="*/ 108 w 407"/>
                <a:gd name="T11" fmla="*/ 102 h 414"/>
                <a:gd name="T12" fmla="*/ 226 w 407"/>
                <a:gd name="T13" fmla="*/ 204 h 414"/>
                <a:gd name="T14" fmla="*/ 417 w 407"/>
                <a:gd name="T15" fmla="*/ 414 h 414"/>
                <a:gd name="T16" fmla="*/ 417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849" name="Freeform 25">
              <a:extLst>
                <a:ext uri="{FF2B5EF4-FFF2-40B4-BE49-F238E27FC236}">
                  <a16:creationId xmlns:a16="http://schemas.microsoft.com/office/drawing/2014/main" id="{9BCD396B-DDFA-4D0A-8B87-5AD67A6BD25E}"/>
                </a:ext>
              </a:extLst>
            </p:cNvPr>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042" name="Freeform 26">
              <a:extLst>
                <a:ext uri="{FF2B5EF4-FFF2-40B4-BE49-F238E27FC236}">
                  <a16:creationId xmlns:a16="http://schemas.microsoft.com/office/drawing/2014/main" id="{BBB25ADE-654A-4217-9197-41C8684E688F}"/>
                </a:ext>
              </a:extLst>
            </p:cNvPr>
            <p:cNvSpPr>
              <a:spLocks/>
            </p:cNvSpPr>
            <p:nvPr/>
          </p:nvSpPr>
          <p:spPr bwMode="hidden">
            <a:xfrm>
              <a:off x="6" y="0"/>
              <a:ext cx="588" cy="599"/>
            </a:xfrm>
            <a:custGeom>
              <a:avLst/>
              <a:gdLst>
                <a:gd name="T0" fmla="*/ 606 w 586"/>
                <a:gd name="T1" fmla="*/ 0 h 599"/>
                <a:gd name="T2" fmla="*/ 588 w 586"/>
                <a:gd name="T3" fmla="*/ 0 h 599"/>
                <a:gd name="T4" fmla="*/ 417 w 586"/>
                <a:gd name="T5" fmla="*/ 132 h 599"/>
                <a:gd name="T6" fmla="*/ 267 w 586"/>
                <a:gd name="T7" fmla="*/ 270 h 599"/>
                <a:gd name="T8" fmla="*/ 120 w 586"/>
                <a:gd name="T9" fmla="*/ 420 h 599"/>
                <a:gd name="T10" fmla="*/ 0 w 586"/>
                <a:gd name="T11" fmla="*/ 575 h 599"/>
                <a:gd name="T12" fmla="*/ 0 w 586"/>
                <a:gd name="T13" fmla="*/ 599 h 599"/>
                <a:gd name="T14" fmla="*/ 120 w 586"/>
                <a:gd name="T15" fmla="*/ 432 h 599"/>
                <a:gd name="T16" fmla="*/ 267 w 586"/>
                <a:gd name="T17" fmla="*/ 282 h 599"/>
                <a:gd name="T18" fmla="*/ 423 w 586"/>
                <a:gd name="T19" fmla="*/ 138 h 599"/>
                <a:gd name="T20" fmla="*/ 606 w 586"/>
                <a:gd name="T21" fmla="*/ 0 h 599"/>
                <a:gd name="T22" fmla="*/ 606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27">
              <a:extLst>
                <a:ext uri="{FF2B5EF4-FFF2-40B4-BE49-F238E27FC236}">
                  <a16:creationId xmlns:a16="http://schemas.microsoft.com/office/drawing/2014/main" id="{BE3A7419-AB21-424F-941E-EF1427BBE328}"/>
                </a:ext>
              </a:extLst>
            </p:cNvPr>
            <p:cNvSpPr>
              <a:spLocks/>
            </p:cNvSpPr>
            <p:nvPr/>
          </p:nvSpPr>
          <p:spPr bwMode="hidden">
            <a:xfrm>
              <a:off x="6" y="0"/>
              <a:ext cx="270" cy="252"/>
            </a:xfrm>
            <a:custGeom>
              <a:avLst/>
              <a:gdLst>
                <a:gd name="T0" fmla="*/ 279 w 269"/>
                <a:gd name="T1" fmla="*/ 0 h 252"/>
                <a:gd name="T2" fmla="*/ 26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9 w 269"/>
                <a:gd name="T15" fmla="*/ 0 h 252"/>
                <a:gd name="T16" fmla="*/ 279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Line 28">
              <a:extLst>
                <a:ext uri="{FF2B5EF4-FFF2-40B4-BE49-F238E27FC236}">
                  <a16:creationId xmlns:a16="http://schemas.microsoft.com/office/drawing/2014/main" id="{BFA0380E-53A9-488F-88B0-B7ACA09D31A0}"/>
                </a:ext>
              </a:extLst>
            </p:cNvPr>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5" name="Line 29">
              <a:extLst>
                <a:ext uri="{FF2B5EF4-FFF2-40B4-BE49-F238E27FC236}">
                  <a16:creationId xmlns:a16="http://schemas.microsoft.com/office/drawing/2014/main" id="{C8586E37-0CD9-45F5-AE60-CF1B38F03566}"/>
                </a:ext>
              </a:extLst>
            </p:cNvPr>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6" name="Line 30">
              <a:extLst>
                <a:ext uri="{FF2B5EF4-FFF2-40B4-BE49-F238E27FC236}">
                  <a16:creationId xmlns:a16="http://schemas.microsoft.com/office/drawing/2014/main" id="{053DF6C0-696A-41E0-BD32-B7ED8EEF5247}"/>
                </a:ext>
              </a:extLst>
            </p:cNvPr>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047" name="Group 31">
              <a:extLst>
                <a:ext uri="{FF2B5EF4-FFF2-40B4-BE49-F238E27FC236}">
                  <a16:creationId xmlns:a16="http://schemas.microsoft.com/office/drawing/2014/main" id="{E8B0758F-6A35-421F-A0C9-6AE716BB8B51}"/>
                </a:ext>
              </a:extLst>
            </p:cNvPr>
            <p:cNvGrpSpPr>
              <a:grpSpLocks/>
            </p:cNvGrpSpPr>
            <p:nvPr/>
          </p:nvGrpSpPr>
          <p:grpSpPr bwMode="auto">
            <a:xfrm>
              <a:off x="1" y="392"/>
              <a:ext cx="5758" cy="1571"/>
              <a:chOff x="1" y="392"/>
              <a:chExt cx="5758" cy="1571"/>
            </a:xfrm>
          </p:grpSpPr>
          <p:sp>
            <p:nvSpPr>
              <p:cNvPr id="1050" name="Line 32">
                <a:extLst>
                  <a:ext uri="{FF2B5EF4-FFF2-40B4-BE49-F238E27FC236}">
                    <a16:creationId xmlns:a16="http://schemas.microsoft.com/office/drawing/2014/main" id="{1530641E-FA8D-4037-91E2-ED4F77750B16}"/>
                  </a:ext>
                </a:extLst>
              </p:cNvPr>
              <p:cNvSpPr>
                <a:spLocks noChangeShapeType="1"/>
              </p:cNvSpPr>
              <p:nvPr userDrawn="1"/>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1" name="Line 33">
                <a:extLst>
                  <a:ext uri="{FF2B5EF4-FFF2-40B4-BE49-F238E27FC236}">
                    <a16:creationId xmlns:a16="http://schemas.microsoft.com/office/drawing/2014/main" id="{AE23ED92-7FA6-4242-B2E5-CC109AFE93B1}"/>
                  </a:ext>
                </a:extLst>
              </p:cNvPr>
              <p:cNvSpPr>
                <a:spLocks noChangeShapeType="1"/>
              </p:cNvSpPr>
              <p:nvPr userDrawn="1"/>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2" name="Line 34">
                <a:extLst>
                  <a:ext uri="{FF2B5EF4-FFF2-40B4-BE49-F238E27FC236}">
                    <a16:creationId xmlns:a16="http://schemas.microsoft.com/office/drawing/2014/main" id="{58F38E84-BD78-48F9-ADFF-4F127751D5BC}"/>
                  </a:ext>
                </a:extLst>
              </p:cNvPr>
              <p:cNvSpPr>
                <a:spLocks noChangeShapeType="1"/>
              </p:cNvSpPr>
              <p:nvPr userDrawn="1"/>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3" name="Line 35">
                <a:extLst>
                  <a:ext uri="{FF2B5EF4-FFF2-40B4-BE49-F238E27FC236}">
                    <a16:creationId xmlns:a16="http://schemas.microsoft.com/office/drawing/2014/main" id="{981D1241-C6A7-4456-9933-FAAF62FFEE73}"/>
                  </a:ext>
                </a:extLst>
              </p:cNvPr>
              <p:cNvSpPr>
                <a:spLocks noChangeShapeType="1"/>
              </p:cNvSpPr>
              <p:nvPr userDrawn="1"/>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 name="Line 36">
                <a:extLst>
                  <a:ext uri="{FF2B5EF4-FFF2-40B4-BE49-F238E27FC236}">
                    <a16:creationId xmlns:a16="http://schemas.microsoft.com/office/drawing/2014/main" id="{08D441AC-2E68-4779-89B2-BB9A3611EDC0}"/>
                  </a:ext>
                </a:extLst>
              </p:cNvPr>
              <p:cNvSpPr>
                <a:spLocks noChangeShapeType="1"/>
              </p:cNvSpPr>
              <p:nvPr userDrawn="1"/>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48" name="Line 37">
              <a:extLst>
                <a:ext uri="{FF2B5EF4-FFF2-40B4-BE49-F238E27FC236}">
                  <a16:creationId xmlns:a16="http://schemas.microsoft.com/office/drawing/2014/main" id="{60256516-E78C-4F89-8F0E-7CF68A8CDBAD}"/>
                </a:ext>
              </a:extLst>
            </p:cNvPr>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9" name="Line 38">
              <a:extLst>
                <a:ext uri="{FF2B5EF4-FFF2-40B4-BE49-F238E27FC236}">
                  <a16:creationId xmlns:a16="http://schemas.microsoft.com/office/drawing/2014/main" id="{C0C91627-EA4B-4A81-B341-6EA6752D0295}"/>
                </a:ext>
              </a:extLst>
            </p:cNvPr>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61863" name="Rectangle 39">
            <a:extLst>
              <a:ext uri="{FF2B5EF4-FFF2-40B4-BE49-F238E27FC236}">
                <a16:creationId xmlns:a16="http://schemas.microsoft.com/office/drawing/2014/main" id="{2D807A7A-C539-4DF3-BCD0-C18AB0780E82}"/>
              </a:ext>
            </a:extLst>
          </p:cNvPr>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461864" name="Rectangle 40">
            <a:extLst>
              <a:ext uri="{FF2B5EF4-FFF2-40B4-BE49-F238E27FC236}">
                <a16:creationId xmlns:a16="http://schemas.microsoft.com/office/drawing/2014/main" id="{D4DA2706-AD7B-4562-AC0D-73D8B32077AD}"/>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pPr>
              <a:defRPr/>
            </a:pPr>
            <a:fld id="{C496BC13-35F6-4CF0-98AB-82C25FFF8427}" type="datetimeFigureOut">
              <a:rPr lang="en-US"/>
              <a:pPr>
                <a:defRPr/>
              </a:pPr>
              <a:t>6/8/2021</a:t>
            </a:fld>
            <a:endParaRPr lang="en-US"/>
          </a:p>
        </p:txBody>
      </p:sp>
      <p:sp>
        <p:nvSpPr>
          <p:cNvPr id="461865" name="Rectangle 41">
            <a:extLst>
              <a:ext uri="{FF2B5EF4-FFF2-40B4-BE49-F238E27FC236}">
                <a16:creationId xmlns:a16="http://schemas.microsoft.com/office/drawing/2014/main" id="{4E8A190F-7A2C-4A31-A3D7-F07DB6716252}"/>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a:defRPr/>
            </a:pPr>
            <a:endParaRPr lang="en-US"/>
          </a:p>
        </p:txBody>
      </p:sp>
      <p:sp>
        <p:nvSpPr>
          <p:cNvPr id="461866" name="Rectangle 42">
            <a:extLst>
              <a:ext uri="{FF2B5EF4-FFF2-40B4-BE49-F238E27FC236}">
                <a16:creationId xmlns:a16="http://schemas.microsoft.com/office/drawing/2014/main" id="{24A851A1-172E-4FA5-BCA1-017E6870DCCC}"/>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pPr>
              <a:defRPr/>
            </a:pPr>
            <a:fld id="{C55668FB-EF47-4AA6-AFF3-46152EEB018F}" type="slidenum">
              <a:rPr lang="en-US" altLang="en-US"/>
              <a:pPr>
                <a:defRPr/>
              </a:pPr>
              <a:t>‹#›</a:t>
            </a:fld>
            <a:endParaRPr lang="en-US" altLang="en-US"/>
          </a:p>
        </p:txBody>
      </p:sp>
      <p:sp>
        <p:nvSpPr>
          <p:cNvPr id="461867" name="Rectangle 43">
            <a:extLst>
              <a:ext uri="{FF2B5EF4-FFF2-40B4-BE49-F238E27FC236}">
                <a16:creationId xmlns:a16="http://schemas.microsoft.com/office/drawing/2014/main" id="{D8DE0B28-0BF2-468B-BC2A-DAFB3046840B}"/>
              </a:ext>
            </a:extLst>
          </p:cNvPr>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902"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3" Type="http://schemas.openxmlformats.org/officeDocument/2006/relationships/slide" Target="slide41.xml"/><Relationship Id="rId18" Type="http://schemas.openxmlformats.org/officeDocument/2006/relationships/slide" Target="slide33.xml"/><Relationship Id="rId26" Type="http://schemas.openxmlformats.org/officeDocument/2006/relationships/slide" Target="slide55.xml"/><Relationship Id="rId3" Type="http://schemas.openxmlformats.org/officeDocument/2006/relationships/image" Target="../media/image1.png"/><Relationship Id="rId21" Type="http://schemas.openxmlformats.org/officeDocument/2006/relationships/slide" Target="slide63.xml"/><Relationship Id="rId34" Type="http://schemas.openxmlformats.org/officeDocument/2006/relationships/slide" Target="slide69.xml"/><Relationship Id="rId7" Type="http://schemas.openxmlformats.org/officeDocument/2006/relationships/slide" Target="slide39.xml"/><Relationship Id="rId12" Type="http://schemas.openxmlformats.org/officeDocument/2006/relationships/slide" Target="slide31.xml"/><Relationship Id="rId17" Type="http://schemas.openxmlformats.org/officeDocument/2006/relationships/slide" Target="slide23.xml"/><Relationship Id="rId25" Type="http://schemas.openxmlformats.org/officeDocument/2006/relationships/slide" Target="slide45.xml"/><Relationship Id="rId33" Type="http://schemas.openxmlformats.org/officeDocument/2006/relationships/slide" Target="slide67.xml"/><Relationship Id="rId2" Type="http://schemas.openxmlformats.org/officeDocument/2006/relationships/notesSlide" Target="../notesSlides/notesSlide1.xml"/><Relationship Id="rId16" Type="http://schemas.openxmlformats.org/officeDocument/2006/relationships/slide" Target="slide13.xml"/><Relationship Id="rId20" Type="http://schemas.openxmlformats.org/officeDocument/2006/relationships/slide" Target="slide53.xml"/><Relationship Id="rId29" Type="http://schemas.openxmlformats.org/officeDocument/2006/relationships/slide" Target="slide27.xml"/><Relationship Id="rId1" Type="http://schemas.openxmlformats.org/officeDocument/2006/relationships/slideLayout" Target="../slideLayouts/slideLayout2.xml"/><Relationship Id="rId6" Type="http://schemas.openxmlformats.org/officeDocument/2006/relationships/slide" Target="slide29.xml"/><Relationship Id="rId11" Type="http://schemas.openxmlformats.org/officeDocument/2006/relationships/slide" Target="slide21.xml"/><Relationship Id="rId24" Type="http://schemas.openxmlformats.org/officeDocument/2006/relationships/slide" Target="slide35.xml"/><Relationship Id="rId32" Type="http://schemas.openxmlformats.org/officeDocument/2006/relationships/slide" Target="slide57.xml"/><Relationship Id="rId5" Type="http://schemas.openxmlformats.org/officeDocument/2006/relationships/slide" Target="slide19.xml"/><Relationship Id="rId15" Type="http://schemas.openxmlformats.org/officeDocument/2006/relationships/slide" Target="slide61.xml"/><Relationship Id="rId23" Type="http://schemas.openxmlformats.org/officeDocument/2006/relationships/slide" Target="slide25.xml"/><Relationship Id="rId28" Type="http://schemas.openxmlformats.org/officeDocument/2006/relationships/slide" Target="slide17.xml"/><Relationship Id="rId10" Type="http://schemas.openxmlformats.org/officeDocument/2006/relationships/slide" Target="slide11.xml"/><Relationship Id="rId19" Type="http://schemas.openxmlformats.org/officeDocument/2006/relationships/slide" Target="slide43.xml"/><Relationship Id="rId31" Type="http://schemas.openxmlformats.org/officeDocument/2006/relationships/slide" Target="slide47.xml"/><Relationship Id="rId4" Type="http://schemas.openxmlformats.org/officeDocument/2006/relationships/slide" Target="slide9.xml"/><Relationship Id="rId9" Type="http://schemas.openxmlformats.org/officeDocument/2006/relationships/slide" Target="slide59.xml"/><Relationship Id="rId14" Type="http://schemas.openxmlformats.org/officeDocument/2006/relationships/slide" Target="slide51.xml"/><Relationship Id="rId22" Type="http://schemas.openxmlformats.org/officeDocument/2006/relationships/slide" Target="slide15.xml"/><Relationship Id="rId27" Type="http://schemas.openxmlformats.org/officeDocument/2006/relationships/slide" Target="slide65.xml"/><Relationship Id="rId30" Type="http://schemas.openxmlformats.org/officeDocument/2006/relationships/slide" Target="slide37.xml"/><Relationship Id="rId8" Type="http://schemas.openxmlformats.org/officeDocument/2006/relationships/slide" Target="slide49.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AB682-D577-4922-BCCF-6785FD23DE45}"/>
              </a:ext>
            </a:extLst>
          </p:cNvPr>
          <p:cNvSpPr>
            <a:spLocks noGrp="1"/>
          </p:cNvSpPr>
          <p:nvPr>
            <p:ph type="title"/>
          </p:nvPr>
        </p:nvSpPr>
        <p:spPr>
          <a:xfrm>
            <a:off x="441325" y="538163"/>
            <a:ext cx="8229600" cy="1139825"/>
          </a:xfrm>
        </p:spPr>
        <p:txBody>
          <a:bodyPr/>
          <a:lstStyle/>
          <a:p>
            <a:pPr>
              <a:defRPr/>
            </a:pPr>
            <a:r>
              <a:rPr lang="en-US" sz="7200" b="1" dirty="0">
                <a:solidFill>
                  <a:schemeClr val="tx1"/>
                </a:solidFill>
              </a:rPr>
              <a:t>This Is Jeopardy!</a:t>
            </a:r>
          </a:p>
        </p:txBody>
      </p:sp>
      <p:sp>
        <p:nvSpPr>
          <p:cNvPr id="5123" name="Content Placeholder 2">
            <a:extLst>
              <a:ext uri="{FF2B5EF4-FFF2-40B4-BE49-F238E27FC236}">
                <a16:creationId xmlns:a16="http://schemas.microsoft.com/office/drawing/2014/main" id="{A4E054AE-A81B-4109-A367-C2575E4E20E6}"/>
              </a:ext>
            </a:extLst>
          </p:cNvPr>
          <p:cNvSpPr>
            <a:spLocks noGrp="1" noChangeArrowheads="1"/>
          </p:cNvSpPr>
          <p:nvPr>
            <p:ph idx="1"/>
          </p:nvPr>
        </p:nvSpPr>
        <p:spPr>
          <a:xfrm>
            <a:off x="430213" y="2057400"/>
            <a:ext cx="8229600" cy="3316288"/>
          </a:xfrm>
        </p:spPr>
        <p:txBody>
          <a:bodyPr/>
          <a:lstStyle/>
          <a:p>
            <a:pPr algn="ctr">
              <a:buFont typeface="Wingdings" panose="05000000000000000000" pitchFamily="2" charset="2"/>
              <a:buNone/>
            </a:pPr>
            <a:r>
              <a:rPr lang="en-US" altLang="en-US" sz="7200" b="1">
                <a:solidFill>
                  <a:srgbClr val="FF0000"/>
                </a:solidFill>
                <a:effectLst/>
              </a:rPr>
              <a:t>Daily Financial Challenges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24972B40-7CE2-4F4B-991E-0BE565BD2BD0}"/>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1" name="Text Box 4">
            <a:extLst>
              <a:ext uri="{FF2B5EF4-FFF2-40B4-BE49-F238E27FC236}">
                <a16:creationId xmlns:a16="http://schemas.microsoft.com/office/drawing/2014/main" id="{6F5EAFD8-440C-44BB-BEAB-51B9C1AF9B94}"/>
              </a:ext>
            </a:extLst>
          </p:cNvPr>
          <p:cNvSpPr txBox="1">
            <a:spLocks noChangeArrowheads="1"/>
          </p:cNvSpPr>
          <p:nvPr/>
        </p:nvSpPr>
        <p:spPr bwMode="auto">
          <a:xfrm>
            <a:off x="495300" y="1984375"/>
            <a:ext cx="81534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spcBef>
                <a:spcPct val="0"/>
              </a:spcBef>
              <a:buClrTx/>
              <a:buSzTx/>
              <a:buFontTx/>
              <a:buNone/>
            </a:pPr>
            <a:r>
              <a:rPr lang="en-US" altLang="en-US" sz="8000" b="1"/>
              <a:t>Living Expenses</a:t>
            </a:r>
          </a:p>
        </p:txBody>
      </p:sp>
      <p:sp>
        <p:nvSpPr>
          <p:cNvPr id="22535" name="Text Box 7">
            <a:extLst>
              <a:ext uri="{FF2B5EF4-FFF2-40B4-BE49-F238E27FC236}">
                <a16:creationId xmlns:a16="http://schemas.microsoft.com/office/drawing/2014/main" id="{EC8E2594-206D-4AEA-89B1-3F2479E5F4BE}"/>
              </a:ext>
            </a:extLst>
          </p:cNvPr>
          <p:cNvSpPr txBox="1">
            <a:spLocks noChangeArrowheads="1"/>
          </p:cNvSpPr>
          <p:nvPr/>
        </p:nvSpPr>
        <p:spPr bwMode="auto">
          <a:xfrm>
            <a:off x="0" y="5878513"/>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9B04F"/>
                </a:solidFill>
                <a:effectLst>
                  <a:outerShdw blurRad="38100" dist="38100" dir="2700000" algn="tl">
                    <a:srgbClr val="000000"/>
                  </a:outerShdw>
                </a:effectLst>
                <a:hlinkClick r:id="rId3" action="ppaction://hlinksldjump"/>
              </a:rPr>
              <a:t>CLICK TO PLAY AGAIN</a:t>
            </a:r>
            <a:endParaRPr lang="en-US" sz="2000" b="1" u="sng" dirty="0">
              <a:solidFill>
                <a:srgbClr val="F9B04F"/>
              </a:solidFill>
              <a:effectLst>
                <a:outerShdw blurRad="38100" dist="38100" dir="2700000" algn="tl">
                  <a:srgbClr val="000000"/>
                </a:outerShdw>
              </a:effectLst>
            </a:endParaRPr>
          </a:p>
        </p:txBody>
      </p:sp>
      <p:sp>
        <p:nvSpPr>
          <p:cNvPr id="22533" name="Text Box 10">
            <a:extLst>
              <a:ext uri="{FF2B5EF4-FFF2-40B4-BE49-F238E27FC236}">
                <a16:creationId xmlns:a16="http://schemas.microsoft.com/office/drawing/2014/main" id="{2BFEDE50-EF90-4367-BC1A-E264ECD592CE}"/>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100</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B97BD5AD-8378-43E8-A027-B58469CD1020}"/>
              </a:ext>
            </a:extLst>
          </p:cNvPr>
          <p:cNvSpPr txBox="1">
            <a:spLocks noChangeArrowheads="1"/>
          </p:cNvSpPr>
          <p:nvPr/>
        </p:nvSpPr>
        <p:spPr bwMode="auto">
          <a:xfrm>
            <a:off x="0" y="6019800"/>
            <a:ext cx="9144000"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9B04F"/>
                </a:solidFill>
                <a:effectLst>
                  <a:outerShdw blurRad="38100" dist="38100" dir="2700000" algn="tl">
                    <a:srgbClr val="000000"/>
                  </a:outerShdw>
                </a:effectLst>
              </a:rPr>
              <a:t>CLICK TO CHECK</a:t>
            </a:r>
          </a:p>
        </p:txBody>
      </p:sp>
      <p:sp>
        <p:nvSpPr>
          <p:cNvPr id="24579" name="Rectangle 9">
            <a:extLst>
              <a:ext uri="{FF2B5EF4-FFF2-40B4-BE49-F238E27FC236}">
                <a16:creationId xmlns:a16="http://schemas.microsoft.com/office/drawing/2014/main" id="{33D2E490-48DF-42C8-8FD1-BE02CB4C8C6D}"/>
              </a:ext>
            </a:extLst>
          </p:cNvPr>
          <p:cNvSpPr>
            <a:spLocks noChangeArrowheads="1"/>
          </p:cNvSpPr>
          <p:nvPr/>
        </p:nvSpPr>
        <p:spPr bwMode="auto">
          <a:xfrm>
            <a:off x="914400" y="233363"/>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1   f o r   200  p o i n t s  …</a:t>
            </a:r>
          </a:p>
        </p:txBody>
      </p:sp>
      <p:sp>
        <p:nvSpPr>
          <p:cNvPr id="2" name="Rectangle 1">
            <a:extLst>
              <a:ext uri="{FF2B5EF4-FFF2-40B4-BE49-F238E27FC236}">
                <a16:creationId xmlns:a16="http://schemas.microsoft.com/office/drawing/2014/main" id="{6612DF31-61A3-4E4A-93E2-FD1C3AF9D246}"/>
              </a:ext>
            </a:extLst>
          </p:cNvPr>
          <p:cNvSpPr/>
          <p:nvPr/>
        </p:nvSpPr>
        <p:spPr>
          <a:xfrm>
            <a:off x="381000" y="1304925"/>
            <a:ext cx="8153400" cy="4248150"/>
          </a:xfrm>
          <a:prstGeom prst="rect">
            <a:avLst/>
          </a:prstGeom>
        </p:spPr>
        <p:txBody>
          <a:bodyPr>
            <a:spAutoFit/>
          </a:bodyPr>
          <a:lstStyle/>
          <a:p>
            <a:pPr algn="ctr" eaLnBrk="1" hangingPunct="1">
              <a:spcBef>
                <a:spcPct val="50000"/>
              </a:spcBef>
              <a:defRPr/>
            </a:pPr>
            <a:r>
              <a:rPr lang="en-US" sz="5400" b="1" dirty="0">
                <a:effectLst>
                  <a:outerShdw blurRad="38100" dist="38100" dir="2700000" algn="tl">
                    <a:srgbClr val="000000"/>
                  </a:outerShdw>
                </a:effectLst>
              </a:rPr>
              <a:t>Your assets (savings, real estate, etc.) minus your liabilities (debt) is known as:</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3">
            <a:extLst>
              <a:ext uri="{FF2B5EF4-FFF2-40B4-BE49-F238E27FC236}">
                <a16:creationId xmlns:a16="http://schemas.microsoft.com/office/drawing/2014/main" id="{15BE1445-ADD9-4891-8785-5BC9ACBD64C2}"/>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234FE90C-9D1E-448A-A79D-798293E1D51D}"/>
              </a:ext>
            </a:extLst>
          </p:cNvPr>
          <p:cNvSpPr txBox="1">
            <a:spLocks noChangeArrowheads="1"/>
          </p:cNvSpPr>
          <p:nvPr/>
        </p:nvSpPr>
        <p:spPr bwMode="auto">
          <a:xfrm>
            <a:off x="381000" y="2590800"/>
            <a:ext cx="8153400" cy="1323975"/>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effectLst>
                  <a:outerShdw blurRad="38100" dist="38100" dir="2700000" algn="tl">
                    <a:srgbClr val="000000"/>
                  </a:outerShdw>
                </a:effectLst>
              </a:rPr>
              <a:t>Net Worth</a:t>
            </a:r>
          </a:p>
        </p:txBody>
      </p:sp>
      <p:sp>
        <p:nvSpPr>
          <p:cNvPr id="22535" name="Text Box 7">
            <a:extLst>
              <a:ext uri="{FF2B5EF4-FFF2-40B4-BE49-F238E27FC236}">
                <a16:creationId xmlns:a16="http://schemas.microsoft.com/office/drawing/2014/main" id="{582F776E-8DE4-4E48-AA98-82E60B77C576}"/>
              </a:ext>
            </a:extLst>
          </p:cNvPr>
          <p:cNvSpPr txBox="1">
            <a:spLocks noChangeArrowheads="1"/>
          </p:cNvSpPr>
          <p:nvPr/>
        </p:nvSpPr>
        <p:spPr bwMode="auto">
          <a:xfrm>
            <a:off x="0" y="6091238"/>
            <a:ext cx="9144000" cy="401637"/>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9B04F"/>
                </a:solidFill>
                <a:effectLst>
                  <a:outerShdw blurRad="38100" dist="38100" dir="2700000" algn="tl">
                    <a:srgbClr val="000000"/>
                  </a:outerShdw>
                </a:effectLst>
                <a:hlinkClick r:id="rId3" action="ppaction://hlinksldjump"/>
              </a:rPr>
              <a:t>CLICK TO PLAY AGAIN</a:t>
            </a:r>
            <a:endParaRPr lang="en-US" sz="2000" b="1" u="sng" dirty="0">
              <a:solidFill>
                <a:srgbClr val="F9B04F"/>
              </a:solidFill>
              <a:effectLst>
                <a:outerShdw blurRad="38100" dist="38100" dir="2700000" algn="tl">
                  <a:srgbClr val="000000"/>
                </a:outerShdw>
              </a:effectLst>
            </a:endParaRPr>
          </a:p>
        </p:txBody>
      </p:sp>
      <p:sp>
        <p:nvSpPr>
          <p:cNvPr id="26629" name="Text Box 10">
            <a:extLst>
              <a:ext uri="{FF2B5EF4-FFF2-40B4-BE49-F238E27FC236}">
                <a16:creationId xmlns:a16="http://schemas.microsoft.com/office/drawing/2014/main" id="{F278F6A3-7422-4ABA-86BD-1AD9E2DB614C}"/>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200</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FE204199-5E59-42F0-8019-E882FE1BD520}"/>
              </a:ext>
            </a:extLst>
          </p:cNvPr>
          <p:cNvSpPr txBox="1">
            <a:spLocks noChangeArrowheads="1"/>
          </p:cNvSpPr>
          <p:nvPr/>
        </p:nvSpPr>
        <p:spPr bwMode="auto">
          <a:xfrm>
            <a:off x="0" y="59436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9B04F"/>
                </a:solidFill>
                <a:effectLst>
                  <a:outerShdw blurRad="38100" dist="38100" dir="2700000" algn="tl">
                    <a:srgbClr val="808080"/>
                  </a:outerShdw>
                </a:effectLst>
              </a:rPr>
              <a:t>CLICK TO CHECK</a:t>
            </a:r>
          </a:p>
        </p:txBody>
      </p:sp>
      <p:sp>
        <p:nvSpPr>
          <p:cNvPr id="28675" name="Rectangle 9">
            <a:extLst>
              <a:ext uri="{FF2B5EF4-FFF2-40B4-BE49-F238E27FC236}">
                <a16:creationId xmlns:a16="http://schemas.microsoft.com/office/drawing/2014/main" id="{4FD096C0-373C-4F57-8D89-B3B6A62194A9}"/>
              </a:ext>
            </a:extLst>
          </p:cNvPr>
          <p:cNvSpPr>
            <a:spLocks noChangeArrowheads="1"/>
          </p:cNvSpPr>
          <p:nvPr/>
        </p:nvSpPr>
        <p:spPr bwMode="auto">
          <a:xfrm>
            <a:off x="9144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1   f o r   300  p o i n t s  …</a:t>
            </a:r>
          </a:p>
        </p:txBody>
      </p:sp>
      <p:sp>
        <p:nvSpPr>
          <p:cNvPr id="3" name="Rectangle 2">
            <a:extLst>
              <a:ext uri="{FF2B5EF4-FFF2-40B4-BE49-F238E27FC236}">
                <a16:creationId xmlns:a16="http://schemas.microsoft.com/office/drawing/2014/main" id="{D92F95DB-C90A-4441-A335-DD6E6043CBC6}"/>
              </a:ext>
            </a:extLst>
          </p:cNvPr>
          <p:cNvSpPr/>
          <p:nvPr/>
        </p:nvSpPr>
        <p:spPr>
          <a:xfrm>
            <a:off x="750888" y="1295400"/>
            <a:ext cx="7642225" cy="3786188"/>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Wages you actually receive after taxes are deducted.</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3">
            <a:extLst>
              <a:ext uri="{FF2B5EF4-FFF2-40B4-BE49-F238E27FC236}">
                <a16:creationId xmlns:a16="http://schemas.microsoft.com/office/drawing/2014/main" id="{A7532499-27DC-4770-939A-54FBBF3F6F0A}"/>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E413AD84-7910-4984-AB07-8FC1B8F5DAF7}"/>
              </a:ext>
            </a:extLst>
          </p:cNvPr>
          <p:cNvSpPr txBox="1">
            <a:spLocks noChangeArrowheads="1"/>
          </p:cNvSpPr>
          <p:nvPr/>
        </p:nvSpPr>
        <p:spPr bwMode="auto">
          <a:xfrm>
            <a:off x="152400" y="2635250"/>
            <a:ext cx="8534400" cy="1323975"/>
          </a:xfrm>
          <a:prstGeom prst="rect">
            <a:avLst/>
          </a:prstGeom>
          <a:noFill/>
          <a:ln w="9525">
            <a:noFill/>
            <a:miter lim="800000"/>
            <a:headEnd/>
            <a:tailEnd/>
          </a:ln>
          <a:effectLst/>
        </p:spPr>
        <p:txBody>
          <a:bodyPr>
            <a:spAutoFit/>
          </a:bodyPr>
          <a:lstStyle/>
          <a:p>
            <a:pPr marL="1143000" indent="-1143000" algn="ctr" eaLnBrk="1" hangingPunct="1">
              <a:spcBef>
                <a:spcPct val="50000"/>
              </a:spcBef>
              <a:defRPr/>
            </a:pPr>
            <a:r>
              <a:rPr lang="en-US" sz="8000" b="1" dirty="0">
                <a:effectLst>
                  <a:outerShdw blurRad="38100" dist="38100" dir="2700000" algn="tl">
                    <a:srgbClr val="000000"/>
                  </a:outerShdw>
                </a:effectLst>
              </a:rPr>
              <a:t>Net Pay</a:t>
            </a:r>
          </a:p>
        </p:txBody>
      </p:sp>
      <p:sp>
        <p:nvSpPr>
          <p:cNvPr id="22535" name="Text Box 7">
            <a:extLst>
              <a:ext uri="{FF2B5EF4-FFF2-40B4-BE49-F238E27FC236}">
                <a16:creationId xmlns:a16="http://schemas.microsoft.com/office/drawing/2014/main" id="{AD6B968A-C428-4092-AB18-C6CB5DCD0C09}"/>
              </a:ext>
            </a:extLst>
          </p:cNvPr>
          <p:cNvSpPr txBox="1">
            <a:spLocks noChangeArrowheads="1"/>
          </p:cNvSpPr>
          <p:nvPr/>
        </p:nvSpPr>
        <p:spPr bwMode="auto">
          <a:xfrm>
            <a:off x="133350" y="5859463"/>
            <a:ext cx="9144000"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9B04F"/>
                </a:solidFill>
                <a:effectLst>
                  <a:outerShdw blurRad="38100" dist="38100" dir="2700000" algn="tl">
                    <a:srgbClr val="000000"/>
                  </a:outerShdw>
                </a:effectLst>
                <a:hlinkClick r:id="rId3" action="ppaction://hlinksldjump"/>
              </a:rPr>
              <a:t>CLICK TO PLAY AGAIN</a:t>
            </a:r>
            <a:endParaRPr lang="en-US" sz="2000" b="1" u="sng" dirty="0">
              <a:solidFill>
                <a:srgbClr val="F9B04F"/>
              </a:solidFill>
              <a:effectLst>
                <a:outerShdw blurRad="38100" dist="38100" dir="2700000" algn="tl">
                  <a:srgbClr val="000000"/>
                </a:outerShdw>
              </a:effectLst>
            </a:endParaRPr>
          </a:p>
        </p:txBody>
      </p:sp>
      <p:sp>
        <p:nvSpPr>
          <p:cNvPr id="30725" name="Text Box 10">
            <a:extLst>
              <a:ext uri="{FF2B5EF4-FFF2-40B4-BE49-F238E27FC236}">
                <a16:creationId xmlns:a16="http://schemas.microsoft.com/office/drawing/2014/main" id="{7CF8B705-D48B-40F2-85F3-1AE0EEB8A938}"/>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300</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2F2283BC-B750-4863-A1CA-5837DD19ABEB}"/>
              </a:ext>
            </a:extLst>
          </p:cNvPr>
          <p:cNvSpPr txBox="1">
            <a:spLocks noChangeArrowheads="1"/>
          </p:cNvSpPr>
          <p:nvPr/>
        </p:nvSpPr>
        <p:spPr bwMode="auto">
          <a:xfrm>
            <a:off x="9525" y="59436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9B04F"/>
                </a:solidFill>
                <a:effectLst>
                  <a:outerShdw blurRad="38100" dist="38100" dir="2700000" algn="tl">
                    <a:srgbClr val="808080"/>
                  </a:outerShdw>
                </a:effectLst>
              </a:rPr>
              <a:t>CLICK TO CHECK</a:t>
            </a:r>
          </a:p>
        </p:txBody>
      </p:sp>
      <p:sp>
        <p:nvSpPr>
          <p:cNvPr id="32771" name="Rectangle 9">
            <a:extLst>
              <a:ext uri="{FF2B5EF4-FFF2-40B4-BE49-F238E27FC236}">
                <a16:creationId xmlns:a16="http://schemas.microsoft.com/office/drawing/2014/main" id="{9E3A4317-D879-410A-97EB-ED7FAB908AEE}"/>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1   f o r   400  p o i n t s  …</a:t>
            </a:r>
          </a:p>
        </p:txBody>
      </p:sp>
      <p:sp>
        <p:nvSpPr>
          <p:cNvPr id="6" name="Rectangle 5">
            <a:extLst>
              <a:ext uri="{FF2B5EF4-FFF2-40B4-BE49-F238E27FC236}">
                <a16:creationId xmlns:a16="http://schemas.microsoft.com/office/drawing/2014/main" id="{724B5B28-BB5D-415C-B1F8-DF3E15A34E4D}"/>
              </a:ext>
            </a:extLst>
          </p:cNvPr>
          <p:cNvSpPr/>
          <p:nvPr/>
        </p:nvSpPr>
        <p:spPr>
          <a:xfrm>
            <a:off x="304800" y="1600200"/>
            <a:ext cx="8610600" cy="1016000"/>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 </a:t>
            </a:r>
          </a:p>
        </p:txBody>
      </p:sp>
      <p:sp>
        <p:nvSpPr>
          <p:cNvPr id="32773" name="Rectangle 1">
            <a:extLst>
              <a:ext uri="{FF2B5EF4-FFF2-40B4-BE49-F238E27FC236}">
                <a16:creationId xmlns:a16="http://schemas.microsoft.com/office/drawing/2014/main" id="{DE7661D3-3416-49F6-BB47-26DEC449B649}"/>
              </a:ext>
            </a:extLst>
          </p:cNvPr>
          <p:cNvSpPr>
            <a:spLocks noChangeArrowheads="1"/>
          </p:cNvSpPr>
          <p:nvPr/>
        </p:nvSpPr>
        <p:spPr bwMode="auto">
          <a:xfrm>
            <a:off x="317500" y="1517650"/>
            <a:ext cx="82296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spcBef>
                <a:spcPct val="0"/>
              </a:spcBef>
              <a:buClrTx/>
              <a:buSzTx/>
              <a:buFontTx/>
              <a:buNone/>
            </a:pPr>
            <a:r>
              <a:rPr lang="en-US" altLang="en-US" sz="5400" b="1"/>
              <a:t>A long term goal is one that usually needs how many years to accomplish</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3">
            <a:extLst>
              <a:ext uri="{FF2B5EF4-FFF2-40B4-BE49-F238E27FC236}">
                <a16:creationId xmlns:a16="http://schemas.microsoft.com/office/drawing/2014/main" id="{97CC0B20-AB54-4FAB-9BDC-54326676CBA4}"/>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6906F29E-D82A-4ECD-9A7A-A1A3218544CB}"/>
              </a:ext>
            </a:extLst>
          </p:cNvPr>
          <p:cNvSpPr txBox="1">
            <a:spLocks noChangeArrowheads="1"/>
          </p:cNvSpPr>
          <p:nvPr/>
        </p:nvSpPr>
        <p:spPr bwMode="auto">
          <a:xfrm>
            <a:off x="304800" y="2447925"/>
            <a:ext cx="8534400" cy="1108075"/>
          </a:xfrm>
          <a:prstGeom prst="rect">
            <a:avLst/>
          </a:prstGeom>
          <a:noFill/>
          <a:ln w="9525">
            <a:noFill/>
            <a:miter lim="800000"/>
            <a:headEnd/>
            <a:tailEnd/>
          </a:ln>
          <a:effectLst/>
        </p:spPr>
        <p:txBody>
          <a:bodyPr>
            <a:spAutoFit/>
          </a:bodyPr>
          <a:lstStyle/>
          <a:p>
            <a:pPr algn="ctr" eaLnBrk="1" hangingPunct="1">
              <a:spcBef>
                <a:spcPct val="50000"/>
              </a:spcBef>
              <a:defRPr/>
            </a:pPr>
            <a:r>
              <a:rPr lang="en-US" sz="6600" b="1" dirty="0"/>
              <a:t>Five or more</a:t>
            </a:r>
            <a:endParaRPr lang="en-US" sz="6600" b="1" dirty="0">
              <a:effectLst>
                <a:outerShdw blurRad="38100" dist="38100" dir="2700000" algn="tl">
                  <a:srgbClr val="000000"/>
                </a:outerShdw>
              </a:effectLst>
            </a:endParaRPr>
          </a:p>
        </p:txBody>
      </p:sp>
      <p:sp>
        <p:nvSpPr>
          <p:cNvPr id="22535" name="Text Box 7">
            <a:extLst>
              <a:ext uri="{FF2B5EF4-FFF2-40B4-BE49-F238E27FC236}">
                <a16:creationId xmlns:a16="http://schemas.microsoft.com/office/drawing/2014/main" id="{6A8FF87A-EA30-4F08-B1CF-37F827D8A20D}"/>
              </a:ext>
            </a:extLst>
          </p:cNvPr>
          <p:cNvSpPr txBox="1">
            <a:spLocks noChangeArrowheads="1"/>
          </p:cNvSpPr>
          <p:nvPr/>
        </p:nvSpPr>
        <p:spPr bwMode="auto">
          <a:xfrm>
            <a:off x="0" y="6092825"/>
            <a:ext cx="9144000"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9B04F"/>
                </a:solidFill>
                <a:effectLst>
                  <a:outerShdw blurRad="38100" dist="38100" dir="2700000" algn="tl">
                    <a:srgbClr val="000000"/>
                  </a:outerShdw>
                </a:effectLst>
                <a:hlinkClick r:id="rId3" action="ppaction://hlinksldjump"/>
              </a:rPr>
              <a:t>CLICK TO PLAY AGAIN</a:t>
            </a:r>
            <a:endParaRPr lang="en-US" sz="2000" b="1" u="sng" dirty="0">
              <a:solidFill>
                <a:srgbClr val="F9B04F"/>
              </a:solidFill>
              <a:effectLst>
                <a:outerShdw blurRad="38100" dist="38100" dir="2700000" algn="tl">
                  <a:srgbClr val="000000"/>
                </a:outerShdw>
              </a:effectLst>
            </a:endParaRPr>
          </a:p>
        </p:txBody>
      </p:sp>
      <p:sp>
        <p:nvSpPr>
          <p:cNvPr id="34821" name="Text Box 10">
            <a:extLst>
              <a:ext uri="{FF2B5EF4-FFF2-40B4-BE49-F238E27FC236}">
                <a16:creationId xmlns:a16="http://schemas.microsoft.com/office/drawing/2014/main" id="{C474B6A7-5A17-44C2-BCF1-1314BF3CBC3B}"/>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400</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0D1F167F-61EE-4582-9221-7D4303588B0A}"/>
              </a:ext>
            </a:extLst>
          </p:cNvPr>
          <p:cNvSpPr txBox="1">
            <a:spLocks noChangeArrowheads="1"/>
          </p:cNvSpPr>
          <p:nvPr/>
        </p:nvSpPr>
        <p:spPr bwMode="auto">
          <a:xfrm>
            <a:off x="38100" y="60198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9B04F"/>
                </a:solidFill>
                <a:effectLst>
                  <a:outerShdw blurRad="38100" dist="38100" dir="2700000" algn="tl">
                    <a:srgbClr val="808080"/>
                  </a:outerShdw>
                </a:effectLst>
              </a:rPr>
              <a:t>CLICK TO CHECK</a:t>
            </a:r>
          </a:p>
        </p:txBody>
      </p:sp>
      <p:sp>
        <p:nvSpPr>
          <p:cNvPr id="36867" name="Rectangle 9">
            <a:extLst>
              <a:ext uri="{FF2B5EF4-FFF2-40B4-BE49-F238E27FC236}">
                <a16:creationId xmlns:a16="http://schemas.microsoft.com/office/drawing/2014/main" id="{693601ED-57AE-484B-8B7B-C040ECE6F8C5}"/>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1   f o r   500  p o i n t s  …</a:t>
            </a:r>
          </a:p>
        </p:txBody>
      </p:sp>
      <p:sp>
        <p:nvSpPr>
          <p:cNvPr id="6" name="Rectangle 5">
            <a:extLst>
              <a:ext uri="{FF2B5EF4-FFF2-40B4-BE49-F238E27FC236}">
                <a16:creationId xmlns:a16="http://schemas.microsoft.com/office/drawing/2014/main" id="{D34657E4-7997-4CFF-BA1A-EA0C7101F9DA}"/>
              </a:ext>
            </a:extLst>
          </p:cNvPr>
          <p:cNvSpPr/>
          <p:nvPr/>
        </p:nvSpPr>
        <p:spPr>
          <a:xfrm>
            <a:off x="304800" y="1624013"/>
            <a:ext cx="8610600" cy="1016000"/>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 </a:t>
            </a:r>
          </a:p>
        </p:txBody>
      </p:sp>
      <p:sp>
        <p:nvSpPr>
          <p:cNvPr id="36869" name="Rectangle 1">
            <a:extLst>
              <a:ext uri="{FF2B5EF4-FFF2-40B4-BE49-F238E27FC236}">
                <a16:creationId xmlns:a16="http://schemas.microsoft.com/office/drawing/2014/main" id="{99A9A72E-2427-4FC2-891E-7EDB609D4DCD}"/>
              </a:ext>
            </a:extLst>
          </p:cNvPr>
          <p:cNvSpPr>
            <a:spLocks noChangeArrowheads="1"/>
          </p:cNvSpPr>
          <p:nvPr/>
        </p:nvSpPr>
        <p:spPr bwMode="auto">
          <a:xfrm>
            <a:off x="292100" y="1304925"/>
            <a:ext cx="8458200"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spcBef>
                <a:spcPct val="0"/>
              </a:spcBef>
              <a:buClrTx/>
              <a:buSzTx/>
              <a:buFontTx/>
              <a:buNone/>
            </a:pPr>
            <a:r>
              <a:rPr lang="en-US" altLang="en-US" sz="5400" b="1"/>
              <a:t>The average American spends most of their monthly income (25-30%) on this need?</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a:extLst>
              <a:ext uri="{FF2B5EF4-FFF2-40B4-BE49-F238E27FC236}">
                <a16:creationId xmlns:a16="http://schemas.microsoft.com/office/drawing/2014/main" id="{563F77F2-114D-45B5-A6F0-2305D1D48922}"/>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0C0F717D-3FDC-4800-A270-49BFD84DD76D}"/>
              </a:ext>
            </a:extLst>
          </p:cNvPr>
          <p:cNvSpPr txBox="1">
            <a:spLocks noChangeArrowheads="1"/>
          </p:cNvSpPr>
          <p:nvPr/>
        </p:nvSpPr>
        <p:spPr bwMode="auto">
          <a:xfrm>
            <a:off x="484188" y="2579688"/>
            <a:ext cx="8534400" cy="1323975"/>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effectLst>
                  <a:outerShdw blurRad="38100" dist="38100" dir="2700000" algn="tl">
                    <a:srgbClr val="000000"/>
                  </a:outerShdw>
                </a:effectLst>
              </a:rPr>
              <a:t>Housing</a:t>
            </a:r>
          </a:p>
        </p:txBody>
      </p:sp>
      <p:sp>
        <p:nvSpPr>
          <p:cNvPr id="22535" name="Text Box 7">
            <a:extLst>
              <a:ext uri="{FF2B5EF4-FFF2-40B4-BE49-F238E27FC236}">
                <a16:creationId xmlns:a16="http://schemas.microsoft.com/office/drawing/2014/main" id="{51893B11-AADE-4171-8719-8DC00821E757}"/>
              </a:ext>
            </a:extLst>
          </p:cNvPr>
          <p:cNvSpPr txBox="1">
            <a:spLocks noChangeArrowheads="1"/>
          </p:cNvSpPr>
          <p:nvPr/>
        </p:nvSpPr>
        <p:spPr bwMode="auto">
          <a:xfrm>
            <a:off x="0" y="6186488"/>
            <a:ext cx="9144000"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9B04F"/>
                </a:solidFill>
                <a:effectLst>
                  <a:outerShdw blurRad="38100" dist="38100" dir="2700000" algn="tl">
                    <a:srgbClr val="000000"/>
                  </a:outerShdw>
                </a:effectLst>
                <a:hlinkClick r:id="rId3" action="ppaction://hlinksldjump"/>
              </a:rPr>
              <a:t>CLICK TO PLAY AGAIN</a:t>
            </a:r>
            <a:endParaRPr lang="en-US" sz="2000" b="1" u="sng" dirty="0">
              <a:solidFill>
                <a:srgbClr val="F9B04F"/>
              </a:solidFill>
              <a:effectLst>
                <a:outerShdw blurRad="38100" dist="38100" dir="2700000" algn="tl">
                  <a:srgbClr val="000000"/>
                </a:outerShdw>
              </a:effectLst>
            </a:endParaRPr>
          </a:p>
        </p:txBody>
      </p:sp>
      <p:sp>
        <p:nvSpPr>
          <p:cNvPr id="38917" name="Text Box 10">
            <a:extLst>
              <a:ext uri="{FF2B5EF4-FFF2-40B4-BE49-F238E27FC236}">
                <a16:creationId xmlns:a16="http://schemas.microsoft.com/office/drawing/2014/main" id="{0F07EEB5-52CC-408F-91E8-CF141E2AE751}"/>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500</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AE18C72B-9E35-41BE-9769-C796CA88CB1A}"/>
              </a:ext>
            </a:extLst>
          </p:cNvPr>
          <p:cNvSpPr txBox="1">
            <a:spLocks noChangeArrowheads="1"/>
          </p:cNvSpPr>
          <p:nvPr/>
        </p:nvSpPr>
        <p:spPr bwMode="auto">
          <a:xfrm>
            <a:off x="0" y="60198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9B04F"/>
                </a:solidFill>
                <a:effectLst>
                  <a:outerShdw blurRad="38100" dist="38100" dir="2700000" algn="tl">
                    <a:srgbClr val="808080"/>
                  </a:outerShdw>
                </a:effectLst>
              </a:rPr>
              <a:t>CLICK TO CHECK</a:t>
            </a:r>
          </a:p>
        </p:txBody>
      </p:sp>
      <p:sp>
        <p:nvSpPr>
          <p:cNvPr id="40963" name="Rectangle 9">
            <a:extLst>
              <a:ext uri="{FF2B5EF4-FFF2-40B4-BE49-F238E27FC236}">
                <a16:creationId xmlns:a16="http://schemas.microsoft.com/office/drawing/2014/main" id="{5AE67FC7-7E94-4928-965E-01BAE1610CDB}"/>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2   f o r   100  p o i n t s  …</a:t>
            </a:r>
          </a:p>
        </p:txBody>
      </p:sp>
      <p:sp>
        <p:nvSpPr>
          <p:cNvPr id="6" name="Rectangle 5">
            <a:extLst>
              <a:ext uri="{FF2B5EF4-FFF2-40B4-BE49-F238E27FC236}">
                <a16:creationId xmlns:a16="http://schemas.microsoft.com/office/drawing/2014/main" id="{9CDF4A23-4F3B-4E27-95CD-7135CD8EA813}"/>
              </a:ext>
            </a:extLst>
          </p:cNvPr>
          <p:cNvSpPr/>
          <p:nvPr/>
        </p:nvSpPr>
        <p:spPr>
          <a:xfrm>
            <a:off x="152400" y="914400"/>
            <a:ext cx="8610600" cy="4708525"/>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 </a:t>
            </a:r>
            <a:r>
              <a:rPr lang="en-US" sz="4800" b="1" dirty="0">
                <a:effectLst>
                  <a:outerShdw blurRad="38100" dist="38100" dir="2700000" algn="tl">
                    <a:srgbClr val="000000"/>
                  </a:outerShdw>
                </a:effectLst>
              </a:rPr>
              <a:t>Large banks such as Chase and Wells Fargo, which lend out large sums of money to corporations are known as what type of banks?  </a:t>
            </a:r>
            <a:endParaRPr lang="en-US" sz="6000" b="1" dirty="0">
              <a:effectLst>
                <a:outerShdw blurRad="38100" dist="38100" dir="2700000" algn="tl">
                  <a:srgbClr val="000000"/>
                </a:outerShdw>
              </a:effectLst>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1" descr="C:\Documents and Settings\Sam Grogan\My Documents\Proxima\Set1.5\5.bmp">
            <a:extLst>
              <a:ext uri="{FF2B5EF4-FFF2-40B4-BE49-F238E27FC236}">
                <a16:creationId xmlns:a16="http://schemas.microsoft.com/office/drawing/2014/main" id="{A295B59A-4E65-4714-A3F2-5DB03B0F7D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86681"/>
          <a:stretch>
            <a:fillRect/>
          </a:stretch>
        </p:blipFill>
        <p:spPr bwMode="auto">
          <a:xfrm>
            <a:off x="0" y="22225"/>
            <a:ext cx="9140825" cy="685006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graphicFrame>
        <p:nvGraphicFramePr>
          <p:cNvPr id="14409" name="Group 73">
            <a:extLst>
              <a:ext uri="{FF2B5EF4-FFF2-40B4-BE49-F238E27FC236}">
                <a16:creationId xmlns:a16="http://schemas.microsoft.com/office/drawing/2014/main" id="{870A2F1C-7E57-404E-973C-54640826C713}"/>
              </a:ext>
            </a:extLst>
          </p:cNvPr>
          <p:cNvGraphicFramePr>
            <a:graphicFrameLocks noGrp="1"/>
          </p:cNvGraphicFramePr>
          <p:nvPr/>
        </p:nvGraphicFramePr>
        <p:xfrm>
          <a:off x="290513" y="228600"/>
          <a:ext cx="8693150" cy="6435725"/>
        </p:xfrm>
        <a:graphic>
          <a:graphicData uri="http://schemas.openxmlformats.org/drawingml/2006/table">
            <a:tbl>
              <a:tblPr/>
              <a:tblGrid>
                <a:gridCol w="1449387">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449388">
                  <a:extLst>
                    <a:ext uri="{9D8B030D-6E8A-4147-A177-3AD203B41FA5}">
                      <a16:colId xmlns:a16="http://schemas.microsoft.com/office/drawing/2014/main" val="20002"/>
                    </a:ext>
                  </a:extLst>
                </a:gridCol>
                <a:gridCol w="1449387">
                  <a:extLst>
                    <a:ext uri="{9D8B030D-6E8A-4147-A177-3AD203B41FA5}">
                      <a16:colId xmlns:a16="http://schemas.microsoft.com/office/drawing/2014/main" val="20003"/>
                    </a:ext>
                  </a:extLst>
                </a:gridCol>
                <a:gridCol w="1447800">
                  <a:extLst>
                    <a:ext uri="{9D8B030D-6E8A-4147-A177-3AD203B41FA5}">
                      <a16:colId xmlns:a16="http://schemas.microsoft.com/office/drawing/2014/main" val="20004"/>
                    </a:ext>
                  </a:extLst>
                </a:gridCol>
                <a:gridCol w="1449388">
                  <a:extLst>
                    <a:ext uri="{9D8B030D-6E8A-4147-A177-3AD203B41FA5}">
                      <a16:colId xmlns:a16="http://schemas.microsoft.com/office/drawing/2014/main" val="20005"/>
                    </a:ext>
                  </a:extLst>
                </a:gridCol>
              </a:tblGrid>
              <a:tr h="1143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Managing Money</a:t>
                      </a:r>
                    </a:p>
                  </a:txBody>
                  <a:tcPr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Banking and Saving</a:t>
                      </a:r>
                    </a:p>
                  </a:txBody>
                  <a:tcPr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Debt</a:t>
                      </a:r>
                    </a:p>
                  </a:txBody>
                  <a:tcPr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Credit Scores</a:t>
                      </a:r>
                    </a:p>
                  </a:txBody>
                  <a:tcPr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Investing</a:t>
                      </a:r>
                    </a:p>
                  </a:txBody>
                  <a:tcPr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Plastic Money Cards</a:t>
                      </a:r>
                    </a:p>
                  </a:txBody>
                  <a:tcPr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extLst>
                  <a:ext uri="{0D108BD9-81ED-4DB2-BD59-A6C34878D82A}">
                    <a16:rowId xmlns:a16="http://schemas.microsoft.com/office/drawing/2014/main" val="10000"/>
                  </a:ext>
                </a:extLst>
              </a:tr>
              <a:tr h="10636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outerShdw blurRad="38100" dist="38100" dir="2700000" algn="tl">
                              <a:srgbClr val="000000"/>
                            </a:outerShdw>
                          </a:effectLst>
                          <a:latin typeface="Verdana" pitchFamily="34" charset="0"/>
                          <a:hlinkClick r:id="rId4" action="ppaction://hlinksldjump"/>
                        </a:rPr>
                        <a:t>100</a:t>
                      </a:r>
                      <a:endParaRPr kumimoji="0" lang="en-US" sz="3400" b="0" i="0" u="none" strike="noStrike" cap="none" normalizeH="0" baseline="0" dirty="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outerShdw blurRad="38100" dist="38100" dir="2700000" algn="tl">
                              <a:srgbClr val="000000"/>
                            </a:outerShdw>
                          </a:effectLst>
                          <a:latin typeface="Verdana" pitchFamily="34" charset="0"/>
                          <a:hlinkClick r:id="rId5" action="ppaction://hlinksldjump"/>
                        </a:rPr>
                        <a:t>100</a:t>
                      </a:r>
                      <a:endParaRPr kumimoji="0" lang="en-US" sz="3400" b="0" i="0" u="none" strike="noStrike" cap="none" normalizeH="0" baseline="0" dirty="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6" action="ppaction://hlinksldjump"/>
                        </a:rPr>
                        <a:t>100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7" action="ppaction://hlinksldjump"/>
                        </a:rPr>
                        <a:t>100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outerShdw blurRad="38100" dist="38100" dir="2700000" algn="tl">
                              <a:srgbClr val="000000"/>
                            </a:outerShdw>
                          </a:effectLst>
                          <a:latin typeface="Verdana" pitchFamily="34" charset="0"/>
                          <a:hlinkClick r:id="rId8" action="ppaction://hlinksldjump"/>
                        </a:rPr>
                        <a:t>100</a:t>
                      </a:r>
                      <a:endParaRPr kumimoji="0" lang="en-US" sz="3400" b="0" i="0" u="none" strike="noStrike" cap="none" normalizeH="0" baseline="0" dirty="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9" action="ppaction://hlinksldjump"/>
                        </a:rPr>
                        <a:t>100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extLst>
                  <a:ext uri="{0D108BD9-81ED-4DB2-BD59-A6C34878D82A}">
                    <a16:rowId xmlns:a16="http://schemas.microsoft.com/office/drawing/2014/main" val="10001"/>
                  </a:ext>
                </a:extLst>
              </a:tr>
              <a:tr h="10445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10" action="ppaction://hlinksldjump"/>
                        </a:rPr>
                        <a:t>200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11" action="ppaction://hlinksldjump"/>
                        </a:rPr>
                        <a:t>200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12" action="ppaction://hlinksldjump"/>
                        </a:rPr>
                        <a:t>200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13" action="ppaction://hlinksldjump"/>
                        </a:rPr>
                        <a:t>200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14" action="ppaction://hlinksldjump"/>
                        </a:rPr>
                        <a:t>200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15" action="ppaction://hlinksldjump"/>
                        </a:rPr>
                        <a:t>200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extLst>
                  <a:ext uri="{0D108BD9-81ED-4DB2-BD59-A6C34878D82A}">
                    <a16:rowId xmlns:a16="http://schemas.microsoft.com/office/drawing/2014/main" val="10002"/>
                  </a:ext>
                </a:extLst>
              </a:tr>
              <a:tr h="10556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16" action="ppaction://hlinksldjump"/>
                        </a:rPr>
                        <a:t>300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17" action="ppaction://hlinksldjump"/>
                        </a:rPr>
                        <a:t>300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18" action="ppaction://hlinksldjump"/>
                        </a:rPr>
                        <a:t>300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19" action="ppaction://hlinksldjump"/>
                        </a:rPr>
                        <a:t>300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20" action="ppaction://hlinksldjump"/>
                        </a:rPr>
                        <a:t>300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21" action="ppaction://hlinksldjump"/>
                        </a:rPr>
                        <a:t>300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extLst>
                  <a:ext uri="{0D108BD9-81ED-4DB2-BD59-A6C34878D82A}">
                    <a16:rowId xmlns:a16="http://schemas.microsoft.com/office/drawing/2014/main" val="10003"/>
                  </a:ext>
                </a:extLst>
              </a:tr>
              <a:tr h="10636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22" action="ppaction://hlinksldjump"/>
                        </a:rPr>
                        <a:t>400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outerShdw blurRad="38100" dist="38100" dir="2700000" algn="tl">
                              <a:srgbClr val="000000"/>
                            </a:outerShdw>
                          </a:effectLst>
                          <a:latin typeface="Verdana" pitchFamily="34" charset="0"/>
                          <a:hlinkClick r:id="rId23" action="ppaction://hlinksldjump"/>
                        </a:rPr>
                        <a:t>400</a:t>
                      </a:r>
                      <a:endParaRPr kumimoji="0" lang="en-US" sz="3400" b="0" i="0" u="none" strike="noStrike" cap="none" normalizeH="0" baseline="0" dirty="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24" action="ppaction://hlinksldjump"/>
                        </a:rPr>
                        <a:t>400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25" action="ppaction://hlinksldjump"/>
                        </a:rPr>
                        <a:t>400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outerShdw blurRad="38100" dist="38100" dir="2700000" algn="tl">
                              <a:srgbClr val="000000"/>
                            </a:outerShdw>
                          </a:effectLst>
                          <a:latin typeface="Verdana" pitchFamily="34" charset="0"/>
                          <a:hlinkClick r:id="rId26" action="ppaction://hlinksldjump"/>
                        </a:rPr>
                        <a:t>400</a:t>
                      </a:r>
                      <a:endParaRPr kumimoji="0" lang="en-US" sz="3400" b="0" i="0" u="none" strike="noStrike" cap="none" normalizeH="0" baseline="0" dirty="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27" action="ppaction://hlinksldjump"/>
                        </a:rPr>
                        <a:t>400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extLst>
                  <a:ext uri="{0D108BD9-81ED-4DB2-BD59-A6C34878D82A}">
                    <a16:rowId xmlns:a16="http://schemas.microsoft.com/office/drawing/2014/main" val="10004"/>
                  </a:ext>
                </a:extLst>
              </a:tr>
              <a:tr h="10652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28" action="ppaction://hlinksldjump"/>
                        </a:rPr>
                        <a:t>500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29" action="ppaction://hlinksldjump"/>
                        </a:rPr>
                        <a:t>500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30" action="ppaction://hlinksldjump"/>
                        </a:rPr>
                        <a:t>500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31" action="ppaction://hlinksldjump"/>
                        </a:rPr>
                        <a:t>500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32" action="ppaction://hlinksldjump"/>
                        </a:rPr>
                        <a:t>500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outerShdw blurRad="38100" dist="38100" dir="2700000" algn="tl">
                              <a:srgbClr val="000000"/>
                            </a:outerShdw>
                          </a:effectLst>
                          <a:latin typeface="Verdana" pitchFamily="34" charset="0"/>
                          <a:hlinkClick r:id="rId33" action="ppaction://hlinksldjump"/>
                        </a:rPr>
                        <a:t>500</a:t>
                      </a:r>
                      <a:endParaRPr kumimoji="0" lang="en-US" sz="3400" b="0" i="0" u="none" strike="noStrike" cap="none" normalizeH="0" baseline="0" dirty="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extLst>
                  <a:ext uri="{0D108BD9-81ED-4DB2-BD59-A6C34878D82A}">
                    <a16:rowId xmlns:a16="http://schemas.microsoft.com/office/drawing/2014/main" val="10005"/>
                  </a:ext>
                </a:extLst>
              </a:tr>
            </a:tbl>
          </a:graphicData>
        </a:graphic>
      </p:graphicFrame>
      <p:sp>
        <p:nvSpPr>
          <p:cNvPr id="20443" name="Text Box 987">
            <a:hlinkClick r:id="" action="ppaction://noaction"/>
            <a:extLst>
              <a:ext uri="{FF2B5EF4-FFF2-40B4-BE49-F238E27FC236}">
                <a16:creationId xmlns:a16="http://schemas.microsoft.com/office/drawing/2014/main" id="{1BA57749-75EE-4687-A4B5-FD3967EC799E}"/>
              </a:ext>
            </a:extLst>
          </p:cNvPr>
          <p:cNvSpPr txBox="1">
            <a:spLocks noChangeArrowheads="1"/>
          </p:cNvSpPr>
          <p:nvPr/>
        </p:nvSpPr>
        <p:spPr bwMode="auto">
          <a:xfrm>
            <a:off x="7620000" y="6629400"/>
            <a:ext cx="1371600" cy="244475"/>
          </a:xfrm>
          <a:prstGeom prst="rect">
            <a:avLst/>
          </a:prstGeom>
          <a:noFill/>
          <a:ln w="9525">
            <a:noFill/>
            <a:miter lim="800000"/>
            <a:headEnd/>
            <a:tailEnd/>
          </a:ln>
          <a:effectLst>
            <a:outerShdw dist="35921" dir="2700000" algn="ctr" rotWithShape="0">
              <a:schemeClr val="tx1"/>
            </a:outerShdw>
          </a:effectLst>
        </p:spPr>
        <p:txBody>
          <a:bodyPr>
            <a:spAutoFit/>
          </a:bodyPr>
          <a:lstStyle/>
          <a:p>
            <a:pPr algn="ctr" eaLnBrk="1" hangingPunct="1">
              <a:spcBef>
                <a:spcPct val="50000"/>
              </a:spcBef>
              <a:defRPr/>
            </a:pPr>
            <a:r>
              <a:rPr lang="en-US" sz="1000" dirty="0">
                <a:solidFill>
                  <a:schemeClr val="bg1"/>
                </a:solidFill>
                <a:effectLst>
                  <a:outerShdw blurRad="38100" dist="38100" dir="2700000" algn="tl">
                    <a:srgbClr val="000000"/>
                  </a:outerShdw>
                </a:effectLst>
                <a:hlinkClick r:id="rId34" action="ppaction://hlinksldjump"/>
              </a:rPr>
              <a:t>FINAL QUESTION</a:t>
            </a:r>
            <a:endParaRPr lang="en-US" sz="1000" dirty="0">
              <a:solidFill>
                <a:schemeClr val="bg1"/>
              </a:solidFill>
              <a:effectLst>
                <a:outerShdw blurRad="38100" dist="38100" dir="2700000" algn="tl">
                  <a:srgbClr val="000000"/>
                </a:outerShdw>
              </a:effectLst>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EEE72D18-5AE2-45BE-BF1B-31C1A601324D}"/>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FFFF00"/>
                </a:solidFill>
                <a:effectLst>
                  <a:outerShdw blurRad="38100" dist="38100" dir="2700000" algn="tl">
                    <a:srgbClr val="808080"/>
                  </a:outerShdw>
                </a:effectLst>
              </a:rPr>
              <a:t>T h e   c o r </a:t>
            </a:r>
            <a:r>
              <a:rPr lang="en-US" sz="3200" i="1" dirty="0" err="1">
                <a:solidFill>
                  <a:srgbClr val="FFFF00"/>
                </a:solidFill>
                <a:effectLst>
                  <a:outerShdw blurRad="38100" dist="38100" dir="2700000" algn="tl">
                    <a:srgbClr val="808080"/>
                  </a:outerShdw>
                </a:effectLst>
              </a:rPr>
              <a:t>r</a:t>
            </a:r>
            <a:r>
              <a:rPr lang="en-US" sz="3200" i="1" dirty="0">
                <a:solidFill>
                  <a:srgbClr val="FFFF00"/>
                </a:solidFill>
                <a:effectLst>
                  <a:outerShdw blurRad="38100" dist="38100" dir="2700000" algn="tl">
                    <a:srgbClr val="808080"/>
                  </a:outerShdw>
                </a:effectLst>
              </a:rPr>
              <a:t> e c t   a n s w e r   </a:t>
            </a:r>
            <a:r>
              <a:rPr lang="en-US" sz="3200" i="1" dirty="0" err="1">
                <a:solidFill>
                  <a:srgbClr val="FFFF00"/>
                </a:solidFill>
                <a:effectLst>
                  <a:outerShdw blurRad="38100" dist="38100" dir="2700000" algn="tl">
                    <a:srgbClr val="808080"/>
                  </a:outerShdw>
                </a:effectLst>
              </a:rPr>
              <a:t>i</a:t>
            </a:r>
            <a:r>
              <a:rPr lang="en-US" sz="3200" i="1" dirty="0">
                <a:solidFill>
                  <a:srgbClr val="FFFF0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FE0E6A6B-E2BB-416F-B718-6A6866D6E403}"/>
              </a:ext>
            </a:extLst>
          </p:cNvPr>
          <p:cNvSpPr txBox="1">
            <a:spLocks noChangeArrowheads="1"/>
          </p:cNvSpPr>
          <p:nvPr/>
        </p:nvSpPr>
        <p:spPr bwMode="auto">
          <a:xfrm>
            <a:off x="762000" y="1676400"/>
            <a:ext cx="8153400" cy="701675"/>
          </a:xfrm>
          <a:prstGeom prst="rect">
            <a:avLst/>
          </a:prstGeom>
          <a:noFill/>
          <a:ln w="9525">
            <a:noFill/>
            <a:miter lim="800000"/>
            <a:headEnd/>
            <a:tailEnd/>
          </a:ln>
          <a:effectLst/>
        </p:spPr>
        <p:txBody>
          <a:bodyPr>
            <a:spAutoFit/>
          </a:bodyPr>
          <a:lstStyle/>
          <a:p>
            <a:pPr eaLnBrk="1" hangingPunct="1">
              <a:spcBef>
                <a:spcPct val="50000"/>
              </a:spcBef>
              <a:defRPr/>
            </a:pPr>
            <a:endParaRPr lang="en-US" sz="4000" b="1">
              <a:effectLst>
                <a:outerShdw blurRad="38100" dist="38100" dir="2700000" algn="tl">
                  <a:srgbClr val="000000"/>
                </a:outerShdw>
              </a:effectLst>
            </a:endParaRPr>
          </a:p>
        </p:txBody>
      </p:sp>
      <p:sp>
        <p:nvSpPr>
          <p:cNvPr id="22535" name="Text Box 7">
            <a:extLst>
              <a:ext uri="{FF2B5EF4-FFF2-40B4-BE49-F238E27FC236}">
                <a16:creationId xmlns:a16="http://schemas.microsoft.com/office/drawing/2014/main" id="{233075E8-CCF6-4ECA-824F-92B3E823CB02}"/>
              </a:ext>
            </a:extLst>
          </p:cNvPr>
          <p:cNvSpPr txBox="1">
            <a:spLocks noChangeArrowheads="1"/>
          </p:cNvSpPr>
          <p:nvPr/>
        </p:nvSpPr>
        <p:spPr bwMode="auto">
          <a:xfrm>
            <a:off x="0" y="5918200"/>
            <a:ext cx="9144000"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9B04F"/>
                </a:solidFill>
                <a:effectLst>
                  <a:outerShdw blurRad="38100" dist="38100" dir="2700000" algn="tl">
                    <a:srgbClr val="000000"/>
                  </a:outerShdw>
                </a:effectLst>
                <a:hlinkClick r:id="rId3" action="ppaction://hlinksldjump"/>
              </a:rPr>
              <a:t>CLICK TO PLAY AGAIN</a:t>
            </a:r>
            <a:endParaRPr lang="en-US" sz="2000" b="1" u="sng" dirty="0">
              <a:solidFill>
                <a:srgbClr val="F9B04F"/>
              </a:solidFill>
              <a:effectLst>
                <a:outerShdw blurRad="38100" dist="38100" dir="2700000" algn="tl">
                  <a:srgbClr val="000000"/>
                </a:outerShdw>
              </a:effectLst>
            </a:endParaRPr>
          </a:p>
        </p:txBody>
      </p:sp>
      <p:sp>
        <p:nvSpPr>
          <p:cNvPr id="43013" name="Text Box 10">
            <a:extLst>
              <a:ext uri="{FF2B5EF4-FFF2-40B4-BE49-F238E27FC236}">
                <a16:creationId xmlns:a16="http://schemas.microsoft.com/office/drawing/2014/main" id="{C12D0746-483B-4EC4-9B6F-5EF4932DEFF8}"/>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100</a:t>
            </a:r>
          </a:p>
        </p:txBody>
      </p:sp>
      <p:sp>
        <p:nvSpPr>
          <p:cNvPr id="2" name="Text Box 4">
            <a:extLst>
              <a:ext uri="{FF2B5EF4-FFF2-40B4-BE49-F238E27FC236}">
                <a16:creationId xmlns:a16="http://schemas.microsoft.com/office/drawing/2014/main" id="{2D7F3BD3-0E37-446D-9041-B7B2A4BE321B}"/>
              </a:ext>
            </a:extLst>
          </p:cNvPr>
          <p:cNvSpPr txBox="1">
            <a:spLocks noChangeArrowheads="1"/>
          </p:cNvSpPr>
          <p:nvPr/>
        </p:nvSpPr>
        <p:spPr bwMode="auto">
          <a:xfrm>
            <a:off x="762000" y="1676400"/>
            <a:ext cx="8153400" cy="701675"/>
          </a:xfrm>
          <a:prstGeom prst="rect">
            <a:avLst/>
          </a:prstGeom>
          <a:noFill/>
          <a:ln w="9525">
            <a:noFill/>
            <a:miter lim="800000"/>
            <a:headEnd/>
            <a:tailEnd/>
          </a:ln>
          <a:effectLst/>
        </p:spPr>
        <p:txBody>
          <a:bodyPr>
            <a:spAutoFit/>
          </a:bodyPr>
          <a:lstStyle/>
          <a:p>
            <a:pPr eaLnBrk="1" hangingPunct="1">
              <a:spcBef>
                <a:spcPct val="50000"/>
              </a:spcBef>
              <a:defRPr/>
            </a:pPr>
            <a:endParaRPr lang="en-US" sz="4000" b="1">
              <a:effectLst>
                <a:outerShdw blurRad="38100" dist="38100" dir="2700000" algn="tl">
                  <a:srgbClr val="000000"/>
                </a:outerShdw>
              </a:effectLst>
            </a:endParaRPr>
          </a:p>
        </p:txBody>
      </p:sp>
      <p:sp>
        <p:nvSpPr>
          <p:cNvPr id="43015" name="TextBox 6">
            <a:extLst>
              <a:ext uri="{FF2B5EF4-FFF2-40B4-BE49-F238E27FC236}">
                <a16:creationId xmlns:a16="http://schemas.microsoft.com/office/drawing/2014/main" id="{AA31B421-FA58-4E7E-9F51-3D8B29A2EA05}"/>
              </a:ext>
            </a:extLst>
          </p:cNvPr>
          <p:cNvSpPr txBox="1">
            <a:spLocks noChangeArrowheads="1"/>
          </p:cNvSpPr>
          <p:nvPr/>
        </p:nvSpPr>
        <p:spPr bwMode="auto">
          <a:xfrm>
            <a:off x="381000" y="2017713"/>
            <a:ext cx="8229600" cy="2124075"/>
          </a:xfrm>
          <a:prstGeom prst="rect">
            <a:avLst/>
          </a:prstGeom>
          <a:noFill/>
          <a:ln>
            <a:noFill/>
          </a:ln>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Font typeface="Wingdings" panose="05000000000000000000" pitchFamily="2" charset="2"/>
              <a:buNone/>
              <a:defRPr/>
            </a:pPr>
            <a:r>
              <a:rPr lang="en-US" sz="6600" b="1" dirty="0">
                <a:effectLst>
                  <a:outerShdw blurRad="38100" dist="38100" dir="2700000" algn="tl">
                    <a:srgbClr val="000000"/>
                  </a:outerShdw>
                </a:effectLst>
              </a:rPr>
              <a:t>Commercial Banks</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8569CC68-BFC1-4A96-A161-328A989326CB}"/>
              </a:ext>
            </a:extLst>
          </p:cNvPr>
          <p:cNvSpPr txBox="1">
            <a:spLocks noChangeArrowheads="1"/>
          </p:cNvSpPr>
          <p:nvPr/>
        </p:nvSpPr>
        <p:spPr bwMode="auto">
          <a:xfrm>
            <a:off x="0" y="6162675"/>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9B04F"/>
                </a:solidFill>
                <a:effectLst>
                  <a:outerShdw blurRad="38100" dist="38100" dir="2700000" algn="tl">
                    <a:srgbClr val="808080"/>
                  </a:outerShdw>
                </a:effectLst>
              </a:rPr>
              <a:t>CLICK TO CHECK</a:t>
            </a:r>
          </a:p>
        </p:txBody>
      </p:sp>
      <p:sp>
        <p:nvSpPr>
          <p:cNvPr id="45059" name="Rectangle 9">
            <a:extLst>
              <a:ext uri="{FF2B5EF4-FFF2-40B4-BE49-F238E27FC236}">
                <a16:creationId xmlns:a16="http://schemas.microsoft.com/office/drawing/2014/main" id="{2EC4F3E9-F925-4EDB-880D-357BB3EE8D18}"/>
              </a:ext>
            </a:extLst>
          </p:cNvPr>
          <p:cNvSpPr>
            <a:spLocks noChangeArrowheads="1"/>
          </p:cNvSpPr>
          <p:nvPr/>
        </p:nvSpPr>
        <p:spPr bwMode="auto">
          <a:xfrm>
            <a:off x="701675" y="29845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2  f o r   200  p o i n t s  …</a:t>
            </a:r>
          </a:p>
        </p:txBody>
      </p:sp>
      <p:sp>
        <p:nvSpPr>
          <p:cNvPr id="6" name="Rectangle 5">
            <a:extLst>
              <a:ext uri="{FF2B5EF4-FFF2-40B4-BE49-F238E27FC236}">
                <a16:creationId xmlns:a16="http://schemas.microsoft.com/office/drawing/2014/main" id="{E32DEEFC-7175-43C0-A1BF-7B872628412C}"/>
              </a:ext>
            </a:extLst>
          </p:cNvPr>
          <p:cNvSpPr/>
          <p:nvPr/>
        </p:nvSpPr>
        <p:spPr>
          <a:xfrm>
            <a:off x="228600" y="1624013"/>
            <a:ext cx="8610600" cy="1016000"/>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 </a:t>
            </a:r>
          </a:p>
        </p:txBody>
      </p:sp>
      <p:sp>
        <p:nvSpPr>
          <p:cNvPr id="45061" name="Rectangle 1">
            <a:extLst>
              <a:ext uri="{FF2B5EF4-FFF2-40B4-BE49-F238E27FC236}">
                <a16:creationId xmlns:a16="http://schemas.microsoft.com/office/drawing/2014/main" id="{FF95DDB0-19E0-417D-9224-2353856F6CB6}"/>
              </a:ext>
            </a:extLst>
          </p:cNvPr>
          <p:cNvSpPr>
            <a:spLocks noChangeArrowheads="1"/>
          </p:cNvSpPr>
          <p:nvPr/>
        </p:nvSpPr>
        <p:spPr bwMode="auto">
          <a:xfrm>
            <a:off x="265113" y="1554163"/>
            <a:ext cx="8686800"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spcBef>
                <a:spcPct val="0"/>
              </a:spcBef>
              <a:buClrTx/>
              <a:buSzTx/>
              <a:buFontTx/>
              <a:buNone/>
            </a:pPr>
            <a:r>
              <a:rPr lang="en-US" altLang="en-US" sz="4800" b="1">
                <a:latin typeface="Roboto" panose="02000000000000000000" pitchFamily="2" charset="0"/>
              </a:rPr>
              <a:t>Banks which a customer joins as a shareholder, usually receiving larger interest on savings and lower interest rates on loans is known as a:</a:t>
            </a:r>
            <a:endParaRPr lang="en-US" altLang="en-US" sz="4800" b="1"/>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a:extLst>
              <a:ext uri="{FF2B5EF4-FFF2-40B4-BE49-F238E27FC236}">
                <a16:creationId xmlns:a16="http://schemas.microsoft.com/office/drawing/2014/main" id="{4570FD6B-F2DF-4FAC-A7AD-70802ACEC0C2}"/>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29185EE8-1D8D-4B38-BEF3-B7E2B296BC3F}"/>
              </a:ext>
            </a:extLst>
          </p:cNvPr>
          <p:cNvSpPr txBox="1">
            <a:spLocks noChangeArrowheads="1"/>
          </p:cNvSpPr>
          <p:nvPr/>
        </p:nvSpPr>
        <p:spPr bwMode="auto">
          <a:xfrm>
            <a:off x="495300" y="2014538"/>
            <a:ext cx="8153400" cy="1323975"/>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effectLst>
                  <a:outerShdw blurRad="38100" dist="38100" dir="2700000" algn="tl">
                    <a:srgbClr val="000000"/>
                  </a:outerShdw>
                </a:effectLst>
              </a:rPr>
              <a:t>Credit Union</a:t>
            </a:r>
          </a:p>
        </p:txBody>
      </p:sp>
      <p:sp>
        <p:nvSpPr>
          <p:cNvPr id="22535" name="Text Box 7">
            <a:extLst>
              <a:ext uri="{FF2B5EF4-FFF2-40B4-BE49-F238E27FC236}">
                <a16:creationId xmlns:a16="http://schemas.microsoft.com/office/drawing/2014/main" id="{3F26B790-5E35-4937-8B62-2C35B6FC5977}"/>
              </a:ext>
            </a:extLst>
          </p:cNvPr>
          <p:cNvSpPr txBox="1">
            <a:spLocks noChangeArrowheads="1"/>
          </p:cNvSpPr>
          <p:nvPr/>
        </p:nvSpPr>
        <p:spPr bwMode="auto">
          <a:xfrm>
            <a:off x="0" y="5791200"/>
            <a:ext cx="9144000" cy="401638"/>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9B04F"/>
                </a:solidFill>
                <a:effectLst>
                  <a:outerShdw blurRad="38100" dist="38100" dir="2700000" algn="tl">
                    <a:srgbClr val="000000"/>
                  </a:outerShdw>
                </a:effectLst>
                <a:hlinkClick r:id="rId3" action="ppaction://hlinksldjump"/>
              </a:rPr>
              <a:t>CLICK TO PLAY AGAIN</a:t>
            </a:r>
            <a:endParaRPr lang="en-US" sz="2000" b="1" u="sng" dirty="0">
              <a:solidFill>
                <a:srgbClr val="F9B04F"/>
              </a:solidFill>
              <a:effectLst>
                <a:outerShdw blurRad="38100" dist="38100" dir="2700000" algn="tl">
                  <a:srgbClr val="000000"/>
                </a:outerShdw>
              </a:effectLst>
            </a:endParaRPr>
          </a:p>
        </p:txBody>
      </p:sp>
      <p:sp>
        <p:nvSpPr>
          <p:cNvPr id="47109" name="Text Box 10">
            <a:extLst>
              <a:ext uri="{FF2B5EF4-FFF2-40B4-BE49-F238E27FC236}">
                <a16:creationId xmlns:a16="http://schemas.microsoft.com/office/drawing/2014/main" id="{04BE5ACA-AA2D-4494-961B-5392848E44DE}"/>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200</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E71B3E54-1534-49D5-B440-D790167A152D}"/>
              </a:ext>
            </a:extLst>
          </p:cNvPr>
          <p:cNvSpPr txBox="1">
            <a:spLocks noChangeArrowheads="1"/>
          </p:cNvSpPr>
          <p:nvPr/>
        </p:nvSpPr>
        <p:spPr bwMode="auto">
          <a:xfrm>
            <a:off x="0" y="5946775"/>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9B04F"/>
                </a:solidFill>
                <a:effectLst>
                  <a:outerShdw blurRad="38100" dist="38100" dir="2700000" algn="tl">
                    <a:srgbClr val="808080"/>
                  </a:outerShdw>
                </a:effectLst>
              </a:rPr>
              <a:t>CLICK TO CHECK</a:t>
            </a:r>
          </a:p>
        </p:txBody>
      </p:sp>
      <p:sp>
        <p:nvSpPr>
          <p:cNvPr id="49155" name="Rectangle 9">
            <a:extLst>
              <a:ext uri="{FF2B5EF4-FFF2-40B4-BE49-F238E27FC236}">
                <a16:creationId xmlns:a16="http://schemas.microsoft.com/office/drawing/2014/main" id="{F1EBC60F-768C-4311-ACCC-9B741E5C882B}"/>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2   f o r   300  p o i n t s  …</a:t>
            </a:r>
          </a:p>
        </p:txBody>
      </p:sp>
      <p:sp>
        <p:nvSpPr>
          <p:cNvPr id="6" name="Rectangle 5">
            <a:extLst>
              <a:ext uri="{FF2B5EF4-FFF2-40B4-BE49-F238E27FC236}">
                <a16:creationId xmlns:a16="http://schemas.microsoft.com/office/drawing/2014/main" id="{F657C0F7-EC86-477D-9B1A-BB933A55C421}"/>
              </a:ext>
            </a:extLst>
          </p:cNvPr>
          <p:cNvSpPr/>
          <p:nvPr/>
        </p:nvSpPr>
        <p:spPr>
          <a:xfrm>
            <a:off x="-533400" y="1682750"/>
            <a:ext cx="8610600" cy="1016000"/>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 </a:t>
            </a:r>
          </a:p>
        </p:txBody>
      </p:sp>
      <p:sp>
        <p:nvSpPr>
          <p:cNvPr id="49157" name="Rectangle 1">
            <a:extLst>
              <a:ext uri="{FF2B5EF4-FFF2-40B4-BE49-F238E27FC236}">
                <a16:creationId xmlns:a16="http://schemas.microsoft.com/office/drawing/2014/main" id="{D3706CFE-F2D0-417E-8042-895096277C1E}"/>
              </a:ext>
            </a:extLst>
          </p:cNvPr>
          <p:cNvSpPr>
            <a:spLocks noChangeArrowheads="1"/>
          </p:cNvSpPr>
          <p:nvPr/>
        </p:nvSpPr>
        <p:spPr bwMode="auto">
          <a:xfrm>
            <a:off x="266700" y="1304925"/>
            <a:ext cx="8610600"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spcBef>
                <a:spcPct val="0"/>
              </a:spcBef>
              <a:buClrTx/>
              <a:buSzTx/>
              <a:buFontTx/>
              <a:buNone/>
            </a:pPr>
            <a:r>
              <a:rPr lang="en-US" altLang="en-US" sz="5400" b="1"/>
              <a:t>Name of the government agency which insures your bank account up to $250,000 of deposits.</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a:extLst>
              <a:ext uri="{FF2B5EF4-FFF2-40B4-BE49-F238E27FC236}">
                <a16:creationId xmlns:a16="http://schemas.microsoft.com/office/drawing/2014/main" id="{C7785ED6-DA41-4DC0-9E58-85D35C3A2597}"/>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767E663A-689F-4512-8608-CD5CCFC38A7F}"/>
              </a:ext>
            </a:extLst>
          </p:cNvPr>
          <p:cNvSpPr txBox="1">
            <a:spLocks noChangeArrowheads="1"/>
          </p:cNvSpPr>
          <p:nvPr/>
        </p:nvSpPr>
        <p:spPr bwMode="auto">
          <a:xfrm>
            <a:off x="381000" y="1595438"/>
            <a:ext cx="8153400" cy="3786187"/>
          </a:xfrm>
          <a:prstGeom prst="rect">
            <a:avLst/>
          </a:prstGeom>
          <a:noFill/>
          <a:ln w="9525">
            <a:noFill/>
            <a:miter lim="800000"/>
            <a:headEnd/>
            <a:tailEnd/>
          </a:ln>
          <a:effectLst/>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Federal Deposit Insurance Corporation (F.D.I.C.) </a:t>
            </a:r>
          </a:p>
        </p:txBody>
      </p:sp>
      <p:sp>
        <p:nvSpPr>
          <p:cNvPr id="22535" name="Text Box 7">
            <a:extLst>
              <a:ext uri="{FF2B5EF4-FFF2-40B4-BE49-F238E27FC236}">
                <a16:creationId xmlns:a16="http://schemas.microsoft.com/office/drawing/2014/main" id="{0CF844B1-ED78-4EF0-96FD-3FDC77945160}"/>
              </a:ext>
            </a:extLst>
          </p:cNvPr>
          <p:cNvSpPr txBox="1">
            <a:spLocks noChangeArrowheads="1"/>
          </p:cNvSpPr>
          <p:nvPr/>
        </p:nvSpPr>
        <p:spPr bwMode="auto">
          <a:xfrm>
            <a:off x="-33338" y="5834063"/>
            <a:ext cx="9144001"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9B04F"/>
                </a:solidFill>
                <a:effectLst>
                  <a:outerShdw blurRad="38100" dist="38100" dir="2700000" algn="tl">
                    <a:srgbClr val="000000"/>
                  </a:outerShdw>
                </a:effectLst>
                <a:hlinkClick r:id="rId3" action="ppaction://hlinksldjump"/>
              </a:rPr>
              <a:t>CLICK TO PLAY AGAIN</a:t>
            </a:r>
            <a:endParaRPr lang="en-US" sz="2000" b="1" u="sng" dirty="0">
              <a:solidFill>
                <a:srgbClr val="F9B04F"/>
              </a:solidFill>
              <a:effectLst>
                <a:outerShdw blurRad="38100" dist="38100" dir="2700000" algn="tl">
                  <a:srgbClr val="000000"/>
                </a:outerShdw>
              </a:effectLst>
            </a:endParaRPr>
          </a:p>
        </p:txBody>
      </p:sp>
      <p:sp>
        <p:nvSpPr>
          <p:cNvPr id="51205" name="Text Box 10">
            <a:extLst>
              <a:ext uri="{FF2B5EF4-FFF2-40B4-BE49-F238E27FC236}">
                <a16:creationId xmlns:a16="http://schemas.microsoft.com/office/drawing/2014/main" id="{9BB76F02-61AB-498F-B7AD-E2557EB8ECD2}"/>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300</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6EF9BDF6-38FF-44DE-8013-FF78D93E9549}"/>
              </a:ext>
            </a:extLst>
          </p:cNvPr>
          <p:cNvSpPr txBox="1">
            <a:spLocks noChangeArrowheads="1"/>
          </p:cNvSpPr>
          <p:nvPr/>
        </p:nvSpPr>
        <p:spPr bwMode="auto">
          <a:xfrm>
            <a:off x="0" y="6224588"/>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9B04F"/>
                </a:solidFill>
                <a:effectLst>
                  <a:outerShdw blurRad="38100" dist="38100" dir="2700000" algn="tl">
                    <a:srgbClr val="808080"/>
                  </a:outerShdw>
                </a:effectLst>
              </a:rPr>
              <a:t>CLICK TO CHECK</a:t>
            </a:r>
          </a:p>
        </p:txBody>
      </p:sp>
      <p:sp>
        <p:nvSpPr>
          <p:cNvPr id="53251" name="Rectangle 9">
            <a:extLst>
              <a:ext uri="{FF2B5EF4-FFF2-40B4-BE49-F238E27FC236}">
                <a16:creationId xmlns:a16="http://schemas.microsoft.com/office/drawing/2014/main" id="{906294A3-EFD3-4C85-BDB4-B6428BD307A4}"/>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2   f o r   400  p o i n t s  …</a:t>
            </a:r>
          </a:p>
        </p:txBody>
      </p:sp>
      <p:sp>
        <p:nvSpPr>
          <p:cNvPr id="6" name="Rectangle 5">
            <a:extLst>
              <a:ext uri="{FF2B5EF4-FFF2-40B4-BE49-F238E27FC236}">
                <a16:creationId xmlns:a16="http://schemas.microsoft.com/office/drawing/2014/main" id="{31D18F19-BC8F-4C24-BDAE-43CB4E443AA8}"/>
              </a:ext>
            </a:extLst>
          </p:cNvPr>
          <p:cNvSpPr/>
          <p:nvPr/>
        </p:nvSpPr>
        <p:spPr>
          <a:xfrm>
            <a:off x="228600" y="1633538"/>
            <a:ext cx="8610600" cy="1016000"/>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 </a:t>
            </a:r>
          </a:p>
        </p:txBody>
      </p:sp>
      <p:sp>
        <p:nvSpPr>
          <p:cNvPr id="53253" name="Rectangle 1">
            <a:extLst>
              <a:ext uri="{FF2B5EF4-FFF2-40B4-BE49-F238E27FC236}">
                <a16:creationId xmlns:a16="http://schemas.microsoft.com/office/drawing/2014/main" id="{FA150570-1B86-4877-983E-9FE97473A3C0}"/>
              </a:ext>
            </a:extLst>
          </p:cNvPr>
          <p:cNvSpPr>
            <a:spLocks noChangeArrowheads="1"/>
          </p:cNvSpPr>
          <p:nvPr/>
        </p:nvSpPr>
        <p:spPr bwMode="auto">
          <a:xfrm>
            <a:off x="292100" y="1428750"/>
            <a:ext cx="83820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spcBef>
                <a:spcPct val="0"/>
              </a:spcBef>
              <a:buClrTx/>
              <a:buSzTx/>
              <a:buFontTx/>
              <a:buNone/>
            </a:pPr>
            <a:r>
              <a:rPr lang="en-US" altLang="en-US" sz="4000" b="1"/>
              <a:t>Method of savings offered by banks that comes with fixed deposit terms (6 mos. – 5 yrs.) and a fixed interest rate.  There is also a penalty for early withdrawals.  </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a:extLst>
              <a:ext uri="{FF2B5EF4-FFF2-40B4-BE49-F238E27FC236}">
                <a16:creationId xmlns:a16="http://schemas.microsoft.com/office/drawing/2014/main" id="{70CCAC72-3715-45EF-97FB-D5D87FBA8A31}"/>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1EE1618C-4144-4D03-8C1B-32FC80D21536}"/>
              </a:ext>
            </a:extLst>
          </p:cNvPr>
          <p:cNvSpPr txBox="1">
            <a:spLocks noChangeArrowheads="1"/>
          </p:cNvSpPr>
          <p:nvPr/>
        </p:nvSpPr>
        <p:spPr bwMode="auto">
          <a:xfrm>
            <a:off x="596900" y="2217738"/>
            <a:ext cx="8153400" cy="1939925"/>
          </a:xfrm>
          <a:prstGeom prst="rect">
            <a:avLst/>
          </a:prstGeom>
          <a:noFill/>
          <a:ln w="9525">
            <a:noFill/>
            <a:miter lim="800000"/>
            <a:headEnd/>
            <a:tailEnd/>
          </a:ln>
          <a:effectLst/>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Certificate  of Deposits (C.D.’s)</a:t>
            </a:r>
          </a:p>
        </p:txBody>
      </p:sp>
      <p:sp>
        <p:nvSpPr>
          <p:cNvPr id="22535" name="Text Box 7">
            <a:extLst>
              <a:ext uri="{FF2B5EF4-FFF2-40B4-BE49-F238E27FC236}">
                <a16:creationId xmlns:a16="http://schemas.microsoft.com/office/drawing/2014/main" id="{9CDC42E5-2684-487C-87C0-42BE39081916}"/>
              </a:ext>
            </a:extLst>
          </p:cNvPr>
          <p:cNvSpPr txBox="1">
            <a:spLocks noChangeArrowheads="1"/>
          </p:cNvSpPr>
          <p:nvPr/>
        </p:nvSpPr>
        <p:spPr bwMode="auto">
          <a:xfrm>
            <a:off x="3175" y="6100763"/>
            <a:ext cx="9144000"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9B04F"/>
                </a:solidFill>
                <a:effectLst>
                  <a:outerShdw blurRad="38100" dist="38100" dir="2700000" algn="tl">
                    <a:srgbClr val="000000"/>
                  </a:outerShdw>
                </a:effectLst>
                <a:hlinkClick r:id="rId3" action="ppaction://hlinksldjump"/>
              </a:rPr>
              <a:t>CLICK TO PLAY AGAIN</a:t>
            </a:r>
            <a:endParaRPr lang="en-US" sz="2000" b="1" u="sng" dirty="0">
              <a:solidFill>
                <a:srgbClr val="F9B04F"/>
              </a:solidFill>
              <a:effectLst>
                <a:outerShdw blurRad="38100" dist="38100" dir="2700000" algn="tl">
                  <a:srgbClr val="000000"/>
                </a:outerShdw>
              </a:effectLst>
            </a:endParaRPr>
          </a:p>
        </p:txBody>
      </p:sp>
      <p:sp>
        <p:nvSpPr>
          <p:cNvPr id="55301" name="Text Box 10">
            <a:extLst>
              <a:ext uri="{FF2B5EF4-FFF2-40B4-BE49-F238E27FC236}">
                <a16:creationId xmlns:a16="http://schemas.microsoft.com/office/drawing/2014/main" id="{D01742C5-0297-4E75-BCE7-A6D9EDBE95BB}"/>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400</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6C6CFC93-F350-4F57-8619-F9700E1B942C}"/>
              </a:ext>
            </a:extLst>
          </p:cNvPr>
          <p:cNvSpPr txBox="1">
            <a:spLocks noChangeArrowheads="1"/>
          </p:cNvSpPr>
          <p:nvPr/>
        </p:nvSpPr>
        <p:spPr bwMode="auto">
          <a:xfrm>
            <a:off x="0" y="5991225"/>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9B04F"/>
                </a:solidFill>
                <a:effectLst>
                  <a:outerShdw blurRad="38100" dist="38100" dir="2700000" algn="tl">
                    <a:srgbClr val="808080"/>
                  </a:outerShdw>
                </a:effectLst>
              </a:rPr>
              <a:t>CLICK TO CHECK</a:t>
            </a:r>
          </a:p>
        </p:txBody>
      </p:sp>
      <p:sp>
        <p:nvSpPr>
          <p:cNvPr id="57347" name="Rectangle 9">
            <a:extLst>
              <a:ext uri="{FF2B5EF4-FFF2-40B4-BE49-F238E27FC236}">
                <a16:creationId xmlns:a16="http://schemas.microsoft.com/office/drawing/2014/main" id="{FCC2EB62-DE4F-46A9-99D1-B38A6CD32AFD}"/>
              </a:ext>
            </a:extLst>
          </p:cNvPr>
          <p:cNvSpPr>
            <a:spLocks noChangeArrowheads="1"/>
          </p:cNvSpPr>
          <p:nvPr/>
        </p:nvSpPr>
        <p:spPr bwMode="auto">
          <a:xfrm>
            <a:off x="800100" y="1016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2   f o r   500  p o i n t s  …</a:t>
            </a:r>
          </a:p>
        </p:txBody>
      </p:sp>
      <p:sp>
        <p:nvSpPr>
          <p:cNvPr id="6" name="Rectangle 5">
            <a:extLst>
              <a:ext uri="{FF2B5EF4-FFF2-40B4-BE49-F238E27FC236}">
                <a16:creationId xmlns:a16="http://schemas.microsoft.com/office/drawing/2014/main" id="{06916067-5A39-472B-B361-A37A1264C6F0}"/>
              </a:ext>
            </a:extLst>
          </p:cNvPr>
          <p:cNvSpPr/>
          <p:nvPr/>
        </p:nvSpPr>
        <p:spPr>
          <a:xfrm>
            <a:off x="228600" y="1235075"/>
            <a:ext cx="8610600" cy="1016000"/>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 </a:t>
            </a:r>
          </a:p>
        </p:txBody>
      </p:sp>
      <p:sp>
        <p:nvSpPr>
          <p:cNvPr id="57349" name="Rectangle 1">
            <a:extLst>
              <a:ext uri="{FF2B5EF4-FFF2-40B4-BE49-F238E27FC236}">
                <a16:creationId xmlns:a16="http://schemas.microsoft.com/office/drawing/2014/main" id="{75651D38-27CC-4DDF-BE51-5B97E3438631}"/>
              </a:ext>
            </a:extLst>
          </p:cNvPr>
          <p:cNvSpPr>
            <a:spLocks noChangeArrowheads="1"/>
          </p:cNvSpPr>
          <p:nvPr/>
        </p:nvSpPr>
        <p:spPr bwMode="auto">
          <a:xfrm>
            <a:off x="571500" y="1012825"/>
            <a:ext cx="80010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spcBef>
                <a:spcPct val="0"/>
              </a:spcBef>
              <a:buClrTx/>
              <a:buSzTx/>
              <a:buFontTx/>
              <a:buNone/>
            </a:pPr>
            <a:r>
              <a:rPr lang="en-US" altLang="en-US" sz="4400" b="1"/>
              <a:t>Term for money you pay a bank, which includes the principal and interest earned, on a sum they lent you for large purchases like a house or business.</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a:extLst>
              <a:ext uri="{FF2B5EF4-FFF2-40B4-BE49-F238E27FC236}">
                <a16:creationId xmlns:a16="http://schemas.microsoft.com/office/drawing/2014/main" id="{AC791B47-8EAF-4EA4-B585-AAEDF09D1978}"/>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954B51A9-9D3E-402E-9682-FBBDBBB8AAFA}"/>
              </a:ext>
            </a:extLst>
          </p:cNvPr>
          <p:cNvSpPr txBox="1">
            <a:spLocks noChangeArrowheads="1"/>
          </p:cNvSpPr>
          <p:nvPr/>
        </p:nvSpPr>
        <p:spPr bwMode="auto">
          <a:xfrm>
            <a:off x="495300" y="1482725"/>
            <a:ext cx="8153400" cy="3786188"/>
          </a:xfrm>
          <a:prstGeom prst="rect">
            <a:avLst/>
          </a:prstGeom>
          <a:noFill/>
          <a:ln w="9525">
            <a:noFill/>
            <a:miter lim="800000"/>
            <a:headEnd/>
            <a:tailEnd/>
          </a:ln>
          <a:effectLst/>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Compounded Interest               or                Compounding</a:t>
            </a:r>
          </a:p>
        </p:txBody>
      </p:sp>
      <p:sp>
        <p:nvSpPr>
          <p:cNvPr id="22535" name="Text Box 7">
            <a:extLst>
              <a:ext uri="{FF2B5EF4-FFF2-40B4-BE49-F238E27FC236}">
                <a16:creationId xmlns:a16="http://schemas.microsoft.com/office/drawing/2014/main" id="{E51ADC8D-DF45-4978-ABAB-B5F54721F618}"/>
              </a:ext>
            </a:extLst>
          </p:cNvPr>
          <p:cNvSpPr txBox="1">
            <a:spLocks noChangeArrowheads="1"/>
          </p:cNvSpPr>
          <p:nvPr/>
        </p:nvSpPr>
        <p:spPr bwMode="auto">
          <a:xfrm>
            <a:off x="-33338" y="6075363"/>
            <a:ext cx="9144001"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9B04F"/>
                </a:solidFill>
                <a:effectLst>
                  <a:outerShdw blurRad="38100" dist="38100" dir="2700000" algn="tl">
                    <a:srgbClr val="000000"/>
                  </a:outerShdw>
                </a:effectLst>
                <a:hlinkClick r:id="rId3" action="ppaction://hlinksldjump"/>
              </a:rPr>
              <a:t>CLICK TO PLAY AGAIN</a:t>
            </a:r>
            <a:endParaRPr lang="en-US" sz="2000" b="1" u="sng" dirty="0">
              <a:solidFill>
                <a:srgbClr val="F9B04F"/>
              </a:solidFill>
              <a:effectLst>
                <a:outerShdw blurRad="38100" dist="38100" dir="2700000" algn="tl">
                  <a:srgbClr val="000000"/>
                </a:outerShdw>
              </a:effectLst>
            </a:endParaRPr>
          </a:p>
        </p:txBody>
      </p:sp>
      <p:sp>
        <p:nvSpPr>
          <p:cNvPr id="59397" name="Text Box 10">
            <a:extLst>
              <a:ext uri="{FF2B5EF4-FFF2-40B4-BE49-F238E27FC236}">
                <a16:creationId xmlns:a16="http://schemas.microsoft.com/office/drawing/2014/main" id="{C9F0DFA6-0D15-4391-B387-5C516F8FB52A}"/>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500</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C2F6AC1B-E54B-4E29-964D-3CD69DC66A47}"/>
              </a:ext>
            </a:extLst>
          </p:cNvPr>
          <p:cNvSpPr txBox="1">
            <a:spLocks noChangeArrowheads="1"/>
          </p:cNvSpPr>
          <p:nvPr/>
        </p:nvSpPr>
        <p:spPr bwMode="auto">
          <a:xfrm>
            <a:off x="-9525" y="59436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9B04F"/>
                </a:solidFill>
                <a:effectLst>
                  <a:outerShdw blurRad="38100" dist="38100" dir="2700000" algn="tl">
                    <a:srgbClr val="808080"/>
                  </a:outerShdw>
                </a:effectLst>
              </a:rPr>
              <a:t>CLICK TO CHECK</a:t>
            </a:r>
          </a:p>
        </p:txBody>
      </p:sp>
      <p:sp>
        <p:nvSpPr>
          <p:cNvPr id="61443" name="Rectangle 9">
            <a:extLst>
              <a:ext uri="{FF2B5EF4-FFF2-40B4-BE49-F238E27FC236}">
                <a16:creationId xmlns:a16="http://schemas.microsoft.com/office/drawing/2014/main" id="{553F4293-120A-44A8-A0C6-655F80C257B9}"/>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3   f o r   100  p o i n t s  …</a:t>
            </a:r>
          </a:p>
        </p:txBody>
      </p:sp>
      <p:sp>
        <p:nvSpPr>
          <p:cNvPr id="61444" name="TextBox 4">
            <a:extLst>
              <a:ext uri="{FF2B5EF4-FFF2-40B4-BE49-F238E27FC236}">
                <a16:creationId xmlns:a16="http://schemas.microsoft.com/office/drawing/2014/main" id="{038DADE8-0D9C-4F95-936E-E58A217E8E58}"/>
              </a:ext>
            </a:extLst>
          </p:cNvPr>
          <p:cNvSpPr txBox="1">
            <a:spLocks noChangeArrowheads="1"/>
          </p:cNvSpPr>
          <p:nvPr/>
        </p:nvSpPr>
        <p:spPr bwMode="auto">
          <a:xfrm>
            <a:off x="381000" y="1371600"/>
            <a:ext cx="80772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buFont typeface="Wingdings" panose="05000000000000000000" pitchFamily="2" charset="2"/>
              <a:buNone/>
            </a:pPr>
            <a:r>
              <a:rPr lang="en-US" altLang="en-US" sz="4800" b="1"/>
              <a:t>To avoid creating to much bad debt people set goals, list assets and liabilities in a process known as:</a:t>
            </a:r>
            <a:endParaRPr lang="en-US" altLang="en-US" sz="480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Oval 4">
            <a:extLst>
              <a:ext uri="{FF2B5EF4-FFF2-40B4-BE49-F238E27FC236}">
                <a16:creationId xmlns:a16="http://schemas.microsoft.com/office/drawing/2014/main" id="{BE311D4E-9248-45C8-94C1-2261964A60D7}"/>
              </a:ext>
            </a:extLst>
          </p:cNvPr>
          <p:cNvSpPr>
            <a:spLocks noChangeArrowheads="1"/>
          </p:cNvSpPr>
          <p:nvPr/>
        </p:nvSpPr>
        <p:spPr bwMode="auto">
          <a:xfrm>
            <a:off x="952500" y="1524000"/>
            <a:ext cx="7239000" cy="4267200"/>
          </a:xfrm>
          <a:prstGeom prst="ellipse">
            <a:avLst/>
          </a:prstGeom>
          <a:gradFill rotWithShape="0">
            <a:gsLst>
              <a:gs pos="0">
                <a:schemeClr val="bg1"/>
              </a:gs>
              <a:gs pos="100000">
                <a:srgbClr val="FCC98C"/>
              </a:gs>
            </a:gsLst>
            <a:lin ang="5400000" scaled="1"/>
          </a:gradFill>
          <a:ln w="76200">
            <a:solidFill>
              <a:srgbClr val="FF9900"/>
            </a:solidFill>
            <a:round/>
            <a:headEnd/>
            <a:tailEnd/>
          </a:ln>
          <a:effectLst/>
        </p:spPr>
        <p:txBody>
          <a:bodyPr wrap="none" anchor="ctr"/>
          <a:lstStyle/>
          <a:p>
            <a:pPr algn="ctr" eaLnBrk="1" hangingPunct="1">
              <a:defRPr/>
            </a:pPr>
            <a:r>
              <a:rPr lang="en-US" sz="6000" b="1" dirty="0">
                <a:solidFill>
                  <a:srgbClr val="000099"/>
                </a:solidFill>
                <a:effectLst>
                  <a:outerShdw blurRad="38100" dist="38100" dir="2700000" algn="tl">
                    <a:srgbClr val="000000"/>
                  </a:outerShdw>
                </a:effectLst>
                <a:latin typeface="Tahoma" charset="0"/>
              </a:rPr>
              <a:t>Managing </a:t>
            </a:r>
          </a:p>
          <a:p>
            <a:pPr algn="ctr" eaLnBrk="1" hangingPunct="1">
              <a:defRPr/>
            </a:pPr>
            <a:r>
              <a:rPr lang="en-US" sz="6000" b="1" dirty="0">
                <a:solidFill>
                  <a:srgbClr val="000099"/>
                </a:solidFill>
                <a:effectLst>
                  <a:outerShdw blurRad="38100" dist="38100" dir="2700000" algn="tl">
                    <a:srgbClr val="000000"/>
                  </a:outerShdw>
                </a:effectLst>
                <a:latin typeface="Tahoma" charset="0"/>
              </a:rPr>
              <a:t>Money</a:t>
            </a:r>
          </a:p>
        </p:txBody>
      </p:sp>
      <p:sp>
        <p:nvSpPr>
          <p:cNvPr id="8195" name="Rectangle 8">
            <a:extLst>
              <a:ext uri="{FF2B5EF4-FFF2-40B4-BE49-F238E27FC236}">
                <a16:creationId xmlns:a16="http://schemas.microsoft.com/office/drawing/2014/main" id="{109524A5-F923-406A-95B3-5F29D654CF85}"/>
              </a:ext>
            </a:extLst>
          </p:cNvPr>
          <p:cNvSpPr>
            <a:spLocks noChangeArrowheads="1"/>
          </p:cNvSpPr>
          <p:nvPr/>
        </p:nvSpPr>
        <p:spPr bwMode="auto">
          <a:xfrm>
            <a:off x="952500" y="3810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sz="3600" b="1">
                <a:solidFill>
                  <a:srgbClr val="FFFF00"/>
                </a:solidFill>
              </a:rPr>
              <a:t>What do you know about…</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a:extLst>
              <a:ext uri="{FF2B5EF4-FFF2-40B4-BE49-F238E27FC236}">
                <a16:creationId xmlns:a16="http://schemas.microsoft.com/office/drawing/2014/main" id="{1C455337-221A-4933-9C98-9AF9CE3F48D3}"/>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C561A65D-5F52-45E4-B92B-7E075F3CC222}"/>
              </a:ext>
            </a:extLst>
          </p:cNvPr>
          <p:cNvSpPr txBox="1">
            <a:spLocks noChangeArrowheads="1"/>
          </p:cNvSpPr>
          <p:nvPr/>
        </p:nvSpPr>
        <p:spPr bwMode="auto">
          <a:xfrm>
            <a:off x="381000" y="1974850"/>
            <a:ext cx="8153400" cy="1108075"/>
          </a:xfrm>
          <a:prstGeom prst="rect">
            <a:avLst/>
          </a:prstGeom>
          <a:noFill/>
          <a:ln w="9525">
            <a:noFill/>
            <a:miter lim="800000"/>
            <a:headEnd/>
            <a:tailEnd/>
          </a:ln>
          <a:effectLst/>
        </p:spPr>
        <p:txBody>
          <a:bodyPr>
            <a:spAutoFit/>
          </a:bodyPr>
          <a:lstStyle/>
          <a:p>
            <a:pPr algn="ctr" eaLnBrk="1" hangingPunct="1">
              <a:spcBef>
                <a:spcPct val="50000"/>
              </a:spcBef>
              <a:defRPr/>
            </a:pPr>
            <a:r>
              <a:rPr lang="en-US" sz="6600" b="1" dirty="0">
                <a:effectLst>
                  <a:outerShdw blurRad="38100" dist="38100" dir="2700000" algn="tl">
                    <a:srgbClr val="000000"/>
                  </a:outerShdw>
                </a:effectLst>
              </a:rPr>
              <a:t>Budgeting</a:t>
            </a:r>
          </a:p>
        </p:txBody>
      </p:sp>
      <p:sp>
        <p:nvSpPr>
          <p:cNvPr id="22535" name="Text Box 7">
            <a:extLst>
              <a:ext uri="{FF2B5EF4-FFF2-40B4-BE49-F238E27FC236}">
                <a16:creationId xmlns:a16="http://schemas.microsoft.com/office/drawing/2014/main" id="{F1848926-A141-4CCD-BFCA-DABE01E7CFCA}"/>
              </a:ext>
            </a:extLst>
          </p:cNvPr>
          <p:cNvSpPr txBox="1">
            <a:spLocks noChangeArrowheads="1"/>
          </p:cNvSpPr>
          <p:nvPr/>
        </p:nvSpPr>
        <p:spPr bwMode="auto">
          <a:xfrm>
            <a:off x="0" y="5849938"/>
            <a:ext cx="9144000" cy="401637"/>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9B04F"/>
                </a:solidFill>
                <a:effectLst>
                  <a:outerShdw blurRad="38100" dist="38100" dir="2700000" algn="tl">
                    <a:srgbClr val="000000"/>
                  </a:outerShdw>
                </a:effectLst>
                <a:hlinkClick r:id="rId3" action="ppaction://hlinksldjump"/>
              </a:rPr>
              <a:t>CLICK TO PLAY AGAIN</a:t>
            </a:r>
            <a:endParaRPr lang="en-US" sz="2000" b="1" u="sng" dirty="0">
              <a:solidFill>
                <a:srgbClr val="F9B04F"/>
              </a:solidFill>
              <a:effectLst>
                <a:outerShdw blurRad="38100" dist="38100" dir="2700000" algn="tl">
                  <a:srgbClr val="000000"/>
                </a:outerShdw>
              </a:effectLst>
            </a:endParaRPr>
          </a:p>
        </p:txBody>
      </p:sp>
      <p:sp>
        <p:nvSpPr>
          <p:cNvPr id="63493" name="Text Box 10">
            <a:extLst>
              <a:ext uri="{FF2B5EF4-FFF2-40B4-BE49-F238E27FC236}">
                <a16:creationId xmlns:a16="http://schemas.microsoft.com/office/drawing/2014/main" id="{922D8188-2DA9-4867-81A7-BE80B13570BB}"/>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100</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4C7FA0B0-09E5-4224-AEC8-7681A09BD418}"/>
              </a:ext>
            </a:extLst>
          </p:cNvPr>
          <p:cNvSpPr txBox="1">
            <a:spLocks noChangeArrowheads="1"/>
          </p:cNvSpPr>
          <p:nvPr/>
        </p:nvSpPr>
        <p:spPr bwMode="auto">
          <a:xfrm>
            <a:off x="-38100" y="5888038"/>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5BC4B"/>
                </a:solidFill>
                <a:effectLst>
                  <a:outerShdw blurRad="38100" dist="38100" dir="2700000" algn="tl">
                    <a:srgbClr val="808080"/>
                  </a:outerShdw>
                </a:effectLst>
              </a:rPr>
              <a:t>CLICK TO CHECK</a:t>
            </a:r>
          </a:p>
        </p:txBody>
      </p:sp>
      <p:sp>
        <p:nvSpPr>
          <p:cNvPr id="65539" name="Rectangle 9">
            <a:extLst>
              <a:ext uri="{FF2B5EF4-FFF2-40B4-BE49-F238E27FC236}">
                <a16:creationId xmlns:a16="http://schemas.microsoft.com/office/drawing/2014/main" id="{4B69232F-6207-42E5-A351-17BC298A7FBD}"/>
              </a:ext>
            </a:extLst>
          </p:cNvPr>
          <p:cNvSpPr>
            <a:spLocks noChangeArrowheads="1"/>
          </p:cNvSpPr>
          <p:nvPr/>
        </p:nvSpPr>
        <p:spPr bwMode="auto">
          <a:xfrm>
            <a:off x="762000" y="155575"/>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3   f o r   200  p o i n t s  …</a:t>
            </a:r>
          </a:p>
        </p:txBody>
      </p:sp>
      <p:sp>
        <p:nvSpPr>
          <p:cNvPr id="6" name="Rectangle 5">
            <a:extLst>
              <a:ext uri="{FF2B5EF4-FFF2-40B4-BE49-F238E27FC236}">
                <a16:creationId xmlns:a16="http://schemas.microsoft.com/office/drawing/2014/main" id="{7C444A55-3ABA-470E-B96B-64DB5FE12F74}"/>
              </a:ext>
            </a:extLst>
          </p:cNvPr>
          <p:cNvSpPr/>
          <p:nvPr/>
        </p:nvSpPr>
        <p:spPr>
          <a:xfrm>
            <a:off x="228600" y="1676400"/>
            <a:ext cx="8610600" cy="1016000"/>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 </a:t>
            </a:r>
          </a:p>
        </p:txBody>
      </p:sp>
      <p:sp>
        <p:nvSpPr>
          <p:cNvPr id="2" name="Rectangle 1">
            <a:extLst>
              <a:ext uri="{FF2B5EF4-FFF2-40B4-BE49-F238E27FC236}">
                <a16:creationId xmlns:a16="http://schemas.microsoft.com/office/drawing/2014/main" id="{4BE298DA-C7EE-4E6F-B524-812ABB9EA270}"/>
              </a:ext>
            </a:extLst>
          </p:cNvPr>
          <p:cNvSpPr/>
          <p:nvPr/>
        </p:nvSpPr>
        <p:spPr>
          <a:xfrm>
            <a:off x="304800" y="993775"/>
            <a:ext cx="8077200" cy="4832350"/>
          </a:xfrm>
          <a:prstGeom prst="rect">
            <a:avLst/>
          </a:prstGeom>
        </p:spPr>
        <p:txBody>
          <a:bodyPr>
            <a:spAutoFit/>
          </a:bodyPr>
          <a:lstStyle/>
          <a:p>
            <a:pPr algn="ctr" eaLnBrk="1" hangingPunct="1">
              <a:spcBef>
                <a:spcPct val="50000"/>
              </a:spcBef>
              <a:defRPr/>
            </a:pPr>
            <a:r>
              <a:rPr lang="en-US" sz="4400" b="1" dirty="0">
                <a:effectLst>
                  <a:outerShdw blurRad="38100" dist="38100" dir="2700000" algn="tl">
                    <a:srgbClr val="000000"/>
                  </a:outerShdw>
                </a:effectLst>
              </a:rPr>
              <a:t>People who can’t pay their bills or have accumulated large debt and can’t qualify for bank loans often resort to predatory lenders also known as:</a:t>
            </a:r>
            <a:r>
              <a:rPr lang="en-US" sz="4400" b="1" dirty="0">
                <a:solidFill>
                  <a:srgbClr val="002060"/>
                </a:solidFill>
                <a:effectLst>
                  <a:outerShdw blurRad="38100" dist="38100" dir="2700000" algn="tl">
                    <a:srgbClr val="000000"/>
                  </a:outerShdw>
                </a:effectLst>
              </a:rPr>
              <a:t> </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a:extLst>
              <a:ext uri="{FF2B5EF4-FFF2-40B4-BE49-F238E27FC236}">
                <a16:creationId xmlns:a16="http://schemas.microsoft.com/office/drawing/2014/main" id="{B93E426C-F887-47DB-8878-B6EC10C6F62D}"/>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3B88E89B-08A3-45F3-BB20-8FD64A7DBBD4}"/>
              </a:ext>
            </a:extLst>
          </p:cNvPr>
          <p:cNvSpPr txBox="1">
            <a:spLocks noChangeArrowheads="1"/>
          </p:cNvSpPr>
          <p:nvPr/>
        </p:nvSpPr>
        <p:spPr bwMode="auto">
          <a:xfrm>
            <a:off x="495300" y="1304925"/>
            <a:ext cx="8153400" cy="4248150"/>
          </a:xfrm>
          <a:prstGeom prst="rect">
            <a:avLst/>
          </a:prstGeom>
          <a:noFill/>
          <a:ln w="9525">
            <a:noFill/>
            <a:miter lim="800000"/>
            <a:headEnd/>
            <a:tailEnd/>
          </a:ln>
          <a:effectLst/>
        </p:spPr>
        <p:txBody>
          <a:bodyPr>
            <a:spAutoFit/>
          </a:bodyPr>
          <a:lstStyle/>
          <a:p>
            <a:pPr algn="ctr" eaLnBrk="1" hangingPunct="1">
              <a:spcBef>
                <a:spcPct val="50000"/>
              </a:spcBef>
              <a:defRPr/>
            </a:pPr>
            <a:r>
              <a:rPr lang="en-US" sz="5400" b="1" dirty="0">
                <a:effectLst>
                  <a:outerShdw blurRad="38100" dist="38100" dir="2700000" algn="tl">
                    <a:srgbClr val="000000"/>
                  </a:outerShdw>
                </a:effectLst>
              </a:rPr>
              <a:t>Loan Sharks,  Scam Artists, Pay Day Lenders, Pawn Shops, Money Stores.</a:t>
            </a:r>
          </a:p>
        </p:txBody>
      </p:sp>
      <p:sp>
        <p:nvSpPr>
          <p:cNvPr id="22535" name="Text Box 7">
            <a:extLst>
              <a:ext uri="{FF2B5EF4-FFF2-40B4-BE49-F238E27FC236}">
                <a16:creationId xmlns:a16="http://schemas.microsoft.com/office/drawing/2014/main" id="{1EE44445-992D-4079-B2F8-83EDD4C34BBD}"/>
              </a:ext>
            </a:extLst>
          </p:cNvPr>
          <p:cNvSpPr txBox="1">
            <a:spLocks noChangeArrowheads="1"/>
          </p:cNvSpPr>
          <p:nvPr/>
        </p:nvSpPr>
        <p:spPr bwMode="auto">
          <a:xfrm>
            <a:off x="3175" y="5873750"/>
            <a:ext cx="9144000" cy="401638"/>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5BC4B"/>
                </a:solidFill>
                <a:effectLst>
                  <a:outerShdw blurRad="38100" dist="38100" dir="2700000" algn="tl">
                    <a:srgbClr val="000000"/>
                  </a:outerShdw>
                </a:effectLst>
                <a:hlinkClick r:id="rId3" action="ppaction://hlinksldjump"/>
              </a:rPr>
              <a:t>CLICK TO PLAY AGAIN</a:t>
            </a:r>
            <a:endParaRPr lang="en-US" sz="2000" b="1" u="sng" dirty="0">
              <a:solidFill>
                <a:srgbClr val="F5BC4B"/>
              </a:solidFill>
              <a:effectLst>
                <a:outerShdw blurRad="38100" dist="38100" dir="2700000" algn="tl">
                  <a:srgbClr val="000000"/>
                </a:outerShdw>
              </a:effectLst>
            </a:endParaRPr>
          </a:p>
        </p:txBody>
      </p:sp>
      <p:sp>
        <p:nvSpPr>
          <p:cNvPr id="67589" name="Text Box 10">
            <a:extLst>
              <a:ext uri="{FF2B5EF4-FFF2-40B4-BE49-F238E27FC236}">
                <a16:creationId xmlns:a16="http://schemas.microsoft.com/office/drawing/2014/main" id="{35438F6B-893E-445B-9B65-2CE8B18EA6A1}"/>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200</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F87F1C85-19F1-43B9-8EA5-01768E8B4808}"/>
              </a:ext>
            </a:extLst>
          </p:cNvPr>
          <p:cNvSpPr txBox="1">
            <a:spLocks noChangeArrowheads="1"/>
          </p:cNvSpPr>
          <p:nvPr/>
        </p:nvSpPr>
        <p:spPr bwMode="auto">
          <a:xfrm>
            <a:off x="-15875" y="60325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9B04F"/>
                </a:solidFill>
                <a:effectLst>
                  <a:outerShdw blurRad="38100" dist="38100" dir="2700000" algn="tl">
                    <a:srgbClr val="808080"/>
                  </a:outerShdw>
                </a:effectLst>
              </a:rPr>
              <a:t>CLICK TO CHECK</a:t>
            </a:r>
          </a:p>
        </p:txBody>
      </p:sp>
      <p:sp>
        <p:nvSpPr>
          <p:cNvPr id="21513" name="Rectangle 9">
            <a:extLst>
              <a:ext uri="{FF2B5EF4-FFF2-40B4-BE49-F238E27FC236}">
                <a16:creationId xmlns:a16="http://schemas.microsoft.com/office/drawing/2014/main" id="{4E776FCB-9818-48EE-9362-1E4D07A29E4E}"/>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dirty="0">
                <a:solidFill>
                  <a:srgbClr val="FFFF00"/>
                </a:solidFill>
                <a:effectLst>
                  <a:outerShdw blurRad="38100" dist="38100" dir="2700000" algn="tl">
                    <a:srgbClr val="000000"/>
                  </a:outerShdw>
                </a:effectLst>
              </a:rPr>
              <a:t>T o p </a:t>
            </a:r>
            <a:r>
              <a:rPr lang="en-US" sz="3200" dirty="0" err="1">
                <a:solidFill>
                  <a:srgbClr val="FFFF00"/>
                </a:solidFill>
                <a:effectLst>
                  <a:outerShdw blurRad="38100" dist="38100" dir="2700000" algn="tl">
                    <a:srgbClr val="000000"/>
                  </a:outerShdw>
                </a:effectLst>
              </a:rPr>
              <a:t>i</a:t>
            </a:r>
            <a:r>
              <a:rPr lang="en-US" sz="3200" dirty="0">
                <a:solidFill>
                  <a:srgbClr val="FFFF00"/>
                </a:solidFill>
                <a:effectLst>
                  <a:outerShdw blurRad="38100" dist="38100" dir="2700000" algn="tl">
                    <a:srgbClr val="000000"/>
                  </a:outerShdw>
                </a:effectLst>
              </a:rPr>
              <a:t> c  3   f o r   300  p o </a:t>
            </a:r>
            <a:r>
              <a:rPr lang="en-US" sz="3200" dirty="0" err="1">
                <a:solidFill>
                  <a:srgbClr val="FFFF00"/>
                </a:solidFill>
                <a:effectLst>
                  <a:outerShdw blurRad="38100" dist="38100" dir="2700000" algn="tl">
                    <a:srgbClr val="000000"/>
                  </a:outerShdw>
                </a:effectLst>
              </a:rPr>
              <a:t>i</a:t>
            </a:r>
            <a:r>
              <a:rPr lang="en-US" sz="3200" dirty="0">
                <a:solidFill>
                  <a:srgbClr val="FFFF00"/>
                </a:solidFill>
                <a:effectLst>
                  <a:outerShdw blurRad="38100" dist="38100" dir="2700000" algn="tl">
                    <a:srgbClr val="000000"/>
                  </a:outerShdw>
                </a:effectLst>
              </a:rPr>
              <a:t> n t s  …</a:t>
            </a:r>
          </a:p>
        </p:txBody>
      </p:sp>
      <p:sp>
        <p:nvSpPr>
          <p:cNvPr id="6" name="Rectangle 5">
            <a:extLst>
              <a:ext uri="{FF2B5EF4-FFF2-40B4-BE49-F238E27FC236}">
                <a16:creationId xmlns:a16="http://schemas.microsoft.com/office/drawing/2014/main" id="{15368919-E9F7-454F-A727-EFA0F747023B}"/>
              </a:ext>
            </a:extLst>
          </p:cNvPr>
          <p:cNvSpPr/>
          <p:nvPr/>
        </p:nvSpPr>
        <p:spPr>
          <a:xfrm>
            <a:off x="228600" y="1633538"/>
            <a:ext cx="8610600" cy="1016000"/>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 </a:t>
            </a:r>
          </a:p>
        </p:txBody>
      </p:sp>
      <p:sp>
        <p:nvSpPr>
          <p:cNvPr id="4" name="Rectangle 3">
            <a:extLst>
              <a:ext uri="{FF2B5EF4-FFF2-40B4-BE49-F238E27FC236}">
                <a16:creationId xmlns:a16="http://schemas.microsoft.com/office/drawing/2014/main" id="{FA97074C-5142-43B4-B5DD-3C35F9D32653}"/>
              </a:ext>
            </a:extLst>
          </p:cNvPr>
          <p:cNvSpPr/>
          <p:nvPr/>
        </p:nvSpPr>
        <p:spPr>
          <a:xfrm>
            <a:off x="381000" y="1447800"/>
            <a:ext cx="8534400" cy="4186238"/>
          </a:xfrm>
          <a:prstGeom prst="rect">
            <a:avLst/>
          </a:prstGeom>
        </p:spPr>
        <p:txBody>
          <a:bodyPr>
            <a:spAutoFit/>
          </a:bodyPr>
          <a:lstStyle/>
          <a:p>
            <a:pPr algn="ctr">
              <a:defRPr/>
            </a:pPr>
            <a:r>
              <a:rPr lang="en-US" sz="3800" b="1" dirty="0">
                <a:latin typeface="+mn-lt"/>
              </a:rPr>
              <a:t>Creditors when lending money want to know: about paying of previous loans, if you were 30-60-90 days late on any loans. These things help a creditor to best determine which term of the 3 C’s? </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1A7FAA0A-B553-40FD-87DE-2431389FA09C}"/>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FFFF00"/>
                </a:solidFill>
                <a:effectLst>
                  <a:outerShdw blurRad="38100" dist="38100" dir="2700000" algn="tl">
                    <a:srgbClr val="808080"/>
                  </a:outerShdw>
                </a:effectLst>
              </a:rPr>
              <a:t>T h e   c o r </a:t>
            </a:r>
            <a:r>
              <a:rPr lang="en-US" sz="3200" i="1" dirty="0" err="1">
                <a:solidFill>
                  <a:srgbClr val="FFFF00"/>
                </a:solidFill>
                <a:effectLst>
                  <a:outerShdw blurRad="38100" dist="38100" dir="2700000" algn="tl">
                    <a:srgbClr val="808080"/>
                  </a:outerShdw>
                </a:effectLst>
              </a:rPr>
              <a:t>r</a:t>
            </a:r>
            <a:r>
              <a:rPr lang="en-US" sz="3200" i="1" dirty="0">
                <a:solidFill>
                  <a:srgbClr val="FFFF00"/>
                </a:solidFill>
                <a:effectLst>
                  <a:outerShdw blurRad="38100" dist="38100" dir="2700000" algn="tl">
                    <a:srgbClr val="808080"/>
                  </a:outerShdw>
                </a:effectLst>
              </a:rPr>
              <a:t> e c t   a n s w e r   </a:t>
            </a:r>
            <a:r>
              <a:rPr lang="en-US" sz="3200" i="1" dirty="0" err="1">
                <a:solidFill>
                  <a:srgbClr val="FFFF00"/>
                </a:solidFill>
                <a:effectLst>
                  <a:outerShdw blurRad="38100" dist="38100" dir="2700000" algn="tl">
                    <a:srgbClr val="808080"/>
                  </a:outerShdw>
                </a:effectLst>
              </a:rPr>
              <a:t>i</a:t>
            </a:r>
            <a:r>
              <a:rPr lang="en-US" sz="3200" i="1" dirty="0">
                <a:solidFill>
                  <a:srgbClr val="FFFF0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5E9092BB-CC4E-42EE-80CA-958B09720A52}"/>
              </a:ext>
            </a:extLst>
          </p:cNvPr>
          <p:cNvSpPr txBox="1">
            <a:spLocks noChangeArrowheads="1"/>
          </p:cNvSpPr>
          <p:nvPr/>
        </p:nvSpPr>
        <p:spPr bwMode="auto">
          <a:xfrm>
            <a:off x="304800" y="2638425"/>
            <a:ext cx="8153400" cy="1108075"/>
          </a:xfrm>
          <a:prstGeom prst="rect">
            <a:avLst/>
          </a:prstGeom>
          <a:noFill/>
          <a:ln w="9525">
            <a:noFill/>
            <a:miter lim="800000"/>
            <a:headEnd/>
            <a:tailEnd/>
          </a:ln>
          <a:effectLst/>
        </p:spPr>
        <p:txBody>
          <a:bodyPr>
            <a:spAutoFit/>
          </a:bodyPr>
          <a:lstStyle/>
          <a:p>
            <a:pPr algn="ctr" eaLnBrk="1" hangingPunct="1">
              <a:spcBef>
                <a:spcPct val="50000"/>
              </a:spcBef>
              <a:defRPr/>
            </a:pPr>
            <a:r>
              <a:rPr lang="en-US" sz="6600" b="1" dirty="0">
                <a:effectLst>
                  <a:outerShdw blurRad="38100" dist="38100" dir="2700000" algn="tl">
                    <a:srgbClr val="000000"/>
                  </a:outerShdw>
                </a:effectLst>
              </a:rPr>
              <a:t>Character</a:t>
            </a:r>
          </a:p>
        </p:txBody>
      </p:sp>
      <p:sp>
        <p:nvSpPr>
          <p:cNvPr id="22535" name="Text Box 7">
            <a:extLst>
              <a:ext uri="{FF2B5EF4-FFF2-40B4-BE49-F238E27FC236}">
                <a16:creationId xmlns:a16="http://schemas.microsoft.com/office/drawing/2014/main" id="{44BF7715-B292-43B3-B586-16888AA32E7D}"/>
              </a:ext>
            </a:extLst>
          </p:cNvPr>
          <p:cNvSpPr txBox="1">
            <a:spLocks noChangeArrowheads="1"/>
          </p:cNvSpPr>
          <p:nvPr/>
        </p:nvSpPr>
        <p:spPr bwMode="auto">
          <a:xfrm>
            <a:off x="-133350" y="5791200"/>
            <a:ext cx="9144000"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9B04F"/>
                </a:solidFill>
                <a:effectLst>
                  <a:outerShdw blurRad="38100" dist="38100" dir="2700000" algn="tl">
                    <a:srgbClr val="000000"/>
                  </a:outerShdw>
                </a:effectLst>
                <a:hlinkClick r:id="rId3" action="ppaction://hlinksldjump"/>
              </a:rPr>
              <a:t>CLICK TO PLAY AGAIN</a:t>
            </a:r>
            <a:endParaRPr lang="en-US" sz="2000" b="1" u="sng" dirty="0">
              <a:solidFill>
                <a:srgbClr val="F9B04F"/>
              </a:solidFill>
              <a:effectLst>
                <a:outerShdw blurRad="38100" dist="38100" dir="2700000" algn="tl">
                  <a:srgbClr val="000000"/>
                </a:outerShdw>
              </a:effectLst>
            </a:endParaRPr>
          </a:p>
        </p:txBody>
      </p:sp>
      <p:sp>
        <p:nvSpPr>
          <p:cNvPr id="71685" name="Text Box 10">
            <a:extLst>
              <a:ext uri="{FF2B5EF4-FFF2-40B4-BE49-F238E27FC236}">
                <a16:creationId xmlns:a16="http://schemas.microsoft.com/office/drawing/2014/main" id="{72F4297D-C933-4DC4-81AB-65E9D654C071}"/>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300</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5B76F97F-1143-4329-BC84-D8F53CEC28F6}"/>
              </a:ext>
            </a:extLst>
          </p:cNvPr>
          <p:cNvSpPr txBox="1">
            <a:spLocks noChangeArrowheads="1"/>
          </p:cNvSpPr>
          <p:nvPr/>
        </p:nvSpPr>
        <p:spPr bwMode="auto">
          <a:xfrm>
            <a:off x="-38100" y="6084888"/>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9B04F"/>
                </a:solidFill>
                <a:effectLst>
                  <a:outerShdw blurRad="38100" dist="38100" dir="2700000" algn="tl">
                    <a:srgbClr val="808080"/>
                  </a:outerShdw>
                </a:effectLst>
              </a:rPr>
              <a:t>CLICK TO CHECK</a:t>
            </a:r>
          </a:p>
        </p:txBody>
      </p:sp>
      <p:sp>
        <p:nvSpPr>
          <p:cNvPr id="73731" name="Rectangle 9">
            <a:extLst>
              <a:ext uri="{FF2B5EF4-FFF2-40B4-BE49-F238E27FC236}">
                <a16:creationId xmlns:a16="http://schemas.microsoft.com/office/drawing/2014/main" id="{CE6117DA-C91F-42CB-909E-58AD5C4F2255}"/>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3   f o r   400  p o i n t s  …</a:t>
            </a:r>
          </a:p>
        </p:txBody>
      </p:sp>
      <p:sp>
        <p:nvSpPr>
          <p:cNvPr id="6" name="Rectangle 5">
            <a:extLst>
              <a:ext uri="{FF2B5EF4-FFF2-40B4-BE49-F238E27FC236}">
                <a16:creationId xmlns:a16="http://schemas.microsoft.com/office/drawing/2014/main" id="{809D01E2-CD47-473A-B9D9-A75031F0D94B}"/>
              </a:ext>
            </a:extLst>
          </p:cNvPr>
          <p:cNvSpPr/>
          <p:nvPr/>
        </p:nvSpPr>
        <p:spPr>
          <a:xfrm>
            <a:off x="228600" y="1676400"/>
            <a:ext cx="8610600" cy="1016000"/>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 </a:t>
            </a:r>
          </a:p>
        </p:txBody>
      </p:sp>
      <p:sp>
        <p:nvSpPr>
          <p:cNvPr id="2" name="Rectangle 1">
            <a:extLst>
              <a:ext uri="{FF2B5EF4-FFF2-40B4-BE49-F238E27FC236}">
                <a16:creationId xmlns:a16="http://schemas.microsoft.com/office/drawing/2014/main" id="{FCA9AF4C-6EDC-440A-9877-AE8611B027EC}"/>
              </a:ext>
            </a:extLst>
          </p:cNvPr>
          <p:cNvSpPr/>
          <p:nvPr/>
        </p:nvSpPr>
        <p:spPr>
          <a:xfrm>
            <a:off x="457200" y="1225550"/>
            <a:ext cx="4572000" cy="368300"/>
          </a:xfrm>
          <a:prstGeom prst="rect">
            <a:avLst/>
          </a:prstGeom>
        </p:spPr>
        <p:txBody>
          <a:bodyPr>
            <a:spAutoFit/>
          </a:bodyPr>
          <a:lstStyle/>
          <a:p>
            <a:pPr algn="ctr" eaLnBrk="1" hangingPunct="1">
              <a:spcBef>
                <a:spcPct val="50000"/>
              </a:spcBef>
              <a:defRPr/>
            </a:pPr>
            <a:r>
              <a:rPr lang="en-US" b="1" dirty="0">
                <a:effectLst>
                  <a:outerShdw blurRad="38100" dist="38100" dir="2700000" algn="tl">
                    <a:srgbClr val="000000"/>
                  </a:outerShdw>
                </a:effectLst>
              </a:rPr>
              <a:t>.</a:t>
            </a:r>
            <a:endParaRPr lang="en-US" b="1" dirty="0">
              <a:solidFill>
                <a:srgbClr val="002060"/>
              </a:solidFill>
              <a:effectLst>
                <a:outerShdw blurRad="38100" dist="38100" dir="2700000" algn="tl">
                  <a:srgbClr val="000000"/>
                </a:outerShdw>
              </a:effectLst>
            </a:endParaRPr>
          </a:p>
        </p:txBody>
      </p:sp>
      <p:sp>
        <p:nvSpPr>
          <p:cNvPr id="3" name="Rectangle 2">
            <a:extLst>
              <a:ext uri="{FF2B5EF4-FFF2-40B4-BE49-F238E27FC236}">
                <a16:creationId xmlns:a16="http://schemas.microsoft.com/office/drawing/2014/main" id="{E168DDC4-502D-4C0D-AC93-9EBA0A8D3763}"/>
              </a:ext>
            </a:extLst>
          </p:cNvPr>
          <p:cNvSpPr/>
          <p:nvPr/>
        </p:nvSpPr>
        <p:spPr>
          <a:xfrm>
            <a:off x="304800" y="1225550"/>
            <a:ext cx="7961313" cy="4524375"/>
          </a:xfrm>
          <a:prstGeom prst="rect">
            <a:avLst/>
          </a:prstGeom>
        </p:spPr>
        <p:txBody>
          <a:bodyPr>
            <a:spAutoFit/>
          </a:bodyPr>
          <a:lstStyle/>
          <a:p>
            <a:pPr algn="ctr">
              <a:defRPr/>
            </a:pPr>
            <a:r>
              <a:rPr lang="en-US" sz="3600" b="1" dirty="0">
                <a:latin typeface="+mn-lt"/>
              </a:rPr>
              <a:t>Lenders look at your “net worth” to see if you are trust worthy for a loan. Lenders can ask you to sign over your assets as leverage should you default on your loan. Which of the 3 C’s is referring to this term.</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a:extLst>
              <a:ext uri="{FF2B5EF4-FFF2-40B4-BE49-F238E27FC236}">
                <a16:creationId xmlns:a16="http://schemas.microsoft.com/office/drawing/2014/main" id="{2DDC40DA-B2AA-4BDD-9369-AFEAA0BE6735}"/>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D0C54C30-5527-4202-8C6B-EC2FFABB486B}"/>
              </a:ext>
            </a:extLst>
          </p:cNvPr>
          <p:cNvSpPr txBox="1">
            <a:spLocks noChangeArrowheads="1"/>
          </p:cNvSpPr>
          <p:nvPr/>
        </p:nvSpPr>
        <p:spPr bwMode="auto">
          <a:xfrm>
            <a:off x="495300" y="2057400"/>
            <a:ext cx="8153400" cy="2124075"/>
          </a:xfrm>
          <a:prstGeom prst="rect">
            <a:avLst/>
          </a:prstGeom>
          <a:noFill/>
          <a:ln w="9525">
            <a:noFill/>
            <a:miter lim="800000"/>
            <a:headEnd/>
            <a:tailEnd/>
          </a:ln>
          <a:effectLst/>
        </p:spPr>
        <p:txBody>
          <a:bodyPr>
            <a:spAutoFit/>
          </a:bodyPr>
          <a:lstStyle/>
          <a:p>
            <a:pPr algn="ctr" eaLnBrk="1" hangingPunct="1">
              <a:spcBef>
                <a:spcPct val="50000"/>
              </a:spcBef>
              <a:defRPr/>
            </a:pPr>
            <a:r>
              <a:rPr lang="en-US" sz="6600" b="1" dirty="0">
                <a:effectLst>
                  <a:outerShdw blurRad="38100" dist="38100" dir="2700000" algn="tl">
                    <a:srgbClr val="000000"/>
                  </a:outerShdw>
                </a:effectLst>
              </a:rPr>
              <a:t>Capital or Collateral</a:t>
            </a:r>
          </a:p>
        </p:txBody>
      </p:sp>
      <p:sp>
        <p:nvSpPr>
          <p:cNvPr id="22535" name="Text Box 7">
            <a:extLst>
              <a:ext uri="{FF2B5EF4-FFF2-40B4-BE49-F238E27FC236}">
                <a16:creationId xmlns:a16="http://schemas.microsoft.com/office/drawing/2014/main" id="{35E3C054-F502-4B7A-9AB9-B10DC6F60670}"/>
              </a:ext>
            </a:extLst>
          </p:cNvPr>
          <p:cNvSpPr txBox="1">
            <a:spLocks noChangeArrowheads="1"/>
          </p:cNvSpPr>
          <p:nvPr/>
        </p:nvSpPr>
        <p:spPr bwMode="auto">
          <a:xfrm>
            <a:off x="0" y="5662613"/>
            <a:ext cx="9144000"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5BC4B"/>
                </a:solidFill>
                <a:effectLst>
                  <a:outerShdw blurRad="38100" dist="38100" dir="2700000" algn="tl">
                    <a:srgbClr val="000000"/>
                  </a:outerShdw>
                </a:effectLst>
                <a:hlinkClick r:id="rId3" action="ppaction://hlinksldjump"/>
              </a:rPr>
              <a:t>CLICK TO PLAY AGAIN</a:t>
            </a:r>
            <a:endParaRPr lang="en-US" sz="2000" b="1" u="sng" dirty="0">
              <a:solidFill>
                <a:srgbClr val="F5BC4B"/>
              </a:solidFill>
              <a:effectLst>
                <a:outerShdw blurRad="38100" dist="38100" dir="2700000" algn="tl">
                  <a:srgbClr val="000000"/>
                </a:outerShdw>
              </a:effectLst>
            </a:endParaRPr>
          </a:p>
        </p:txBody>
      </p:sp>
      <p:sp>
        <p:nvSpPr>
          <p:cNvPr id="75781" name="Text Box 10">
            <a:extLst>
              <a:ext uri="{FF2B5EF4-FFF2-40B4-BE49-F238E27FC236}">
                <a16:creationId xmlns:a16="http://schemas.microsoft.com/office/drawing/2014/main" id="{0BA8037E-245A-4476-B5AD-66EFF26D2AB4}"/>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400</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E68E6E73-B5EF-4D0D-B0AE-53E2090390F8}"/>
              </a:ext>
            </a:extLst>
          </p:cNvPr>
          <p:cNvSpPr txBox="1">
            <a:spLocks noChangeArrowheads="1"/>
          </p:cNvSpPr>
          <p:nvPr/>
        </p:nvSpPr>
        <p:spPr bwMode="auto">
          <a:xfrm>
            <a:off x="0" y="5865813"/>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5BC4B"/>
                </a:solidFill>
                <a:effectLst>
                  <a:outerShdw blurRad="38100" dist="38100" dir="2700000" algn="tl">
                    <a:srgbClr val="808080"/>
                  </a:outerShdw>
                </a:effectLst>
              </a:rPr>
              <a:t>CLICK TO CHECK</a:t>
            </a:r>
          </a:p>
        </p:txBody>
      </p:sp>
      <p:sp>
        <p:nvSpPr>
          <p:cNvPr id="77827" name="Rectangle 9">
            <a:extLst>
              <a:ext uri="{FF2B5EF4-FFF2-40B4-BE49-F238E27FC236}">
                <a16:creationId xmlns:a16="http://schemas.microsoft.com/office/drawing/2014/main" id="{140E4367-4604-4E18-A6AF-419433AE743F}"/>
              </a:ext>
            </a:extLst>
          </p:cNvPr>
          <p:cNvSpPr>
            <a:spLocks noChangeArrowheads="1"/>
          </p:cNvSpPr>
          <p:nvPr/>
        </p:nvSpPr>
        <p:spPr bwMode="auto">
          <a:xfrm>
            <a:off x="803275" y="131763"/>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3   f o r   500  p o i n t s  …</a:t>
            </a:r>
          </a:p>
        </p:txBody>
      </p:sp>
      <p:sp>
        <p:nvSpPr>
          <p:cNvPr id="6" name="Rectangle 5">
            <a:extLst>
              <a:ext uri="{FF2B5EF4-FFF2-40B4-BE49-F238E27FC236}">
                <a16:creationId xmlns:a16="http://schemas.microsoft.com/office/drawing/2014/main" id="{3B8DDDFF-A3A4-4968-A593-96759FC9CB6E}"/>
              </a:ext>
            </a:extLst>
          </p:cNvPr>
          <p:cNvSpPr/>
          <p:nvPr/>
        </p:nvSpPr>
        <p:spPr>
          <a:xfrm>
            <a:off x="228600" y="1219200"/>
            <a:ext cx="8610600" cy="1016000"/>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 </a:t>
            </a:r>
          </a:p>
        </p:txBody>
      </p:sp>
      <p:sp>
        <p:nvSpPr>
          <p:cNvPr id="2" name="Rectangle 1">
            <a:extLst>
              <a:ext uri="{FF2B5EF4-FFF2-40B4-BE49-F238E27FC236}">
                <a16:creationId xmlns:a16="http://schemas.microsoft.com/office/drawing/2014/main" id="{AEFEFBE9-75AC-4B09-A032-7620BDDC4A40}"/>
              </a:ext>
            </a:extLst>
          </p:cNvPr>
          <p:cNvSpPr/>
          <p:nvPr/>
        </p:nvSpPr>
        <p:spPr>
          <a:xfrm>
            <a:off x="612775" y="982663"/>
            <a:ext cx="8153400" cy="4524375"/>
          </a:xfrm>
          <a:prstGeom prst="rect">
            <a:avLst/>
          </a:prstGeom>
        </p:spPr>
        <p:txBody>
          <a:bodyPr>
            <a:spAutoFit/>
          </a:bodyPr>
          <a:lstStyle/>
          <a:p>
            <a:pPr algn="ctr">
              <a:defRPr/>
            </a:pPr>
            <a:r>
              <a:rPr lang="en-US" sz="3600" b="1" dirty="0">
                <a:latin typeface="+mn-lt"/>
              </a:rPr>
              <a:t>Lenders want borrowers who are capable of repaying loans? They review finances such as credit cards, previous loans.  They will also look at years on present job, income, expenses plus more.  Which financial “C” does this term refer?  </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a:extLst>
              <a:ext uri="{FF2B5EF4-FFF2-40B4-BE49-F238E27FC236}">
                <a16:creationId xmlns:a16="http://schemas.microsoft.com/office/drawing/2014/main" id="{EC887A8E-7339-468C-B31B-150F535E67E7}"/>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5CBE8C0A-A037-4D56-9BFD-9B3C39ABEF9A}"/>
              </a:ext>
            </a:extLst>
          </p:cNvPr>
          <p:cNvSpPr txBox="1">
            <a:spLocks noChangeArrowheads="1"/>
          </p:cNvSpPr>
          <p:nvPr/>
        </p:nvSpPr>
        <p:spPr bwMode="auto">
          <a:xfrm>
            <a:off x="342900" y="2133600"/>
            <a:ext cx="8458200" cy="1016000"/>
          </a:xfrm>
          <a:prstGeom prst="rect">
            <a:avLst/>
          </a:prstGeom>
          <a:noFill/>
          <a:ln w="9525">
            <a:noFill/>
            <a:miter lim="800000"/>
            <a:headEnd/>
            <a:tailEnd/>
          </a:ln>
          <a:effectLst/>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Capacity</a:t>
            </a:r>
          </a:p>
        </p:txBody>
      </p:sp>
      <p:sp>
        <p:nvSpPr>
          <p:cNvPr id="22535" name="Text Box 7">
            <a:extLst>
              <a:ext uri="{FF2B5EF4-FFF2-40B4-BE49-F238E27FC236}">
                <a16:creationId xmlns:a16="http://schemas.microsoft.com/office/drawing/2014/main" id="{5AA6A1A9-BB7A-405B-A9ED-6B8E36C79B10}"/>
              </a:ext>
            </a:extLst>
          </p:cNvPr>
          <p:cNvSpPr txBox="1">
            <a:spLocks noChangeArrowheads="1"/>
          </p:cNvSpPr>
          <p:nvPr/>
        </p:nvSpPr>
        <p:spPr bwMode="auto">
          <a:xfrm>
            <a:off x="0" y="5662613"/>
            <a:ext cx="9144000"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5BC4B"/>
                </a:solidFill>
                <a:effectLst>
                  <a:outerShdw blurRad="38100" dist="38100" dir="2700000" algn="tl">
                    <a:srgbClr val="000000"/>
                  </a:outerShdw>
                </a:effectLst>
                <a:hlinkClick r:id="rId3" action="ppaction://hlinksldjump"/>
              </a:rPr>
              <a:t>CLICK TO PLAY AGAIN</a:t>
            </a:r>
            <a:endParaRPr lang="en-US" sz="2000" b="1" u="sng" dirty="0">
              <a:solidFill>
                <a:srgbClr val="F5BC4B"/>
              </a:solidFill>
              <a:effectLst>
                <a:outerShdw blurRad="38100" dist="38100" dir="2700000" algn="tl">
                  <a:srgbClr val="000000"/>
                </a:outerShdw>
              </a:effectLst>
            </a:endParaRPr>
          </a:p>
        </p:txBody>
      </p:sp>
      <p:sp>
        <p:nvSpPr>
          <p:cNvPr id="79877" name="Text Box 10">
            <a:extLst>
              <a:ext uri="{FF2B5EF4-FFF2-40B4-BE49-F238E27FC236}">
                <a16:creationId xmlns:a16="http://schemas.microsoft.com/office/drawing/2014/main" id="{05FAAACB-F4D7-42B0-8974-54AF11A3DD8D}"/>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500</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215EDBE8-D7CF-46A0-B2C7-D434A70BC148}"/>
              </a:ext>
            </a:extLst>
          </p:cNvPr>
          <p:cNvSpPr txBox="1">
            <a:spLocks noChangeArrowheads="1"/>
          </p:cNvSpPr>
          <p:nvPr/>
        </p:nvSpPr>
        <p:spPr bwMode="auto">
          <a:xfrm>
            <a:off x="0" y="59436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5BC4B"/>
                </a:solidFill>
                <a:effectLst>
                  <a:outerShdw blurRad="38100" dist="38100" dir="2700000" algn="tl">
                    <a:srgbClr val="808080"/>
                  </a:outerShdw>
                </a:effectLst>
              </a:rPr>
              <a:t>CLICK TO CHECK</a:t>
            </a:r>
          </a:p>
        </p:txBody>
      </p:sp>
      <p:sp>
        <p:nvSpPr>
          <p:cNvPr id="81923" name="Rectangle 9">
            <a:extLst>
              <a:ext uri="{FF2B5EF4-FFF2-40B4-BE49-F238E27FC236}">
                <a16:creationId xmlns:a16="http://schemas.microsoft.com/office/drawing/2014/main" id="{24973EC0-2A6F-4AFE-8C3B-F96846E95185}"/>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4   f o r   100  p o i n t s  …</a:t>
            </a:r>
          </a:p>
        </p:txBody>
      </p:sp>
      <p:sp>
        <p:nvSpPr>
          <p:cNvPr id="6" name="Rectangle 5">
            <a:extLst>
              <a:ext uri="{FF2B5EF4-FFF2-40B4-BE49-F238E27FC236}">
                <a16:creationId xmlns:a16="http://schemas.microsoft.com/office/drawing/2014/main" id="{3CA9CE23-C4EB-47A5-BEA6-E3114D5EC545}"/>
              </a:ext>
            </a:extLst>
          </p:cNvPr>
          <p:cNvSpPr/>
          <p:nvPr/>
        </p:nvSpPr>
        <p:spPr>
          <a:xfrm>
            <a:off x="304800" y="1219200"/>
            <a:ext cx="8610600" cy="1016000"/>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 </a:t>
            </a:r>
          </a:p>
        </p:txBody>
      </p:sp>
      <p:sp>
        <p:nvSpPr>
          <p:cNvPr id="81925" name="Rectangle 2">
            <a:extLst>
              <a:ext uri="{FF2B5EF4-FFF2-40B4-BE49-F238E27FC236}">
                <a16:creationId xmlns:a16="http://schemas.microsoft.com/office/drawing/2014/main" id="{CA303AD7-E6D7-40A6-A467-165003B0354B}"/>
              </a:ext>
            </a:extLst>
          </p:cNvPr>
          <p:cNvSpPr>
            <a:spLocks noChangeArrowheads="1"/>
          </p:cNvSpPr>
          <p:nvPr/>
        </p:nvSpPr>
        <p:spPr bwMode="auto">
          <a:xfrm>
            <a:off x="274638" y="1371600"/>
            <a:ext cx="82296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spcBef>
                <a:spcPct val="0"/>
              </a:spcBef>
              <a:buClrTx/>
              <a:buSzTx/>
              <a:buFontTx/>
              <a:buNone/>
            </a:pPr>
            <a:r>
              <a:rPr lang="en-US" altLang="en-US" sz="4800" b="1"/>
              <a:t>35% of credit score term based on paying back your credit card and bank loan balances on time. </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Oval 4">
            <a:extLst>
              <a:ext uri="{FF2B5EF4-FFF2-40B4-BE49-F238E27FC236}">
                <a16:creationId xmlns:a16="http://schemas.microsoft.com/office/drawing/2014/main" id="{F9C4E815-3A03-4C6E-80AE-C88B663DD277}"/>
              </a:ext>
            </a:extLst>
          </p:cNvPr>
          <p:cNvSpPr>
            <a:spLocks noChangeArrowheads="1"/>
          </p:cNvSpPr>
          <p:nvPr/>
        </p:nvSpPr>
        <p:spPr bwMode="auto">
          <a:xfrm>
            <a:off x="1028700" y="1600200"/>
            <a:ext cx="7239000" cy="4267200"/>
          </a:xfrm>
          <a:prstGeom prst="ellipse">
            <a:avLst/>
          </a:prstGeom>
          <a:gradFill rotWithShape="0">
            <a:gsLst>
              <a:gs pos="0">
                <a:schemeClr val="bg1"/>
              </a:gs>
              <a:gs pos="100000">
                <a:srgbClr val="FCC98C"/>
              </a:gs>
            </a:gsLst>
            <a:lin ang="5400000" scaled="1"/>
          </a:gradFill>
          <a:ln w="76200">
            <a:solidFill>
              <a:srgbClr val="FF9900"/>
            </a:solidFill>
            <a:round/>
            <a:headEnd/>
            <a:tailEnd/>
          </a:ln>
          <a:effectLst/>
        </p:spPr>
        <p:txBody>
          <a:bodyPr wrap="none" anchor="ctr"/>
          <a:lstStyle/>
          <a:p>
            <a:pPr algn="ctr" eaLnBrk="1" hangingPunct="1">
              <a:spcBef>
                <a:spcPct val="20000"/>
              </a:spcBef>
              <a:buClr>
                <a:schemeClr val="folHlink"/>
              </a:buClr>
              <a:buSzPct val="60000"/>
              <a:buFont typeface="Wingdings" pitchFamily="2" charset="2"/>
              <a:buNone/>
              <a:defRPr/>
            </a:pPr>
            <a:r>
              <a:rPr lang="en-US" sz="6000" b="1" dirty="0">
                <a:solidFill>
                  <a:srgbClr val="000099"/>
                </a:solidFill>
                <a:effectLst>
                  <a:outerShdw blurRad="38100" dist="38100" dir="2700000" algn="tl">
                    <a:srgbClr val="000000"/>
                  </a:outerShdw>
                </a:effectLst>
                <a:latin typeface="Tahoma" charset="0"/>
              </a:rPr>
              <a:t>Banking </a:t>
            </a:r>
          </a:p>
          <a:p>
            <a:pPr algn="ctr" eaLnBrk="1" hangingPunct="1">
              <a:spcBef>
                <a:spcPct val="20000"/>
              </a:spcBef>
              <a:buClr>
                <a:schemeClr val="folHlink"/>
              </a:buClr>
              <a:buSzPct val="60000"/>
              <a:buFont typeface="Wingdings" pitchFamily="2" charset="2"/>
              <a:buNone/>
              <a:defRPr/>
            </a:pPr>
            <a:r>
              <a:rPr lang="en-US" sz="6000" b="1" dirty="0">
                <a:solidFill>
                  <a:srgbClr val="000099"/>
                </a:solidFill>
                <a:effectLst>
                  <a:outerShdw blurRad="38100" dist="38100" dir="2700000" algn="tl">
                    <a:srgbClr val="000000"/>
                  </a:outerShdw>
                </a:effectLst>
                <a:latin typeface="Tahoma" charset="0"/>
              </a:rPr>
              <a:t>and Saving</a:t>
            </a:r>
            <a:endParaRPr lang="en-US" sz="6000" b="1" dirty="0">
              <a:solidFill>
                <a:srgbClr val="000099"/>
              </a:solidFill>
              <a:effectLst>
                <a:outerShdw blurRad="38100" dist="38100" dir="2700000" algn="tl">
                  <a:srgbClr val="000000"/>
                </a:outerShdw>
              </a:effectLst>
            </a:endParaRPr>
          </a:p>
        </p:txBody>
      </p:sp>
      <p:sp>
        <p:nvSpPr>
          <p:cNvPr id="10248" name="Rectangle 8">
            <a:extLst>
              <a:ext uri="{FF2B5EF4-FFF2-40B4-BE49-F238E27FC236}">
                <a16:creationId xmlns:a16="http://schemas.microsoft.com/office/drawing/2014/main" id="{9BDB4149-D1D1-497E-9D4B-F8056F88A717}"/>
              </a:ext>
            </a:extLst>
          </p:cNvPr>
          <p:cNvSpPr>
            <a:spLocks noChangeArrowheads="1"/>
          </p:cNvSpPr>
          <p:nvPr/>
        </p:nvSpPr>
        <p:spPr bwMode="auto">
          <a:xfrm>
            <a:off x="1055688"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600" b="1" dirty="0">
                <a:solidFill>
                  <a:srgbClr val="FFFF00"/>
                </a:solidFill>
                <a:effectLst>
                  <a:outerShdw blurRad="38100" dist="38100" dir="2700000" algn="tl">
                    <a:srgbClr val="808080"/>
                  </a:outerShdw>
                </a:effectLst>
              </a:rPr>
              <a:t>What do you know about…</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a:extLst>
              <a:ext uri="{FF2B5EF4-FFF2-40B4-BE49-F238E27FC236}">
                <a16:creationId xmlns:a16="http://schemas.microsoft.com/office/drawing/2014/main" id="{31D92634-1CB9-4F17-A75B-0261B15D1A02}"/>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12836FBE-F744-4ABF-A925-EA2856027C6E}"/>
              </a:ext>
            </a:extLst>
          </p:cNvPr>
          <p:cNvSpPr txBox="1">
            <a:spLocks noChangeArrowheads="1"/>
          </p:cNvSpPr>
          <p:nvPr/>
        </p:nvSpPr>
        <p:spPr bwMode="auto">
          <a:xfrm>
            <a:off x="495300" y="1752600"/>
            <a:ext cx="8153400" cy="2554288"/>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a:effectLst>
                  <a:outerShdw blurRad="38100" dist="38100" dir="2700000" algn="tl">
                    <a:srgbClr val="000000"/>
                  </a:outerShdw>
                </a:effectLst>
              </a:rPr>
              <a:t>Payment History</a:t>
            </a:r>
            <a:endParaRPr lang="en-US" sz="8000" b="1" dirty="0">
              <a:effectLst>
                <a:outerShdw blurRad="38100" dist="38100" dir="2700000" algn="tl">
                  <a:srgbClr val="000000"/>
                </a:outerShdw>
              </a:effectLst>
            </a:endParaRPr>
          </a:p>
        </p:txBody>
      </p:sp>
      <p:sp>
        <p:nvSpPr>
          <p:cNvPr id="22535" name="Text Box 7">
            <a:extLst>
              <a:ext uri="{FF2B5EF4-FFF2-40B4-BE49-F238E27FC236}">
                <a16:creationId xmlns:a16="http://schemas.microsoft.com/office/drawing/2014/main" id="{6FD411D9-BDC6-415A-A886-38D8529E61A4}"/>
              </a:ext>
            </a:extLst>
          </p:cNvPr>
          <p:cNvSpPr txBox="1">
            <a:spLocks noChangeArrowheads="1"/>
          </p:cNvSpPr>
          <p:nvPr/>
        </p:nvSpPr>
        <p:spPr bwMode="auto">
          <a:xfrm>
            <a:off x="0" y="5827713"/>
            <a:ext cx="9144000" cy="401637"/>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5BC4B"/>
                </a:solidFill>
                <a:effectLst>
                  <a:outerShdw blurRad="38100" dist="38100" dir="2700000" algn="tl">
                    <a:srgbClr val="000000"/>
                  </a:outerShdw>
                </a:effectLst>
                <a:hlinkClick r:id="rId3" action="ppaction://hlinksldjump"/>
              </a:rPr>
              <a:t>CLICK TO PLAY AGAIN</a:t>
            </a:r>
            <a:endParaRPr lang="en-US" sz="2000" b="1" u="sng" dirty="0">
              <a:solidFill>
                <a:srgbClr val="F5BC4B"/>
              </a:solidFill>
              <a:effectLst>
                <a:outerShdw blurRad="38100" dist="38100" dir="2700000" algn="tl">
                  <a:srgbClr val="000000"/>
                </a:outerShdw>
              </a:effectLst>
            </a:endParaRPr>
          </a:p>
        </p:txBody>
      </p:sp>
      <p:sp>
        <p:nvSpPr>
          <p:cNvPr id="83973" name="Text Box 10">
            <a:extLst>
              <a:ext uri="{FF2B5EF4-FFF2-40B4-BE49-F238E27FC236}">
                <a16:creationId xmlns:a16="http://schemas.microsoft.com/office/drawing/2014/main" id="{D2EF0BC2-662B-406D-AC6C-993FCF5A8238}"/>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100</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D44ADDD9-AE99-49BB-9F12-AB99FAB4DDAD}"/>
              </a:ext>
            </a:extLst>
          </p:cNvPr>
          <p:cNvSpPr txBox="1">
            <a:spLocks noChangeArrowheads="1"/>
          </p:cNvSpPr>
          <p:nvPr/>
        </p:nvSpPr>
        <p:spPr bwMode="auto">
          <a:xfrm>
            <a:off x="-15875" y="59436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5BC4B"/>
                </a:solidFill>
                <a:effectLst>
                  <a:outerShdw blurRad="38100" dist="38100" dir="2700000" algn="tl">
                    <a:srgbClr val="808080"/>
                  </a:outerShdw>
                </a:effectLst>
              </a:rPr>
              <a:t>CLICK TO CHECK</a:t>
            </a:r>
          </a:p>
        </p:txBody>
      </p:sp>
      <p:sp>
        <p:nvSpPr>
          <p:cNvPr id="86019" name="Rectangle 9">
            <a:extLst>
              <a:ext uri="{FF2B5EF4-FFF2-40B4-BE49-F238E27FC236}">
                <a16:creationId xmlns:a16="http://schemas.microsoft.com/office/drawing/2014/main" id="{00D711E5-08E1-4AD2-BD16-0CCCEA32EF90}"/>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4   f o r   200  p o i n t s  …</a:t>
            </a:r>
          </a:p>
        </p:txBody>
      </p:sp>
      <p:sp>
        <p:nvSpPr>
          <p:cNvPr id="6" name="Rectangle 5">
            <a:extLst>
              <a:ext uri="{FF2B5EF4-FFF2-40B4-BE49-F238E27FC236}">
                <a16:creationId xmlns:a16="http://schemas.microsoft.com/office/drawing/2014/main" id="{C560B38F-83FF-4A03-918B-508F8AA01ECF}"/>
              </a:ext>
            </a:extLst>
          </p:cNvPr>
          <p:cNvSpPr/>
          <p:nvPr/>
        </p:nvSpPr>
        <p:spPr>
          <a:xfrm>
            <a:off x="152400" y="1295400"/>
            <a:ext cx="8839200" cy="1016000"/>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 </a:t>
            </a:r>
            <a:endParaRPr lang="en-US" sz="6000" b="1" dirty="0">
              <a:solidFill>
                <a:srgbClr val="002060"/>
              </a:solidFill>
              <a:effectLst>
                <a:outerShdw blurRad="38100" dist="38100" dir="2700000" algn="tl">
                  <a:srgbClr val="000000"/>
                </a:outerShdw>
              </a:effectLst>
            </a:endParaRPr>
          </a:p>
        </p:txBody>
      </p:sp>
      <p:sp>
        <p:nvSpPr>
          <p:cNvPr id="3" name="Rectangle 2">
            <a:extLst>
              <a:ext uri="{FF2B5EF4-FFF2-40B4-BE49-F238E27FC236}">
                <a16:creationId xmlns:a16="http://schemas.microsoft.com/office/drawing/2014/main" id="{642D0F58-DD48-4776-A4C4-9BAC370A771B}"/>
              </a:ext>
            </a:extLst>
          </p:cNvPr>
          <p:cNvSpPr/>
          <p:nvPr/>
        </p:nvSpPr>
        <p:spPr>
          <a:xfrm>
            <a:off x="457200" y="1536700"/>
            <a:ext cx="8229600" cy="4246563"/>
          </a:xfrm>
          <a:prstGeom prst="rect">
            <a:avLst/>
          </a:prstGeom>
        </p:spPr>
        <p:txBody>
          <a:bodyPr>
            <a:spAutoFit/>
          </a:bodyPr>
          <a:lstStyle/>
          <a:p>
            <a:pPr algn="ctr" eaLnBrk="1" hangingPunct="1">
              <a:spcBef>
                <a:spcPct val="50000"/>
              </a:spcBef>
              <a:defRPr/>
            </a:pPr>
            <a:r>
              <a:rPr lang="en-US" sz="5400" b="1" dirty="0">
                <a:effectLst>
                  <a:outerShdw blurRad="38100" dist="38100" dir="2700000" algn="tl">
                    <a:srgbClr val="000000"/>
                  </a:outerShdw>
                </a:effectLst>
              </a:rPr>
              <a:t>Credit score term based on percentage of available credit that has been borrowed.</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3">
            <a:extLst>
              <a:ext uri="{FF2B5EF4-FFF2-40B4-BE49-F238E27FC236}">
                <a16:creationId xmlns:a16="http://schemas.microsoft.com/office/drawing/2014/main" id="{36410651-C4A8-4823-AC05-9F4B149B2F95}"/>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97BF02EE-708C-44C9-BE04-9F56B5A72929}"/>
              </a:ext>
            </a:extLst>
          </p:cNvPr>
          <p:cNvSpPr txBox="1">
            <a:spLocks noChangeArrowheads="1"/>
          </p:cNvSpPr>
          <p:nvPr/>
        </p:nvSpPr>
        <p:spPr bwMode="auto">
          <a:xfrm>
            <a:off x="123825" y="1973263"/>
            <a:ext cx="8153400" cy="2554287"/>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a:effectLst>
                  <a:outerShdw blurRad="38100" dist="38100" dir="2700000" algn="tl">
                    <a:srgbClr val="000000"/>
                  </a:outerShdw>
                </a:effectLst>
              </a:rPr>
              <a:t>Utilization  Rate</a:t>
            </a:r>
            <a:endParaRPr lang="en-US" sz="8000" b="1" dirty="0">
              <a:effectLst>
                <a:outerShdw blurRad="38100" dist="38100" dir="2700000" algn="tl">
                  <a:srgbClr val="000000"/>
                </a:outerShdw>
              </a:effectLst>
            </a:endParaRPr>
          </a:p>
        </p:txBody>
      </p:sp>
      <p:sp>
        <p:nvSpPr>
          <p:cNvPr id="22535" name="Text Box 7">
            <a:extLst>
              <a:ext uri="{FF2B5EF4-FFF2-40B4-BE49-F238E27FC236}">
                <a16:creationId xmlns:a16="http://schemas.microsoft.com/office/drawing/2014/main" id="{9D35A836-DC1D-4AD7-8731-D2A1ECD18907}"/>
              </a:ext>
            </a:extLst>
          </p:cNvPr>
          <p:cNvSpPr txBox="1">
            <a:spLocks noChangeArrowheads="1"/>
          </p:cNvSpPr>
          <p:nvPr/>
        </p:nvSpPr>
        <p:spPr bwMode="auto">
          <a:xfrm>
            <a:off x="-133350" y="5680075"/>
            <a:ext cx="9144000"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5BC4B"/>
                </a:solidFill>
                <a:effectLst>
                  <a:outerShdw blurRad="38100" dist="38100" dir="2700000" algn="tl">
                    <a:srgbClr val="000000"/>
                  </a:outerShdw>
                </a:effectLst>
                <a:hlinkClick r:id="rId3" action="ppaction://hlinksldjump"/>
              </a:rPr>
              <a:t>CLICK TO PLAY AGAIN</a:t>
            </a:r>
            <a:endParaRPr lang="en-US" sz="2000" b="1" dirty="0">
              <a:solidFill>
                <a:srgbClr val="F5BC4B"/>
              </a:solidFill>
              <a:effectLst>
                <a:outerShdw blurRad="38100" dist="38100" dir="2700000" algn="tl">
                  <a:srgbClr val="000000"/>
                </a:outerShdw>
              </a:effectLst>
            </a:endParaRPr>
          </a:p>
        </p:txBody>
      </p:sp>
      <p:sp>
        <p:nvSpPr>
          <p:cNvPr id="88069" name="Text Box 10">
            <a:extLst>
              <a:ext uri="{FF2B5EF4-FFF2-40B4-BE49-F238E27FC236}">
                <a16:creationId xmlns:a16="http://schemas.microsoft.com/office/drawing/2014/main" id="{C34B7C3C-E274-4329-97FF-3D08BBAE06A2}"/>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200</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C4AACDA7-5E93-444C-A51C-EBE9B3CB4D96}"/>
              </a:ext>
            </a:extLst>
          </p:cNvPr>
          <p:cNvSpPr txBox="1">
            <a:spLocks noChangeArrowheads="1"/>
          </p:cNvSpPr>
          <p:nvPr/>
        </p:nvSpPr>
        <p:spPr bwMode="auto">
          <a:xfrm>
            <a:off x="0" y="5791200"/>
            <a:ext cx="9144000" cy="461963"/>
          </a:xfrm>
          <a:prstGeom prst="rect">
            <a:avLst/>
          </a:prstGeom>
          <a:noFill/>
          <a:ln w="9525">
            <a:noFill/>
            <a:miter lim="800000"/>
            <a:headEnd/>
            <a:tailEnd/>
          </a:ln>
          <a:effectLst/>
        </p:spPr>
        <p:txBody>
          <a:bodyPr>
            <a:spAutoFit/>
          </a:bodyPr>
          <a:lstStyle/>
          <a:p>
            <a:pPr algn="ctr" eaLnBrk="1" hangingPunct="1">
              <a:spcBef>
                <a:spcPct val="50000"/>
              </a:spcBef>
              <a:defRPr/>
            </a:pPr>
            <a:r>
              <a:rPr lang="en-US" sz="2400" b="1" u="sng" dirty="0">
                <a:solidFill>
                  <a:srgbClr val="F5BC4B"/>
                </a:solidFill>
                <a:effectLst>
                  <a:outerShdw blurRad="38100" dist="38100" dir="2700000" algn="tl">
                    <a:srgbClr val="808080"/>
                  </a:outerShdw>
                </a:effectLst>
              </a:rPr>
              <a:t>CLICK TO CHECK</a:t>
            </a:r>
          </a:p>
        </p:txBody>
      </p:sp>
      <p:sp>
        <p:nvSpPr>
          <p:cNvPr id="90115" name="Rectangle 9">
            <a:extLst>
              <a:ext uri="{FF2B5EF4-FFF2-40B4-BE49-F238E27FC236}">
                <a16:creationId xmlns:a16="http://schemas.microsoft.com/office/drawing/2014/main" id="{F6FA822E-808B-4C92-B09F-19931308688E}"/>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4   f o r   300  p o i n t s  …</a:t>
            </a:r>
          </a:p>
        </p:txBody>
      </p:sp>
      <p:sp>
        <p:nvSpPr>
          <p:cNvPr id="6" name="Rectangle 5">
            <a:extLst>
              <a:ext uri="{FF2B5EF4-FFF2-40B4-BE49-F238E27FC236}">
                <a16:creationId xmlns:a16="http://schemas.microsoft.com/office/drawing/2014/main" id="{706CEDB1-A858-432C-A83E-93AF560E3180}"/>
              </a:ext>
            </a:extLst>
          </p:cNvPr>
          <p:cNvSpPr/>
          <p:nvPr/>
        </p:nvSpPr>
        <p:spPr>
          <a:xfrm>
            <a:off x="76200" y="1295400"/>
            <a:ext cx="8991600" cy="1016000"/>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 </a:t>
            </a:r>
            <a:endParaRPr lang="en-US" sz="6000" b="1" dirty="0">
              <a:solidFill>
                <a:srgbClr val="002060"/>
              </a:solidFill>
              <a:effectLst>
                <a:outerShdw blurRad="38100" dist="38100" dir="2700000" algn="tl">
                  <a:srgbClr val="000000"/>
                </a:outerShdw>
              </a:effectLst>
            </a:endParaRPr>
          </a:p>
        </p:txBody>
      </p:sp>
      <p:sp>
        <p:nvSpPr>
          <p:cNvPr id="3" name="Rectangle 2">
            <a:extLst>
              <a:ext uri="{FF2B5EF4-FFF2-40B4-BE49-F238E27FC236}">
                <a16:creationId xmlns:a16="http://schemas.microsoft.com/office/drawing/2014/main" id="{C1C1789C-AFA8-45FF-916A-82B8A125B454}"/>
              </a:ext>
            </a:extLst>
          </p:cNvPr>
          <p:cNvSpPr/>
          <p:nvPr/>
        </p:nvSpPr>
        <p:spPr>
          <a:xfrm>
            <a:off x="533400" y="1720850"/>
            <a:ext cx="7772400" cy="3416300"/>
          </a:xfrm>
          <a:prstGeom prst="rect">
            <a:avLst/>
          </a:prstGeom>
        </p:spPr>
        <p:txBody>
          <a:bodyPr>
            <a:spAutoFit/>
          </a:bodyPr>
          <a:lstStyle/>
          <a:p>
            <a:pPr algn="ctr" eaLnBrk="1" hangingPunct="1">
              <a:spcBef>
                <a:spcPct val="50000"/>
              </a:spcBef>
              <a:defRPr/>
            </a:pPr>
            <a:r>
              <a:rPr lang="en-US" sz="5400" b="1" dirty="0">
                <a:effectLst>
                  <a:outerShdw blurRad="38100" dist="38100" dir="2700000" algn="tl">
                    <a:srgbClr val="000000"/>
                  </a:outerShdw>
                </a:effectLst>
              </a:rPr>
              <a:t>Credit score term referring to how long each account has been open.</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3">
            <a:extLst>
              <a:ext uri="{FF2B5EF4-FFF2-40B4-BE49-F238E27FC236}">
                <a16:creationId xmlns:a16="http://schemas.microsoft.com/office/drawing/2014/main" id="{5879F742-164B-4842-9FAC-251716A537C6}"/>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38875E30-2D51-4105-9DB6-8433965AA73E}"/>
              </a:ext>
            </a:extLst>
          </p:cNvPr>
          <p:cNvSpPr txBox="1">
            <a:spLocks noChangeArrowheads="1"/>
          </p:cNvSpPr>
          <p:nvPr/>
        </p:nvSpPr>
        <p:spPr bwMode="auto">
          <a:xfrm>
            <a:off x="304800" y="1990725"/>
            <a:ext cx="8153400" cy="2554288"/>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a:effectLst>
                  <a:outerShdw blurRad="38100" dist="38100" dir="2700000" algn="tl">
                    <a:srgbClr val="000000"/>
                  </a:outerShdw>
                </a:effectLst>
              </a:rPr>
              <a:t>Length of Credit</a:t>
            </a:r>
            <a:endParaRPr lang="en-US" sz="8000" b="1" dirty="0">
              <a:effectLst>
                <a:outerShdw blurRad="38100" dist="38100" dir="2700000" algn="tl">
                  <a:srgbClr val="000000"/>
                </a:outerShdw>
              </a:effectLst>
            </a:endParaRPr>
          </a:p>
        </p:txBody>
      </p:sp>
      <p:sp>
        <p:nvSpPr>
          <p:cNvPr id="22535" name="Text Box 7">
            <a:extLst>
              <a:ext uri="{FF2B5EF4-FFF2-40B4-BE49-F238E27FC236}">
                <a16:creationId xmlns:a16="http://schemas.microsoft.com/office/drawing/2014/main" id="{C4063EDC-ED54-4ED7-8441-32CDE8363284}"/>
              </a:ext>
            </a:extLst>
          </p:cNvPr>
          <p:cNvSpPr txBox="1">
            <a:spLocks noChangeArrowheads="1"/>
          </p:cNvSpPr>
          <p:nvPr/>
        </p:nvSpPr>
        <p:spPr bwMode="auto">
          <a:xfrm>
            <a:off x="0" y="5889625"/>
            <a:ext cx="9144000"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5BC4B"/>
                </a:solidFill>
                <a:effectLst>
                  <a:outerShdw blurRad="38100" dist="38100" dir="2700000" algn="tl">
                    <a:srgbClr val="000000"/>
                  </a:outerShdw>
                </a:effectLst>
                <a:hlinkClick r:id="rId3" action="ppaction://hlinksldjump"/>
              </a:rPr>
              <a:t>CLICK TO PLAY AGAIN</a:t>
            </a:r>
            <a:endParaRPr lang="en-US" sz="2000" b="1" u="sng" dirty="0">
              <a:solidFill>
                <a:srgbClr val="F5BC4B"/>
              </a:solidFill>
              <a:effectLst>
                <a:outerShdw blurRad="38100" dist="38100" dir="2700000" algn="tl">
                  <a:srgbClr val="000000"/>
                </a:outerShdw>
              </a:effectLst>
            </a:endParaRPr>
          </a:p>
        </p:txBody>
      </p:sp>
      <p:sp>
        <p:nvSpPr>
          <p:cNvPr id="92165" name="Text Box 10">
            <a:extLst>
              <a:ext uri="{FF2B5EF4-FFF2-40B4-BE49-F238E27FC236}">
                <a16:creationId xmlns:a16="http://schemas.microsoft.com/office/drawing/2014/main" id="{57AA0841-2BCE-49FB-B509-EBCBF08823DB}"/>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300</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06C54FCB-844D-4020-AF20-61A91BC05655}"/>
              </a:ext>
            </a:extLst>
          </p:cNvPr>
          <p:cNvSpPr txBox="1">
            <a:spLocks noChangeArrowheads="1"/>
          </p:cNvSpPr>
          <p:nvPr/>
        </p:nvSpPr>
        <p:spPr bwMode="auto">
          <a:xfrm>
            <a:off x="-38100" y="6015038"/>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5BC4B"/>
                </a:solidFill>
                <a:effectLst>
                  <a:outerShdw blurRad="38100" dist="38100" dir="2700000" algn="tl">
                    <a:srgbClr val="808080"/>
                  </a:outerShdw>
                </a:effectLst>
              </a:rPr>
              <a:t>CLICK TO CHECK</a:t>
            </a:r>
          </a:p>
        </p:txBody>
      </p:sp>
      <p:sp>
        <p:nvSpPr>
          <p:cNvPr id="94211" name="Rectangle 9">
            <a:extLst>
              <a:ext uri="{FF2B5EF4-FFF2-40B4-BE49-F238E27FC236}">
                <a16:creationId xmlns:a16="http://schemas.microsoft.com/office/drawing/2014/main" id="{8FA76B24-D285-40C8-AEAA-7F04234C9699}"/>
              </a:ext>
            </a:extLst>
          </p:cNvPr>
          <p:cNvSpPr>
            <a:spLocks noChangeArrowheads="1"/>
          </p:cNvSpPr>
          <p:nvPr/>
        </p:nvSpPr>
        <p:spPr bwMode="auto">
          <a:xfrm>
            <a:off x="914400" y="149225"/>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4   f o r   400  p o i n t s  …</a:t>
            </a:r>
          </a:p>
        </p:txBody>
      </p:sp>
      <p:sp>
        <p:nvSpPr>
          <p:cNvPr id="6" name="Rectangle 5">
            <a:extLst>
              <a:ext uri="{FF2B5EF4-FFF2-40B4-BE49-F238E27FC236}">
                <a16:creationId xmlns:a16="http://schemas.microsoft.com/office/drawing/2014/main" id="{4BDE17D6-E221-42B5-9FA1-F4681D8600AF}"/>
              </a:ext>
            </a:extLst>
          </p:cNvPr>
          <p:cNvSpPr/>
          <p:nvPr/>
        </p:nvSpPr>
        <p:spPr>
          <a:xfrm>
            <a:off x="228600" y="1624013"/>
            <a:ext cx="8610600" cy="1016000"/>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 </a:t>
            </a:r>
            <a:endParaRPr lang="en-US" sz="6000" b="1" dirty="0">
              <a:solidFill>
                <a:srgbClr val="002060"/>
              </a:solidFill>
              <a:effectLst>
                <a:outerShdw blurRad="38100" dist="38100" dir="2700000" algn="tl">
                  <a:srgbClr val="000000"/>
                </a:outerShdw>
              </a:effectLst>
            </a:endParaRPr>
          </a:p>
        </p:txBody>
      </p:sp>
      <p:sp>
        <p:nvSpPr>
          <p:cNvPr id="3" name="Rectangle 2">
            <a:extLst>
              <a:ext uri="{FF2B5EF4-FFF2-40B4-BE49-F238E27FC236}">
                <a16:creationId xmlns:a16="http://schemas.microsoft.com/office/drawing/2014/main" id="{58081254-97A7-4F0B-AE54-E9FA1A6E56E1}"/>
              </a:ext>
            </a:extLst>
          </p:cNvPr>
          <p:cNvSpPr/>
          <p:nvPr/>
        </p:nvSpPr>
        <p:spPr>
          <a:xfrm>
            <a:off x="342900" y="1054100"/>
            <a:ext cx="8458200" cy="4524375"/>
          </a:xfrm>
          <a:prstGeom prst="rect">
            <a:avLst/>
          </a:prstGeom>
        </p:spPr>
        <p:txBody>
          <a:bodyPr>
            <a:spAutoFit/>
          </a:bodyPr>
          <a:lstStyle/>
          <a:p>
            <a:pPr algn="ctr" eaLnBrk="1" hangingPunct="1">
              <a:spcBef>
                <a:spcPct val="50000"/>
              </a:spcBef>
              <a:defRPr/>
            </a:pPr>
            <a:r>
              <a:rPr lang="en-US" sz="4800" b="1" dirty="0">
                <a:effectLst>
                  <a:outerShdw blurRad="38100" dist="38100" dir="2700000" algn="tl">
                    <a:srgbClr val="000000"/>
                  </a:outerShdw>
                </a:effectLst>
              </a:rPr>
              <a:t>Credit score term showing new credit accounts being opened suggesting you might be in need of money or financial trouble.</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3">
            <a:extLst>
              <a:ext uri="{FF2B5EF4-FFF2-40B4-BE49-F238E27FC236}">
                <a16:creationId xmlns:a16="http://schemas.microsoft.com/office/drawing/2014/main" id="{E92AC87B-9330-426A-8AF3-09777640B2D4}"/>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7DE66291-28E6-401E-AE40-44AE0816FABD}"/>
              </a:ext>
            </a:extLst>
          </p:cNvPr>
          <p:cNvSpPr txBox="1">
            <a:spLocks noChangeArrowheads="1"/>
          </p:cNvSpPr>
          <p:nvPr/>
        </p:nvSpPr>
        <p:spPr bwMode="auto">
          <a:xfrm>
            <a:off x="457200" y="2590800"/>
            <a:ext cx="8153400" cy="2308225"/>
          </a:xfrm>
          <a:prstGeom prst="rect">
            <a:avLst/>
          </a:prstGeom>
          <a:noFill/>
          <a:ln w="9525">
            <a:noFill/>
            <a:miter lim="800000"/>
            <a:headEnd/>
            <a:tailEnd/>
          </a:ln>
          <a:effectLst/>
        </p:spPr>
        <p:txBody>
          <a:bodyPr>
            <a:spAutoFit/>
          </a:bodyPr>
          <a:lstStyle/>
          <a:p>
            <a:pPr algn="ctr" eaLnBrk="1" hangingPunct="1">
              <a:spcBef>
                <a:spcPct val="50000"/>
              </a:spcBef>
              <a:defRPr/>
            </a:pPr>
            <a:r>
              <a:rPr lang="en-US" sz="7200" b="1" dirty="0">
                <a:effectLst>
                  <a:outerShdw blurRad="38100" dist="38100" dir="2700000" algn="tl">
                    <a:srgbClr val="000000"/>
                  </a:outerShdw>
                </a:effectLst>
              </a:rPr>
              <a:t>Types of Credit Used</a:t>
            </a:r>
          </a:p>
        </p:txBody>
      </p:sp>
      <p:sp>
        <p:nvSpPr>
          <p:cNvPr id="22535" name="Text Box 7">
            <a:extLst>
              <a:ext uri="{FF2B5EF4-FFF2-40B4-BE49-F238E27FC236}">
                <a16:creationId xmlns:a16="http://schemas.microsoft.com/office/drawing/2014/main" id="{B2823D65-5BD5-4E0F-9E60-DA0D7E0D1C7C}"/>
              </a:ext>
            </a:extLst>
          </p:cNvPr>
          <p:cNvSpPr txBox="1">
            <a:spLocks noChangeArrowheads="1"/>
          </p:cNvSpPr>
          <p:nvPr/>
        </p:nvSpPr>
        <p:spPr bwMode="auto">
          <a:xfrm>
            <a:off x="-133350" y="5862638"/>
            <a:ext cx="9144000" cy="401637"/>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5BC4B"/>
                </a:solidFill>
                <a:effectLst>
                  <a:outerShdw blurRad="38100" dist="38100" dir="2700000" algn="tl">
                    <a:srgbClr val="000000"/>
                  </a:outerShdw>
                </a:effectLst>
                <a:hlinkClick r:id="rId3" action="ppaction://hlinksldjump"/>
              </a:rPr>
              <a:t>CLICK TO PLAY AGAIN</a:t>
            </a:r>
            <a:endParaRPr lang="en-US" sz="2000" b="1" u="sng" dirty="0">
              <a:solidFill>
                <a:srgbClr val="F5BC4B"/>
              </a:solidFill>
              <a:effectLst>
                <a:outerShdw blurRad="38100" dist="38100" dir="2700000" algn="tl">
                  <a:srgbClr val="000000"/>
                </a:outerShdw>
              </a:effectLst>
            </a:endParaRPr>
          </a:p>
        </p:txBody>
      </p:sp>
      <p:sp>
        <p:nvSpPr>
          <p:cNvPr id="96261" name="Text Box 10">
            <a:extLst>
              <a:ext uri="{FF2B5EF4-FFF2-40B4-BE49-F238E27FC236}">
                <a16:creationId xmlns:a16="http://schemas.microsoft.com/office/drawing/2014/main" id="{31E7F0F1-19E7-4D7C-88E3-C40ABCD4D151}"/>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400</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1092CDE5-9AED-4E89-88FB-A85457E50F76}"/>
              </a:ext>
            </a:extLst>
          </p:cNvPr>
          <p:cNvSpPr txBox="1">
            <a:spLocks noChangeArrowheads="1"/>
          </p:cNvSpPr>
          <p:nvPr/>
        </p:nvSpPr>
        <p:spPr bwMode="auto">
          <a:xfrm>
            <a:off x="30163" y="6027738"/>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9B04F"/>
                </a:solidFill>
                <a:effectLst>
                  <a:outerShdw blurRad="38100" dist="38100" dir="2700000" algn="tl">
                    <a:srgbClr val="808080"/>
                  </a:outerShdw>
                </a:effectLst>
              </a:rPr>
              <a:t>CLICK TO CHECK</a:t>
            </a:r>
          </a:p>
        </p:txBody>
      </p:sp>
      <p:sp>
        <p:nvSpPr>
          <p:cNvPr id="98307" name="Rectangle 9">
            <a:extLst>
              <a:ext uri="{FF2B5EF4-FFF2-40B4-BE49-F238E27FC236}">
                <a16:creationId xmlns:a16="http://schemas.microsoft.com/office/drawing/2014/main" id="{F79292F5-BE81-40C1-B679-BC18F73D27F4}"/>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4   f o r   500  p o i n t s  …</a:t>
            </a:r>
          </a:p>
        </p:txBody>
      </p:sp>
      <p:sp>
        <p:nvSpPr>
          <p:cNvPr id="6" name="Rectangle 5">
            <a:extLst>
              <a:ext uri="{FF2B5EF4-FFF2-40B4-BE49-F238E27FC236}">
                <a16:creationId xmlns:a16="http://schemas.microsoft.com/office/drawing/2014/main" id="{D1AD1760-0C01-4E26-8D6A-FBA0C3AAF9FB}"/>
              </a:ext>
            </a:extLst>
          </p:cNvPr>
          <p:cNvSpPr/>
          <p:nvPr/>
        </p:nvSpPr>
        <p:spPr>
          <a:xfrm>
            <a:off x="228600" y="1219200"/>
            <a:ext cx="8610600" cy="1016000"/>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 </a:t>
            </a:r>
            <a:endParaRPr lang="en-US" sz="6000" b="1" dirty="0">
              <a:solidFill>
                <a:srgbClr val="002060"/>
              </a:solidFill>
              <a:effectLst>
                <a:outerShdw blurRad="38100" dist="38100" dir="2700000" algn="tl">
                  <a:srgbClr val="000000"/>
                </a:outerShdw>
              </a:effectLst>
            </a:endParaRPr>
          </a:p>
        </p:txBody>
      </p:sp>
      <p:sp>
        <p:nvSpPr>
          <p:cNvPr id="2" name="Rectangle 1">
            <a:extLst>
              <a:ext uri="{FF2B5EF4-FFF2-40B4-BE49-F238E27FC236}">
                <a16:creationId xmlns:a16="http://schemas.microsoft.com/office/drawing/2014/main" id="{C600DCC9-EE29-4BAF-B094-991113FD526D}"/>
              </a:ext>
            </a:extLst>
          </p:cNvPr>
          <p:cNvSpPr/>
          <p:nvPr/>
        </p:nvSpPr>
        <p:spPr>
          <a:xfrm>
            <a:off x="381000" y="1219200"/>
            <a:ext cx="8534400" cy="4708525"/>
          </a:xfrm>
          <a:prstGeom prst="rect">
            <a:avLst/>
          </a:prstGeom>
        </p:spPr>
        <p:txBody>
          <a:bodyPr>
            <a:spAutoFit/>
          </a:bodyPr>
          <a:lstStyle/>
          <a:p>
            <a:pPr algn="ctr" eaLnBrk="1" hangingPunct="1">
              <a:spcBef>
                <a:spcPct val="50000"/>
              </a:spcBef>
              <a:defRPr/>
            </a:pPr>
            <a:r>
              <a:rPr lang="en-US" sz="5000" b="1" dirty="0">
                <a:effectLst>
                  <a:outerShdw blurRad="38100" dist="38100" dir="2700000" algn="tl">
                    <a:srgbClr val="000000"/>
                  </a:outerShdw>
                </a:effectLst>
              </a:rPr>
              <a:t>Credit score term with cards referring to having fixed and revolving payment dates showing ability to handle risk.</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3">
            <a:extLst>
              <a:ext uri="{FF2B5EF4-FFF2-40B4-BE49-F238E27FC236}">
                <a16:creationId xmlns:a16="http://schemas.microsoft.com/office/drawing/2014/main" id="{66BF8345-F84F-4AF2-844F-0A1666B85DEE}"/>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A0BE9DDE-1A5E-4ECB-A83F-45613962619A}"/>
              </a:ext>
            </a:extLst>
          </p:cNvPr>
          <p:cNvSpPr txBox="1">
            <a:spLocks noChangeArrowheads="1"/>
          </p:cNvSpPr>
          <p:nvPr/>
        </p:nvSpPr>
        <p:spPr bwMode="auto">
          <a:xfrm>
            <a:off x="381000" y="1990725"/>
            <a:ext cx="8153400" cy="1323975"/>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effectLst>
                  <a:outerShdw blurRad="38100" dist="38100" dir="2700000" algn="tl">
                    <a:srgbClr val="000000"/>
                  </a:outerShdw>
                </a:effectLst>
              </a:rPr>
              <a:t>Credit Mix</a:t>
            </a:r>
          </a:p>
        </p:txBody>
      </p:sp>
      <p:sp>
        <p:nvSpPr>
          <p:cNvPr id="22535" name="Text Box 7">
            <a:extLst>
              <a:ext uri="{FF2B5EF4-FFF2-40B4-BE49-F238E27FC236}">
                <a16:creationId xmlns:a16="http://schemas.microsoft.com/office/drawing/2014/main" id="{EAAB2676-1594-4567-B3C3-5BC76440CC72}"/>
              </a:ext>
            </a:extLst>
          </p:cNvPr>
          <p:cNvSpPr txBox="1">
            <a:spLocks noChangeArrowheads="1"/>
          </p:cNvSpPr>
          <p:nvPr/>
        </p:nvSpPr>
        <p:spPr bwMode="auto">
          <a:xfrm>
            <a:off x="-133350" y="5827713"/>
            <a:ext cx="9144000" cy="401637"/>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5BC4B"/>
                </a:solidFill>
                <a:effectLst>
                  <a:outerShdw blurRad="38100" dist="38100" dir="2700000" algn="tl">
                    <a:srgbClr val="000000"/>
                  </a:outerShdw>
                </a:effectLst>
                <a:hlinkClick r:id="rId3" action="ppaction://hlinksldjump"/>
              </a:rPr>
              <a:t>CLICK TO PLAY AGAIN</a:t>
            </a:r>
            <a:endParaRPr lang="en-US" sz="2000" b="1" u="sng" dirty="0">
              <a:solidFill>
                <a:srgbClr val="F5BC4B"/>
              </a:solidFill>
              <a:effectLst>
                <a:outerShdw blurRad="38100" dist="38100" dir="2700000" algn="tl">
                  <a:srgbClr val="000000"/>
                </a:outerShdw>
              </a:effectLst>
            </a:endParaRPr>
          </a:p>
        </p:txBody>
      </p:sp>
      <p:sp>
        <p:nvSpPr>
          <p:cNvPr id="100357" name="Text Box 10">
            <a:extLst>
              <a:ext uri="{FF2B5EF4-FFF2-40B4-BE49-F238E27FC236}">
                <a16:creationId xmlns:a16="http://schemas.microsoft.com/office/drawing/2014/main" id="{7DE6B3EC-BCE9-4D0F-BB35-D0DDA652969C}"/>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500</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FBC66D9B-67C4-4E59-B6C1-407B7A8D4532}"/>
              </a:ext>
            </a:extLst>
          </p:cNvPr>
          <p:cNvSpPr txBox="1">
            <a:spLocks noChangeArrowheads="1"/>
          </p:cNvSpPr>
          <p:nvPr/>
        </p:nvSpPr>
        <p:spPr bwMode="auto">
          <a:xfrm>
            <a:off x="0" y="601345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5BC4B"/>
                </a:solidFill>
                <a:effectLst>
                  <a:outerShdw blurRad="38100" dist="38100" dir="2700000" algn="tl">
                    <a:srgbClr val="808080"/>
                  </a:outerShdw>
                </a:effectLst>
              </a:rPr>
              <a:t>CLICK TO CHECK</a:t>
            </a:r>
          </a:p>
        </p:txBody>
      </p:sp>
      <p:sp>
        <p:nvSpPr>
          <p:cNvPr id="102403" name="Rectangle 9">
            <a:extLst>
              <a:ext uri="{FF2B5EF4-FFF2-40B4-BE49-F238E27FC236}">
                <a16:creationId xmlns:a16="http://schemas.microsoft.com/office/drawing/2014/main" id="{E1B3D28D-90DF-472A-B3E5-00B34E9AC369}"/>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5   f o r   100  p o i n t s  …</a:t>
            </a:r>
          </a:p>
        </p:txBody>
      </p:sp>
      <p:sp>
        <p:nvSpPr>
          <p:cNvPr id="3" name="Rectangle 2">
            <a:extLst>
              <a:ext uri="{FF2B5EF4-FFF2-40B4-BE49-F238E27FC236}">
                <a16:creationId xmlns:a16="http://schemas.microsoft.com/office/drawing/2014/main" id="{E95B2605-E276-4020-AE32-8DD59642E4D2}"/>
              </a:ext>
            </a:extLst>
          </p:cNvPr>
          <p:cNvSpPr/>
          <p:nvPr/>
        </p:nvSpPr>
        <p:spPr>
          <a:xfrm>
            <a:off x="228600" y="1447800"/>
            <a:ext cx="8686800" cy="3786188"/>
          </a:xfrm>
          <a:prstGeom prst="rect">
            <a:avLst/>
          </a:prstGeom>
        </p:spPr>
        <p:txBody>
          <a:bodyPr>
            <a:spAutoFit/>
          </a:bodyPr>
          <a:lstStyle/>
          <a:p>
            <a:pPr algn="ctr" eaLnBrk="1" hangingPunct="1">
              <a:spcBef>
                <a:spcPct val="50000"/>
              </a:spcBef>
              <a:defRPr/>
            </a:pPr>
            <a:r>
              <a:rPr lang="en-US" sz="4800" b="1" dirty="0">
                <a:effectLst>
                  <a:outerShdw blurRad="38100" dist="38100" dir="2700000" algn="tl">
                    <a:srgbClr val="000000"/>
                  </a:outerShdw>
                </a:effectLst>
              </a:rPr>
              <a:t>Number divided by the interest rate telling you how many years it will take to double your investment.</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Oval 4">
            <a:extLst>
              <a:ext uri="{FF2B5EF4-FFF2-40B4-BE49-F238E27FC236}">
                <a16:creationId xmlns:a16="http://schemas.microsoft.com/office/drawing/2014/main" id="{22D50FBC-EE9A-4DF1-B19B-5E5069C4929D}"/>
              </a:ext>
            </a:extLst>
          </p:cNvPr>
          <p:cNvSpPr>
            <a:spLocks noChangeArrowheads="1"/>
          </p:cNvSpPr>
          <p:nvPr/>
        </p:nvSpPr>
        <p:spPr bwMode="auto">
          <a:xfrm>
            <a:off x="952500" y="1524000"/>
            <a:ext cx="7239000" cy="4267200"/>
          </a:xfrm>
          <a:prstGeom prst="ellipse">
            <a:avLst/>
          </a:prstGeom>
          <a:gradFill rotWithShape="0">
            <a:gsLst>
              <a:gs pos="0">
                <a:schemeClr val="bg1"/>
              </a:gs>
              <a:gs pos="100000">
                <a:srgbClr val="FCC98C"/>
              </a:gs>
            </a:gsLst>
            <a:lin ang="5400000" scaled="1"/>
          </a:gradFill>
          <a:ln w="76200">
            <a:solidFill>
              <a:srgbClr val="FF9900"/>
            </a:solidFill>
            <a:round/>
            <a:headEnd/>
            <a:tailEnd/>
          </a:ln>
          <a:effectLst/>
        </p:spPr>
        <p:txBody>
          <a:bodyPr wrap="none" anchor="ctr"/>
          <a:lstStyle/>
          <a:p>
            <a:pPr algn="ctr">
              <a:defRPr/>
            </a:pPr>
            <a:r>
              <a:rPr lang="en-US" sz="6000" b="1" dirty="0">
                <a:solidFill>
                  <a:srgbClr val="000099"/>
                </a:solidFill>
                <a:effectLst>
                  <a:outerShdw blurRad="38100" dist="38100" dir="2700000" algn="tl">
                    <a:srgbClr val="000000"/>
                  </a:outerShdw>
                </a:effectLst>
                <a:latin typeface="Tahoma" charset="0"/>
              </a:rPr>
              <a:t>Debt</a:t>
            </a:r>
          </a:p>
        </p:txBody>
      </p:sp>
      <p:sp>
        <p:nvSpPr>
          <p:cNvPr id="12291" name="Rectangle 8">
            <a:extLst>
              <a:ext uri="{FF2B5EF4-FFF2-40B4-BE49-F238E27FC236}">
                <a16:creationId xmlns:a16="http://schemas.microsoft.com/office/drawing/2014/main" id="{BA42A342-E870-44CC-955A-29CD8FA0CE7B}"/>
              </a:ext>
            </a:extLst>
          </p:cNvPr>
          <p:cNvSpPr>
            <a:spLocks noChangeArrowheads="1"/>
          </p:cNvSpPr>
          <p:nvPr/>
        </p:nvSpPr>
        <p:spPr bwMode="auto">
          <a:xfrm>
            <a:off x="914400" y="3810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sz="3600" b="1">
                <a:solidFill>
                  <a:srgbClr val="FFFF00"/>
                </a:solidFill>
              </a:rPr>
              <a:t>What do you know about…</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3">
            <a:extLst>
              <a:ext uri="{FF2B5EF4-FFF2-40B4-BE49-F238E27FC236}">
                <a16:creationId xmlns:a16="http://schemas.microsoft.com/office/drawing/2014/main" id="{E611D76D-8503-4A3A-A92F-A5C0AB0E7BC1}"/>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03AE39F0-B959-4AD8-BF88-BFB3666BE26B}"/>
              </a:ext>
            </a:extLst>
          </p:cNvPr>
          <p:cNvSpPr txBox="1">
            <a:spLocks noChangeArrowheads="1"/>
          </p:cNvSpPr>
          <p:nvPr/>
        </p:nvSpPr>
        <p:spPr bwMode="auto">
          <a:xfrm>
            <a:off x="381000" y="2590800"/>
            <a:ext cx="8153400" cy="1323975"/>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t>Rule of 72</a:t>
            </a:r>
            <a:endParaRPr lang="en-US" sz="8000" b="1" dirty="0">
              <a:effectLst>
                <a:outerShdw blurRad="38100" dist="38100" dir="2700000" algn="tl">
                  <a:srgbClr val="000000"/>
                </a:outerShdw>
              </a:effectLst>
            </a:endParaRPr>
          </a:p>
        </p:txBody>
      </p:sp>
      <p:sp>
        <p:nvSpPr>
          <p:cNvPr id="22535" name="Text Box 7">
            <a:extLst>
              <a:ext uri="{FF2B5EF4-FFF2-40B4-BE49-F238E27FC236}">
                <a16:creationId xmlns:a16="http://schemas.microsoft.com/office/drawing/2014/main" id="{A52A06C7-8158-4D85-94F8-5F4F85A8F192}"/>
              </a:ext>
            </a:extLst>
          </p:cNvPr>
          <p:cNvSpPr txBox="1">
            <a:spLocks noChangeArrowheads="1"/>
          </p:cNvSpPr>
          <p:nvPr/>
        </p:nvSpPr>
        <p:spPr bwMode="auto">
          <a:xfrm>
            <a:off x="-33338" y="5862638"/>
            <a:ext cx="9144001" cy="401637"/>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5BC4B"/>
                </a:solidFill>
                <a:effectLst>
                  <a:outerShdw blurRad="38100" dist="38100" dir="2700000" algn="tl">
                    <a:srgbClr val="000000"/>
                  </a:outerShdw>
                </a:effectLst>
                <a:hlinkClick r:id="rId3" action="ppaction://hlinksldjump"/>
              </a:rPr>
              <a:t>CLICK TO PLAY AGAIN</a:t>
            </a:r>
            <a:endParaRPr lang="en-US" sz="2000" b="1" u="sng" dirty="0">
              <a:solidFill>
                <a:srgbClr val="F5BC4B"/>
              </a:solidFill>
              <a:effectLst>
                <a:outerShdw blurRad="38100" dist="38100" dir="2700000" algn="tl">
                  <a:srgbClr val="000000"/>
                </a:outerShdw>
              </a:effectLst>
            </a:endParaRPr>
          </a:p>
        </p:txBody>
      </p:sp>
      <p:sp>
        <p:nvSpPr>
          <p:cNvPr id="104453" name="Text Box 10">
            <a:extLst>
              <a:ext uri="{FF2B5EF4-FFF2-40B4-BE49-F238E27FC236}">
                <a16:creationId xmlns:a16="http://schemas.microsoft.com/office/drawing/2014/main" id="{D4EA0A74-094E-4677-865E-9C1E8FD22188}"/>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100</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FD739943-FFED-4A34-B7FC-76AF058D9652}"/>
              </a:ext>
            </a:extLst>
          </p:cNvPr>
          <p:cNvSpPr txBox="1">
            <a:spLocks noChangeArrowheads="1"/>
          </p:cNvSpPr>
          <p:nvPr/>
        </p:nvSpPr>
        <p:spPr bwMode="auto">
          <a:xfrm>
            <a:off x="76200" y="57912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9B04F"/>
                </a:solidFill>
                <a:effectLst>
                  <a:outerShdw blurRad="38100" dist="38100" dir="2700000" algn="tl">
                    <a:srgbClr val="808080"/>
                  </a:outerShdw>
                </a:effectLst>
              </a:rPr>
              <a:t>CLICK TO CHECK</a:t>
            </a:r>
          </a:p>
        </p:txBody>
      </p:sp>
      <p:sp>
        <p:nvSpPr>
          <p:cNvPr id="106499" name="Rectangle 9">
            <a:extLst>
              <a:ext uri="{FF2B5EF4-FFF2-40B4-BE49-F238E27FC236}">
                <a16:creationId xmlns:a16="http://schemas.microsoft.com/office/drawing/2014/main" id="{6A10B1A2-7084-4735-9C31-812100349669}"/>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5   f o r   200  p o i n t s  …</a:t>
            </a:r>
          </a:p>
        </p:txBody>
      </p:sp>
      <p:sp>
        <p:nvSpPr>
          <p:cNvPr id="2" name="Rectangle 1">
            <a:extLst>
              <a:ext uri="{FF2B5EF4-FFF2-40B4-BE49-F238E27FC236}">
                <a16:creationId xmlns:a16="http://schemas.microsoft.com/office/drawing/2014/main" id="{84DEA5AC-F390-4351-9978-5671FBC2CA4E}"/>
              </a:ext>
            </a:extLst>
          </p:cNvPr>
          <p:cNvSpPr/>
          <p:nvPr/>
        </p:nvSpPr>
        <p:spPr>
          <a:xfrm>
            <a:off x="381000" y="1676400"/>
            <a:ext cx="8153400" cy="2584450"/>
          </a:xfrm>
          <a:prstGeom prst="rect">
            <a:avLst/>
          </a:prstGeom>
        </p:spPr>
        <p:txBody>
          <a:bodyPr>
            <a:spAutoFit/>
          </a:bodyPr>
          <a:lstStyle/>
          <a:p>
            <a:pPr algn="ctr" eaLnBrk="1" hangingPunct="1">
              <a:spcBef>
                <a:spcPct val="50000"/>
              </a:spcBef>
              <a:defRPr/>
            </a:pPr>
            <a:r>
              <a:rPr lang="en-US" sz="5400" b="1" dirty="0">
                <a:effectLst>
                  <a:outerShdw blurRad="38100" dist="38100" dir="2700000" algn="tl">
                    <a:srgbClr val="000000"/>
                  </a:outerShdw>
                </a:effectLst>
              </a:rPr>
              <a:t>A person who owns part of a public corporation owns:</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3">
            <a:extLst>
              <a:ext uri="{FF2B5EF4-FFF2-40B4-BE49-F238E27FC236}">
                <a16:creationId xmlns:a16="http://schemas.microsoft.com/office/drawing/2014/main" id="{B8BD65B1-5EF9-48A9-A258-4AF11E4EB726}"/>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A8B696AA-74FB-4D7C-B862-EDE95A8D226F}"/>
              </a:ext>
            </a:extLst>
          </p:cNvPr>
          <p:cNvSpPr txBox="1">
            <a:spLocks noChangeArrowheads="1"/>
          </p:cNvSpPr>
          <p:nvPr/>
        </p:nvSpPr>
        <p:spPr bwMode="auto">
          <a:xfrm>
            <a:off x="495300" y="1990725"/>
            <a:ext cx="8153400" cy="1323975"/>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effectLst>
                  <a:outerShdw blurRad="38100" dist="38100" dir="2700000" algn="tl">
                    <a:srgbClr val="000000"/>
                  </a:outerShdw>
                </a:effectLst>
              </a:rPr>
              <a:t>Stock</a:t>
            </a:r>
          </a:p>
        </p:txBody>
      </p:sp>
      <p:sp>
        <p:nvSpPr>
          <p:cNvPr id="22535" name="Text Box 7">
            <a:extLst>
              <a:ext uri="{FF2B5EF4-FFF2-40B4-BE49-F238E27FC236}">
                <a16:creationId xmlns:a16="http://schemas.microsoft.com/office/drawing/2014/main" id="{8A68D4AC-BC63-4DEC-A36E-6A781CFA3377}"/>
              </a:ext>
            </a:extLst>
          </p:cNvPr>
          <p:cNvSpPr txBox="1">
            <a:spLocks noChangeArrowheads="1"/>
          </p:cNvSpPr>
          <p:nvPr/>
        </p:nvSpPr>
        <p:spPr bwMode="auto">
          <a:xfrm>
            <a:off x="0" y="5853113"/>
            <a:ext cx="9144000" cy="401637"/>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5BC4B"/>
                </a:solidFill>
                <a:effectLst>
                  <a:outerShdw blurRad="38100" dist="38100" dir="2700000" algn="tl">
                    <a:srgbClr val="000000"/>
                  </a:outerShdw>
                </a:effectLst>
                <a:hlinkClick r:id="rId3" action="ppaction://hlinksldjump"/>
              </a:rPr>
              <a:t>CLICK TO PLAY AGAIN</a:t>
            </a:r>
            <a:endParaRPr lang="en-US" sz="2000" b="1" u="sng" dirty="0">
              <a:solidFill>
                <a:srgbClr val="F5BC4B"/>
              </a:solidFill>
              <a:effectLst>
                <a:outerShdw blurRad="38100" dist="38100" dir="2700000" algn="tl">
                  <a:srgbClr val="000000"/>
                </a:outerShdw>
              </a:effectLst>
            </a:endParaRPr>
          </a:p>
        </p:txBody>
      </p:sp>
      <p:sp>
        <p:nvSpPr>
          <p:cNvPr id="108549" name="Text Box 10">
            <a:extLst>
              <a:ext uri="{FF2B5EF4-FFF2-40B4-BE49-F238E27FC236}">
                <a16:creationId xmlns:a16="http://schemas.microsoft.com/office/drawing/2014/main" id="{1094307D-67DB-4E57-9BC3-E76A52DF56BB}"/>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200</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D3CDDAEF-D919-4DCE-9B84-1EAEB92D2762}"/>
              </a:ext>
            </a:extLst>
          </p:cNvPr>
          <p:cNvSpPr txBox="1">
            <a:spLocks noChangeArrowheads="1"/>
          </p:cNvSpPr>
          <p:nvPr/>
        </p:nvSpPr>
        <p:spPr bwMode="auto">
          <a:xfrm>
            <a:off x="-12700" y="5794375"/>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5BC4B"/>
                </a:solidFill>
                <a:effectLst>
                  <a:outerShdw blurRad="38100" dist="38100" dir="2700000" algn="tl">
                    <a:srgbClr val="808080"/>
                  </a:outerShdw>
                </a:effectLst>
              </a:rPr>
              <a:t>CLICK TO CHECK</a:t>
            </a:r>
          </a:p>
        </p:txBody>
      </p:sp>
      <p:sp>
        <p:nvSpPr>
          <p:cNvPr id="110595" name="Rectangle 9">
            <a:extLst>
              <a:ext uri="{FF2B5EF4-FFF2-40B4-BE49-F238E27FC236}">
                <a16:creationId xmlns:a16="http://schemas.microsoft.com/office/drawing/2014/main" id="{11EF1593-D97A-4BAC-A81F-6948692F7710}"/>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5   f o r   300  p o i n t s  …</a:t>
            </a:r>
          </a:p>
        </p:txBody>
      </p:sp>
      <p:sp>
        <p:nvSpPr>
          <p:cNvPr id="2" name="Rectangle 1">
            <a:extLst>
              <a:ext uri="{FF2B5EF4-FFF2-40B4-BE49-F238E27FC236}">
                <a16:creationId xmlns:a16="http://schemas.microsoft.com/office/drawing/2014/main" id="{3003BAD7-8BCC-414C-8B79-20E411E4F7D6}"/>
              </a:ext>
            </a:extLst>
          </p:cNvPr>
          <p:cNvSpPr/>
          <p:nvPr/>
        </p:nvSpPr>
        <p:spPr>
          <a:xfrm>
            <a:off x="533400" y="1752600"/>
            <a:ext cx="8153400" cy="3416300"/>
          </a:xfrm>
          <a:prstGeom prst="rect">
            <a:avLst/>
          </a:prstGeom>
        </p:spPr>
        <p:txBody>
          <a:bodyPr>
            <a:spAutoFit/>
          </a:bodyPr>
          <a:lstStyle/>
          <a:p>
            <a:pPr algn="ctr" eaLnBrk="1" hangingPunct="1">
              <a:spcBef>
                <a:spcPct val="50000"/>
              </a:spcBef>
              <a:defRPr/>
            </a:pPr>
            <a:r>
              <a:rPr lang="en-US" sz="5400" b="1" dirty="0">
                <a:effectLst>
                  <a:outerShdw blurRad="38100" dist="38100" dir="2700000" algn="tl">
                    <a:srgbClr val="000000"/>
                  </a:outerShdw>
                </a:effectLst>
              </a:rPr>
              <a:t>Part of a company's profits that are paid to stock owners is known as:</a:t>
            </a:r>
            <a:endParaRPr lang="en-US" sz="5400" b="1" dirty="0">
              <a:solidFill>
                <a:srgbClr val="002060"/>
              </a:solidFill>
              <a:effectLst>
                <a:outerShdw blurRad="38100" dist="38100" dir="2700000" algn="tl">
                  <a:srgbClr val="000000"/>
                </a:outerShdw>
              </a:effectLst>
            </a:endParaRP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3">
            <a:extLst>
              <a:ext uri="{FF2B5EF4-FFF2-40B4-BE49-F238E27FC236}">
                <a16:creationId xmlns:a16="http://schemas.microsoft.com/office/drawing/2014/main" id="{58914144-BA8B-43C6-90D9-8239C6AAD08F}"/>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112643" name="Text Box 4">
            <a:extLst>
              <a:ext uri="{FF2B5EF4-FFF2-40B4-BE49-F238E27FC236}">
                <a16:creationId xmlns:a16="http://schemas.microsoft.com/office/drawing/2014/main" id="{6EEE45EC-EC85-4F41-A7CA-B9F237145C11}"/>
              </a:ext>
            </a:extLst>
          </p:cNvPr>
          <p:cNvSpPr txBox="1">
            <a:spLocks noChangeArrowheads="1"/>
          </p:cNvSpPr>
          <p:nvPr/>
        </p:nvSpPr>
        <p:spPr bwMode="auto">
          <a:xfrm>
            <a:off x="381000" y="2638425"/>
            <a:ext cx="8153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6000" b="1"/>
              <a:t>Stock Dividends</a:t>
            </a:r>
          </a:p>
        </p:txBody>
      </p:sp>
      <p:sp>
        <p:nvSpPr>
          <p:cNvPr id="22535" name="Text Box 7">
            <a:extLst>
              <a:ext uri="{FF2B5EF4-FFF2-40B4-BE49-F238E27FC236}">
                <a16:creationId xmlns:a16="http://schemas.microsoft.com/office/drawing/2014/main" id="{31C43121-B3D9-4FAB-9711-6D692973A075}"/>
              </a:ext>
            </a:extLst>
          </p:cNvPr>
          <p:cNvSpPr txBox="1">
            <a:spLocks noChangeArrowheads="1"/>
          </p:cNvSpPr>
          <p:nvPr/>
        </p:nvSpPr>
        <p:spPr bwMode="auto">
          <a:xfrm>
            <a:off x="-106363" y="5862638"/>
            <a:ext cx="9144001" cy="401637"/>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5BC4B"/>
                </a:solidFill>
                <a:effectLst>
                  <a:outerShdw blurRad="38100" dist="38100" dir="2700000" algn="tl">
                    <a:srgbClr val="000000"/>
                  </a:outerShdw>
                </a:effectLst>
                <a:hlinkClick r:id="rId3" action="ppaction://hlinksldjump"/>
              </a:rPr>
              <a:t>CLICK TO PLAY AGAIN</a:t>
            </a:r>
            <a:endParaRPr lang="en-US" sz="2000" b="1" u="sng" dirty="0">
              <a:solidFill>
                <a:srgbClr val="F5BC4B"/>
              </a:solidFill>
              <a:effectLst>
                <a:outerShdw blurRad="38100" dist="38100" dir="2700000" algn="tl">
                  <a:srgbClr val="000000"/>
                </a:outerShdw>
              </a:effectLst>
            </a:endParaRPr>
          </a:p>
        </p:txBody>
      </p:sp>
      <p:sp>
        <p:nvSpPr>
          <p:cNvPr id="112645" name="Text Box 10">
            <a:extLst>
              <a:ext uri="{FF2B5EF4-FFF2-40B4-BE49-F238E27FC236}">
                <a16:creationId xmlns:a16="http://schemas.microsoft.com/office/drawing/2014/main" id="{CD7D96D8-AA8F-45B8-9382-92C077D7486E}"/>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300</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59196730-0F25-470A-9622-829C0368E153}"/>
              </a:ext>
            </a:extLst>
          </p:cNvPr>
          <p:cNvSpPr txBox="1">
            <a:spLocks noChangeArrowheads="1"/>
          </p:cNvSpPr>
          <p:nvPr/>
        </p:nvSpPr>
        <p:spPr bwMode="auto">
          <a:xfrm>
            <a:off x="76200" y="59436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9B04F"/>
                </a:solidFill>
                <a:effectLst>
                  <a:outerShdw blurRad="38100" dist="38100" dir="2700000" algn="tl">
                    <a:srgbClr val="808080"/>
                  </a:outerShdw>
                </a:effectLst>
              </a:rPr>
              <a:t>CLICK TO CHECK</a:t>
            </a:r>
          </a:p>
        </p:txBody>
      </p:sp>
      <p:sp>
        <p:nvSpPr>
          <p:cNvPr id="114691" name="Rectangle 9">
            <a:extLst>
              <a:ext uri="{FF2B5EF4-FFF2-40B4-BE49-F238E27FC236}">
                <a16:creationId xmlns:a16="http://schemas.microsoft.com/office/drawing/2014/main" id="{FF90F1D2-70B9-4CBB-B9D9-52826EB2C84D}"/>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5   f o r   400  p o i n t s  …</a:t>
            </a:r>
          </a:p>
        </p:txBody>
      </p:sp>
      <p:sp>
        <p:nvSpPr>
          <p:cNvPr id="2" name="Rectangle 1">
            <a:extLst>
              <a:ext uri="{FF2B5EF4-FFF2-40B4-BE49-F238E27FC236}">
                <a16:creationId xmlns:a16="http://schemas.microsoft.com/office/drawing/2014/main" id="{64E52E8D-943B-4256-82B5-B45F2D547D41}"/>
              </a:ext>
            </a:extLst>
          </p:cNvPr>
          <p:cNvSpPr/>
          <p:nvPr/>
        </p:nvSpPr>
        <p:spPr>
          <a:xfrm>
            <a:off x="725488" y="1176338"/>
            <a:ext cx="7924800" cy="4524375"/>
          </a:xfrm>
          <a:prstGeom prst="rect">
            <a:avLst/>
          </a:prstGeom>
        </p:spPr>
        <p:txBody>
          <a:bodyPr>
            <a:spAutoFit/>
          </a:bodyPr>
          <a:lstStyle/>
          <a:p>
            <a:pPr algn="ctr">
              <a:defRPr/>
            </a:pPr>
            <a:r>
              <a:rPr lang="en-US" sz="4800" b="1" dirty="0">
                <a:effectLst>
                  <a:outerShdw blurRad="38100" dist="38100" dir="2700000" algn="tl">
                    <a:srgbClr val="000000"/>
                  </a:outerShdw>
                </a:effectLst>
              </a:rPr>
              <a:t>A certificate representing a loan from an investor to a corporation is known as what type of investment?   </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3">
            <a:extLst>
              <a:ext uri="{FF2B5EF4-FFF2-40B4-BE49-F238E27FC236}">
                <a16:creationId xmlns:a16="http://schemas.microsoft.com/office/drawing/2014/main" id="{805E558B-2CAA-410F-83C5-D2FF36797AE0}"/>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00C5BB6D-2D18-4A7E-9591-33EEB5AAC7C1}"/>
              </a:ext>
            </a:extLst>
          </p:cNvPr>
          <p:cNvSpPr txBox="1">
            <a:spLocks noChangeArrowheads="1"/>
          </p:cNvSpPr>
          <p:nvPr/>
        </p:nvSpPr>
        <p:spPr bwMode="auto">
          <a:xfrm>
            <a:off x="584200" y="2181225"/>
            <a:ext cx="8153400" cy="1322388"/>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effectLst>
                  <a:outerShdw blurRad="38100" dist="38100" dir="2700000" algn="tl">
                    <a:srgbClr val="000000"/>
                  </a:outerShdw>
                </a:effectLst>
              </a:rPr>
              <a:t>A Bond</a:t>
            </a:r>
          </a:p>
        </p:txBody>
      </p:sp>
      <p:sp>
        <p:nvSpPr>
          <p:cNvPr id="22535" name="Text Box 7">
            <a:extLst>
              <a:ext uri="{FF2B5EF4-FFF2-40B4-BE49-F238E27FC236}">
                <a16:creationId xmlns:a16="http://schemas.microsoft.com/office/drawing/2014/main" id="{C4F189F0-E029-4CE2-895E-1B975DF9A4F4}"/>
              </a:ext>
            </a:extLst>
          </p:cNvPr>
          <p:cNvSpPr txBox="1">
            <a:spLocks noChangeArrowheads="1"/>
          </p:cNvSpPr>
          <p:nvPr/>
        </p:nvSpPr>
        <p:spPr bwMode="auto">
          <a:xfrm>
            <a:off x="-26988" y="5791200"/>
            <a:ext cx="9144001" cy="401638"/>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5BC4B"/>
                </a:solidFill>
                <a:effectLst>
                  <a:outerShdw blurRad="38100" dist="38100" dir="2700000" algn="tl">
                    <a:srgbClr val="000000"/>
                  </a:outerShdw>
                </a:effectLst>
                <a:hlinkClick r:id="rId3" action="ppaction://hlinksldjump"/>
              </a:rPr>
              <a:t>CLICK TO PLAY AGAIN</a:t>
            </a:r>
            <a:endParaRPr lang="en-US" sz="2000" b="1" u="sng" dirty="0">
              <a:solidFill>
                <a:srgbClr val="F5BC4B"/>
              </a:solidFill>
              <a:effectLst>
                <a:outerShdw blurRad="38100" dist="38100" dir="2700000" algn="tl">
                  <a:srgbClr val="000000"/>
                </a:outerShdw>
              </a:effectLst>
            </a:endParaRPr>
          </a:p>
        </p:txBody>
      </p:sp>
      <p:sp>
        <p:nvSpPr>
          <p:cNvPr id="116741" name="Text Box 10">
            <a:extLst>
              <a:ext uri="{FF2B5EF4-FFF2-40B4-BE49-F238E27FC236}">
                <a16:creationId xmlns:a16="http://schemas.microsoft.com/office/drawing/2014/main" id="{9334F6CB-425C-4DBD-A14B-6B9213E8CA79}"/>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400</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4823B525-D3E1-4889-9361-1617760E12E1}"/>
              </a:ext>
            </a:extLst>
          </p:cNvPr>
          <p:cNvSpPr txBox="1">
            <a:spLocks noChangeArrowheads="1"/>
          </p:cNvSpPr>
          <p:nvPr/>
        </p:nvSpPr>
        <p:spPr bwMode="auto">
          <a:xfrm>
            <a:off x="0" y="60198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5BC4B"/>
                </a:solidFill>
                <a:effectLst>
                  <a:outerShdw blurRad="38100" dist="38100" dir="2700000" algn="tl">
                    <a:srgbClr val="808080"/>
                  </a:outerShdw>
                </a:effectLst>
              </a:rPr>
              <a:t>CLICK TO CHECK</a:t>
            </a:r>
          </a:p>
        </p:txBody>
      </p:sp>
      <p:sp>
        <p:nvSpPr>
          <p:cNvPr id="118787" name="Rectangle 9">
            <a:extLst>
              <a:ext uri="{FF2B5EF4-FFF2-40B4-BE49-F238E27FC236}">
                <a16:creationId xmlns:a16="http://schemas.microsoft.com/office/drawing/2014/main" id="{7346BA2C-4F92-459E-9FE6-A7236CE4A824}"/>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5   f o r   500  p o i n t s  …</a:t>
            </a:r>
          </a:p>
        </p:txBody>
      </p:sp>
      <p:sp>
        <p:nvSpPr>
          <p:cNvPr id="5" name="TextBox 4">
            <a:extLst>
              <a:ext uri="{FF2B5EF4-FFF2-40B4-BE49-F238E27FC236}">
                <a16:creationId xmlns:a16="http://schemas.microsoft.com/office/drawing/2014/main" id="{7FAFF501-F499-4544-9FD5-766F8080589A}"/>
              </a:ext>
            </a:extLst>
          </p:cNvPr>
          <p:cNvSpPr txBox="1"/>
          <p:nvPr/>
        </p:nvSpPr>
        <p:spPr>
          <a:xfrm>
            <a:off x="533400" y="1304925"/>
            <a:ext cx="8001000" cy="4524375"/>
          </a:xfrm>
          <a:prstGeom prst="rect">
            <a:avLst/>
          </a:prstGeom>
          <a:noFill/>
        </p:spPr>
        <p:txBody>
          <a:bodyPr>
            <a:spAutoFit/>
          </a:bodyPr>
          <a:lstStyle/>
          <a:p>
            <a:pPr algn="ctr" eaLnBrk="1" hangingPunct="1">
              <a:spcBef>
                <a:spcPct val="50000"/>
              </a:spcBef>
              <a:defRPr/>
            </a:pPr>
            <a:r>
              <a:rPr lang="en-US" sz="4800" b="1" dirty="0">
                <a:effectLst>
                  <a:outerShdw blurRad="38100" dist="38100" dir="2700000" algn="tl">
                    <a:srgbClr val="000000"/>
                  </a:outerShdw>
                </a:effectLst>
              </a:rPr>
              <a:t>This investment allows investors to spread risk among many stocks, bonds and other financial investing tools.</a:t>
            </a:r>
            <a:endParaRPr lang="en-US" sz="4800" b="1" dirty="0">
              <a:solidFill>
                <a:srgbClr val="002060"/>
              </a:solidFill>
              <a:effectLst>
                <a:outerShdw blurRad="38100" dist="38100" dir="2700000" algn="tl">
                  <a:srgbClr val="000000"/>
                </a:outerShdw>
              </a:effectLst>
            </a:endParaRP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3">
            <a:extLst>
              <a:ext uri="{FF2B5EF4-FFF2-40B4-BE49-F238E27FC236}">
                <a16:creationId xmlns:a16="http://schemas.microsoft.com/office/drawing/2014/main" id="{064FA640-1C3A-4018-A3B5-A5929ED892ED}"/>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120835" name="Text Box 4">
            <a:extLst>
              <a:ext uri="{FF2B5EF4-FFF2-40B4-BE49-F238E27FC236}">
                <a16:creationId xmlns:a16="http://schemas.microsoft.com/office/drawing/2014/main" id="{022BBE60-4404-40B7-AE93-F5531E5DC69F}"/>
              </a:ext>
            </a:extLst>
          </p:cNvPr>
          <p:cNvSpPr txBox="1">
            <a:spLocks noChangeArrowheads="1"/>
          </p:cNvSpPr>
          <p:nvPr/>
        </p:nvSpPr>
        <p:spPr bwMode="auto">
          <a:xfrm>
            <a:off x="495300" y="2247900"/>
            <a:ext cx="8153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spcBef>
                <a:spcPct val="0"/>
              </a:spcBef>
              <a:buClrTx/>
              <a:buSzTx/>
              <a:buFontTx/>
              <a:buNone/>
            </a:pPr>
            <a:r>
              <a:rPr lang="en-US" altLang="en-US" sz="6000" b="1"/>
              <a:t>Mutual Funds</a:t>
            </a:r>
          </a:p>
        </p:txBody>
      </p:sp>
      <p:sp>
        <p:nvSpPr>
          <p:cNvPr id="22535" name="Text Box 7">
            <a:extLst>
              <a:ext uri="{FF2B5EF4-FFF2-40B4-BE49-F238E27FC236}">
                <a16:creationId xmlns:a16="http://schemas.microsoft.com/office/drawing/2014/main" id="{F2E0F585-A79A-4405-A824-0E5D740C87D3}"/>
              </a:ext>
            </a:extLst>
          </p:cNvPr>
          <p:cNvSpPr txBox="1">
            <a:spLocks noChangeArrowheads="1"/>
          </p:cNvSpPr>
          <p:nvPr/>
        </p:nvSpPr>
        <p:spPr bwMode="auto">
          <a:xfrm>
            <a:off x="-117475" y="5862638"/>
            <a:ext cx="9144000"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5BC4B"/>
                </a:solidFill>
                <a:effectLst>
                  <a:outerShdw blurRad="38100" dist="38100" dir="2700000" algn="tl">
                    <a:srgbClr val="000000"/>
                  </a:outerShdw>
                </a:effectLst>
                <a:hlinkClick r:id="rId3" action="ppaction://hlinksldjump"/>
              </a:rPr>
              <a:t>CLICK TO PLAY AGAIN</a:t>
            </a:r>
            <a:endParaRPr lang="en-US" sz="2000" b="1" u="sng" dirty="0">
              <a:solidFill>
                <a:srgbClr val="F5BC4B"/>
              </a:solidFill>
              <a:effectLst>
                <a:outerShdw blurRad="38100" dist="38100" dir="2700000" algn="tl">
                  <a:srgbClr val="000000"/>
                </a:outerShdw>
              </a:effectLst>
            </a:endParaRPr>
          </a:p>
        </p:txBody>
      </p:sp>
      <p:sp>
        <p:nvSpPr>
          <p:cNvPr id="120837" name="Text Box 10">
            <a:extLst>
              <a:ext uri="{FF2B5EF4-FFF2-40B4-BE49-F238E27FC236}">
                <a16:creationId xmlns:a16="http://schemas.microsoft.com/office/drawing/2014/main" id="{EEFCCC93-E31B-4603-94C5-1E65F0E18F72}"/>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500</a:t>
            </a: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BFE11FB2-0BF7-4236-8723-5F4971CDB076}"/>
              </a:ext>
            </a:extLst>
          </p:cNvPr>
          <p:cNvSpPr txBox="1">
            <a:spLocks noChangeArrowheads="1"/>
          </p:cNvSpPr>
          <p:nvPr/>
        </p:nvSpPr>
        <p:spPr bwMode="auto">
          <a:xfrm>
            <a:off x="0" y="60198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5BC4B"/>
                </a:solidFill>
                <a:effectLst>
                  <a:outerShdw blurRad="38100" dist="38100" dir="2700000" algn="tl">
                    <a:srgbClr val="808080"/>
                  </a:outerShdw>
                </a:effectLst>
              </a:rPr>
              <a:t>CLICK TO CHECK</a:t>
            </a:r>
          </a:p>
        </p:txBody>
      </p:sp>
      <p:sp>
        <p:nvSpPr>
          <p:cNvPr id="122883" name="Rectangle 9">
            <a:extLst>
              <a:ext uri="{FF2B5EF4-FFF2-40B4-BE49-F238E27FC236}">
                <a16:creationId xmlns:a16="http://schemas.microsoft.com/office/drawing/2014/main" id="{18976949-E474-4D33-83CB-67059C493C9F}"/>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6   f o r   100  p o i n t s  …</a:t>
            </a:r>
          </a:p>
        </p:txBody>
      </p:sp>
      <p:sp>
        <p:nvSpPr>
          <p:cNvPr id="6" name="Rectangle 5">
            <a:extLst>
              <a:ext uri="{FF2B5EF4-FFF2-40B4-BE49-F238E27FC236}">
                <a16:creationId xmlns:a16="http://schemas.microsoft.com/office/drawing/2014/main" id="{91C2C9CA-C326-4A4B-9C3F-5E2650507C46}"/>
              </a:ext>
            </a:extLst>
          </p:cNvPr>
          <p:cNvSpPr/>
          <p:nvPr/>
        </p:nvSpPr>
        <p:spPr>
          <a:xfrm>
            <a:off x="152400" y="1143000"/>
            <a:ext cx="8763000" cy="1016000"/>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 </a:t>
            </a:r>
            <a:endParaRPr lang="en-US" sz="6000" b="1" dirty="0">
              <a:solidFill>
                <a:srgbClr val="002060"/>
              </a:solidFill>
              <a:effectLst>
                <a:outerShdw blurRad="38100" dist="38100" dir="2700000" algn="tl">
                  <a:srgbClr val="000000"/>
                </a:outerShdw>
              </a:effectLst>
            </a:endParaRPr>
          </a:p>
        </p:txBody>
      </p:sp>
      <p:sp>
        <p:nvSpPr>
          <p:cNvPr id="3" name="Rectangle 2">
            <a:extLst>
              <a:ext uri="{FF2B5EF4-FFF2-40B4-BE49-F238E27FC236}">
                <a16:creationId xmlns:a16="http://schemas.microsoft.com/office/drawing/2014/main" id="{D7DF91D4-B7B0-4DC2-B1F5-1012CE85B561}"/>
              </a:ext>
            </a:extLst>
          </p:cNvPr>
          <p:cNvSpPr/>
          <p:nvPr/>
        </p:nvSpPr>
        <p:spPr>
          <a:xfrm>
            <a:off x="685800" y="1146175"/>
            <a:ext cx="7772400" cy="4708525"/>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The plastic card loan giving you instant cash allowing you to buy things.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Oval 4">
            <a:extLst>
              <a:ext uri="{FF2B5EF4-FFF2-40B4-BE49-F238E27FC236}">
                <a16:creationId xmlns:a16="http://schemas.microsoft.com/office/drawing/2014/main" id="{26296A90-4169-4DB6-AEB3-86369479F4C6}"/>
              </a:ext>
            </a:extLst>
          </p:cNvPr>
          <p:cNvSpPr>
            <a:spLocks noChangeArrowheads="1"/>
          </p:cNvSpPr>
          <p:nvPr/>
        </p:nvSpPr>
        <p:spPr bwMode="auto">
          <a:xfrm>
            <a:off x="1028700" y="1447800"/>
            <a:ext cx="7239000" cy="4267200"/>
          </a:xfrm>
          <a:prstGeom prst="ellipse">
            <a:avLst/>
          </a:prstGeom>
          <a:gradFill rotWithShape="0">
            <a:gsLst>
              <a:gs pos="0">
                <a:schemeClr val="bg1"/>
              </a:gs>
              <a:gs pos="100000">
                <a:srgbClr val="FCC98C"/>
              </a:gs>
            </a:gsLst>
            <a:lin ang="5400000" scaled="1"/>
          </a:gradFill>
          <a:ln w="76200">
            <a:solidFill>
              <a:srgbClr val="FF9900"/>
            </a:solidFill>
            <a:round/>
            <a:headEnd/>
            <a:tailEnd/>
          </a:ln>
          <a:effectLst/>
        </p:spPr>
        <p:txBody>
          <a:bodyPr wrap="none" anchor="ctr"/>
          <a:lstStyle/>
          <a:p>
            <a:pPr algn="ctr">
              <a:defRPr/>
            </a:pPr>
            <a:r>
              <a:rPr lang="en-US" sz="6000" b="1" dirty="0">
                <a:solidFill>
                  <a:srgbClr val="000099"/>
                </a:solidFill>
                <a:effectLst>
                  <a:outerShdw blurRad="38100" dist="38100" dir="2700000" algn="tl">
                    <a:srgbClr val="000000"/>
                  </a:outerShdw>
                </a:effectLst>
                <a:latin typeface="Tahoma" charset="0"/>
              </a:rPr>
              <a:t>Credit </a:t>
            </a:r>
          </a:p>
          <a:p>
            <a:pPr algn="ctr">
              <a:defRPr/>
            </a:pPr>
            <a:r>
              <a:rPr lang="en-US" sz="6000" b="1" dirty="0">
                <a:solidFill>
                  <a:srgbClr val="000099"/>
                </a:solidFill>
                <a:effectLst>
                  <a:outerShdw blurRad="38100" dist="38100" dir="2700000" algn="tl">
                    <a:srgbClr val="000000"/>
                  </a:outerShdw>
                </a:effectLst>
                <a:latin typeface="Tahoma" charset="0"/>
              </a:rPr>
              <a:t>Scores</a:t>
            </a:r>
          </a:p>
        </p:txBody>
      </p:sp>
      <p:sp>
        <p:nvSpPr>
          <p:cNvPr id="14339" name="Rectangle 8">
            <a:extLst>
              <a:ext uri="{FF2B5EF4-FFF2-40B4-BE49-F238E27FC236}">
                <a16:creationId xmlns:a16="http://schemas.microsoft.com/office/drawing/2014/main" id="{95CCAA31-50A2-4225-9B62-C8229A0A5213}"/>
              </a:ext>
            </a:extLst>
          </p:cNvPr>
          <p:cNvSpPr>
            <a:spLocks noChangeArrowheads="1"/>
          </p:cNvSpPr>
          <p:nvPr/>
        </p:nvSpPr>
        <p:spPr bwMode="auto">
          <a:xfrm>
            <a:off x="1025525" y="3175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sz="3600" b="1">
                <a:solidFill>
                  <a:srgbClr val="FFFF00"/>
                </a:solidFill>
              </a:rPr>
              <a:t>What do you know about…</a:t>
            </a: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3">
            <a:extLst>
              <a:ext uri="{FF2B5EF4-FFF2-40B4-BE49-F238E27FC236}">
                <a16:creationId xmlns:a16="http://schemas.microsoft.com/office/drawing/2014/main" id="{E7BFC8F6-6639-473E-9236-95051B6727D2}"/>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A15EEC18-9C45-4E68-92A6-B7AF9844DBC5}"/>
              </a:ext>
            </a:extLst>
          </p:cNvPr>
          <p:cNvSpPr txBox="1">
            <a:spLocks noChangeArrowheads="1"/>
          </p:cNvSpPr>
          <p:nvPr/>
        </p:nvSpPr>
        <p:spPr bwMode="auto">
          <a:xfrm>
            <a:off x="381000" y="2590800"/>
            <a:ext cx="8153400" cy="1323975"/>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effectLst>
                  <a:outerShdw blurRad="38100" dist="38100" dir="2700000" algn="tl">
                    <a:srgbClr val="000000"/>
                  </a:outerShdw>
                </a:effectLst>
              </a:rPr>
              <a:t>Credit Card</a:t>
            </a:r>
          </a:p>
        </p:txBody>
      </p:sp>
      <p:sp>
        <p:nvSpPr>
          <p:cNvPr id="22535" name="Text Box 7">
            <a:extLst>
              <a:ext uri="{FF2B5EF4-FFF2-40B4-BE49-F238E27FC236}">
                <a16:creationId xmlns:a16="http://schemas.microsoft.com/office/drawing/2014/main" id="{CB0B0CC7-6349-45D4-9B3A-36CD25C3ECEC}"/>
              </a:ext>
            </a:extLst>
          </p:cNvPr>
          <p:cNvSpPr txBox="1">
            <a:spLocks noChangeArrowheads="1"/>
          </p:cNvSpPr>
          <p:nvPr/>
        </p:nvSpPr>
        <p:spPr bwMode="auto">
          <a:xfrm>
            <a:off x="0" y="5856288"/>
            <a:ext cx="9144000" cy="401637"/>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5BC4B"/>
                </a:solidFill>
                <a:effectLst>
                  <a:outerShdw blurRad="38100" dist="38100" dir="2700000" algn="tl">
                    <a:srgbClr val="000000"/>
                  </a:outerShdw>
                </a:effectLst>
                <a:hlinkClick r:id="rId3" action="ppaction://hlinksldjump"/>
              </a:rPr>
              <a:t>CLICK TO PLAY AGAIN</a:t>
            </a:r>
            <a:endParaRPr lang="en-US" sz="2000" b="1" u="sng" dirty="0">
              <a:solidFill>
                <a:srgbClr val="F5BC4B"/>
              </a:solidFill>
              <a:effectLst>
                <a:outerShdw blurRad="38100" dist="38100" dir="2700000" algn="tl">
                  <a:srgbClr val="000000"/>
                </a:outerShdw>
              </a:effectLst>
            </a:endParaRPr>
          </a:p>
        </p:txBody>
      </p:sp>
      <p:sp>
        <p:nvSpPr>
          <p:cNvPr id="124933" name="Text Box 10">
            <a:extLst>
              <a:ext uri="{FF2B5EF4-FFF2-40B4-BE49-F238E27FC236}">
                <a16:creationId xmlns:a16="http://schemas.microsoft.com/office/drawing/2014/main" id="{B5EFCBBF-17DF-43FB-989D-0592BEE006FD}"/>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100</a:t>
            </a: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4D4B68EE-613A-434F-899E-BAA66377F3C1}"/>
              </a:ext>
            </a:extLst>
          </p:cNvPr>
          <p:cNvSpPr txBox="1">
            <a:spLocks noChangeArrowheads="1"/>
          </p:cNvSpPr>
          <p:nvPr/>
        </p:nvSpPr>
        <p:spPr bwMode="auto">
          <a:xfrm>
            <a:off x="0" y="5821363"/>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9B04F"/>
                </a:solidFill>
                <a:effectLst>
                  <a:outerShdw blurRad="38100" dist="38100" dir="2700000" algn="tl">
                    <a:srgbClr val="808080"/>
                  </a:outerShdw>
                </a:effectLst>
              </a:rPr>
              <a:t>CLICK TO CHECK</a:t>
            </a:r>
          </a:p>
        </p:txBody>
      </p:sp>
      <p:sp>
        <p:nvSpPr>
          <p:cNvPr id="126979" name="Rectangle 9">
            <a:extLst>
              <a:ext uri="{FF2B5EF4-FFF2-40B4-BE49-F238E27FC236}">
                <a16:creationId xmlns:a16="http://schemas.microsoft.com/office/drawing/2014/main" id="{5C356806-902A-481E-B944-DB399430B051}"/>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6   f o r   200  p o i n t s  …</a:t>
            </a:r>
          </a:p>
        </p:txBody>
      </p:sp>
      <p:sp>
        <p:nvSpPr>
          <p:cNvPr id="6" name="Rectangle 5">
            <a:extLst>
              <a:ext uri="{FF2B5EF4-FFF2-40B4-BE49-F238E27FC236}">
                <a16:creationId xmlns:a16="http://schemas.microsoft.com/office/drawing/2014/main" id="{13113DB3-3383-4671-B293-E8575164C921}"/>
              </a:ext>
            </a:extLst>
          </p:cNvPr>
          <p:cNvSpPr/>
          <p:nvPr/>
        </p:nvSpPr>
        <p:spPr>
          <a:xfrm>
            <a:off x="0" y="1066800"/>
            <a:ext cx="9144000" cy="1016000"/>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 </a:t>
            </a:r>
          </a:p>
        </p:txBody>
      </p:sp>
      <p:sp>
        <p:nvSpPr>
          <p:cNvPr id="3" name="Rectangle 2">
            <a:extLst>
              <a:ext uri="{FF2B5EF4-FFF2-40B4-BE49-F238E27FC236}">
                <a16:creationId xmlns:a16="http://schemas.microsoft.com/office/drawing/2014/main" id="{703CA223-C841-4FBA-847B-DEFB69832B14}"/>
              </a:ext>
            </a:extLst>
          </p:cNvPr>
          <p:cNvSpPr/>
          <p:nvPr/>
        </p:nvSpPr>
        <p:spPr>
          <a:xfrm>
            <a:off x="533400" y="1447800"/>
            <a:ext cx="8001000" cy="3786188"/>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A plastic card, using your money, allowing you to buy things. </a:t>
            </a: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3">
            <a:extLst>
              <a:ext uri="{FF2B5EF4-FFF2-40B4-BE49-F238E27FC236}">
                <a16:creationId xmlns:a16="http://schemas.microsoft.com/office/drawing/2014/main" id="{CC5B61A8-14B9-4A5B-A1D2-58D4734EB5BC}"/>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C308C531-E348-4D87-B553-DFCF3B329EC1}"/>
              </a:ext>
            </a:extLst>
          </p:cNvPr>
          <p:cNvSpPr txBox="1">
            <a:spLocks noChangeArrowheads="1"/>
          </p:cNvSpPr>
          <p:nvPr/>
        </p:nvSpPr>
        <p:spPr bwMode="auto">
          <a:xfrm>
            <a:off x="495300" y="2590800"/>
            <a:ext cx="8153400" cy="1323975"/>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effectLst>
                  <a:outerShdw blurRad="38100" dist="38100" dir="2700000" algn="tl">
                    <a:srgbClr val="000000"/>
                  </a:outerShdw>
                </a:effectLst>
              </a:rPr>
              <a:t>Debit Card</a:t>
            </a:r>
          </a:p>
        </p:txBody>
      </p:sp>
      <p:sp>
        <p:nvSpPr>
          <p:cNvPr id="22535" name="Text Box 7">
            <a:extLst>
              <a:ext uri="{FF2B5EF4-FFF2-40B4-BE49-F238E27FC236}">
                <a16:creationId xmlns:a16="http://schemas.microsoft.com/office/drawing/2014/main" id="{45919E93-0C27-4934-99F2-BB3B9853BF9F}"/>
              </a:ext>
            </a:extLst>
          </p:cNvPr>
          <p:cNvSpPr txBox="1">
            <a:spLocks noChangeArrowheads="1"/>
          </p:cNvSpPr>
          <p:nvPr/>
        </p:nvSpPr>
        <p:spPr bwMode="auto">
          <a:xfrm>
            <a:off x="0" y="5862638"/>
            <a:ext cx="9144000" cy="401637"/>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5BC4B"/>
                </a:solidFill>
                <a:effectLst>
                  <a:outerShdw blurRad="38100" dist="38100" dir="2700000" algn="tl">
                    <a:srgbClr val="000000"/>
                  </a:outerShdw>
                </a:effectLst>
                <a:hlinkClick r:id="rId3" action="ppaction://hlinksldjump"/>
              </a:rPr>
              <a:t>CLICK TO PLAY AGAIN</a:t>
            </a:r>
            <a:endParaRPr lang="en-US" sz="2000" b="1" u="sng" dirty="0">
              <a:solidFill>
                <a:srgbClr val="F5BC4B"/>
              </a:solidFill>
              <a:effectLst>
                <a:outerShdw blurRad="38100" dist="38100" dir="2700000" algn="tl">
                  <a:srgbClr val="000000"/>
                </a:outerShdw>
              </a:effectLst>
            </a:endParaRPr>
          </a:p>
        </p:txBody>
      </p:sp>
      <p:sp>
        <p:nvSpPr>
          <p:cNvPr id="129029" name="Text Box 10">
            <a:extLst>
              <a:ext uri="{FF2B5EF4-FFF2-40B4-BE49-F238E27FC236}">
                <a16:creationId xmlns:a16="http://schemas.microsoft.com/office/drawing/2014/main" id="{1F4A8F0C-E0B9-4EE4-88FB-CC1EF9C3C6F5}"/>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200</a:t>
            </a: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4BC5D821-62BF-4827-83F7-B4118CA20E37}"/>
              </a:ext>
            </a:extLst>
          </p:cNvPr>
          <p:cNvSpPr txBox="1">
            <a:spLocks noChangeArrowheads="1"/>
          </p:cNvSpPr>
          <p:nvPr/>
        </p:nvSpPr>
        <p:spPr bwMode="auto">
          <a:xfrm>
            <a:off x="-152400" y="586105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9B04F"/>
                </a:solidFill>
                <a:effectLst>
                  <a:outerShdw blurRad="38100" dist="38100" dir="2700000" algn="tl">
                    <a:srgbClr val="808080"/>
                  </a:outerShdw>
                </a:effectLst>
              </a:rPr>
              <a:t>CLICK TO CHECK</a:t>
            </a:r>
          </a:p>
        </p:txBody>
      </p:sp>
      <p:sp>
        <p:nvSpPr>
          <p:cNvPr id="131075" name="Rectangle 9">
            <a:extLst>
              <a:ext uri="{FF2B5EF4-FFF2-40B4-BE49-F238E27FC236}">
                <a16:creationId xmlns:a16="http://schemas.microsoft.com/office/drawing/2014/main" id="{88CB9ABE-4E78-4E24-B41B-35550A6C2CC1}"/>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6   f o r   300  p o i n t s  …</a:t>
            </a:r>
          </a:p>
        </p:txBody>
      </p:sp>
      <p:sp>
        <p:nvSpPr>
          <p:cNvPr id="6" name="Rectangle 5">
            <a:extLst>
              <a:ext uri="{FF2B5EF4-FFF2-40B4-BE49-F238E27FC236}">
                <a16:creationId xmlns:a16="http://schemas.microsoft.com/office/drawing/2014/main" id="{59647D08-293D-431C-9256-39EDB2A71D4F}"/>
              </a:ext>
            </a:extLst>
          </p:cNvPr>
          <p:cNvSpPr/>
          <p:nvPr/>
        </p:nvSpPr>
        <p:spPr>
          <a:xfrm>
            <a:off x="304800" y="1311275"/>
            <a:ext cx="8610600" cy="1016000"/>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 </a:t>
            </a:r>
            <a:endParaRPr lang="en-US" sz="6000" b="1" dirty="0">
              <a:solidFill>
                <a:srgbClr val="002060"/>
              </a:solidFill>
              <a:effectLst>
                <a:outerShdw blurRad="38100" dist="38100" dir="2700000" algn="tl">
                  <a:srgbClr val="000000"/>
                </a:outerShdw>
              </a:effectLst>
            </a:endParaRPr>
          </a:p>
        </p:txBody>
      </p:sp>
      <p:sp>
        <p:nvSpPr>
          <p:cNvPr id="2" name="Rectangle 1">
            <a:extLst>
              <a:ext uri="{FF2B5EF4-FFF2-40B4-BE49-F238E27FC236}">
                <a16:creationId xmlns:a16="http://schemas.microsoft.com/office/drawing/2014/main" id="{8E8D6E1D-90A8-4EA5-BDAC-3B90F8A19E42}"/>
              </a:ext>
            </a:extLst>
          </p:cNvPr>
          <p:cNvSpPr/>
          <p:nvPr/>
        </p:nvSpPr>
        <p:spPr>
          <a:xfrm>
            <a:off x="2286000" y="2828925"/>
            <a:ext cx="4572000" cy="369888"/>
          </a:xfrm>
          <a:prstGeom prst="rect">
            <a:avLst/>
          </a:prstGeom>
        </p:spPr>
        <p:txBody>
          <a:bodyPr>
            <a:spAutoFit/>
          </a:bodyPr>
          <a:lstStyle/>
          <a:p>
            <a:pPr algn="ctr" eaLnBrk="1" hangingPunct="1">
              <a:spcBef>
                <a:spcPct val="50000"/>
              </a:spcBef>
              <a:defRPr/>
            </a:pPr>
            <a:r>
              <a:rPr lang="en-US" b="1" dirty="0">
                <a:effectLst>
                  <a:outerShdw blurRad="38100" dist="38100" dir="2700000" algn="tl">
                    <a:srgbClr val="000000"/>
                  </a:outerShdw>
                </a:effectLst>
              </a:rPr>
              <a:t>. </a:t>
            </a:r>
            <a:endParaRPr lang="en-US" b="1" dirty="0">
              <a:solidFill>
                <a:srgbClr val="002060"/>
              </a:solidFill>
              <a:effectLst>
                <a:outerShdw blurRad="38100" dist="38100" dir="2700000" algn="tl">
                  <a:srgbClr val="000000"/>
                </a:outerShdw>
              </a:effectLst>
            </a:endParaRPr>
          </a:p>
        </p:txBody>
      </p:sp>
      <p:sp>
        <p:nvSpPr>
          <p:cNvPr id="3" name="Rectangle 2">
            <a:extLst>
              <a:ext uri="{FF2B5EF4-FFF2-40B4-BE49-F238E27FC236}">
                <a16:creationId xmlns:a16="http://schemas.microsoft.com/office/drawing/2014/main" id="{43FCE84B-FE0A-41BA-97F3-67BDDF4DA3DE}"/>
              </a:ext>
            </a:extLst>
          </p:cNvPr>
          <p:cNvSpPr/>
          <p:nvPr/>
        </p:nvSpPr>
        <p:spPr>
          <a:xfrm>
            <a:off x="533400" y="1311275"/>
            <a:ext cx="7772400" cy="4246563"/>
          </a:xfrm>
          <a:prstGeom prst="rect">
            <a:avLst/>
          </a:prstGeom>
        </p:spPr>
        <p:txBody>
          <a:bodyPr>
            <a:spAutoFit/>
          </a:bodyPr>
          <a:lstStyle/>
          <a:p>
            <a:pPr algn="ctr">
              <a:defRPr/>
            </a:pPr>
            <a:r>
              <a:rPr lang="en-US" sz="5400" b="1" dirty="0">
                <a:effectLst>
                  <a:outerShdw blurRad="38100" dist="38100" dir="2700000" algn="tl">
                    <a:srgbClr val="000000"/>
                  </a:outerShdw>
                </a:effectLst>
              </a:rPr>
              <a:t>A plastic card loan from a specific retailer allowing you to buy their goods or services.</a:t>
            </a:r>
            <a:endParaRPr lang="en-US" sz="5400" dirty="0"/>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3">
            <a:extLst>
              <a:ext uri="{FF2B5EF4-FFF2-40B4-BE49-F238E27FC236}">
                <a16:creationId xmlns:a16="http://schemas.microsoft.com/office/drawing/2014/main" id="{B146E7FA-6757-4DA2-A2C1-E9478FA91407}"/>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133123" name="Text Box 4">
            <a:extLst>
              <a:ext uri="{FF2B5EF4-FFF2-40B4-BE49-F238E27FC236}">
                <a16:creationId xmlns:a16="http://schemas.microsoft.com/office/drawing/2014/main" id="{90929EF7-AD07-4A5E-AE72-006D27F82CE2}"/>
              </a:ext>
            </a:extLst>
          </p:cNvPr>
          <p:cNvSpPr txBox="1">
            <a:spLocks noChangeArrowheads="1"/>
          </p:cNvSpPr>
          <p:nvPr/>
        </p:nvSpPr>
        <p:spPr bwMode="auto">
          <a:xfrm>
            <a:off x="158750" y="2160588"/>
            <a:ext cx="8153400" cy="1323975"/>
          </a:xfrm>
          <a:prstGeom prst="rect">
            <a:avLst/>
          </a:prstGeom>
          <a:noFill/>
          <a:ln>
            <a:noFill/>
          </a:ln>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Font typeface="Wingdings" panose="05000000000000000000" pitchFamily="2" charset="2"/>
              <a:buNone/>
              <a:defRPr/>
            </a:pPr>
            <a:r>
              <a:rPr lang="en-US" sz="8000" b="1" dirty="0">
                <a:effectLst>
                  <a:outerShdw blurRad="38100" dist="38100" dir="2700000" algn="tl">
                    <a:srgbClr val="000000"/>
                  </a:outerShdw>
                </a:effectLst>
              </a:rPr>
              <a:t> Store Card</a:t>
            </a:r>
            <a:endParaRPr lang="en-US" sz="8000" b="1" dirty="0">
              <a:solidFill>
                <a:srgbClr val="FF0000"/>
              </a:solidFill>
              <a:effectLst>
                <a:outerShdw blurRad="38100" dist="38100" dir="2700000" algn="tl">
                  <a:srgbClr val="000000"/>
                </a:outerShdw>
              </a:effectLst>
            </a:endParaRPr>
          </a:p>
        </p:txBody>
      </p:sp>
      <p:sp>
        <p:nvSpPr>
          <p:cNvPr id="22535" name="Text Box 7">
            <a:extLst>
              <a:ext uri="{FF2B5EF4-FFF2-40B4-BE49-F238E27FC236}">
                <a16:creationId xmlns:a16="http://schemas.microsoft.com/office/drawing/2014/main" id="{1B9AC1BC-C0EE-49F0-92FA-1F0D5432AD14}"/>
              </a:ext>
            </a:extLst>
          </p:cNvPr>
          <p:cNvSpPr txBox="1">
            <a:spLocks noChangeArrowheads="1"/>
          </p:cNvSpPr>
          <p:nvPr/>
        </p:nvSpPr>
        <p:spPr bwMode="auto">
          <a:xfrm>
            <a:off x="0" y="5873750"/>
            <a:ext cx="9144000" cy="401638"/>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5BC4B"/>
                </a:solidFill>
                <a:effectLst>
                  <a:outerShdw blurRad="38100" dist="38100" dir="2700000" algn="tl">
                    <a:srgbClr val="000000"/>
                  </a:outerShdw>
                </a:effectLst>
                <a:hlinkClick r:id="rId3" action="ppaction://hlinksldjump"/>
              </a:rPr>
              <a:t>CLICK TO PLAY AGAIN</a:t>
            </a:r>
            <a:endParaRPr lang="en-US" sz="2000" b="1" u="sng" dirty="0">
              <a:solidFill>
                <a:srgbClr val="F5BC4B"/>
              </a:solidFill>
              <a:effectLst>
                <a:outerShdw blurRad="38100" dist="38100" dir="2700000" algn="tl">
                  <a:srgbClr val="000000"/>
                </a:outerShdw>
              </a:effectLst>
            </a:endParaRPr>
          </a:p>
        </p:txBody>
      </p:sp>
      <p:sp>
        <p:nvSpPr>
          <p:cNvPr id="133125" name="Text Box 10">
            <a:extLst>
              <a:ext uri="{FF2B5EF4-FFF2-40B4-BE49-F238E27FC236}">
                <a16:creationId xmlns:a16="http://schemas.microsoft.com/office/drawing/2014/main" id="{EA31E527-622B-48F6-8433-6DC4D3FA5F47}"/>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300</a:t>
            </a: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C894030D-1D3A-4C09-AA3F-B911FFF2B7C4}"/>
              </a:ext>
            </a:extLst>
          </p:cNvPr>
          <p:cNvSpPr txBox="1">
            <a:spLocks noChangeArrowheads="1"/>
          </p:cNvSpPr>
          <p:nvPr/>
        </p:nvSpPr>
        <p:spPr bwMode="auto">
          <a:xfrm>
            <a:off x="23813" y="6042025"/>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9B04F"/>
                </a:solidFill>
                <a:effectLst>
                  <a:outerShdw blurRad="38100" dist="38100" dir="2700000" algn="tl">
                    <a:srgbClr val="808080"/>
                  </a:outerShdw>
                </a:effectLst>
              </a:rPr>
              <a:t>CLICK TO CHECK</a:t>
            </a:r>
          </a:p>
        </p:txBody>
      </p:sp>
      <p:sp>
        <p:nvSpPr>
          <p:cNvPr id="135171" name="Rectangle 9">
            <a:extLst>
              <a:ext uri="{FF2B5EF4-FFF2-40B4-BE49-F238E27FC236}">
                <a16:creationId xmlns:a16="http://schemas.microsoft.com/office/drawing/2014/main" id="{DD6731FD-28CD-40C0-9A60-C321D7E28FF7}"/>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6   f o r   400  p o i n t s  …</a:t>
            </a:r>
          </a:p>
        </p:txBody>
      </p:sp>
      <p:sp>
        <p:nvSpPr>
          <p:cNvPr id="6" name="Rectangle 5">
            <a:extLst>
              <a:ext uri="{FF2B5EF4-FFF2-40B4-BE49-F238E27FC236}">
                <a16:creationId xmlns:a16="http://schemas.microsoft.com/office/drawing/2014/main" id="{B12F9F25-E92F-4347-8A1B-AF4A932BD071}"/>
              </a:ext>
            </a:extLst>
          </p:cNvPr>
          <p:cNvSpPr/>
          <p:nvPr/>
        </p:nvSpPr>
        <p:spPr>
          <a:xfrm>
            <a:off x="304800" y="3048000"/>
            <a:ext cx="8610600" cy="1006475"/>
          </a:xfrm>
          <a:prstGeom prst="rect">
            <a:avLst/>
          </a:prstGeom>
        </p:spPr>
        <p:txBody>
          <a:bodyPr>
            <a:spAutoFit/>
          </a:bodyPr>
          <a:lstStyle/>
          <a:p>
            <a:pPr algn="ctr" eaLnBrk="1" hangingPunct="1">
              <a:spcBef>
                <a:spcPct val="50000"/>
              </a:spcBef>
              <a:defRPr/>
            </a:pPr>
            <a:r>
              <a:rPr lang="en-US" sz="6000" b="1" dirty="0">
                <a:solidFill>
                  <a:srgbClr val="002060"/>
                </a:solidFill>
                <a:effectLst>
                  <a:outerShdw blurRad="38100" dist="38100" dir="2700000" algn="tl">
                    <a:srgbClr val="000000"/>
                  </a:outerShdw>
                </a:effectLst>
              </a:rPr>
              <a:t> </a:t>
            </a:r>
          </a:p>
        </p:txBody>
      </p:sp>
      <p:sp>
        <p:nvSpPr>
          <p:cNvPr id="5" name="TextBox 4">
            <a:extLst>
              <a:ext uri="{FF2B5EF4-FFF2-40B4-BE49-F238E27FC236}">
                <a16:creationId xmlns:a16="http://schemas.microsoft.com/office/drawing/2014/main" id="{526B1877-81B1-4EFE-88F8-22753DF052A2}"/>
              </a:ext>
            </a:extLst>
          </p:cNvPr>
          <p:cNvSpPr txBox="1"/>
          <p:nvPr/>
        </p:nvSpPr>
        <p:spPr>
          <a:xfrm>
            <a:off x="0" y="1562100"/>
            <a:ext cx="9144000" cy="4524375"/>
          </a:xfrm>
          <a:prstGeom prst="rect">
            <a:avLst/>
          </a:prstGeom>
          <a:noFill/>
        </p:spPr>
        <p:txBody>
          <a:bodyPr>
            <a:spAutoFit/>
          </a:bodyPr>
          <a:lstStyle/>
          <a:p>
            <a:pPr algn="ctr">
              <a:defRPr/>
            </a:pPr>
            <a:r>
              <a:rPr lang="en-US" sz="5400" b="1" dirty="0">
                <a:effectLst>
                  <a:outerShdw blurRad="38100" dist="38100" dir="2700000" algn="tl">
                    <a:srgbClr val="000000"/>
                  </a:outerShdw>
                </a:effectLst>
              </a:rPr>
              <a:t>Type of plastic card either  purchased or given to you with a certain amount of free money to spend.</a:t>
            </a:r>
            <a:endParaRPr lang="en-US" sz="5400" b="1" dirty="0">
              <a:solidFill>
                <a:srgbClr val="002060"/>
              </a:solidFill>
              <a:effectLst>
                <a:outerShdw blurRad="38100" dist="38100" dir="2700000" algn="tl">
                  <a:srgbClr val="000000"/>
                </a:outerShdw>
              </a:effectLst>
            </a:endParaRPr>
          </a:p>
          <a:p>
            <a:pPr>
              <a:defRPr/>
            </a:pPr>
            <a:endParaRPr lang="en-US" dirty="0"/>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3">
            <a:extLst>
              <a:ext uri="{FF2B5EF4-FFF2-40B4-BE49-F238E27FC236}">
                <a16:creationId xmlns:a16="http://schemas.microsoft.com/office/drawing/2014/main" id="{A6271E63-E2A1-4C62-85A9-2F26FB928166}"/>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0D99E440-509D-4568-A517-B59D49324373}"/>
              </a:ext>
            </a:extLst>
          </p:cNvPr>
          <p:cNvSpPr txBox="1">
            <a:spLocks noChangeArrowheads="1"/>
          </p:cNvSpPr>
          <p:nvPr/>
        </p:nvSpPr>
        <p:spPr bwMode="auto">
          <a:xfrm>
            <a:off x="381000" y="2590800"/>
            <a:ext cx="8153400" cy="1323975"/>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effectLst>
                  <a:outerShdw blurRad="38100" dist="38100" dir="2700000" algn="tl">
                    <a:srgbClr val="000000"/>
                  </a:outerShdw>
                </a:effectLst>
              </a:rPr>
              <a:t>Gift Card</a:t>
            </a:r>
          </a:p>
        </p:txBody>
      </p:sp>
      <p:sp>
        <p:nvSpPr>
          <p:cNvPr id="22535" name="Text Box 7">
            <a:extLst>
              <a:ext uri="{FF2B5EF4-FFF2-40B4-BE49-F238E27FC236}">
                <a16:creationId xmlns:a16="http://schemas.microsoft.com/office/drawing/2014/main" id="{F3EDF9D6-8CFE-4820-864E-FD587F4077CC}"/>
              </a:ext>
            </a:extLst>
          </p:cNvPr>
          <p:cNvSpPr txBox="1">
            <a:spLocks noChangeArrowheads="1"/>
          </p:cNvSpPr>
          <p:nvPr/>
        </p:nvSpPr>
        <p:spPr bwMode="auto">
          <a:xfrm>
            <a:off x="-114300" y="5662613"/>
            <a:ext cx="9144000" cy="401637"/>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5BC4B"/>
                </a:solidFill>
                <a:effectLst>
                  <a:outerShdw blurRad="38100" dist="38100" dir="2700000" algn="tl">
                    <a:srgbClr val="000000"/>
                  </a:outerShdw>
                </a:effectLst>
                <a:hlinkClick r:id="rId3" action="ppaction://hlinksldjump"/>
              </a:rPr>
              <a:t>CLICK TO PLAY AGAIN</a:t>
            </a:r>
            <a:endParaRPr lang="en-US" sz="2000" b="1" u="sng" dirty="0">
              <a:solidFill>
                <a:srgbClr val="F5BC4B"/>
              </a:solidFill>
              <a:effectLst>
                <a:outerShdw blurRad="38100" dist="38100" dir="2700000" algn="tl">
                  <a:srgbClr val="000000"/>
                </a:outerShdw>
              </a:effectLst>
            </a:endParaRPr>
          </a:p>
        </p:txBody>
      </p:sp>
      <p:sp>
        <p:nvSpPr>
          <p:cNvPr id="137221" name="Text Box 10">
            <a:extLst>
              <a:ext uri="{FF2B5EF4-FFF2-40B4-BE49-F238E27FC236}">
                <a16:creationId xmlns:a16="http://schemas.microsoft.com/office/drawing/2014/main" id="{F6DC7FC2-285E-420A-A969-3324057CFFDB}"/>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400</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48C4CAC6-D07D-4577-A7AD-B973E5317D4C}"/>
              </a:ext>
            </a:extLst>
          </p:cNvPr>
          <p:cNvSpPr txBox="1">
            <a:spLocks noChangeArrowheads="1"/>
          </p:cNvSpPr>
          <p:nvPr/>
        </p:nvSpPr>
        <p:spPr bwMode="auto">
          <a:xfrm>
            <a:off x="0" y="59436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5BC4B"/>
                </a:solidFill>
                <a:effectLst>
                  <a:outerShdw blurRad="38100" dist="38100" dir="2700000" algn="tl">
                    <a:srgbClr val="808080"/>
                  </a:outerShdw>
                </a:effectLst>
              </a:rPr>
              <a:t>CLICK TO CHECK</a:t>
            </a:r>
          </a:p>
        </p:txBody>
      </p:sp>
      <p:sp>
        <p:nvSpPr>
          <p:cNvPr id="139267" name="Rectangle 9">
            <a:extLst>
              <a:ext uri="{FF2B5EF4-FFF2-40B4-BE49-F238E27FC236}">
                <a16:creationId xmlns:a16="http://schemas.microsoft.com/office/drawing/2014/main" id="{DFDD5F70-345F-436B-BB45-5294123DA143}"/>
              </a:ext>
            </a:extLst>
          </p:cNvPr>
          <p:cNvSpPr>
            <a:spLocks noChangeArrowheads="1"/>
          </p:cNvSpPr>
          <p:nvPr/>
        </p:nvSpPr>
        <p:spPr bwMode="auto">
          <a:xfrm>
            <a:off x="723900" y="212725"/>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6   f o r   500  p o i n t s  …</a:t>
            </a:r>
          </a:p>
        </p:txBody>
      </p:sp>
      <p:sp>
        <p:nvSpPr>
          <p:cNvPr id="6" name="Rectangle 5">
            <a:extLst>
              <a:ext uri="{FF2B5EF4-FFF2-40B4-BE49-F238E27FC236}">
                <a16:creationId xmlns:a16="http://schemas.microsoft.com/office/drawing/2014/main" id="{E4211C75-3A16-436A-B959-B103D573CE92}"/>
              </a:ext>
            </a:extLst>
          </p:cNvPr>
          <p:cNvSpPr/>
          <p:nvPr/>
        </p:nvSpPr>
        <p:spPr>
          <a:xfrm>
            <a:off x="0" y="1371600"/>
            <a:ext cx="9144000" cy="1016000"/>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 </a:t>
            </a:r>
            <a:endParaRPr lang="en-US" sz="6000" b="1" dirty="0">
              <a:solidFill>
                <a:srgbClr val="002060"/>
              </a:solidFill>
              <a:effectLst>
                <a:outerShdw blurRad="38100" dist="38100" dir="2700000" algn="tl">
                  <a:srgbClr val="000000"/>
                </a:outerShdw>
              </a:effectLst>
            </a:endParaRPr>
          </a:p>
        </p:txBody>
      </p:sp>
      <p:sp>
        <p:nvSpPr>
          <p:cNvPr id="3" name="Rectangle 2">
            <a:extLst>
              <a:ext uri="{FF2B5EF4-FFF2-40B4-BE49-F238E27FC236}">
                <a16:creationId xmlns:a16="http://schemas.microsoft.com/office/drawing/2014/main" id="{D9D86266-629A-4DB5-B4AA-9DCB345BAC64}"/>
              </a:ext>
            </a:extLst>
          </p:cNvPr>
          <p:cNvSpPr/>
          <p:nvPr/>
        </p:nvSpPr>
        <p:spPr>
          <a:xfrm>
            <a:off x="419100" y="1219200"/>
            <a:ext cx="8305800" cy="4246563"/>
          </a:xfrm>
          <a:prstGeom prst="rect">
            <a:avLst/>
          </a:prstGeom>
        </p:spPr>
        <p:txBody>
          <a:bodyPr>
            <a:spAutoFit/>
          </a:bodyPr>
          <a:lstStyle/>
          <a:p>
            <a:pPr algn="ctr" eaLnBrk="1" hangingPunct="1">
              <a:spcBef>
                <a:spcPct val="50000"/>
              </a:spcBef>
              <a:defRPr/>
            </a:pPr>
            <a:r>
              <a:rPr lang="en-US" sz="5400" b="1" dirty="0">
                <a:effectLst>
                  <a:outerShdw blurRad="38100" dist="38100" dir="2700000" algn="tl">
                    <a:srgbClr val="000000"/>
                  </a:outerShdw>
                </a:effectLst>
              </a:rPr>
              <a:t>Plastic card pre-loaded with your money for purchases where any debit card is accepted. </a:t>
            </a: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3">
            <a:extLst>
              <a:ext uri="{FF2B5EF4-FFF2-40B4-BE49-F238E27FC236}">
                <a16:creationId xmlns:a16="http://schemas.microsoft.com/office/drawing/2014/main" id="{8D0B5AA1-DC45-497D-BD12-AAD89D8ECFDB}"/>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17E3B9E5-148C-42F4-8160-D1421DEE2422}"/>
              </a:ext>
            </a:extLst>
          </p:cNvPr>
          <p:cNvSpPr txBox="1">
            <a:spLocks noChangeArrowheads="1"/>
          </p:cNvSpPr>
          <p:nvPr/>
        </p:nvSpPr>
        <p:spPr bwMode="auto">
          <a:xfrm>
            <a:off x="495300" y="2447925"/>
            <a:ext cx="8153400" cy="1323975"/>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t>Pre-Paid Card</a:t>
            </a:r>
            <a:endParaRPr lang="en-US" sz="8000" b="1" dirty="0">
              <a:effectLst>
                <a:outerShdw blurRad="38100" dist="38100" dir="2700000" algn="tl">
                  <a:srgbClr val="000000"/>
                </a:outerShdw>
              </a:effectLst>
            </a:endParaRPr>
          </a:p>
        </p:txBody>
      </p:sp>
      <p:sp>
        <p:nvSpPr>
          <p:cNvPr id="22535" name="Text Box 7">
            <a:extLst>
              <a:ext uri="{FF2B5EF4-FFF2-40B4-BE49-F238E27FC236}">
                <a16:creationId xmlns:a16="http://schemas.microsoft.com/office/drawing/2014/main" id="{58C59B84-0FE3-45C3-BE27-9805BC632814}"/>
              </a:ext>
            </a:extLst>
          </p:cNvPr>
          <p:cNvSpPr txBox="1">
            <a:spLocks noChangeArrowheads="1"/>
          </p:cNvSpPr>
          <p:nvPr/>
        </p:nvSpPr>
        <p:spPr bwMode="auto">
          <a:xfrm>
            <a:off x="0" y="5862638"/>
            <a:ext cx="9144000" cy="401637"/>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5BC4B"/>
                </a:solidFill>
                <a:effectLst>
                  <a:outerShdw blurRad="38100" dist="38100" dir="2700000" algn="tl">
                    <a:srgbClr val="000000"/>
                  </a:outerShdw>
                </a:effectLst>
                <a:hlinkClick r:id="rId3" action="ppaction://hlinksldjump"/>
              </a:rPr>
              <a:t>CLICK TO PLAY AGAIN</a:t>
            </a:r>
            <a:endParaRPr lang="en-US" sz="2000" b="1" u="sng" dirty="0">
              <a:solidFill>
                <a:srgbClr val="F5BC4B"/>
              </a:solidFill>
              <a:effectLst>
                <a:outerShdw blurRad="38100" dist="38100" dir="2700000" algn="tl">
                  <a:srgbClr val="000000"/>
                </a:outerShdw>
              </a:effectLst>
            </a:endParaRPr>
          </a:p>
        </p:txBody>
      </p:sp>
      <p:sp>
        <p:nvSpPr>
          <p:cNvPr id="141317" name="Text Box 10">
            <a:extLst>
              <a:ext uri="{FF2B5EF4-FFF2-40B4-BE49-F238E27FC236}">
                <a16:creationId xmlns:a16="http://schemas.microsoft.com/office/drawing/2014/main" id="{9B99BF3E-1425-452D-A9EF-77F4E80372CC}"/>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500</a:t>
            </a: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ext Box 5">
            <a:extLst>
              <a:ext uri="{FF2B5EF4-FFF2-40B4-BE49-F238E27FC236}">
                <a16:creationId xmlns:a16="http://schemas.microsoft.com/office/drawing/2014/main" id="{39A300F1-0BCC-489D-8123-AF6867F99DC9}"/>
              </a:ext>
            </a:extLst>
          </p:cNvPr>
          <p:cNvSpPr txBox="1">
            <a:spLocks noChangeArrowheads="1"/>
          </p:cNvSpPr>
          <p:nvPr/>
        </p:nvSpPr>
        <p:spPr bwMode="auto">
          <a:xfrm>
            <a:off x="1544638" y="2312988"/>
            <a:ext cx="60960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400">
                <a:solidFill>
                  <a:srgbClr val="CB7707"/>
                </a:solidFill>
                <a:latin typeface="Comic Sans MS" panose="030F0702030302020204" pitchFamily="66" charset="0"/>
              </a:rPr>
              <a:t> </a:t>
            </a:r>
            <a:br>
              <a:rPr lang="en-US" altLang="en-US" sz="4400">
                <a:solidFill>
                  <a:srgbClr val="CB7707"/>
                </a:solidFill>
                <a:latin typeface="Comic Sans MS" panose="030F0702030302020204" pitchFamily="66" charset="0"/>
              </a:rPr>
            </a:br>
            <a:endParaRPr lang="en-US" altLang="en-US" sz="4400">
              <a:solidFill>
                <a:srgbClr val="002060"/>
              </a:solidFill>
              <a:latin typeface="Comic Sans MS" panose="030F0702030302020204" pitchFamily="66" charset="0"/>
            </a:endParaRPr>
          </a:p>
        </p:txBody>
      </p:sp>
      <p:sp>
        <p:nvSpPr>
          <p:cNvPr id="125959" name="AutoShape 7">
            <a:hlinkClick r:id="rId3" action="ppaction://hlinksldjump" highlightClick="1"/>
            <a:extLst>
              <a:ext uri="{FF2B5EF4-FFF2-40B4-BE49-F238E27FC236}">
                <a16:creationId xmlns:a16="http://schemas.microsoft.com/office/drawing/2014/main" id="{CF0ABB72-43CA-446B-9C61-8D8FD162328A}"/>
              </a:ext>
            </a:extLst>
          </p:cNvPr>
          <p:cNvSpPr>
            <a:spLocks noChangeArrowheads="1"/>
          </p:cNvSpPr>
          <p:nvPr/>
        </p:nvSpPr>
        <p:spPr bwMode="auto">
          <a:xfrm flipV="1">
            <a:off x="0" y="6858000"/>
            <a:ext cx="9144000" cy="46038"/>
          </a:xfrm>
          <a:prstGeom prst="actionButtonBlank">
            <a:avLst/>
          </a:prstGeom>
          <a:noFill/>
          <a:ln w="9525">
            <a:noFill/>
            <a:miter lim="800000"/>
            <a:headEnd/>
            <a:tailEnd/>
          </a:ln>
          <a:effectLst/>
        </p:spPr>
        <p:txBody>
          <a:bodyPr wrap="none" anchor="ctr"/>
          <a:lstStyle/>
          <a:p>
            <a:pPr algn="ctr" eaLnBrk="1" hangingPunct="1">
              <a:defRPr/>
            </a:pPr>
            <a:endParaRPr lang="en-US" sz="6000" b="1">
              <a:solidFill>
                <a:schemeClr val="bg1"/>
              </a:solidFill>
              <a:effectLst>
                <a:outerShdw blurRad="38100" dist="38100" dir="2700000" algn="tl">
                  <a:srgbClr val="000000">
                    <a:alpha val="43137"/>
                  </a:srgbClr>
                </a:outerShdw>
              </a:effectLst>
            </a:endParaRPr>
          </a:p>
        </p:txBody>
      </p:sp>
      <p:sp>
        <p:nvSpPr>
          <p:cNvPr id="143364" name="Rectangle 7">
            <a:extLst>
              <a:ext uri="{FF2B5EF4-FFF2-40B4-BE49-F238E27FC236}">
                <a16:creationId xmlns:a16="http://schemas.microsoft.com/office/drawing/2014/main" id="{526F4D9A-63F1-4A43-B46D-E9D409FE13D5}"/>
              </a:ext>
            </a:extLst>
          </p:cNvPr>
          <p:cNvSpPr>
            <a:spLocks noChangeArrowheads="1"/>
          </p:cNvSpPr>
          <p:nvPr/>
        </p:nvSpPr>
        <p:spPr bwMode="auto">
          <a:xfrm>
            <a:off x="228600" y="1093788"/>
            <a:ext cx="86106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sz="5400" b="1">
                <a:solidFill>
                  <a:srgbClr val="F5BC4B"/>
                </a:solidFill>
              </a:rPr>
              <a:t> </a:t>
            </a:r>
          </a:p>
        </p:txBody>
      </p:sp>
      <p:sp>
        <p:nvSpPr>
          <p:cNvPr id="143365" name="TextBox 4">
            <a:extLst>
              <a:ext uri="{FF2B5EF4-FFF2-40B4-BE49-F238E27FC236}">
                <a16:creationId xmlns:a16="http://schemas.microsoft.com/office/drawing/2014/main" id="{15396BF3-312A-4674-A18B-79510BAE743A}"/>
              </a:ext>
            </a:extLst>
          </p:cNvPr>
          <p:cNvSpPr txBox="1">
            <a:spLocks noChangeArrowheads="1"/>
          </p:cNvSpPr>
          <p:nvPr/>
        </p:nvSpPr>
        <p:spPr bwMode="auto">
          <a:xfrm>
            <a:off x="0" y="406400"/>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spcBef>
                <a:spcPct val="0"/>
              </a:spcBef>
              <a:buClrTx/>
              <a:buSzTx/>
              <a:buFontTx/>
              <a:buNone/>
            </a:pPr>
            <a:r>
              <a:rPr lang="en-US" altLang="en-US" b="1" i="1" u="sng">
                <a:solidFill>
                  <a:srgbClr val="FFFF00"/>
                </a:solidFill>
              </a:rPr>
              <a:t>Final  Jeopardy  Question</a:t>
            </a:r>
          </a:p>
        </p:txBody>
      </p:sp>
      <p:sp>
        <p:nvSpPr>
          <p:cNvPr id="6" name="TextBox 5">
            <a:extLst>
              <a:ext uri="{FF2B5EF4-FFF2-40B4-BE49-F238E27FC236}">
                <a16:creationId xmlns:a16="http://schemas.microsoft.com/office/drawing/2014/main" id="{82BFF9F5-95BE-4100-95A9-DDA3B99F1F27}"/>
              </a:ext>
            </a:extLst>
          </p:cNvPr>
          <p:cNvSpPr txBox="1"/>
          <p:nvPr/>
        </p:nvSpPr>
        <p:spPr>
          <a:xfrm>
            <a:off x="-12700" y="6019800"/>
            <a:ext cx="9144000" cy="677863"/>
          </a:xfrm>
          <a:prstGeom prst="rect">
            <a:avLst/>
          </a:prstGeom>
          <a:noFill/>
        </p:spPr>
        <p:txBody>
          <a:bodyPr>
            <a:spAutoFit/>
          </a:bodyPr>
          <a:lstStyle/>
          <a:p>
            <a:pPr algn="ctr">
              <a:defRPr/>
            </a:pPr>
            <a:r>
              <a:rPr lang="en-US" sz="2000" b="1" u="sng" dirty="0">
                <a:solidFill>
                  <a:srgbClr val="F9B04F"/>
                </a:solidFill>
                <a:effectLst>
                  <a:outerShdw blurRad="38100" dist="38100" dir="2700000" algn="tl">
                    <a:srgbClr val="808080"/>
                  </a:outerShdw>
                </a:effectLst>
              </a:rPr>
              <a:t>CLICK TO CHECK</a:t>
            </a:r>
          </a:p>
          <a:p>
            <a:pPr algn="ctr">
              <a:defRPr/>
            </a:pPr>
            <a:endParaRPr lang="en-US" dirty="0"/>
          </a:p>
        </p:txBody>
      </p:sp>
      <p:sp>
        <p:nvSpPr>
          <p:cNvPr id="143367" name="Rectangle 1">
            <a:extLst>
              <a:ext uri="{FF2B5EF4-FFF2-40B4-BE49-F238E27FC236}">
                <a16:creationId xmlns:a16="http://schemas.microsoft.com/office/drawing/2014/main" id="{0EC704CD-139C-44C2-A874-10A975083E0E}"/>
              </a:ext>
            </a:extLst>
          </p:cNvPr>
          <p:cNvSpPr>
            <a:spLocks noChangeArrowheads="1"/>
          </p:cNvSpPr>
          <p:nvPr/>
        </p:nvSpPr>
        <p:spPr bwMode="auto">
          <a:xfrm>
            <a:off x="800100" y="1555750"/>
            <a:ext cx="74676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sz="4800" b="1"/>
              <a:t>An investment when you have a variety of assets including  stocks, bonds, and mutual funds.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Oval 4">
            <a:extLst>
              <a:ext uri="{FF2B5EF4-FFF2-40B4-BE49-F238E27FC236}">
                <a16:creationId xmlns:a16="http://schemas.microsoft.com/office/drawing/2014/main" id="{EEA9B73E-15D1-40B9-A46D-AFB90216D29E}"/>
              </a:ext>
            </a:extLst>
          </p:cNvPr>
          <p:cNvSpPr>
            <a:spLocks noChangeArrowheads="1"/>
          </p:cNvSpPr>
          <p:nvPr/>
        </p:nvSpPr>
        <p:spPr bwMode="auto">
          <a:xfrm>
            <a:off x="952500" y="1524000"/>
            <a:ext cx="7239000" cy="4267200"/>
          </a:xfrm>
          <a:prstGeom prst="ellipse">
            <a:avLst/>
          </a:prstGeom>
          <a:gradFill rotWithShape="0">
            <a:gsLst>
              <a:gs pos="0">
                <a:schemeClr val="bg1"/>
              </a:gs>
              <a:gs pos="100000">
                <a:srgbClr val="FCC98C"/>
              </a:gs>
            </a:gsLst>
            <a:lin ang="5400000" scaled="1"/>
          </a:gradFill>
          <a:ln w="76200">
            <a:solidFill>
              <a:srgbClr val="FF9900"/>
            </a:solidFill>
            <a:round/>
            <a:headEnd/>
            <a:tailEnd/>
          </a:ln>
          <a:effectLst/>
        </p:spPr>
        <p:txBody>
          <a:bodyPr wrap="none" anchor="ctr"/>
          <a:lstStyle/>
          <a:p>
            <a:pPr algn="ctr" eaLnBrk="1" hangingPunct="1">
              <a:spcBef>
                <a:spcPct val="20000"/>
              </a:spcBef>
              <a:buClr>
                <a:schemeClr val="folHlink"/>
              </a:buClr>
              <a:buSzPct val="60000"/>
              <a:buFont typeface="Wingdings" pitchFamily="2" charset="2"/>
              <a:buNone/>
              <a:defRPr/>
            </a:pPr>
            <a:r>
              <a:rPr lang="en-US" sz="6000" b="1" dirty="0">
                <a:solidFill>
                  <a:srgbClr val="000099"/>
                </a:solidFill>
                <a:effectLst>
                  <a:outerShdw blurRad="38100" dist="38100" dir="2700000" algn="tl">
                    <a:srgbClr val="000000"/>
                  </a:outerShdw>
                </a:effectLst>
                <a:latin typeface="Tahoma" charset="0"/>
              </a:rPr>
              <a:t>Investing</a:t>
            </a:r>
          </a:p>
        </p:txBody>
      </p:sp>
      <p:sp>
        <p:nvSpPr>
          <p:cNvPr id="16387" name="Rectangle 8">
            <a:extLst>
              <a:ext uri="{FF2B5EF4-FFF2-40B4-BE49-F238E27FC236}">
                <a16:creationId xmlns:a16="http://schemas.microsoft.com/office/drawing/2014/main" id="{78632820-47E3-4A80-928D-2D4D0302EBCC}"/>
              </a:ext>
            </a:extLst>
          </p:cNvPr>
          <p:cNvSpPr>
            <a:spLocks noChangeArrowheads="1"/>
          </p:cNvSpPr>
          <p:nvPr/>
        </p:nvSpPr>
        <p:spPr bwMode="auto">
          <a:xfrm>
            <a:off x="838200" y="255588"/>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sz="3600" b="1">
                <a:solidFill>
                  <a:srgbClr val="FFFF00"/>
                </a:solidFill>
              </a:rPr>
              <a:t>What do you know about…</a:t>
            </a: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DE8E1-32F7-433C-B57D-E1593E481DE7}"/>
              </a:ext>
            </a:extLst>
          </p:cNvPr>
          <p:cNvSpPr>
            <a:spLocks noGrp="1"/>
          </p:cNvSpPr>
          <p:nvPr>
            <p:ph type="title"/>
          </p:nvPr>
        </p:nvSpPr>
        <p:spPr>
          <a:xfrm>
            <a:off x="685800" y="304800"/>
            <a:ext cx="8229600" cy="1139825"/>
          </a:xfrm>
        </p:spPr>
        <p:txBody>
          <a:bodyPr/>
          <a:lstStyle/>
          <a:p>
            <a:pPr>
              <a:defRPr/>
            </a:pPr>
            <a:r>
              <a:rPr lang="en-US" i="1" dirty="0">
                <a:solidFill>
                  <a:srgbClr val="FFFF00"/>
                </a:solidFill>
                <a:effectLst/>
                <a:latin typeface="+mn-lt"/>
              </a:rPr>
              <a:t>Final Jeopardy Answer is …</a:t>
            </a:r>
            <a:endParaRPr lang="en-US" dirty="0">
              <a:solidFill>
                <a:srgbClr val="FFFF00"/>
              </a:solidFill>
              <a:effectLst/>
              <a:latin typeface="+mn-lt"/>
            </a:endParaRPr>
          </a:p>
        </p:txBody>
      </p:sp>
      <p:sp>
        <p:nvSpPr>
          <p:cNvPr id="3" name="Content Placeholder 2">
            <a:extLst>
              <a:ext uri="{FF2B5EF4-FFF2-40B4-BE49-F238E27FC236}">
                <a16:creationId xmlns:a16="http://schemas.microsoft.com/office/drawing/2014/main" id="{023617FF-F429-4983-8D0A-95E2D04EFF97}"/>
              </a:ext>
            </a:extLst>
          </p:cNvPr>
          <p:cNvSpPr>
            <a:spLocks noGrp="1"/>
          </p:cNvSpPr>
          <p:nvPr>
            <p:ph idx="1"/>
          </p:nvPr>
        </p:nvSpPr>
        <p:spPr>
          <a:xfrm>
            <a:off x="457200" y="1828800"/>
            <a:ext cx="8229600" cy="4530725"/>
          </a:xfrm>
        </p:spPr>
        <p:txBody>
          <a:bodyPr/>
          <a:lstStyle/>
          <a:p>
            <a:pPr marL="0" indent="0" algn="ctr">
              <a:buFont typeface="Wingdings" panose="05000000000000000000" pitchFamily="2" charset="2"/>
              <a:buNone/>
              <a:defRPr/>
            </a:pPr>
            <a:r>
              <a:rPr lang="en-US" sz="6000" b="1" dirty="0"/>
              <a:t>Asset Allocation  or </a:t>
            </a:r>
          </a:p>
          <a:p>
            <a:pPr marL="0" indent="0" algn="ctr">
              <a:buFont typeface="Wingdings" panose="05000000000000000000" pitchFamily="2" charset="2"/>
              <a:buNone/>
              <a:defRPr/>
            </a:pPr>
            <a:r>
              <a:rPr lang="en-US" sz="6000" b="1" dirty="0"/>
              <a:t>Diversification</a:t>
            </a:r>
          </a:p>
          <a:p>
            <a:pPr>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Oval 4">
            <a:extLst>
              <a:ext uri="{FF2B5EF4-FFF2-40B4-BE49-F238E27FC236}">
                <a16:creationId xmlns:a16="http://schemas.microsoft.com/office/drawing/2014/main" id="{0CB3BCBB-1C17-4C05-882A-5C9B11F3AD3C}"/>
              </a:ext>
            </a:extLst>
          </p:cNvPr>
          <p:cNvSpPr>
            <a:spLocks noChangeArrowheads="1"/>
          </p:cNvSpPr>
          <p:nvPr/>
        </p:nvSpPr>
        <p:spPr bwMode="auto">
          <a:xfrm>
            <a:off x="952500" y="1676400"/>
            <a:ext cx="7239000" cy="4267200"/>
          </a:xfrm>
          <a:prstGeom prst="ellipse">
            <a:avLst/>
          </a:prstGeom>
          <a:gradFill rotWithShape="0">
            <a:gsLst>
              <a:gs pos="0">
                <a:schemeClr val="bg1"/>
              </a:gs>
              <a:gs pos="100000">
                <a:srgbClr val="FCC98C"/>
              </a:gs>
            </a:gsLst>
            <a:lin ang="5400000" scaled="1"/>
          </a:gradFill>
          <a:ln w="76200">
            <a:solidFill>
              <a:srgbClr val="FF9900"/>
            </a:solidFill>
            <a:round/>
            <a:headEnd/>
            <a:tailEnd/>
          </a:ln>
          <a:effectLst/>
        </p:spPr>
        <p:txBody>
          <a:bodyPr wrap="none" anchor="ctr"/>
          <a:lstStyle/>
          <a:p>
            <a:pPr algn="ctr" eaLnBrk="1" hangingPunct="1">
              <a:spcBef>
                <a:spcPct val="20000"/>
              </a:spcBef>
              <a:buClr>
                <a:schemeClr val="folHlink"/>
              </a:buClr>
              <a:buSzPct val="60000"/>
              <a:buFont typeface="Wingdings" pitchFamily="2" charset="2"/>
              <a:buNone/>
              <a:defRPr/>
            </a:pPr>
            <a:endParaRPr lang="en-US" sz="6000" b="1" dirty="0">
              <a:solidFill>
                <a:srgbClr val="000099"/>
              </a:solidFill>
              <a:effectLst>
                <a:outerShdw blurRad="38100" dist="38100" dir="2700000" algn="tl">
                  <a:srgbClr val="000000"/>
                </a:outerShdw>
              </a:effectLst>
              <a:latin typeface="Tahoma" charset="0"/>
            </a:endParaRPr>
          </a:p>
          <a:p>
            <a:pPr algn="ctr" eaLnBrk="1" hangingPunct="1">
              <a:spcBef>
                <a:spcPct val="20000"/>
              </a:spcBef>
              <a:buClr>
                <a:schemeClr val="folHlink"/>
              </a:buClr>
              <a:buSzPct val="60000"/>
              <a:buFont typeface="Wingdings" pitchFamily="2" charset="2"/>
              <a:buNone/>
              <a:defRPr/>
            </a:pPr>
            <a:r>
              <a:rPr lang="en-US" sz="6000" b="1" dirty="0">
                <a:solidFill>
                  <a:srgbClr val="000099"/>
                </a:solidFill>
                <a:effectLst>
                  <a:outerShdw blurRad="38100" dist="38100" dir="2700000" algn="tl">
                    <a:srgbClr val="000000"/>
                  </a:outerShdw>
                </a:effectLst>
                <a:latin typeface="Tahoma" charset="0"/>
              </a:rPr>
              <a:t>Plastic Money </a:t>
            </a:r>
          </a:p>
          <a:p>
            <a:pPr algn="ctr" eaLnBrk="1" hangingPunct="1">
              <a:spcBef>
                <a:spcPct val="20000"/>
              </a:spcBef>
              <a:buClr>
                <a:schemeClr val="folHlink"/>
              </a:buClr>
              <a:buSzPct val="60000"/>
              <a:buFont typeface="Wingdings" pitchFamily="2" charset="2"/>
              <a:buNone/>
              <a:defRPr/>
            </a:pPr>
            <a:r>
              <a:rPr lang="en-US" sz="6000" b="1" dirty="0">
                <a:solidFill>
                  <a:srgbClr val="000099"/>
                </a:solidFill>
                <a:effectLst>
                  <a:outerShdw blurRad="38100" dist="38100" dir="2700000" algn="tl">
                    <a:srgbClr val="000000"/>
                  </a:outerShdw>
                </a:effectLst>
                <a:latin typeface="Tahoma" charset="0"/>
              </a:rPr>
              <a:t>Cards</a:t>
            </a:r>
          </a:p>
          <a:p>
            <a:pPr algn="ctr" eaLnBrk="1" hangingPunct="1">
              <a:spcBef>
                <a:spcPct val="20000"/>
              </a:spcBef>
              <a:buClr>
                <a:schemeClr val="folHlink"/>
              </a:buClr>
              <a:buSzPct val="60000"/>
              <a:buFont typeface="Wingdings" pitchFamily="2" charset="2"/>
              <a:buNone/>
              <a:defRPr/>
            </a:pPr>
            <a:endParaRPr lang="en-US" sz="5000" b="1" dirty="0">
              <a:solidFill>
                <a:srgbClr val="000099"/>
              </a:solidFill>
              <a:effectLst>
                <a:outerShdw blurRad="38100" dist="38100" dir="2700000" algn="tl">
                  <a:srgbClr val="000000"/>
                </a:outerShdw>
              </a:effectLst>
              <a:latin typeface="Tahoma" charset="0"/>
            </a:endParaRPr>
          </a:p>
        </p:txBody>
      </p:sp>
      <p:sp>
        <p:nvSpPr>
          <p:cNvPr id="18435" name="Rectangle 8">
            <a:extLst>
              <a:ext uri="{FF2B5EF4-FFF2-40B4-BE49-F238E27FC236}">
                <a16:creationId xmlns:a16="http://schemas.microsoft.com/office/drawing/2014/main" id="{230E5DC9-DD1D-457E-AD3F-51FA5FCA80ED}"/>
              </a:ext>
            </a:extLst>
          </p:cNvPr>
          <p:cNvSpPr>
            <a:spLocks noChangeArrowheads="1"/>
          </p:cNvSpPr>
          <p:nvPr/>
        </p:nvSpPr>
        <p:spPr bwMode="auto">
          <a:xfrm>
            <a:off x="9525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sz="3600" b="1">
                <a:solidFill>
                  <a:srgbClr val="FFFF00"/>
                </a:solidFill>
              </a:rPr>
              <a:t>What do you know about…</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CF336904-B415-4D4B-8288-08527603B317}"/>
              </a:ext>
            </a:extLst>
          </p:cNvPr>
          <p:cNvSpPr txBox="1">
            <a:spLocks noChangeArrowheads="1"/>
          </p:cNvSpPr>
          <p:nvPr/>
        </p:nvSpPr>
        <p:spPr bwMode="auto">
          <a:xfrm>
            <a:off x="0" y="60198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9B04F"/>
                </a:solidFill>
                <a:effectLst>
                  <a:outerShdw blurRad="38100" dist="38100" dir="2700000" algn="tl">
                    <a:srgbClr val="808080"/>
                  </a:outerShdw>
                </a:effectLst>
              </a:rPr>
              <a:t>CLICK TO CHECK</a:t>
            </a:r>
          </a:p>
        </p:txBody>
      </p:sp>
      <p:sp>
        <p:nvSpPr>
          <p:cNvPr id="20483" name="Rectangle 9">
            <a:extLst>
              <a:ext uri="{FF2B5EF4-FFF2-40B4-BE49-F238E27FC236}">
                <a16:creationId xmlns:a16="http://schemas.microsoft.com/office/drawing/2014/main" id="{BD578EC9-AD7B-423E-8200-EFC7BCCC02E3}"/>
              </a:ext>
            </a:extLst>
          </p:cNvPr>
          <p:cNvSpPr>
            <a:spLocks noChangeArrowheads="1"/>
          </p:cNvSpPr>
          <p:nvPr/>
        </p:nvSpPr>
        <p:spPr bwMode="auto">
          <a:xfrm>
            <a:off x="914400" y="414338"/>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1   f o r   100  p o i n t s  …</a:t>
            </a:r>
          </a:p>
        </p:txBody>
      </p:sp>
      <p:sp>
        <p:nvSpPr>
          <p:cNvPr id="20484" name="Rectangle 2">
            <a:extLst>
              <a:ext uri="{FF2B5EF4-FFF2-40B4-BE49-F238E27FC236}">
                <a16:creationId xmlns:a16="http://schemas.microsoft.com/office/drawing/2014/main" id="{8358F29F-0A48-46BE-91EB-98311ACBEAB2}"/>
              </a:ext>
            </a:extLst>
          </p:cNvPr>
          <p:cNvSpPr>
            <a:spLocks noChangeArrowheads="1"/>
          </p:cNvSpPr>
          <p:nvPr/>
        </p:nvSpPr>
        <p:spPr bwMode="auto">
          <a:xfrm>
            <a:off x="180975" y="1536700"/>
            <a:ext cx="8382000"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spcBef>
                <a:spcPct val="0"/>
              </a:spcBef>
              <a:buClrTx/>
              <a:buSzTx/>
              <a:buFontTx/>
              <a:buNone/>
            </a:pPr>
            <a:r>
              <a:rPr lang="en-US" altLang="en-US" sz="6000" b="1"/>
              <a:t>Monthly costs (good debt) which you need  to pay to survive in life.</a:t>
            </a:r>
            <a:endParaRPr lang="en-US" altLang="en-US" sz="6000"/>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7/20/2009 7:27:48 PM&quot;&gt;&lt;Slide id=&quot;353&quot; dur=&quot;1.828125&quot; bld=&quot;|.1|.5|.5|.3|0|0|0|0|0|0&quot;/&gt;&lt;Slide id=&quot;396&quot; dur=&quot;2.078125&quot;/&gt;&lt;/Timings&gt;&lt;/WMTools&gt;"/>
</p:tagLst>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81A42C9A1FF0C4E8EFDD6E1EC68268E" ma:contentTypeVersion="12" ma:contentTypeDescription="Create a new document." ma:contentTypeScope="" ma:versionID="74f415700e677f67570d1265c4de6c02">
  <xsd:schema xmlns:xsd="http://www.w3.org/2001/XMLSchema" xmlns:xs="http://www.w3.org/2001/XMLSchema" xmlns:p="http://schemas.microsoft.com/office/2006/metadata/properties" xmlns:ns2="bfa4db11-c700-41fb-b639-f7e6b4e680b5" xmlns:ns3="9cd82c5b-74c9-4827-94f1-5bf219ae6b20" targetNamespace="http://schemas.microsoft.com/office/2006/metadata/properties" ma:root="true" ma:fieldsID="60f53a838a094153ce095486d560252d" ns2:_="" ns3:_="">
    <xsd:import namespace="bfa4db11-c700-41fb-b639-f7e6b4e680b5"/>
    <xsd:import namespace="9cd82c5b-74c9-4827-94f1-5bf219ae6b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a4db11-c700-41fb-b639-f7e6b4e680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82c5b-74c9-4827-94f1-5bf219ae6b2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B75CE70-A04F-435F-8AE5-40C2C5C58217}">
  <ds:schemaRefs>
    <ds:schemaRef ds:uri="http://schemas.microsoft.com/sharepoint/v3/contenttype/forms"/>
  </ds:schemaRefs>
</ds:datastoreItem>
</file>

<file path=customXml/itemProps2.xml><?xml version="1.0" encoding="utf-8"?>
<ds:datastoreItem xmlns:ds="http://schemas.openxmlformats.org/officeDocument/2006/customXml" ds:itemID="{1633B6A4-9F0B-467B-A71C-88D6CFEB0B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a4db11-c700-41fb-b639-f7e6b4e680b5"/>
    <ds:schemaRef ds:uri="9cd82c5b-74c9-4827-94f1-5bf219ae6b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Globe</Template>
  <TotalTime>2312</TotalTime>
  <Words>2283</Words>
  <Application>Microsoft Office PowerPoint</Application>
  <PresentationFormat>On-screen Show (4:3)</PresentationFormat>
  <Paragraphs>364</Paragraphs>
  <Slides>70</Slides>
  <Notes>68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70</vt:i4>
      </vt:variant>
    </vt:vector>
  </HeadingPairs>
  <TitlesOfParts>
    <vt:vector size="79" baseType="lpstr">
      <vt:lpstr>Verdana</vt:lpstr>
      <vt:lpstr>Arial</vt:lpstr>
      <vt:lpstr>Wingdings</vt:lpstr>
      <vt:lpstr>Calibri</vt:lpstr>
      <vt:lpstr>Tahoma</vt:lpstr>
      <vt:lpstr>Berlin Sans FB Demi</vt:lpstr>
      <vt:lpstr>Roboto</vt:lpstr>
      <vt:lpstr>Comic Sans MS</vt:lpstr>
      <vt:lpstr>Globe</vt:lpstr>
      <vt:lpstr>This Is Jeopardy!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Final Jeopardy Answer is …</vt:lpstr>
    </vt:vector>
  </TitlesOfParts>
  <Company>Fusion Media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Multi-Q: A Review Game</dc:title>
  <dc:creator>Lister</dc:creator>
  <cp:lastModifiedBy>Jarvon Carson</cp:lastModifiedBy>
  <cp:revision>323</cp:revision>
  <dcterms:created xsi:type="dcterms:W3CDTF">2000-06-13T23:05:30Z</dcterms:created>
  <dcterms:modified xsi:type="dcterms:W3CDTF">2021-06-08T17:49:20Z</dcterms:modified>
</cp:coreProperties>
</file>