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3"/>
  </p:sldMasterIdLst>
  <p:notesMasterIdLst>
    <p:notesMasterId r:id="rId74"/>
  </p:notesMasterIdLst>
  <p:handoutMasterIdLst>
    <p:handoutMasterId r:id="rId75"/>
  </p:handoutMasterIdLst>
  <p:sldIdLst>
    <p:sldId id="469" r:id="rId4"/>
    <p:sldId id="257" r:id="rId5"/>
    <p:sldId id="464" r:id="rId6"/>
    <p:sldId id="465" r:id="rId7"/>
    <p:sldId id="466" r:id="rId8"/>
    <p:sldId id="467" r:id="rId9"/>
    <p:sldId id="468" r:id="rId10"/>
    <p:sldId id="263" r:id="rId11"/>
    <p:sldId id="399" r:id="rId12"/>
    <p:sldId id="398" r:id="rId13"/>
    <p:sldId id="402" r:id="rId14"/>
    <p:sldId id="403" r:id="rId15"/>
    <p:sldId id="400" r:id="rId16"/>
    <p:sldId id="401" r:id="rId17"/>
    <p:sldId id="264" r:id="rId18"/>
    <p:sldId id="265" r:id="rId19"/>
    <p:sldId id="426" r:id="rId20"/>
    <p:sldId id="427" r:id="rId21"/>
    <p:sldId id="404" r:id="rId22"/>
    <p:sldId id="405" r:id="rId23"/>
    <p:sldId id="406" r:id="rId24"/>
    <p:sldId id="407" r:id="rId25"/>
    <p:sldId id="408" r:id="rId26"/>
    <p:sldId id="409" r:id="rId27"/>
    <p:sldId id="410" r:id="rId28"/>
    <p:sldId id="411" r:id="rId29"/>
    <p:sldId id="412" r:id="rId30"/>
    <p:sldId id="413" r:id="rId31"/>
    <p:sldId id="429" r:id="rId32"/>
    <p:sldId id="428" r:id="rId33"/>
    <p:sldId id="430" r:id="rId34"/>
    <p:sldId id="431" r:id="rId35"/>
    <p:sldId id="414" r:id="rId36"/>
    <p:sldId id="415" r:id="rId37"/>
    <p:sldId id="416" r:id="rId38"/>
    <p:sldId id="417" r:id="rId39"/>
    <p:sldId id="418" r:id="rId40"/>
    <p:sldId id="419" r:id="rId41"/>
    <p:sldId id="420" r:id="rId42"/>
    <p:sldId id="421" r:id="rId43"/>
    <p:sldId id="424" r:id="rId44"/>
    <p:sldId id="425" r:id="rId45"/>
    <p:sldId id="432" r:id="rId46"/>
    <p:sldId id="433" r:id="rId47"/>
    <p:sldId id="434" r:id="rId48"/>
    <p:sldId id="435" r:id="rId49"/>
    <p:sldId id="436" r:id="rId50"/>
    <p:sldId id="437" r:id="rId51"/>
    <p:sldId id="440" r:id="rId52"/>
    <p:sldId id="441" r:id="rId53"/>
    <p:sldId id="442" r:id="rId54"/>
    <p:sldId id="443" r:id="rId55"/>
    <p:sldId id="444" r:id="rId56"/>
    <p:sldId id="445" r:id="rId57"/>
    <p:sldId id="446" r:id="rId58"/>
    <p:sldId id="447" r:id="rId59"/>
    <p:sldId id="448" r:id="rId60"/>
    <p:sldId id="449" r:id="rId61"/>
    <p:sldId id="454" r:id="rId62"/>
    <p:sldId id="455" r:id="rId63"/>
    <p:sldId id="456" r:id="rId64"/>
    <p:sldId id="457" r:id="rId65"/>
    <p:sldId id="458" r:id="rId66"/>
    <p:sldId id="459" r:id="rId67"/>
    <p:sldId id="460" r:id="rId68"/>
    <p:sldId id="461" r:id="rId69"/>
    <p:sldId id="462" r:id="rId70"/>
    <p:sldId id="463" r:id="rId71"/>
    <p:sldId id="366" r:id="rId72"/>
    <p:sldId id="470" r:id="rId73"/>
  </p:sldIdLst>
  <p:sldSz cx="9144000" cy="6858000" type="screen4x3"/>
  <p:notesSz cx="7102475" cy="9388475"/>
  <p:custDataLst>
    <p:tags r:id="rId76"/>
  </p:custDataLst>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06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FFFF"/>
    <a:srgbClr val="F5BC4B"/>
    <a:srgbClr val="F9B04F"/>
    <a:srgbClr val="336600"/>
    <a:srgbClr val="D31C09"/>
    <a:srgbClr val="2FC600"/>
    <a:srgbClr val="F690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76" autoAdjust="0"/>
    <p:restoredTop sz="90929"/>
  </p:normalViewPr>
  <p:slideViewPr>
    <p:cSldViewPr>
      <p:cViewPr varScale="1">
        <p:scale>
          <a:sx n="76" d="100"/>
          <a:sy n="76" d="100"/>
        </p:scale>
        <p:origin x="1426" y="48"/>
      </p:cViewPr>
      <p:guideLst>
        <p:guide orient="horz" pos="206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98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tableStyles" Target="tableStyles.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tags" Target="tags/tag1.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customXml" Target="../customXml/item2.xml"/><Relationship Id="rId29"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E9CC6D-03D2-4AD2-A72E-6B67C15069F0}"/>
              </a:ext>
            </a:extLst>
          </p:cNvPr>
          <p:cNvSpPr>
            <a:spLocks noGrp="1"/>
          </p:cNvSpPr>
          <p:nvPr>
            <p:ph type="hdr" sz="quarter"/>
          </p:nvPr>
        </p:nvSpPr>
        <p:spPr>
          <a:xfrm>
            <a:off x="0" y="0"/>
            <a:ext cx="3078163" cy="469900"/>
          </a:xfrm>
          <a:prstGeom prst="rect">
            <a:avLst/>
          </a:prstGeom>
        </p:spPr>
        <p:txBody>
          <a:bodyPr vert="horz" lIns="92464" tIns="46232" rIns="92464" bIns="46232"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C5081E7E-CB6A-4D71-B42F-A9701F76D718}"/>
              </a:ext>
            </a:extLst>
          </p:cNvPr>
          <p:cNvSpPr>
            <a:spLocks noGrp="1"/>
          </p:cNvSpPr>
          <p:nvPr>
            <p:ph type="dt" sz="quarter" idx="1"/>
          </p:nvPr>
        </p:nvSpPr>
        <p:spPr>
          <a:xfrm>
            <a:off x="4022725" y="0"/>
            <a:ext cx="3078163" cy="469900"/>
          </a:xfrm>
          <a:prstGeom prst="rect">
            <a:avLst/>
          </a:prstGeom>
        </p:spPr>
        <p:txBody>
          <a:bodyPr vert="horz" lIns="92464" tIns="46232" rIns="92464" bIns="46232" rtlCol="0"/>
          <a:lstStyle>
            <a:lvl1pPr algn="r">
              <a:defRPr sz="1200"/>
            </a:lvl1pPr>
          </a:lstStyle>
          <a:p>
            <a:pPr>
              <a:defRPr/>
            </a:pPr>
            <a:fld id="{495DDDEF-B261-45C8-9C64-16A1103337B4}" type="datetimeFigureOut">
              <a:rPr lang="en-US"/>
              <a:pPr>
                <a:defRPr/>
              </a:pPr>
              <a:t>6/17/2021</a:t>
            </a:fld>
            <a:endParaRPr lang="en-US"/>
          </a:p>
        </p:txBody>
      </p:sp>
      <p:sp>
        <p:nvSpPr>
          <p:cNvPr id="4" name="Footer Placeholder 3">
            <a:extLst>
              <a:ext uri="{FF2B5EF4-FFF2-40B4-BE49-F238E27FC236}">
                <a16:creationId xmlns:a16="http://schemas.microsoft.com/office/drawing/2014/main" id="{BF10EE6F-4159-4792-A04D-A0658C523BFF}"/>
              </a:ext>
            </a:extLst>
          </p:cNvPr>
          <p:cNvSpPr>
            <a:spLocks noGrp="1"/>
          </p:cNvSpPr>
          <p:nvPr>
            <p:ph type="ftr" sz="quarter" idx="2"/>
          </p:nvPr>
        </p:nvSpPr>
        <p:spPr>
          <a:xfrm>
            <a:off x="0" y="8916988"/>
            <a:ext cx="3078163" cy="469900"/>
          </a:xfrm>
          <a:prstGeom prst="rect">
            <a:avLst/>
          </a:prstGeom>
        </p:spPr>
        <p:txBody>
          <a:bodyPr vert="horz" lIns="92464" tIns="46232" rIns="92464" bIns="46232"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79814B4D-A30E-410C-BB6A-6D29E54061B4}"/>
              </a:ext>
            </a:extLst>
          </p:cNvPr>
          <p:cNvSpPr>
            <a:spLocks noGrp="1"/>
          </p:cNvSpPr>
          <p:nvPr>
            <p:ph type="sldNum" sz="quarter" idx="3"/>
          </p:nvPr>
        </p:nvSpPr>
        <p:spPr>
          <a:xfrm>
            <a:off x="4022725" y="8916988"/>
            <a:ext cx="3078163" cy="469900"/>
          </a:xfrm>
          <a:prstGeom prst="rect">
            <a:avLst/>
          </a:prstGeom>
        </p:spPr>
        <p:txBody>
          <a:bodyPr vert="horz" wrap="square" lIns="92464" tIns="46232" rIns="92464" bIns="46232" numCol="1" anchor="b" anchorCtr="0" compatLnSpc="1">
            <a:prstTxWarp prst="textNoShape">
              <a:avLst/>
            </a:prstTxWarp>
          </a:bodyPr>
          <a:lstStyle>
            <a:lvl1pPr algn="r">
              <a:defRPr sz="1200"/>
            </a:lvl1pPr>
          </a:lstStyle>
          <a:p>
            <a:pPr>
              <a:defRPr/>
            </a:pPr>
            <a:fld id="{2EE6F5E1-9A7B-454F-A743-3B0A697F3F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9FA091-FD78-4AA3-AED6-7AA291840C68}"/>
              </a:ext>
            </a:extLst>
          </p:cNvPr>
          <p:cNvSpPr>
            <a:spLocks noGrp="1"/>
          </p:cNvSpPr>
          <p:nvPr>
            <p:ph type="hdr" sz="quarter"/>
          </p:nvPr>
        </p:nvSpPr>
        <p:spPr>
          <a:xfrm>
            <a:off x="0" y="0"/>
            <a:ext cx="3078163" cy="469900"/>
          </a:xfrm>
          <a:prstGeom prst="rect">
            <a:avLst/>
          </a:prstGeom>
        </p:spPr>
        <p:txBody>
          <a:bodyPr vert="horz" lIns="94221" tIns="47111" rIns="94221" bIns="47111" rtlCol="0"/>
          <a:lstStyle>
            <a:lvl1pPr algn="l" eaLnBrk="1" hangingPunct="1">
              <a:defRPr sz="1200" b="1">
                <a:solidFill>
                  <a:schemeClr val="bg1"/>
                </a:solidFill>
                <a:effectLst>
                  <a:outerShdw blurRad="38100" dist="38100" dir="2700000" algn="tl">
                    <a:srgbClr val="000000">
                      <a:alpha val="43137"/>
                    </a:srgbClr>
                  </a:outerShdw>
                </a:effectLst>
              </a:defRPr>
            </a:lvl1pPr>
          </a:lstStyle>
          <a:p>
            <a:pPr>
              <a:defRPr/>
            </a:pPr>
            <a:endParaRPr lang="en-US"/>
          </a:p>
        </p:txBody>
      </p:sp>
      <p:sp>
        <p:nvSpPr>
          <p:cNvPr id="3" name="Date Placeholder 2">
            <a:extLst>
              <a:ext uri="{FF2B5EF4-FFF2-40B4-BE49-F238E27FC236}">
                <a16:creationId xmlns:a16="http://schemas.microsoft.com/office/drawing/2014/main" id="{11549B38-D6A9-4C69-A12C-36DDA9F13A7E}"/>
              </a:ext>
            </a:extLst>
          </p:cNvPr>
          <p:cNvSpPr>
            <a:spLocks noGrp="1"/>
          </p:cNvSpPr>
          <p:nvPr>
            <p:ph type="dt" idx="1"/>
          </p:nvPr>
        </p:nvSpPr>
        <p:spPr>
          <a:xfrm>
            <a:off x="4022725" y="0"/>
            <a:ext cx="3078163" cy="469900"/>
          </a:xfrm>
          <a:prstGeom prst="rect">
            <a:avLst/>
          </a:prstGeom>
        </p:spPr>
        <p:txBody>
          <a:bodyPr vert="horz" lIns="94221" tIns="47111" rIns="94221" bIns="47111" rtlCol="0"/>
          <a:lstStyle>
            <a:lvl1pPr algn="r" eaLnBrk="1" hangingPunct="1">
              <a:defRPr sz="1200" b="1">
                <a:solidFill>
                  <a:schemeClr val="bg1"/>
                </a:solidFill>
                <a:effectLst>
                  <a:outerShdw blurRad="38100" dist="38100" dir="2700000" algn="tl">
                    <a:srgbClr val="000000">
                      <a:alpha val="43137"/>
                    </a:srgbClr>
                  </a:outerShdw>
                </a:effectLst>
              </a:defRPr>
            </a:lvl1pPr>
          </a:lstStyle>
          <a:p>
            <a:pPr>
              <a:defRPr/>
            </a:pPr>
            <a:fld id="{2E2DB3A1-B2AC-42B3-A082-081476782A60}" type="datetimeFigureOut">
              <a:rPr lang="en-US"/>
              <a:pPr>
                <a:defRPr/>
              </a:pPr>
              <a:t>6/17/2021</a:t>
            </a:fld>
            <a:endParaRPr lang="en-US"/>
          </a:p>
        </p:txBody>
      </p:sp>
      <p:sp>
        <p:nvSpPr>
          <p:cNvPr id="4" name="Slide Image Placeholder 3">
            <a:extLst>
              <a:ext uri="{FF2B5EF4-FFF2-40B4-BE49-F238E27FC236}">
                <a16:creationId xmlns:a16="http://schemas.microsoft.com/office/drawing/2014/main" id="{24B74F07-1020-4180-8060-8B06F1A1A220}"/>
              </a:ext>
            </a:extLst>
          </p:cNvPr>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pPr lvl="0"/>
            <a:endParaRPr lang="en-US" noProof="0"/>
          </a:p>
        </p:txBody>
      </p:sp>
      <p:sp>
        <p:nvSpPr>
          <p:cNvPr id="5" name="Notes Placeholder 4">
            <a:extLst>
              <a:ext uri="{FF2B5EF4-FFF2-40B4-BE49-F238E27FC236}">
                <a16:creationId xmlns:a16="http://schemas.microsoft.com/office/drawing/2014/main" id="{0CEF24F8-A8C2-440C-9519-657CA775A65C}"/>
              </a:ext>
            </a:extLst>
          </p:cNvPr>
          <p:cNvSpPr>
            <a:spLocks noGrp="1"/>
          </p:cNvSpPr>
          <p:nvPr>
            <p:ph type="body" sz="quarter" idx="3"/>
          </p:nvPr>
        </p:nvSpPr>
        <p:spPr>
          <a:xfrm>
            <a:off x="711200" y="4460875"/>
            <a:ext cx="5680075" cy="4224338"/>
          </a:xfrm>
          <a:prstGeom prst="rect">
            <a:avLst/>
          </a:prstGeom>
        </p:spPr>
        <p:txBody>
          <a:bodyPr vert="horz" lIns="94221" tIns="47111" rIns="94221" bIns="4711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544430E-594F-4DCE-A699-E2391A7FA5D1}"/>
              </a:ext>
            </a:extLst>
          </p:cNvPr>
          <p:cNvSpPr>
            <a:spLocks noGrp="1"/>
          </p:cNvSpPr>
          <p:nvPr>
            <p:ph type="ftr" sz="quarter" idx="4"/>
          </p:nvPr>
        </p:nvSpPr>
        <p:spPr>
          <a:xfrm>
            <a:off x="0" y="8916988"/>
            <a:ext cx="3078163" cy="469900"/>
          </a:xfrm>
          <a:prstGeom prst="rect">
            <a:avLst/>
          </a:prstGeom>
        </p:spPr>
        <p:txBody>
          <a:bodyPr vert="horz" lIns="94221" tIns="47111" rIns="94221" bIns="47111" rtlCol="0" anchor="b"/>
          <a:lstStyle>
            <a:lvl1pPr algn="l" eaLnBrk="1" hangingPunct="1">
              <a:defRPr sz="1200" b="1">
                <a:solidFill>
                  <a:schemeClr val="bg1"/>
                </a:solidFill>
                <a:effectLst>
                  <a:outerShdw blurRad="38100" dist="38100" dir="2700000" algn="tl">
                    <a:srgbClr val="000000">
                      <a:alpha val="43137"/>
                    </a:srgbClr>
                  </a:outerShdw>
                </a:effectLst>
              </a:defRPr>
            </a:lvl1pPr>
          </a:lstStyle>
          <a:p>
            <a:pPr>
              <a:defRPr/>
            </a:pPr>
            <a:endParaRPr lang="en-US"/>
          </a:p>
        </p:txBody>
      </p:sp>
      <p:sp>
        <p:nvSpPr>
          <p:cNvPr id="7" name="Slide Number Placeholder 6">
            <a:extLst>
              <a:ext uri="{FF2B5EF4-FFF2-40B4-BE49-F238E27FC236}">
                <a16:creationId xmlns:a16="http://schemas.microsoft.com/office/drawing/2014/main" id="{3ABCAB04-15BE-4A21-870F-8B50C8B39492}"/>
              </a:ext>
            </a:extLst>
          </p:cNvPr>
          <p:cNvSpPr>
            <a:spLocks noGrp="1"/>
          </p:cNvSpPr>
          <p:nvPr>
            <p:ph type="sldNum" sz="quarter" idx="5"/>
          </p:nvPr>
        </p:nvSpPr>
        <p:spPr>
          <a:xfrm>
            <a:off x="4022725" y="8916988"/>
            <a:ext cx="3078163" cy="469900"/>
          </a:xfrm>
          <a:prstGeom prst="rect">
            <a:avLst/>
          </a:prstGeom>
        </p:spPr>
        <p:txBody>
          <a:bodyPr vert="horz" wrap="square" lIns="94221" tIns="47111" rIns="94221" bIns="47111" numCol="1" anchor="b" anchorCtr="0" compatLnSpc="1">
            <a:prstTxWarp prst="textNoShape">
              <a:avLst/>
            </a:prstTxWarp>
          </a:bodyPr>
          <a:lstStyle>
            <a:lvl1pPr algn="r" eaLnBrk="1" hangingPunct="1">
              <a:defRPr sz="1200" b="1">
                <a:solidFill>
                  <a:schemeClr val="bg1"/>
                </a:solidFill>
                <a:effectLst>
                  <a:outerShdw blurRad="38100" dist="38100" dir="2700000" algn="tl">
                    <a:srgbClr val="C0C0C0"/>
                  </a:outerShdw>
                </a:effectLst>
              </a:defRPr>
            </a:lvl1pPr>
          </a:lstStyle>
          <a:p>
            <a:pPr>
              <a:defRPr/>
            </a:pPr>
            <a:fld id="{BED1319A-813E-4D7F-B1A2-54BB3C543E5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918F407-1DDD-474F-B5BD-10F2D9C3FF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C0988D5-1E54-4758-A098-14A6C92025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EA943A4-A6DE-4BCD-95E5-D4FA2CE9F5B1}"/>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BEAB45ED-168A-4802-B11A-00102EB97ECA}" type="slidenum">
              <a:rPr lang="en-US" altLang="en-US" smtClean="0">
                <a:solidFill>
                  <a:schemeClr val="bg1"/>
                </a:solidFill>
              </a:rPr>
              <a:pPr>
                <a:defRPr/>
              </a:pPr>
              <a:t>2</a:t>
            </a:fld>
            <a:endParaRPr lang="en-US" altLang="en-US">
              <a:solidFill>
                <a:schemeClr val="bg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A1AFFAF-9CB0-4DA7-B365-712C29EAC1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3BD1F457-C65C-4003-BAAB-CB139AF2FF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78DF640-1CB0-474C-B7D3-C4A399BC38E0}"/>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142A789-C84F-4983-B999-9D10967A7E3A}" type="slidenum">
              <a:rPr lang="en-US" altLang="en-US" sz="1200" b="1">
                <a:solidFill>
                  <a:schemeClr val="bg1"/>
                </a:solidFill>
                <a:effectLst>
                  <a:outerShdw blurRad="38100" dist="38100" dir="2700000" algn="tl">
                    <a:srgbClr val="C0C0C0"/>
                  </a:outerShdw>
                </a:effectLst>
              </a:rPr>
              <a:pPr algn="r" eaLnBrk="1" hangingPunct="1">
                <a:defRPr/>
              </a:pPr>
              <a:t>11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203A06EE-4E0B-4EA5-B291-3D0B0D50C6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8477901B-8819-4B9E-BD76-92777E8650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4FD9A085-7287-46D8-A550-8ED9F39D5E1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1A472A4-66E5-4A92-84F5-91480F172D02}" type="slidenum">
              <a:rPr lang="en-US" altLang="en-US" sz="1200" b="1">
                <a:solidFill>
                  <a:schemeClr val="bg1"/>
                </a:solidFill>
                <a:effectLst>
                  <a:outerShdw blurRad="38100" dist="38100" dir="2700000" algn="tl">
                    <a:srgbClr val="C0C0C0"/>
                  </a:outerShdw>
                </a:effectLst>
              </a:rPr>
              <a:pPr algn="r" eaLnBrk="1" hangingPunct="1">
                <a:defRPr/>
              </a:pPr>
              <a:t>12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6710505-39BB-4C9E-AECE-9CB252859A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0CF4DF74-1376-4B13-9F77-3941F602B8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71E3847-CAC7-42BD-BDA0-22F94A3FCEAF}"/>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ACEB861-1C03-4CA1-A23F-A4761F416067}" type="slidenum">
              <a:rPr lang="en-US" altLang="en-US" sz="1200" b="1">
                <a:solidFill>
                  <a:schemeClr val="bg1"/>
                </a:solidFill>
                <a:effectLst>
                  <a:outerShdw blurRad="38100" dist="38100" dir="2700000" algn="tl">
                    <a:srgbClr val="C0C0C0"/>
                  </a:outerShdw>
                </a:effectLst>
              </a:rPr>
              <a:pPr algn="r" eaLnBrk="1" hangingPunct="1">
                <a:defRPr/>
              </a:pPr>
              <a:t>13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309F1314-43C3-4EED-9326-B60784B1CC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40ED1BA-5E28-4303-A957-2879BC62CF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39C1C89-1D34-4CCC-865B-C4BCBFB9B57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B135967-9C6B-4355-A218-43AF6968C569}" type="slidenum">
              <a:rPr lang="en-US" altLang="en-US" sz="1200" b="1">
                <a:solidFill>
                  <a:schemeClr val="bg1"/>
                </a:solidFill>
                <a:effectLst>
                  <a:outerShdw blurRad="38100" dist="38100" dir="2700000" algn="tl">
                    <a:srgbClr val="C0C0C0"/>
                  </a:outerShdw>
                </a:effectLst>
              </a:rPr>
              <a:pPr algn="r" eaLnBrk="1" hangingPunct="1">
                <a:defRPr/>
              </a:pPr>
              <a:t>14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5882B79-5527-4E43-9BB3-35C6559C8A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664CC9B-50E2-4E6B-82A5-706A7AD9E0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48ACC56-32E9-47F6-8F92-5E78CAE92A59}"/>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37B7D161-C25F-445D-A65C-D1B0ABDADC1A}" type="slidenum">
              <a:rPr lang="en-US" altLang="en-US" smtClean="0">
                <a:solidFill>
                  <a:schemeClr val="bg1"/>
                </a:solidFill>
              </a:rPr>
              <a:pPr>
                <a:defRPr/>
              </a:pPr>
              <a:t>15</a:t>
            </a:fld>
            <a:endParaRPr lang="en-US" altLang="en-US">
              <a:solidFill>
                <a:schemeClr val="bg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548D8880-7822-45D3-BFA2-8516B6A6CB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25E55A5A-E305-407C-9AC5-3360D93D0F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1DE579E-3557-451A-AD7B-1D36A3EBE106}"/>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A0160107-F26D-48B3-9625-6025044A688C}" type="slidenum">
              <a:rPr lang="en-US" altLang="en-US" smtClean="0">
                <a:solidFill>
                  <a:schemeClr val="bg1"/>
                </a:solidFill>
              </a:rPr>
              <a:pPr>
                <a:defRPr/>
              </a:pPr>
              <a:t>16</a:t>
            </a:fld>
            <a:endParaRPr lang="en-US" altLang="en-US">
              <a:solidFill>
                <a:schemeClr val="bg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ED054600-B5DB-4F6E-930D-546D103E2A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5FC0C6CF-B2DC-4353-96D6-86C9B1F118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99F1472-C83B-4594-BB89-A68149AA43F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D907477-C070-41E1-AA95-3E33CD487ED6}" type="slidenum">
              <a:rPr lang="en-US" altLang="en-US" sz="1200" b="1">
                <a:solidFill>
                  <a:schemeClr val="bg1"/>
                </a:solidFill>
                <a:effectLst>
                  <a:outerShdw blurRad="38100" dist="38100" dir="2700000" algn="tl">
                    <a:srgbClr val="C0C0C0"/>
                  </a:outerShdw>
                </a:effectLst>
              </a:rPr>
              <a:pPr algn="r" eaLnBrk="1" hangingPunct="1">
                <a:defRPr/>
              </a:pPr>
              <a:t>17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BF3EB609-D477-483D-8329-E4A74AD369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F560758C-FEB0-4703-9C60-C5C5964A86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9F52F2E-FEFA-40F7-AF2B-FF73D0718B6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3FECA50-9186-44D8-B5BC-9B6D3E8C976B}" type="slidenum">
              <a:rPr lang="en-US" altLang="en-US" sz="1200" b="1">
                <a:solidFill>
                  <a:schemeClr val="bg1"/>
                </a:solidFill>
                <a:effectLst>
                  <a:outerShdw blurRad="38100" dist="38100" dir="2700000" algn="tl">
                    <a:srgbClr val="C0C0C0"/>
                  </a:outerShdw>
                </a:effectLst>
              </a:rPr>
              <a:pPr algn="r" eaLnBrk="1" hangingPunct="1">
                <a:defRPr/>
              </a:pPr>
              <a:t>18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A5E34978-1548-4E1A-B7EF-6390D53671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5CEF002-58E5-4AC9-81A6-2B4537F4AB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EEF2E20-D494-4CE6-BC68-5E543127E70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35F6A76-B381-4A17-B0EF-A5E0DA273955}" type="slidenum">
              <a:rPr lang="en-US" altLang="en-US" sz="1200" b="1">
                <a:solidFill>
                  <a:schemeClr val="bg1"/>
                </a:solidFill>
                <a:effectLst>
                  <a:outerShdw blurRad="38100" dist="38100" dir="2700000" algn="tl">
                    <a:srgbClr val="C0C0C0"/>
                  </a:outerShdw>
                </a:effectLst>
              </a:rPr>
              <a:pPr algn="r" eaLnBrk="1" hangingPunct="1">
                <a:defRPr/>
              </a:pPr>
              <a:t>19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E102C7E9-024A-4248-9E78-50008314AE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FD60CD6C-7854-4195-8722-2E6E38BBDC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81EED23-05F8-43EA-BB56-F24A3F986C3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FE829D9-E8AE-404B-AFDF-818562316845}" type="slidenum">
              <a:rPr lang="en-US" altLang="en-US" sz="1200" b="1">
                <a:solidFill>
                  <a:schemeClr val="bg1"/>
                </a:solidFill>
                <a:effectLst>
                  <a:outerShdw blurRad="38100" dist="38100" dir="2700000" algn="tl">
                    <a:srgbClr val="C0C0C0"/>
                  </a:outerShdw>
                </a:effectLst>
              </a:rPr>
              <a:pPr algn="r" eaLnBrk="1" hangingPunct="1">
                <a:defRPr/>
              </a:pPr>
              <a:t>20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27957F10-F416-45AF-BE0A-5A94D25DC7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A1FC9D0F-9331-48A4-A709-5AEBE8A65F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C3392E5-E105-4640-B59A-1B7F4303A960}"/>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A8774A2-CA5A-4FDD-803B-C89F12723E92}" type="slidenum">
              <a:rPr lang="en-US" altLang="en-US" sz="1200" b="1">
                <a:solidFill>
                  <a:schemeClr val="bg1"/>
                </a:solidFill>
                <a:effectLst>
                  <a:outerShdw blurRad="38100" dist="38100" dir="2700000" algn="tl">
                    <a:srgbClr val="C0C0C0"/>
                  </a:outerShdw>
                </a:effectLst>
              </a:rPr>
              <a:pPr algn="r" eaLnBrk="1" hangingPunct="1">
                <a:defRPr/>
              </a:pPr>
              <a:t>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B4D1F645-D038-4689-9B3E-75E67C87A7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E4B4E44E-3555-4754-A909-6C6A64F11B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615257B-E690-4325-8BBC-9178E1B0435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BA55BC5-053B-4D0C-BFAC-144FD225F34C}" type="slidenum">
              <a:rPr lang="en-US" altLang="en-US" sz="1200" b="1">
                <a:solidFill>
                  <a:schemeClr val="bg1"/>
                </a:solidFill>
                <a:effectLst>
                  <a:outerShdw blurRad="38100" dist="38100" dir="2700000" algn="tl">
                    <a:srgbClr val="C0C0C0"/>
                  </a:outerShdw>
                </a:effectLst>
              </a:rPr>
              <a:pPr algn="r" eaLnBrk="1" hangingPunct="1">
                <a:defRPr/>
              </a:pPr>
              <a:t>21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17444A6F-9895-46B1-AE43-9C98A2C307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3704D0EC-994D-41FA-B4CB-AEC7CBF56E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E5F91E1-2B26-49C8-975E-6FF30696775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C05DA44-4CCC-4B5E-8844-0FF90F39A2F3}" type="slidenum">
              <a:rPr lang="en-US" altLang="en-US" sz="1200" b="1">
                <a:solidFill>
                  <a:schemeClr val="bg1"/>
                </a:solidFill>
                <a:effectLst>
                  <a:outerShdw blurRad="38100" dist="38100" dir="2700000" algn="tl">
                    <a:srgbClr val="C0C0C0"/>
                  </a:outerShdw>
                </a:effectLst>
              </a:rPr>
              <a:pPr algn="r" eaLnBrk="1" hangingPunct="1">
                <a:defRPr/>
              </a:pPr>
              <a:t>22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C89DC7D8-A881-4576-B880-10B55DA315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F815C523-7EF0-4F6A-A42B-98EEB593B1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C518695-1C67-48FA-93F4-C2DB9E44A16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574E066-8107-424B-83A3-97BB5E00397F}" type="slidenum">
              <a:rPr lang="en-US" altLang="en-US" sz="1200" b="1">
                <a:solidFill>
                  <a:schemeClr val="bg1"/>
                </a:solidFill>
                <a:effectLst>
                  <a:outerShdw blurRad="38100" dist="38100" dir="2700000" algn="tl">
                    <a:srgbClr val="C0C0C0"/>
                  </a:outerShdw>
                </a:effectLst>
              </a:rPr>
              <a:pPr algn="r" eaLnBrk="1" hangingPunct="1">
                <a:defRPr/>
              </a:pPr>
              <a:t>23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9A758F41-0B1D-4DEE-AF0B-78695FDE7A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2969E1B9-A859-437F-8E91-AA323172F0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12DF56A-2536-4C60-8C2C-568CF6CCDC9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87DC290-33F4-4F0F-BBC5-E2B40610F8F0}" type="slidenum">
              <a:rPr lang="en-US" altLang="en-US" sz="1200" b="1">
                <a:solidFill>
                  <a:schemeClr val="bg1"/>
                </a:solidFill>
                <a:effectLst>
                  <a:outerShdw blurRad="38100" dist="38100" dir="2700000" algn="tl">
                    <a:srgbClr val="C0C0C0"/>
                  </a:outerShdw>
                </a:effectLst>
              </a:rPr>
              <a:pPr algn="r" eaLnBrk="1" hangingPunct="1">
                <a:defRPr/>
              </a:pPr>
              <a:t>24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57682B06-6ECA-4B6E-88B4-FFBB0F82EF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85A75AB6-BF43-4FD7-99B8-C05C0D5A15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A22C73D-1065-4BE5-861F-5A06E7A8550B}"/>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1D4433B-D6EC-454A-BCF5-C6D34E01E15E}" type="slidenum">
              <a:rPr lang="en-US" altLang="en-US" sz="1200" b="1">
                <a:solidFill>
                  <a:schemeClr val="bg1"/>
                </a:solidFill>
                <a:effectLst>
                  <a:outerShdw blurRad="38100" dist="38100" dir="2700000" algn="tl">
                    <a:srgbClr val="C0C0C0"/>
                  </a:outerShdw>
                </a:effectLst>
              </a:rPr>
              <a:pPr algn="r" eaLnBrk="1" hangingPunct="1">
                <a:defRPr/>
              </a:pPr>
              <a:t>25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F2DBEEF0-CB89-40CA-8EEF-96ED0BA750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9F1F51F-542F-4FC5-8707-C242E182AE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CABAA7F-354E-44EE-9AF3-940B3CDAA2C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167F7C7-6215-4E32-943A-04ED5A38EA81}" type="slidenum">
              <a:rPr lang="en-US" altLang="en-US" sz="1200" b="1">
                <a:solidFill>
                  <a:schemeClr val="bg1"/>
                </a:solidFill>
                <a:effectLst>
                  <a:outerShdw blurRad="38100" dist="38100" dir="2700000" algn="tl">
                    <a:srgbClr val="C0C0C0"/>
                  </a:outerShdw>
                </a:effectLst>
              </a:rPr>
              <a:pPr algn="r" eaLnBrk="1" hangingPunct="1">
                <a:defRPr/>
              </a:pPr>
              <a:t>26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7CE623EF-8D02-432F-869E-41BE8A08E9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7B5B1219-B0F3-4CC8-927D-EEA3854EF8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70A33AF-7FB7-4DB7-9A55-B428AA069BC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B713F6C-4181-4A0E-B6A5-835C318A0EA8}" type="slidenum">
              <a:rPr lang="en-US" altLang="en-US" sz="1200" b="1">
                <a:solidFill>
                  <a:schemeClr val="bg1"/>
                </a:solidFill>
                <a:effectLst>
                  <a:outerShdw blurRad="38100" dist="38100" dir="2700000" algn="tl">
                    <a:srgbClr val="C0C0C0"/>
                  </a:outerShdw>
                </a:effectLst>
              </a:rPr>
              <a:pPr algn="r" eaLnBrk="1" hangingPunct="1">
                <a:defRPr/>
              </a:pPr>
              <a:t>27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4F0D650-330E-4C6D-87BD-AE19FB031D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5CD12A10-7186-4BC2-81FD-55AE014118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521DD93-8012-4B2D-8D74-34AF752A4D1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8FEFA5B-A926-4097-A7CF-8AE7E6120ED4}" type="slidenum">
              <a:rPr lang="en-US" altLang="en-US" sz="1200" b="1">
                <a:solidFill>
                  <a:schemeClr val="bg1"/>
                </a:solidFill>
                <a:effectLst>
                  <a:outerShdw blurRad="38100" dist="38100" dir="2700000" algn="tl">
                    <a:srgbClr val="C0C0C0"/>
                  </a:outerShdw>
                </a:effectLst>
              </a:rPr>
              <a:pPr algn="r" eaLnBrk="1" hangingPunct="1">
                <a:defRPr/>
              </a:pPr>
              <a:t>28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ADA6188-DC23-4507-9D44-2642B70351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E86DCB61-9008-4966-A32B-6903615116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B6D90EF-90ED-40D8-BB95-68A640868B6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4497472-D944-4148-8E13-0E70CD25D21C}" type="slidenum">
              <a:rPr lang="en-US" altLang="en-US" sz="1200" b="1">
                <a:solidFill>
                  <a:schemeClr val="bg1"/>
                </a:solidFill>
                <a:effectLst>
                  <a:outerShdw blurRad="38100" dist="38100" dir="2700000" algn="tl">
                    <a:srgbClr val="C0C0C0"/>
                  </a:outerShdw>
                </a:effectLst>
              </a:rPr>
              <a:pPr algn="r" eaLnBrk="1" hangingPunct="1">
                <a:defRPr/>
              </a:pPr>
              <a:t>29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C5BFA40B-260A-4E67-9FCC-A491A18068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8C94F7DA-48FA-4E81-B85B-5B86612EF2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672F7B0-A9DD-4C8C-BB45-A7F8D47F279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F6CDEE5-EBC0-4263-A662-130FE291BED1}" type="slidenum">
              <a:rPr lang="en-US" altLang="en-US" sz="1200" b="1">
                <a:solidFill>
                  <a:schemeClr val="bg1"/>
                </a:solidFill>
                <a:effectLst>
                  <a:outerShdw blurRad="38100" dist="38100" dir="2700000" algn="tl">
                    <a:srgbClr val="C0C0C0"/>
                  </a:outerShdw>
                </a:effectLst>
              </a:rPr>
              <a:pPr algn="r" eaLnBrk="1" hangingPunct="1">
                <a:defRPr/>
              </a:pPr>
              <a:t>30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37D792FF-9406-4489-B7BF-36EA905821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205C5B12-1E71-4E46-8275-BC6846F50C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A4740D8-050F-412B-8E0F-17B9E469666A}"/>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A9CDE60-F05A-4672-B5D8-AD13DC1D1BC9}" type="slidenum">
              <a:rPr lang="en-US" altLang="en-US" sz="1200" b="1">
                <a:solidFill>
                  <a:schemeClr val="bg1"/>
                </a:solidFill>
                <a:effectLst>
                  <a:outerShdw blurRad="38100" dist="38100" dir="2700000" algn="tl">
                    <a:srgbClr val="C0C0C0"/>
                  </a:outerShdw>
                </a:effectLst>
              </a:rPr>
              <a:pPr algn="r" eaLnBrk="1" hangingPunct="1">
                <a:defRPr/>
              </a:pPr>
              <a:t>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09B8581A-32A4-4A86-895C-53715BB7D9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367138B0-AADC-4050-ADE9-35306F10E2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4C7AE77-03E8-4A11-8572-4E6421665177}"/>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EFAD4DA-815C-4844-8E71-0B095D21A293}" type="slidenum">
              <a:rPr lang="en-US" altLang="en-US" sz="1200" b="1">
                <a:solidFill>
                  <a:schemeClr val="bg1"/>
                </a:solidFill>
                <a:effectLst>
                  <a:outerShdw blurRad="38100" dist="38100" dir="2700000" algn="tl">
                    <a:srgbClr val="C0C0C0"/>
                  </a:outerShdw>
                </a:effectLst>
              </a:rPr>
              <a:pPr algn="r" eaLnBrk="1" hangingPunct="1">
                <a:defRPr/>
              </a:pPr>
              <a:t>31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42AE5874-CF91-4010-82E8-7687D5E822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23763FE4-1A5D-46CC-8EC2-9B543C29BF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5ACC6EA-6C4C-4860-89A9-2FFCED3A88D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D29F00B-43C2-4AAD-965F-943225FB06ED}" type="slidenum">
              <a:rPr lang="en-US" altLang="en-US" sz="1200" b="1">
                <a:solidFill>
                  <a:schemeClr val="bg1"/>
                </a:solidFill>
                <a:effectLst>
                  <a:outerShdw blurRad="38100" dist="38100" dir="2700000" algn="tl">
                    <a:srgbClr val="C0C0C0"/>
                  </a:outerShdw>
                </a:effectLst>
              </a:rPr>
              <a:pPr algn="r" eaLnBrk="1" hangingPunct="1">
                <a:defRPr/>
              </a:pPr>
              <a:t>32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6D519355-7D13-49D8-A041-DB57BC62F1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A06F68C8-F4DF-4CD8-B15C-0DDBEDECA3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73221DA-7AAE-4E19-8AFB-4FCADD121197}"/>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8796FB4B-8399-4E41-B937-94D67943CC7B}" type="slidenum">
              <a:rPr lang="en-US" altLang="en-US" sz="1200" b="1">
                <a:solidFill>
                  <a:schemeClr val="bg1"/>
                </a:solidFill>
                <a:effectLst>
                  <a:outerShdw blurRad="38100" dist="38100" dir="2700000" algn="tl">
                    <a:srgbClr val="C0C0C0"/>
                  </a:outerShdw>
                </a:effectLst>
              </a:rPr>
              <a:pPr algn="r" eaLnBrk="1" hangingPunct="1">
                <a:defRPr/>
              </a:pPr>
              <a:t>33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496CEB29-1968-470C-986E-DA1B785799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BA5CDA99-1AF0-4ABF-AB3D-60AC679CB6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1AE438F-37E2-40D7-8937-DC81C842429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E5ECAE0-453A-44C5-A153-8AE6E27177C9}" type="slidenum">
              <a:rPr lang="en-US" altLang="en-US" sz="1200" b="1">
                <a:solidFill>
                  <a:schemeClr val="bg1"/>
                </a:solidFill>
                <a:effectLst>
                  <a:outerShdw blurRad="38100" dist="38100" dir="2700000" algn="tl">
                    <a:srgbClr val="C0C0C0"/>
                  </a:outerShdw>
                </a:effectLst>
              </a:rPr>
              <a:pPr algn="r" eaLnBrk="1" hangingPunct="1">
                <a:defRPr/>
              </a:pPr>
              <a:t>34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53CF1CC-FB4F-48BE-9B53-FC4564ED7F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8D026A74-EAD3-4DD0-9503-AD55D68714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F2D3EFB-517E-40A6-B356-6FD53F814862}"/>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CC5DA66-E201-4A83-A10B-BA2D4A660DEE}" type="slidenum">
              <a:rPr lang="en-US" altLang="en-US" sz="1200" b="1">
                <a:solidFill>
                  <a:schemeClr val="bg1"/>
                </a:solidFill>
                <a:effectLst>
                  <a:outerShdw blurRad="38100" dist="38100" dir="2700000" algn="tl">
                    <a:srgbClr val="C0C0C0"/>
                  </a:outerShdw>
                </a:effectLst>
              </a:rPr>
              <a:pPr algn="r" eaLnBrk="1" hangingPunct="1">
                <a:defRPr/>
              </a:pPr>
              <a:t>35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547BA9DB-5688-4CF1-A3D7-F243A51F45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DF2FF427-CC04-4278-AD22-4B19975A42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32B8B29-F703-4D94-A5B8-A8919414668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650A794-5853-4AB0-910D-C03D2D7B5F7B}" type="slidenum">
              <a:rPr lang="en-US" altLang="en-US" sz="1200" b="1">
                <a:solidFill>
                  <a:schemeClr val="bg1"/>
                </a:solidFill>
                <a:effectLst>
                  <a:outerShdw blurRad="38100" dist="38100" dir="2700000" algn="tl">
                    <a:srgbClr val="C0C0C0"/>
                  </a:outerShdw>
                </a:effectLst>
              </a:rPr>
              <a:pPr algn="r" eaLnBrk="1" hangingPunct="1">
                <a:defRPr/>
              </a:pPr>
              <a:t>36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FC81B63-140B-4C88-AFD2-3871F6814C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8BA37190-86E3-4D6C-9185-6DA0270AED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4B99069-85AE-468B-BC8D-6950E0975796}"/>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0060B1C-399F-4F78-9558-A9C8330EC577}" type="slidenum">
              <a:rPr lang="en-US" altLang="en-US" sz="1200" b="1">
                <a:solidFill>
                  <a:schemeClr val="bg1"/>
                </a:solidFill>
                <a:effectLst>
                  <a:outerShdw blurRad="38100" dist="38100" dir="2700000" algn="tl">
                    <a:srgbClr val="C0C0C0"/>
                  </a:outerShdw>
                </a:effectLst>
              </a:rPr>
              <a:pPr algn="r" eaLnBrk="1" hangingPunct="1">
                <a:defRPr/>
              </a:pPr>
              <a:t>37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FB4AC89E-A08F-4C6F-95FE-4B5E6AFC79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5B80B02A-B1A0-4F55-B274-7FA7304FA5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8E9F725-0D74-4864-95E6-65D13B03952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BFA705B-4A2B-41D6-96AB-283B79BB98F1}" type="slidenum">
              <a:rPr lang="en-US" altLang="en-US" sz="1200" b="1">
                <a:solidFill>
                  <a:schemeClr val="bg1"/>
                </a:solidFill>
                <a:effectLst>
                  <a:outerShdw blurRad="38100" dist="38100" dir="2700000" algn="tl">
                    <a:srgbClr val="C0C0C0"/>
                  </a:outerShdw>
                </a:effectLst>
              </a:rPr>
              <a:pPr algn="r" eaLnBrk="1" hangingPunct="1">
                <a:defRPr/>
              </a:pPr>
              <a:t>38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601B761F-B840-4A62-8BAB-6019097EA0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BCDB1919-2B24-415A-A246-1A15A6EEB7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15DBDEA-D147-43A9-A2E4-5F178EA7EC3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47B41E9-C489-49F6-929F-125610C27282}" type="slidenum">
              <a:rPr lang="en-US" altLang="en-US" sz="1200" b="1">
                <a:solidFill>
                  <a:schemeClr val="bg1"/>
                </a:solidFill>
                <a:effectLst>
                  <a:outerShdw blurRad="38100" dist="38100" dir="2700000" algn="tl">
                    <a:srgbClr val="C0C0C0"/>
                  </a:outerShdw>
                </a:effectLst>
              </a:rPr>
              <a:pPr algn="r" eaLnBrk="1" hangingPunct="1">
                <a:defRPr/>
              </a:pPr>
              <a:t>39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49AF9528-5877-4123-A75D-63D3D188EF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6CBFECC6-5AE8-4438-8EC0-F198ABE50D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59A123A-16A4-461E-9CD0-70AADFA21D2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511BE7A-C293-4A12-B238-4691F5042FD8}" type="slidenum">
              <a:rPr lang="en-US" altLang="en-US" sz="1200" b="1">
                <a:solidFill>
                  <a:schemeClr val="bg1"/>
                </a:solidFill>
                <a:effectLst>
                  <a:outerShdw blurRad="38100" dist="38100" dir="2700000" algn="tl">
                    <a:srgbClr val="C0C0C0"/>
                  </a:outerShdw>
                </a:effectLst>
              </a:rPr>
              <a:pPr algn="r" eaLnBrk="1" hangingPunct="1">
                <a:defRPr/>
              </a:pPr>
              <a:t>40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F19BBA8C-E31A-4192-8DED-79E9FE2544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EDD8C90F-01BA-4A7D-B349-D74D6B12A2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227EAA9-0F73-46F8-91FC-6859CF47E9D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E7EC8F7-5129-4A86-949F-CF1405F67008}" type="slidenum">
              <a:rPr lang="en-US" altLang="en-US" sz="1200" b="1">
                <a:solidFill>
                  <a:schemeClr val="bg1"/>
                </a:solidFill>
                <a:effectLst>
                  <a:outerShdw blurRad="38100" dist="38100" dir="2700000" algn="tl">
                    <a:srgbClr val="C0C0C0"/>
                  </a:outerShdw>
                </a:effectLst>
              </a:rPr>
              <a:pPr algn="r" eaLnBrk="1" hangingPunct="1">
                <a:defRPr/>
              </a:pPr>
              <a:t>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88900156-19DA-4D07-863C-F1A0A70FDB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5C2DA1BC-99D1-4B97-A244-E39B1F626D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D1E888D-6DDA-41BF-A1C2-3E5B64F2962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CC4D98D-C3EC-4EE4-990D-6C9EA053A128}" type="slidenum">
              <a:rPr lang="en-US" altLang="en-US" sz="1200" b="1">
                <a:solidFill>
                  <a:schemeClr val="bg1"/>
                </a:solidFill>
                <a:effectLst>
                  <a:outerShdw blurRad="38100" dist="38100" dir="2700000" algn="tl">
                    <a:srgbClr val="C0C0C0"/>
                  </a:outerShdw>
                </a:effectLst>
              </a:rPr>
              <a:pPr algn="r" eaLnBrk="1" hangingPunct="1">
                <a:defRPr/>
              </a:pPr>
              <a:t>41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3D586DF6-71C8-4403-B9A7-C54876C0C6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9C2196B6-F136-480A-9312-5493B2275B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61C5ECE-A99F-4BCF-A034-4A3BC9E76F1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94E5F41-4AFF-4DB2-B31F-C7C1130D6924}" type="slidenum">
              <a:rPr lang="en-US" altLang="en-US" sz="1200" b="1">
                <a:solidFill>
                  <a:schemeClr val="bg1"/>
                </a:solidFill>
                <a:effectLst>
                  <a:outerShdw blurRad="38100" dist="38100" dir="2700000" algn="tl">
                    <a:srgbClr val="C0C0C0"/>
                  </a:outerShdw>
                </a:effectLst>
              </a:rPr>
              <a:pPr algn="r" eaLnBrk="1" hangingPunct="1">
                <a:defRPr/>
              </a:pPr>
              <a:t>42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F5D938BF-3158-4289-8F07-8B223BDE0F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1DDB7B42-3079-4A3C-B531-01F6575050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C460F49-72BE-4BA1-AD0B-62AC0BB0A5D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D274A8F-C662-4B9C-82CF-4B84DC583A36}" type="slidenum">
              <a:rPr lang="en-US" altLang="en-US" sz="1200" b="1">
                <a:solidFill>
                  <a:schemeClr val="bg1"/>
                </a:solidFill>
                <a:effectLst>
                  <a:outerShdw blurRad="38100" dist="38100" dir="2700000" algn="tl">
                    <a:srgbClr val="C0C0C0"/>
                  </a:outerShdw>
                </a:effectLst>
              </a:rPr>
              <a:pPr algn="r" eaLnBrk="1" hangingPunct="1">
                <a:defRPr/>
              </a:pPr>
              <a:t>43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071BE89F-0050-4CEC-9B87-4F09F47AB2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0DDD536A-9A81-403B-91E9-B7B1C20A39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5251739-618C-4223-BE2F-6D32E4678FD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00F717D-DB19-4E8E-9F55-14013EB5E4EF}" type="slidenum">
              <a:rPr lang="en-US" altLang="en-US" sz="1200" b="1">
                <a:solidFill>
                  <a:schemeClr val="bg1"/>
                </a:solidFill>
                <a:effectLst>
                  <a:outerShdw blurRad="38100" dist="38100" dir="2700000" algn="tl">
                    <a:srgbClr val="C0C0C0"/>
                  </a:outerShdw>
                </a:effectLst>
              </a:rPr>
              <a:pPr algn="r" eaLnBrk="1" hangingPunct="1">
                <a:defRPr/>
              </a:pPr>
              <a:t>44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7D268D9A-9C4A-4702-87B0-BC519509BE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E586CDD1-18F2-48C0-B4DA-03E25BDAAF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A953AB0-DFF7-440D-829E-2C8B6F141CC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0E0A2A7-E8E5-485C-9600-192481EEA203}" type="slidenum">
              <a:rPr lang="en-US" altLang="en-US" sz="1200" b="1">
                <a:solidFill>
                  <a:schemeClr val="bg1"/>
                </a:solidFill>
                <a:effectLst>
                  <a:outerShdw blurRad="38100" dist="38100" dir="2700000" algn="tl">
                    <a:srgbClr val="C0C0C0"/>
                  </a:outerShdw>
                </a:effectLst>
              </a:rPr>
              <a:pPr algn="r" eaLnBrk="1" hangingPunct="1">
                <a:defRPr/>
              </a:pPr>
              <a:t>45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482F869F-F95B-4E13-AE0D-E024F78415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CE76109-2E24-49F6-95AB-741295A9CD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B6AF365-E22A-4427-94E8-48D8F198F19F}"/>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FFE1AFC-38D8-4C7C-8185-263D0D5B3436}" type="slidenum">
              <a:rPr lang="en-US" altLang="en-US" sz="1200" b="1">
                <a:solidFill>
                  <a:schemeClr val="bg1"/>
                </a:solidFill>
                <a:effectLst>
                  <a:outerShdw blurRad="38100" dist="38100" dir="2700000" algn="tl">
                    <a:srgbClr val="C0C0C0"/>
                  </a:outerShdw>
                </a:effectLst>
              </a:rPr>
              <a:pPr algn="r" eaLnBrk="1" hangingPunct="1">
                <a:defRPr/>
              </a:pPr>
              <a:t>46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FDFBBD03-58CE-4008-B913-B53C05C3D3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84D8602B-3066-4C8D-83CE-0B1BB20B6C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474EA50-A83C-47E7-AD53-F09B16528593}"/>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474C82D-A1F6-4BA6-A5E8-C47E4CD94A2F}" type="slidenum">
              <a:rPr lang="en-US" altLang="en-US" sz="1200" b="1">
                <a:solidFill>
                  <a:schemeClr val="bg1"/>
                </a:solidFill>
                <a:effectLst>
                  <a:outerShdw blurRad="38100" dist="38100" dir="2700000" algn="tl">
                    <a:srgbClr val="C0C0C0"/>
                  </a:outerShdw>
                </a:effectLst>
              </a:rPr>
              <a:pPr algn="r" eaLnBrk="1" hangingPunct="1">
                <a:defRPr/>
              </a:pPr>
              <a:t>47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6DC19F34-FE66-41BE-9705-3FB3158E90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8BEF55E7-C5E3-4E01-B70B-F5351BD4BE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F1B6CC7-5435-4474-8C2C-E6160B87FB0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FDE70F7-DD45-4910-AA07-15C8BDE42CED}" type="slidenum">
              <a:rPr lang="en-US" altLang="en-US" sz="1200" b="1">
                <a:solidFill>
                  <a:schemeClr val="bg1"/>
                </a:solidFill>
                <a:effectLst>
                  <a:outerShdw blurRad="38100" dist="38100" dir="2700000" algn="tl">
                    <a:srgbClr val="C0C0C0"/>
                  </a:outerShdw>
                </a:effectLst>
              </a:rPr>
              <a:pPr algn="r" eaLnBrk="1" hangingPunct="1">
                <a:defRPr/>
              </a:pPr>
              <a:t>48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9ECA0B02-B938-4724-AEE5-FA55C3A420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F7F63B31-AAE5-4C7E-A55F-62B72C1F66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4AE3199-18B3-45DE-9866-DE8EB225EC07}"/>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F574C84-6784-4BEB-B55B-F5784C6514AB}" type="slidenum">
              <a:rPr lang="en-US" altLang="en-US" sz="1200" b="1">
                <a:solidFill>
                  <a:schemeClr val="bg1"/>
                </a:solidFill>
                <a:effectLst>
                  <a:outerShdw blurRad="38100" dist="38100" dir="2700000" algn="tl">
                    <a:srgbClr val="C0C0C0"/>
                  </a:outerShdw>
                </a:effectLst>
              </a:rPr>
              <a:pPr algn="r" eaLnBrk="1" hangingPunct="1">
                <a:defRPr/>
              </a:pPr>
              <a:t>49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E80F6F5B-E6A0-4FDF-B42D-068049387D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848DBFD2-E8AA-4BA1-9282-8B413BF8C6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F0D0ACE-BEE9-4069-AEE7-C360268C04C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A77B34FB-D228-46B7-80A2-E8F2CF3D7387}" type="slidenum">
              <a:rPr lang="en-US" altLang="en-US" sz="1200" b="1">
                <a:solidFill>
                  <a:schemeClr val="bg1"/>
                </a:solidFill>
                <a:effectLst>
                  <a:outerShdw blurRad="38100" dist="38100" dir="2700000" algn="tl">
                    <a:srgbClr val="C0C0C0"/>
                  </a:outerShdw>
                </a:effectLst>
              </a:rPr>
              <a:pPr algn="r" eaLnBrk="1" hangingPunct="1">
                <a:defRPr/>
              </a:pPr>
              <a:t>50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ED34C87-9C10-42D7-AD94-6B805D45E6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04E32F95-50CB-469E-85A5-33DF20270C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E0A188D-460C-480B-A000-35E77A93B016}"/>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039ADA2-D2D4-44CA-AF11-FF622BD6EE7A}" type="slidenum">
              <a:rPr lang="en-US" altLang="en-US" sz="1200" b="1">
                <a:solidFill>
                  <a:schemeClr val="bg1"/>
                </a:solidFill>
                <a:effectLst>
                  <a:outerShdw blurRad="38100" dist="38100" dir="2700000" algn="tl">
                    <a:srgbClr val="C0C0C0"/>
                  </a:outerShdw>
                </a:effectLst>
              </a:rPr>
              <a:pPr algn="r" eaLnBrk="1" hangingPunct="1">
                <a:defRPr/>
              </a:pPr>
              <a:t>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18CE4436-124A-41BF-B5D5-309E199DB9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30F596CE-1973-4F5A-9270-F0D6A62C1B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31913C58-812A-4F7D-952F-9E33163EAC1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3FACEC8C-A1D2-47B2-A4D8-C31F62B841D0}" type="slidenum">
              <a:rPr lang="en-US" altLang="en-US" sz="1200" b="1">
                <a:solidFill>
                  <a:schemeClr val="bg1"/>
                </a:solidFill>
                <a:effectLst>
                  <a:outerShdw blurRad="38100" dist="38100" dir="2700000" algn="tl">
                    <a:srgbClr val="C0C0C0"/>
                  </a:outerShdw>
                </a:effectLst>
              </a:rPr>
              <a:pPr algn="r" eaLnBrk="1" hangingPunct="1">
                <a:defRPr/>
              </a:pPr>
              <a:t>51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2DCC8DAF-B1DF-4487-84B0-721FE6CB8D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A79EB460-2697-4D87-9569-2AC65D2556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3F87DD2-F56F-4D92-B807-DB88D6F11AC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4DDA4C3-DEBA-401C-9D54-C637064A57F1}" type="slidenum">
              <a:rPr lang="en-US" altLang="en-US" sz="1200" b="1">
                <a:solidFill>
                  <a:schemeClr val="bg1"/>
                </a:solidFill>
                <a:effectLst>
                  <a:outerShdw blurRad="38100" dist="38100" dir="2700000" algn="tl">
                    <a:srgbClr val="C0C0C0"/>
                  </a:outerShdw>
                </a:effectLst>
              </a:rPr>
              <a:pPr algn="r" eaLnBrk="1" hangingPunct="1">
                <a:defRPr/>
              </a:pPr>
              <a:t>52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7A10B407-38F8-474B-BE8B-BF62CAE160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037CF094-BDAE-479E-BC88-CD35945458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8B3721FC-0A19-4A11-980B-7217B66881D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BE04F6AA-15A6-46B8-869E-D60F5179D119}" type="slidenum">
              <a:rPr lang="en-US" altLang="en-US" sz="1200" b="1">
                <a:solidFill>
                  <a:schemeClr val="bg1"/>
                </a:solidFill>
                <a:effectLst>
                  <a:outerShdw blurRad="38100" dist="38100" dir="2700000" algn="tl">
                    <a:srgbClr val="C0C0C0"/>
                  </a:outerShdw>
                </a:effectLst>
              </a:rPr>
              <a:pPr algn="r" eaLnBrk="1" hangingPunct="1">
                <a:defRPr/>
              </a:pPr>
              <a:t>53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DDD7EB47-0F84-4D1A-903F-9996CCC3E1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5EE57989-D8B7-4593-A5C7-6D0B0B2E4C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C385B2A-A11E-4E3C-A478-5C45C75F16F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DF0B9AB-80DD-4FF5-A622-D24A6BF5A8D4}" type="slidenum">
              <a:rPr lang="en-US" altLang="en-US" sz="1200" b="1">
                <a:solidFill>
                  <a:schemeClr val="bg1"/>
                </a:solidFill>
                <a:effectLst>
                  <a:outerShdw blurRad="38100" dist="38100" dir="2700000" algn="tl">
                    <a:srgbClr val="C0C0C0"/>
                  </a:outerShdw>
                </a:effectLst>
              </a:rPr>
              <a:pPr algn="r" eaLnBrk="1" hangingPunct="1">
                <a:defRPr/>
              </a:pPr>
              <a:t>54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C7834047-F3F4-4B39-AC3A-EAFF61E9B3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31448785-0EC6-4603-9791-00F62D1425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B2ADAD1-4C9D-4047-AD17-596DF948AAD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28D20FC6-5819-4FC3-A8B0-2AE3B177CAD7}" type="slidenum">
              <a:rPr lang="en-US" altLang="en-US" sz="1200" b="1">
                <a:solidFill>
                  <a:schemeClr val="bg1"/>
                </a:solidFill>
                <a:effectLst>
                  <a:outerShdw blurRad="38100" dist="38100" dir="2700000" algn="tl">
                    <a:srgbClr val="C0C0C0"/>
                  </a:outerShdw>
                </a:effectLst>
              </a:rPr>
              <a:pPr algn="r" eaLnBrk="1" hangingPunct="1">
                <a:defRPr/>
              </a:pPr>
              <a:t>55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E63F12AF-12EE-4821-AC4D-995D97E61D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95E5613B-3B99-431F-A34B-AB8B32EDED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AA8561D-F937-4D62-A9A8-536F5C01E8F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7108DCE-5180-4A36-BBF7-2B514F723EEF}" type="slidenum">
              <a:rPr lang="en-US" altLang="en-US" sz="1200" b="1">
                <a:solidFill>
                  <a:schemeClr val="bg1"/>
                </a:solidFill>
                <a:effectLst>
                  <a:outerShdw blurRad="38100" dist="38100" dir="2700000" algn="tl">
                    <a:srgbClr val="C0C0C0"/>
                  </a:outerShdw>
                </a:effectLst>
              </a:rPr>
              <a:pPr algn="r" eaLnBrk="1" hangingPunct="1">
                <a:defRPr/>
              </a:pPr>
              <a:t>56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DF1253B1-5FAE-4D5D-8114-0CCA767D0E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0B530610-640E-44E5-AF79-8A3B70E858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102887D1-EF76-4BDF-BDAE-211E5200810F}"/>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DF317FA-7EEA-46CB-8559-E73C17522E53}" type="slidenum">
              <a:rPr lang="en-US" altLang="en-US" sz="1200" b="1">
                <a:solidFill>
                  <a:schemeClr val="bg1"/>
                </a:solidFill>
                <a:effectLst>
                  <a:outerShdw blurRad="38100" dist="38100" dir="2700000" algn="tl">
                    <a:srgbClr val="C0C0C0"/>
                  </a:outerShdw>
                </a:effectLst>
              </a:rPr>
              <a:pPr algn="r" eaLnBrk="1" hangingPunct="1">
                <a:defRPr/>
              </a:pPr>
              <a:t>57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2BC18A01-39CB-423D-B40B-5374C67017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7D25EEE4-EE15-4016-BB64-57816FEF82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8E1B097-F686-4FE7-BF1C-8B25C27781E2}"/>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040E6A7-CA49-44F8-A215-72256B6EA602}" type="slidenum">
              <a:rPr lang="en-US" altLang="en-US" sz="1200" b="1">
                <a:solidFill>
                  <a:schemeClr val="bg1"/>
                </a:solidFill>
                <a:effectLst>
                  <a:outerShdw blurRad="38100" dist="38100" dir="2700000" algn="tl">
                    <a:srgbClr val="C0C0C0"/>
                  </a:outerShdw>
                </a:effectLst>
              </a:rPr>
              <a:pPr algn="r" eaLnBrk="1" hangingPunct="1">
                <a:defRPr/>
              </a:pPr>
              <a:t>58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D5A38E71-CA24-41B6-A0DF-2EB38383B4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D1F30EA2-9AE6-4EBA-B0FA-1425FC2F0F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76358346-4175-4577-84C2-E8DEE24CC04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E7C9085F-5027-4F1C-A02F-AC88D4EA2812}" type="slidenum">
              <a:rPr lang="en-US" altLang="en-US" sz="1200" b="1">
                <a:solidFill>
                  <a:schemeClr val="bg1"/>
                </a:solidFill>
                <a:effectLst>
                  <a:outerShdw blurRad="38100" dist="38100" dir="2700000" algn="tl">
                    <a:srgbClr val="C0C0C0"/>
                  </a:outerShdw>
                </a:effectLst>
              </a:rPr>
              <a:pPr algn="r" eaLnBrk="1" hangingPunct="1">
                <a:defRPr/>
              </a:pPr>
              <a:t>59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3863C061-076C-4F1E-975E-887B51AFCC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CF98EE9A-DA77-414D-AA1E-806D2E96DE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4893EA4-2784-43A6-A46C-271F2EF2305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9797FA6-2567-4A67-9C30-D8ACDC8BCF8E}" type="slidenum">
              <a:rPr lang="en-US" altLang="en-US" sz="1200" b="1">
                <a:solidFill>
                  <a:schemeClr val="bg1"/>
                </a:solidFill>
                <a:effectLst>
                  <a:outerShdw blurRad="38100" dist="38100" dir="2700000" algn="tl">
                    <a:srgbClr val="C0C0C0"/>
                  </a:outerShdw>
                </a:effectLst>
              </a:rPr>
              <a:pPr algn="r" eaLnBrk="1" hangingPunct="1">
                <a:defRPr/>
              </a:pPr>
              <a:t>60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35C135C-2C72-4BF4-85C1-EDAACA6B23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C9F9E33-8827-4E7E-A163-3E5EAF1F97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CB9A9BE-B959-496F-B627-979541F28CC4}"/>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5639D256-2A43-4575-9F75-8157C9A31E8C}" type="slidenum">
              <a:rPr lang="en-US" altLang="en-US" sz="1200" b="1">
                <a:solidFill>
                  <a:schemeClr val="bg1"/>
                </a:solidFill>
                <a:effectLst>
                  <a:outerShdw blurRad="38100" dist="38100" dir="2700000" algn="tl">
                    <a:srgbClr val="C0C0C0"/>
                  </a:outerShdw>
                </a:effectLst>
              </a:rPr>
              <a:pPr algn="r" eaLnBrk="1" hangingPunct="1">
                <a:defRPr/>
              </a:pPr>
              <a:t>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56ED3069-4D4C-4408-BDE9-A3CCD815E2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F8B7A73C-1028-40A6-B720-924730BA00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299FEAE1-2C37-46D6-9026-0ABBFDC2E41E}"/>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0117B6B-E15B-48DB-92D0-71B83A172167}" type="slidenum">
              <a:rPr lang="en-US" altLang="en-US" sz="1200" b="1">
                <a:solidFill>
                  <a:schemeClr val="bg1"/>
                </a:solidFill>
                <a:effectLst>
                  <a:outerShdw blurRad="38100" dist="38100" dir="2700000" algn="tl">
                    <a:srgbClr val="C0C0C0"/>
                  </a:outerShdw>
                </a:effectLst>
              </a:rPr>
              <a:pPr algn="r" eaLnBrk="1" hangingPunct="1">
                <a:defRPr/>
              </a:pPr>
              <a:t>61</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E5A36F3A-03C3-4C3C-A542-D23834797C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2E37025E-DDAB-4CA5-94DA-4692E3FB6E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F2FCDC2E-DE9D-43D3-8E0F-AB6122B4196D}"/>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603806E4-7F88-4D01-8004-8311C5B8AF03}" type="slidenum">
              <a:rPr lang="en-US" altLang="en-US" sz="1200" b="1">
                <a:solidFill>
                  <a:schemeClr val="bg1"/>
                </a:solidFill>
                <a:effectLst>
                  <a:outerShdw blurRad="38100" dist="38100" dir="2700000" algn="tl">
                    <a:srgbClr val="C0C0C0"/>
                  </a:outerShdw>
                </a:effectLst>
              </a:rPr>
              <a:pPr algn="r" eaLnBrk="1" hangingPunct="1">
                <a:defRPr/>
              </a:pPr>
              <a:t>62</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0EB0FE45-AEE9-4629-80EE-331DA4E787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a:extLst>
              <a:ext uri="{FF2B5EF4-FFF2-40B4-BE49-F238E27FC236}">
                <a16:creationId xmlns:a16="http://schemas.microsoft.com/office/drawing/2014/main" id="{EF82F9CF-CB8B-4DDA-813A-1B1B4B3E94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6ACEFD4-89D7-417B-A44F-64B9A2AEF70F}"/>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FDE97F37-6079-466D-BE0A-6BDD2BD6C2AF}" type="slidenum">
              <a:rPr lang="en-US" altLang="en-US" sz="1200" b="1">
                <a:solidFill>
                  <a:schemeClr val="bg1"/>
                </a:solidFill>
                <a:effectLst>
                  <a:outerShdw blurRad="38100" dist="38100" dir="2700000" algn="tl">
                    <a:srgbClr val="C0C0C0"/>
                  </a:outerShdw>
                </a:effectLst>
              </a:rPr>
              <a:pPr algn="r" eaLnBrk="1" hangingPunct="1">
                <a:defRPr/>
              </a:pPr>
              <a:t>63</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a:extLst>
              <a:ext uri="{FF2B5EF4-FFF2-40B4-BE49-F238E27FC236}">
                <a16:creationId xmlns:a16="http://schemas.microsoft.com/office/drawing/2014/main" id="{673E0549-AA33-47BF-8213-7C7972059A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a:extLst>
              <a:ext uri="{FF2B5EF4-FFF2-40B4-BE49-F238E27FC236}">
                <a16:creationId xmlns:a16="http://schemas.microsoft.com/office/drawing/2014/main" id="{79D8C1AF-28A7-4892-86E8-662DEAC652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BAB3AE3-03C2-44B6-82FE-2740BBF61148}"/>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C2EB8210-677F-403E-8275-74718956AAB3}" type="slidenum">
              <a:rPr lang="en-US" altLang="en-US" sz="1200" b="1">
                <a:solidFill>
                  <a:schemeClr val="bg1"/>
                </a:solidFill>
                <a:effectLst>
                  <a:outerShdw blurRad="38100" dist="38100" dir="2700000" algn="tl">
                    <a:srgbClr val="C0C0C0"/>
                  </a:outerShdw>
                </a:effectLst>
              </a:rPr>
              <a:pPr algn="r" eaLnBrk="1" hangingPunct="1">
                <a:defRPr/>
              </a:pPr>
              <a:t>64</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a:extLst>
              <a:ext uri="{FF2B5EF4-FFF2-40B4-BE49-F238E27FC236}">
                <a16:creationId xmlns:a16="http://schemas.microsoft.com/office/drawing/2014/main" id="{5A1B1D57-F2A8-4339-94A5-422D017588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a:extLst>
              <a:ext uri="{FF2B5EF4-FFF2-40B4-BE49-F238E27FC236}">
                <a16:creationId xmlns:a16="http://schemas.microsoft.com/office/drawing/2014/main" id="{A8495B44-7366-421F-9C18-C3F394A968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A79F0212-D9FA-4DDE-A4B2-D3A7FC079265}"/>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90CD50FB-BCEB-4A85-BE55-CDE4C08250FB}" type="slidenum">
              <a:rPr lang="en-US" altLang="en-US" sz="1200" b="1">
                <a:solidFill>
                  <a:schemeClr val="bg1"/>
                </a:solidFill>
                <a:effectLst>
                  <a:outerShdw blurRad="38100" dist="38100" dir="2700000" algn="tl">
                    <a:srgbClr val="C0C0C0"/>
                  </a:outerShdw>
                </a:effectLst>
              </a:rPr>
              <a:pPr algn="r" eaLnBrk="1" hangingPunct="1">
                <a:defRPr/>
              </a:pPr>
              <a:t>65</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a:extLst>
              <a:ext uri="{FF2B5EF4-FFF2-40B4-BE49-F238E27FC236}">
                <a16:creationId xmlns:a16="http://schemas.microsoft.com/office/drawing/2014/main" id="{8289AA5E-F0B8-456D-89C0-E39C97BA18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a:extLst>
              <a:ext uri="{FF2B5EF4-FFF2-40B4-BE49-F238E27FC236}">
                <a16:creationId xmlns:a16="http://schemas.microsoft.com/office/drawing/2014/main" id="{A9ED47DE-F5CA-496C-AA0C-30611126C9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59BB3D70-F736-4A89-9127-F136A36E581E}"/>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7F33B388-2D8B-4C94-B45A-2B3AFF035A30}" type="slidenum">
              <a:rPr lang="en-US" altLang="en-US" sz="1200" b="1">
                <a:solidFill>
                  <a:schemeClr val="bg1"/>
                </a:solidFill>
                <a:effectLst>
                  <a:outerShdw blurRad="38100" dist="38100" dir="2700000" algn="tl">
                    <a:srgbClr val="C0C0C0"/>
                  </a:outerShdw>
                </a:effectLst>
              </a:rPr>
              <a:pPr algn="r" eaLnBrk="1" hangingPunct="1">
                <a:defRPr/>
              </a:pPr>
              <a:t>66</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a:extLst>
              <a:ext uri="{FF2B5EF4-FFF2-40B4-BE49-F238E27FC236}">
                <a16:creationId xmlns:a16="http://schemas.microsoft.com/office/drawing/2014/main" id="{5E960411-0B9E-43D1-BF5E-2DB9C07FF0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a:extLst>
              <a:ext uri="{FF2B5EF4-FFF2-40B4-BE49-F238E27FC236}">
                <a16:creationId xmlns:a16="http://schemas.microsoft.com/office/drawing/2014/main" id="{3322A8A5-DE3B-4833-8590-50EE1ED940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B67ADEB-FBE7-4C33-98A2-E8B7FCA54FA9}"/>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1F51A868-5C9E-4EA9-A7EF-2C3BF618AC66}" type="slidenum">
              <a:rPr lang="en-US" altLang="en-US" sz="1200" b="1">
                <a:solidFill>
                  <a:schemeClr val="bg1"/>
                </a:solidFill>
                <a:effectLst>
                  <a:outerShdw blurRad="38100" dist="38100" dir="2700000" algn="tl">
                    <a:srgbClr val="C0C0C0"/>
                  </a:outerShdw>
                </a:effectLst>
              </a:rPr>
              <a:pPr algn="r" eaLnBrk="1" hangingPunct="1">
                <a:defRPr/>
              </a:pPr>
              <a:t>67</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9A8B114C-4D73-443E-98A3-485365F07F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a:extLst>
              <a:ext uri="{FF2B5EF4-FFF2-40B4-BE49-F238E27FC236}">
                <a16:creationId xmlns:a16="http://schemas.microsoft.com/office/drawing/2014/main" id="{17ECDA70-5753-4E9F-8929-F5629EF6EB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D900BF1C-F25A-4CB2-9A94-861065F7DAEE}"/>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0A29C4A7-9210-4581-957C-6FEBBA9F8274}" type="slidenum">
              <a:rPr lang="en-US" altLang="en-US" sz="1200" b="1">
                <a:solidFill>
                  <a:schemeClr val="bg1"/>
                </a:solidFill>
                <a:effectLst>
                  <a:outerShdw blurRad="38100" dist="38100" dir="2700000" algn="tl">
                    <a:srgbClr val="C0C0C0"/>
                  </a:outerShdw>
                </a:effectLst>
              </a:rPr>
              <a:pPr algn="r" eaLnBrk="1" hangingPunct="1">
                <a:defRPr/>
              </a:pPr>
              <a:t>68</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F9F74EFA-D415-4A66-B093-452EBC48AD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a:extLst>
              <a:ext uri="{FF2B5EF4-FFF2-40B4-BE49-F238E27FC236}">
                <a16:creationId xmlns:a16="http://schemas.microsoft.com/office/drawing/2014/main" id="{F7923EBB-CB0A-4618-94D2-5DF0BD7495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98209D5D-5B6F-48A1-A9AB-79F824BB8B6E}"/>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93F72176-33BC-48B7-B5BF-700534D67359}" type="slidenum">
              <a:rPr lang="en-US" altLang="en-US" smtClean="0">
                <a:solidFill>
                  <a:schemeClr val="bg1"/>
                </a:solidFill>
              </a:rPr>
              <a:pPr>
                <a:defRPr/>
              </a:pPr>
              <a:t>69</a:t>
            </a:fld>
            <a:endParaRPr lang="en-US" altLang="en-US">
              <a:solidFill>
                <a:schemeClr val="bg1"/>
              </a:solidFill>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a:extLst>
              <a:ext uri="{FF2B5EF4-FFF2-40B4-BE49-F238E27FC236}">
                <a16:creationId xmlns:a16="http://schemas.microsoft.com/office/drawing/2014/main" id="{36C62931-E243-4E82-8BD3-231C362EE1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a:extLst>
              <a:ext uri="{FF2B5EF4-FFF2-40B4-BE49-F238E27FC236}">
                <a16:creationId xmlns:a16="http://schemas.microsoft.com/office/drawing/2014/main" id="{D747D32C-E115-47C0-A2C4-62DF9A7B53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68BC97B0-40E0-48B5-A1DA-8CA4AB1979D2}"/>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84980B95-EBE9-49B5-BB39-2041E29D78E7}" type="slidenum">
              <a:rPr lang="en-US" altLang="en-US" smtClean="0">
                <a:solidFill>
                  <a:schemeClr val="bg1"/>
                </a:solidFill>
              </a:rPr>
              <a:pPr>
                <a:defRPr/>
              </a:pPr>
              <a:t>70</a:t>
            </a:fld>
            <a:endParaRPr lang="en-US" altLang="en-US">
              <a:solidFill>
                <a:schemeClr val="bg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0DBF6FD-2225-4513-9D60-58C0A337BA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92331E53-762F-4DEE-867A-81D56BA853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E44594B-2326-47C3-A079-15CDA7EBCEBE}"/>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51271" indent="-288950">
              <a:defRPr>
                <a:solidFill>
                  <a:schemeClr val="tx1"/>
                </a:solidFill>
                <a:latin typeface="Verdana" panose="020B0604030504040204" pitchFamily="34" charset="0"/>
              </a:defRPr>
            </a:lvl2pPr>
            <a:lvl3pPr marL="1155802" indent="-231160">
              <a:defRPr>
                <a:solidFill>
                  <a:schemeClr val="tx1"/>
                </a:solidFill>
                <a:latin typeface="Verdana" panose="020B0604030504040204" pitchFamily="34" charset="0"/>
              </a:defRPr>
            </a:lvl3pPr>
            <a:lvl4pPr marL="1618122" indent="-231160">
              <a:defRPr>
                <a:solidFill>
                  <a:schemeClr val="tx1"/>
                </a:solidFill>
                <a:latin typeface="Verdana" panose="020B0604030504040204" pitchFamily="34" charset="0"/>
              </a:defRPr>
            </a:lvl4pPr>
            <a:lvl5pPr marL="2080443" indent="-231160">
              <a:defRPr>
                <a:solidFill>
                  <a:schemeClr val="tx1"/>
                </a:solidFill>
                <a:latin typeface="Verdana" panose="020B0604030504040204" pitchFamily="34" charset="0"/>
              </a:defRPr>
            </a:lvl5pPr>
            <a:lvl6pPr marL="2542764" indent="-231160" eaLnBrk="0" fontAlgn="base" hangingPunct="0">
              <a:spcBef>
                <a:spcPct val="0"/>
              </a:spcBef>
              <a:spcAft>
                <a:spcPct val="0"/>
              </a:spcAft>
              <a:defRPr>
                <a:solidFill>
                  <a:schemeClr val="tx1"/>
                </a:solidFill>
                <a:latin typeface="Verdana" panose="020B0604030504040204" pitchFamily="34" charset="0"/>
              </a:defRPr>
            </a:lvl6pPr>
            <a:lvl7pPr marL="3005084" indent="-231160" eaLnBrk="0" fontAlgn="base" hangingPunct="0">
              <a:spcBef>
                <a:spcPct val="0"/>
              </a:spcBef>
              <a:spcAft>
                <a:spcPct val="0"/>
              </a:spcAft>
              <a:defRPr>
                <a:solidFill>
                  <a:schemeClr val="tx1"/>
                </a:solidFill>
                <a:latin typeface="Verdana" panose="020B0604030504040204" pitchFamily="34" charset="0"/>
              </a:defRPr>
            </a:lvl7pPr>
            <a:lvl8pPr marL="3467405" indent="-231160" eaLnBrk="0" fontAlgn="base" hangingPunct="0">
              <a:spcBef>
                <a:spcPct val="0"/>
              </a:spcBef>
              <a:spcAft>
                <a:spcPct val="0"/>
              </a:spcAft>
              <a:defRPr>
                <a:solidFill>
                  <a:schemeClr val="tx1"/>
                </a:solidFill>
                <a:latin typeface="Verdana" panose="020B0604030504040204" pitchFamily="34" charset="0"/>
              </a:defRPr>
            </a:lvl8pPr>
            <a:lvl9pPr marL="3929725" indent="-231160" eaLnBrk="0" fontAlgn="base" hangingPunct="0">
              <a:spcBef>
                <a:spcPct val="0"/>
              </a:spcBef>
              <a:spcAft>
                <a:spcPct val="0"/>
              </a:spcAft>
              <a:defRPr>
                <a:solidFill>
                  <a:schemeClr val="tx1"/>
                </a:solidFill>
                <a:latin typeface="Verdana" panose="020B0604030504040204" pitchFamily="34" charset="0"/>
              </a:defRPr>
            </a:lvl9pPr>
          </a:lstStyle>
          <a:p>
            <a:pPr>
              <a:defRPr/>
            </a:pPr>
            <a:fld id="{15CD00B3-0CC6-49E7-8785-2BDE00E1D644}" type="slidenum">
              <a:rPr lang="en-US" altLang="en-US" smtClean="0">
                <a:solidFill>
                  <a:schemeClr val="bg1"/>
                </a:solidFill>
              </a:rPr>
              <a:pPr>
                <a:defRPr/>
              </a:pPr>
              <a:t>8</a:t>
            </a:fld>
            <a:endParaRPr lang="en-US" altLang="en-US">
              <a:solidFill>
                <a:schemeClr val="bg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41916BDF-5586-4F4E-95B9-F0E2F2358B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AEAFEE9B-2DCD-40B8-A7C7-4A9E30F8E2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CE9448CF-96C7-4D6F-9B61-958A71092C0C}"/>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888087BE-D17E-43CC-9C59-28D971FA6A7B}" type="slidenum">
              <a:rPr lang="en-US" altLang="en-US" sz="1200" b="1">
                <a:solidFill>
                  <a:schemeClr val="bg1"/>
                </a:solidFill>
                <a:effectLst>
                  <a:outerShdw blurRad="38100" dist="38100" dir="2700000" algn="tl">
                    <a:srgbClr val="C0C0C0"/>
                  </a:outerShdw>
                </a:effectLst>
              </a:rPr>
              <a:pPr algn="r" eaLnBrk="1" hangingPunct="1">
                <a:defRPr/>
              </a:pPr>
              <a:t>9</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404DD49-084C-4877-ABF4-7695E1F21A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77DBB3D-B52D-4629-97BF-777417BB0C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E2254AD2-96B1-4D48-8001-D208EF209D51}"/>
              </a:ext>
            </a:extLst>
          </p:cNvPr>
          <p:cNvSpPr txBox="1">
            <a:spLocks noGrp="1"/>
          </p:cNvSpPr>
          <p:nvPr/>
        </p:nvSpPr>
        <p:spPr>
          <a:xfrm>
            <a:off x="4022725" y="8916988"/>
            <a:ext cx="3078163" cy="469900"/>
          </a:xfrm>
          <a:prstGeom prst="rect">
            <a:avLst/>
          </a:prstGeom>
          <a:noFill/>
        </p:spPr>
        <p:txBody>
          <a:bodyPr lIns="94221" tIns="47111" rIns="94221" bIns="47111" anchor="b"/>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r" eaLnBrk="1" hangingPunct="1">
              <a:defRPr/>
            </a:pPr>
            <a:fld id="{D7512D93-C95D-4F0A-A037-760B82E5BF98}" type="slidenum">
              <a:rPr lang="en-US" altLang="en-US" sz="1200" b="1">
                <a:solidFill>
                  <a:schemeClr val="bg1"/>
                </a:solidFill>
                <a:effectLst>
                  <a:outerShdw blurRad="38100" dist="38100" dir="2700000" algn="tl">
                    <a:srgbClr val="C0C0C0"/>
                  </a:outerShdw>
                </a:effectLst>
              </a:rPr>
              <a:pPr algn="r" eaLnBrk="1" hangingPunct="1">
                <a:defRPr/>
              </a:pPr>
              <a:t>10</a:t>
            </a:fld>
            <a:endParaRPr lang="en-US" altLang="en-US" sz="1200" b="1">
              <a:solidFill>
                <a:schemeClr val="bg1"/>
              </a:solidFill>
              <a:effectLst>
                <a:outerShdw blurRad="38100" dist="38100" dir="2700000" algn="tl">
                  <a:srgbClr val="C0C0C0"/>
                </a:outerShdw>
              </a:effectLs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ED6B543-2054-4C79-BFB3-4DF8E3794B50}"/>
              </a:ext>
            </a:extLst>
          </p:cNvPr>
          <p:cNvGrpSpPr>
            <a:grpSpLocks/>
          </p:cNvGrpSpPr>
          <p:nvPr/>
        </p:nvGrpSpPr>
        <p:grpSpPr bwMode="auto">
          <a:xfrm>
            <a:off x="0" y="0"/>
            <a:ext cx="9148763" cy="6851650"/>
            <a:chOff x="1" y="0"/>
            <a:chExt cx="5763" cy="4316"/>
          </a:xfrm>
        </p:grpSpPr>
        <p:sp>
          <p:nvSpPr>
            <p:cNvPr id="5" name="Freeform 3">
              <a:extLst>
                <a:ext uri="{FF2B5EF4-FFF2-40B4-BE49-F238E27FC236}">
                  <a16:creationId xmlns:a16="http://schemas.microsoft.com/office/drawing/2014/main" id="{D6DA6AEB-7B95-49F0-BD01-A1602A7AE32F}"/>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a:extLst>
                <a:ext uri="{FF2B5EF4-FFF2-40B4-BE49-F238E27FC236}">
                  <a16:creationId xmlns:a16="http://schemas.microsoft.com/office/drawing/2014/main" id="{D411BF64-3FAE-4897-B0E3-AE27FF7CB955}"/>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a:extLst>
                <a:ext uri="{FF2B5EF4-FFF2-40B4-BE49-F238E27FC236}">
                  <a16:creationId xmlns:a16="http://schemas.microsoft.com/office/drawing/2014/main" id="{25AB0802-632A-45A9-A9F8-13FE4C35538B}"/>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a:extLst>
                <a:ext uri="{FF2B5EF4-FFF2-40B4-BE49-F238E27FC236}">
                  <a16:creationId xmlns:a16="http://schemas.microsoft.com/office/drawing/2014/main" id="{388C6A77-208D-4CAF-8D41-E9EDCB059FA8}"/>
                </a:ext>
              </a:extLst>
            </p:cNvPr>
            <p:cNvGrpSpPr>
              <a:grpSpLocks/>
            </p:cNvGrpSpPr>
            <p:nvPr/>
          </p:nvGrpSpPr>
          <p:grpSpPr bwMode="auto">
            <a:xfrm>
              <a:off x="288" y="0"/>
              <a:ext cx="5098" cy="4316"/>
              <a:chOff x="288" y="0"/>
              <a:chExt cx="5098" cy="4316"/>
            </a:xfrm>
          </p:grpSpPr>
          <p:sp>
            <p:nvSpPr>
              <p:cNvPr id="28" name="Freeform 7">
                <a:extLst>
                  <a:ext uri="{FF2B5EF4-FFF2-40B4-BE49-F238E27FC236}">
                    <a16:creationId xmlns:a16="http://schemas.microsoft.com/office/drawing/2014/main" id="{22623C05-E5EF-4259-A7D4-38C255413121}"/>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a:extLst>
                  <a:ext uri="{FF2B5EF4-FFF2-40B4-BE49-F238E27FC236}">
                    <a16:creationId xmlns:a16="http://schemas.microsoft.com/office/drawing/2014/main" id="{BD90F8AE-6067-4CC9-9DC3-D58D5114CB4F}"/>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a:extLst>
                  <a:ext uri="{FF2B5EF4-FFF2-40B4-BE49-F238E27FC236}">
                    <a16:creationId xmlns:a16="http://schemas.microsoft.com/office/drawing/2014/main" id="{6326D9A0-2528-4838-8AD3-1BA6AAE3B570}"/>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a:extLst>
                  <a:ext uri="{FF2B5EF4-FFF2-40B4-BE49-F238E27FC236}">
                    <a16:creationId xmlns:a16="http://schemas.microsoft.com/office/drawing/2014/main" id="{004749DB-1105-42C0-B4C0-D4223078E9F0}"/>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a:extLst>
                  <a:ext uri="{FF2B5EF4-FFF2-40B4-BE49-F238E27FC236}">
                    <a16:creationId xmlns:a16="http://schemas.microsoft.com/office/drawing/2014/main" id="{F554C9BE-0139-4B5E-8D41-77A1FE9156B6}"/>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a:extLst>
                  <a:ext uri="{FF2B5EF4-FFF2-40B4-BE49-F238E27FC236}">
                    <a16:creationId xmlns:a16="http://schemas.microsoft.com/office/drawing/2014/main" id="{2167BEF5-9817-4257-B355-620E119F0CD2}"/>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a:extLst>
                  <a:ext uri="{FF2B5EF4-FFF2-40B4-BE49-F238E27FC236}">
                    <a16:creationId xmlns:a16="http://schemas.microsoft.com/office/drawing/2014/main" id="{610EB054-DD60-4094-AC9C-2595A09A7D36}"/>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a:extLst>
                  <a:ext uri="{FF2B5EF4-FFF2-40B4-BE49-F238E27FC236}">
                    <a16:creationId xmlns:a16="http://schemas.microsoft.com/office/drawing/2014/main" id="{41C7B592-9319-478B-8431-DB128D2208A6}"/>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a:extLst>
                  <a:ext uri="{FF2B5EF4-FFF2-40B4-BE49-F238E27FC236}">
                    <a16:creationId xmlns:a16="http://schemas.microsoft.com/office/drawing/2014/main" id="{6905C3C9-AC58-40B6-8240-800AFA2190A6}"/>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a:extLst>
                  <a:ext uri="{FF2B5EF4-FFF2-40B4-BE49-F238E27FC236}">
                    <a16:creationId xmlns:a16="http://schemas.microsoft.com/office/drawing/2014/main" id="{1FDE477F-2074-43AA-9CF8-167A1E3B8B5B}"/>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a:extLst>
                  <a:ext uri="{FF2B5EF4-FFF2-40B4-BE49-F238E27FC236}">
                    <a16:creationId xmlns:a16="http://schemas.microsoft.com/office/drawing/2014/main" id="{F84BE77D-CFC6-40BC-8E2E-5F20684570B5}"/>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a:extLst>
                  <a:ext uri="{FF2B5EF4-FFF2-40B4-BE49-F238E27FC236}">
                    <a16:creationId xmlns:a16="http://schemas.microsoft.com/office/drawing/2014/main" id="{E4C6C351-78A2-4F6D-A636-31E874F1A3A0}"/>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a:extLst>
                  <a:ext uri="{FF2B5EF4-FFF2-40B4-BE49-F238E27FC236}">
                    <a16:creationId xmlns:a16="http://schemas.microsoft.com/office/drawing/2014/main" id="{21B75CC2-8017-4480-97CD-5F0C6BB21539}"/>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a:extLst>
                <a:ext uri="{FF2B5EF4-FFF2-40B4-BE49-F238E27FC236}">
                  <a16:creationId xmlns:a16="http://schemas.microsoft.com/office/drawing/2014/main" id="{88ADF2B0-A898-4A9B-B20F-5B9FCCE41EC3}"/>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a:extLst>
                <a:ext uri="{FF2B5EF4-FFF2-40B4-BE49-F238E27FC236}">
                  <a16:creationId xmlns:a16="http://schemas.microsoft.com/office/drawing/2014/main" id="{164A9B1D-BCE6-4FA7-8E5E-D66CF23F4433}"/>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a:extLst>
                <a:ext uri="{FF2B5EF4-FFF2-40B4-BE49-F238E27FC236}">
                  <a16:creationId xmlns:a16="http://schemas.microsoft.com/office/drawing/2014/main" id="{E5EAFBFB-0F34-42BA-85BA-59B17DC970DE}"/>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a:extLst>
                <a:ext uri="{FF2B5EF4-FFF2-40B4-BE49-F238E27FC236}">
                  <a16:creationId xmlns:a16="http://schemas.microsoft.com/office/drawing/2014/main" id="{AD748FFD-8860-445D-A11C-8D54D63D109B}"/>
                </a:ext>
              </a:extLst>
            </p:cNvPr>
            <p:cNvSpPr>
              <a:spLocks/>
            </p:cNvSpPr>
            <p:nvPr/>
          </p:nvSpPr>
          <p:spPr bwMode="hidden">
            <a:xfrm>
              <a:off x="5041" y="0"/>
              <a:ext cx="719" cy="845"/>
            </a:xfrm>
            <a:custGeom>
              <a:avLst/>
              <a:gdLst>
                <a:gd name="T0" fmla="*/ 733 w 717"/>
                <a:gd name="T1" fmla="*/ 845 h 845"/>
                <a:gd name="T2" fmla="*/ 733 w 717"/>
                <a:gd name="T3" fmla="*/ 821 h 845"/>
                <a:gd name="T4" fmla="*/ 590 w 717"/>
                <a:gd name="T5" fmla="*/ 605 h 845"/>
                <a:gd name="T6" fmla="*/ 414 w 717"/>
                <a:gd name="T7" fmla="*/ 396 h 845"/>
                <a:gd name="T8" fmla="*/ 229 w 717"/>
                <a:gd name="T9" fmla="*/ 192 h 845"/>
                <a:gd name="T10" fmla="*/ 17 w 717"/>
                <a:gd name="T11" fmla="*/ 0 h 845"/>
                <a:gd name="T12" fmla="*/ 0 w 717"/>
                <a:gd name="T13" fmla="*/ 0 h 845"/>
                <a:gd name="T14" fmla="*/ 217 w 717"/>
                <a:gd name="T15" fmla="*/ 198 h 845"/>
                <a:gd name="T16" fmla="*/ 408 w 717"/>
                <a:gd name="T17" fmla="*/ 408 h 845"/>
                <a:gd name="T18" fmla="*/ 584 w 717"/>
                <a:gd name="T19" fmla="*/ 623 h 845"/>
                <a:gd name="T20" fmla="*/ 733 w 717"/>
                <a:gd name="T21" fmla="*/ 845 h 845"/>
                <a:gd name="T22" fmla="*/ 733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a:extLst>
                <a:ext uri="{FF2B5EF4-FFF2-40B4-BE49-F238E27FC236}">
                  <a16:creationId xmlns:a16="http://schemas.microsoft.com/office/drawing/2014/main" id="{0109EA2C-5E11-4A14-9CCB-532AD0EDAE7D}"/>
                </a:ext>
              </a:extLst>
            </p:cNvPr>
            <p:cNvSpPr>
              <a:spLocks/>
            </p:cNvSpPr>
            <p:nvPr/>
          </p:nvSpPr>
          <p:spPr bwMode="hidden">
            <a:xfrm>
              <a:off x="5352" y="0"/>
              <a:ext cx="408" cy="414"/>
            </a:xfrm>
            <a:custGeom>
              <a:avLst/>
              <a:gdLst>
                <a:gd name="T0" fmla="*/ 415 w 407"/>
                <a:gd name="T1" fmla="*/ 414 h 414"/>
                <a:gd name="T2" fmla="*/ 415 w 407"/>
                <a:gd name="T3" fmla="*/ 396 h 414"/>
                <a:gd name="T4" fmla="*/ 230 w 407"/>
                <a:gd name="T5" fmla="*/ 192 h 414"/>
                <a:gd name="T6" fmla="*/ 12 w 407"/>
                <a:gd name="T7" fmla="*/ 0 h 414"/>
                <a:gd name="T8" fmla="*/ 0 w 407"/>
                <a:gd name="T9" fmla="*/ 0 h 414"/>
                <a:gd name="T10" fmla="*/ 108 w 407"/>
                <a:gd name="T11" fmla="*/ 102 h 414"/>
                <a:gd name="T12" fmla="*/ 224 w 407"/>
                <a:gd name="T13" fmla="*/ 204 h 414"/>
                <a:gd name="T14" fmla="*/ 415 w 407"/>
                <a:gd name="T15" fmla="*/ 414 h 414"/>
                <a:gd name="T16" fmla="*/ 415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a:extLst>
                <a:ext uri="{FF2B5EF4-FFF2-40B4-BE49-F238E27FC236}">
                  <a16:creationId xmlns:a16="http://schemas.microsoft.com/office/drawing/2014/main" id="{88866BDA-33A7-40F5-8095-B9E5B3A84D20}"/>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a:extLst>
                <a:ext uri="{FF2B5EF4-FFF2-40B4-BE49-F238E27FC236}">
                  <a16:creationId xmlns:a16="http://schemas.microsoft.com/office/drawing/2014/main" id="{4E010BBA-3AD0-4326-9830-F68ACBC4A573}"/>
                </a:ext>
              </a:extLst>
            </p:cNvPr>
            <p:cNvSpPr>
              <a:spLocks/>
            </p:cNvSpPr>
            <p:nvPr/>
          </p:nvSpPr>
          <p:spPr bwMode="hidden">
            <a:xfrm>
              <a:off x="6" y="0"/>
              <a:ext cx="588" cy="599"/>
            </a:xfrm>
            <a:custGeom>
              <a:avLst/>
              <a:gdLst>
                <a:gd name="T0" fmla="*/ 602 w 586"/>
                <a:gd name="T1" fmla="*/ 0 h 599"/>
                <a:gd name="T2" fmla="*/ 584 w 586"/>
                <a:gd name="T3" fmla="*/ 0 h 599"/>
                <a:gd name="T4" fmla="*/ 415 w 586"/>
                <a:gd name="T5" fmla="*/ 132 h 599"/>
                <a:gd name="T6" fmla="*/ 265 w 586"/>
                <a:gd name="T7" fmla="*/ 270 h 599"/>
                <a:gd name="T8" fmla="*/ 120 w 586"/>
                <a:gd name="T9" fmla="*/ 420 h 599"/>
                <a:gd name="T10" fmla="*/ 0 w 586"/>
                <a:gd name="T11" fmla="*/ 575 h 599"/>
                <a:gd name="T12" fmla="*/ 0 w 586"/>
                <a:gd name="T13" fmla="*/ 599 h 599"/>
                <a:gd name="T14" fmla="*/ 120 w 586"/>
                <a:gd name="T15" fmla="*/ 432 h 599"/>
                <a:gd name="T16" fmla="*/ 265 w 586"/>
                <a:gd name="T17" fmla="*/ 282 h 599"/>
                <a:gd name="T18" fmla="*/ 421 w 586"/>
                <a:gd name="T19" fmla="*/ 138 h 599"/>
                <a:gd name="T20" fmla="*/ 602 w 586"/>
                <a:gd name="T21" fmla="*/ 0 h 599"/>
                <a:gd name="T22" fmla="*/ 602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a:extLst>
                <a:ext uri="{FF2B5EF4-FFF2-40B4-BE49-F238E27FC236}">
                  <a16:creationId xmlns:a16="http://schemas.microsoft.com/office/drawing/2014/main" id="{A6B621A7-6AE0-4F8E-B34D-511AC5D9335D}"/>
                </a:ext>
              </a:extLst>
            </p:cNvPr>
            <p:cNvSpPr>
              <a:spLocks/>
            </p:cNvSpPr>
            <p:nvPr/>
          </p:nvSpPr>
          <p:spPr bwMode="hidden">
            <a:xfrm>
              <a:off x="6" y="0"/>
              <a:ext cx="270" cy="252"/>
            </a:xfrm>
            <a:custGeom>
              <a:avLst/>
              <a:gdLst>
                <a:gd name="T0" fmla="*/ 277 w 269"/>
                <a:gd name="T1" fmla="*/ 0 h 252"/>
                <a:gd name="T2" fmla="*/ 259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7 w 269"/>
                <a:gd name="T15" fmla="*/ 0 h 252"/>
                <a:gd name="T16" fmla="*/ 277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a:extLst>
                <a:ext uri="{FF2B5EF4-FFF2-40B4-BE49-F238E27FC236}">
                  <a16:creationId xmlns:a16="http://schemas.microsoft.com/office/drawing/2014/main" id="{503BFF6B-6CE9-4150-B5DA-503A8B47E4D1}"/>
                </a:ext>
              </a:extLst>
            </p:cNvPr>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Line 29">
              <a:extLst>
                <a:ext uri="{FF2B5EF4-FFF2-40B4-BE49-F238E27FC236}">
                  <a16:creationId xmlns:a16="http://schemas.microsoft.com/office/drawing/2014/main" id="{974D81AF-092E-44D5-ABA3-800C6E7FD408}"/>
                </a:ext>
              </a:extLst>
            </p:cNvPr>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30">
              <a:extLst>
                <a:ext uri="{FF2B5EF4-FFF2-40B4-BE49-F238E27FC236}">
                  <a16:creationId xmlns:a16="http://schemas.microsoft.com/office/drawing/2014/main" id="{CC286498-F0B1-44B5-9C0B-495EA1EF3731}"/>
                </a:ext>
              </a:extLst>
            </p:cNvPr>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0" name="Group 31">
              <a:extLst>
                <a:ext uri="{FF2B5EF4-FFF2-40B4-BE49-F238E27FC236}">
                  <a16:creationId xmlns:a16="http://schemas.microsoft.com/office/drawing/2014/main" id="{7AC8DD3D-8D7E-40B4-9F08-897BFD81D798}"/>
                </a:ext>
              </a:extLst>
            </p:cNvPr>
            <p:cNvGrpSpPr>
              <a:grpSpLocks/>
            </p:cNvGrpSpPr>
            <p:nvPr/>
          </p:nvGrpSpPr>
          <p:grpSpPr bwMode="auto">
            <a:xfrm>
              <a:off x="1" y="392"/>
              <a:ext cx="5758" cy="1571"/>
              <a:chOff x="1" y="392"/>
              <a:chExt cx="5758" cy="1571"/>
            </a:xfrm>
          </p:grpSpPr>
          <p:sp>
            <p:nvSpPr>
              <p:cNvPr id="23" name="Line 32">
                <a:extLst>
                  <a:ext uri="{FF2B5EF4-FFF2-40B4-BE49-F238E27FC236}">
                    <a16:creationId xmlns:a16="http://schemas.microsoft.com/office/drawing/2014/main" id="{80B69281-7329-4D6D-B261-470EC1A675AA}"/>
                  </a:ext>
                </a:extLst>
              </p:cNvPr>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33">
                <a:extLst>
                  <a:ext uri="{FF2B5EF4-FFF2-40B4-BE49-F238E27FC236}">
                    <a16:creationId xmlns:a16="http://schemas.microsoft.com/office/drawing/2014/main" id="{56573B69-FFCD-48FE-975C-BAD798D30E86}"/>
                  </a:ext>
                </a:extLst>
              </p:cNvPr>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34">
                <a:extLst>
                  <a:ext uri="{FF2B5EF4-FFF2-40B4-BE49-F238E27FC236}">
                    <a16:creationId xmlns:a16="http://schemas.microsoft.com/office/drawing/2014/main" id="{4B6B6FD9-76E3-47B0-A483-2BEFAC70FEBC}"/>
                  </a:ext>
                </a:extLst>
              </p:cNvPr>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Line 35">
                <a:extLst>
                  <a:ext uri="{FF2B5EF4-FFF2-40B4-BE49-F238E27FC236}">
                    <a16:creationId xmlns:a16="http://schemas.microsoft.com/office/drawing/2014/main" id="{B91B458F-E039-4A0E-B0E3-1A9C134D8983}"/>
                  </a:ext>
                </a:extLst>
              </p:cNvPr>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36">
                <a:extLst>
                  <a:ext uri="{FF2B5EF4-FFF2-40B4-BE49-F238E27FC236}">
                    <a16:creationId xmlns:a16="http://schemas.microsoft.com/office/drawing/2014/main" id="{F725CB0B-B7E4-4102-8F17-F94867CF0F49}"/>
                  </a:ext>
                </a:extLst>
              </p:cNvPr>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 name="Line 37">
              <a:extLst>
                <a:ext uri="{FF2B5EF4-FFF2-40B4-BE49-F238E27FC236}">
                  <a16:creationId xmlns:a16="http://schemas.microsoft.com/office/drawing/2014/main" id="{9A9C9E0E-BDE5-4FE1-8160-81E0DD93C0AD}"/>
                </a:ext>
              </a:extLst>
            </p:cNvPr>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38">
              <a:extLst>
                <a:ext uri="{FF2B5EF4-FFF2-40B4-BE49-F238E27FC236}">
                  <a16:creationId xmlns:a16="http://schemas.microsoft.com/office/drawing/2014/main" id="{90D0420D-F9B5-4BDC-8850-BE254A1FE5AF}"/>
                </a:ext>
              </a:extLst>
            </p:cNvPr>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288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46288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a:extLst>
              <a:ext uri="{FF2B5EF4-FFF2-40B4-BE49-F238E27FC236}">
                <a16:creationId xmlns:a16="http://schemas.microsoft.com/office/drawing/2014/main" id="{CC5C1378-EBA2-4AE6-990B-EE993A17E0FB}"/>
              </a:ext>
            </a:extLst>
          </p:cNvPr>
          <p:cNvSpPr>
            <a:spLocks noGrp="1" noChangeArrowheads="1"/>
          </p:cNvSpPr>
          <p:nvPr>
            <p:ph type="dt" sz="quarter" idx="10"/>
          </p:nvPr>
        </p:nvSpPr>
        <p:spPr/>
        <p:txBody>
          <a:bodyPr/>
          <a:lstStyle>
            <a:lvl1pPr>
              <a:defRPr/>
            </a:lvl1pPr>
          </a:lstStyle>
          <a:p>
            <a:pPr>
              <a:defRPr/>
            </a:pPr>
            <a:fld id="{DC658FB3-A632-4B80-B23E-7EE7B03E3E2B}" type="datetimeFigureOut">
              <a:rPr lang="en-US"/>
              <a:pPr>
                <a:defRPr/>
              </a:pPr>
              <a:t>6/17/2021</a:t>
            </a:fld>
            <a:endParaRPr lang="en-US"/>
          </a:p>
        </p:txBody>
      </p:sp>
      <p:sp>
        <p:nvSpPr>
          <p:cNvPr id="42" name="Rectangle 42">
            <a:extLst>
              <a:ext uri="{FF2B5EF4-FFF2-40B4-BE49-F238E27FC236}">
                <a16:creationId xmlns:a16="http://schemas.microsoft.com/office/drawing/2014/main" id="{139427D6-A15F-4862-AFB7-B50BC05A1F2C}"/>
              </a:ext>
            </a:extLst>
          </p:cNvPr>
          <p:cNvSpPr>
            <a:spLocks noGrp="1" noChangeArrowheads="1"/>
          </p:cNvSpPr>
          <p:nvPr>
            <p:ph type="ftr" sz="quarter" idx="11"/>
          </p:nvPr>
        </p:nvSpPr>
        <p:spPr/>
        <p:txBody>
          <a:bodyPr/>
          <a:lstStyle>
            <a:lvl1pPr>
              <a:defRPr/>
            </a:lvl1pPr>
          </a:lstStyle>
          <a:p>
            <a:pPr>
              <a:defRPr/>
            </a:pPr>
            <a:endParaRPr lang="en-US"/>
          </a:p>
        </p:txBody>
      </p:sp>
      <p:sp>
        <p:nvSpPr>
          <p:cNvPr id="43" name="Rectangle 43">
            <a:extLst>
              <a:ext uri="{FF2B5EF4-FFF2-40B4-BE49-F238E27FC236}">
                <a16:creationId xmlns:a16="http://schemas.microsoft.com/office/drawing/2014/main" id="{DAEDCA9D-384D-4467-89BB-858341F728A1}"/>
              </a:ext>
            </a:extLst>
          </p:cNvPr>
          <p:cNvSpPr>
            <a:spLocks noGrp="1" noChangeArrowheads="1"/>
          </p:cNvSpPr>
          <p:nvPr>
            <p:ph type="sldNum" sz="quarter" idx="12"/>
          </p:nvPr>
        </p:nvSpPr>
        <p:spPr/>
        <p:txBody>
          <a:bodyPr/>
          <a:lstStyle>
            <a:lvl1pPr>
              <a:defRPr/>
            </a:lvl1pPr>
          </a:lstStyle>
          <a:p>
            <a:pPr>
              <a:defRPr/>
            </a:pPr>
            <a:fld id="{9F8BEC0C-8094-41F2-A8D3-EA801273B144}" type="slidenum">
              <a:rPr lang="en-US" altLang="en-US"/>
              <a:pPr>
                <a:defRPr/>
              </a:pPr>
              <a:t>‹#›</a:t>
            </a:fld>
            <a:endParaRPr lang="en-US" altLang="en-US"/>
          </a:p>
        </p:txBody>
      </p:sp>
    </p:spTree>
    <p:extLst>
      <p:ext uri="{BB962C8B-B14F-4D97-AF65-F5344CB8AC3E}">
        <p14:creationId xmlns:p14="http://schemas.microsoft.com/office/powerpoint/2010/main" val="403131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66294810-A857-4979-8616-9115E24AF046}"/>
              </a:ext>
            </a:extLst>
          </p:cNvPr>
          <p:cNvSpPr>
            <a:spLocks noGrp="1" noChangeArrowheads="1"/>
          </p:cNvSpPr>
          <p:nvPr>
            <p:ph type="dt" sz="half" idx="10"/>
          </p:nvPr>
        </p:nvSpPr>
        <p:spPr>
          <a:ln/>
        </p:spPr>
        <p:txBody>
          <a:bodyPr/>
          <a:lstStyle>
            <a:lvl1pPr>
              <a:defRPr/>
            </a:lvl1pPr>
          </a:lstStyle>
          <a:p>
            <a:pPr>
              <a:defRPr/>
            </a:pPr>
            <a:fld id="{09F61AFF-5700-4316-B820-62FB0E07E046}" type="datetimeFigureOut">
              <a:rPr lang="en-US"/>
              <a:pPr>
                <a:defRPr/>
              </a:pPr>
              <a:t>6/17/2021</a:t>
            </a:fld>
            <a:endParaRPr lang="en-US"/>
          </a:p>
        </p:txBody>
      </p:sp>
      <p:sp>
        <p:nvSpPr>
          <p:cNvPr id="5" name="Rectangle 41">
            <a:extLst>
              <a:ext uri="{FF2B5EF4-FFF2-40B4-BE49-F238E27FC236}">
                <a16:creationId xmlns:a16="http://schemas.microsoft.com/office/drawing/2014/main" id="{1F66CD96-2B48-45DF-B86A-88951EBE9C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5BD346DA-F53D-4747-9F31-C4DEE4A2404F}"/>
              </a:ext>
            </a:extLst>
          </p:cNvPr>
          <p:cNvSpPr>
            <a:spLocks noGrp="1" noChangeArrowheads="1"/>
          </p:cNvSpPr>
          <p:nvPr>
            <p:ph type="sldNum" sz="quarter" idx="12"/>
          </p:nvPr>
        </p:nvSpPr>
        <p:spPr>
          <a:ln/>
        </p:spPr>
        <p:txBody>
          <a:bodyPr/>
          <a:lstStyle>
            <a:lvl1pPr>
              <a:defRPr/>
            </a:lvl1pPr>
          </a:lstStyle>
          <a:p>
            <a:pPr>
              <a:defRPr/>
            </a:pPr>
            <a:fld id="{86DB9E80-7E44-4A10-81FD-37FCE30D3FAD}" type="slidenum">
              <a:rPr lang="en-US" altLang="en-US"/>
              <a:pPr>
                <a:defRPr/>
              </a:pPr>
              <a:t>‹#›</a:t>
            </a:fld>
            <a:endParaRPr lang="en-US" altLang="en-US"/>
          </a:p>
        </p:txBody>
      </p:sp>
    </p:spTree>
    <p:extLst>
      <p:ext uri="{BB962C8B-B14F-4D97-AF65-F5344CB8AC3E}">
        <p14:creationId xmlns:p14="http://schemas.microsoft.com/office/powerpoint/2010/main" val="3839801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614067C0-8116-4685-9262-80C9DB5BB58D}"/>
              </a:ext>
            </a:extLst>
          </p:cNvPr>
          <p:cNvSpPr>
            <a:spLocks noGrp="1" noChangeArrowheads="1"/>
          </p:cNvSpPr>
          <p:nvPr>
            <p:ph type="dt" sz="half" idx="10"/>
          </p:nvPr>
        </p:nvSpPr>
        <p:spPr>
          <a:ln/>
        </p:spPr>
        <p:txBody>
          <a:bodyPr/>
          <a:lstStyle>
            <a:lvl1pPr>
              <a:defRPr/>
            </a:lvl1pPr>
          </a:lstStyle>
          <a:p>
            <a:pPr>
              <a:defRPr/>
            </a:pPr>
            <a:fld id="{68C16B3A-A29D-4317-8C85-69BEEF07B589}" type="datetimeFigureOut">
              <a:rPr lang="en-US"/>
              <a:pPr>
                <a:defRPr/>
              </a:pPr>
              <a:t>6/17/2021</a:t>
            </a:fld>
            <a:endParaRPr lang="en-US"/>
          </a:p>
        </p:txBody>
      </p:sp>
      <p:sp>
        <p:nvSpPr>
          <p:cNvPr id="5" name="Rectangle 41">
            <a:extLst>
              <a:ext uri="{FF2B5EF4-FFF2-40B4-BE49-F238E27FC236}">
                <a16:creationId xmlns:a16="http://schemas.microsoft.com/office/drawing/2014/main" id="{DEC7E4C2-86DC-4A48-B381-B0FB4A0038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F9FE5269-7554-4FFF-B1FB-400D221AB039}"/>
              </a:ext>
            </a:extLst>
          </p:cNvPr>
          <p:cNvSpPr>
            <a:spLocks noGrp="1" noChangeArrowheads="1"/>
          </p:cNvSpPr>
          <p:nvPr>
            <p:ph type="sldNum" sz="quarter" idx="12"/>
          </p:nvPr>
        </p:nvSpPr>
        <p:spPr>
          <a:ln/>
        </p:spPr>
        <p:txBody>
          <a:bodyPr/>
          <a:lstStyle>
            <a:lvl1pPr>
              <a:defRPr/>
            </a:lvl1pPr>
          </a:lstStyle>
          <a:p>
            <a:pPr>
              <a:defRPr/>
            </a:pPr>
            <a:fld id="{A1A52769-1276-4C3F-AEEB-620ABDFB3369}" type="slidenum">
              <a:rPr lang="en-US" altLang="en-US"/>
              <a:pPr>
                <a:defRPr/>
              </a:pPr>
              <a:t>‹#›</a:t>
            </a:fld>
            <a:endParaRPr lang="en-US" altLang="en-US"/>
          </a:p>
        </p:txBody>
      </p:sp>
    </p:spTree>
    <p:extLst>
      <p:ext uri="{BB962C8B-B14F-4D97-AF65-F5344CB8AC3E}">
        <p14:creationId xmlns:p14="http://schemas.microsoft.com/office/powerpoint/2010/main" val="16301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D7DC4AAA-E1F1-4F78-ACC5-2B2D75700EF8}"/>
              </a:ext>
            </a:extLst>
          </p:cNvPr>
          <p:cNvSpPr>
            <a:spLocks noGrp="1" noChangeArrowheads="1"/>
          </p:cNvSpPr>
          <p:nvPr>
            <p:ph type="dt" sz="half" idx="10"/>
          </p:nvPr>
        </p:nvSpPr>
        <p:spPr>
          <a:ln/>
        </p:spPr>
        <p:txBody>
          <a:bodyPr/>
          <a:lstStyle>
            <a:lvl1pPr>
              <a:defRPr/>
            </a:lvl1pPr>
          </a:lstStyle>
          <a:p>
            <a:pPr>
              <a:defRPr/>
            </a:pPr>
            <a:fld id="{873CEBCE-5D5B-48BF-90D0-83CA25D3475B}" type="datetimeFigureOut">
              <a:rPr lang="en-US"/>
              <a:pPr>
                <a:defRPr/>
              </a:pPr>
              <a:t>6/17/2021</a:t>
            </a:fld>
            <a:endParaRPr lang="en-US"/>
          </a:p>
        </p:txBody>
      </p:sp>
      <p:sp>
        <p:nvSpPr>
          <p:cNvPr id="5" name="Rectangle 41">
            <a:extLst>
              <a:ext uri="{FF2B5EF4-FFF2-40B4-BE49-F238E27FC236}">
                <a16:creationId xmlns:a16="http://schemas.microsoft.com/office/drawing/2014/main" id="{EC856FD0-1088-43C7-803E-D98D4E53952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267E5525-05AA-4507-B128-0CC515897C12}"/>
              </a:ext>
            </a:extLst>
          </p:cNvPr>
          <p:cNvSpPr>
            <a:spLocks noGrp="1" noChangeArrowheads="1"/>
          </p:cNvSpPr>
          <p:nvPr>
            <p:ph type="sldNum" sz="quarter" idx="12"/>
          </p:nvPr>
        </p:nvSpPr>
        <p:spPr>
          <a:ln/>
        </p:spPr>
        <p:txBody>
          <a:bodyPr/>
          <a:lstStyle>
            <a:lvl1pPr>
              <a:defRPr/>
            </a:lvl1pPr>
          </a:lstStyle>
          <a:p>
            <a:pPr>
              <a:defRPr/>
            </a:pPr>
            <a:fld id="{57B50840-8922-4521-A06C-29159DF2A306}" type="slidenum">
              <a:rPr lang="en-US" altLang="en-US"/>
              <a:pPr>
                <a:defRPr/>
              </a:pPr>
              <a:t>‹#›</a:t>
            </a:fld>
            <a:endParaRPr lang="en-US" altLang="en-US"/>
          </a:p>
        </p:txBody>
      </p:sp>
    </p:spTree>
    <p:extLst>
      <p:ext uri="{BB962C8B-B14F-4D97-AF65-F5344CB8AC3E}">
        <p14:creationId xmlns:p14="http://schemas.microsoft.com/office/powerpoint/2010/main" val="84867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a:extLst>
              <a:ext uri="{FF2B5EF4-FFF2-40B4-BE49-F238E27FC236}">
                <a16:creationId xmlns:a16="http://schemas.microsoft.com/office/drawing/2014/main" id="{7CF0F366-D5A9-40E6-954F-9739DE172B75}"/>
              </a:ext>
            </a:extLst>
          </p:cNvPr>
          <p:cNvSpPr>
            <a:spLocks noGrp="1" noChangeArrowheads="1"/>
          </p:cNvSpPr>
          <p:nvPr>
            <p:ph type="dt" sz="half" idx="10"/>
          </p:nvPr>
        </p:nvSpPr>
        <p:spPr>
          <a:ln/>
        </p:spPr>
        <p:txBody>
          <a:bodyPr/>
          <a:lstStyle>
            <a:lvl1pPr>
              <a:defRPr/>
            </a:lvl1pPr>
          </a:lstStyle>
          <a:p>
            <a:pPr>
              <a:defRPr/>
            </a:pPr>
            <a:fld id="{48C2ADB7-CF69-4045-9BA9-9D9C0484D590}" type="datetimeFigureOut">
              <a:rPr lang="en-US"/>
              <a:pPr>
                <a:defRPr/>
              </a:pPr>
              <a:t>6/17/2021</a:t>
            </a:fld>
            <a:endParaRPr lang="en-US"/>
          </a:p>
        </p:txBody>
      </p:sp>
      <p:sp>
        <p:nvSpPr>
          <p:cNvPr id="5" name="Rectangle 41">
            <a:extLst>
              <a:ext uri="{FF2B5EF4-FFF2-40B4-BE49-F238E27FC236}">
                <a16:creationId xmlns:a16="http://schemas.microsoft.com/office/drawing/2014/main" id="{AC77699A-2C49-4401-BE8B-5E5A9B7025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97240623-64A0-4622-A0AB-11058E4F3ED8}"/>
              </a:ext>
            </a:extLst>
          </p:cNvPr>
          <p:cNvSpPr>
            <a:spLocks noGrp="1" noChangeArrowheads="1"/>
          </p:cNvSpPr>
          <p:nvPr>
            <p:ph type="sldNum" sz="quarter" idx="12"/>
          </p:nvPr>
        </p:nvSpPr>
        <p:spPr>
          <a:ln/>
        </p:spPr>
        <p:txBody>
          <a:bodyPr/>
          <a:lstStyle>
            <a:lvl1pPr>
              <a:defRPr/>
            </a:lvl1pPr>
          </a:lstStyle>
          <a:p>
            <a:pPr>
              <a:defRPr/>
            </a:pPr>
            <a:fld id="{E8DE6C9D-DC8E-427F-84F3-4F15856A28FC}" type="slidenum">
              <a:rPr lang="en-US" altLang="en-US"/>
              <a:pPr>
                <a:defRPr/>
              </a:pPr>
              <a:t>‹#›</a:t>
            </a:fld>
            <a:endParaRPr lang="en-US" altLang="en-US"/>
          </a:p>
        </p:txBody>
      </p:sp>
    </p:spTree>
    <p:extLst>
      <p:ext uri="{BB962C8B-B14F-4D97-AF65-F5344CB8AC3E}">
        <p14:creationId xmlns:p14="http://schemas.microsoft.com/office/powerpoint/2010/main" val="366417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62BA9AD9-820A-4CF1-92CD-7F724A15D3AA}"/>
              </a:ext>
            </a:extLst>
          </p:cNvPr>
          <p:cNvSpPr>
            <a:spLocks noGrp="1" noChangeArrowheads="1"/>
          </p:cNvSpPr>
          <p:nvPr>
            <p:ph type="dt" sz="half" idx="10"/>
          </p:nvPr>
        </p:nvSpPr>
        <p:spPr>
          <a:ln/>
        </p:spPr>
        <p:txBody>
          <a:bodyPr/>
          <a:lstStyle>
            <a:lvl1pPr>
              <a:defRPr/>
            </a:lvl1pPr>
          </a:lstStyle>
          <a:p>
            <a:pPr>
              <a:defRPr/>
            </a:pPr>
            <a:fld id="{C59E6D47-00C3-4B2A-833C-9AAEFF83529C}" type="datetimeFigureOut">
              <a:rPr lang="en-US"/>
              <a:pPr>
                <a:defRPr/>
              </a:pPr>
              <a:t>6/17/2021</a:t>
            </a:fld>
            <a:endParaRPr lang="en-US"/>
          </a:p>
        </p:txBody>
      </p:sp>
      <p:sp>
        <p:nvSpPr>
          <p:cNvPr id="6" name="Rectangle 41">
            <a:extLst>
              <a:ext uri="{FF2B5EF4-FFF2-40B4-BE49-F238E27FC236}">
                <a16:creationId xmlns:a16="http://schemas.microsoft.com/office/drawing/2014/main" id="{09EF51A0-A8A5-4442-982F-3121D9B181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2683268E-5FE4-4C8A-AC1B-09A4E47323EE}"/>
              </a:ext>
            </a:extLst>
          </p:cNvPr>
          <p:cNvSpPr>
            <a:spLocks noGrp="1" noChangeArrowheads="1"/>
          </p:cNvSpPr>
          <p:nvPr>
            <p:ph type="sldNum" sz="quarter" idx="12"/>
          </p:nvPr>
        </p:nvSpPr>
        <p:spPr>
          <a:ln/>
        </p:spPr>
        <p:txBody>
          <a:bodyPr/>
          <a:lstStyle>
            <a:lvl1pPr>
              <a:defRPr/>
            </a:lvl1pPr>
          </a:lstStyle>
          <a:p>
            <a:pPr>
              <a:defRPr/>
            </a:pPr>
            <a:fld id="{65CDF748-67EF-41D2-9AE5-4DBAECC40617}" type="slidenum">
              <a:rPr lang="en-US" altLang="en-US"/>
              <a:pPr>
                <a:defRPr/>
              </a:pPr>
              <a:t>‹#›</a:t>
            </a:fld>
            <a:endParaRPr lang="en-US" altLang="en-US"/>
          </a:p>
        </p:txBody>
      </p:sp>
    </p:spTree>
    <p:extLst>
      <p:ext uri="{BB962C8B-B14F-4D97-AF65-F5344CB8AC3E}">
        <p14:creationId xmlns:p14="http://schemas.microsoft.com/office/powerpoint/2010/main" val="2145428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a:extLst>
              <a:ext uri="{FF2B5EF4-FFF2-40B4-BE49-F238E27FC236}">
                <a16:creationId xmlns:a16="http://schemas.microsoft.com/office/drawing/2014/main" id="{724CA15C-9564-4F24-A65A-E772B0B912B7}"/>
              </a:ext>
            </a:extLst>
          </p:cNvPr>
          <p:cNvSpPr>
            <a:spLocks noGrp="1" noChangeArrowheads="1"/>
          </p:cNvSpPr>
          <p:nvPr>
            <p:ph type="dt" sz="half" idx="10"/>
          </p:nvPr>
        </p:nvSpPr>
        <p:spPr>
          <a:ln/>
        </p:spPr>
        <p:txBody>
          <a:bodyPr/>
          <a:lstStyle>
            <a:lvl1pPr>
              <a:defRPr/>
            </a:lvl1pPr>
          </a:lstStyle>
          <a:p>
            <a:pPr>
              <a:defRPr/>
            </a:pPr>
            <a:fld id="{87B27077-0FA2-4138-A7A6-92F88C41A47F}" type="datetimeFigureOut">
              <a:rPr lang="en-US"/>
              <a:pPr>
                <a:defRPr/>
              </a:pPr>
              <a:t>6/17/2021</a:t>
            </a:fld>
            <a:endParaRPr lang="en-US"/>
          </a:p>
        </p:txBody>
      </p:sp>
      <p:sp>
        <p:nvSpPr>
          <p:cNvPr id="8" name="Rectangle 41">
            <a:extLst>
              <a:ext uri="{FF2B5EF4-FFF2-40B4-BE49-F238E27FC236}">
                <a16:creationId xmlns:a16="http://schemas.microsoft.com/office/drawing/2014/main" id="{72AE8203-4F59-4040-90B1-6F5DB087FB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2">
            <a:extLst>
              <a:ext uri="{FF2B5EF4-FFF2-40B4-BE49-F238E27FC236}">
                <a16:creationId xmlns:a16="http://schemas.microsoft.com/office/drawing/2014/main" id="{7B8524E6-4704-4948-B44B-ABDBC94FF7DF}"/>
              </a:ext>
            </a:extLst>
          </p:cNvPr>
          <p:cNvSpPr>
            <a:spLocks noGrp="1" noChangeArrowheads="1"/>
          </p:cNvSpPr>
          <p:nvPr>
            <p:ph type="sldNum" sz="quarter" idx="12"/>
          </p:nvPr>
        </p:nvSpPr>
        <p:spPr>
          <a:ln/>
        </p:spPr>
        <p:txBody>
          <a:bodyPr/>
          <a:lstStyle>
            <a:lvl1pPr>
              <a:defRPr/>
            </a:lvl1pPr>
          </a:lstStyle>
          <a:p>
            <a:pPr>
              <a:defRPr/>
            </a:pPr>
            <a:fld id="{1987A3F5-447B-48C9-ADBA-912FD702D52A}" type="slidenum">
              <a:rPr lang="en-US" altLang="en-US"/>
              <a:pPr>
                <a:defRPr/>
              </a:pPr>
              <a:t>‹#›</a:t>
            </a:fld>
            <a:endParaRPr lang="en-US" altLang="en-US"/>
          </a:p>
        </p:txBody>
      </p:sp>
    </p:spTree>
    <p:extLst>
      <p:ext uri="{BB962C8B-B14F-4D97-AF65-F5344CB8AC3E}">
        <p14:creationId xmlns:p14="http://schemas.microsoft.com/office/powerpoint/2010/main" val="898758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a:extLst>
              <a:ext uri="{FF2B5EF4-FFF2-40B4-BE49-F238E27FC236}">
                <a16:creationId xmlns:a16="http://schemas.microsoft.com/office/drawing/2014/main" id="{21A77E10-40F3-4FB5-B526-9E5053972613}"/>
              </a:ext>
            </a:extLst>
          </p:cNvPr>
          <p:cNvSpPr>
            <a:spLocks noGrp="1" noChangeArrowheads="1"/>
          </p:cNvSpPr>
          <p:nvPr>
            <p:ph type="dt" sz="half" idx="10"/>
          </p:nvPr>
        </p:nvSpPr>
        <p:spPr>
          <a:ln/>
        </p:spPr>
        <p:txBody>
          <a:bodyPr/>
          <a:lstStyle>
            <a:lvl1pPr>
              <a:defRPr/>
            </a:lvl1pPr>
          </a:lstStyle>
          <a:p>
            <a:pPr>
              <a:defRPr/>
            </a:pPr>
            <a:fld id="{A74D9252-E8D7-446B-A167-F9C0B5C77A26}" type="datetimeFigureOut">
              <a:rPr lang="en-US"/>
              <a:pPr>
                <a:defRPr/>
              </a:pPr>
              <a:t>6/17/2021</a:t>
            </a:fld>
            <a:endParaRPr lang="en-US"/>
          </a:p>
        </p:txBody>
      </p:sp>
      <p:sp>
        <p:nvSpPr>
          <p:cNvPr id="4" name="Rectangle 41">
            <a:extLst>
              <a:ext uri="{FF2B5EF4-FFF2-40B4-BE49-F238E27FC236}">
                <a16:creationId xmlns:a16="http://schemas.microsoft.com/office/drawing/2014/main" id="{C475E3E2-F84C-481E-8B4A-00731D99CE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2">
            <a:extLst>
              <a:ext uri="{FF2B5EF4-FFF2-40B4-BE49-F238E27FC236}">
                <a16:creationId xmlns:a16="http://schemas.microsoft.com/office/drawing/2014/main" id="{993283C5-4E76-49E5-9D01-8FB50A894157}"/>
              </a:ext>
            </a:extLst>
          </p:cNvPr>
          <p:cNvSpPr>
            <a:spLocks noGrp="1" noChangeArrowheads="1"/>
          </p:cNvSpPr>
          <p:nvPr>
            <p:ph type="sldNum" sz="quarter" idx="12"/>
          </p:nvPr>
        </p:nvSpPr>
        <p:spPr>
          <a:ln/>
        </p:spPr>
        <p:txBody>
          <a:bodyPr/>
          <a:lstStyle>
            <a:lvl1pPr>
              <a:defRPr/>
            </a:lvl1pPr>
          </a:lstStyle>
          <a:p>
            <a:pPr>
              <a:defRPr/>
            </a:pPr>
            <a:fld id="{AA3F9D13-59DE-480D-9F9A-7962C702A1E9}" type="slidenum">
              <a:rPr lang="en-US" altLang="en-US"/>
              <a:pPr>
                <a:defRPr/>
              </a:pPr>
              <a:t>‹#›</a:t>
            </a:fld>
            <a:endParaRPr lang="en-US" altLang="en-US"/>
          </a:p>
        </p:txBody>
      </p:sp>
    </p:spTree>
    <p:extLst>
      <p:ext uri="{BB962C8B-B14F-4D97-AF65-F5344CB8AC3E}">
        <p14:creationId xmlns:p14="http://schemas.microsoft.com/office/powerpoint/2010/main" val="183912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59BB19BF-2B05-439E-B48C-309B1602B91D}"/>
              </a:ext>
            </a:extLst>
          </p:cNvPr>
          <p:cNvSpPr>
            <a:spLocks noGrp="1" noChangeArrowheads="1"/>
          </p:cNvSpPr>
          <p:nvPr>
            <p:ph type="dt" sz="half" idx="10"/>
          </p:nvPr>
        </p:nvSpPr>
        <p:spPr>
          <a:ln/>
        </p:spPr>
        <p:txBody>
          <a:bodyPr/>
          <a:lstStyle>
            <a:lvl1pPr>
              <a:defRPr/>
            </a:lvl1pPr>
          </a:lstStyle>
          <a:p>
            <a:pPr>
              <a:defRPr/>
            </a:pPr>
            <a:fld id="{D87A220F-9790-4D5C-83FF-C3FEAED8A9C5}" type="datetimeFigureOut">
              <a:rPr lang="en-US"/>
              <a:pPr>
                <a:defRPr/>
              </a:pPr>
              <a:t>6/17/2021</a:t>
            </a:fld>
            <a:endParaRPr lang="en-US"/>
          </a:p>
        </p:txBody>
      </p:sp>
      <p:sp>
        <p:nvSpPr>
          <p:cNvPr id="3" name="Rectangle 41">
            <a:extLst>
              <a:ext uri="{FF2B5EF4-FFF2-40B4-BE49-F238E27FC236}">
                <a16:creationId xmlns:a16="http://schemas.microsoft.com/office/drawing/2014/main" id="{1C481C81-1022-4DF9-A4D1-DB23CC4CE2B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2">
            <a:extLst>
              <a:ext uri="{FF2B5EF4-FFF2-40B4-BE49-F238E27FC236}">
                <a16:creationId xmlns:a16="http://schemas.microsoft.com/office/drawing/2014/main" id="{C8FC267F-3B2D-43A3-AD17-14E7C05FD087}"/>
              </a:ext>
            </a:extLst>
          </p:cNvPr>
          <p:cNvSpPr>
            <a:spLocks noGrp="1" noChangeArrowheads="1"/>
          </p:cNvSpPr>
          <p:nvPr>
            <p:ph type="sldNum" sz="quarter" idx="12"/>
          </p:nvPr>
        </p:nvSpPr>
        <p:spPr>
          <a:ln/>
        </p:spPr>
        <p:txBody>
          <a:bodyPr/>
          <a:lstStyle>
            <a:lvl1pPr>
              <a:defRPr/>
            </a:lvl1pPr>
          </a:lstStyle>
          <a:p>
            <a:pPr>
              <a:defRPr/>
            </a:pPr>
            <a:fld id="{6D7A852A-E8AE-42B4-91CB-8008593958C6}" type="slidenum">
              <a:rPr lang="en-US" altLang="en-US"/>
              <a:pPr>
                <a:defRPr/>
              </a:pPr>
              <a:t>‹#›</a:t>
            </a:fld>
            <a:endParaRPr lang="en-US" altLang="en-US"/>
          </a:p>
        </p:txBody>
      </p:sp>
    </p:spTree>
    <p:extLst>
      <p:ext uri="{BB962C8B-B14F-4D97-AF65-F5344CB8AC3E}">
        <p14:creationId xmlns:p14="http://schemas.microsoft.com/office/powerpoint/2010/main" val="2328469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775CDFB7-231D-41A3-B48F-6F2DD1EB20A9}"/>
              </a:ext>
            </a:extLst>
          </p:cNvPr>
          <p:cNvSpPr>
            <a:spLocks noGrp="1" noChangeArrowheads="1"/>
          </p:cNvSpPr>
          <p:nvPr>
            <p:ph type="dt" sz="half" idx="10"/>
          </p:nvPr>
        </p:nvSpPr>
        <p:spPr>
          <a:ln/>
        </p:spPr>
        <p:txBody>
          <a:bodyPr/>
          <a:lstStyle>
            <a:lvl1pPr>
              <a:defRPr/>
            </a:lvl1pPr>
          </a:lstStyle>
          <a:p>
            <a:pPr>
              <a:defRPr/>
            </a:pPr>
            <a:fld id="{B219020D-A659-4862-807B-CB45DA5F8B8C}" type="datetimeFigureOut">
              <a:rPr lang="en-US"/>
              <a:pPr>
                <a:defRPr/>
              </a:pPr>
              <a:t>6/17/2021</a:t>
            </a:fld>
            <a:endParaRPr lang="en-US"/>
          </a:p>
        </p:txBody>
      </p:sp>
      <p:sp>
        <p:nvSpPr>
          <p:cNvPr id="6" name="Rectangle 41">
            <a:extLst>
              <a:ext uri="{FF2B5EF4-FFF2-40B4-BE49-F238E27FC236}">
                <a16:creationId xmlns:a16="http://schemas.microsoft.com/office/drawing/2014/main" id="{5BD2B012-5EF5-4855-BB04-FED1F974E9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6AA87D45-7A94-446A-9A52-93C2B519486D}"/>
              </a:ext>
            </a:extLst>
          </p:cNvPr>
          <p:cNvSpPr>
            <a:spLocks noGrp="1" noChangeArrowheads="1"/>
          </p:cNvSpPr>
          <p:nvPr>
            <p:ph type="sldNum" sz="quarter" idx="12"/>
          </p:nvPr>
        </p:nvSpPr>
        <p:spPr>
          <a:ln/>
        </p:spPr>
        <p:txBody>
          <a:bodyPr/>
          <a:lstStyle>
            <a:lvl1pPr>
              <a:defRPr/>
            </a:lvl1pPr>
          </a:lstStyle>
          <a:p>
            <a:pPr>
              <a:defRPr/>
            </a:pPr>
            <a:fld id="{BB1DD93D-5E63-476E-9155-5843DA9A667B}" type="slidenum">
              <a:rPr lang="en-US" altLang="en-US"/>
              <a:pPr>
                <a:defRPr/>
              </a:pPr>
              <a:t>‹#›</a:t>
            </a:fld>
            <a:endParaRPr lang="en-US" altLang="en-US"/>
          </a:p>
        </p:txBody>
      </p:sp>
    </p:spTree>
    <p:extLst>
      <p:ext uri="{BB962C8B-B14F-4D97-AF65-F5344CB8AC3E}">
        <p14:creationId xmlns:p14="http://schemas.microsoft.com/office/powerpoint/2010/main" val="286170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16432E2B-18F7-4FAF-A176-D525836B5901}"/>
              </a:ext>
            </a:extLst>
          </p:cNvPr>
          <p:cNvSpPr>
            <a:spLocks noGrp="1" noChangeArrowheads="1"/>
          </p:cNvSpPr>
          <p:nvPr>
            <p:ph type="dt" sz="half" idx="10"/>
          </p:nvPr>
        </p:nvSpPr>
        <p:spPr>
          <a:ln/>
        </p:spPr>
        <p:txBody>
          <a:bodyPr/>
          <a:lstStyle>
            <a:lvl1pPr>
              <a:defRPr/>
            </a:lvl1pPr>
          </a:lstStyle>
          <a:p>
            <a:pPr>
              <a:defRPr/>
            </a:pPr>
            <a:fld id="{DC0653F7-60FF-4386-ABCC-AD8329C2FB86}" type="datetimeFigureOut">
              <a:rPr lang="en-US"/>
              <a:pPr>
                <a:defRPr/>
              </a:pPr>
              <a:t>6/17/2021</a:t>
            </a:fld>
            <a:endParaRPr lang="en-US"/>
          </a:p>
        </p:txBody>
      </p:sp>
      <p:sp>
        <p:nvSpPr>
          <p:cNvPr id="6" name="Rectangle 41">
            <a:extLst>
              <a:ext uri="{FF2B5EF4-FFF2-40B4-BE49-F238E27FC236}">
                <a16:creationId xmlns:a16="http://schemas.microsoft.com/office/drawing/2014/main" id="{2B77F474-6CE9-4A19-ADCF-F2C3A29BD9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F0BD0A51-C070-4EEB-A301-654ACD767B9A}"/>
              </a:ext>
            </a:extLst>
          </p:cNvPr>
          <p:cNvSpPr>
            <a:spLocks noGrp="1" noChangeArrowheads="1"/>
          </p:cNvSpPr>
          <p:nvPr>
            <p:ph type="sldNum" sz="quarter" idx="12"/>
          </p:nvPr>
        </p:nvSpPr>
        <p:spPr>
          <a:ln/>
        </p:spPr>
        <p:txBody>
          <a:bodyPr/>
          <a:lstStyle>
            <a:lvl1pPr>
              <a:defRPr/>
            </a:lvl1pPr>
          </a:lstStyle>
          <a:p>
            <a:pPr>
              <a:defRPr/>
            </a:pPr>
            <a:fld id="{70184662-B6A9-4EC3-87CA-045D78DD24BB}" type="slidenum">
              <a:rPr lang="en-US" altLang="en-US"/>
              <a:pPr>
                <a:defRPr/>
              </a:pPr>
              <a:t>‹#›</a:t>
            </a:fld>
            <a:endParaRPr lang="en-US" altLang="en-US"/>
          </a:p>
        </p:txBody>
      </p:sp>
    </p:spTree>
    <p:extLst>
      <p:ext uri="{BB962C8B-B14F-4D97-AF65-F5344CB8AC3E}">
        <p14:creationId xmlns:p14="http://schemas.microsoft.com/office/powerpoint/2010/main" val="996160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FBDC355C-95D5-42BD-AF34-A47FB49B2249}"/>
              </a:ext>
            </a:extLst>
          </p:cNvPr>
          <p:cNvGrpSpPr>
            <a:grpSpLocks/>
          </p:cNvGrpSpPr>
          <p:nvPr/>
        </p:nvGrpSpPr>
        <p:grpSpPr bwMode="auto">
          <a:xfrm>
            <a:off x="1588" y="0"/>
            <a:ext cx="9148762" cy="6851650"/>
            <a:chOff x="1" y="0"/>
            <a:chExt cx="5763" cy="4316"/>
          </a:xfrm>
        </p:grpSpPr>
        <p:sp>
          <p:nvSpPr>
            <p:cNvPr id="461827" name="Freeform 3">
              <a:extLst>
                <a:ext uri="{FF2B5EF4-FFF2-40B4-BE49-F238E27FC236}">
                  <a16:creationId xmlns:a16="http://schemas.microsoft.com/office/drawing/2014/main" id="{7F8915C1-4A78-4D35-A667-F1B6E2906A0F}"/>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28" name="Freeform 4">
              <a:extLst>
                <a:ext uri="{FF2B5EF4-FFF2-40B4-BE49-F238E27FC236}">
                  <a16:creationId xmlns:a16="http://schemas.microsoft.com/office/drawing/2014/main" id="{F1A58164-5512-4FA5-864A-2925FE61C8F7}"/>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29" name="Freeform 5">
              <a:extLst>
                <a:ext uri="{FF2B5EF4-FFF2-40B4-BE49-F238E27FC236}">
                  <a16:creationId xmlns:a16="http://schemas.microsoft.com/office/drawing/2014/main" id="{28195C46-F5F8-4B8B-A56C-D0CCFCBDF59F}"/>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a:extLst>
                <a:ext uri="{FF2B5EF4-FFF2-40B4-BE49-F238E27FC236}">
                  <a16:creationId xmlns:a16="http://schemas.microsoft.com/office/drawing/2014/main" id="{0AB8BDD6-F112-4AE3-8A65-D40D12EC1166}"/>
                </a:ext>
              </a:extLst>
            </p:cNvPr>
            <p:cNvGrpSpPr>
              <a:grpSpLocks/>
            </p:cNvGrpSpPr>
            <p:nvPr/>
          </p:nvGrpSpPr>
          <p:grpSpPr bwMode="auto">
            <a:xfrm>
              <a:off x="288" y="0"/>
              <a:ext cx="5098" cy="4316"/>
              <a:chOff x="288" y="0"/>
              <a:chExt cx="5098" cy="4316"/>
            </a:xfrm>
          </p:grpSpPr>
          <p:sp>
            <p:nvSpPr>
              <p:cNvPr id="461831" name="Freeform 7">
                <a:extLst>
                  <a:ext uri="{FF2B5EF4-FFF2-40B4-BE49-F238E27FC236}">
                    <a16:creationId xmlns:a16="http://schemas.microsoft.com/office/drawing/2014/main" id="{734F6403-E75B-445B-BD10-2A81559F3B52}"/>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2" name="Freeform 8">
                <a:extLst>
                  <a:ext uri="{FF2B5EF4-FFF2-40B4-BE49-F238E27FC236}">
                    <a16:creationId xmlns:a16="http://schemas.microsoft.com/office/drawing/2014/main" id="{3CEC32CD-7CC8-4074-86D9-17B357E26467}"/>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3" name="Freeform 9">
                <a:extLst>
                  <a:ext uri="{FF2B5EF4-FFF2-40B4-BE49-F238E27FC236}">
                    <a16:creationId xmlns:a16="http://schemas.microsoft.com/office/drawing/2014/main" id="{7F22B03F-960E-40F2-87D3-56EAC7B192EC}"/>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4" name="Freeform 10">
                <a:extLst>
                  <a:ext uri="{FF2B5EF4-FFF2-40B4-BE49-F238E27FC236}">
                    <a16:creationId xmlns:a16="http://schemas.microsoft.com/office/drawing/2014/main" id="{4D3AA5FA-D794-4691-A9A5-BE22F0AF87F7}"/>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5" name="Freeform 11">
                <a:extLst>
                  <a:ext uri="{FF2B5EF4-FFF2-40B4-BE49-F238E27FC236}">
                    <a16:creationId xmlns:a16="http://schemas.microsoft.com/office/drawing/2014/main" id="{377C94DD-BDAE-4E15-BCCF-2BB6BEEFAB73}"/>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6" name="Freeform 12">
                <a:extLst>
                  <a:ext uri="{FF2B5EF4-FFF2-40B4-BE49-F238E27FC236}">
                    <a16:creationId xmlns:a16="http://schemas.microsoft.com/office/drawing/2014/main" id="{BD059253-69BE-4645-A830-F1042CBCB781}"/>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7" name="Freeform 13">
                <a:extLst>
                  <a:ext uri="{FF2B5EF4-FFF2-40B4-BE49-F238E27FC236}">
                    <a16:creationId xmlns:a16="http://schemas.microsoft.com/office/drawing/2014/main" id="{DBC7FBDF-3E2C-4FC0-A43B-4E6AA33152F1}"/>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8" name="Freeform 14">
                <a:extLst>
                  <a:ext uri="{FF2B5EF4-FFF2-40B4-BE49-F238E27FC236}">
                    <a16:creationId xmlns:a16="http://schemas.microsoft.com/office/drawing/2014/main" id="{9C478276-EAF3-4D5F-8DBD-A545A5BFF3BE}"/>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39" name="Freeform 15">
                <a:extLst>
                  <a:ext uri="{FF2B5EF4-FFF2-40B4-BE49-F238E27FC236}">
                    <a16:creationId xmlns:a16="http://schemas.microsoft.com/office/drawing/2014/main" id="{38D10B7F-67C3-401F-A7BC-C4B42DEAD5D7}"/>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0" name="Freeform 16">
                <a:extLst>
                  <a:ext uri="{FF2B5EF4-FFF2-40B4-BE49-F238E27FC236}">
                    <a16:creationId xmlns:a16="http://schemas.microsoft.com/office/drawing/2014/main" id="{9CE103A7-C5B6-4C8D-9589-B283CC32106D}"/>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1" name="Freeform 17">
                <a:extLst>
                  <a:ext uri="{FF2B5EF4-FFF2-40B4-BE49-F238E27FC236}">
                    <a16:creationId xmlns:a16="http://schemas.microsoft.com/office/drawing/2014/main" id="{73BA0E05-66DB-474C-A373-6D09203F8CC3}"/>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2" name="Freeform 18">
                <a:extLst>
                  <a:ext uri="{FF2B5EF4-FFF2-40B4-BE49-F238E27FC236}">
                    <a16:creationId xmlns:a16="http://schemas.microsoft.com/office/drawing/2014/main" id="{E62E561F-E1C2-40E8-A989-C63ACC7DF14C}"/>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61843" name="Freeform 19">
                <a:extLst>
                  <a:ext uri="{FF2B5EF4-FFF2-40B4-BE49-F238E27FC236}">
                    <a16:creationId xmlns:a16="http://schemas.microsoft.com/office/drawing/2014/main" id="{DF405D0B-D459-4A9B-A332-FCE3FD01A54B}"/>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461844" name="Freeform 20">
              <a:extLst>
                <a:ext uri="{FF2B5EF4-FFF2-40B4-BE49-F238E27FC236}">
                  <a16:creationId xmlns:a16="http://schemas.microsoft.com/office/drawing/2014/main" id="{048C53DC-A11C-4EFF-ACCC-10C399789E61}"/>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45" name="Freeform 21">
              <a:extLst>
                <a:ext uri="{FF2B5EF4-FFF2-40B4-BE49-F238E27FC236}">
                  <a16:creationId xmlns:a16="http://schemas.microsoft.com/office/drawing/2014/main" id="{995847F2-4144-4B48-BC30-BB8632D743C5}"/>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61846" name="Freeform 22">
              <a:extLst>
                <a:ext uri="{FF2B5EF4-FFF2-40B4-BE49-F238E27FC236}">
                  <a16:creationId xmlns:a16="http://schemas.microsoft.com/office/drawing/2014/main" id="{05A38A95-4EFE-4890-8288-3102AAEE7A1B}"/>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39" name="Freeform 23">
              <a:extLst>
                <a:ext uri="{FF2B5EF4-FFF2-40B4-BE49-F238E27FC236}">
                  <a16:creationId xmlns:a16="http://schemas.microsoft.com/office/drawing/2014/main" id="{8B44B53C-140F-4BF6-94F6-6C0CB4DD3C4E}"/>
                </a:ext>
              </a:extLst>
            </p:cNvPr>
            <p:cNvSpPr>
              <a:spLocks/>
            </p:cNvSpPr>
            <p:nvPr/>
          </p:nvSpPr>
          <p:spPr bwMode="hidden">
            <a:xfrm>
              <a:off x="5041" y="0"/>
              <a:ext cx="719" cy="845"/>
            </a:xfrm>
            <a:custGeom>
              <a:avLst/>
              <a:gdLst>
                <a:gd name="T0" fmla="*/ 733 w 717"/>
                <a:gd name="T1" fmla="*/ 845 h 845"/>
                <a:gd name="T2" fmla="*/ 733 w 717"/>
                <a:gd name="T3" fmla="*/ 821 h 845"/>
                <a:gd name="T4" fmla="*/ 590 w 717"/>
                <a:gd name="T5" fmla="*/ 605 h 845"/>
                <a:gd name="T6" fmla="*/ 414 w 717"/>
                <a:gd name="T7" fmla="*/ 396 h 845"/>
                <a:gd name="T8" fmla="*/ 229 w 717"/>
                <a:gd name="T9" fmla="*/ 192 h 845"/>
                <a:gd name="T10" fmla="*/ 17 w 717"/>
                <a:gd name="T11" fmla="*/ 0 h 845"/>
                <a:gd name="T12" fmla="*/ 0 w 717"/>
                <a:gd name="T13" fmla="*/ 0 h 845"/>
                <a:gd name="T14" fmla="*/ 217 w 717"/>
                <a:gd name="T15" fmla="*/ 198 h 845"/>
                <a:gd name="T16" fmla="*/ 408 w 717"/>
                <a:gd name="T17" fmla="*/ 408 h 845"/>
                <a:gd name="T18" fmla="*/ 584 w 717"/>
                <a:gd name="T19" fmla="*/ 623 h 845"/>
                <a:gd name="T20" fmla="*/ 733 w 717"/>
                <a:gd name="T21" fmla="*/ 845 h 845"/>
                <a:gd name="T22" fmla="*/ 733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a:extLst>
                <a:ext uri="{FF2B5EF4-FFF2-40B4-BE49-F238E27FC236}">
                  <a16:creationId xmlns:a16="http://schemas.microsoft.com/office/drawing/2014/main" id="{C06AD93A-75CB-4141-9046-E71569888A53}"/>
                </a:ext>
              </a:extLst>
            </p:cNvPr>
            <p:cNvSpPr>
              <a:spLocks/>
            </p:cNvSpPr>
            <p:nvPr/>
          </p:nvSpPr>
          <p:spPr bwMode="hidden">
            <a:xfrm>
              <a:off x="5352" y="0"/>
              <a:ext cx="408" cy="414"/>
            </a:xfrm>
            <a:custGeom>
              <a:avLst/>
              <a:gdLst>
                <a:gd name="T0" fmla="*/ 415 w 407"/>
                <a:gd name="T1" fmla="*/ 414 h 414"/>
                <a:gd name="T2" fmla="*/ 415 w 407"/>
                <a:gd name="T3" fmla="*/ 396 h 414"/>
                <a:gd name="T4" fmla="*/ 230 w 407"/>
                <a:gd name="T5" fmla="*/ 192 h 414"/>
                <a:gd name="T6" fmla="*/ 12 w 407"/>
                <a:gd name="T7" fmla="*/ 0 h 414"/>
                <a:gd name="T8" fmla="*/ 0 w 407"/>
                <a:gd name="T9" fmla="*/ 0 h 414"/>
                <a:gd name="T10" fmla="*/ 108 w 407"/>
                <a:gd name="T11" fmla="*/ 102 h 414"/>
                <a:gd name="T12" fmla="*/ 224 w 407"/>
                <a:gd name="T13" fmla="*/ 204 h 414"/>
                <a:gd name="T14" fmla="*/ 415 w 407"/>
                <a:gd name="T15" fmla="*/ 414 h 414"/>
                <a:gd name="T16" fmla="*/ 415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49" name="Freeform 25">
              <a:extLst>
                <a:ext uri="{FF2B5EF4-FFF2-40B4-BE49-F238E27FC236}">
                  <a16:creationId xmlns:a16="http://schemas.microsoft.com/office/drawing/2014/main" id="{B05ED0C4-E265-482A-99B4-B0D3A65795E8}"/>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42" name="Freeform 26">
              <a:extLst>
                <a:ext uri="{FF2B5EF4-FFF2-40B4-BE49-F238E27FC236}">
                  <a16:creationId xmlns:a16="http://schemas.microsoft.com/office/drawing/2014/main" id="{D3C032EA-9765-41F4-8629-BF6AF3D70924}"/>
                </a:ext>
              </a:extLst>
            </p:cNvPr>
            <p:cNvSpPr>
              <a:spLocks/>
            </p:cNvSpPr>
            <p:nvPr/>
          </p:nvSpPr>
          <p:spPr bwMode="hidden">
            <a:xfrm>
              <a:off x="6" y="0"/>
              <a:ext cx="588" cy="599"/>
            </a:xfrm>
            <a:custGeom>
              <a:avLst/>
              <a:gdLst>
                <a:gd name="T0" fmla="*/ 602 w 586"/>
                <a:gd name="T1" fmla="*/ 0 h 599"/>
                <a:gd name="T2" fmla="*/ 584 w 586"/>
                <a:gd name="T3" fmla="*/ 0 h 599"/>
                <a:gd name="T4" fmla="*/ 415 w 586"/>
                <a:gd name="T5" fmla="*/ 132 h 599"/>
                <a:gd name="T6" fmla="*/ 265 w 586"/>
                <a:gd name="T7" fmla="*/ 270 h 599"/>
                <a:gd name="T8" fmla="*/ 120 w 586"/>
                <a:gd name="T9" fmla="*/ 420 h 599"/>
                <a:gd name="T10" fmla="*/ 0 w 586"/>
                <a:gd name="T11" fmla="*/ 575 h 599"/>
                <a:gd name="T12" fmla="*/ 0 w 586"/>
                <a:gd name="T13" fmla="*/ 599 h 599"/>
                <a:gd name="T14" fmla="*/ 120 w 586"/>
                <a:gd name="T15" fmla="*/ 432 h 599"/>
                <a:gd name="T16" fmla="*/ 265 w 586"/>
                <a:gd name="T17" fmla="*/ 282 h 599"/>
                <a:gd name="T18" fmla="*/ 421 w 586"/>
                <a:gd name="T19" fmla="*/ 138 h 599"/>
                <a:gd name="T20" fmla="*/ 602 w 586"/>
                <a:gd name="T21" fmla="*/ 0 h 599"/>
                <a:gd name="T22" fmla="*/ 602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a:extLst>
                <a:ext uri="{FF2B5EF4-FFF2-40B4-BE49-F238E27FC236}">
                  <a16:creationId xmlns:a16="http://schemas.microsoft.com/office/drawing/2014/main" id="{54A4055C-611E-4521-9B32-388F3F38CD68}"/>
                </a:ext>
              </a:extLst>
            </p:cNvPr>
            <p:cNvSpPr>
              <a:spLocks/>
            </p:cNvSpPr>
            <p:nvPr/>
          </p:nvSpPr>
          <p:spPr bwMode="hidden">
            <a:xfrm>
              <a:off x="6" y="0"/>
              <a:ext cx="270" cy="252"/>
            </a:xfrm>
            <a:custGeom>
              <a:avLst/>
              <a:gdLst>
                <a:gd name="T0" fmla="*/ 277 w 269"/>
                <a:gd name="T1" fmla="*/ 0 h 252"/>
                <a:gd name="T2" fmla="*/ 259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7 w 269"/>
                <a:gd name="T15" fmla="*/ 0 h 252"/>
                <a:gd name="T16" fmla="*/ 277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a:extLst>
                <a:ext uri="{FF2B5EF4-FFF2-40B4-BE49-F238E27FC236}">
                  <a16:creationId xmlns:a16="http://schemas.microsoft.com/office/drawing/2014/main" id="{80831371-CF50-4B04-985C-99DE2CE7E2B9}"/>
                </a:ext>
              </a:extLst>
            </p:cNvPr>
            <p:cNvSpPr>
              <a:spLocks noChangeShapeType="1"/>
            </p:cNvSpPr>
            <p:nvPr/>
          </p:nvSpPr>
          <p:spPr bwMode="hidden">
            <a:xfrm>
              <a:off x="1" y="2749"/>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5" name="Line 29">
              <a:extLst>
                <a:ext uri="{FF2B5EF4-FFF2-40B4-BE49-F238E27FC236}">
                  <a16:creationId xmlns:a16="http://schemas.microsoft.com/office/drawing/2014/main" id="{F03A5944-7C43-49ED-A045-D59DDCF6CF04}"/>
                </a:ext>
              </a:extLst>
            </p:cNvPr>
            <p:cNvSpPr>
              <a:spLocks noChangeShapeType="1"/>
            </p:cNvSpPr>
            <p:nvPr/>
          </p:nvSpPr>
          <p:spPr bwMode="hidden">
            <a:xfrm>
              <a:off x="1" y="2356"/>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6" name="Line 30">
              <a:extLst>
                <a:ext uri="{FF2B5EF4-FFF2-40B4-BE49-F238E27FC236}">
                  <a16:creationId xmlns:a16="http://schemas.microsoft.com/office/drawing/2014/main" id="{2A63E5DE-D5FA-4465-830A-F5E03FC65316}"/>
                </a:ext>
              </a:extLst>
            </p:cNvPr>
            <p:cNvSpPr>
              <a:spLocks noChangeShapeType="1"/>
            </p:cNvSpPr>
            <p:nvPr/>
          </p:nvSpPr>
          <p:spPr bwMode="hidden">
            <a:xfrm>
              <a:off x="1" y="3142"/>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47" name="Group 31">
              <a:extLst>
                <a:ext uri="{FF2B5EF4-FFF2-40B4-BE49-F238E27FC236}">
                  <a16:creationId xmlns:a16="http://schemas.microsoft.com/office/drawing/2014/main" id="{1278C709-5DD2-49E6-BA09-889A53FF489D}"/>
                </a:ext>
              </a:extLst>
            </p:cNvPr>
            <p:cNvGrpSpPr>
              <a:grpSpLocks/>
            </p:cNvGrpSpPr>
            <p:nvPr/>
          </p:nvGrpSpPr>
          <p:grpSpPr bwMode="auto">
            <a:xfrm>
              <a:off x="1" y="392"/>
              <a:ext cx="5758" cy="1571"/>
              <a:chOff x="1" y="392"/>
              <a:chExt cx="5758" cy="1571"/>
            </a:xfrm>
          </p:grpSpPr>
          <p:sp>
            <p:nvSpPr>
              <p:cNvPr id="1050" name="Line 32">
                <a:extLst>
                  <a:ext uri="{FF2B5EF4-FFF2-40B4-BE49-F238E27FC236}">
                    <a16:creationId xmlns:a16="http://schemas.microsoft.com/office/drawing/2014/main" id="{3F64ED04-35A2-4E1F-AF9D-6295BE396BE7}"/>
                  </a:ext>
                </a:extLst>
              </p:cNvPr>
              <p:cNvSpPr>
                <a:spLocks noChangeShapeType="1"/>
              </p:cNvSpPr>
              <p:nvPr userDrawn="1"/>
            </p:nvSpPr>
            <p:spPr bwMode="hidden">
              <a:xfrm>
                <a:off x="1" y="784"/>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1" name="Line 33">
                <a:extLst>
                  <a:ext uri="{FF2B5EF4-FFF2-40B4-BE49-F238E27FC236}">
                    <a16:creationId xmlns:a16="http://schemas.microsoft.com/office/drawing/2014/main" id="{128B6035-2E9A-4FA4-82A6-D54505E2232A}"/>
                  </a:ext>
                </a:extLst>
              </p:cNvPr>
              <p:cNvSpPr>
                <a:spLocks noChangeShapeType="1"/>
              </p:cNvSpPr>
              <p:nvPr userDrawn="1"/>
            </p:nvSpPr>
            <p:spPr bwMode="hidden">
              <a:xfrm>
                <a:off x="1" y="1963"/>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2" name="Line 34">
                <a:extLst>
                  <a:ext uri="{FF2B5EF4-FFF2-40B4-BE49-F238E27FC236}">
                    <a16:creationId xmlns:a16="http://schemas.microsoft.com/office/drawing/2014/main" id="{F2ACCBD3-9380-45AA-87F3-B7D1F63137EE}"/>
                  </a:ext>
                </a:extLst>
              </p:cNvPr>
              <p:cNvSpPr>
                <a:spLocks noChangeShapeType="1"/>
              </p:cNvSpPr>
              <p:nvPr userDrawn="1"/>
            </p:nvSpPr>
            <p:spPr bwMode="hidden">
              <a:xfrm>
                <a:off x="1" y="1570"/>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3" name="Line 35">
                <a:extLst>
                  <a:ext uri="{FF2B5EF4-FFF2-40B4-BE49-F238E27FC236}">
                    <a16:creationId xmlns:a16="http://schemas.microsoft.com/office/drawing/2014/main" id="{C59C41E2-BB63-4727-9AF5-6A0B9EC1B521}"/>
                  </a:ext>
                </a:extLst>
              </p:cNvPr>
              <p:cNvSpPr>
                <a:spLocks noChangeShapeType="1"/>
              </p:cNvSpPr>
              <p:nvPr userDrawn="1"/>
            </p:nvSpPr>
            <p:spPr bwMode="hidden">
              <a:xfrm>
                <a:off x="1" y="1177"/>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4" name="Line 36">
                <a:extLst>
                  <a:ext uri="{FF2B5EF4-FFF2-40B4-BE49-F238E27FC236}">
                    <a16:creationId xmlns:a16="http://schemas.microsoft.com/office/drawing/2014/main" id="{6CB6C203-858E-4EFE-A025-70C7C9E96247}"/>
                  </a:ext>
                </a:extLst>
              </p:cNvPr>
              <p:cNvSpPr>
                <a:spLocks noChangeShapeType="1"/>
              </p:cNvSpPr>
              <p:nvPr userDrawn="1"/>
            </p:nvSpPr>
            <p:spPr bwMode="hidden">
              <a:xfrm>
                <a:off x="1" y="392"/>
                <a:ext cx="5758" cy="0"/>
              </a:xfrm>
              <a:prstGeom prst="line">
                <a:avLst/>
              </a:prstGeom>
              <a:noFill/>
              <a:ln w="158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48" name="Line 37">
              <a:extLst>
                <a:ext uri="{FF2B5EF4-FFF2-40B4-BE49-F238E27FC236}">
                  <a16:creationId xmlns:a16="http://schemas.microsoft.com/office/drawing/2014/main" id="{CA485190-41C0-4FA3-B636-AAF410E75C08}"/>
                </a:ext>
              </a:extLst>
            </p:cNvPr>
            <p:cNvSpPr>
              <a:spLocks noChangeShapeType="1"/>
            </p:cNvSpPr>
            <p:nvPr/>
          </p:nvSpPr>
          <p:spPr bwMode="hidden">
            <a:xfrm>
              <a:off x="1" y="3928"/>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9" name="Line 38">
              <a:extLst>
                <a:ext uri="{FF2B5EF4-FFF2-40B4-BE49-F238E27FC236}">
                  <a16:creationId xmlns:a16="http://schemas.microsoft.com/office/drawing/2014/main" id="{0BD8491F-F534-4C59-B43F-37DBF0A7A753}"/>
                </a:ext>
              </a:extLst>
            </p:cNvPr>
            <p:cNvSpPr>
              <a:spLocks noChangeShapeType="1"/>
            </p:cNvSpPr>
            <p:nvPr/>
          </p:nvSpPr>
          <p:spPr bwMode="hidden">
            <a:xfrm>
              <a:off x="1" y="3535"/>
              <a:ext cx="5758" cy="0"/>
            </a:xfrm>
            <a:prstGeom prst="line">
              <a:avLst/>
            </a:prstGeom>
            <a:noFill/>
            <a:ln w="1587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61863" name="Rectangle 39">
            <a:extLst>
              <a:ext uri="{FF2B5EF4-FFF2-40B4-BE49-F238E27FC236}">
                <a16:creationId xmlns:a16="http://schemas.microsoft.com/office/drawing/2014/main" id="{DC0B23F8-31B6-4093-BE3B-E7F192B7C446}"/>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461864" name="Rectangle 40">
            <a:extLst>
              <a:ext uri="{FF2B5EF4-FFF2-40B4-BE49-F238E27FC236}">
                <a16:creationId xmlns:a16="http://schemas.microsoft.com/office/drawing/2014/main" id="{9B225E97-3E5E-4E16-ACFF-5AF29CB8B2A1}"/>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fld id="{E7500523-41D7-445C-8DA4-6958A6F55FA5}" type="datetimeFigureOut">
              <a:rPr lang="en-US"/>
              <a:pPr>
                <a:defRPr/>
              </a:pPr>
              <a:t>6/17/2021</a:t>
            </a:fld>
            <a:endParaRPr lang="en-US"/>
          </a:p>
        </p:txBody>
      </p:sp>
      <p:sp>
        <p:nvSpPr>
          <p:cNvPr id="461865" name="Rectangle 41">
            <a:extLst>
              <a:ext uri="{FF2B5EF4-FFF2-40B4-BE49-F238E27FC236}">
                <a16:creationId xmlns:a16="http://schemas.microsoft.com/office/drawing/2014/main" id="{F3F75375-0973-4FE5-98C3-80D5631CC3A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461866" name="Rectangle 42">
            <a:extLst>
              <a:ext uri="{FF2B5EF4-FFF2-40B4-BE49-F238E27FC236}">
                <a16:creationId xmlns:a16="http://schemas.microsoft.com/office/drawing/2014/main" id="{EA417F07-06DD-426C-98ED-43929F70A4F8}"/>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7ACF879F-B021-40B6-A1A6-3640996DD802}" type="slidenum">
              <a:rPr lang="en-US" altLang="en-US"/>
              <a:pPr>
                <a:defRPr/>
              </a:pPr>
              <a:t>‹#›</a:t>
            </a:fld>
            <a:endParaRPr lang="en-US" altLang="en-US"/>
          </a:p>
        </p:txBody>
      </p:sp>
      <p:sp>
        <p:nvSpPr>
          <p:cNvPr id="461867" name="Rectangle 43">
            <a:extLst>
              <a:ext uri="{FF2B5EF4-FFF2-40B4-BE49-F238E27FC236}">
                <a16:creationId xmlns:a16="http://schemas.microsoft.com/office/drawing/2014/main" id="{FAF3E353-F45B-4BFF-94D4-C04FC6B52D17}"/>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878"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3" Type="http://schemas.openxmlformats.org/officeDocument/2006/relationships/slide" Target="slide41.xml"/><Relationship Id="rId18" Type="http://schemas.openxmlformats.org/officeDocument/2006/relationships/slide" Target="slide33.xml"/><Relationship Id="rId26" Type="http://schemas.openxmlformats.org/officeDocument/2006/relationships/slide" Target="slide55.xml"/><Relationship Id="rId3" Type="http://schemas.openxmlformats.org/officeDocument/2006/relationships/image" Target="../media/image1.png"/><Relationship Id="rId21" Type="http://schemas.openxmlformats.org/officeDocument/2006/relationships/slide" Target="slide63.xml"/><Relationship Id="rId34" Type="http://schemas.openxmlformats.org/officeDocument/2006/relationships/slide" Target="slide69.xml"/><Relationship Id="rId7" Type="http://schemas.openxmlformats.org/officeDocument/2006/relationships/slide" Target="slide39.xml"/><Relationship Id="rId12" Type="http://schemas.openxmlformats.org/officeDocument/2006/relationships/slide" Target="slide31.xml"/><Relationship Id="rId17" Type="http://schemas.openxmlformats.org/officeDocument/2006/relationships/slide" Target="slide23.xml"/><Relationship Id="rId25" Type="http://schemas.openxmlformats.org/officeDocument/2006/relationships/slide" Target="slide45.xml"/><Relationship Id="rId33" Type="http://schemas.openxmlformats.org/officeDocument/2006/relationships/slide" Target="slide67.xml"/><Relationship Id="rId2" Type="http://schemas.openxmlformats.org/officeDocument/2006/relationships/notesSlide" Target="../notesSlides/notesSlide7.xml"/><Relationship Id="rId16" Type="http://schemas.openxmlformats.org/officeDocument/2006/relationships/slide" Target="slide13.xml"/><Relationship Id="rId20" Type="http://schemas.openxmlformats.org/officeDocument/2006/relationships/slide" Target="slide53.xml"/><Relationship Id="rId29" Type="http://schemas.openxmlformats.org/officeDocument/2006/relationships/slide" Target="slide27.xml"/><Relationship Id="rId1" Type="http://schemas.openxmlformats.org/officeDocument/2006/relationships/slideLayout" Target="../slideLayouts/slideLayout2.xml"/><Relationship Id="rId6" Type="http://schemas.openxmlformats.org/officeDocument/2006/relationships/slide" Target="slide29.xml"/><Relationship Id="rId11" Type="http://schemas.openxmlformats.org/officeDocument/2006/relationships/slide" Target="slide21.xml"/><Relationship Id="rId24" Type="http://schemas.openxmlformats.org/officeDocument/2006/relationships/slide" Target="slide35.xml"/><Relationship Id="rId32" Type="http://schemas.openxmlformats.org/officeDocument/2006/relationships/slide" Target="slide57.xml"/><Relationship Id="rId5" Type="http://schemas.openxmlformats.org/officeDocument/2006/relationships/slide" Target="slide19.xml"/><Relationship Id="rId15" Type="http://schemas.openxmlformats.org/officeDocument/2006/relationships/slide" Target="slide61.xml"/><Relationship Id="rId23" Type="http://schemas.openxmlformats.org/officeDocument/2006/relationships/slide" Target="slide25.xml"/><Relationship Id="rId28" Type="http://schemas.openxmlformats.org/officeDocument/2006/relationships/slide" Target="slide17.xml"/><Relationship Id="rId10" Type="http://schemas.openxmlformats.org/officeDocument/2006/relationships/slide" Target="slide11.xml"/><Relationship Id="rId19" Type="http://schemas.openxmlformats.org/officeDocument/2006/relationships/slide" Target="slide43.xml"/><Relationship Id="rId31" Type="http://schemas.openxmlformats.org/officeDocument/2006/relationships/slide" Target="slide47.xml"/><Relationship Id="rId4" Type="http://schemas.openxmlformats.org/officeDocument/2006/relationships/slide" Target="slide9.xml"/><Relationship Id="rId9" Type="http://schemas.openxmlformats.org/officeDocument/2006/relationships/slide" Target="slide59.xml"/><Relationship Id="rId14" Type="http://schemas.openxmlformats.org/officeDocument/2006/relationships/slide" Target="slide51.xml"/><Relationship Id="rId22" Type="http://schemas.openxmlformats.org/officeDocument/2006/relationships/slide" Target="slide15.xml"/><Relationship Id="rId27" Type="http://schemas.openxmlformats.org/officeDocument/2006/relationships/slide" Target="slide65.xml"/><Relationship Id="rId30" Type="http://schemas.openxmlformats.org/officeDocument/2006/relationships/slide" Target="slide37.xml"/><Relationship Id="rId8" Type="http://schemas.openxmlformats.org/officeDocument/2006/relationships/slide" Target="slide4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273A-075E-4E39-A2E7-0D8D87060E49}"/>
              </a:ext>
            </a:extLst>
          </p:cNvPr>
          <p:cNvSpPr>
            <a:spLocks noGrp="1"/>
          </p:cNvSpPr>
          <p:nvPr>
            <p:ph type="title"/>
          </p:nvPr>
        </p:nvSpPr>
        <p:spPr>
          <a:xfrm>
            <a:off x="447675" y="533400"/>
            <a:ext cx="8229600" cy="1139825"/>
          </a:xfrm>
        </p:spPr>
        <p:txBody>
          <a:bodyPr/>
          <a:lstStyle/>
          <a:p>
            <a:pPr>
              <a:defRPr/>
            </a:pPr>
            <a:r>
              <a:rPr lang="en-US" sz="6600" b="1" dirty="0">
                <a:solidFill>
                  <a:schemeClr val="tx1"/>
                </a:solidFill>
              </a:rPr>
              <a:t>This is Jeopardy!</a:t>
            </a:r>
          </a:p>
        </p:txBody>
      </p:sp>
      <p:sp>
        <p:nvSpPr>
          <p:cNvPr id="3" name="Content Placeholder 2">
            <a:extLst>
              <a:ext uri="{FF2B5EF4-FFF2-40B4-BE49-F238E27FC236}">
                <a16:creationId xmlns:a16="http://schemas.microsoft.com/office/drawing/2014/main" id="{257FE280-3455-479E-81D4-1C4F74A3FB6E}"/>
              </a:ext>
            </a:extLst>
          </p:cNvPr>
          <p:cNvSpPr>
            <a:spLocks noGrp="1"/>
          </p:cNvSpPr>
          <p:nvPr>
            <p:ph idx="1"/>
          </p:nvPr>
        </p:nvSpPr>
        <p:spPr>
          <a:xfrm>
            <a:off x="457200" y="2057400"/>
            <a:ext cx="8229600" cy="4530725"/>
          </a:xfrm>
        </p:spPr>
        <p:txBody>
          <a:bodyPr/>
          <a:lstStyle/>
          <a:p>
            <a:pPr algn="ctr">
              <a:buFont typeface="Wingdings" panose="05000000000000000000" pitchFamily="2" charset="2"/>
              <a:buNone/>
              <a:defRPr/>
            </a:pPr>
            <a:r>
              <a:rPr lang="en-US" sz="5400" b="1" dirty="0">
                <a:solidFill>
                  <a:srgbClr val="FF0000"/>
                </a:solidFill>
              </a:rPr>
              <a:t>Cyber Crimes, Identity Theft and Other Scams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3E02B52C-EF13-4B84-87ED-3511CB468DD6}"/>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42A45F6E-F911-4CDB-8B6B-29352AB96A89}"/>
              </a:ext>
            </a:extLst>
          </p:cNvPr>
          <p:cNvSpPr txBox="1">
            <a:spLocks noChangeArrowheads="1"/>
          </p:cNvSpPr>
          <p:nvPr/>
        </p:nvSpPr>
        <p:spPr bwMode="auto">
          <a:xfrm>
            <a:off x="381000" y="1762125"/>
            <a:ext cx="8153400" cy="2430463"/>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 </a:t>
            </a:r>
            <a:r>
              <a:rPr lang="en-US" sz="7000" b="1" dirty="0">
                <a:effectLst>
                  <a:outerShdw blurRad="38100" dist="38100" dir="2700000" algn="tl">
                    <a:srgbClr val="000000"/>
                  </a:outerShdw>
                </a:effectLst>
              </a:rPr>
              <a:t>Social Security Theft</a:t>
            </a:r>
          </a:p>
        </p:txBody>
      </p:sp>
      <p:sp>
        <p:nvSpPr>
          <p:cNvPr id="22535" name="Text Box 7">
            <a:extLst>
              <a:ext uri="{FF2B5EF4-FFF2-40B4-BE49-F238E27FC236}">
                <a16:creationId xmlns:a16="http://schemas.microsoft.com/office/drawing/2014/main" id="{409D82A0-C1F0-487F-A6E9-6026F2A094EF}"/>
              </a:ext>
            </a:extLst>
          </p:cNvPr>
          <p:cNvSpPr txBox="1">
            <a:spLocks noChangeArrowheads="1"/>
          </p:cNvSpPr>
          <p:nvPr/>
        </p:nvSpPr>
        <p:spPr bwMode="auto">
          <a:xfrm>
            <a:off x="12700" y="5878513"/>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22533" name="Text Box 10">
            <a:extLst>
              <a:ext uri="{FF2B5EF4-FFF2-40B4-BE49-F238E27FC236}">
                <a16:creationId xmlns:a16="http://schemas.microsoft.com/office/drawing/2014/main" id="{CDB19C60-C552-4EE1-A307-EBACAD12DC54}"/>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07B0B085-02EF-4446-809F-4069D77A9A47}"/>
              </a:ext>
            </a:extLst>
          </p:cNvPr>
          <p:cNvSpPr txBox="1">
            <a:spLocks noChangeArrowheads="1"/>
          </p:cNvSpPr>
          <p:nvPr/>
        </p:nvSpPr>
        <p:spPr bwMode="auto">
          <a:xfrm>
            <a:off x="-26988" y="5983288"/>
            <a:ext cx="9144001"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rPr>
              <a:t>CLICK TO CHECK</a:t>
            </a:r>
          </a:p>
        </p:txBody>
      </p:sp>
      <p:sp>
        <p:nvSpPr>
          <p:cNvPr id="24579" name="Rectangle 9">
            <a:extLst>
              <a:ext uri="{FF2B5EF4-FFF2-40B4-BE49-F238E27FC236}">
                <a16:creationId xmlns:a16="http://schemas.microsoft.com/office/drawing/2014/main" id="{12F6F01B-323D-4B45-B29A-7404B9B33BDA}"/>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200  p o i n t s  …</a:t>
            </a:r>
          </a:p>
        </p:txBody>
      </p:sp>
      <p:sp>
        <p:nvSpPr>
          <p:cNvPr id="6" name="Rectangle 5">
            <a:extLst>
              <a:ext uri="{FF2B5EF4-FFF2-40B4-BE49-F238E27FC236}">
                <a16:creationId xmlns:a16="http://schemas.microsoft.com/office/drawing/2014/main" id="{CA1DAD23-932F-4CED-B566-E9626C017FBB}"/>
              </a:ext>
            </a:extLst>
          </p:cNvPr>
          <p:cNvSpPr/>
          <p:nvPr/>
        </p:nvSpPr>
        <p:spPr>
          <a:xfrm>
            <a:off x="533400" y="1676400"/>
            <a:ext cx="8229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24581" name="TextBox 6">
            <a:extLst>
              <a:ext uri="{FF2B5EF4-FFF2-40B4-BE49-F238E27FC236}">
                <a16:creationId xmlns:a16="http://schemas.microsoft.com/office/drawing/2014/main" id="{C709BA1B-641C-41EE-AFA3-D58279B03E7E}"/>
              </a:ext>
            </a:extLst>
          </p:cNvPr>
          <p:cNvSpPr txBox="1">
            <a:spLocks noChangeArrowheads="1"/>
          </p:cNvSpPr>
          <p:nvPr/>
        </p:nvSpPr>
        <p:spPr bwMode="auto">
          <a:xfrm>
            <a:off x="685800" y="1447800"/>
            <a:ext cx="77724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b="1"/>
              <a:t>This card can be a golden ticket for thieves.  It contains your address and other sensitive information which fraudsters will use to protect themselves if they get into trouble.  The loss of this card should be reported to the police immediately.</a:t>
            </a:r>
            <a:endParaRPr lang="en-US" altLang="en-US" b="1">
              <a:latin typeface="Baskerville Semibold" pitchFamily="1" charset="0"/>
              <a:ea typeface="ＭＳ Ｐゴシック"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E6E97FC0-572D-4E74-8F04-688FEB5518FD}"/>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A686EFD6-64FA-4955-8743-5613BA6FE078}"/>
              </a:ext>
            </a:extLst>
          </p:cNvPr>
          <p:cNvSpPr txBox="1">
            <a:spLocks noChangeArrowheads="1"/>
          </p:cNvSpPr>
          <p:nvPr/>
        </p:nvSpPr>
        <p:spPr bwMode="auto">
          <a:xfrm>
            <a:off x="495300" y="1828800"/>
            <a:ext cx="8153400" cy="1938338"/>
          </a:xfrm>
          <a:prstGeom prst="rect">
            <a:avLst/>
          </a:prstGeom>
          <a:noFill/>
          <a:ln w="9525">
            <a:noFill/>
            <a:miter lim="800000"/>
            <a:headEnd/>
            <a:tailEnd/>
          </a:ln>
          <a:effectLst/>
        </p:spPr>
        <p:txBody>
          <a:bodyPr>
            <a:spAutoFit/>
          </a:bodyPr>
          <a:lstStyle/>
          <a:p>
            <a:pPr algn="ctr">
              <a:defRPr/>
            </a:pPr>
            <a:r>
              <a:rPr lang="en-US" sz="6000" b="1" dirty="0">
                <a:latin typeface="+mn-lt"/>
              </a:rPr>
              <a:t>Driver's License Identity Theft</a:t>
            </a:r>
          </a:p>
        </p:txBody>
      </p:sp>
      <p:sp>
        <p:nvSpPr>
          <p:cNvPr id="22535" name="Text Box 7">
            <a:extLst>
              <a:ext uri="{FF2B5EF4-FFF2-40B4-BE49-F238E27FC236}">
                <a16:creationId xmlns:a16="http://schemas.microsoft.com/office/drawing/2014/main" id="{504E7E0B-2F01-4EAE-87F8-28CC4B9EF1BC}"/>
              </a:ext>
            </a:extLst>
          </p:cNvPr>
          <p:cNvSpPr txBox="1">
            <a:spLocks noChangeArrowheads="1"/>
          </p:cNvSpPr>
          <p:nvPr/>
        </p:nvSpPr>
        <p:spPr bwMode="auto">
          <a:xfrm>
            <a:off x="635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26629" name="Text Box 10">
            <a:extLst>
              <a:ext uri="{FF2B5EF4-FFF2-40B4-BE49-F238E27FC236}">
                <a16:creationId xmlns:a16="http://schemas.microsoft.com/office/drawing/2014/main" id="{8CC92EE3-196C-43DE-8B20-70453B65084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49489CC9-77AF-451F-A996-921179F0687E}"/>
              </a:ext>
            </a:extLst>
          </p:cNvPr>
          <p:cNvSpPr txBox="1">
            <a:spLocks noChangeArrowheads="1"/>
          </p:cNvSpPr>
          <p:nvPr/>
        </p:nvSpPr>
        <p:spPr bwMode="auto">
          <a:xfrm>
            <a:off x="38100" y="599757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28675" name="Rectangle 9">
            <a:extLst>
              <a:ext uri="{FF2B5EF4-FFF2-40B4-BE49-F238E27FC236}">
                <a16:creationId xmlns:a16="http://schemas.microsoft.com/office/drawing/2014/main" id="{54C583C2-6235-4039-B7EE-C2846B074CB6}"/>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300  p o i n t s  …</a:t>
            </a:r>
          </a:p>
        </p:txBody>
      </p:sp>
      <p:sp>
        <p:nvSpPr>
          <p:cNvPr id="6" name="Rectangle 5">
            <a:extLst>
              <a:ext uri="{FF2B5EF4-FFF2-40B4-BE49-F238E27FC236}">
                <a16:creationId xmlns:a16="http://schemas.microsoft.com/office/drawing/2014/main" id="{2D54FF97-2B3B-4738-87FD-92FA8626035A}"/>
              </a:ext>
            </a:extLst>
          </p:cNvPr>
          <p:cNvSpPr/>
          <p:nvPr/>
        </p:nvSpPr>
        <p:spPr>
          <a:xfrm>
            <a:off x="304800" y="16002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28677" name="TextBox 6">
            <a:extLst>
              <a:ext uri="{FF2B5EF4-FFF2-40B4-BE49-F238E27FC236}">
                <a16:creationId xmlns:a16="http://schemas.microsoft.com/office/drawing/2014/main" id="{B917547A-9F7E-4153-A55F-45212369190A}"/>
              </a:ext>
            </a:extLst>
          </p:cNvPr>
          <p:cNvSpPr txBox="1">
            <a:spLocks noChangeArrowheads="1"/>
          </p:cNvSpPr>
          <p:nvPr/>
        </p:nvSpPr>
        <p:spPr bwMode="auto">
          <a:xfrm>
            <a:off x="762000" y="1355725"/>
            <a:ext cx="7772400" cy="418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3800" b="1"/>
              <a:t>In this type of fraud criminals having mastered the art of hacking their way into website accounts, then use your saved card information to make unapproved purchases.</a:t>
            </a:r>
            <a:endParaRPr lang="en-US" altLang="en-US" sz="3800" b="1">
              <a:latin typeface="Baskerville Semibold" pitchFamily="1" charset="0"/>
              <a:ea typeface="ＭＳ Ｐゴシック" panose="020B0600070205080204" pitchFamily="34" charset="-128"/>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00C10F94-2F99-468A-A44A-4C54FFE9D616}"/>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BDCAB6A6-3729-402D-AE02-E5D95BE8016C}"/>
              </a:ext>
            </a:extLst>
          </p:cNvPr>
          <p:cNvSpPr txBox="1">
            <a:spLocks noChangeArrowheads="1"/>
          </p:cNvSpPr>
          <p:nvPr/>
        </p:nvSpPr>
        <p:spPr bwMode="auto">
          <a:xfrm>
            <a:off x="150813" y="1635125"/>
            <a:ext cx="8126412" cy="3324225"/>
          </a:xfrm>
          <a:prstGeom prst="rect">
            <a:avLst/>
          </a:prstGeom>
          <a:noFill/>
          <a:ln w="9525">
            <a:noFill/>
            <a:miter lim="800000"/>
            <a:headEnd/>
            <a:tailEnd/>
          </a:ln>
          <a:effectLst/>
        </p:spPr>
        <p:txBody>
          <a:bodyPr>
            <a:spAutoFit/>
          </a:bodyPr>
          <a:lstStyle/>
          <a:p>
            <a:pPr marL="1143000" indent="-1143000" algn="ctr" eaLnBrk="1" hangingPunct="1">
              <a:spcBef>
                <a:spcPct val="50000"/>
              </a:spcBef>
              <a:defRPr/>
            </a:pPr>
            <a:r>
              <a:rPr lang="en-US" sz="7000" b="1" dirty="0">
                <a:effectLst>
                  <a:outerShdw blurRad="38100" dist="38100" dir="2700000" algn="tl">
                    <a:srgbClr val="000000"/>
                  </a:outerShdw>
                </a:effectLst>
              </a:rPr>
              <a:t>  Online  Shopping Fraud</a:t>
            </a:r>
            <a:endParaRPr lang="en-US" sz="7000" b="1" dirty="0">
              <a:solidFill>
                <a:srgbClr val="FF0000"/>
              </a:solidFill>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97C5EDBA-2123-4CB5-87D3-E6271FA44929}"/>
              </a:ext>
            </a:extLst>
          </p:cNvPr>
          <p:cNvSpPr txBox="1">
            <a:spLocks noChangeArrowheads="1"/>
          </p:cNvSpPr>
          <p:nvPr/>
        </p:nvSpPr>
        <p:spPr bwMode="auto">
          <a:xfrm>
            <a:off x="15875" y="5899150"/>
            <a:ext cx="9144000" cy="366713"/>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solidFill>
                  <a:srgbClr val="FFFF00"/>
                </a:solidFill>
                <a:effectLst>
                  <a:outerShdw blurRad="38100" dist="38100" dir="2700000" algn="tl">
                    <a:srgbClr val="000000"/>
                  </a:outerShdw>
                </a:effectLst>
                <a:hlinkClick r:id="rId3" action="ppaction://hlinksldjump"/>
              </a:rPr>
              <a:t>CLICK TO PLAY AGAIN</a:t>
            </a:r>
            <a:endParaRPr lang="en-US" b="1" dirty="0">
              <a:solidFill>
                <a:srgbClr val="FFFF00"/>
              </a:solidFill>
              <a:effectLst>
                <a:outerShdw blurRad="38100" dist="38100" dir="2700000" algn="tl">
                  <a:srgbClr val="000000"/>
                </a:outerShdw>
              </a:effectLst>
            </a:endParaRPr>
          </a:p>
        </p:txBody>
      </p:sp>
      <p:sp>
        <p:nvSpPr>
          <p:cNvPr id="30725" name="Text Box 10">
            <a:extLst>
              <a:ext uri="{FF2B5EF4-FFF2-40B4-BE49-F238E27FC236}">
                <a16:creationId xmlns:a16="http://schemas.microsoft.com/office/drawing/2014/main" id="{A0EB388B-9052-4D8F-8D99-19179C00149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581AD58F-AAB1-4CF4-84E6-E36C048E34CA}"/>
              </a:ext>
            </a:extLst>
          </p:cNvPr>
          <p:cNvSpPr txBox="1">
            <a:spLocks noChangeArrowheads="1"/>
          </p:cNvSpPr>
          <p:nvPr/>
        </p:nvSpPr>
        <p:spPr bwMode="auto">
          <a:xfrm>
            <a:off x="0" y="600075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32771" name="Rectangle 9">
            <a:extLst>
              <a:ext uri="{FF2B5EF4-FFF2-40B4-BE49-F238E27FC236}">
                <a16:creationId xmlns:a16="http://schemas.microsoft.com/office/drawing/2014/main" id="{5AD46EF6-20B6-4C89-B52A-28FE823B75E6}"/>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400  p o i n t s  …</a:t>
            </a:r>
          </a:p>
        </p:txBody>
      </p:sp>
      <p:sp>
        <p:nvSpPr>
          <p:cNvPr id="6" name="Rectangle 5">
            <a:extLst>
              <a:ext uri="{FF2B5EF4-FFF2-40B4-BE49-F238E27FC236}">
                <a16:creationId xmlns:a16="http://schemas.microsoft.com/office/drawing/2014/main" id="{970EA779-EC38-4008-9300-EE48FA2E61BB}"/>
              </a:ext>
            </a:extLst>
          </p:cNvPr>
          <p:cNvSpPr/>
          <p:nvPr/>
        </p:nvSpPr>
        <p:spPr>
          <a:xfrm>
            <a:off x="304800" y="16002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32773" name="TextBox 6">
            <a:extLst>
              <a:ext uri="{FF2B5EF4-FFF2-40B4-BE49-F238E27FC236}">
                <a16:creationId xmlns:a16="http://schemas.microsoft.com/office/drawing/2014/main" id="{AF13E020-9C3B-40E9-806C-84C32DCA70D3}"/>
              </a:ext>
            </a:extLst>
          </p:cNvPr>
          <p:cNvSpPr txBox="1">
            <a:spLocks noChangeArrowheads="1"/>
          </p:cNvSpPr>
          <p:nvPr/>
        </p:nvSpPr>
        <p:spPr bwMode="auto">
          <a:xfrm>
            <a:off x="457200" y="1228725"/>
            <a:ext cx="76962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2800" b="1"/>
              <a:t>Perpetrated by someone within a family, uses another family members Social Security number, birthday, and address to open fraudulent accounts. They may also apply for government benefits, loans or other ways to rack up debt in this person’s name. This can come back to haunt the victim when old enough to apply for legitimate credit on their own</a:t>
            </a:r>
            <a:endParaRPr lang="en-US" altLang="en-US" sz="2800" b="1">
              <a:latin typeface="Baskerville Semibold" pitchFamily="1" charset="0"/>
              <a:ea typeface="ＭＳ Ｐゴシック" panose="020B0600070205080204" pitchFamily="34" charset="-128"/>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714E7FD8-1D36-487D-B3D8-13378C6D0367}"/>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780B8160-E1AF-4AA8-A02C-AAC388281010}"/>
              </a:ext>
            </a:extLst>
          </p:cNvPr>
          <p:cNvSpPr txBox="1">
            <a:spLocks noChangeArrowheads="1"/>
          </p:cNvSpPr>
          <p:nvPr/>
        </p:nvSpPr>
        <p:spPr bwMode="auto">
          <a:xfrm>
            <a:off x="152400" y="1905000"/>
            <a:ext cx="8534400" cy="2308225"/>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t>Child Identity Theft</a:t>
            </a:r>
            <a:endParaRPr lang="en-US" sz="70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356FE5FF-416B-4311-914F-3F4384D47F8F}"/>
              </a:ext>
            </a:extLst>
          </p:cNvPr>
          <p:cNvSpPr txBox="1">
            <a:spLocks noChangeArrowheads="1"/>
          </p:cNvSpPr>
          <p:nvPr/>
        </p:nvSpPr>
        <p:spPr bwMode="auto">
          <a:xfrm>
            <a:off x="9525"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34821" name="Text Box 10">
            <a:extLst>
              <a:ext uri="{FF2B5EF4-FFF2-40B4-BE49-F238E27FC236}">
                <a16:creationId xmlns:a16="http://schemas.microsoft.com/office/drawing/2014/main" id="{2BC5404C-AA4A-4684-A90F-9E8B6BA20CE6}"/>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EF6EB4ED-6B7B-4851-AB6F-BE34D3B15F71}"/>
              </a:ext>
            </a:extLst>
          </p:cNvPr>
          <p:cNvSpPr txBox="1">
            <a:spLocks noChangeArrowheads="1"/>
          </p:cNvSpPr>
          <p:nvPr/>
        </p:nvSpPr>
        <p:spPr bwMode="auto">
          <a:xfrm>
            <a:off x="3175"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36867" name="Rectangle 9">
            <a:extLst>
              <a:ext uri="{FF2B5EF4-FFF2-40B4-BE49-F238E27FC236}">
                <a16:creationId xmlns:a16="http://schemas.microsoft.com/office/drawing/2014/main" id="{624766AA-9056-4991-BCF8-69EEC6B2A717}"/>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500  p o i n t s  …</a:t>
            </a:r>
          </a:p>
        </p:txBody>
      </p:sp>
      <p:sp>
        <p:nvSpPr>
          <p:cNvPr id="6" name="Rectangle 5">
            <a:extLst>
              <a:ext uri="{FF2B5EF4-FFF2-40B4-BE49-F238E27FC236}">
                <a16:creationId xmlns:a16="http://schemas.microsoft.com/office/drawing/2014/main" id="{900E27A9-4F77-4DBF-9D6D-4756EDA6F893}"/>
              </a:ext>
            </a:extLst>
          </p:cNvPr>
          <p:cNvSpPr/>
          <p:nvPr/>
        </p:nvSpPr>
        <p:spPr>
          <a:xfrm>
            <a:off x="304800" y="1624013"/>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7" name="TextBox 6">
            <a:extLst>
              <a:ext uri="{FF2B5EF4-FFF2-40B4-BE49-F238E27FC236}">
                <a16:creationId xmlns:a16="http://schemas.microsoft.com/office/drawing/2014/main" id="{878BA5CF-606B-415C-908E-D1E15B02B998}"/>
              </a:ext>
            </a:extLst>
          </p:cNvPr>
          <p:cNvSpPr txBox="1"/>
          <p:nvPr/>
        </p:nvSpPr>
        <p:spPr>
          <a:xfrm>
            <a:off x="304800" y="1295400"/>
            <a:ext cx="8229600" cy="4400550"/>
          </a:xfrm>
          <a:prstGeom prst="rect">
            <a:avLst/>
          </a:prstGeom>
          <a:noFill/>
        </p:spPr>
        <p:txBody>
          <a:bodyPr>
            <a:spAutoFit/>
          </a:bodyPr>
          <a:lstStyle/>
          <a:p>
            <a:pPr algn="ctr">
              <a:defRPr/>
            </a:pPr>
            <a:r>
              <a:rPr lang="en-US" sz="2800" b="1" dirty="0">
                <a:latin typeface="+mn-lt"/>
              </a:rPr>
              <a:t>This is the fastest-growing financial crime in the U.S. It's a sophisticated operation drawing on a mix of real personal consumer data, such as Social Security numbers, addresses and birthdays, from a variety of people. This information is blended together to create new fictitious identities that are designed to look like real consumers with good credit</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D7E077F6-F793-42A7-8C2F-696D7AD670D9}"/>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5" name="Text Box 7">
            <a:extLst>
              <a:ext uri="{FF2B5EF4-FFF2-40B4-BE49-F238E27FC236}">
                <a16:creationId xmlns:a16="http://schemas.microsoft.com/office/drawing/2014/main" id="{7B6759BA-A400-4DA0-A682-A3E4B1CABC12}"/>
              </a:ext>
            </a:extLst>
          </p:cNvPr>
          <p:cNvSpPr txBox="1">
            <a:spLocks noChangeArrowheads="1"/>
          </p:cNvSpPr>
          <p:nvPr/>
        </p:nvSpPr>
        <p:spPr bwMode="auto">
          <a:xfrm>
            <a:off x="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38916" name="Text Box 10">
            <a:extLst>
              <a:ext uri="{FF2B5EF4-FFF2-40B4-BE49-F238E27FC236}">
                <a16:creationId xmlns:a16="http://schemas.microsoft.com/office/drawing/2014/main" id="{0DD0C600-A629-4B82-8D3C-42D5BF4E145A}"/>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
        <p:nvSpPr>
          <p:cNvPr id="38917" name="TextBox 1">
            <a:extLst>
              <a:ext uri="{FF2B5EF4-FFF2-40B4-BE49-F238E27FC236}">
                <a16:creationId xmlns:a16="http://schemas.microsoft.com/office/drawing/2014/main" id="{066DE927-E353-4999-9180-3DB07A79C356}"/>
              </a:ext>
            </a:extLst>
          </p:cNvPr>
          <p:cNvSpPr txBox="1">
            <a:spLocks noChangeArrowheads="1"/>
          </p:cNvSpPr>
          <p:nvPr/>
        </p:nvSpPr>
        <p:spPr bwMode="auto">
          <a:xfrm>
            <a:off x="838200" y="2133600"/>
            <a:ext cx="7239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6000" b="1"/>
              <a:t>Synthetic Identity Theft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C5AA7F54-8FCE-46F8-A440-8B8EC7B1D70F}"/>
              </a:ext>
            </a:extLst>
          </p:cNvPr>
          <p:cNvSpPr txBox="1">
            <a:spLocks noChangeArrowheads="1"/>
          </p:cNvSpPr>
          <p:nvPr/>
        </p:nvSpPr>
        <p:spPr bwMode="auto">
          <a:xfrm>
            <a:off x="3810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40963" name="Rectangle 9">
            <a:extLst>
              <a:ext uri="{FF2B5EF4-FFF2-40B4-BE49-F238E27FC236}">
                <a16:creationId xmlns:a16="http://schemas.microsoft.com/office/drawing/2014/main" id="{C6AC6144-331E-4FB9-AB97-1E9C246A1010}"/>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100  p o i n t s  …</a:t>
            </a:r>
          </a:p>
        </p:txBody>
      </p:sp>
      <p:sp>
        <p:nvSpPr>
          <p:cNvPr id="6" name="Rectangle 5">
            <a:extLst>
              <a:ext uri="{FF2B5EF4-FFF2-40B4-BE49-F238E27FC236}">
                <a16:creationId xmlns:a16="http://schemas.microsoft.com/office/drawing/2014/main" id="{3F496F0A-0790-426E-A0D3-DA445AB02CF5}"/>
              </a:ext>
            </a:extLst>
          </p:cNvPr>
          <p:cNvSpPr/>
          <p:nvPr/>
        </p:nvSpPr>
        <p:spPr>
          <a:xfrm>
            <a:off x="304800" y="12192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40965" name="TextBox 6">
            <a:extLst>
              <a:ext uri="{FF2B5EF4-FFF2-40B4-BE49-F238E27FC236}">
                <a16:creationId xmlns:a16="http://schemas.microsoft.com/office/drawing/2014/main" id="{59F17F24-772B-4184-B05C-B809270501AB}"/>
              </a:ext>
            </a:extLst>
          </p:cNvPr>
          <p:cNvSpPr txBox="1">
            <a:spLocks noChangeArrowheads="1"/>
          </p:cNvSpPr>
          <p:nvPr/>
        </p:nvSpPr>
        <p:spPr bwMode="auto">
          <a:xfrm>
            <a:off x="533400" y="1357313"/>
            <a:ext cx="8001000" cy="3970337"/>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3600" b="1" dirty="0">
                <a:latin typeface="+mn-lt"/>
                <a:ea typeface="ＭＳ Ｐゴシック" panose="020B0600070205080204" pitchFamily="34" charset="-128"/>
              </a:rPr>
              <a:t>A hacking method to find passwords or encryption keys by trying every combination of characteristics until the correct on is found. Russians are known for this type of scamming.</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1D2CF2BD-5426-45C1-82FE-D6BC847A136B}"/>
              </a:ext>
            </a:extLst>
          </p:cNvPr>
          <p:cNvSpPr>
            <a:spLocks noChangeArrowheads="1"/>
          </p:cNvSpPr>
          <p:nvPr/>
        </p:nvSpPr>
        <p:spPr bwMode="auto">
          <a:xfrm>
            <a:off x="952500" y="16764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defRPr/>
            </a:pPr>
            <a:r>
              <a:rPr lang="en-US" sz="6000" b="1" dirty="0">
                <a:solidFill>
                  <a:srgbClr val="000099"/>
                </a:solidFill>
                <a:effectLst>
                  <a:outerShdw blurRad="38100" dist="38100" dir="2700000" algn="tl">
                    <a:srgbClr val="000000"/>
                  </a:outerShdw>
                </a:effectLst>
                <a:latin typeface="Tahoma" charset="0"/>
              </a:rPr>
              <a:t>Types of </a:t>
            </a:r>
          </a:p>
          <a:p>
            <a:pPr algn="ctr" eaLnBrk="1" hangingPunct="1">
              <a:defRPr/>
            </a:pPr>
            <a:r>
              <a:rPr lang="en-US" sz="6000" b="1" dirty="0">
                <a:solidFill>
                  <a:srgbClr val="000099"/>
                </a:solidFill>
                <a:effectLst>
                  <a:outerShdw blurRad="38100" dist="38100" dir="2700000" algn="tl">
                    <a:srgbClr val="000000"/>
                  </a:outerShdw>
                </a:effectLst>
                <a:latin typeface="Tahoma" charset="0"/>
              </a:rPr>
              <a:t>Identity Theft</a:t>
            </a:r>
          </a:p>
        </p:txBody>
      </p:sp>
      <p:sp>
        <p:nvSpPr>
          <p:cNvPr id="6147" name="Rectangle 8">
            <a:extLst>
              <a:ext uri="{FF2B5EF4-FFF2-40B4-BE49-F238E27FC236}">
                <a16:creationId xmlns:a16="http://schemas.microsoft.com/office/drawing/2014/main" id="{ABA12F26-A05B-456C-9C29-61AEDCF6F5ED}"/>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a:solidFill>
                  <a:srgbClr val="FFFF00"/>
                </a:solidFill>
              </a:rPr>
              <a:t>What do you know about…</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18551FEA-9606-4D86-99CD-24C47D8DA060}"/>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39B5888B-C5A6-404B-A1A0-5514A523DD8B}"/>
              </a:ext>
            </a:extLst>
          </p:cNvPr>
          <p:cNvSpPr txBox="1">
            <a:spLocks noChangeArrowheads="1"/>
          </p:cNvSpPr>
          <p:nvPr/>
        </p:nvSpPr>
        <p:spPr bwMode="auto">
          <a:xfrm>
            <a:off x="762000" y="1676400"/>
            <a:ext cx="8153400" cy="701675"/>
          </a:xfrm>
          <a:prstGeom prst="rect">
            <a:avLst/>
          </a:prstGeom>
          <a:noFill/>
          <a:ln w="9525">
            <a:noFill/>
            <a:miter lim="800000"/>
            <a:headEnd/>
            <a:tailEnd/>
          </a:ln>
          <a:effectLst/>
        </p:spPr>
        <p:txBody>
          <a:bodyPr>
            <a:spAutoFit/>
          </a:bodyPr>
          <a:lstStyle/>
          <a:p>
            <a:pPr eaLnBrk="1" hangingPunct="1">
              <a:spcBef>
                <a:spcPct val="50000"/>
              </a:spcBef>
              <a:defRPr/>
            </a:pPr>
            <a:endParaRPr lang="en-US" sz="4000" b="1">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685D8596-C2AB-4FB9-B08C-164CFF23C977}"/>
              </a:ext>
            </a:extLst>
          </p:cNvPr>
          <p:cNvSpPr txBox="1">
            <a:spLocks noChangeArrowheads="1"/>
          </p:cNvSpPr>
          <p:nvPr/>
        </p:nvSpPr>
        <p:spPr bwMode="auto">
          <a:xfrm>
            <a:off x="-7620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43013" name="Text Box 10">
            <a:extLst>
              <a:ext uri="{FF2B5EF4-FFF2-40B4-BE49-F238E27FC236}">
                <a16:creationId xmlns:a16="http://schemas.microsoft.com/office/drawing/2014/main" id="{AB083C45-84B3-47A9-BEA9-9B940538CC49}"/>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
        <p:nvSpPr>
          <p:cNvPr id="2" name="Text Box 4">
            <a:extLst>
              <a:ext uri="{FF2B5EF4-FFF2-40B4-BE49-F238E27FC236}">
                <a16:creationId xmlns:a16="http://schemas.microsoft.com/office/drawing/2014/main" id="{6C0D3BAF-E5FF-4BFF-8D01-07B242748024}"/>
              </a:ext>
            </a:extLst>
          </p:cNvPr>
          <p:cNvSpPr txBox="1">
            <a:spLocks noChangeArrowheads="1"/>
          </p:cNvSpPr>
          <p:nvPr/>
        </p:nvSpPr>
        <p:spPr bwMode="auto">
          <a:xfrm>
            <a:off x="762000" y="1676400"/>
            <a:ext cx="8153400" cy="701675"/>
          </a:xfrm>
          <a:prstGeom prst="rect">
            <a:avLst/>
          </a:prstGeom>
          <a:noFill/>
          <a:ln w="9525">
            <a:noFill/>
            <a:miter lim="800000"/>
            <a:headEnd/>
            <a:tailEnd/>
          </a:ln>
          <a:effectLst/>
        </p:spPr>
        <p:txBody>
          <a:bodyPr>
            <a:spAutoFit/>
          </a:bodyPr>
          <a:lstStyle/>
          <a:p>
            <a:pPr eaLnBrk="1" hangingPunct="1">
              <a:spcBef>
                <a:spcPct val="50000"/>
              </a:spcBef>
              <a:defRPr/>
            </a:pPr>
            <a:endParaRPr lang="en-US" sz="4000" b="1">
              <a:effectLst>
                <a:outerShdw blurRad="38100" dist="38100" dir="2700000" algn="tl">
                  <a:srgbClr val="000000"/>
                </a:outerShdw>
              </a:effectLst>
            </a:endParaRPr>
          </a:p>
        </p:txBody>
      </p:sp>
      <p:sp>
        <p:nvSpPr>
          <p:cNvPr id="43015" name="TextBox 6">
            <a:extLst>
              <a:ext uri="{FF2B5EF4-FFF2-40B4-BE49-F238E27FC236}">
                <a16:creationId xmlns:a16="http://schemas.microsoft.com/office/drawing/2014/main" id="{4211EA56-C496-43D6-AD1C-21EDE88E656F}"/>
              </a:ext>
            </a:extLst>
          </p:cNvPr>
          <p:cNvSpPr txBox="1">
            <a:spLocks noChangeArrowheads="1"/>
          </p:cNvSpPr>
          <p:nvPr/>
        </p:nvSpPr>
        <p:spPr bwMode="auto">
          <a:xfrm>
            <a:off x="381000" y="2017713"/>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7200" b="1"/>
              <a:t>Brute Force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5D6D4D2B-F716-4552-B5BE-3AF5908E0076}"/>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21513" name="Rectangle 9">
            <a:extLst>
              <a:ext uri="{FF2B5EF4-FFF2-40B4-BE49-F238E27FC236}">
                <a16:creationId xmlns:a16="http://schemas.microsoft.com/office/drawing/2014/main" id="{AC36B432-265E-4245-BC47-1A0D6F87F40E}"/>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FFFF00"/>
                </a:solidFill>
                <a:effectLst>
                  <a:outerShdw blurRad="38100" dist="38100" dir="2700000" algn="tl">
                    <a:srgbClr val="000000"/>
                  </a:outerShdw>
                </a:effectLst>
              </a:rPr>
              <a:t>T o p </a:t>
            </a:r>
            <a:r>
              <a:rPr lang="en-US" sz="3200" dirty="0" err="1">
                <a:solidFill>
                  <a:srgbClr val="FFFF00"/>
                </a:solidFill>
                <a:effectLst>
                  <a:outerShdw blurRad="38100" dist="38100" dir="2700000" algn="tl">
                    <a:srgbClr val="000000"/>
                  </a:outerShdw>
                </a:effectLst>
              </a:rPr>
              <a:t>i</a:t>
            </a:r>
            <a:r>
              <a:rPr lang="en-US" sz="3200" dirty="0">
                <a:solidFill>
                  <a:srgbClr val="FFFF00"/>
                </a:solidFill>
                <a:effectLst>
                  <a:outerShdw blurRad="38100" dist="38100" dir="2700000" algn="tl">
                    <a:srgbClr val="000000"/>
                  </a:outerShdw>
                </a:effectLst>
              </a:rPr>
              <a:t> c  2  f o r   200  p o </a:t>
            </a:r>
            <a:r>
              <a:rPr lang="en-US" sz="3200" dirty="0" err="1">
                <a:solidFill>
                  <a:srgbClr val="FFFF00"/>
                </a:solidFill>
                <a:effectLst>
                  <a:outerShdw blurRad="38100" dist="38100" dir="2700000" algn="tl">
                    <a:srgbClr val="000000"/>
                  </a:outerShdw>
                </a:effectLst>
              </a:rPr>
              <a:t>i</a:t>
            </a:r>
            <a:r>
              <a:rPr lang="en-US" sz="3200" dirty="0">
                <a:solidFill>
                  <a:srgbClr val="FFFF00"/>
                </a:solidFill>
                <a:effectLst>
                  <a:outerShdw blurRad="38100" dist="38100" dir="2700000" algn="tl">
                    <a:srgbClr val="000000"/>
                  </a:outerShdw>
                </a:effectLst>
              </a:rPr>
              <a:t> n t s  …</a:t>
            </a:r>
          </a:p>
        </p:txBody>
      </p:sp>
      <p:sp>
        <p:nvSpPr>
          <p:cNvPr id="45060" name="Rectangle 5">
            <a:extLst>
              <a:ext uri="{FF2B5EF4-FFF2-40B4-BE49-F238E27FC236}">
                <a16:creationId xmlns:a16="http://schemas.microsoft.com/office/drawing/2014/main" id="{21CD525D-6760-4110-B5BD-6870465308B2}"/>
              </a:ext>
            </a:extLst>
          </p:cNvPr>
          <p:cNvSpPr>
            <a:spLocks noChangeArrowheads="1"/>
          </p:cNvSpPr>
          <p:nvPr/>
        </p:nvSpPr>
        <p:spPr bwMode="auto">
          <a:xfrm>
            <a:off x="228600" y="1624013"/>
            <a:ext cx="8610600" cy="3786187"/>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800" b="1" dirty="0">
                <a:latin typeface="+mn-lt"/>
                <a:ea typeface="ＭＳ Ｐゴシック" panose="020B0600070205080204" pitchFamily="34" charset="-128"/>
              </a:rPr>
              <a:t>You should do this before you trash any papers </a:t>
            </a:r>
          </a:p>
          <a:p>
            <a:pPr algn="ctr">
              <a:spcBef>
                <a:spcPct val="0"/>
              </a:spcBef>
              <a:buClrTx/>
              <a:buSzTx/>
              <a:buFontTx/>
              <a:buNone/>
              <a:defRPr/>
            </a:pPr>
            <a:r>
              <a:rPr lang="en-US" altLang="en-US" sz="4800" b="1" dirty="0">
                <a:latin typeface="+mn-lt"/>
                <a:ea typeface="ＭＳ Ｐゴシック" panose="020B0600070205080204" pitchFamily="34" charset="-128"/>
              </a:rPr>
              <a:t>containing your personal information.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61DB4ADB-48BC-4C28-847A-C07A28F80B8F}"/>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2186266E-BC34-44F1-AB65-541E19AA4B38}"/>
              </a:ext>
            </a:extLst>
          </p:cNvPr>
          <p:cNvSpPr txBox="1">
            <a:spLocks noChangeArrowheads="1"/>
          </p:cNvSpPr>
          <p:nvPr/>
        </p:nvSpPr>
        <p:spPr bwMode="auto">
          <a:xfrm>
            <a:off x="495300" y="1544638"/>
            <a:ext cx="8153400" cy="2308225"/>
          </a:xfrm>
          <a:prstGeom prst="rect">
            <a:avLst/>
          </a:prstGeom>
          <a:noFill/>
          <a:ln w="9525">
            <a:noFill/>
            <a:miter lim="800000"/>
            <a:headEnd/>
            <a:tailEnd/>
          </a:ln>
          <a:effectLst/>
        </p:spPr>
        <p:txBody>
          <a:bodyPr>
            <a:spAutoFit/>
          </a:bodyPr>
          <a:lstStyle/>
          <a:p>
            <a:pPr algn="ctr" eaLnBrk="1" hangingPunct="1">
              <a:spcBef>
                <a:spcPct val="50000"/>
              </a:spcBef>
              <a:defRPr/>
            </a:pPr>
            <a:r>
              <a:rPr lang="en-US" sz="7200" b="1" dirty="0">
                <a:effectLst>
                  <a:outerShdw blurRad="38100" dist="38100" dir="2700000" algn="tl">
                    <a:srgbClr val="000000"/>
                  </a:outerShdw>
                </a:effectLst>
              </a:rPr>
              <a:t>What is Shredding?</a:t>
            </a:r>
          </a:p>
        </p:txBody>
      </p:sp>
      <p:sp>
        <p:nvSpPr>
          <p:cNvPr id="22535" name="Text Box 7">
            <a:extLst>
              <a:ext uri="{FF2B5EF4-FFF2-40B4-BE49-F238E27FC236}">
                <a16:creationId xmlns:a16="http://schemas.microsoft.com/office/drawing/2014/main" id="{63502D82-7668-4DEC-96A5-674500E39685}"/>
              </a:ext>
            </a:extLst>
          </p:cNvPr>
          <p:cNvSpPr txBox="1">
            <a:spLocks noChangeArrowheads="1"/>
          </p:cNvSpPr>
          <p:nvPr/>
        </p:nvSpPr>
        <p:spPr bwMode="auto">
          <a:xfrm>
            <a:off x="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47109" name="Text Box 10">
            <a:extLst>
              <a:ext uri="{FF2B5EF4-FFF2-40B4-BE49-F238E27FC236}">
                <a16:creationId xmlns:a16="http://schemas.microsoft.com/office/drawing/2014/main" id="{4602852A-3C7F-4AED-9361-94D31EFE4DE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99E70483-CB12-44F9-B542-50F945FEFC6F}"/>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49155" name="Rectangle 9">
            <a:extLst>
              <a:ext uri="{FF2B5EF4-FFF2-40B4-BE49-F238E27FC236}">
                <a16:creationId xmlns:a16="http://schemas.microsoft.com/office/drawing/2014/main" id="{EA44F943-B3F9-4824-99DD-8C4A94064443}"/>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300  p o i n t s  …</a:t>
            </a:r>
          </a:p>
        </p:txBody>
      </p:sp>
      <p:sp>
        <p:nvSpPr>
          <p:cNvPr id="49156" name="Rectangle 5">
            <a:extLst>
              <a:ext uri="{FF2B5EF4-FFF2-40B4-BE49-F238E27FC236}">
                <a16:creationId xmlns:a16="http://schemas.microsoft.com/office/drawing/2014/main" id="{1EFEA326-16B8-4828-8613-26EA81124D9E}"/>
              </a:ext>
            </a:extLst>
          </p:cNvPr>
          <p:cNvSpPr>
            <a:spLocks noChangeArrowheads="1"/>
          </p:cNvSpPr>
          <p:nvPr/>
        </p:nvSpPr>
        <p:spPr bwMode="auto">
          <a:xfrm>
            <a:off x="304800" y="1633538"/>
            <a:ext cx="8610600" cy="3416300"/>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5400" b="1" dirty="0">
                <a:latin typeface="+mn-lt"/>
                <a:ea typeface="ＭＳ Ｐゴシック" panose="020B0600070205080204" pitchFamily="34" charset="-128"/>
              </a:rPr>
              <a:t>You should place this on your credit card, </a:t>
            </a:r>
          </a:p>
          <a:p>
            <a:pPr algn="ctr">
              <a:spcBef>
                <a:spcPct val="0"/>
              </a:spcBef>
              <a:buClrTx/>
              <a:buSzTx/>
              <a:buFontTx/>
              <a:buNone/>
              <a:defRPr/>
            </a:pPr>
            <a:r>
              <a:rPr lang="en-US" altLang="en-US" sz="5400" b="1" dirty="0">
                <a:latin typeface="+mn-lt"/>
                <a:ea typeface="ＭＳ Ｐゴシック" panose="020B0600070205080204" pitchFamily="34" charset="-128"/>
              </a:rPr>
              <a:t>bank and phone accounts.</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a:extLst>
              <a:ext uri="{FF2B5EF4-FFF2-40B4-BE49-F238E27FC236}">
                <a16:creationId xmlns:a16="http://schemas.microsoft.com/office/drawing/2014/main" id="{A9102057-0AB5-49D6-8FFC-00041874F993}"/>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AFFA8E42-2046-40DB-8D5A-7B65D7972BDE}"/>
              </a:ext>
            </a:extLst>
          </p:cNvPr>
          <p:cNvSpPr txBox="1">
            <a:spLocks noChangeArrowheads="1"/>
          </p:cNvSpPr>
          <p:nvPr/>
        </p:nvSpPr>
        <p:spPr bwMode="auto">
          <a:xfrm>
            <a:off x="381000" y="1752600"/>
            <a:ext cx="8153400" cy="2554288"/>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a:effectLst>
                  <a:outerShdw blurRad="38100" dist="38100" dir="2700000" algn="tl">
                    <a:srgbClr val="000000"/>
                  </a:outerShdw>
                </a:effectLst>
              </a:rPr>
              <a:t>What’s a “freeze”?</a:t>
            </a:r>
            <a:endParaRPr lang="en-US" sz="8000" b="1" dirty="0">
              <a:effectLst>
                <a:outerShdw blurRad="38100" dist="38100" dir="2700000" algn="tl">
                  <a:srgbClr val="000000"/>
                </a:outerShdw>
              </a:effectLst>
            </a:endParaRPr>
          </a:p>
        </p:txBody>
      </p:sp>
      <p:sp>
        <p:nvSpPr>
          <p:cNvPr id="22535" name="Text Box 7">
            <a:extLst>
              <a:ext uri="{FF2B5EF4-FFF2-40B4-BE49-F238E27FC236}">
                <a16:creationId xmlns:a16="http://schemas.microsoft.com/office/drawing/2014/main" id="{D391AD08-DB7F-4868-A880-AD6B03A029F8}"/>
              </a:ext>
            </a:extLst>
          </p:cNvPr>
          <p:cNvSpPr txBox="1">
            <a:spLocks noChangeArrowheads="1"/>
          </p:cNvSpPr>
          <p:nvPr/>
        </p:nvSpPr>
        <p:spPr bwMode="auto">
          <a:xfrm>
            <a:off x="0" y="586263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51205" name="Text Box 10">
            <a:extLst>
              <a:ext uri="{FF2B5EF4-FFF2-40B4-BE49-F238E27FC236}">
                <a16:creationId xmlns:a16="http://schemas.microsoft.com/office/drawing/2014/main" id="{27F2B6D0-A29F-4B6A-B9FE-10EF00AD679D}"/>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00024838-A687-402A-8EDC-A9D54DB69241}"/>
              </a:ext>
            </a:extLst>
          </p:cNvPr>
          <p:cNvSpPr txBox="1">
            <a:spLocks noChangeArrowheads="1"/>
          </p:cNvSpPr>
          <p:nvPr/>
        </p:nvSpPr>
        <p:spPr bwMode="auto">
          <a:xfrm>
            <a:off x="15875" y="599122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53251" name="Rectangle 9">
            <a:extLst>
              <a:ext uri="{FF2B5EF4-FFF2-40B4-BE49-F238E27FC236}">
                <a16:creationId xmlns:a16="http://schemas.microsoft.com/office/drawing/2014/main" id="{A62555B3-2906-4452-86AE-13D67DF58EDE}"/>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400  p o i n t s  …</a:t>
            </a:r>
          </a:p>
        </p:txBody>
      </p:sp>
      <p:sp>
        <p:nvSpPr>
          <p:cNvPr id="53252" name="Rectangle 5">
            <a:extLst>
              <a:ext uri="{FF2B5EF4-FFF2-40B4-BE49-F238E27FC236}">
                <a16:creationId xmlns:a16="http://schemas.microsoft.com/office/drawing/2014/main" id="{A6A0CE2F-40DF-4BE3-95CA-50D5761EC99A}"/>
              </a:ext>
            </a:extLst>
          </p:cNvPr>
          <p:cNvSpPr>
            <a:spLocks noChangeArrowheads="1"/>
          </p:cNvSpPr>
          <p:nvPr/>
        </p:nvSpPr>
        <p:spPr bwMode="auto">
          <a:xfrm>
            <a:off x="152400" y="1143000"/>
            <a:ext cx="8610600" cy="4216400"/>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400" b="1" dirty="0">
                <a:latin typeface="+mn-lt"/>
                <a:ea typeface="ＭＳ Ｐゴシック" panose="020B0600070205080204" pitchFamily="34" charset="-128"/>
              </a:rPr>
              <a:t>Identity theft of a deceased person to fraudulently open credit lines, obtain loans, get utility or medical benefits in the person’s name</a:t>
            </a:r>
            <a:r>
              <a:rPr lang="en-US" altLang="en-US" sz="4800" b="1" dirty="0">
                <a:latin typeface="+mn-lt"/>
                <a:ea typeface="ＭＳ Ｐゴシック" panose="020B0600070205080204" pitchFamily="34" charset="-128"/>
              </a:rPr>
              <a:t>.</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a:extLst>
              <a:ext uri="{FF2B5EF4-FFF2-40B4-BE49-F238E27FC236}">
                <a16:creationId xmlns:a16="http://schemas.microsoft.com/office/drawing/2014/main" id="{B8C18AD3-6EB9-411D-9398-3273CE002364}"/>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18DD4F6C-EC61-4CF1-8B04-AB526901900E}"/>
              </a:ext>
            </a:extLst>
          </p:cNvPr>
          <p:cNvSpPr txBox="1">
            <a:spLocks noChangeArrowheads="1"/>
          </p:cNvSpPr>
          <p:nvPr/>
        </p:nvSpPr>
        <p:spPr bwMode="auto">
          <a:xfrm>
            <a:off x="4572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Ghosting</a:t>
            </a:r>
          </a:p>
        </p:txBody>
      </p:sp>
      <p:sp>
        <p:nvSpPr>
          <p:cNvPr id="22535" name="Text Box 7">
            <a:extLst>
              <a:ext uri="{FF2B5EF4-FFF2-40B4-BE49-F238E27FC236}">
                <a16:creationId xmlns:a16="http://schemas.microsoft.com/office/drawing/2014/main" id="{67492DEC-2EE5-41DB-916E-16D6A77E16FF}"/>
              </a:ext>
            </a:extLst>
          </p:cNvPr>
          <p:cNvSpPr txBox="1">
            <a:spLocks noChangeArrowheads="1"/>
          </p:cNvSpPr>
          <p:nvPr/>
        </p:nvSpPr>
        <p:spPr bwMode="auto">
          <a:xfrm>
            <a:off x="6350" y="5935663"/>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55301" name="Text Box 10">
            <a:extLst>
              <a:ext uri="{FF2B5EF4-FFF2-40B4-BE49-F238E27FC236}">
                <a16:creationId xmlns:a16="http://schemas.microsoft.com/office/drawing/2014/main" id="{B7ABEAFA-CB42-4DF0-AE66-61407F61AC62}"/>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650D8FE3-8CD7-4FA2-B715-C55C5649E4A2}"/>
              </a:ext>
            </a:extLst>
          </p:cNvPr>
          <p:cNvSpPr txBox="1">
            <a:spLocks noChangeArrowheads="1"/>
          </p:cNvSpPr>
          <p:nvPr/>
        </p:nvSpPr>
        <p:spPr bwMode="auto">
          <a:xfrm>
            <a:off x="0" y="61595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57347" name="Rectangle 9">
            <a:extLst>
              <a:ext uri="{FF2B5EF4-FFF2-40B4-BE49-F238E27FC236}">
                <a16:creationId xmlns:a16="http://schemas.microsoft.com/office/drawing/2014/main" id="{2258B03A-F6F9-42E2-B476-739E6C36A4E8}"/>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2   f o r   500  p o i n t s  …</a:t>
            </a:r>
          </a:p>
        </p:txBody>
      </p:sp>
      <p:sp>
        <p:nvSpPr>
          <p:cNvPr id="6" name="Rectangle 5">
            <a:extLst>
              <a:ext uri="{FF2B5EF4-FFF2-40B4-BE49-F238E27FC236}">
                <a16:creationId xmlns:a16="http://schemas.microsoft.com/office/drawing/2014/main" id="{7726375E-3B1E-414C-98D5-A4C9B103C5A2}"/>
              </a:ext>
            </a:extLst>
          </p:cNvPr>
          <p:cNvSpPr/>
          <p:nvPr/>
        </p:nvSpPr>
        <p:spPr>
          <a:xfrm>
            <a:off x="228600" y="1235075"/>
            <a:ext cx="8610600" cy="4616450"/>
          </a:xfrm>
          <a:prstGeom prst="rect">
            <a:avLst/>
          </a:prstGeom>
        </p:spPr>
        <p:txBody>
          <a:bodyPr>
            <a:spAutoFit/>
          </a:bodyPr>
          <a:lstStyle/>
          <a:p>
            <a:pPr algn="ctr" eaLnBrk="1" hangingPunct="1">
              <a:spcBef>
                <a:spcPct val="50000"/>
              </a:spcBef>
              <a:defRPr/>
            </a:pPr>
            <a:r>
              <a:rPr lang="en-US" sz="4200" b="1" dirty="0">
                <a:effectLst>
                  <a:outerShdw blurRad="38100" dist="38100" dir="2700000" algn="tl">
                    <a:srgbClr val="000000"/>
                  </a:outerShdw>
                </a:effectLst>
              </a:rPr>
              <a:t>Capture of information from magnetic strips on credit or debit cards by devices that are secretly carried or installed on gas pumps, ATM’s and store check counters.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a:extLst>
              <a:ext uri="{FF2B5EF4-FFF2-40B4-BE49-F238E27FC236}">
                <a16:creationId xmlns:a16="http://schemas.microsoft.com/office/drawing/2014/main" id="{0D5EF74C-FF51-47B2-B31D-EEBC6F694146}"/>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BF870F75-ED81-4EA8-8B95-5DD7BB1EAA77}"/>
              </a:ext>
            </a:extLst>
          </p:cNvPr>
          <p:cNvSpPr txBox="1">
            <a:spLocks noChangeArrowheads="1"/>
          </p:cNvSpPr>
          <p:nvPr/>
        </p:nvSpPr>
        <p:spPr bwMode="auto">
          <a:xfrm>
            <a:off x="381000" y="2017713"/>
            <a:ext cx="8153400" cy="1200150"/>
          </a:xfrm>
          <a:prstGeom prst="rect">
            <a:avLst/>
          </a:prstGeom>
          <a:noFill/>
          <a:ln w="9525">
            <a:noFill/>
            <a:miter lim="800000"/>
            <a:headEnd/>
            <a:tailEnd/>
          </a:ln>
          <a:effectLst/>
        </p:spPr>
        <p:txBody>
          <a:bodyPr>
            <a:spAutoFit/>
          </a:bodyPr>
          <a:lstStyle/>
          <a:p>
            <a:pPr algn="ctr" eaLnBrk="1" hangingPunct="1">
              <a:spcBef>
                <a:spcPct val="50000"/>
              </a:spcBef>
              <a:defRPr/>
            </a:pPr>
            <a:r>
              <a:rPr lang="en-US" sz="7200" b="1" dirty="0">
                <a:effectLst>
                  <a:outerShdw blurRad="38100" dist="38100" dir="2700000" algn="tl">
                    <a:srgbClr val="000000"/>
                  </a:outerShdw>
                </a:effectLst>
              </a:rPr>
              <a:t>Skimming</a:t>
            </a:r>
          </a:p>
        </p:txBody>
      </p:sp>
      <p:sp>
        <p:nvSpPr>
          <p:cNvPr id="22535" name="Text Box 7">
            <a:extLst>
              <a:ext uri="{FF2B5EF4-FFF2-40B4-BE49-F238E27FC236}">
                <a16:creationId xmlns:a16="http://schemas.microsoft.com/office/drawing/2014/main" id="{60F6B160-B44B-485E-B80A-645AC7A15A1C}"/>
              </a:ext>
            </a:extLst>
          </p:cNvPr>
          <p:cNvSpPr txBox="1">
            <a:spLocks noChangeArrowheads="1"/>
          </p:cNvSpPr>
          <p:nvPr/>
        </p:nvSpPr>
        <p:spPr bwMode="auto">
          <a:xfrm>
            <a:off x="635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59397" name="Text Box 10">
            <a:extLst>
              <a:ext uri="{FF2B5EF4-FFF2-40B4-BE49-F238E27FC236}">
                <a16:creationId xmlns:a16="http://schemas.microsoft.com/office/drawing/2014/main" id="{A663D41B-4C1A-4198-A29D-EC4736C877E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1D261B02-F342-4F90-BCD0-428A54ACFD00}"/>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61443" name="Rectangle 9">
            <a:extLst>
              <a:ext uri="{FF2B5EF4-FFF2-40B4-BE49-F238E27FC236}">
                <a16:creationId xmlns:a16="http://schemas.microsoft.com/office/drawing/2014/main" id="{23259898-E4BA-4556-80A5-6E6EDFC7560A}"/>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100  p o i n t s  …</a:t>
            </a:r>
          </a:p>
        </p:txBody>
      </p:sp>
      <p:sp>
        <p:nvSpPr>
          <p:cNvPr id="61444" name="TextBox 4">
            <a:extLst>
              <a:ext uri="{FF2B5EF4-FFF2-40B4-BE49-F238E27FC236}">
                <a16:creationId xmlns:a16="http://schemas.microsoft.com/office/drawing/2014/main" id="{99DA62E7-F18A-4AC8-B461-A9E6E7C94509}"/>
              </a:ext>
            </a:extLst>
          </p:cNvPr>
          <p:cNvSpPr txBox="1">
            <a:spLocks noChangeArrowheads="1"/>
          </p:cNvSpPr>
          <p:nvPr/>
        </p:nvSpPr>
        <p:spPr bwMode="auto">
          <a:xfrm>
            <a:off x="533400" y="1504950"/>
            <a:ext cx="8077200" cy="3478213"/>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400" b="1" dirty="0">
                <a:latin typeface="+mn-lt"/>
                <a:ea typeface="ＭＳ Ｐゴシック" panose="020B0600070205080204" pitchFamily="34" charset="-128"/>
              </a:rPr>
              <a:t>The “Three D’s” for helping one to prevent “Identity Theft” </a:t>
            </a:r>
            <a:r>
              <a:rPr lang="en-US" sz="4400" b="1" dirty="0">
                <a:latin typeface="+mn-lt"/>
              </a:rPr>
              <a:t>by protecting personal information from others.</a:t>
            </a:r>
            <a:endParaRPr lang="en-US" altLang="en-US" sz="4400" b="1" dirty="0">
              <a:latin typeface="+mn-lt"/>
              <a:ea typeface="ＭＳ Ｐゴシック" panose="020B0600070205080204" pitchFamily="34" charset="-128"/>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BB1BD62D-5C31-4470-B69A-F3AC7467FFE2}"/>
              </a:ext>
            </a:extLst>
          </p:cNvPr>
          <p:cNvSpPr>
            <a:spLocks noChangeArrowheads="1"/>
          </p:cNvSpPr>
          <p:nvPr/>
        </p:nvSpPr>
        <p:spPr bwMode="auto">
          <a:xfrm>
            <a:off x="1028700" y="16002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You Better </a:t>
            </a:r>
          </a:p>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Recognize</a:t>
            </a:r>
            <a:endParaRPr lang="en-US" sz="6000" b="1" dirty="0">
              <a:solidFill>
                <a:srgbClr val="000099"/>
              </a:solidFill>
              <a:effectLst>
                <a:outerShdw blurRad="38100" dist="38100" dir="2700000" algn="tl">
                  <a:srgbClr val="000000"/>
                </a:outerShdw>
              </a:effectLst>
            </a:endParaRPr>
          </a:p>
        </p:txBody>
      </p:sp>
      <p:sp>
        <p:nvSpPr>
          <p:cNvPr id="8195" name="Rectangle 8">
            <a:extLst>
              <a:ext uri="{FF2B5EF4-FFF2-40B4-BE49-F238E27FC236}">
                <a16:creationId xmlns:a16="http://schemas.microsoft.com/office/drawing/2014/main" id="{FC7B2FF6-985C-42A1-B1A7-7BF79FD26AE6}"/>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a:solidFill>
                  <a:srgbClr val="FFFF00"/>
                </a:solidFill>
              </a:rPr>
              <a:t>What do you know about…</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a:extLst>
              <a:ext uri="{FF2B5EF4-FFF2-40B4-BE49-F238E27FC236}">
                <a16:creationId xmlns:a16="http://schemas.microsoft.com/office/drawing/2014/main" id="{F08C8C00-DB14-41A7-B598-0A8BE524D488}"/>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A27509D5-0F20-4CEB-8CC1-A044C28DB010}"/>
              </a:ext>
            </a:extLst>
          </p:cNvPr>
          <p:cNvSpPr txBox="1">
            <a:spLocks noChangeArrowheads="1"/>
          </p:cNvSpPr>
          <p:nvPr/>
        </p:nvSpPr>
        <p:spPr bwMode="auto">
          <a:xfrm>
            <a:off x="381000" y="1525588"/>
            <a:ext cx="8153400" cy="2246312"/>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Deter, Detect and Defend</a:t>
            </a:r>
          </a:p>
        </p:txBody>
      </p:sp>
      <p:sp>
        <p:nvSpPr>
          <p:cNvPr id="22535" name="Text Box 7">
            <a:extLst>
              <a:ext uri="{FF2B5EF4-FFF2-40B4-BE49-F238E27FC236}">
                <a16:creationId xmlns:a16="http://schemas.microsoft.com/office/drawing/2014/main" id="{B69DDE52-3F99-4434-BCEC-10AA34D96494}"/>
              </a:ext>
            </a:extLst>
          </p:cNvPr>
          <p:cNvSpPr txBox="1">
            <a:spLocks noChangeArrowheads="1"/>
          </p:cNvSpPr>
          <p:nvPr/>
        </p:nvSpPr>
        <p:spPr bwMode="auto">
          <a:xfrm>
            <a:off x="-100013" y="5908675"/>
            <a:ext cx="9144001"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63493" name="Text Box 10">
            <a:extLst>
              <a:ext uri="{FF2B5EF4-FFF2-40B4-BE49-F238E27FC236}">
                <a16:creationId xmlns:a16="http://schemas.microsoft.com/office/drawing/2014/main" id="{9BA3486F-87F2-45B9-9E94-3B67037105EC}"/>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DC233304-5AE3-4769-97B8-FE499FF672B0}"/>
              </a:ext>
            </a:extLst>
          </p:cNvPr>
          <p:cNvSpPr txBox="1">
            <a:spLocks noChangeArrowheads="1"/>
          </p:cNvSpPr>
          <p:nvPr/>
        </p:nvSpPr>
        <p:spPr bwMode="auto">
          <a:xfrm>
            <a:off x="0" y="592772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21513" name="Rectangle 9">
            <a:extLst>
              <a:ext uri="{FF2B5EF4-FFF2-40B4-BE49-F238E27FC236}">
                <a16:creationId xmlns:a16="http://schemas.microsoft.com/office/drawing/2014/main" id="{755FD8A6-4897-45EE-89A9-4178357527BE}"/>
              </a:ext>
            </a:extLst>
          </p:cNvPr>
          <p:cNvSpPr>
            <a:spLocks noChangeArrowheads="1"/>
          </p:cNvSpPr>
          <p:nvPr/>
        </p:nvSpPr>
        <p:spPr bwMode="auto">
          <a:xfrm>
            <a:off x="762000" y="304800"/>
            <a:ext cx="77724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dirty="0">
                <a:solidFill>
                  <a:srgbClr val="FFFF00"/>
                </a:solidFill>
                <a:effectLst>
                  <a:outerShdw blurRad="38100" dist="38100" dir="2700000" algn="tl">
                    <a:srgbClr val="000000"/>
                  </a:outerShdw>
                </a:effectLst>
              </a:rPr>
              <a:t>T o p </a:t>
            </a:r>
            <a:r>
              <a:rPr lang="en-US" sz="3200" dirty="0" err="1">
                <a:solidFill>
                  <a:srgbClr val="FFFF00"/>
                </a:solidFill>
                <a:effectLst>
                  <a:outerShdw blurRad="38100" dist="38100" dir="2700000" algn="tl">
                    <a:srgbClr val="000000"/>
                  </a:outerShdw>
                </a:effectLst>
              </a:rPr>
              <a:t>i</a:t>
            </a:r>
            <a:r>
              <a:rPr lang="en-US" sz="3200" dirty="0">
                <a:solidFill>
                  <a:srgbClr val="FFFF00"/>
                </a:solidFill>
                <a:effectLst>
                  <a:outerShdw blurRad="38100" dist="38100" dir="2700000" algn="tl">
                    <a:srgbClr val="000000"/>
                  </a:outerShdw>
                </a:effectLst>
              </a:rPr>
              <a:t> c  3   f o r   200  p o </a:t>
            </a:r>
            <a:r>
              <a:rPr lang="en-US" sz="3200" dirty="0" err="1">
                <a:solidFill>
                  <a:srgbClr val="FFFF00"/>
                </a:solidFill>
                <a:effectLst>
                  <a:outerShdw blurRad="38100" dist="38100" dir="2700000" algn="tl">
                    <a:srgbClr val="000000"/>
                  </a:outerShdw>
                </a:effectLst>
              </a:rPr>
              <a:t>i</a:t>
            </a:r>
            <a:r>
              <a:rPr lang="en-US" sz="3200" dirty="0">
                <a:solidFill>
                  <a:srgbClr val="FFFF00"/>
                </a:solidFill>
                <a:effectLst>
                  <a:outerShdw blurRad="38100" dist="38100" dir="2700000" algn="tl">
                    <a:srgbClr val="000000"/>
                  </a:outerShdw>
                </a:effectLst>
              </a:rPr>
              <a:t> n t s  …</a:t>
            </a:r>
          </a:p>
        </p:txBody>
      </p:sp>
      <p:sp>
        <p:nvSpPr>
          <p:cNvPr id="65540" name="Rectangle 5">
            <a:extLst>
              <a:ext uri="{FF2B5EF4-FFF2-40B4-BE49-F238E27FC236}">
                <a16:creationId xmlns:a16="http://schemas.microsoft.com/office/drawing/2014/main" id="{7A4AE1E9-9B39-43DC-95D3-D557F3EC3E72}"/>
              </a:ext>
            </a:extLst>
          </p:cNvPr>
          <p:cNvSpPr>
            <a:spLocks noChangeArrowheads="1"/>
          </p:cNvSpPr>
          <p:nvPr/>
        </p:nvSpPr>
        <p:spPr bwMode="auto">
          <a:xfrm>
            <a:off x="266700" y="1417638"/>
            <a:ext cx="8610600" cy="470852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 typeface="Wingdings" panose="05000000000000000000" pitchFamily="2" charset="2"/>
              <a:buNone/>
              <a:defRPr/>
            </a:pPr>
            <a:r>
              <a:rPr lang="en-US" altLang="en-US" sz="4000" b="1" dirty="0">
                <a:latin typeface="+mn-lt"/>
                <a:ea typeface="ＭＳ Ｐゴシック" panose="020B0600070205080204" pitchFamily="34" charset="-128"/>
              </a:rPr>
              <a:t>What are </a:t>
            </a:r>
            <a:r>
              <a:rPr lang="en-US" sz="4000" b="1" dirty="0">
                <a:latin typeface="+mn-lt"/>
              </a:rPr>
              <a:t>the three national credit bureaus where you need to request fraud alerts, credit freezes, and opt outs from pre-screened credit offers.</a:t>
            </a:r>
          </a:p>
          <a:p>
            <a:pPr algn="ctr">
              <a:spcBef>
                <a:spcPct val="0"/>
              </a:spcBef>
              <a:buClrTx/>
              <a:buSzTx/>
              <a:buFontTx/>
              <a:buNone/>
              <a:defRPr/>
            </a:pPr>
            <a:r>
              <a:rPr lang="en-US" altLang="en-US" sz="6000" dirty="0">
                <a:latin typeface="Baskerville Semibold" pitchFamily="1" charset="0"/>
                <a:ea typeface="ＭＳ Ｐゴシック" panose="020B0600070205080204" pitchFamily="34" charset="-128"/>
              </a:rPr>
              <a:t> </a:t>
            </a:r>
            <a:endParaRPr lang="en-US" altLang="en-US" sz="7200" dirty="0">
              <a:latin typeface="Century Gothic" panose="020B0502020202020204" pitchFamily="34" charset="0"/>
              <a:ea typeface="ＭＳ Ｐゴシック" panose="020B0600070205080204" pitchFamily="34" charset="-128"/>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9144AC0B-154F-4253-9147-000B8B8764F9}"/>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EED952AD-D81D-4DA1-8C65-37658549A750}"/>
              </a:ext>
            </a:extLst>
          </p:cNvPr>
          <p:cNvSpPr txBox="1">
            <a:spLocks noChangeArrowheads="1"/>
          </p:cNvSpPr>
          <p:nvPr/>
        </p:nvSpPr>
        <p:spPr bwMode="auto">
          <a:xfrm>
            <a:off x="495300" y="1905000"/>
            <a:ext cx="8153400" cy="3324225"/>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Experian, Equifax and TransUnion </a:t>
            </a:r>
          </a:p>
        </p:txBody>
      </p:sp>
      <p:sp>
        <p:nvSpPr>
          <p:cNvPr id="22535" name="Text Box 7">
            <a:extLst>
              <a:ext uri="{FF2B5EF4-FFF2-40B4-BE49-F238E27FC236}">
                <a16:creationId xmlns:a16="http://schemas.microsoft.com/office/drawing/2014/main" id="{1D6E65DA-6D96-4EBD-B581-F0AE4821F0AE}"/>
              </a:ext>
            </a:extLst>
          </p:cNvPr>
          <p:cNvSpPr txBox="1">
            <a:spLocks noChangeArrowheads="1"/>
          </p:cNvSpPr>
          <p:nvPr/>
        </p:nvSpPr>
        <p:spPr bwMode="auto">
          <a:xfrm>
            <a:off x="0" y="587533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67589" name="Text Box 10">
            <a:extLst>
              <a:ext uri="{FF2B5EF4-FFF2-40B4-BE49-F238E27FC236}">
                <a16:creationId xmlns:a16="http://schemas.microsoft.com/office/drawing/2014/main" id="{13D06D6C-F33A-412E-8524-847115121EDF}"/>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5E040DB1-CF4F-47BA-9F86-A6533C7EEB4A}"/>
              </a:ext>
            </a:extLst>
          </p:cNvPr>
          <p:cNvSpPr txBox="1">
            <a:spLocks noChangeArrowheads="1"/>
          </p:cNvSpPr>
          <p:nvPr/>
        </p:nvSpPr>
        <p:spPr bwMode="auto">
          <a:xfrm>
            <a:off x="0"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69635" name="Rectangle 9">
            <a:extLst>
              <a:ext uri="{FF2B5EF4-FFF2-40B4-BE49-F238E27FC236}">
                <a16:creationId xmlns:a16="http://schemas.microsoft.com/office/drawing/2014/main" id="{F45CC024-AB64-43ED-BF11-6FE32FCF3C5C}"/>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300  p o i n t s  …</a:t>
            </a:r>
          </a:p>
        </p:txBody>
      </p:sp>
      <p:sp>
        <p:nvSpPr>
          <p:cNvPr id="69636" name="Rectangle 5">
            <a:extLst>
              <a:ext uri="{FF2B5EF4-FFF2-40B4-BE49-F238E27FC236}">
                <a16:creationId xmlns:a16="http://schemas.microsoft.com/office/drawing/2014/main" id="{622DCE7F-196A-4FD6-AE30-917458C38B58}"/>
              </a:ext>
            </a:extLst>
          </p:cNvPr>
          <p:cNvSpPr>
            <a:spLocks noChangeArrowheads="1"/>
          </p:cNvSpPr>
          <p:nvPr/>
        </p:nvSpPr>
        <p:spPr bwMode="auto">
          <a:xfrm>
            <a:off x="228600" y="1633538"/>
            <a:ext cx="8610600" cy="3046412"/>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800" b="1" dirty="0">
                <a:latin typeface="+mn-lt"/>
                <a:ea typeface="ＭＳ Ｐゴシック" panose="020B0600070205080204" pitchFamily="34" charset="-128"/>
              </a:rPr>
              <a:t>What is the URL where you can get one free copy of your credit reports each year?</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a:extLst>
              <a:ext uri="{FF2B5EF4-FFF2-40B4-BE49-F238E27FC236}">
                <a16:creationId xmlns:a16="http://schemas.microsoft.com/office/drawing/2014/main" id="{8AB5A63E-DCB4-4080-8F3D-0B08D1DEC4D5}"/>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FC6CB509-690F-4C18-8067-E0DDC829D204}"/>
              </a:ext>
            </a:extLst>
          </p:cNvPr>
          <p:cNvSpPr txBox="1">
            <a:spLocks noChangeArrowheads="1"/>
          </p:cNvSpPr>
          <p:nvPr/>
        </p:nvSpPr>
        <p:spPr bwMode="auto">
          <a:xfrm>
            <a:off x="560388" y="2651125"/>
            <a:ext cx="8305800" cy="646113"/>
          </a:xfrm>
          <a:prstGeom prst="rect">
            <a:avLst/>
          </a:prstGeom>
          <a:noFill/>
          <a:ln w="9525">
            <a:noFill/>
            <a:miter lim="800000"/>
            <a:headEnd/>
            <a:tailEnd/>
          </a:ln>
          <a:effectLst/>
        </p:spPr>
        <p:txBody>
          <a:bodyPr>
            <a:spAutoFit/>
          </a:bodyPr>
          <a:lstStyle/>
          <a:p>
            <a:pPr algn="ctr" eaLnBrk="1" hangingPunct="1">
              <a:spcBef>
                <a:spcPct val="50000"/>
              </a:spcBef>
              <a:defRPr/>
            </a:pPr>
            <a:r>
              <a:rPr lang="en-US" sz="3600" b="1" dirty="0">
                <a:effectLst>
                  <a:outerShdw blurRad="38100" dist="38100" dir="2700000" algn="tl">
                    <a:srgbClr val="000000"/>
                  </a:outerShdw>
                </a:effectLst>
              </a:rPr>
              <a:t>www.annualcreditreport.com </a:t>
            </a:r>
          </a:p>
        </p:txBody>
      </p:sp>
      <p:sp>
        <p:nvSpPr>
          <p:cNvPr id="22535" name="Text Box 7">
            <a:extLst>
              <a:ext uri="{FF2B5EF4-FFF2-40B4-BE49-F238E27FC236}">
                <a16:creationId xmlns:a16="http://schemas.microsoft.com/office/drawing/2014/main" id="{1F202077-42B1-4305-812B-B7C8A476326C}"/>
              </a:ext>
            </a:extLst>
          </p:cNvPr>
          <p:cNvSpPr txBox="1">
            <a:spLocks noChangeArrowheads="1"/>
          </p:cNvSpPr>
          <p:nvPr/>
        </p:nvSpPr>
        <p:spPr bwMode="auto">
          <a:xfrm>
            <a:off x="-33338" y="5908675"/>
            <a:ext cx="9144001"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71685" name="Text Box 10">
            <a:extLst>
              <a:ext uri="{FF2B5EF4-FFF2-40B4-BE49-F238E27FC236}">
                <a16:creationId xmlns:a16="http://schemas.microsoft.com/office/drawing/2014/main" id="{28409D80-5167-4583-878F-A2CF5C2E1A9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3E196FD9-403B-45CE-B760-1E209D42299B}"/>
              </a:ext>
            </a:extLst>
          </p:cNvPr>
          <p:cNvSpPr txBox="1">
            <a:spLocks noChangeArrowheads="1"/>
          </p:cNvSpPr>
          <p:nvPr/>
        </p:nvSpPr>
        <p:spPr bwMode="auto">
          <a:xfrm>
            <a:off x="0" y="5984875"/>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73731" name="Rectangle 9">
            <a:extLst>
              <a:ext uri="{FF2B5EF4-FFF2-40B4-BE49-F238E27FC236}">
                <a16:creationId xmlns:a16="http://schemas.microsoft.com/office/drawing/2014/main" id="{BBE572FD-8A91-4FB8-87CC-7DEF1B0889BE}"/>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400  p o i n t s  …</a:t>
            </a:r>
          </a:p>
        </p:txBody>
      </p:sp>
      <p:sp>
        <p:nvSpPr>
          <p:cNvPr id="7" name="TextBox 6">
            <a:extLst>
              <a:ext uri="{FF2B5EF4-FFF2-40B4-BE49-F238E27FC236}">
                <a16:creationId xmlns:a16="http://schemas.microsoft.com/office/drawing/2014/main" id="{EA0EE453-9C3B-47E2-8663-7928B88A0EA2}"/>
              </a:ext>
            </a:extLst>
          </p:cNvPr>
          <p:cNvSpPr txBox="1"/>
          <p:nvPr/>
        </p:nvSpPr>
        <p:spPr>
          <a:xfrm>
            <a:off x="533400" y="1295400"/>
            <a:ext cx="7620000" cy="4524375"/>
          </a:xfrm>
          <a:prstGeom prst="rect">
            <a:avLst/>
          </a:prstGeom>
          <a:noFill/>
        </p:spPr>
        <p:txBody>
          <a:bodyPr>
            <a:spAutoFit/>
          </a:bodyPr>
          <a:lstStyle/>
          <a:p>
            <a:pPr algn="ctr">
              <a:defRPr/>
            </a:pPr>
            <a:r>
              <a:rPr lang="en-US" sz="3600" b="1" dirty="0">
                <a:latin typeface="+mn-lt"/>
              </a:rPr>
              <a:t>What is the federal government’s one-stop resource to help you report and recover from identity theft if someone is using your personal information to open accounts, file taxes, or make purchases?</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a:extLst>
              <a:ext uri="{FF2B5EF4-FFF2-40B4-BE49-F238E27FC236}">
                <a16:creationId xmlns:a16="http://schemas.microsoft.com/office/drawing/2014/main" id="{EB59BA2E-521A-430E-AC2B-B09A92975F49}"/>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13E9F7CF-B7AA-4A0B-AC7F-D12BA8313B34}"/>
              </a:ext>
            </a:extLst>
          </p:cNvPr>
          <p:cNvSpPr txBox="1">
            <a:spLocks noChangeArrowheads="1"/>
          </p:cNvSpPr>
          <p:nvPr/>
        </p:nvSpPr>
        <p:spPr bwMode="auto">
          <a:xfrm>
            <a:off x="381000" y="1701800"/>
            <a:ext cx="8153400" cy="2247900"/>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Federal Trade Commission</a:t>
            </a:r>
          </a:p>
        </p:txBody>
      </p:sp>
      <p:sp>
        <p:nvSpPr>
          <p:cNvPr id="22535" name="Text Box 7">
            <a:extLst>
              <a:ext uri="{FF2B5EF4-FFF2-40B4-BE49-F238E27FC236}">
                <a16:creationId xmlns:a16="http://schemas.microsoft.com/office/drawing/2014/main" id="{C291F13D-6798-4EBE-8611-0A4B12BE34B1}"/>
              </a:ext>
            </a:extLst>
          </p:cNvPr>
          <p:cNvSpPr txBox="1">
            <a:spLocks noChangeArrowheads="1"/>
          </p:cNvSpPr>
          <p:nvPr/>
        </p:nvSpPr>
        <p:spPr bwMode="auto">
          <a:xfrm>
            <a:off x="0" y="587533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75781" name="Text Box 10">
            <a:extLst>
              <a:ext uri="{FF2B5EF4-FFF2-40B4-BE49-F238E27FC236}">
                <a16:creationId xmlns:a16="http://schemas.microsoft.com/office/drawing/2014/main" id="{AE3550F7-EB5F-4AB2-9194-A9E452FD6D5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B8887753-96BF-4780-9BAF-19B04E1FBB76}"/>
              </a:ext>
            </a:extLst>
          </p:cNvPr>
          <p:cNvSpPr txBox="1">
            <a:spLocks noChangeArrowheads="1"/>
          </p:cNvSpPr>
          <p:nvPr/>
        </p:nvSpPr>
        <p:spPr bwMode="auto">
          <a:xfrm>
            <a:off x="-23813" y="5921375"/>
            <a:ext cx="9144001"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77827" name="Rectangle 9">
            <a:extLst>
              <a:ext uri="{FF2B5EF4-FFF2-40B4-BE49-F238E27FC236}">
                <a16:creationId xmlns:a16="http://schemas.microsoft.com/office/drawing/2014/main" id="{854C181B-85AC-453D-917C-073D7DCBA104}"/>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3   f o r   500  p o i n t s  …</a:t>
            </a:r>
          </a:p>
        </p:txBody>
      </p:sp>
      <p:sp>
        <p:nvSpPr>
          <p:cNvPr id="6" name="Rectangle 5">
            <a:extLst>
              <a:ext uri="{FF2B5EF4-FFF2-40B4-BE49-F238E27FC236}">
                <a16:creationId xmlns:a16="http://schemas.microsoft.com/office/drawing/2014/main" id="{06A20CE9-B922-448D-9B46-03DB5BD79475}"/>
              </a:ext>
            </a:extLst>
          </p:cNvPr>
          <p:cNvSpPr/>
          <p:nvPr/>
        </p:nvSpPr>
        <p:spPr>
          <a:xfrm>
            <a:off x="266700" y="1497013"/>
            <a:ext cx="8610600" cy="3863975"/>
          </a:xfrm>
          <a:prstGeom prst="rect">
            <a:avLst/>
          </a:prstGeom>
        </p:spPr>
        <p:txBody>
          <a:bodyPr>
            <a:spAutoFit/>
          </a:bodyPr>
          <a:lstStyle/>
          <a:p>
            <a:pPr algn="ctr" eaLnBrk="1" hangingPunct="1">
              <a:spcBef>
                <a:spcPct val="50000"/>
              </a:spcBef>
              <a:defRPr/>
            </a:pPr>
            <a:r>
              <a:rPr lang="en-US" sz="4000" b="1" dirty="0">
                <a:effectLst>
                  <a:outerShdw blurRad="38100" dist="38100" dir="2700000" algn="tl">
                    <a:srgbClr val="000000"/>
                  </a:outerShdw>
                </a:effectLst>
                <a:latin typeface="+mn-lt"/>
              </a:rPr>
              <a:t>Name </a:t>
            </a:r>
            <a:r>
              <a:rPr lang="en-US" sz="4000" b="1" dirty="0">
                <a:latin typeface="+mn-lt"/>
              </a:rPr>
              <a:t>when a user chooses a memorable phrase and uses a character (often the first letter) to represent each word in the phrase</a:t>
            </a:r>
            <a:r>
              <a:rPr lang="en-US" sz="4000" b="1" dirty="0">
                <a:effectLst>
                  <a:outerShdw blurRad="38100" dist="38100" dir="2700000" algn="tl">
                    <a:srgbClr val="000000"/>
                  </a:outerShdw>
                </a:effectLst>
                <a:latin typeface="+mn-lt"/>
              </a:rPr>
              <a:t>?</a:t>
            </a:r>
          </a:p>
          <a:p>
            <a:pPr algn="ctr" eaLnBrk="1" hangingPunct="1">
              <a:spcBef>
                <a:spcPct val="50000"/>
              </a:spcBef>
              <a:defRPr/>
            </a:pPr>
            <a:r>
              <a:rPr lang="en-US" dirty="0">
                <a:latin typeface="+mn-lt"/>
              </a:rPr>
              <a:t>For example, Roy G. </a:t>
            </a:r>
            <a:r>
              <a:rPr lang="en-US" dirty="0" err="1">
                <a:latin typeface="+mn-lt"/>
              </a:rPr>
              <a:t>Biv</a:t>
            </a:r>
            <a:r>
              <a:rPr lang="en-US" dirty="0">
                <a:latin typeface="+mn-lt"/>
              </a:rPr>
              <a:t> is a name used to remember the colors of the rainbow: red, orange, yellow, green, blue, indigo, and violet.</a:t>
            </a:r>
            <a:endParaRPr lang="en-US" dirty="0">
              <a:effectLst>
                <a:outerShdw blurRad="38100" dist="38100" dir="2700000" algn="tl">
                  <a:srgbClr val="000000"/>
                </a:outerShdw>
              </a:effectLst>
              <a:latin typeface="+mn-lt"/>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0595BD28-7EEB-4E00-8D82-D66E69CB92DC}"/>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BFB50B8F-A31D-40DD-9765-4BE0D11C403B}"/>
              </a:ext>
            </a:extLst>
          </p:cNvPr>
          <p:cNvSpPr txBox="1">
            <a:spLocks noChangeArrowheads="1"/>
          </p:cNvSpPr>
          <p:nvPr/>
        </p:nvSpPr>
        <p:spPr bwMode="auto">
          <a:xfrm>
            <a:off x="304800" y="1981200"/>
            <a:ext cx="8458200" cy="2246313"/>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Mnemonic Password</a:t>
            </a:r>
          </a:p>
        </p:txBody>
      </p:sp>
      <p:sp>
        <p:nvSpPr>
          <p:cNvPr id="22535" name="Text Box 7">
            <a:extLst>
              <a:ext uri="{FF2B5EF4-FFF2-40B4-BE49-F238E27FC236}">
                <a16:creationId xmlns:a16="http://schemas.microsoft.com/office/drawing/2014/main" id="{C44F1B55-A10D-420E-9DFA-BE088F243FDA}"/>
              </a:ext>
            </a:extLst>
          </p:cNvPr>
          <p:cNvSpPr txBox="1">
            <a:spLocks noChangeArrowheads="1"/>
          </p:cNvSpPr>
          <p:nvPr/>
        </p:nvSpPr>
        <p:spPr bwMode="auto">
          <a:xfrm>
            <a:off x="-3810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79877" name="Text Box 10">
            <a:extLst>
              <a:ext uri="{FF2B5EF4-FFF2-40B4-BE49-F238E27FC236}">
                <a16:creationId xmlns:a16="http://schemas.microsoft.com/office/drawing/2014/main" id="{6217A7E3-F35D-4797-AC5C-32F370D151EC}"/>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1BC097C2-3E09-43E1-9FAA-CCE3705FA5A7}"/>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81923" name="Rectangle 9">
            <a:extLst>
              <a:ext uri="{FF2B5EF4-FFF2-40B4-BE49-F238E27FC236}">
                <a16:creationId xmlns:a16="http://schemas.microsoft.com/office/drawing/2014/main" id="{9E35948E-F07F-4131-A408-D9A133D8A35B}"/>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100  p o i n t s  …</a:t>
            </a:r>
          </a:p>
        </p:txBody>
      </p:sp>
      <p:sp>
        <p:nvSpPr>
          <p:cNvPr id="81924" name="Rectangle 5">
            <a:extLst>
              <a:ext uri="{FF2B5EF4-FFF2-40B4-BE49-F238E27FC236}">
                <a16:creationId xmlns:a16="http://schemas.microsoft.com/office/drawing/2014/main" id="{72BEF37B-8D13-498E-9CC7-BA34291B207C}"/>
              </a:ext>
            </a:extLst>
          </p:cNvPr>
          <p:cNvSpPr>
            <a:spLocks noChangeArrowheads="1"/>
          </p:cNvSpPr>
          <p:nvPr/>
        </p:nvSpPr>
        <p:spPr bwMode="auto">
          <a:xfrm>
            <a:off x="266700" y="1524000"/>
            <a:ext cx="8610600" cy="3478213"/>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400" b="1" dirty="0">
                <a:latin typeface="+mn-lt"/>
                <a:ea typeface="ＭＳ Ｐゴシック" panose="020B0600070205080204" pitchFamily="34" charset="-128"/>
              </a:rPr>
              <a:t>Scammers pretend to be interested in you. They ask for your e-mail and later ask for financial help to come visit you.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AF215166-AAE4-4173-9BA6-60F634F11DBC}"/>
              </a:ext>
            </a:extLst>
          </p:cNvPr>
          <p:cNvSpPr>
            <a:spLocks noChangeArrowheads="1"/>
          </p:cNvSpPr>
          <p:nvPr/>
        </p:nvSpPr>
        <p:spPr bwMode="auto">
          <a:xfrm>
            <a:off x="1028700" y="14478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a:defRPr/>
            </a:pPr>
            <a:r>
              <a:rPr lang="en-US" sz="6000" b="1" dirty="0">
                <a:solidFill>
                  <a:srgbClr val="000099"/>
                </a:solidFill>
                <a:effectLst>
                  <a:outerShdw blurRad="38100" dist="38100" dir="2700000" algn="tl">
                    <a:srgbClr val="000000"/>
                  </a:outerShdw>
                </a:effectLst>
                <a:latin typeface="Tahoma" charset="0"/>
              </a:rPr>
              <a:t>Preventing </a:t>
            </a:r>
          </a:p>
          <a:p>
            <a:pPr algn="ctr">
              <a:defRPr/>
            </a:pPr>
            <a:r>
              <a:rPr lang="en-US" sz="6000" b="1" dirty="0">
                <a:solidFill>
                  <a:srgbClr val="000099"/>
                </a:solidFill>
                <a:effectLst>
                  <a:outerShdw blurRad="38100" dist="38100" dir="2700000" algn="tl">
                    <a:srgbClr val="000000"/>
                  </a:outerShdw>
                </a:effectLst>
                <a:latin typeface="Tahoma" charset="0"/>
              </a:rPr>
              <a:t>Identity Theft</a:t>
            </a:r>
          </a:p>
        </p:txBody>
      </p:sp>
      <p:sp>
        <p:nvSpPr>
          <p:cNvPr id="10243" name="Rectangle 8">
            <a:extLst>
              <a:ext uri="{FF2B5EF4-FFF2-40B4-BE49-F238E27FC236}">
                <a16:creationId xmlns:a16="http://schemas.microsoft.com/office/drawing/2014/main" id="{4A22E8A5-4D26-419A-9851-C3F4CBE3E301}"/>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a:solidFill>
                  <a:srgbClr val="FFFF00"/>
                </a:solidFill>
              </a:rPr>
              <a:t>What do you know about…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a:extLst>
              <a:ext uri="{FF2B5EF4-FFF2-40B4-BE49-F238E27FC236}">
                <a16:creationId xmlns:a16="http://schemas.microsoft.com/office/drawing/2014/main" id="{731F4241-9014-41B2-ADF9-E2C3BDBD94C0}"/>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4A44645A-5960-405D-9E48-8BEB1EBC7428}"/>
              </a:ext>
            </a:extLst>
          </p:cNvPr>
          <p:cNvSpPr txBox="1">
            <a:spLocks noChangeArrowheads="1"/>
          </p:cNvSpPr>
          <p:nvPr/>
        </p:nvSpPr>
        <p:spPr bwMode="auto">
          <a:xfrm>
            <a:off x="304800" y="1712913"/>
            <a:ext cx="8153400" cy="2246312"/>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Dating or Romance Scam</a:t>
            </a:r>
          </a:p>
        </p:txBody>
      </p:sp>
      <p:sp>
        <p:nvSpPr>
          <p:cNvPr id="22535" name="Text Box 7">
            <a:extLst>
              <a:ext uri="{FF2B5EF4-FFF2-40B4-BE49-F238E27FC236}">
                <a16:creationId xmlns:a16="http://schemas.microsoft.com/office/drawing/2014/main" id="{4B4B6D43-6ADE-431C-958F-EE2AA9AE6319}"/>
              </a:ext>
            </a:extLst>
          </p:cNvPr>
          <p:cNvSpPr txBox="1">
            <a:spLocks noChangeArrowheads="1"/>
          </p:cNvSpPr>
          <p:nvPr/>
        </p:nvSpPr>
        <p:spPr bwMode="auto">
          <a:xfrm>
            <a:off x="-100013" y="5921375"/>
            <a:ext cx="9144001"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83973" name="Text Box 10">
            <a:extLst>
              <a:ext uri="{FF2B5EF4-FFF2-40B4-BE49-F238E27FC236}">
                <a16:creationId xmlns:a16="http://schemas.microsoft.com/office/drawing/2014/main" id="{A3180F76-23D3-4F39-B674-B1637ECFD34A}"/>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2E8F61C5-81B1-4742-8C6D-302CA2F559DA}"/>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86019" name="Rectangle 9">
            <a:extLst>
              <a:ext uri="{FF2B5EF4-FFF2-40B4-BE49-F238E27FC236}">
                <a16:creationId xmlns:a16="http://schemas.microsoft.com/office/drawing/2014/main" id="{B8E6C19E-F2F9-4044-9C4D-186C42956AA7}"/>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200  p o i n t s  …</a:t>
            </a:r>
          </a:p>
        </p:txBody>
      </p:sp>
      <p:sp>
        <p:nvSpPr>
          <p:cNvPr id="86020" name="Rectangle 5">
            <a:extLst>
              <a:ext uri="{FF2B5EF4-FFF2-40B4-BE49-F238E27FC236}">
                <a16:creationId xmlns:a16="http://schemas.microsoft.com/office/drawing/2014/main" id="{4F9BF53C-60CB-4B3A-9623-9D272BC7D8D6}"/>
              </a:ext>
            </a:extLst>
          </p:cNvPr>
          <p:cNvSpPr>
            <a:spLocks noChangeArrowheads="1"/>
          </p:cNvSpPr>
          <p:nvPr/>
        </p:nvSpPr>
        <p:spPr bwMode="auto">
          <a:xfrm>
            <a:off x="152400" y="1295400"/>
            <a:ext cx="8839200" cy="434022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600" b="1" dirty="0">
                <a:latin typeface="+mn-lt"/>
                <a:ea typeface="ＭＳ Ｐゴシック" panose="020B0600070205080204" pitchFamily="34" charset="-128"/>
              </a:rPr>
              <a:t>You receive a phone call claiming you won a prize but require a fee to collect it and/or e-mail, address or phone to contact you. </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a:extLst>
              <a:ext uri="{FF2B5EF4-FFF2-40B4-BE49-F238E27FC236}">
                <a16:creationId xmlns:a16="http://schemas.microsoft.com/office/drawing/2014/main" id="{151E999D-4463-4369-8153-26577278A6BA}"/>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4DB2BD5C-E9E6-4E50-AB85-9A8F35EE7A8E}"/>
              </a:ext>
            </a:extLst>
          </p:cNvPr>
          <p:cNvSpPr txBox="1">
            <a:spLocks noChangeArrowheads="1"/>
          </p:cNvSpPr>
          <p:nvPr/>
        </p:nvSpPr>
        <p:spPr bwMode="auto">
          <a:xfrm>
            <a:off x="381000" y="1268413"/>
            <a:ext cx="8153400" cy="3324225"/>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Lottery or Sweepstake Scam </a:t>
            </a:r>
          </a:p>
        </p:txBody>
      </p:sp>
      <p:sp>
        <p:nvSpPr>
          <p:cNvPr id="22535" name="Text Box 7">
            <a:extLst>
              <a:ext uri="{FF2B5EF4-FFF2-40B4-BE49-F238E27FC236}">
                <a16:creationId xmlns:a16="http://schemas.microsoft.com/office/drawing/2014/main" id="{273C214C-B693-4060-9EB8-781F1F497545}"/>
              </a:ext>
            </a:extLst>
          </p:cNvPr>
          <p:cNvSpPr txBox="1">
            <a:spLocks noChangeArrowheads="1"/>
          </p:cNvSpPr>
          <p:nvPr/>
        </p:nvSpPr>
        <p:spPr bwMode="auto">
          <a:xfrm>
            <a:off x="635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88069" name="Text Box 10">
            <a:extLst>
              <a:ext uri="{FF2B5EF4-FFF2-40B4-BE49-F238E27FC236}">
                <a16:creationId xmlns:a16="http://schemas.microsoft.com/office/drawing/2014/main" id="{0272AE8D-E678-4C2F-BD2F-3ACFF9D2D195}"/>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8AC86ACA-39FA-45EC-A254-AD4E6256BE13}"/>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90115" name="Rectangle 9">
            <a:extLst>
              <a:ext uri="{FF2B5EF4-FFF2-40B4-BE49-F238E27FC236}">
                <a16:creationId xmlns:a16="http://schemas.microsoft.com/office/drawing/2014/main" id="{BB19F197-4C76-4F7C-9F99-6BD74ED6F4EB}"/>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300  p o i n t s  …</a:t>
            </a:r>
          </a:p>
        </p:txBody>
      </p:sp>
      <p:sp>
        <p:nvSpPr>
          <p:cNvPr id="90116" name="Rectangle 5">
            <a:extLst>
              <a:ext uri="{FF2B5EF4-FFF2-40B4-BE49-F238E27FC236}">
                <a16:creationId xmlns:a16="http://schemas.microsoft.com/office/drawing/2014/main" id="{C460016C-5E8D-4460-A384-514060832916}"/>
              </a:ext>
            </a:extLst>
          </p:cNvPr>
          <p:cNvSpPr>
            <a:spLocks noChangeArrowheads="1"/>
          </p:cNvSpPr>
          <p:nvPr/>
        </p:nvSpPr>
        <p:spPr bwMode="auto">
          <a:xfrm>
            <a:off x="76200" y="1295400"/>
            <a:ext cx="8991600" cy="4400550"/>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000" b="1" dirty="0">
                <a:latin typeface="+mn-lt"/>
                <a:ea typeface="ＭＳ Ｐゴシック" panose="020B0600070205080204" pitchFamily="34" charset="-128"/>
              </a:rPr>
              <a:t>You are sent a counterfeit check that looks real.  Scammer tells you to deposit the check but asks you </a:t>
            </a:r>
            <a:r>
              <a:rPr lang="en-US" sz="4000" b="1" dirty="0">
                <a:latin typeface="+mn-lt"/>
              </a:rPr>
              <a:t>to ”refund” a portion as they have sent you too much money.</a:t>
            </a:r>
            <a:endParaRPr lang="en-US" altLang="en-US" sz="4000" b="1" dirty="0">
              <a:latin typeface="+mn-lt"/>
              <a:ea typeface="ＭＳ Ｐゴシック" panose="020B0600070205080204" pitchFamily="34" charset="-128"/>
            </a:endParaRP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a:extLst>
              <a:ext uri="{FF2B5EF4-FFF2-40B4-BE49-F238E27FC236}">
                <a16:creationId xmlns:a16="http://schemas.microsoft.com/office/drawing/2014/main" id="{E39EBA34-AEF8-4BA3-BF40-6D60AFD75722}"/>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8696F3DD-9DCB-41C0-89AB-53AB79E2CD20}"/>
              </a:ext>
            </a:extLst>
          </p:cNvPr>
          <p:cNvSpPr txBox="1">
            <a:spLocks noChangeArrowheads="1"/>
          </p:cNvSpPr>
          <p:nvPr/>
        </p:nvSpPr>
        <p:spPr bwMode="auto">
          <a:xfrm>
            <a:off x="304800" y="1371600"/>
            <a:ext cx="8153400" cy="3416300"/>
          </a:xfrm>
          <a:prstGeom prst="rect">
            <a:avLst/>
          </a:prstGeom>
          <a:noFill/>
          <a:ln w="9525">
            <a:noFill/>
            <a:miter lim="800000"/>
            <a:headEnd/>
            <a:tailEnd/>
          </a:ln>
          <a:effectLst/>
        </p:spPr>
        <p:txBody>
          <a:bodyPr>
            <a:spAutoFit/>
          </a:bodyPr>
          <a:lstStyle/>
          <a:p>
            <a:pPr algn="ctr" eaLnBrk="1" hangingPunct="1">
              <a:spcBef>
                <a:spcPct val="50000"/>
              </a:spcBef>
              <a:defRPr/>
            </a:pPr>
            <a:r>
              <a:rPr lang="en-US" sz="7200" b="1" dirty="0">
                <a:effectLst>
                  <a:outerShdw blurRad="38100" dist="38100" dir="2700000" algn="tl">
                    <a:srgbClr val="000000"/>
                  </a:outerShdw>
                </a:effectLst>
              </a:rPr>
              <a:t>Banking or Overpayment Scam </a:t>
            </a:r>
          </a:p>
        </p:txBody>
      </p:sp>
      <p:sp>
        <p:nvSpPr>
          <p:cNvPr id="22535" name="Text Box 7">
            <a:extLst>
              <a:ext uri="{FF2B5EF4-FFF2-40B4-BE49-F238E27FC236}">
                <a16:creationId xmlns:a16="http://schemas.microsoft.com/office/drawing/2014/main" id="{B2CF5551-1C13-4285-AFFE-3735C3AB5AD0}"/>
              </a:ext>
            </a:extLst>
          </p:cNvPr>
          <p:cNvSpPr txBox="1">
            <a:spLocks noChangeArrowheads="1"/>
          </p:cNvSpPr>
          <p:nvPr/>
        </p:nvSpPr>
        <p:spPr bwMode="auto">
          <a:xfrm>
            <a:off x="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92165" name="Text Box 10">
            <a:extLst>
              <a:ext uri="{FF2B5EF4-FFF2-40B4-BE49-F238E27FC236}">
                <a16:creationId xmlns:a16="http://schemas.microsoft.com/office/drawing/2014/main" id="{654CAF06-943B-44A6-BA50-845DE1E7628E}"/>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D4F3DC9D-2104-4BCC-B423-80ED81484F57}"/>
              </a:ext>
            </a:extLst>
          </p:cNvPr>
          <p:cNvSpPr txBox="1">
            <a:spLocks noChangeArrowheads="1"/>
          </p:cNvSpPr>
          <p:nvPr/>
        </p:nvSpPr>
        <p:spPr bwMode="auto">
          <a:xfrm>
            <a:off x="76200" y="58674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94211" name="Rectangle 9">
            <a:extLst>
              <a:ext uri="{FF2B5EF4-FFF2-40B4-BE49-F238E27FC236}">
                <a16:creationId xmlns:a16="http://schemas.microsoft.com/office/drawing/2014/main" id="{4181E804-44CD-4B5D-9DB0-EAF25A32AB79}"/>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400  p o i n t s  …</a:t>
            </a:r>
          </a:p>
        </p:txBody>
      </p:sp>
      <p:sp>
        <p:nvSpPr>
          <p:cNvPr id="94212" name="Rectangle 5">
            <a:extLst>
              <a:ext uri="{FF2B5EF4-FFF2-40B4-BE49-F238E27FC236}">
                <a16:creationId xmlns:a16="http://schemas.microsoft.com/office/drawing/2014/main" id="{D31C51C6-0E02-4281-BFC3-220F54466F5F}"/>
              </a:ext>
            </a:extLst>
          </p:cNvPr>
          <p:cNvSpPr>
            <a:spLocks noChangeArrowheads="1"/>
          </p:cNvSpPr>
          <p:nvPr/>
        </p:nvSpPr>
        <p:spPr bwMode="auto">
          <a:xfrm>
            <a:off x="342900" y="1295400"/>
            <a:ext cx="8610600" cy="4400550"/>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4000" b="1" dirty="0">
                <a:latin typeface="+mn-lt"/>
                <a:ea typeface="ＭＳ Ｐゴシック" panose="020B0600070205080204" pitchFamily="34" charset="-128"/>
              </a:rPr>
              <a:t>A scammer sets up a fake organization or fund, especially after disasters.  They ask you to contribute to their fund which sounds similar to other well known funds.  </a:t>
            </a:r>
            <a:endParaRPr lang="en-US" altLang="en-US" sz="4800" b="1" dirty="0">
              <a:latin typeface="+mn-lt"/>
              <a:ea typeface="ＭＳ Ｐゴシック" panose="020B0600070205080204" pitchFamily="34" charset="-128"/>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03D7B97C-FBD9-407B-8C4D-540710137DD1}"/>
              </a:ext>
            </a:extLst>
          </p:cNvPr>
          <p:cNvSpPr>
            <a:spLocks noChangeArrowheads="1"/>
          </p:cNvSpPr>
          <p:nvPr/>
        </p:nvSpPr>
        <p:spPr bwMode="auto">
          <a:xfrm>
            <a:off x="560388" y="304800"/>
            <a:ext cx="8382000" cy="838200"/>
          </a:xfrm>
          <a:prstGeom prst="rect">
            <a:avLst/>
          </a:prstGeom>
          <a:noFill/>
          <a:ln w="9525">
            <a:noFill/>
            <a:miter lim="800000"/>
            <a:headEnd/>
            <a:tailEnd/>
          </a:ln>
          <a:effectLst>
            <a:outerShdw dist="35921" dir="2700000" algn="ctr" rotWithShape="0">
              <a:schemeClr val="tx1"/>
            </a:outerShdw>
          </a:effectLst>
        </p:spPr>
        <p:txBody>
          <a:bodyPr anchor="ctr"/>
          <a:lstStyle/>
          <a:p>
            <a:pPr algn="ctr" eaLnBrk="1" hangingPunct="1">
              <a:defRPr/>
            </a:pPr>
            <a:r>
              <a:rPr lang="en-US" sz="3200" i="1" dirty="0">
                <a:solidFill>
                  <a:srgbClr val="FFFF00"/>
                </a:solidFill>
                <a:effectLst>
                  <a:outerShdw blurRad="38100" dist="38100" dir="2700000" algn="tl">
                    <a:srgbClr val="808080"/>
                  </a:outerShdw>
                </a:effectLst>
              </a:rPr>
              <a:t>T h e   c o r </a:t>
            </a:r>
            <a:r>
              <a:rPr lang="en-US" sz="3200" i="1" dirty="0" err="1">
                <a:solidFill>
                  <a:srgbClr val="FFFF00"/>
                </a:solidFill>
                <a:effectLst>
                  <a:outerShdw blurRad="38100" dist="38100" dir="2700000" algn="tl">
                    <a:srgbClr val="808080"/>
                  </a:outerShdw>
                </a:effectLst>
              </a:rPr>
              <a:t>r</a:t>
            </a:r>
            <a:r>
              <a:rPr lang="en-US" sz="3200" i="1" dirty="0">
                <a:solidFill>
                  <a:srgbClr val="FFFF00"/>
                </a:solidFill>
                <a:effectLst>
                  <a:outerShdw blurRad="38100" dist="38100" dir="2700000" algn="tl">
                    <a:srgbClr val="808080"/>
                  </a:outerShdw>
                </a:effectLst>
              </a:rPr>
              <a:t> e c t   a n s w e r   </a:t>
            </a:r>
            <a:r>
              <a:rPr lang="en-US" sz="3200" i="1" dirty="0" err="1">
                <a:solidFill>
                  <a:srgbClr val="FFFF00"/>
                </a:solidFill>
                <a:effectLst>
                  <a:outerShdw blurRad="38100" dist="38100" dir="2700000" algn="tl">
                    <a:srgbClr val="808080"/>
                  </a:outerShdw>
                </a:effectLst>
              </a:rPr>
              <a:t>i</a:t>
            </a:r>
            <a:r>
              <a:rPr lang="en-US" sz="3200" i="1" dirty="0">
                <a:solidFill>
                  <a:srgbClr val="FFFF00"/>
                </a:solidFill>
                <a:effectLst>
                  <a:outerShdw blurRad="38100" dist="38100" dir="2700000" algn="tl">
                    <a:srgbClr val="808080"/>
                  </a:outerShdw>
                </a:effectLst>
              </a:rPr>
              <a:t> s …</a:t>
            </a:r>
          </a:p>
        </p:txBody>
      </p:sp>
      <p:sp>
        <p:nvSpPr>
          <p:cNvPr id="22532" name="Text Box 4">
            <a:extLst>
              <a:ext uri="{FF2B5EF4-FFF2-40B4-BE49-F238E27FC236}">
                <a16:creationId xmlns:a16="http://schemas.microsoft.com/office/drawing/2014/main" id="{7DB49483-7DD0-4378-ABCD-705C8395666D}"/>
              </a:ext>
            </a:extLst>
          </p:cNvPr>
          <p:cNvSpPr txBox="1">
            <a:spLocks noChangeArrowheads="1"/>
          </p:cNvSpPr>
          <p:nvPr/>
        </p:nvSpPr>
        <p:spPr bwMode="auto">
          <a:xfrm>
            <a:off x="457200" y="2590800"/>
            <a:ext cx="8153400" cy="1169988"/>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Charity Scam</a:t>
            </a:r>
          </a:p>
        </p:txBody>
      </p:sp>
      <p:sp>
        <p:nvSpPr>
          <p:cNvPr id="22535" name="Text Box 7">
            <a:extLst>
              <a:ext uri="{FF2B5EF4-FFF2-40B4-BE49-F238E27FC236}">
                <a16:creationId xmlns:a16="http://schemas.microsoft.com/office/drawing/2014/main" id="{2F33C22D-4976-4F1D-A5F8-18808EE6F4A5}"/>
              </a:ext>
            </a:extLst>
          </p:cNvPr>
          <p:cNvSpPr txBox="1">
            <a:spLocks noChangeArrowheads="1"/>
          </p:cNvSpPr>
          <p:nvPr/>
        </p:nvSpPr>
        <p:spPr bwMode="auto">
          <a:xfrm>
            <a:off x="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96261" name="Text Box 10">
            <a:extLst>
              <a:ext uri="{FF2B5EF4-FFF2-40B4-BE49-F238E27FC236}">
                <a16:creationId xmlns:a16="http://schemas.microsoft.com/office/drawing/2014/main" id="{6ADF3399-6328-4AC1-902B-F13456D8429C}"/>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2C7330D0-075B-4E8C-9680-55394BEA48D2}"/>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98307" name="Rectangle 9">
            <a:extLst>
              <a:ext uri="{FF2B5EF4-FFF2-40B4-BE49-F238E27FC236}">
                <a16:creationId xmlns:a16="http://schemas.microsoft.com/office/drawing/2014/main" id="{97CFF621-F9E8-418C-B3EF-721AE54750AF}"/>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4   f o r   500  p o i n t s  …</a:t>
            </a:r>
          </a:p>
        </p:txBody>
      </p:sp>
      <p:sp>
        <p:nvSpPr>
          <p:cNvPr id="98308" name="Rectangle 5">
            <a:extLst>
              <a:ext uri="{FF2B5EF4-FFF2-40B4-BE49-F238E27FC236}">
                <a16:creationId xmlns:a16="http://schemas.microsoft.com/office/drawing/2014/main" id="{3F080CD7-8F70-465A-B92D-E69C17F19236}"/>
              </a:ext>
            </a:extLst>
          </p:cNvPr>
          <p:cNvSpPr>
            <a:spLocks noChangeArrowheads="1"/>
          </p:cNvSpPr>
          <p:nvPr/>
        </p:nvSpPr>
        <p:spPr bwMode="auto">
          <a:xfrm>
            <a:off x="342900" y="1690688"/>
            <a:ext cx="8610600" cy="3476625"/>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defRPr/>
            </a:pPr>
            <a:r>
              <a:rPr lang="en-US" altLang="en-US" sz="3600" b="1" dirty="0">
                <a:latin typeface="+mn-lt"/>
                <a:ea typeface="ＭＳ Ｐゴシック" panose="020B0600070205080204" pitchFamily="34" charset="-128"/>
              </a:rPr>
              <a:t>Outside the Super Bowl, scalpers sell seats which have a barcode and legitimate logos for the event.  All they ask is for cash or a credit card number for the seat</a:t>
            </a:r>
            <a:r>
              <a:rPr lang="en-US" altLang="en-US" sz="4000" b="1" dirty="0">
                <a:latin typeface="+mn-lt"/>
                <a:ea typeface="ＭＳ Ｐゴシック" panose="020B0600070205080204" pitchFamily="34" charset="-128"/>
              </a:rPr>
              <a:t>. </a:t>
            </a:r>
            <a:r>
              <a:rPr lang="en-US" altLang="en-US" sz="3600" b="1" dirty="0">
                <a:latin typeface="+mn-lt"/>
                <a:ea typeface="ＭＳ Ｐゴシック" panose="020B0600070205080204" pitchFamily="34" charset="-128"/>
              </a:rPr>
              <a:t>Name the scam.</a:t>
            </a:r>
            <a:endParaRPr lang="en-US" altLang="en-US" sz="4000" b="1" dirty="0">
              <a:latin typeface="+mn-lt"/>
              <a:ea typeface="ＭＳ Ｐゴシック" panose="020B0600070205080204" pitchFamily="34" charset="-128"/>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a:extLst>
              <a:ext uri="{FF2B5EF4-FFF2-40B4-BE49-F238E27FC236}">
                <a16:creationId xmlns:a16="http://schemas.microsoft.com/office/drawing/2014/main" id="{B609ABC5-FF96-4427-B6A4-B9D28E3EA0BF}"/>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C0880D50-42C0-4515-B830-6E9D8303E65E}"/>
              </a:ext>
            </a:extLst>
          </p:cNvPr>
          <p:cNvSpPr txBox="1">
            <a:spLocks noChangeArrowheads="1"/>
          </p:cNvSpPr>
          <p:nvPr/>
        </p:nvSpPr>
        <p:spPr bwMode="auto">
          <a:xfrm>
            <a:off x="495300" y="2447925"/>
            <a:ext cx="8153400" cy="1169988"/>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Ticket Scam</a:t>
            </a:r>
          </a:p>
        </p:txBody>
      </p:sp>
      <p:sp>
        <p:nvSpPr>
          <p:cNvPr id="22535" name="Text Box 7">
            <a:extLst>
              <a:ext uri="{FF2B5EF4-FFF2-40B4-BE49-F238E27FC236}">
                <a16:creationId xmlns:a16="http://schemas.microsoft.com/office/drawing/2014/main" id="{F4665800-41FC-4244-AF65-3D38D317CEFA}"/>
              </a:ext>
            </a:extLst>
          </p:cNvPr>
          <p:cNvSpPr txBox="1">
            <a:spLocks noChangeArrowheads="1"/>
          </p:cNvSpPr>
          <p:nvPr/>
        </p:nvSpPr>
        <p:spPr bwMode="auto">
          <a:xfrm>
            <a:off x="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00357" name="Text Box 10">
            <a:extLst>
              <a:ext uri="{FF2B5EF4-FFF2-40B4-BE49-F238E27FC236}">
                <a16:creationId xmlns:a16="http://schemas.microsoft.com/office/drawing/2014/main" id="{DD5B6AF2-3613-4AEF-BD8E-C00367603AE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0E6E7FB1-2F69-46FF-B81C-74F3550C90DA}"/>
              </a:ext>
            </a:extLst>
          </p:cNvPr>
          <p:cNvSpPr txBox="1">
            <a:spLocks noChangeArrowheads="1"/>
          </p:cNvSpPr>
          <p:nvPr/>
        </p:nvSpPr>
        <p:spPr bwMode="auto">
          <a:xfrm>
            <a:off x="49213" y="6107113"/>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02403" name="Rectangle 9">
            <a:extLst>
              <a:ext uri="{FF2B5EF4-FFF2-40B4-BE49-F238E27FC236}">
                <a16:creationId xmlns:a16="http://schemas.microsoft.com/office/drawing/2014/main" id="{4B393EB5-B584-4019-BC46-251122F66BA3}"/>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100  p o i n t s  …</a:t>
            </a:r>
          </a:p>
        </p:txBody>
      </p:sp>
      <p:sp>
        <p:nvSpPr>
          <p:cNvPr id="6" name="Rectangle 5">
            <a:extLst>
              <a:ext uri="{FF2B5EF4-FFF2-40B4-BE49-F238E27FC236}">
                <a16:creationId xmlns:a16="http://schemas.microsoft.com/office/drawing/2014/main" id="{A3218224-1CE8-4862-9BEA-95A1714C1F66}"/>
              </a:ext>
            </a:extLst>
          </p:cNvPr>
          <p:cNvSpPr/>
          <p:nvPr/>
        </p:nvSpPr>
        <p:spPr>
          <a:xfrm>
            <a:off x="76200" y="1547813"/>
            <a:ext cx="8610600" cy="4154487"/>
          </a:xfrm>
          <a:prstGeom prst="rect">
            <a:avLst/>
          </a:prstGeom>
        </p:spPr>
        <p:txBody>
          <a:bodyPr>
            <a:spAutoFit/>
          </a:bodyPr>
          <a:lstStyle/>
          <a:p>
            <a:pPr algn="ctr" eaLnBrk="1" hangingPunct="1">
              <a:spcBef>
                <a:spcPct val="50000"/>
              </a:spcBef>
              <a:defRPr/>
            </a:pPr>
            <a:r>
              <a:rPr lang="en-US" sz="4400" b="1" dirty="0">
                <a:effectLst>
                  <a:outerShdw blurRad="38100" dist="38100" dir="2700000" algn="tl">
                    <a:srgbClr val="000000"/>
                  </a:outerShdw>
                </a:effectLst>
              </a:rPr>
              <a:t>Legal scam offered by businesses whereby customers pays a high price for a rented product and later buys it for more than the original cost.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CCFA380D-B214-49CB-8EA5-295D2E91AE0D}"/>
              </a:ext>
            </a:extLst>
          </p:cNvPr>
          <p:cNvSpPr>
            <a:spLocks noChangeArrowheads="1"/>
          </p:cNvSpPr>
          <p:nvPr/>
        </p:nvSpPr>
        <p:spPr bwMode="auto">
          <a:xfrm>
            <a:off x="1028700" y="15240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a:defRPr/>
            </a:pPr>
            <a:r>
              <a:rPr lang="en-US" sz="6000" b="1" dirty="0">
                <a:solidFill>
                  <a:srgbClr val="000099"/>
                </a:solidFill>
                <a:effectLst>
                  <a:outerShdw blurRad="38100" dist="38100" dir="2700000" algn="tl">
                    <a:srgbClr val="000000"/>
                  </a:outerShdw>
                </a:effectLst>
                <a:latin typeface="Tahoma" charset="0"/>
              </a:rPr>
              <a:t>Name That </a:t>
            </a:r>
          </a:p>
          <a:p>
            <a:pPr algn="ctr">
              <a:defRPr/>
            </a:pPr>
            <a:r>
              <a:rPr lang="en-US" sz="6000" b="1" dirty="0">
                <a:solidFill>
                  <a:srgbClr val="000099"/>
                </a:solidFill>
                <a:effectLst>
                  <a:outerShdw blurRad="38100" dist="38100" dir="2700000" algn="tl">
                    <a:srgbClr val="000000"/>
                  </a:outerShdw>
                </a:effectLst>
                <a:latin typeface="Tahoma" charset="0"/>
              </a:rPr>
              <a:t>Scam</a:t>
            </a:r>
          </a:p>
        </p:txBody>
      </p:sp>
      <p:sp>
        <p:nvSpPr>
          <p:cNvPr id="12291" name="Rectangle 8">
            <a:extLst>
              <a:ext uri="{FF2B5EF4-FFF2-40B4-BE49-F238E27FC236}">
                <a16:creationId xmlns:a16="http://schemas.microsoft.com/office/drawing/2014/main" id="{14DF9A69-4EA6-4DF4-B192-E9368B5E3ED0}"/>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a:solidFill>
                  <a:srgbClr val="FFFF00"/>
                </a:solidFill>
              </a:rPr>
              <a:t>What do you know about…</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a:extLst>
              <a:ext uri="{FF2B5EF4-FFF2-40B4-BE49-F238E27FC236}">
                <a16:creationId xmlns:a16="http://schemas.microsoft.com/office/drawing/2014/main" id="{3A517A24-EB67-4B5E-9A4B-C28DAE08CEA8}"/>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65765941-7F8C-43BB-A064-8B60F3AF6199}"/>
              </a:ext>
            </a:extLst>
          </p:cNvPr>
          <p:cNvSpPr txBox="1">
            <a:spLocks noChangeArrowheads="1"/>
          </p:cNvSpPr>
          <p:nvPr/>
        </p:nvSpPr>
        <p:spPr bwMode="auto">
          <a:xfrm>
            <a:off x="476250" y="1878013"/>
            <a:ext cx="8153400" cy="2308225"/>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Rent to       Own</a:t>
            </a:r>
          </a:p>
        </p:txBody>
      </p:sp>
      <p:sp>
        <p:nvSpPr>
          <p:cNvPr id="22535" name="Text Box 7">
            <a:extLst>
              <a:ext uri="{FF2B5EF4-FFF2-40B4-BE49-F238E27FC236}">
                <a16:creationId xmlns:a16="http://schemas.microsoft.com/office/drawing/2014/main" id="{F51F3B64-C930-4130-BBBA-FF03D2035791}"/>
              </a:ext>
            </a:extLst>
          </p:cNvPr>
          <p:cNvSpPr txBox="1">
            <a:spLocks noChangeArrowheads="1"/>
          </p:cNvSpPr>
          <p:nvPr/>
        </p:nvSpPr>
        <p:spPr bwMode="auto">
          <a:xfrm>
            <a:off x="0" y="593248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04453" name="Text Box 10">
            <a:extLst>
              <a:ext uri="{FF2B5EF4-FFF2-40B4-BE49-F238E27FC236}">
                <a16:creationId xmlns:a16="http://schemas.microsoft.com/office/drawing/2014/main" id="{1EF6BA93-8F39-48D1-8719-48CE30D61165}"/>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29AF9EE3-E8A0-4A41-9382-2EF95EAE6298}"/>
              </a:ext>
            </a:extLst>
          </p:cNvPr>
          <p:cNvSpPr txBox="1">
            <a:spLocks noChangeArrowheads="1"/>
          </p:cNvSpPr>
          <p:nvPr/>
        </p:nvSpPr>
        <p:spPr bwMode="auto">
          <a:xfrm>
            <a:off x="-33338" y="6019800"/>
            <a:ext cx="9144001"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06499" name="Rectangle 9">
            <a:extLst>
              <a:ext uri="{FF2B5EF4-FFF2-40B4-BE49-F238E27FC236}">
                <a16:creationId xmlns:a16="http://schemas.microsoft.com/office/drawing/2014/main" id="{032287E7-66DC-4638-93E3-47AAA9009701}"/>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200  p o i n t s  …</a:t>
            </a:r>
          </a:p>
        </p:txBody>
      </p:sp>
      <p:sp>
        <p:nvSpPr>
          <p:cNvPr id="7" name="TextBox 6">
            <a:extLst>
              <a:ext uri="{FF2B5EF4-FFF2-40B4-BE49-F238E27FC236}">
                <a16:creationId xmlns:a16="http://schemas.microsoft.com/office/drawing/2014/main" id="{6E7B14C7-5BFD-42D1-B428-E54F479A6B75}"/>
              </a:ext>
            </a:extLst>
          </p:cNvPr>
          <p:cNvSpPr txBox="1"/>
          <p:nvPr/>
        </p:nvSpPr>
        <p:spPr>
          <a:xfrm>
            <a:off x="228600" y="1282700"/>
            <a:ext cx="8305800" cy="4402138"/>
          </a:xfrm>
          <a:prstGeom prst="rect">
            <a:avLst/>
          </a:prstGeom>
          <a:noFill/>
        </p:spPr>
        <p:txBody>
          <a:bodyPr>
            <a:spAutoFit/>
          </a:bodyPr>
          <a:lstStyle/>
          <a:p>
            <a:pPr algn="ctr" eaLnBrk="1" hangingPunct="1">
              <a:spcBef>
                <a:spcPct val="50000"/>
              </a:spcBef>
              <a:defRPr/>
            </a:pPr>
            <a:r>
              <a:rPr lang="en-US" sz="4000" b="1" dirty="0">
                <a:effectLst>
                  <a:outerShdw blurRad="38100" dist="38100" dir="2700000" algn="tl">
                    <a:srgbClr val="000000"/>
                  </a:outerShdw>
                </a:effectLst>
              </a:rPr>
              <a:t>Fraudulent company offers to remove bad credit history or bankruptcy information from credit records.  Collects an upfront fee but can’t repair the consumer’s poor credit history.  </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a:extLst>
              <a:ext uri="{FF2B5EF4-FFF2-40B4-BE49-F238E27FC236}">
                <a16:creationId xmlns:a16="http://schemas.microsoft.com/office/drawing/2014/main" id="{4B7165B6-E491-4E3D-8EE0-33620FBCCE5B}"/>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979CE6C0-1F02-4315-AB31-D9D5F8B1B5F2}"/>
              </a:ext>
            </a:extLst>
          </p:cNvPr>
          <p:cNvSpPr txBox="1">
            <a:spLocks noChangeArrowheads="1"/>
          </p:cNvSpPr>
          <p:nvPr/>
        </p:nvSpPr>
        <p:spPr bwMode="auto">
          <a:xfrm>
            <a:off x="304800" y="1925638"/>
            <a:ext cx="8153400" cy="2308225"/>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Credit Repair Scheme</a:t>
            </a:r>
          </a:p>
        </p:txBody>
      </p:sp>
      <p:sp>
        <p:nvSpPr>
          <p:cNvPr id="22535" name="Text Box 7">
            <a:extLst>
              <a:ext uri="{FF2B5EF4-FFF2-40B4-BE49-F238E27FC236}">
                <a16:creationId xmlns:a16="http://schemas.microsoft.com/office/drawing/2014/main" id="{F602DE3D-6CAF-4532-86B2-640808C272A8}"/>
              </a:ext>
            </a:extLst>
          </p:cNvPr>
          <p:cNvSpPr txBox="1">
            <a:spLocks noChangeArrowheads="1"/>
          </p:cNvSpPr>
          <p:nvPr/>
        </p:nvSpPr>
        <p:spPr bwMode="auto">
          <a:xfrm>
            <a:off x="0"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08549" name="Text Box 10">
            <a:extLst>
              <a:ext uri="{FF2B5EF4-FFF2-40B4-BE49-F238E27FC236}">
                <a16:creationId xmlns:a16="http://schemas.microsoft.com/office/drawing/2014/main" id="{85AE6726-A020-41EC-BC8D-91B8ACF45E1B}"/>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90E903FF-15A9-425C-B25C-5C8132E88BB5}"/>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10595" name="Rectangle 9">
            <a:extLst>
              <a:ext uri="{FF2B5EF4-FFF2-40B4-BE49-F238E27FC236}">
                <a16:creationId xmlns:a16="http://schemas.microsoft.com/office/drawing/2014/main" id="{704F65FC-BAF4-44E8-B41A-C43A38E54AE3}"/>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300  p o i n t s  …</a:t>
            </a:r>
          </a:p>
        </p:txBody>
      </p:sp>
      <p:sp>
        <p:nvSpPr>
          <p:cNvPr id="6" name="Rectangle 5">
            <a:extLst>
              <a:ext uri="{FF2B5EF4-FFF2-40B4-BE49-F238E27FC236}">
                <a16:creationId xmlns:a16="http://schemas.microsoft.com/office/drawing/2014/main" id="{DBF3F393-F4B6-4780-B5DD-63DBA37EDDB7}"/>
              </a:ext>
            </a:extLst>
          </p:cNvPr>
          <p:cNvSpPr/>
          <p:nvPr/>
        </p:nvSpPr>
        <p:spPr>
          <a:xfrm>
            <a:off x="152400" y="1458913"/>
            <a:ext cx="8610600" cy="3786187"/>
          </a:xfrm>
          <a:prstGeom prst="rect">
            <a:avLst/>
          </a:prstGeom>
        </p:spPr>
        <p:txBody>
          <a:bodyPr>
            <a:spAutoFit/>
          </a:bodyPr>
          <a:lstStyle/>
          <a:p>
            <a:pPr algn="ctr" eaLnBrk="1" hangingPunct="1">
              <a:spcBef>
                <a:spcPct val="50000"/>
              </a:spcBef>
              <a:defRPr/>
            </a:pPr>
            <a:r>
              <a:rPr lang="en-US" sz="4800" b="1" dirty="0">
                <a:effectLst>
                  <a:outerShdw blurRad="38100" dist="38100" dir="2700000" algn="tl">
                    <a:srgbClr val="000000"/>
                  </a:outerShdw>
                </a:effectLst>
              </a:rPr>
              <a:t>A legal loan that allows a person to get instant cash with high APR and no credit background check. </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a:extLst>
              <a:ext uri="{FF2B5EF4-FFF2-40B4-BE49-F238E27FC236}">
                <a16:creationId xmlns:a16="http://schemas.microsoft.com/office/drawing/2014/main" id="{91BE459F-906F-48C6-9D4E-1DF95C9639F5}"/>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6CE6BFC5-5F6E-433D-A131-5035AC8493DA}"/>
              </a:ext>
            </a:extLst>
          </p:cNvPr>
          <p:cNvSpPr txBox="1">
            <a:spLocks noChangeArrowheads="1"/>
          </p:cNvSpPr>
          <p:nvPr/>
        </p:nvSpPr>
        <p:spPr bwMode="auto">
          <a:xfrm>
            <a:off x="228600" y="1998663"/>
            <a:ext cx="8153400" cy="2246312"/>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Payday       Loan</a:t>
            </a:r>
          </a:p>
        </p:txBody>
      </p:sp>
      <p:sp>
        <p:nvSpPr>
          <p:cNvPr id="22535" name="Text Box 7">
            <a:extLst>
              <a:ext uri="{FF2B5EF4-FFF2-40B4-BE49-F238E27FC236}">
                <a16:creationId xmlns:a16="http://schemas.microsoft.com/office/drawing/2014/main" id="{DF051D75-B7FB-42E2-989A-AD7A879E0F3F}"/>
              </a:ext>
            </a:extLst>
          </p:cNvPr>
          <p:cNvSpPr txBox="1">
            <a:spLocks noChangeArrowheads="1"/>
          </p:cNvSpPr>
          <p:nvPr/>
        </p:nvSpPr>
        <p:spPr bwMode="auto">
          <a:xfrm>
            <a:off x="0" y="587533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12645" name="Text Box 10">
            <a:extLst>
              <a:ext uri="{FF2B5EF4-FFF2-40B4-BE49-F238E27FC236}">
                <a16:creationId xmlns:a16="http://schemas.microsoft.com/office/drawing/2014/main" id="{4DCC514D-C865-4BF5-99EB-B4661E1343C6}"/>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200D848F-2100-48E2-9093-7CC48E713768}"/>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14691" name="Rectangle 9">
            <a:extLst>
              <a:ext uri="{FF2B5EF4-FFF2-40B4-BE49-F238E27FC236}">
                <a16:creationId xmlns:a16="http://schemas.microsoft.com/office/drawing/2014/main" id="{CDAD9C2B-218D-4E13-AB59-334F5872E1A6}"/>
              </a:ext>
            </a:extLst>
          </p:cNvPr>
          <p:cNvSpPr>
            <a:spLocks noChangeArrowheads="1"/>
          </p:cNvSpPr>
          <p:nvPr/>
        </p:nvSpPr>
        <p:spPr bwMode="auto">
          <a:xfrm>
            <a:off x="838200" y="174625"/>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400  p o i n t s  …</a:t>
            </a:r>
          </a:p>
        </p:txBody>
      </p:sp>
      <p:sp>
        <p:nvSpPr>
          <p:cNvPr id="6" name="Rectangle 5">
            <a:extLst>
              <a:ext uri="{FF2B5EF4-FFF2-40B4-BE49-F238E27FC236}">
                <a16:creationId xmlns:a16="http://schemas.microsoft.com/office/drawing/2014/main" id="{3D45E318-31B7-4FD9-BCCC-78B2BE3EEF0B}"/>
              </a:ext>
            </a:extLst>
          </p:cNvPr>
          <p:cNvSpPr/>
          <p:nvPr/>
        </p:nvSpPr>
        <p:spPr>
          <a:xfrm>
            <a:off x="266700" y="1143000"/>
            <a:ext cx="8610600" cy="4340225"/>
          </a:xfrm>
          <a:prstGeom prst="rect">
            <a:avLst/>
          </a:prstGeom>
        </p:spPr>
        <p:txBody>
          <a:bodyPr>
            <a:spAutoFit/>
          </a:bodyPr>
          <a:lstStyle/>
          <a:p>
            <a:pPr algn="ctr" eaLnBrk="1" hangingPunct="1">
              <a:spcBef>
                <a:spcPct val="50000"/>
              </a:spcBef>
              <a:defRPr/>
            </a:pPr>
            <a:r>
              <a:rPr lang="en-US" sz="4600" b="1" dirty="0">
                <a:effectLst>
                  <a:outerShdw blurRad="38100" dist="38100" dir="2700000" algn="tl">
                    <a:srgbClr val="000000"/>
                  </a:outerShdw>
                </a:effectLst>
              </a:rPr>
              <a:t>A fraudulent company offers a personal debt consolidation plan, collects an upfront fee, but never provides the cash.</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a:extLst>
              <a:ext uri="{FF2B5EF4-FFF2-40B4-BE49-F238E27FC236}">
                <a16:creationId xmlns:a16="http://schemas.microsoft.com/office/drawing/2014/main" id="{324493B5-6079-4971-B3B3-0EE7512060C9}"/>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060DD244-BDFA-4A94-8658-361FED72EC9F}"/>
              </a:ext>
            </a:extLst>
          </p:cNvPr>
          <p:cNvSpPr txBox="1">
            <a:spLocks noChangeArrowheads="1"/>
          </p:cNvSpPr>
          <p:nvPr/>
        </p:nvSpPr>
        <p:spPr bwMode="auto">
          <a:xfrm>
            <a:off x="457200" y="2590800"/>
            <a:ext cx="8153400" cy="1169988"/>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Loan Scam</a:t>
            </a:r>
          </a:p>
        </p:txBody>
      </p:sp>
      <p:sp>
        <p:nvSpPr>
          <p:cNvPr id="22535" name="Text Box 7">
            <a:extLst>
              <a:ext uri="{FF2B5EF4-FFF2-40B4-BE49-F238E27FC236}">
                <a16:creationId xmlns:a16="http://schemas.microsoft.com/office/drawing/2014/main" id="{C3ACEA19-50C2-41EF-8D31-688BBEC5E985}"/>
              </a:ext>
            </a:extLst>
          </p:cNvPr>
          <p:cNvSpPr txBox="1">
            <a:spLocks noChangeArrowheads="1"/>
          </p:cNvSpPr>
          <p:nvPr/>
        </p:nvSpPr>
        <p:spPr bwMode="auto">
          <a:xfrm>
            <a:off x="-3810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16741" name="Text Box 10">
            <a:extLst>
              <a:ext uri="{FF2B5EF4-FFF2-40B4-BE49-F238E27FC236}">
                <a16:creationId xmlns:a16="http://schemas.microsoft.com/office/drawing/2014/main" id="{48039141-12C5-4939-B454-2DCABE155D3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D7F4D3F1-4409-4096-9942-B177E4A12841}"/>
              </a:ext>
            </a:extLst>
          </p:cNvPr>
          <p:cNvSpPr txBox="1">
            <a:spLocks noChangeArrowheads="1"/>
          </p:cNvSpPr>
          <p:nvPr/>
        </p:nvSpPr>
        <p:spPr bwMode="auto">
          <a:xfrm>
            <a:off x="0"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18787" name="Rectangle 9">
            <a:extLst>
              <a:ext uri="{FF2B5EF4-FFF2-40B4-BE49-F238E27FC236}">
                <a16:creationId xmlns:a16="http://schemas.microsoft.com/office/drawing/2014/main" id="{28A0A120-7FFB-42E2-A0E6-A591A5756112}"/>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5   f o r   500  p o i n t s  …</a:t>
            </a:r>
          </a:p>
        </p:txBody>
      </p:sp>
      <p:sp>
        <p:nvSpPr>
          <p:cNvPr id="118788" name="TextBox 4">
            <a:extLst>
              <a:ext uri="{FF2B5EF4-FFF2-40B4-BE49-F238E27FC236}">
                <a16:creationId xmlns:a16="http://schemas.microsoft.com/office/drawing/2014/main" id="{E88B7975-8E28-4D9B-91EA-8F27877F586E}"/>
              </a:ext>
            </a:extLst>
          </p:cNvPr>
          <p:cNvSpPr txBox="1">
            <a:spLocks noChangeArrowheads="1"/>
          </p:cNvSpPr>
          <p:nvPr/>
        </p:nvSpPr>
        <p:spPr bwMode="auto">
          <a:xfrm>
            <a:off x="450850" y="1400175"/>
            <a:ext cx="80772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a:spcBef>
                <a:spcPct val="0"/>
              </a:spcBef>
              <a:buClrTx/>
              <a:buSzTx/>
              <a:buFontTx/>
              <a:buNone/>
            </a:pPr>
            <a:r>
              <a:rPr lang="en-US" altLang="en-US" sz="4400" b="1"/>
              <a:t>A legal or sometimes illegal scheme in which the first participants receive payments for recruiting  additional members.</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a:extLst>
              <a:ext uri="{FF2B5EF4-FFF2-40B4-BE49-F238E27FC236}">
                <a16:creationId xmlns:a16="http://schemas.microsoft.com/office/drawing/2014/main" id="{9117E136-BBCE-4AC6-9375-C8A4F00CBD1D}"/>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1A62BA19-F17B-43ED-AC08-34CC7EA4EF1B}"/>
              </a:ext>
            </a:extLst>
          </p:cNvPr>
          <p:cNvSpPr txBox="1">
            <a:spLocks noChangeArrowheads="1"/>
          </p:cNvSpPr>
          <p:nvPr/>
        </p:nvSpPr>
        <p:spPr bwMode="auto">
          <a:xfrm>
            <a:off x="304800" y="2019300"/>
            <a:ext cx="8153400" cy="2247900"/>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Pyramid Scheme</a:t>
            </a:r>
          </a:p>
        </p:txBody>
      </p:sp>
      <p:sp>
        <p:nvSpPr>
          <p:cNvPr id="22535" name="Text Box 7">
            <a:extLst>
              <a:ext uri="{FF2B5EF4-FFF2-40B4-BE49-F238E27FC236}">
                <a16:creationId xmlns:a16="http://schemas.microsoft.com/office/drawing/2014/main" id="{4022CA78-551B-4101-B475-1817500C354A}"/>
              </a:ext>
            </a:extLst>
          </p:cNvPr>
          <p:cNvSpPr txBox="1">
            <a:spLocks noChangeArrowheads="1"/>
          </p:cNvSpPr>
          <p:nvPr/>
        </p:nvSpPr>
        <p:spPr bwMode="auto">
          <a:xfrm>
            <a:off x="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20837" name="Text Box 10">
            <a:extLst>
              <a:ext uri="{FF2B5EF4-FFF2-40B4-BE49-F238E27FC236}">
                <a16:creationId xmlns:a16="http://schemas.microsoft.com/office/drawing/2014/main" id="{C7408393-0FDE-4493-8B89-D3E4E3A61147}"/>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394B8C62-F65B-4FA1-89CC-D0BEB3F53789}"/>
              </a:ext>
            </a:extLst>
          </p:cNvPr>
          <p:cNvSpPr txBox="1">
            <a:spLocks noChangeArrowheads="1"/>
          </p:cNvSpPr>
          <p:nvPr/>
        </p:nvSpPr>
        <p:spPr bwMode="auto">
          <a:xfrm>
            <a:off x="3175" y="59436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22883" name="Rectangle 9">
            <a:extLst>
              <a:ext uri="{FF2B5EF4-FFF2-40B4-BE49-F238E27FC236}">
                <a16:creationId xmlns:a16="http://schemas.microsoft.com/office/drawing/2014/main" id="{06853787-E3C4-43C2-BDCC-D79F66540FF2}"/>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100  p o i n t s  …</a:t>
            </a:r>
          </a:p>
        </p:txBody>
      </p:sp>
      <p:sp>
        <p:nvSpPr>
          <p:cNvPr id="6" name="Rectangle 5">
            <a:extLst>
              <a:ext uri="{FF2B5EF4-FFF2-40B4-BE49-F238E27FC236}">
                <a16:creationId xmlns:a16="http://schemas.microsoft.com/office/drawing/2014/main" id="{2CECAE65-BFB6-48D7-A508-0A9DFFDA5F7F}"/>
              </a:ext>
            </a:extLst>
          </p:cNvPr>
          <p:cNvSpPr/>
          <p:nvPr/>
        </p:nvSpPr>
        <p:spPr>
          <a:xfrm>
            <a:off x="190500" y="1524000"/>
            <a:ext cx="8763000" cy="3416300"/>
          </a:xfrm>
          <a:prstGeom prst="rect">
            <a:avLst/>
          </a:prstGeom>
        </p:spPr>
        <p:txBody>
          <a:bodyPr>
            <a:spAutoFit/>
          </a:bodyPr>
          <a:lstStyle/>
          <a:p>
            <a:pPr algn="ctr" eaLnBrk="1" hangingPunct="1">
              <a:spcBef>
                <a:spcPct val="50000"/>
              </a:spcBef>
              <a:defRPr/>
            </a:pPr>
            <a:r>
              <a:rPr lang="en-US" sz="5400" b="1" dirty="0">
                <a:effectLst>
                  <a:outerShdw blurRad="38100" dist="38100" dir="2700000" algn="tl">
                    <a:srgbClr val="000000"/>
                  </a:outerShdw>
                </a:effectLst>
              </a:rPr>
              <a:t>Someone who creates a fake online profile to intentionally deceive you.</a:t>
            </a:r>
            <a:endParaRPr lang="en-US" sz="54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F2C5334D-9302-4C4B-8A85-CD2BB6171C06}"/>
              </a:ext>
            </a:extLst>
          </p:cNvPr>
          <p:cNvSpPr>
            <a:spLocks noChangeArrowheads="1"/>
          </p:cNvSpPr>
          <p:nvPr/>
        </p:nvSpPr>
        <p:spPr bwMode="auto">
          <a:xfrm>
            <a:off x="1028700" y="16002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 A Scam or </a:t>
            </a:r>
          </a:p>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Tahoma" charset="0"/>
              </a:rPr>
              <a:t>No Scam</a:t>
            </a:r>
          </a:p>
        </p:txBody>
      </p:sp>
      <p:sp>
        <p:nvSpPr>
          <p:cNvPr id="14339" name="Rectangle 8">
            <a:extLst>
              <a:ext uri="{FF2B5EF4-FFF2-40B4-BE49-F238E27FC236}">
                <a16:creationId xmlns:a16="http://schemas.microsoft.com/office/drawing/2014/main" id="{B8DC0914-C79E-4E6A-BB84-D4161171676C}"/>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a:solidFill>
                  <a:srgbClr val="FFFF00"/>
                </a:solidFill>
              </a:rPr>
              <a:t>What do you know about…</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a:extLst>
              <a:ext uri="{FF2B5EF4-FFF2-40B4-BE49-F238E27FC236}">
                <a16:creationId xmlns:a16="http://schemas.microsoft.com/office/drawing/2014/main" id="{A3BFF9BF-F575-492D-93A7-045F6DD9F4DB}"/>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D4A750E1-D63E-4B1D-9E87-75E071FEEF29}"/>
              </a:ext>
            </a:extLst>
          </p:cNvPr>
          <p:cNvSpPr txBox="1">
            <a:spLocks noChangeArrowheads="1"/>
          </p:cNvSpPr>
          <p:nvPr/>
        </p:nvSpPr>
        <p:spPr bwMode="auto">
          <a:xfrm>
            <a:off x="381000" y="2590800"/>
            <a:ext cx="8153400" cy="1323975"/>
          </a:xfrm>
          <a:prstGeom prst="rect">
            <a:avLst/>
          </a:prstGeom>
          <a:noFill/>
          <a:ln w="9525">
            <a:noFill/>
            <a:miter lim="800000"/>
            <a:headEnd/>
            <a:tailEnd/>
          </a:ln>
          <a:effectLst/>
        </p:spPr>
        <p:txBody>
          <a:bodyPr>
            <a:spAutoFit/>
          </a:bodyPr>
          <a:lstStyle/>
          <a:p>
            <a:pPr algn="ctr" eaLnBrk="1" hangingPunct="1">
              <a:spcBef>
                <a:spcPct val="50000"/>
              </a:spcBef>
              <a:defRPr/>
            </a:pPr>
            <a:r>
              <a:rPr lang="en-US" sz="8000" b="1" dirty="0">
                <a:effectLst>
                  <a:outerShdw blurRad="38100" dist="38100" dir="2700000" algn="tl">
                    <a:srgbClr val="000000"/>
                  </a:outerShdw>
                </a:effectLst>
              </a:rPr>
              <a:t>Catfish</a:t>
            </a:r>
          </a:p>
        </p:txBody>
      </p:sp>
      <p:sp>
        <p:nvSpPr>
          <p:cNvPr id="22535" name="Text Box 7">
            <a:extLst>
              <a:ext uri="{FF2B5EF4-FFF2-40B4-BE49-F238E27FC236}">
                <a16:creationId xmlns:a16="http://schemas.microsoft.com/office/drawing/2014/main" id="{6908F536-1AE0-4213-98BB-7813976992BA}"/>
              </a:ext>
            </a:extLst>
          </p:cNvPr>
          <p:cNvSpPr txBox="1">
            <a:spLocks noChangeArrowheads="1"/>
          </p:cNvSpPr>
          <p:nvPr/>
        </p:nvSpPr>
        <p:spPr bwMode="auto">
          <a:xfrm>
            <a:off x="36513" y="5862638"/>
            <a:ext cx="9144000" cy="401637"/>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24933" name="Text Box 10">
            <a:extLst>
              <a:ext uri="{FF2B5EF4-FFF2-40B4-BE49-F238E27FC236}">
                <a16:creationId xmlns:a16="http://schemas.microsoft.com/office/drawing/2014/main" id="{FF51724F-4CCC-4F1C-BB52-C9DAC0286851}"/>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100</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0C56CF04-01A7-40DE-BDD1-F13438C00AA8}"/>
              </a:ext>
            </a:extLst>
          </p:cNvPr>
          <p:cNvSpPr txBox="1">
            <a:spLocks noChangeArrowheads="1"/>
          </p:cNvSpPr>
          <p:nvPr/>
        </p:nvSpPr>
        <p:spPr bwMode="auto">
          <a:xfrm>
            <a:off x="76200" y="58674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26979" name="Rectangle 9">
            <a:extLst>
              <a:ext uri="{FF2B5EF4-FFF2-40B4-BE49-F238E27FC236}">
                <a16:creationId xmlns:a16="http://schemas.microsoft.com/office/drawing/2014/main" id="{96BCF04C-C1CF-421E-90E2-AABFBCCFD96B}"/>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200  p o i n t s  …</a:t>
            </a:r>
          </a:p>
        </p:txBody>
      </p:sp>
      <p:sp>
        <p:nvSpPr>
          <p:cNvPr id="6" name="Rectangle 5">
            <a:extLst>
              <a:ext uri="{FF2B5EF4-FFF2-40B4-BE49-F238E27FC236}">
                <a16:creationId xmlns:a16="http://schemas.microsoft.com/office/drawing/2014/main" id="{8E3E144F-DA6A-4C2D-B1A6-70729A138182}"/>
              </a:ext>
            </a:extLst>
          </p:cNvPr>
          <p:cNvSpPr/>
          <p:nvPr/>
        </p:nvSpPr>
        <p:spPr>
          <a:xfrm>
            <a:off x="0" y="1295400"/>
            <a:ext cx="9144000" cy="4094163"/>
          </a:xfrm>
          <a:prstGeom prst="rect">
            <a:avLst/>
          </a:prstGeom>
        </p:spPr>
        <p:txBody>
          <a:bodyPr>
            <a:spAutoFit/>
          </a:bodyPr>
          <a:lstStyle/>
          <a:p>
            <a:pPr algn="ctr" eaLnBrk="1" hangingPunct="1">
              <a:spcBef>
                <a:spcPct val="50000"/>
              </a:spcBef>
              <a:defRPr/>
            </a:pPr>
            <a:r>
              <a:rPr lang="en-US" sz="5200" b="1" dirty="0">
                <a:effectLst>
                  <a:outerShdw blurRad="38100" dist="38100" dir="2700000" algn="tl">
                    <a:srgbClr val="000000"/>
                  </a:outerShdw>
                </a:effectLst>
              </a:rPr>
              <a:t>The random words or sentences contained in spam e-mails that allow these e-mails to bypass  your spam filters.</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a:extLst>
              <a:ext uri="{FF2B5EF4-FFF2-40B4-BE49-F238E27FC236}">
                <a16:creationId xmlns:a16="http://schemas.microsoft.com/office/drawing/2014/main" id="{AA83FEE9-C34A-4DCC-9EB3-213CBB7E7203}"/>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FF602B7C-168A-4E17-A518-9C2DA53AA7C9}"/>
              </a:ext>
            </a:extLst>
          </p:cNvPr>
          <p:cNvSpPr txBox="1">
            <a:spLocks noChangeArrowheads="1"/>
          </p:cNvSpPr>
          <p:nvPr/>
        </p:nvSpPr>
        <p:spPr bwMode="auto">
          <a:xfrm>
            <a:off x="495300" y="2144713"/>
            <a:ext cx="8153400" cy="2246312"/>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Hash      Busters</a:t>
            </a:r>
          </a:p>
        </p:txBody>
      </p:sp>
      <p:sp>
        <p:nvSpPr>
          <p:cNvPr id="22535" name="Text Box 7">
            <a:extLst>
              <a:ext uri="{FF2B5EF4-FFF2-40B4-BE49-F238E27FC236}">
                <a16:creationId xmlns:a16="http://schemas.microsoft.com/office/drawing/2014/main" id="{506CB1DF-6746-4D3E-A762-231AFAB4E164}"/>
              </a:ext>
            </a:extLst>
          </p:cNvPr>
          <p:cNvSpPr txBox="1">
            <a:spLocks noChangeArrowheads="1"/>
          </p:cNvSpPr>
          <p:nvPr/>
        </p:nvSpPr>
        <p:spPr bwMode="auto">
          <a:xfrm>
            <a:off x="15875" y="594518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29029" name="Text Box 10">
            <a:extLst>
              <a:ext uri="{FF2B5EF4-FFF2-40B4-BE49-F238E27FC236}">
                <a16:creationId xmlns:a16="http://schemas.microsoft.com/office/drawing/2014/main" id="{D30F1D46-B25B-43DE-929D-9836B4B0DF80}"/>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200</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E7AB886C-04AD-4130-B11E-721FB2F8BD32}"/>
              </a:ext>
            </a:extLst>
          </p:cNvPr>
          <p:cNvSpPr txBox="1">
            <a:spLocks noChangeArrowheads="1"/>
          </p:cNvSpPr>
          <p:nvPr/>
        </p:nvSpPr>
        <p:spPr bwMode="auto">
          <a:xfrm>
            <a:off x="76200" y="58674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31075" name="Rectangle 9">
            <a:extLst>
              <a:ext uri="{FF2B5EF4-FFF2-40B4-BE49-F238E27FC236}">
                <a16:creationId xmlns:a16="http://schemas.microsoft.com/office/drawing/2014/main" id="{0D408D4E-70AC-484A-B932-D9CF304CCCCE}"/>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300  p o i n t s  …</a:t>
            </a:r>
          </a:p>
        </p:txBody>
      </p:sp>
      <p:sp>
        <p:nvSpPr>
          <p:cNvPr id="6" name="Rectangle 5">
            <a:extLst>
              <a:ext uri="{FF2B5EF4-FFF2-40B4-BE49-F238E27FC236}">
                <a16:creationId xmlns:a16="http://schemas.microsoft.com/office/drawing/2014/main" id="{DD240325-1B76-4699-973D-08D16AD4C3AD}"/>
              </a:ext>
            </a:extLst>
          </p:cNvPr>
          <p:cNvSpPr/>
          <p:nvPr/>
        </p:nvSpPr>
        <p:spPr>
          <a:xfrm>
            <a:off x="304800" y="1311275"/>
            <a:ext cx="8610600" cy="4094163"/>
          </a:xfrm>
          <a:prstGeom prst="rect">
            <a:avLst/>
          </a:prstGeom>
        </p:spPr>
        <p:txBody>
          <a:bodyPr>
            <a:spAutoFit/>
          </a:bodyPr>
          <a:lstStyle/>
          <a:p>
            <a:pPr algn="ctr" eaLnBrk="1" hangingPunct="1">
              <a:spcBef>
                <a:spcPct val="50000"/>
              </a:spcBef>
              <a:defRPr/>
            </a:pPr>
            <a:r>
              <a:rPr lang="en-US" sz="5200" b="1" dirty="0">
                <a:effectLst>
                  <a:outerShdw blurRad="38100" dist="38100" dir="2700000" algn="tl">
                    <a:srgbClr val="000000"/>
                  </a:outerShdw>
                </a:effectLst>
              </a:rPr>
              <a:t>Malicious online advertising that contains software intended to damage or disable computers.</a:t>
            </a:r>
            <a:endParaRPr lang="en-US" sz="5200" b="1" dirty="0">
              <a:solidFill>
                <a:srgbClr val="002060"/>
              </a:solidFill>
              <a:effectLst>
                <a:outerShdw blurRad="38100" dist="38100" dir="2700000" algn="tl">
                  <a:srgbClr val="000000"/>
                </a:outerShdw>
              </a:effectLst>
            </a:endParaRP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a:extLst>
              <a:ext uri="{FF2B5EF4-FFF2-40B4-BE49-F238E27FC236}">
                <a16:creationId xmlns:a16="http://schemas.microsoft.com/office/drawing/2014/main" id="{8308F311-CE93-4F18-A7E5-173A33251866}"/>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133123" name="Text Box 4">
            <a:extLst>
              <a:ext uri="{FF2B5EF4-FFF2-40B4-BE49-F238E27FC236}">
                <a16:creationId xmlns:a16="http://schemas.microsoft.com/office/drawing/2014/main" id="{F28088EB-9D4B-49B7-A238-A340214EFDC1}"/>
              </a:ext>
            </a:extLst>
          </p:cNvPr>
          <p:cNvSpPr txBox="1">
            <a:spLocks noChangeArrowheads="1"/>
          </p:cNvSpPr>
          <p:nvPr/>
        </p:nvSpPr>
        <p:spPr bwMode="auto">
          <a:xfrm>
            <a:off x="560388" y="2035175"/>
            <a:ext cx="8153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7000" b="1"/>
              <a:t>Malware or Malvertising</a:t>
            </a:r>
          </a:p>
        </p:txBody>
      </p:sp>
      <p:sp>
        <p:nvSpPr>
          <p:cNvPr id="22535" name="Text Box 7">
            <a:extLst>
              <a:ext uri="{FF2B5EF4-FFF2-40B4-BE49-F238E27FC236}">
                <a16:creationId xmlns:a16="http://schemas.microsoft.com/office/drawing/2014/main" id="{C7FBD970-6CB1-4D28-888B-CA03ED73DE11}"/>
              </a:ext>
            </a:extLst>
          </p:cNvPr>
          <p:cNvSpPr txBox="1">
            <a:spLocks noChangeArrowheads="1"/>
          </p:cNvSpPr>
          <p:nvPr/>
        </p:nvSpPr>
        <p:spPr bwMode="auto">
          <a:xfrm>
            <a:off x="65088"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33125" name="Text Box 10">
            <a:extLst>
              <a:ext uri="{FF2B5EF4-FFF2-40B4-BE49-F238E27FC236}">
                <a16:creationId xmlns:a16="http://schemas.microsoft.com/office/drawing/2014/main" id="{17DCC2A3-9122-4DF9-B012-360D3456042D}"/>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300</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A30F0B59-BDD0-4809-BD85-7F759B750E8D}"/>
              </a:ext>
            </a:extLst>
          </p:cNvPr>
          <p:cNvSpPr txBox="1">
            <a:spLocks noChangeArrowheads="1"/>
          </p:cNvSpPr>
          <p:nvPr/>
        </p:nvSpPr>
        <p:spPr bwMode="auto">
          <a:xfrm>
            <a:off x="0" y="589915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35171" name="Rectangle 9">
            <a:extLst>
              <a:ext uri="{FF2B5EF4-FFF2-40B4-BE49-F238E27FC236}">
                <a16:creationId xmlns:a16="http://schemas.microsoft.com/office/drawing/2014/main" id="{4ED0AB4B-20BD-4A7A-8504-B547A314C875}"/>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400  p o i n t s  …</a:t>
            </a:r>
          </a:p>
        </p:txBody>
      </p:sp>
      <p:sp>
        <p:nvSpPr>
          <p:cNvPr id="6" name="Rectangle 5">
            <a:extLst>
              <a:ext uri="{FF2B5EF4-FFF2-40B4-BE49-F238E27FC236}">
                <a16:creationId xmlns:a16="http://schemas.microsoft.com/office/drawing/2014/main" id="{7BD8DFB0-AC76-4BF6-BA3E-3E17E99E0674}"/>
              </a:ext>
            </a:extLst>
          </p:cNvPr>
          <p:cNvSpPr/>
          <p:nvPr/>
        </p:nvSpPr>
        <p:spPr>
          <a:xfrm>
            <a:off x="304800" y="3048000"/>
            <a:ext cx="8610600" cy="1006475"/>
          </a:xfrm>
          <a:prstGeom prst="rect">
            <a:avLst/>
          </a:prstGeom>
        </p:spPr>
        <p:txBody>
          <a:bodyPr>
            <a:spAutoFit/>
          </a:bodyPr>
          <a:lstStyle/>
          <a:p>
            <a:pPr algn="ctr" eaLnBrk="1" hangingPunct="1">
              <a:spcBef>
                <a:spcPct val="50000"/>
              </a:spcBef>
              <a:defRPr/>
            </a:pPr>
            <a:r>
              <a:rPr lang="en-US" sz="6000" b="1" dirty="0">
                <a:solidFill>
                  <a:srgbClr val="002060"/>
                </a:solidFill>
                <a:effectLst>
                  <a:outerShdw blurRad="38100" dist="38100" dir="2700000" algn="tl">
                    <a:srgbClr val="000000"/>
                  </a:outerShdw>
                </a:effectLst>
              </a:rPr>
              <a:t> </a:t>
            </a:r>
          </a:p>
        </p:txBody>
      </p:sp>
      <p:sp>
        <p:nvSpPr>
          <p:cNvPr id="5" name="TextBox 4">
            <a:extLst>
              <a:ext uri="{FF2B5EF4-FFF2-40B4-BE49-F238E27FC236}">
                <a16:creationId xmlns:a16="http://schemas.microsoft.com/office/drawing/2014/main" id="{A2582548-AE9F-411D-9FA9-CFAAF7EB092A}"/>
              </a:ext>
            </a:extLst>
          </p:cNvPr>
          <p:cNvSpPr txBox="1"/>
          <p:nvPr/>
        </p:nvSpPr>
        <p:spPr>
          <a:xfrm>
            <a:off x="0" y="1219200"/>
            <a:ext cx="9144000" cy="4432300"/>
          </a:xfrm>
          <a:prstGeom prst="rect">
            <a:avLst/>
          </a:prstGeom>
          <a:noFill/>
        </p:spPr>
        <p:txBody>
          <a:bodyPr>
            <a:spAutoFit/>
          </a:bodyPr>
          <a:lstStyle/>
          <a:p>
            <a:pPr algn="ctr">
              <a:defRPr/>
            </a:pPr>
            <a:r>
              <a:rPr lang="en-US" sz="4400" b="1" dirty="0">
                <a:effectLst>
                  <a:outerShdw blurRad="38100" dist="38100" dir="2700000" algn="tl">
                    <a:srgbClr val="000000"/>
                  </a:outerShdw>
                </a:effectLst>
              </a:rPr>
              <a:t>When hackers use malicious programs to route you to their websites, even if you’ve correctly typed in the address of a site you want to visit. </a:t>
            </a:r>
          </a:p>
          <a:p>
            <a:pPr>
              <a:defRPr/>
            </a:pPr>
            <a:endParaRPr lang="en-US" dirty="0"/>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a:extLst>
              <a:ext uri="{FF2B5EF4-FFF2-40B4-BE49-F238E27FC236}">
                <a16:creationId xmlns:a16="http://schemas.microsoft.com/office/drawing/2014/main" id="{35DFF197-B094-4C25-A3AA-30C7AEDA65CD}"/>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31CE03ED-FAC9-4D9B-A0ED-6663E3ED1857}"/>
              </a:ext>
            </a:extLst>
          </p:cNvPr>
          <p:cNvSpPr txBox="1">
            <a:spLocks noChangeArrowheads="1"/>
          </p:cNvSpPr>
          <p:nvPr/>
        </p:nvSpPr>
        <p:spPr bwMode="auto">
          <a:xfrm>
            <a:off x="381000" y="2590800"/>
            <a:ext cx="8153400" cy="1169988"/>
          </a:xfrm>
          <a:prstGeom prst="rect">
            <a:avLst/>
          </a:prstGeom>
          <a:noFill/>
          <a:ln w="9525">
            <a:noFill/>
            <a:miter lim="800000"/>
            <a:headEnd/>
            <a:tailEnd/>
          </a:ln>
          <a:effectLst/>
        </p:spPr>
        <p:txBody>
          <a:bodyPr>
            <a:spAutoFit/>
          </a:bodyPr>
          <a:lstStyle/>
          <a:p>
            <a:pPr algn="ctr" eaLnBrk="1" hangingPunct="1">
              <a:spcBef>
                <a:spcPct val="50000"/>
              </a:spcBef>
              <a:defRPr/>
            </a:pPr>
            <a:r>
              <a:rPr lang="en-US" sz="7000" b="1" dirty="0">
                <a:effectLst>
                  <a:outerShdw blurRad="38100" dist="38100" dir="2700000" algn="tl">
                    <a:srgbClr val="000000"/>
                  </a:outerShdw>
                </a:effectLst>
              </a:rPr>
              <a:t>Pharming</a:t>
            </a:r>
          </a:p>
        </p:txBody>
      </p:sp>
      <p:sp>
        <p:nvSpPr>
          <p:cNvPr id="22535" name="Text Box 7">
            <a:extLst>
              <a:ext uri="{FF2B5EF4-FFF2-40B4-BE49-F238E27FC236}">
                <a16:creationId xmlns:a16="http://schemas.microsoft.com/office/drawing/2014/main" id="{E4F273F5-79FD-4179-8251-CF2FB10E3622}"/>
              </a:ext>
            </a:extLst>
          </p:cNvPr>
          <p:cNvSpPr txBox="1">
            <a:spLocks noChangeArrowheads="1"/>
          </p:cNvSpPr>
          <p:nvPr/>
        </p:nvSpPr>
        <p:spPr bwMode="auto">
          <a:xfrm>
            <a:off x="0" y="5908675"/>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37221" name="Text Box 10">
            <a:extLst>
              <a:ext uri="{FF2B5EF4-FFF2-40B4-BE49-F238E27FC236}">
                <a16:creationId xmlns:a16="http://schemas.microsoft.com/office/drawing/2014/main" id="{96BC5BE3-EEC1-4FE5-83C1-EFAF3383A42D}"/>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400</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202ADF18-9C80-4E59-BD5C-2140B93CA4AE}"/>
              </a:ext>
            </a:extLst>
          </p:cNvPr>
          <p:cNvSpPr txBox="1">
            <a:spLocks noChangeArrowheads="1"/>
          </p:cNvSpPr>
          <p:nvPr/>
        </p:nvSpPr>
        <p:spPr bwMode="auto">
          <a:xfrm>
            <a:off x="0" y="6019800"/>
            <a:ext cx="91440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139267" name="Rectangle 9">
            <a:extLst>
              <a:ext uri="{FF2B5EF4-FFF2-40B4-BE49-F238E27FC236}">
                <a16:creationId xmlns:a16="http://schemas.microsoft.com/office/drawing/2014/main" id="{7746F5FC-3849-4E1D-B592-68450CB9135A}"/>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6   f o r   500  p o i n t s  …</a:t>
            </a:r>
          </a:p>
        </p:txBody>
      </p:sp>
      <p:sp>
        <p:nvSpPr>
          <p:cNvPr id="139268" name="Rectangle 5">
            <a:extLst>
              <a:ext uri="{FF2B5EF4-FFF2-40B4-BE49-F238E27FC236}">
                <a16:creationId xmlns:a16="http://schemas.microsoft.com/office/drawing/2014/main" id="{0841F308-E0E2-43D4-9BB3-0C498BF30160}"/>
              </a:ext>
            </a:extLst>
          </p:cNvPr>
          <p:cNvSpPr>
            <a:spLocks noChangeArrowheads="1"/>
          </p:cNvSpPr>
          <p:nvPr/>
        </p:nvSpPr>
        <p:spPr bwMode="auto">
          <a:xfrm>
            <a:off x="0" y="1371600"/>
            <a:ext cx="91440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000" b="1"/>
              <a:t>The act of trying to trick you, into providing sensitive personal data or credit accounts, by a scammer  posing as a trusted business  or other entity.</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a:extLst>
              <a:ext uri="{FF2B5EF4-FFF2-40B4-BE49-F238E27FC236}">
                <a16:creationId xmlns:a16="http://schemas.microsoft.com/office/drawing/2014/main" id="{F2550ADB-B8FF-46F6-8F0D-D38F1D2EAAF6}"/>
              </a:ext>
            </a:extLst>
          </p:cNvPr>
          <p:cNvSpPr>
            <a:spLocks noChangeArrowheads="1"/>
          </p:cNvSpPr>
          <p:nvPr/>
        </p:nvSpPr>
        <p:spPr bwMode="auto">
          <a:xfrm>
            <a:off x="560388" y="304800"/>
            <a:ext cx="83820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i="1">
                <a:solidFill>
                  <a:srgbClr val="FFFF00"/>
                </a:solidFill>
              </a:rPr>
              <a:t>T h e   c o r r e c t   a n s w e r   i s …</a:t>
            </a:r>
          </a:p>
        </p:txBody>
      </p:sp>
      <p:sp>
        <p:nvSpPr>
          <p:cNvPr id="22532" name="Text Box 4">
            <a:extLst>
              <a:ext uri="{FF2B5EF4-FFF2-40B4-BE49-F238E27FC236}">
                <a16:creationId xmlns:a16="http://schemas.microsoft.com/office/drawing/2014/main" id="{8CD4F692-DC93-4FD5-BD6C-489B2963581E}"/>
              </a:ext>
            </a:extLst>
          </p:cNvPr>
          <p:cNvSpPr txBox="1">
            <a:spLocks noChangeArrowheads="1"/>
          </p:cNvSpPr>
          <p:nvPr/>
        </p:nvSpPr>
        <p:spPr bwMode="auto">
          <a:xfrm>
            <a:off x="457200" y="2024063"/>
            <a:ext cx="8153400" cy="1784350"/>
          </a:xfrm>
          <a:prstGeom prst="rect">
            <a:avLst/>
          </a:prstGeom>
          <a:noFill/>
          <a:ln w="9525">
            <a:noFill/>
            <a:miter lim="800000"/>
            <a:headEnd/>
            <a:tailEnd/>
          </a:ln>
          <a:effectLst/>
        </p:spPr>
        <p:txBody>
          <a:bodyPr>
            <a:spAutoFit/>
          </a:bodyPr>
          <a:lstStyle/>
          <a:p>
            <a:pPr algn="ctr" eaLnBrk="1" hangingPunct="1">
              <a:spcBef>
                <a:spcPct val="50000"/>
              </a:spcBef>
              <a:defRPr/>
            </a:pPr>
            <a:br>
              <a:rPr lang="en-US" sz="4000" b="1" dirty="0">
                <a:effectLst>
                  <a:outerShdw blurRad="38100" dist="38100" dir="2700000" algn="tl">
                    <a:srgbClr val="000000"/>
                  </a:outerShdw>
                </a:effectLst>
              </a:rPr>
            </a:br>
            <a:r>
              <a:rPr lang="en-US" sz="7000" b="1" dirty="0">
                <a:effectLst>
                  <a:outerShdw blurRad="38100" dist="38100" dir="2700000" algn="tl">
                    <a:srgbClr val="000000"/>
                  </a:outerShdw>
                </a:effectLst>
              </a:rPr>
              <a:t>Phishing</a:t>
            </a:r>
          </a:p>
        </p:txBody>
      </p:sp>
      <p:sp>
        <p:nvSpPr>
          <p:cNvPr id="22535" name="Text Box 7">
            <a:extLst>
              <a:ext uri="{FF2B5EF4-FFF2-40B4-BE49-F238E27FC236}">
                <a16:creationId xmlns:a16="http://schemas.microsoft.com/office/drawing/2014/main" id="{F6E6E776-17D2-4DBA-BEA2-2F3768EB87F8}"/>
              </a:ext>
            </a:extLst>
          </p:cNvPr>
          <p:cNvSpPr txBox="1">
            <a:spLocks noChangeArrowheads="1"/>
          </p:cNvSpPr>
          <p:nvPr/>
        </p:nvSpPr>
        <p:spPr bwMode="auto">
          <a:xfrm>
            <a:off x="0" y="5907088"/>
            <a:ext cx="91440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000000"/>
                  </a:outerShdw>
                </a:effectLst>
                <a:hlinkClick r:id="rId3" action="ppaction://hlinksldjump"/>
              </a:rPr>
              <a:t>CLICK TO PLAY AGAIN</a:t>
            </a:r>
            <a:endParaRPr lang="en-US" sz="2000" b="1" dirty="0">
              <a:solidFill>
                <a:srgbClr val="FFFF00"/>
              </a:solidFill>
              <a:effectLst>
                <a:outerShdw blurRad="38100" dist="38100" dir="2700000" algn="tl">
                  <a:srgbClr val="000000"/>
                </a:outerShdw>
              </a:effectLst>
            </a:endParaRPr>
          </a:p>
        </p:txBody>
      </p:sp>
      <p:sp>
        <p:nvSpPr>
          <p:cNvPr id="141317" name="Text Box 10">
            <a:extLst>
              <a:ext uri="{FF2B5EF4-FFF2-40B4-BE49-F238E27FC236}">
                <a16:creationId xmlns:a16="http://schemas.microsoft.com/office/drawing/2014/main" id="{13A87DED-F363-4D01-BC41-52C357162DD8}"/>
              </a:ext>
            </a:extLst>
          </p:cNvPr>
          <p:cNvSpPr txBox="1">
            <a:spLocks noChangeArrowheads="1"/>
          </p:cNvSpPr>
          <p:nvPr/>
        </p:nvSpPr>
        <p:spPr bwMode="auto">
          <a:xfrm>
            <a:off x="7543800" y="5451475"/>
            <a:ext cx="14668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800">
                <a:solidFill>
                  <a:srgbClr val="F79717"/>
                </a:solidFill>
                <a:latin typeface="Berlin Sans FB Demi" panose="020E0802020502020306" pitchFamily="34" charset="0"/>
              </a:rPr>
              <a:t>500</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5">
            <a:extLst>
              <a:ext uri="{FF2B5EF4-FFF2-40B4-BE49-F238E27FC236}">
                <a16:creationId xmlns:a16="http://schemas.microsoft.com/office/drawing/2014/main" id="{88232A6E-EFEB-44DB-B9FD-551C28A7845E}"/>
              </a:ext>
            </a:extLst>
          </p:cNvPr>
          <p:cNvSpPr txBox="1">
            <a:spLocks noChangeArrowheads="1"/>
          </p:cNvSpPr>
          <p:nvPr/>
        </p:nvSpPr>
        <p:spPr bwMode="auto">
          <a:xfrm>
            <a:off x="1579563" y="2312988"/>
            <a:ext cx="6096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pPr>
            <a:r>
              <a:rPr lang="en-US" altLang="en-US" sz="4400">
                <a:solidFill>
                  <a:srgbClr val="CB7707"/>
                </a:solidFill>
                <a:latin typeface="Comic Sans MS" panose="030F0702030302020204" pitchFamily="66" charset="0"/>
              </a:rPr>
              <a:t> </a:t>
            </a:r>
            <a:br>
              <a:rPr lang="en-US" altLang="en-US" sz="4400">
                <a:solidFill>
                  <a:srgbClr val="CB7707"/>
                </a:solidFill>
                <a:latin typeface="Comic Sans MS" panose="030F0702030302020204" pitchFamily="66" charset="0"/>
              </a:rPr>
            </a:br>
            <a:endParaRPr lang="en-US" altLang="en-US" sz="4400">
              <a:solidFill>
                <a:srgbClr val="002060"/>
              </a:solidFill>
              <a:latin typeface="Comic Sans MS" panose="030F0702030302020204" pitchFamily="66" charset="0"/>
            </a:endParaRPr>
          </a:p>
        </p:txBody>
      </p:sp>
      <p:sp>
        <p:nvSpPr>
          <p:cNvPr id="125959" name="AutoShape 7">
            <a:hlinkClick r:id="rId3" action="ppaction://hlinksldjump" highlightClick="1"/>
            <a:extLst>
              <a:ext uri="{FF2B5EF4-FFF2-40B4-BE49-F238E27FC236}">
                <a16:creationId xmlns:a16="http://schemas.microsoft.com/office/drawing/2014/main" id="{975A7E2B-894E-4F67-B52D-964237CA543F}"/>
              </a:ext>
            </a:extLst>
          </p:cNvPr>
          <p:cNvSpPr>
            <a:spLocks noChangeArrowheads="1"/>
          </p:cNvSpPr>
          <p:nvPr/>
        </p:nvSpPr>
        <p:spPr bwMode="auto">
          <a:xfrm flipV="1">
            <a:off x="0" y="6858000"/>
            <a:ext cx="9144000" cy="46038"/>
          </a:xfrm>
          <a:prstGeom prst="actionButtonBlank">
            <a:avLst/>
          </a:prstGeom>
          <a:noFill/>
          <a:ln w="9525">
            <a:noFill/>
            <a:miter lim="800000"/>
            <a:headEnd/>
            <a:tailEnd/>
          </a:ln>
          <a:effectLst/>
        </p:spPr>
        <p:txBody>
          <a:bodyPr wrap="none" anchor="ctr"/>
          <a:lstStyle/>
          <a:p>
            <a:pPr algn="ctr" eaLnBrk="1" hangingPunct="1">
              <a:defRPr/>
            </a:pPr>
            <a:endParaRPr lang="en-US" sz="6000" b="1">
              <a:solidFill>
                <a:schemeClr val="bg1"/>
              </a:solidFill>
              <a:effectLst>
                <a:outerShdw blurRad="38100" dist="38100" dir="2700000" algn="tl">
                  <a:srgbClr val="000000">
                    <a:alpha val="43137"/>
                  </a:srgbClr>
                </a:outerShdw>
              </a:effectLst>
            </a:endParaRPr>
          </a:p>
        </p:txBody>
      </p:sp>
      <p:sp>
        <p:nvSpPr>
          <p:cNvPr id="143364" name="Rectangle 7">
            <a:extLst>
              <a:ext uri="{FF2B5EF4-FFF2-40B4-BE49-F238E27FC236}">
                <a16:creationId xmlns:a16="http://schemas.microsoft.com/office/drawing/2014/main" id="{E188572D-EABC-4360-A64C-8A4AA37C3BBA}"/>
              </a:ext>
            </a:extLst>
          </p:cNvPr>
          <p:cNvSpPr>
            <a:spLocks noChangeArrowheads="1"/>
          </p:cNvSpPr>
          <p:nvPr/>
        </p:nvSpPr>
        <p:spPr bwMode="auto">
          <a:xfrm>
            <a:off x="266700" y="1290638"/>
            <a:ext cx="86106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4400" b="1"/>
              <a:t>Clandestine program that logs sequential strokes on your keyboard and sends them back to hackers so they can figure out your log-in credentials. </a:t>
            </a:r>
          </a:p>
        </p:txBody>
      </p:sp>
      <p:sp>
        <p:nvSpPr>
          <p:cNvPr id="5" name="TextBox 4">
            <a:extLst>
              <a:ext uri="{FF2B5EF4-FFF2-40B4-BE49-F238E27FC236}">
                <a16:creationId xmlns:a16="http://schemas.microsoft.com/office/drawing/2014/main" id="{871A3351-4060-4C2E-A2D0-AF2F5A630BB7}"/>
              </a:ext>
            </a:extLst>
          </p:cNvPr>
          <p:cNvSpPr txBox="1"/>
          <p:nvPr/>
        </p:nvSpPr>
        <p:spPr>
          <a:xfrm>
            <a:off x="0" y="406400"/>
            <a:ext cx="9144000" cy="584200"/>
          </a:xfrm>
          <a:prstGeom prst="rect">
            <a:avLst/>
          </a:prstGeom>
          <a:noFill/>
        </p:spPr>
        <p:txBody>
          <a:bodyPr>
            <a:spAutoFit/>
          </a:bodyPr>
          <a:lstStyle/>
          <a:p>
            <a:pPr algn="ctr">
              <a:defRPr/>
            </a:pPr>
            <a:r>
              <a:rPr lang="en-US" sz="3200" b="1" i="1" dirty="0">
                <a:ln w="0" cap="flat" cmpd="sng">
                  <a:noFill/>
                </a:ln>
                <a:solidFill>
                  <a:srgbClr val="FFFF00"/>
                </a:solidFill>
                <a:effectLst>
                  <a:outerShdw blurRad="50800" dist="38100" dir="2700000" algn="tl" rotWithShape="0">
                    <a:schemeClr val="tx1"/>
                  </a:outerShdw>
                </a:effectLst>
              </a:rPr>
              <a:t>F </a:t>
            </a:r>
            <a:r>
              <a:rPr lang="en-US" sz="3200" b="1" i="1" dirty="0" err="1">
                <a:ln w="0" cap="flat" cmpd="sng">
                  <a:noFill/>
                </a:ln>
                <a:solidFill>
                  <a:srgbClr val="FFFF00"/>
                </a:solidFill>
                <a:effectLst>
                  <a:outerShdw blurRad="50800" dist="38100" dir="2700000" algn="tl" rotWithShape="0">
                    <a:schemeClr val="tx1"/>
                  </a:outerShdw>
                </a:effectLst>
              </a:rPr>
              <a:t>i</a:t>
            </a:r>
            <a:r>
              <a:rPr lang="en-US" sz="3200" dirty="0">
                <a:solidFill>
                  <a:srgbClr val="FFFF00"/>
                </a:solidFill>
                <a:effectLst>
                  <a:outerShdw blurRad="38100" dist="38100" dir="2700000" algn="tl">
                    <a:srgbClr val="000000"/>
                  </a:outerShdw>
                </a:effectLst>
              </a:rPr>
              <a:t> </a:t>
            </a:r>
            <a:r>
              <a:rPr lang="en-US" sz="3200" b="1" i="1" dirty="0">
                <a:ln w="0" cap="flat" cmpd="sng">
                  <a:noFill/>
                </a:ln>
                <a:solidFill>
                  <a:srgbClr val="FFFF00"/>
                </a:solidFill>
                <a:effectLst>
                  <a:outerShdw blurRad="50800" dist="38100" dir="2700000" algn="tl" rotWithShape="0">
                    <a:schemeClr val="tx1"/>
                  </a:outerShdw>
                </a:effectLst>
              </a:rPr>
              <a:t>n a l   J e o p a r d y   Q u e s t </a:t>
            </a:r>
            <a:r>
              <a:rPr lang="en-US" sz="3200" b="1" i="1" dirty="0" err="1">
                <a:ln w="0" cap="flat" cmpd="sng">
                  <a:noFill/>
                </a:ln>
                <a:solidFill>
                  <a:srgbClr val="FFFF00"/>
                </a:solidFill>
                <a:effectLst>
                  <a:outerShdw blurRad="50800" dist="38100" dir="2700000" algn="tl" rotWithShape="0">
                    <a:schemeClr val="tx1"/>
                  </a:outerShdw>
                </a:effectLst>
              </a:rPr>
              <a:t>i</a:t>
            </a:r>
            <a:r>
              <a:rPr lang="en-US" sz="3200" b="1" i="1" dirty="0">
                <a:ln w="0" cap="flat" cmpd="sng">
                  <a:noFill/>
                </a:ln>
                <a:solidFill>
                  <a:srgbClr val="FFFF00"/>
                </a:solidFill>
                <a:effectLst>
                  <a:outerShdw blurRad="50800" dist="38100" dir="2700000" algn="tl" rotWithShape="0">
                    <a:schemeClr val="tx1"/>
                  </a:outerShdw>
                </a:effectLst>
              </a:rPr>
              <a:t> o n </a:t>
            </a:r>
          </a:p>
        </p:txBody>
      </p:sp>
      <p:sp>
        <p:nvSpPr>
          <p:cNvPr id="6" name="TextBox 5">
            <a:extLst>
              <a:ext uri="{FF2B5EF4-FFF2-40B4-BE49-F238E27FC236}">
                <a16:creationId xmlns:a16="http://schemas.microsoft.com/office/drawing/2014/main" id="{D61A2D22-6ACD-4330-8EE6-618F68D894AA}"/>
              </a:ext>
            </a:extLst>
          </p:cNvPr>
          <p:cNvSpPr txBox="1"/>
          <p:nvPr/>
        </p:nvSpPr>
        <p:spPr>
          <a:xfrm>
            <a:off x="0" y="5946775"/>
            <a:ext cx="9144000" cy="677863"/>
          </a:xfrm>
          <a:prstGeom prst="rect">
            <a:avLst/>
          </a:prstGeom>
          <a:noFill/>
        </p:spPr>
        <p:txBody>
          <a:bodyPr>
            <a:spAutoFit/>
          </a:bodyPr>
          <a:lstStyle/>
          <a:p>
            <a:pPr algn="ctr">
              <a:defRPr/>
            </a:pPr>
            <a:r>
              <a:rPr lang="en-US" sz="2000" b="1" dirty="0">
                <a:solidFill>
                  <a:srgbClr val="FFFF00"/>
                </a:solidFill>
                <a:effectLst>
                  <a:outerShdw blurRad="38100" dist="38100" dir="2700000" algn="tl">
                    <a:srgbClr val="808080"/>
                  </a:outerShdw>
                </a:effectLst>
              </a:rPr>
              <a:t>CLICK TO CHECK</a:t>
            </a:r>
          </a:p>
          <a:p>
            <a:pPr algn="ctr">
              <a:defRPr/>
            </a:pP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Oval 4">
            <a:extLst>
              <a:ext uri="{FF2B5EF4-FFF2-40B4-BE49-F238E27FC236}">
                <a16:creationId xmlns:a16="http://schemas.microsoft.com/office/drawing/2014/main" id="{A419B593-1A30-4F8E-9469-88FAA1FE5EBA}"/>
              </a:ext>
            </a:extLst>
          </p:cNvPr>
          <p:cNvSpPr>
            <a:spLocks noChangeArrowheads="1"/>
          </p:cNvSpPr>
          <p:nvPr/>
        </p:nvSpPr>
        <p:spPr bwMode="auto">
          <a:xfrm>
            <a:off x="1028700" y="1676400"/>
            <a:ext cx="7239000" cy="4267200"/>
          </a:xfrm>
          <a:prstGeom prst="ellipse">
            <a:avLst/>
          </a:prstGeom>
          <a:gradFill rotWithShape="0">
            <a:gsLst>
              <a:gs pos="0">
                <a:schemeClr val="bg1"/>
              </a:gs>
              <a:gs pos="100000">
                <a:srgbClr val="FCC98C"/>
              </a:gs>
            </a:gsLst>
            <a:lin ang="5400000" scaled="1"/>
          </a:gradFill>
          <a:ln w="76200">
            <a:solidFill>
              <a:srgbClr val="FF9900"/>
            </a:solidFill>
            <a:round/>
            <a:headEnd/>
            <a:tailEnd/>
          </a:ln>
          <a:effectLst/>
        </p:spPr>
        <p:txBody>
          <a:bodyPr wrap="none" anchor="ctr"/>
          <a:lstStyle/>
          <a:p>
            <a:pPr algn="ctr" eaLnBrk="1" hangingPunct="1">
              <a:spcBef>
                <a:spcPct val="20000"/>
              </a:spcBef>
              <a:buClr>
                <a:schemeClr val="folHlink"/>
              </a:buClr>
              <a:buSzPct val="60000"/>
              <a:buFont typeface="Wingdings" pitchFamily="2" charset="2"/>
              <a:buNone/>
              <a:defRPr/>
            </a:pPr>
            <a:r>
              <a:rPr lang="en-US" sz="6000" b="1" dirty="0">
                <a:solidFill>
                  <a:srgbClr val="000099"/>
                </a:solidFill>
                <a:effectLst>
                  <a:outerShdw blurRad="38100" dist="38100" dir="2700000" algn="tl">
                    <a:srgbClr val="000000"/>
                  </a:outerShdw>
                </a:effectLst>
                <a:latin typeface="+mn-lt"/>
              </a:rPr>
              <a:t>Scam Speak</a:t>
            </a:r>
          </a:p>
        </p:txBody>
      </p:sp>
      <p:sp>
        <p:nvSpPr>
          <p:cNvPr id="16387" name="Rectangle 8">
            <a:extLst>
              <a:ext uri="{FF2B5EF4-FFF2-40B4-BE49-F238E27FC236}">
                <a16:creationId xmlns:a16="http://schemas.microsoft.com/office/drawing/2014/main" id="{87DB4DE2-CE4C-4604-89F9-EE10002D7533}"/>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3600">
                <a:solidFill>
                  <a:srgbClr val="FFFF00"/>
                </a:solidFill>
              </a:rPr>
              <a:t>What do you know about…</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 Box 5">
            <a:extLst>
              <a:ext uri="{FF2B5EF4-FFF2-40B4-BE49-F238E27FC236}">
                <a16:creationId xmlns:a16="http://schemas.microsoft.com/office/drawing/2014/main" id="{6D8D9587-1727-42E1-B430-5480DEB9F825}"/>
              </a:ext>
            </a:extLst>
          </p:cNvPr>
          <p:cNvSpPr txBox="1">
            <a:spLocks noChangeArrowheads="1"/>
          </p:cNvSpPr>
          <p:nvPr/>
        </p:nvSpPr>
        <p:spPr bwMode="auto">
          <a:xfrm>
            <a:off x="1524000" y="2438400"/>
            <a:ext cx="6096000" cy="1169988"/>
          </a:xfrm>
          <a:prstGeom prst="rect">
            <a:avLst/>
          </a:prstGeom>
          <a:noFill/>
          <a:ln>
            <a:noFill/>
          </a:ln>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50000"/>
              </a:spcBef>
              <a:buClrTx/>
              <a:buSzTx/>
              <a:buFontTx/>
              <a:buNone/>
              <a:defRPr/>
            </a:pPr>
            <a:r>
              <a:rPr lang="en-US" altLang="en-US" sz="7000" b="1" dirty="0">
                <a:latin typeface="+mn-lt"/>
              </a:rPr>
              <a:t>Keylogger</a:t>
            </a:r>
          </a:p>
        </p:txBody>
      </p:sp>
      <p:sp>
        <p:nvSpPr>
          <p:cNvPr id="125959" name="AutoShape 7">
            <a:hlinkClick r:id="rId3" action="ppaction://hlinksldjump" highlightClick="1"/>
            <a:extLst>
              <a:ext uri="{FF2B5EF4-FFF2-40B4-BE49-F238E27FC236}">
                <a16:creationId xmlns:a16="http://schemas.microsoft.com/office/drawing/2014/main" id="{F0ED81ED-D274-4C47-A036-23C3D3EEDF95}"/>
              </a:ext>
            </a:extLst>
          </p:cNvPr>
          <p:cNvSpPr>
            <a:spLocks noChangeArrowheads="1"/>
          </p:cNvSpPr>
          <p:nvPr/>
        </p:nvSpPr>
        <p:spPr bwMode="auto">
          <a:xfrm flipV="1">
            <a:off x="0" y="6858000"/>
            <a:ext cx="9144000" cy="46038"/>
          </a:xfrm>
          <a:prstGeom prst="actionButtonBlank">
            <a:avLst/>
          </a:prstGeom>
          <a:noFill/>
          <a:ln w="9525">
            <a:noFill/>
            <a:miter lim="800000"/>
            <a:headEnd/>
            <a:tailEnd/>
          </a:ln>
          <a:effectLst/>
        </p:spPr>
        <p:txBody>
          <a:bodyPr wrap="none" anchor="ctr"/>
          <a:lstStyle/>
          <a:p>
            <a:pPr algn="ctr" eaLnBrk="1" hangingPunct="1">
              <a:defRPr/>
            </a:pPr>
            <a:endParaRPr lang="en-US" sz="6000" b="1">
              <a:solidFill>
                <a:schemeClr val="bg1"/>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B154C295-4229-44E0-B096-36671B88E1CC}"/>
              </a:ext>
            </a:extLst>
          </p:cNvPr>
          <p:cNvSpPr txBox="1"/>
          <p:nvPr/>
        </p:nvSpPr>
        <p:spPr>
          <a:xfrm>
            <a:off x="0" y="406400"/>
            <a:ext cx="9144000" cy="646113"/>
          </a:xfrm>
          <a:prstGeom prst="rect">
            <a:avLst/>
          </a:prstGeom>
          <a:noFill/>
        </p:spPr>
        <p:txBody>
          <a:bodyPr>
            <a:spAutoFit/>
          </a:bodyPr>
          <a:lstStyle/>
          <a:p>
            <a:pPr algn="ctr">
              <a:defRPr/>
            </a:pPr>
            <a:r>
              <a:rPr lang="en-US" sz="3600" b="1" i="1" dirty="0">
                <a:ln w="0" cap="flat" cmpd="sng">
                  <a:noFill/>
                </a:ln>
                <a:solidFill>
                  <a:srgbClr val="FFFF00"/>
                </a:solidFill>
                <a:effectLst>
                  <a:outerShdw blurRad="50800" dist="38100" dir="2700000" algn="tl" rotWithShape="0">
                    <a:schemeClr val="tx1"/>
                  </a:outerShdw>
                </a:effectLst>
              </a:rPr>
              <a:t>Final  Jeopardy  </a:t>
            </a:r>
            <a:r>
              <a:rPr lang="en-US" sz="3600" b="1" i="1" dirty="0">
                <a:ln w="0" cap="flat" cmpd="sng">
                  <a:noFill/>
                </a:ln>
                <a:solidFill>
                  <a:srgbClr val="FFFF00"/>
                </a:solidFill>
              </a:rPr>
              <a:t>Answer</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descr="C:\Documents and Settings\Sam Grogan\My Documents\Proxima\Set1.5\5.bmp">
            <a:extLst>
              <a:ext uri="{FF2B5EF4-FFF2-40B4-BE49-F238E27FC236}">
                <a16:creationId xmlns:a16="http://schemas.microsoft.com/office/drawing/2014/main" id="{94A3E3A0-243C-4C27-97F5-85FFB79EB5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86681"/>
          <a:stretch>
            <a:fillRect/>
          </a:stretch>
        </p:blipFill>
        <p:spPr bwMode="auto">
          <a:xfrm>
            <a:off x="0" y="22225"/>
            <a:ext cx="9140825" cy="6850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14409" name="Group 73">
            <a:extLst>
              <a:ext uri="{FF2B5EF4-FFF2-40B4-BE49-F238E27FC236}">
                <a16:creationId xmlns:a16="http://schemas.microsoft.com/office/drawing/2014/main" id="{70284368-4C21-4B06-9B23-4E718D738214}"/>
              </a:ext>
            </a:extLst>
          </p:cNvPr>
          <p:cNvGraphicFramePr>
            <a:graphicFrameLocks noGrp="1"/>
          </p:cNvGraphicFramePr>
          <p:nvPr/>
        </p:nvGraphicFramePr>
        <p:xfrm>
          <a:off x="290513" y="228600"/>
          <a:ext cx="8693150" cy="6435725"/>
        </p:xfrm>
        <a:graphic>
          <a:graphicData uri="http://schemas.openxmlformats.org/drawingml/2006/table">
            <a:tbl>
              <a:tblPr/>
              <a:tblGrid>
                <a:gridCol w="1449387">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gridCol w="1449387">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9388">
                  <a:extLst>
                    <a:ext uri="{9D8B030D-6E8A-4147-A177-3AD203B41FA5}">
                      <a16:colId xmlns:a16="http://schemas.microsoft.com/office/drawing/2014/main" val="20005"/>
                    </a:ext>
                  </a:extLst>
                </a:gridCol>
              </a:tblGrid>
              <a:tr h="1143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Types of ID Theft</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You Better Recognize</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Preventing ID Theft</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Name That Scam</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Scam or No Scam</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More Scam Speak</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extLst>
                  <a:ext uri="{0D108BD9-81ED-4DB2-BD59-A6C34878D82A}">
                    <a16:rowId xmlns:a16="http://schemas.microsoft.com/office/drawing/2014/main" val="10000"/>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4" action="ppaction://hlinksldjump"/>
                        </a:rPr>
                        <a:t>100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5" action="ppaction://hlinksldjump"/>
                        </a:rPr>
                        <a:t>100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6"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7"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8"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9" action="ppaction://hlinksldjump"/>
                        </a:rPr>
                        <a:t>100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1"/>
                  </a:ext>
                </a:extLst>
              </a:tr>
              <a:tr h="1044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0"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1"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2"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3"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4"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5" action="ppaction://hlinksldjump"/>
                        </a:rPr>
                        <a:t>200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2"/>
                  </a:ext>
                </a:extLst>
              </a:tr>
              <a:tr h="1055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6"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7"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8"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19"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0"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1" action="ppaction://hlinksldjump"/>
                        </a:rPr>
                        <a:t>300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3"/>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2"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3"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4"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5"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6"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7" action="ppaction://hlinksldjump"/>
                        </a:rPr>
                        <a:t>400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4"/>
                  </a:ext>
                </a:extLst>
              </a:tr>
              <a:tr h="10652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8"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29"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0"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1"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hlinkClick r:id="rId32" action="ppaction://hlinksldjump"/>
                        </a:rPr>
                        <a:t>500</a:t>
                      </a:r>
                      <a:endParaRPr kumimoji="0" lang="en-US" sz="3400" b="0" i="0" u="none" strike="noStrike" cap="none" normalizeH="0" baseline="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hlinkClick r:id="rId33" action="ppaction://hlinksldjump"/>
                        </a:rPr>
                        <a:t>500</a:t>
                      </a:r>
                      <a:endParaRPr kumimoji="0" lang="en-US" sz="3400" b="0" i="0" u="none" strike="noStrike" cap="none" normalizeH="0" baseline="0" dirty="0">
                        <a:ln>
                          <a:noFill/>
                        </a:ln>
                        <a:solidFill>
                          <a:schemeClr val="tx1"/>
                        </a:solidFill>
                        <a:effectLst>
                          <a:outerShdw blurRad="38100" dist="38100" dir="2700000" algn="tl">
                            <a:srgbClr val="000000"/>
                          </a:outerShdw>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5"/>
                  </a:ext>
                </a:extLst>
              </a:tr>
            </a:tbl>
          </a:graphicData>
        </a:graphic>
      </p:graphicFrame>
      <p:sp>
        <p:nvSpPr>
          <p:cNvPr id="20443" name="Text Box 987">
            <a:hlinkClick r:id="" action="ppaction://noaction"/>
            <a:extLst>
              <a:ext uri="{FF2B5EF4-FFF2-40B4-BE49-F238E27FC236}">
                <a16:creationId xmlns:a16="http://schemas.microsoft.com/office/drawing/2014/main" id="{D57848A9-CF10-456C-A8CD-28FF35792B55}"/>
              </a:ext>
            </a:extLst>
          </p:cNvPr>
          <p:cNvSpPr txBox="1">
            <a:spLocks noChangeArrowheads="1"/>
          </p:cNvSpPr>
          <p:nvPr/>
        </p:nvSpPr>
        <p:spPr bwMode="auto">
          <a:xfrm>
            <a:off x="7620000" y="6629400"/>
            <a:ext cx="1371600" cy="2444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1" hangingPunct="1">
              <a:spcBef>
                <a:spcPct val="50000"/>
              </a:spcBef>
              <a:defRPr/>
            </a:pPr>
            <a:r>
              <a:rPr lang="en-US" sz="1000" dirty="0">
                <a:solidFill>
                  <a:schemeClr val="bg1"/>
                </a:solidFill>
                <a:effectLst>
                  <a:outerShdw blurRad="38100" dist="38100" dir="2700000" algn="tl">
                    <a:srgbClr val="000000"/>
                  </a:outerShdw>
                </a:effectLst>
                <a:hlinkClick r:id="rId34" action="ppaction://hlinksldjump"/>
              </a:rPr>
              <a:t>FINAL QUESTION</a:t>
            </a:r>
            <a:endParaRPr lang="en-US" sz="1000" dirty="0">
              <a:solidFill>
                <a:schemeClr val="bg1"/>
              </a:solidFill>
              <a:effectLst>
                <a:outerShdw blurRad="38100" dist="38100" dir="2700000" algn="tl">
                  <a:srgbClr val="000000"/>
                </a:outerShdw>
              </a:effectLst>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079FBA08-7B6D-4A91-B4AC-A1C598E0551E}"/>
              </a:ext>
            </a:extLst>
          </p:cNvPr>
          <p:cNvSpPr txBox="1">
            <a:spLocks noChangeArrowheads="1"/>
          </p:cNvSpPr>
          <p:nvPr/>
        </p:nvSpPr>
        <p:spPr bwMode="auto">
          <a:xfrm>
            <a:off x="-26988" y="5872163"/>
            <a:ext cx="9144001"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dirty="0">
                <a:solidFill>
                  <a:srgbClr val="FFFF00"/>
                </a:solidFill>
                <a:effectLst>
                  <a:outerShdw blurRad="38100" dist="38100" dir="2700000" algn="tl">
                    <a:srgbClr val="808080"/>
                  </a:outerShdw>
                </a:effectLst>
              </a:rPr>
              <a:t>CLICK TO CHECK</a:t>
            </a:r>
          </a:p>
        </p:txBody>
      </p:sp>
      <p:sp>
        <p:nvSpPr>
          <p:cNvPr id="20483" name="Rectangle 9">
            <a:extLst>
              <a:ext uri="{FF2B5EF4-FFF2-40B4-BE49-F238E27FC236}">
                <a16:creationId xmlns:a16="http://schemas.microsoft.com/office/drawing/2014/main" id="{3DFF57F3-B8ED-4AE1-97A7-81B67FF73895}"/>
              </a:ext>
            </a:extLst>
          </p:cNvPr>
          <p:cNvSpPr>
            <a:spLocks noChangeArrowheads="1"/>
          </p:cNvSpPr>
          <p:nvPr/>
        </p:nvSpPr>
        <p:spPr bwMode="auto">
          <a:xfrm>
            <a:off x="762000" y="304800"/>
            <a:ext cx="7772400" cy="8382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a:solidFill>
                  <a:srgbClr val="FFFF00"/>
                </a:solidFill>
              </a:rPr>
              <a:t>T o p i c  1   f o r   100  p o i n t s  …</a:t>
            </a:r>
          </a:p>
        </p:txBody>
      </p:sp>
      <p:sp>
        <p:nvSpPr>
          <p:cNvPr id="6" name="Rectangle 5">
            <a:extLst>
              <a:ext uri="{FF2B5EF4-FFF2-40B4-BE49-F238E27FC236}">
                <a16:creationId xmlns:a16="http://schemas.microsoft.com/office/drawing/2014/main" id="{3CF52690-D314-4E9E-8111-393B7D0A04C9}"/>
              </a:ext>
            </a:extLst>
          </p:cNvPr>
          <p:cNvSpPr/>
          <p:nvPr/>
        </p:nvSpPr>
        <p:spPr>
          <a:xfrm>
            <a:off x="304800" y="1676400"/>
            <a:ext cx="8610600" cy="1016000"/>
          </a:xfrm>
          <a:prstGeom prst="rect">
            <a:avLst/>
          </a:prstGeom>
        </p:spPr>
        <p:txBody>
          <a:bodyPr>
            <a:spAutoFit/>
          </a:bodyPr>
          <a:lstStyle/>
          <a:p>
            <a:pPr algn="ctr" eaLnBrk="1" hangingPunct="1">
              <a:spcBef>
                <a:spcPct val="50000"/>
              </a:spcBef>
              <a:defRPr/>
            </a:pPr>
            <a:r>
              <a:rPr lang="en-US" sz="6000" b="1" dirty="0">
                <a:effectLst>
                  <a:outerShdw blurRad="38100" dist="38100" dir="2700000" algn="tl">
                    <a:srgbClr val="000000"/>
                  </a:outerShdw>
                </a:effectLst>
              </a:rPr>
              <a:t> </a:t>
            </a:r>
          </a:p>
        </p:txBody>
      </p:sp>
      <p:sp>
        <p:nvSpPr>
          <p:cNvPr id="20485" name="TextBox 6">
            <a:extLst>
              <a:ext uri="{FF2B5EF4-FFF2-40B4-BE49-F238E27FC236}">
                <a16:creationId xmlns:a16="http://schemas.microsoft.com/office/drawing/2014/main" id="{1B4A1C5A-7FF5-4523-8685-7A9F798E7504}"/>
              </a:ext>
            </a:extLst>
          </p:cNvPr>
          <p:cNvSpPr txBox="1">
            <a:spLocks noChangeArrowheads="1"/>
          </p:cNvSpPr>
          <p:nvPr/>
        </p:nvSpPr>
        <p:spPr bwMode="auto">
          <a:xfrm>
            <a:off x="762000" y="1306513"/>
            <a:ext cx="7315200" cy="4032250"/>
          </a:xfrm>
          <a:prstGeom prst="rect">
            <a:avLst/>
          </a:prstGeom>
          <a:noFill/>
          <a:ln>
            <a:noFill/>
          </a:ln>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defRPr/>
            </a:pPr>
            <a:r>
              <a:rPr lang="en-US" sz="3200" b="1" dirty="0"/>
              <a:t>When fraudsters get their hands on personal information that can be used together to open fraudulent accounts in your name which </a:t>
            </a:r>
            <a:r>
              <a:rPr lang="en-US" sz="3200" b="1" dirty="0">
                <a:latin typeface="+mn-lt"/>
              </a:rPr>
              <a:t>can lead to delinquent accounts showing up on your credit reports and affecting your credit scores.</a:t>
            </a:r>
            <a:endParaRPr lang="en-US" altLang="en-US" sz="3200" b="1" dirty="0">
              <a:latin typeface="+mn-lt"/>
              <a:ea typeface="ＭＳ Ｐゴシック" panose="020B0600070205080204" pitchFamily="34" charset="-128"/>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7/20/2009 7:27:48 PM&quot;&gt;&lt;Slide id=&quot;353&quot; dur=&quot;1.828125&quot; bld=&quot;|.1|.5|.5|.3|0|0|0|0|0|0&quot;/&gt;&lt;Slide id=&quot;396&quot; dur=&quot;2.078125&quot;/&gt;&lt;/Timings&gt;&lt;/WMTools&gt;"/>
</p:tagLst>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4F50D-F978-4AD7-A430-745D37CF71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207150-2605-4476-8B2D-ACB7C91867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Globe</Template>
  <TotalTime>2242</TotalTime>
  <Words>2541</Words>
  <Application>Microsoft Office PowerPoint</Application>
  <PresentationFormat>On-screen Show (4:3)</PresentationFormat>
  <Paragraphs>352</Paragraphs>
  <Slides>70</Slides>
  <Notes>69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70</vt:i4>
      </vt:variant>
    </vt:vector>
  </HeadingPairs>
  <TitlesOfParts>
    <vt:vector size="81" baseType="lpstr">
      <vt:lpstr>Verdana</vt:lpstr>
      <vt:lpstr>Arial</vt:lpstr>
      <vt:lpstr>Wingdings</vt:lpstr>
      <vt:lpstr>Calibri</vt:lpstr>
      <vt:lpstr>Tahoma</vt:lpstr>
      <vt:lpstr>ＭＳ Ｐゴシック</vt:lpstr>
      <vt:lpstr>Berlin Sans FB Demi</vt:lpstr>
      <vt:lpstr>Baskerville Semibold</vt:lpstr>
      <vt:lpstr>Century Gothic</vt:lpstr>
      <vt:lpstr>Comic Sans MS</vt:lpstr>
      <vt:lpstr>Globe</vt:lpstr>
      <vt:lpstr>This is Jeopardy!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Fusion Media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Multi-Q: A Review Game</dc:title>
  <dc:creator>Lister</dc:creator>
  <cp:lastModifiedBy>Jarvon Carson</cp:lastModifiedBy>
  <cp:revision>310</cp:revision>
  <cp:lastPrinted>2021-06-08T21:08:00Z</cp:lastPrinted>
  <dcterms:created xsi:type="dcterms:W3CDTF">2000-06-13T23:05:30Z</dcterms:created>
  <dcterms:modified xsi:type="dcterms:W3CDTF">2021-06-17T12:01:29Z</dcterms:modified>
</cp:coreProperties>
</file>