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1" r:id="rId6"/>
    <p:sldId id="267" r:id="rId7"/>
    <p:sldId id="258" r:id="rId8"/>
    <p:sldId id="262" r:id="rId9"/>
    <p:sldId id="270" r:id="rId10"/>
    <p:sldId id="271" r:id="rId11"/>
    <p:sldId id="273" r:id="rId12"/>
    <p:sldId id="274" r:id="rId13"/>
    <p:sldId id="275" r:id="rId14"/>
    <p:sldId id="278" r:id="rId15"/>
    <p:sldId id="276" r:id="rId16"/>
    <p:sldId id="277" r:id="rId17"/>
    <p:sldId id="279" r:id="rId18"/>
    <p:sldId id="280" r:id="rId19"/>
    <p:sldId id="281" r:id="rId20"/>
    <p:sldId id="265" r:id="rId21"/>
    <p:sldId id="260" r:id="rId22"/>
    <p:sldId id="266" r:id="rId23"/>
    <p:sldId id="282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C7C6F8"/>
    <a:srgbClr val="005CB8"/>
    <a:srgbClr val="8BA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7" autoAdjust="0"/>
  </p:normalViewPr>
  <p:slideViewPr>
    <p:cSldViewPr snapToGrid="0">
      <p:cViewPr varScale="1">
        <p:scale>
          <a:sx n="67" d="100"/>
          <a:sy n="67" d="100"/>
        </p:scale>
        <p:origin x="19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7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2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51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3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89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Competition</a:t>
            </a:r>
            <a:r>
              <a:rPr lang="en-US" baseline="0"/>
              <a:t> Goods - https://padlet.com/teresa_mungai/utcpjmmfoh2nr6cp  </a:t>
            </a:r>
          </a:p>
          <a:p>
            <a:r>
              <a:rPr lang="en-US" baseline="0"/>
              <a:t>Practice: https://padlet.com/teresa_mungai/44c2poqzxgpiicri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16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9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5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ssroomscreen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EEConference202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m@azeco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Using Tech Tools to Teach:</a:t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Padlet and Classroom </a:t>
            </a:r>
            <a:r>
              <a:rPr lang="en-US" sz="44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Screen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Teresa Mungai, Arizona Council on Economic Education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August 4, 2021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Teresam@azecon.org</a:t>
            </a: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64008" y="1125514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solidFill>
                  <a:srgbClr val="7A9900"/>
                </a:solidFill>
              </a:rPr>
              <a:t>K-2</a:t>
            </a:r>
            <a:r>
              <a:rPr lang="en-US" sz="5500" dirty="0"/>
              <a:t> Lesson Sample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6142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If you would like copies of any of these activities, please email me at </a:t>
            </a:r>
            <a:r>
              <a:rPr lang="en-US" sz="1600">
                <a:hlinkClick r:id="rId3"/>
              </a:rPr>
              <a:t>teresam@azecon.org</a:t>
            </a:r>
            <a:r>
              <a:rPr lang="en-US" sz="1600"/>
              <a:t>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13" y="1849989"/>
            <a:ext cx="5759183" cy="837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212" y="2687038"/>
            <a:ext cx="5759183" cy="35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1071725"/>
            <a:ext cx="9144000" cy="864651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7A9900"/>
                </a:solidFill>
              </a:rPr>
              <a:t>3-5</a:t>
            </a:r>
            <a:r>
              <a:rPr lang="en-US" sz="4400" dirty="0"/>
              <a:t> Lesson Sample</a:t>
            </a:r>
          </a:p>
          <a:p>
            <a:pPr fontAlgn="auto">
              <a:spcAft>
                <a:spcPts val="0"/>
              </a:spcAft>
              <a:defRPr/>
            </a:pP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6142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If you would like copies of any of these activities, please email me at </a:t>
            </a:r>
            <a:r>
              <a:rPr lang="en-US" sz="1600">
                <a:hlinkClick r:id="rId3"/>
              </a:rPr>
              <a:t>teresam@azecon.org</a:t>
            </a:r>
            <a:r>
              <a:rPr lang="en-US" sz="1600"/>
              <a:t>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95" y="1818155"/>
            <a:ext cx="6418169" cy="878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194" y="2682805"/>
            <a:ext cx="6418169" cy="33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3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953498"/>
            <a:ext cx="9144000" cy="691813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7A9900"/>
                </a:solidFill>
              </a:rPr>
              <a:t>6-8</a:t>
            </a:r>
            <a:r>
              <a:rPr lang="en-US" sz="4800" dirty="0"/>
              <a:t> Lesson Sample</a:t>
            </a:r>
            <a:endParaRPr lang="en-US" sz="40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6047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If you would like copies of any of these activities, please email me at </a:t>
            </a:r>
            <a:r>
              <a:rPr lang="en-US" sz="1600">
                <a:hlinkClick r:id="rId3"/>
              </a:rPr>
              <a:t>teresam@azecon.org</a:t>
            </a:r>
            <a:r>
              <a:rPr lang="en-US" sz="1600"/>
              <a:t>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71" y="1713568"/>
            <a:ext cx="7009457" cy="925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70" y="2565663"/>
            <a:ext cx="7009457" cy="37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15286" y="102435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7A9900"/>
                </a:solidFill>
              </a:rPr>
              <a:t>9-12 </a:t>
            </a:r>
            <a:r>
              <a:rPr lang="en-US" sz="4400" dirty="0"/>
              <a:t>Lesson Sample</a:t>
            </a: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86" y="626632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If you would like copies of any of these activities, please email me at </a:t>
            </a:r>
            <a:r>
              <a:rPr lang="en-US" sz="1600">
                <a:hlinkClick r:id="rId3"/>
              </a:rPr>
              <a:t>teresam@azecon.org</a:t>
            </a:r>
            <a:r>
              <a:rPr lang="en-US" sz="1600"/>
              <a:t>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79" y="1721370"/>
            <a:ext cx="6289491" cy="89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379" y="2613334"/>
            <a:ext cx="6289491" cy="33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0246" y="2572144"/>
            <a:ext cx="494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access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use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5" y="2900640"/>
            <a:ext cx="3785528" cy="1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81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07008"/>
            <a:ext cx="442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A9900"/>
                </a:solidFill>
              </a:rPr>
              <a:t>What is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9900"/>
                </a:solidFill>
              </a:rPr>
              <a:t>Classroom Screen is a tool for giving your students visual cues and a classroom assistant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760" y="2606514"/>
            <a:ext cx="442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I access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9900"/>
                </a:solidFill>
              </a:rPr>
              <a:t>www.classroomscreen.com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516" y="3529844"/>
            <a:ext cx="4088184" cy="2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01248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Let’s Practice!</a:t>
            </a: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28" y="3155482"/>
            <a:ext cx="378594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8" y="1953333"/>
            <a:ext cx="8779287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Questions?</a:t>
            </a:r>
            <a:endParaRPr lang="en-US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153" y="4285915"/>
            <a:ext cx="5241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Teresa Mungai</a:t>
            </a:r>
          </a:p>
          <a:p>
            <a:pPr algn="ctr"/>
            <a:r>
              <a:rPr lang="en-US" i="1"/>
              <a:t>Director of Programs </a:t>
            </a:r>
          </a:p>
          <a:p>
            <a:pPr algn="ctr"/>
            <a:r>
              <a:rPr lang="en-US" i="1"/>
              <a:t>Arizona Council on Economic Education</a:t>
            </a:r>
          </a:p>
          <a:p>
            <a:pPr algn="ctr"/>
            <a:r>
              <a:rPr lang="en-US">
                <a:hlinkClick r:id="rId3"/>
              </a:rPr>
              <a:t>teresam@azecon.org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12" y="5486222"/>
            <a:ext cx="1074838" cy="1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References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Padlet</a:t>
            </a:r>
            <a:r>
              <a:rPr lang="en-US"/>
              <a:t>:  </a:t>
            </a:r>
            <a:r>
              <a:rPr lang="en-US">
                <a:hlinkClick r:id="rId3"/>
              </a:rPr>
              <a:t>www.padlet.com</a:t>
            </a:r>
            <a:endParaRPr lang="en-US"/>
          </a:p>
          <a:p>
            <a:pPr marL="0" indent="0">
              <a:buNone/>
            </a:pPr>
            <a:r>
              <a:rPr lang="en-US"/>
              <a:t>Classroom Screen: </a:t>
            </a:r>
            <a:r>
              <a:rPr lang="en-US">
                <a:hlinkClick r:id="rId4"/>
              </a:rPr>
              <a:t>www.classroomscreen.com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EconEdLink Membership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>
                <a:latin typeface="Arial"/>
                <a:ea typeface="ＭＳ Ｐゴシック"/>
                <a:cs typeface="Arial"/>
              </a:rPr>
              <a:t> page </a:t>
            </a:r>
            <a:r>
              <a:rPr lang="en-US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6CE22-CFF4-48A3-9EF0-413A7667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01766-BAAB-4128-8B7E-CB789D2B789B}"/>
              </a:ext>
            </a:extLst>
          </p:cNvPr>
          <p:cNvSpPr txBox="1"/>
          <p:nvPr/>
        </p:nvSpPr>
        <p:spPr>
          <a:xfrm>
            <a:off x="2162287" y="5841402"/>
            <a:ext cx="5099125" cy="3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8BA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https://bit.ly/CEEConference2021</a:t>
            </a:r>
            <a:endParaRPr lang="en-US" b="1" i="1">
              <a:solidFill>
                <a:srgbClr val="8B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738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>
                <a:latin typeface="Arial"/>
                <a:ea typeface="ＭＳ Ｐゴシック"/>
              </a:rPr>
              <a:t>via e-mail within 24 hours.</a:t>
            </a:r>
          </a:p>
          <a:p>
            <a:endParaRPr lang="en-US">
              <a:latin typeface="Arial"/>
              <a:ea typeface="ＭＳ Ｐゴシック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Accessing resources: </a:t>
            </a:r>
            <a:endParaRPr lang="en-US"/>
          </a:p>
          <a:p>
            <a:endParaRPr lang="en-US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 b="1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Tech Tools Overview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Hands-on Activity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Questions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Participants will be given an overview of Padlet and Classroom Screen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Participants will take part in an interactive activity using Padlet and Classroom Screen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0246" y="2572144"/>
            <a:ext cx="4940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access it?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use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8" y="2199993"/>
            <a:ext cx="3371567" cy="238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105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07008"/>
            <a:ext cx="442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9900"/>
                </a:solidFill>
              </a:rPr>
              <a:t>Padlet is a free online tool for sharing information and a discussion 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760" y="2606514"/>
            <a:ext cx="442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I access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A9900"/>
                </a:solidFill>
              </a:rPr>
              <a:t>www.padlet.com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76" y="3440318"/>
            <a:ext cx="4392350" cy="25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01248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Let’s Practice!</a:t>
            </a:r>
            <a:endParaRPr lang="en-US" sz="5500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44" y="3242063"/>
            <a:ext cx="337138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2012482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500"/>
              <a:t>Sample Lesson Activities</a:t>
            </a:r>
          </a:p>
          <a:p>
            <a:pPr fontAlgn="auto">
              <a:spcAft>
                <a:spcPts val="0"/>
              </a:spcAft>
              <a:defRPr/>
            </a:pPr>
            <a:endParaRPr lang="en-US" sz="550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540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If you would like copies of any of these activities, please email me at </a:t>
            </a:r>
            <a:r>
              <a:rPr lang="en-US" sz="1600">
                <a:hlinkClick r:id="rId3"/>
              </a:rPr>
              <a:t>teresam@azecon.org</a:t>
            </a:r>
            <a:r>
              <a:rPr lang="en-US" sz="1600"/>
              <a:t>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5" y="3060993"/>
            <a:ext cx="337138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bfa4db11-c700-41fb-b639-f7e6b4e680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12C7ED-91AE-43FD-9A2E-2BDBBF37C57D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On-screen Show (4:3)</PresentationFormat>
  <Paragraphs>84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Times New Roman</vt:lpstr>
      <vt:lpstr>Office Theme</vt:lpstr>
      <vt:lpstr>  Using Tech Tools to Teach: Padlet and Classroom Screen Presented by Teresa Mungai, Arizona Council on Economic Education August 4, 2021 Teresam@azecon.org</vt:lpstr>
      <vt:lpstr>EconEdLink Membership</vt:lpstr>
      <vt:lpstr>Professional Development Certificate</vt:lpstr>
      <vt:lpstr>Agenda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References</vt:lpstr>
      <vt:lpstr>CEE Affiliates</vt:lpstr>
      <vt:lpstr>PowerPoint Presentation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5</cp:revision>
  <dcterms:created xsi:type="dcterms:W3CDTF">2012-09-11T15:07:18Z</dcterms:created>
  <dcterms:modified xsi:type="dcterms:W3CDTF">2021-07-29T14:37:11Z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