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1" r:id="rId6"/>
    <p:sldId id="267" r:id="rId7"/>
    <p:sldId id="258" r:id="rId8"/>
    <p:sldId id="262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65" r:id="rId17"/>
    <p:sldId id="260" r:id="rId18"/>
    <p:sldId id="266" r:id="rId19"/>
    <p:sldId id="269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C7C6F8"/>
    <a:srgbClr val="005CB8"/>
    <a:srgbClr val="8BA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8CF25-2438-4345-B46D-84DB183D0BC4}" v="3" dt="2021-06-25T19:02:41.118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S::jcarson@councilforeconed.org::f1f62c45-4a19-4f8e-934b-b4c64f876624" providerId="AD" clId="Web-{56E9D565-69CA-28FA-032F-65C60E9C3094}"/>
    <pc:docChg chg="modSld">
      <pc:chgData name="Jarvon Carson" userId="S::jcarson@councilforeconed.org::f1f62c45-4a19-4f8e-934b-b4c64f876624" providerId="AD" clId="Web-{56E9D565-69CA-28FA-032F-65C60E9C3094}" dt="2020-05-18T14:29:36.255" v="4" actId="20577"/>
      <pc:docMkLst>
        <pc:docMk/>
      </pc:docMkLst>
      <pc:sldChg chg="modSp">
        <pc:chgData name="Jarvon Carson" userId="S::jcarson@councilforeconed.org::f1f62c45-4a19-4f8e-934b-b4c64f876624" providerId="AD" clId="Web-{56E9D565-69CA-28FA-032F-65C60E9C3094}" dt="2020-05-18T14:29:36.255" v="4" actId="20577"/>
        <pc:sldMkLst>
          <pc:docMk/>
          <pc:sldMk cId="0" sldId="258"/>
        </pc:sldMkLst>
        <pc:spChg chg="mod">
          <ac:chgData name="Jarvon Carson" userId="S::jcarson@councilforeconed.org::f1f62c45-4a19-4f8e-934b-b4c64f876624" providerId="AD" clId="Web-{56E9D565-69CA-28FA-032F-65C60E9C3094}" dt="2020-05-18T14:29:36.255" v="4" actId="20577"/>
          <ac:spMkLst>
            <pc:docMk/>
            <pc:sldMk cId="0" sldId="258"/>
            <ac:spMk id="1536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7F444A85-4560-4B66-A2E0-1857BC17E1F0}"/>
    <pc:docChg chg="modSld">
      <pc:chgData name="Jarvon Carson" userId="S::jcarson@councilforeconed.org::f1f62c45-4a19-4f8e-934b-b4c64f876624" providerId="AD" clId="Web-{7F444A85-4560-4B66-A2E0-1857BC17E1F0}" dt="2020-03-11T16:44:01.443" v="3" actId="20577"/>
      <pc:docMkLst>
        <pc:docMk/>
      </pc:docMkLst>
      <pc:sldChg chg="modSp">
        <pc:chgData name="Jarvon Carson" userId="S::jcarson@councilforeconed.org::f1f62c45-4a19-4f8e-934b-b4c64f876624" providerId="AD" clId="Web-{7F444A85-4560-4B66-A2E0-1857BC17E1F0}" dt="2020-03-11T16:44:01.428" v="2" actId="20577"/>
        <pc:sldMkLst>
          <pc:docMk/>
          <pc:sldMk cId="2696024708" sldId="261"/>
        </pc:sldMkLst>
        <pc:spChg chg="mod">
          <ac:chgData name="Jarvon Carson" userId="S::jcarson@councilforeconed.org::f1f62c45-4a19-4f8e-934b-b4c64f876624" providerId="AD" clId="Web-{7F444A85-4560-4B66-A2E0-1857BC17E1F0}" dt="2020-03-11T16:44:01.428" v="2" actId="20577"/>
          <ac:spMkLst>
            <pc:docMk/>
            <pc:sldMk cId="2696024708" sldId="261"/>
            <ac:spMk id="3" creationId="{D213714B-F9E8-8C44-9AF8-383F3F244D95}"/>
          </ac:spMkLst>
        </pc:spChg>
      </pc:sldChg>
    </pc:docChg>
  </pc:docChgLst>
  <pc:docChgLst>
    <pc:chgData name="Jarvon Carson" userId="f1f62c45-4a19-4f8e-934b-b4c64f876624" providerId="ADAL" clId="{F0971928-1E78-40E0-B736-B169E086694D}"/>
    <pc:docChg chg="modSld">
      <pc:chgData name="Jarvon Carson" userId="f1f62c45-4a19-4f8e-934b-b4c64f876624" providerId="ADAL" clId="{F0971928-1E78-40E0-B736-B169E086694D}" dt="2020-08-29T18:38:51.251" v="3" actId="1076"/>
      <pc:docMkLst>
        <pc:docMk/>
      </pc:docMkLst>
      <pc:sldChg chg="addSp modSp mod">
        <pc:chgData name="Jarvon Carson" userId="f1f62c45-4a19-4f8e-934b-b4c64f876624" providerId="ADAL" clId="{F0971928-1E78-40E0-B736-B169E086694D}" dt="2020-08-29T18:38:51.251" v="3" actId="1076"/>
        <pc:sldMkLst>
          <pc:docMk/>
          <pc:sldMk cId="672654274" sldId="269"/>
        </pc:sldMkLst>
        <pc:picChg chg="add mod">
          <ac:chgData name="Jarvon Carson" userId="f1f62c45-4a19-4f8e-934b-b4c64f876624" providerId="ADAL" clId="{F0971928-1E78-40E0-B736-B169E086694D}" dt="2020-08-29T18:38:51.251" v="3" actId="1076"/>
          <ac:picMkLst>
            <pc:docMk/>
            <pc:sldMk cId="672654274" sldId="269"/>
            <ac:picMk id="10" creationId="{3A7E8432-E2ED-4609-928F-7A71E7351466}"/>
          </ac:picMkLst>
        </pc:picChg>
      </pc:sldChg>
    </pc:docChg>
  </pc:docChgLst>
  <pc:docChgLst>
    <pc:chgData name="Jarvon Carson" userId="f1f62c45-4a19-4f8e-934b-b4c64f876624" providerId="ADAL" clId="{31B01ABE-4DEB-47CA-93D9-607276731FF5}"/>
    <pc:docChg chg="modSld">
      <pc:chgData name="Jarvon Carson" userId="f1f62c45-4a19-4f8e-934b-b4c64f876624" providerId="ADAL" clId="{31B01ABE-4DEB-47CA-93D9-607276731FF5}" dt="2020-05-04T14:15:40.174" v="139" actId="20577"/>
      <pc:docMkLst>
        <pc:docMk/>
      </pc:docMkLst>
      <pc:sldChg chg="modSp modAnim">
        <pc:chgData name="Jarvon Carson" userId="f1f62c45-4a19-4f8e-934b-b4c64f876624" providerId="ADAL" clId="{31B01ABE-4DEB-47CA-93D9-607276731FF5}" dt="2020-05-04T14:15:40.174" v="139" actId="20577"/>
        <pc:sldMkLst>
          <pc:docMk/>
          <pc:sldMk cId="1287334080" sldId="265"/>
        </pc:sldMkLst>
        <pc:spChg chg="mod">
          <ac:chgData name="Jarvon Carson" userId="f1f62c45-4a19-4f8e-934b-b4c64f876624" providerId="ADAL" clId="{31B01ABE-4DEB-47CA-93D9-607276731FF5}" dt="2020-05-04T14:15:40.174" v="139" actId="20577"/>
          <ac:spMkLst>
            <pc:docMk/>
            <pc:sldMk cId="1287334080" sldId="265"/>
            <ac:spMk id="3" creationId="{00000000-0000-0000-0000-000000000000}"/>
          </ac:spMkLst>
        </pc:spChg>
      </pc:sldChg>
    </pc:docChg>
  </pc:docChgLst>
  <pc:docChgLst>
    <pc:chgData name="Ruben Rivera" userId="S::rrivera@councilforeconed.org::8fad7a45-b744-4787-91b8-3942cc67532d" providerId="AD" clId="Web-{7B424C08-5B61-4FC0-BD8D-CA0A99683594}"/>
    <pc:docChg chg="addSld modSld">
      <pc:chgData name="Ruben Rivera" userId="S::rrivera@councilforeconed.org::8fad7a45-b744-4787-91b8-3942cc67532d" providerId="AD" clId="Web-{7B424C08-5B61-4FC0-BD8D-CA0A99683594}" dt="2020-03-10T17:13:07.487" v="805" actId="20577"/>
      <pc:docMkLst>
        <pc:docMk/>
      </pc:docMkLst>
      <pc:sldChg chg="delSp">
        <pc:chgData name="Ruben Rivera" userId="S::rrivera@councilforeconed.org::8fad7a45-b744-4787-91b8-3942cc67532d" providerId="AD" clId="Web-{7B424C08-5B61-4FC0-BD8D-CA0A99683594}" dt="2020-03-10T16:42:43.469" v="87"/>
        <pc:sldMkLst>
          <pc:docMk/>
          <pc:sldMk cId="0" sldId="260"/>
        </pc:sldMkLst>
        <pc:graphicFrameChg chg="del">
          <ac:chgData name="Ruben Rivera" userId="S::rrivera@councilforeconed.org::8fad7a45-b744-4787-91b8-3942cc67532d" providerId="AD" clId="Web-{7B424C08-5B61-4FC0-BD8D-CA0A99683594}" dt="2020-03-10T16:42:43.469" v="87"/>
          <ac:graphicFrameMkLst>
            <pc:docMk/>
            <pc:sldMk cId="0" sldId="260"/>
            <ac:graphicFrameMk id="4" creationId="{BA857943-13DD-5B4B-B1B5-FBCAF2B949E3}"/>
          </ac:graphicFrameMkLst>
        </pc:graphicFrameChg>
      </pc:sldChg>
      <pc:sldChg chg="modSp">
        <pc:chgData name="Ruben Rivera" userId="S::rrivera@councilforeconed.org::8fad7a45-b744-4787-91b8-3942cc67532d" providerId="AD" clId="Web-{7B424C08-5B61-4FC0-BD8D-CA0A99683594}" dt="2020-03-10T17:13:07.487" v="804" actId="20577"/>
        <pc:sldMkLst>
          <pc:docMk/>
          <pc:sldMk cId="2696024708" sldId="261"/>
        </pc:sldMkLst>
        <pc:spChg chg="mod">
          <ac:chgData name="Ruben Rivera" userId="S::rrivera@councilforeconed.org::8fad7a45-b744-4787-91b8-3942cc67532d" providerId="AD" clId="Web-{7B424C08-5B61-4FC0-BD8D-CA0A99683594}" dt="2020-03-10T16:56:38.048" v="700" actId="1076"/>
          <ac:spMkLst>
            <pc:docMk/>
            <pc:sldMk cId="2696024708" sldId="261"/>
            <ac:spMk id="2" creationId="{00000000-0000-0000-0000-000000000000}"/>
          </ac:spMkLst>
        </pc:spChg>
        <pc:spChg chg="mod">
          <ac:chgData name="Ruben Rivera" userId="S::rrivera@councilforeconed.org::8fad7a45-b744-4787-91b8-3942cc67532d" providerId="AD" clId="Web-{7B424C08-5B61-4FC0-BD8D-CA0A99683594}" dt="2020-03-10T17:13:07.487" v="804" actId="20577"/>
          <ac:spMkLst>
            <pc:docMk/>
            <pc:sldMk cId="2696024708" sldId="261"/>
            <ac:spMk id="3" creationId="{D213714B-F9E8-8C44-9AF8-383F3F244D95}"/>
          </ac:spMkLst>
        </pc:spChg>
      </pc:sldChg>
      <pc:sldChg chg="addSp delSp modSp add mod replId setBg setClrOvrMap">
        <pc:chgData name="Ruben Rivera" userId="S::rrivera@councilforeconed.org::8fad7a45-b744-4787-91b8-3942cc67532d" providerId="AD" clId="Web-{7B424C08-5B61-4FC0-BD8D-CA0A99683594}" dt="2020-03-10T16:45:41.844" v="126" actId="1076"/>
        <pc:sldMkLst>
          <pc:docMk/>
          <pc:sldMk cId="3342615815" sldId="266"/>
        </pc:sldMkLst>
        <pc:spChg chg="mod">
          <ac:chgData name="Ruben Rivera" userId="S::rrivera@councilforeconed.org::8fad7a45-b744-4787-91b8-3942cc67532d" providerId="AD" clId="Web-{7B424C08-5B61-4FC0-BD8D-CA0A99683594}" dt="2020-03-10T16:45:11.626" v="120"/>
          <ac:spMkLst>
            <pc:docMk/>
            <pc:sldMk cId="3342615815" sldId="266"/>
            <ac:spMk id="2" creationId="{00000000-0000-0000-0000-000000000000}"/>
          </ac:spMkLst>
        </pc:spChg>
        <pc:spChg chg="add mod ord">
          <ac:chgData name="Ruben Rivera" userId="S::rrivera@councilforeconed.org::8fad7a45-b744-4787-91b8-3942cc67532d" providerId="AD" clId="Web-{7B424C08-5B61-4FC0-BD8D-CA0A99683594}" dt="2020-03-10T16:45:41.844" v="126" actId="1076"/>
          <ac:spMkLst>
            <pc:docMk/>
            <pc:sldMk cId="3342615815" sldId="266"/>
            <ac:spMk id="3" creationId="{03AF44DA-7F29-495C-9279-01A773172FC7}"/>
          </ac:spMkLst>
        </pc:spChg>
        <pc:spChg chg="add del">
          <ac:chgData name="Ruben Rivera" userId="S::rrivera@councilforeconed.org::8fad7a45-b744-4787-91b8-3942cc67532d" providerId="AD" clId="Web-{7B424C08-5B61-4FC0-BD8D-CA0A99683594}" dt="2020-03-10T16:45:02.954" v="118"/>
          <ac:spMkLst>
            <pc:docMk/>
            <pc:sldMk cId="3342615815" sldId="266"/>
            <ac:spMk id="7" creationId="{A3BAF07C-C39E-42EB-BB22-8D46691D9735}"/>
          </ac:spMkLst>
        </pc:spChg>
        <pc:spChg chg="add del">
          <ac:chgData name="Ruben Rivera" userId="S::rrivera@councilforeconed.org::8fad7a45-b744-4787-91b8-3942cc67532d" providerId="AD" clId="Web-{7B424C08-5B61-4FC0-BD8D-CA0A99683594}" dt="2020-03-10T16:44:58.844" v="114"/>
          <ac:spMkLst>
            <pc:docMk/>
            <pc:sldMk cId="3342615815" sldId="266"/>
            <ac:spMk id="9" creationId="{81AEB8A9-B768-4E30-BA55-D919E6687343}"/>
          </ac:spMkLst>
        </pc:spChg>
        <pc:spChg chg="add del">
          <ac:chgData name="Ruben Rivera" userId="S::rrivera@councilforeconed.org::8fad7a45-b744-4787-91b8-3942cc67532d" providerId="AD" clId="Web-{7B424C08-5B61-4FC0-BD8D-CA0A99683594}" dt="2020-03-10T16:45:02.954" v="118"/>
          <ac:spMkLst>
            <pc:docMk/>
            <pc:sldMk cId="3342615815" sldId="266"/>
            <ac:spMk id="32" creationId="{44C110BA-81E8-4247-853A-5F2B93E92E46}"/>
          </ac:spMkLst>
        </pc:spChg>
        <pc:grpChg chg="add del">
          <ac:chgData name="Ruben Rivera" userId="S::rrivera@councilforeconed.org::8fad7a45-b744-4787-91b8-3942cc67532d" providerId="AD" clId="Web-{7B424C08-5B61-4FC0-BD8D-CA0A99683594}" dt="2020-03-10T16:45:02.954" v="118"/>
          <ac:grpSpMkLst>
            <pc:docMk/>
            <pc:sldMk cId="3342615815" sldId="266"/>
            <ac:grpSpMk id="11" creationId="{D8E9CF54-0466-4261-9E62-0249E60E1886}"/>
          </ac:grpSpMkLst>
        </pc:grpChg>
        <pc:picChg chg="add mod">
          <ac:chgData name="Ruben Rivera" userId="S::rrivera@councilforeconed.org::8fad7a45-b744-4787-91b8-3942cc67532d" providerId="AD" clId="Web-{7B424C08-5B61-4FC0-BD8D-CA0A99683594}" dt="2020-03-10T16:45:33.282" v="125" actId="1076"/>
          <ac:picMkLst>
            <pc:docMk/>
            <pc:sldMk cId="3342615815" sldId="266"/>
            <ac:picMk id="4" creationId="{85988BD1-7DE7-45DD-9D4C-654DA4937CCE}"/>
          </ac:picMkLst>
        </pc:picChg>
        <pc:cxnChg chg="add del">
          <ac:chgData name="Ruben Rivera" userId="S::rrivera@councilforeconed.org::8fad7a45-b744-4787-91b8-3942cc67532d" providerId="AD" clId="Web-{7B424C08-5B61-4FC0-BD8D-CA0A99683594}" dt="2020-03-10T16:45:00.719" v="116"/>
          <ac:cxnSpMkLst>
            <pc:docMk/>
            <pc:sldMk cId="3342615815" sldId="266"/>
            <ac:cxnSpMk id="6" creationId="{39B7FDC9-F0CE-43A7-9F2A-83DD09DC3453}"/>
          </ac:cxnSpMkLst>
        </pc:cxnChg>
      </pc:sldChg>
      <pc:sldChg chg="add replId">
        <pc:chgData name="Ruben Rivera" userId="S::rrivera@councilforeconed.org::8fad7a45-b744-4787-91b8-3942cc67532d" providerId="AD" clId="Web-{7B424C08-5B61-4FC0-BD8D-CA0A99683594}" dt="2020-03-10T16:52:16.360" v="653"/>
        <pc:sldMkLst>
          <pc:docMk/>
          <pc:sldMk cId="348903906" sldId="267"/>
        </pc:sldMkLst>
      </pc:sldChg>
    </pc:docChg>
  </pc:docChgLst>
  <pc:docChgLst>
    <pc:chgData name="Jarvon Carson" userId="f1f62c45-4a19-4f8e-934b-b4c64f876624" providerId="ADAL" clId="{C6E8CF25-2438-4345-B46D-84DB183D0BC4}"/>
    <pc:docChg chg="undo custSel addSld modSld">
      <pc:chgData name="Jarvon Carson" userId="f1f62c45-4a19-4f8e-934b-b4c64f876624" providerId="ADAL" clId="{C6E8CF25-2438-4345-B46D-84DB183D0BC4}" dt="2021-06-25T19:02:30.970" v="68" actId="20577"/>
      <pc:docMkLst>
        <pc:docMk/>
      </pc:docMkLst>
      <pc:sldChg chg="modSp mod">
        <pc:chgData name="Jarvon Carson" userId="f1f62c45-4a19-4f8e-934b-b4c64f876624" providerId="ADAL" clId="{C6E8CF25-2438-4345-B46D-84DB183D0BC4}" dt="2021-06-25T18:59:33.774" v="0" actId="207"/>
        <pc:sldMkLst>
          <pc:docMk/>
          <pc:sldMk cId="0" sldId="256"/>
        </pc:sldMkLst>
        <pc:spChg chg="mod">
          <ac:chgData name="Jarvon Carson" userId="f1f62c45-4a19-4f8e-934b-b4c64f876624" providerId="ADAL" clId="{C6E8CF25-2438-4345-B46D-84DB183D0BC4}" dt="2021-06-25T18:59:33.774" v="0" actId="20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C6E8CF25-2438-4345-B46D-84DB183D0BC4}" dt="2021-06-25T18:59:44.834" v="1" actId="207"/>
        <pc:sldMkLst>
          <pc:docMk/>
          <pc:sldMk cId="1105301053" sldId="270"/>
        </pc:sldMkLst>
        <pc:spChg chg="mod">
          <ac:chgData name="Jarvon Carson" userId="f1f62c45-4a19-4f8e-934b-b4c64f876624" providerId="ADAL" clId="{C6E8CF25-2438-4345-B46D-84DB183D0BC4}" dt="2021-06-25T18:59:44.834" v="1" actId="207"/>
          <ac:spMkLst>
            <pc:docMk/>
            <pc:sldMk cId="1105301053" sldId="270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C6E8CF25-2438-4345-B46D-84DB183D0BC4}" dt="2021-06-25T19:00:15.903" v="9" actId="1076"/>
        <pc:sldMkLst>
          <pc:docMk/>
          <pc:sldMk cId="1922647434" sldId="271"/>
        </pc:sldMkLst>
        <pc:spChg chg="mod">
          <ac:chgData name="Jarvon Carson" userId="f1f62c45-4a19-4f8e-934b-b4c64f876624" providerId="ADAL" clId="{C6E8CF25-2438-4345-B46D-84DB183D0BC4}" dt="2021-06-25T19:00:00.498" v="5" actId="12"/>
          <ac:spMkLst>
            <pc:docMk/>
            <pc:sldMk cId="1922647434" sldId="271"/>
            <ac:spMk id="3" creationId="{00000000-0000-0000-0000-000000000000}"/>
          </ac:spMkLst>
        </pc:spChg>
        <pc:spChg chg="mod">
          <ac:chgData name="Jarvon Carson" userId="f1f62c45-4a19-4f8e-934b-b4c64f876624" providerId="ADAL" clId="{C6E8CF25-2438-4345-B46D-84DB183D0BC4}" dt="2021-06-25T19:00:15.903" v="9" actId="1076"/>
          <ac:spMkLst>
            <pc:docMk/>
            <pc:sldMk cId="1922647434" sldId="271"/>
            <ac:spMk id="12" creationId="{00000000-0000-0000-0000-000000000000}"/>
          </ac:spMkLst>
        </pc:spChg>
      </pc:sldChg>
      <pc:sldChg chg="modSp mod">
        <pc:chgData name="Jarvon Carson" userId="f1f62c45-4a19-4f8e-934b-b4c64f876624" providerId="ADAL" clId="{C6E8CF25-2438-4345-B46D-84DB183D0BC4}" dt="2021-06-25T19:00:43.369" v="10" actId="207"/>
        <pc:sldMkLst>
          <pc:docMk/>
          <pc:sldMk cId="177161599" sldId="275"/>
        </pc:sldMkLst>
        <pc:spChg chg="mod">
          <ac:chgData name="Jarvon Carson" userId="f1f62c45-4a19-4f8e-934b-b4c64f876624" providerId="ADAL" clId="{C6E8CF25-2438-4345-B46D-84DB183D0BC4}" dt="2021-06-25T19:00:43.369" v="10" actId="207"/>
          <ac:spMkLst>
            <pc:docMk/>
            <pc:sldMk cId="177161599" sldId="275"/>
            <ac:spMk id="11" creationId="{00000000-0000-0000-0000-000000000000}"/>
          </ac:spMkLst>
        </pc:spChg>
      </pc:sldChg>
      <pc:sldChg chg="modSp mod">
        <pc:chgData name="Jarvon Carson" userId="f1f62c45-4a19-4f8e-934b-b4c64f876624" providerId="ADAL" clId="{C6E8CF25-2438-4345-B46D-84DB183D0BC4}" dt="2021-06-25T19:00:53.711" v="11" actId="207"/>
        <pc:sldMkLst>
          <pc:docMk/>
          <pc:sldMk cId="109915434" sldId="276"/>
        </pc:sldMkLst>
        <pc:spChg chg="mod">
          <ac:chgData name="Jarvon Carson" userId="f1f62c45-4a19-4f8e-934b-b4c64f876624" providerId="ADAL" clId="{C6E8CF25-2438-4345-B46D-84DB183D0BC4}" dt="2021-06-25T19:00:53.711" v="11" actId="207"/>
          <ac:spMkLst>
            <pc:docMk/>
            <pc:sldMk cId="109915434" sldId="276"/>
            <ac:spMk id="11" creationId="{00000000-0000-0000-0000-000000000000}"/>
          </ac:spMkLst>
        </pc:spChg>
      </pc:sldChg>
      <pc:sldChg chg="modSp mod">
        <pc:chgData name="Jarvon Carson" userId="f1f62c45-4a19-4f8e-934b-b4c64f876624" providerId="ADAL" clId="{C6E8CF25-2438-4345-B46D-84DB183D0BC4}" dt="2021-06-25T19:01:02.247" v="12" actId="207"/>
        <pc:sldMkLst>
          <pc:docMk/>
          <pc:sldMk cId="3167368382" sldId="277"/>
        </pc:sldMkLst>
        <pc:spChg chg="mod">
          <ac:chgData name="Jarvon Carson" userId="f1f62c45-4a19-4f8e-934b-b4c64f876624" providerId="ADAL" clId="{C6E8CF25-2438-4345-B46D-84DB183D0BC4}" dt="2021-06-25T19:01:02.247" v="12" actId="207"/>
          <ac:spMkLst>
            <pc:docMk/>
            <pc:sldMk cId="3167368382" sldId="277"/>
            <ac:spMk id="11" creationId="{00000000-0000-0000-0000-000000000000}"/>
          </ac:spMkLst>
        </pc:spChg>
      </pc:sldChg>
      <pc:sldChg chg="addSp modSp new mod setBg">
        <pc:chgData name="Jarvon Carson" userId="f1f62c45-4a19-4f8e-934b-b4c64f876624" providerId="ADAL" clId="{C6E8CF25-2438-4345-B46D-84DB183D0BC4}" dt="2021-06-25T19:02:30.970" v="68" actId="20577"/>
        <pc:sldMkLst>
          <pc:docMk/>
          <pc:sldMk cId="1809704919" sldId="278"/>
        </pc:sldMkLst>
        <pc:spChg chg="add mod">
          <ac:chgData name="Jarvon Carson" userId="f1f62c45-4a19-4f8e-934b-b4c64f876624" providerId="ADAL" clId="{C6E8CF25-2438-4345-B46D-84DB183D0BC4}" dt="2021-06-25T19:02:30.970" v="68" actId="20577"/>
          <ac:spMkLst>
            <pc:docMk/>
            <pc:sldMk cId="1809704919" sldId="278"/>
            <ac:spMk id="4" creationId="{1ABBBD22-B339-4AC1-967C-9DF4E0A399E5}"/>
          </ac:spMkLst>
        </pc:spChg>
        <pc:spChg chg="add">
          <ac:chgData name="Jarvon Carson" userId="f1f62c45-4a19-4f8e-934b-b4c64f876624" providerId="ADAL" clId="{C6E8CF25-2438-4345-B46D-84DB183D0BC4}" dt="2021-06-25T19:01:34.077" v="17" actId="26606"/>
          <ac:spMkLst>
            <pc:docMk/>
            <pc:sldMk cId="1809704919" sldId="278"/>
            <ac:spMk id="8" creationId="{32BC26D8-82FB-445E-AA49-62A77D7C1EE0}"/>
          </ac:spMkLst>
        </pc:spChg>
        <pc:spChg chg="add">
          <ac:chgData name="Jarvon Carson" userId="f1f62c45-4a19-4f8e-934b-b4c64f876624" providerId="ADAL" clId="{C6E8CF25-2438-4345-B46D-84DB183D0BC4}" dt="2021-06-25T19:01:34.077" v="17" actId="26606"/>
          <ac:spMkLst>
            <pc:docMk/>
            <pc:sldMk cId="1809704919" sldId="278"/>
            <ac:spMk id="10" creationId="{CB44330D-EA18-4254-AA95-EB49948539B8}"/>
          </ac:spMkLst>
        </pc:spChg>
        <pc:picChg chg="add mod">
          <ac:chgData name="Jarvon Carson" userId="f1f62c45-4a19-4f8e-934b-b4c64f876624" providerId="ADAL" clId="{C6E8CF25-2438-4345-B46D-84DB183D0BC4}" dt="2021-06-25T19:02:11.800" v="23" actId="1076"/>
          <ac:picMkLst>
            <pc:docMk/>
            <pc:sldMk cId="1809704919" sldId="278"/>
            <ac:picMk id="3" creationId="{CFDF9489-EC19-4536-93E3-9A502686E201}"/>
          </ac:picMkLst>
        </pc:picChg>
      </pc:sldChg>
    </pc:docChg>
  </pc:docChgLst>
  <pc:docChgLst>
    <pc:chgData name="Jarvon Carson" userId="S::jcarson@councilforeconed.org::f1f62c45-4a19-4f8e-934b-b4c64f876624" providerId="AD" clId="Web-{BF1E1E38-8CCF-BB44-3C15-53D1B6343056}"/>
    <pc:docChg chg="modSld">
      <pc:chgData name="Jarvon Carson" userId="S::jcarson@councilforeconed.org::f1f62c45-4a19-4f8e-934b-b4c64f876624" providerId="AD" clId="Web-{BF1E1E38-8CCF-BB44-3C15-53D1B6343056}" dt="2020-03-13T18:46:02.901" v="79" actId="20577"/>
      <pc:docMkLst>
        <pc:docMk/>
      </pc:docMkLst>
      <pc:sldChg chg="modSp">
        <pc:chgData name="Jarvon Carson" userId="S::jcarson@councilforeconed.org::f1f62c45-4a19-4f8e-934b-b4c64f876624" providerId="AD" clId="Web-{BF1E1E38-8CCF-BB44-3C15-53D1B6343056}" dt="2020-03-13T18:46:02.901" v="78" actId="20577"/>
        <pc:sldMkLst>
          <pc:docMk/>
          <pc:sldMk cId="1492239085" sldId="259"/>
        </pc:sldMkLst>
        <pc:spChg chg="mod">
          <ac:chgData name="Jarvon Carson" userId="S::jcarson@councilforeconed.org::f1f62c45-4a19-4f8e-934b-b4c64f876624" providerId="AD" clId="Web-{BF1E1E38-8CCF-BB44-3C15-53D1B6343056}" dt="2020-03-13T18:46:02.901" v="78" actId="20577"/>
          <ac:spMkLst>
            <pc:docMk/>
            <pc:sldMk cId="1492239085" sldId="259"/>
            <ac:spMk id="2" creationId="{00000000-0000-0000-0000-000000000000}"/>
          </ac:spMkLst>
        </pc:spChg>
        <pc:spChg chg="mod">
          <ac:chgData name="Jarvon Carson" userId="S::jcarson@councilforeconed.org::f1f62c45-4a19-4f8e-934b-b4c64f876624" providerId="AD" clId="Web-{BF1E1E38-8CCF-BB44-3C15-53D1B6343056}" dt="2020-03-13T18:45:52.416" v="65" actId="20577"/>
          <ac:spMkLst>
            <pc:docMk/>
            <pc:sldMk cId="1492239085" sldId="259"/>
            <ac:spMk id="3" creationId="{00000000-0000-0000-0000-000000000000}"/>
          </ac:spMkLst>
        </pc:spChg>
      </pc:sldChg>
      <pc:sldChg chg="modSp">
        <pc:chgData name="Jarvon Carson" userId="S::jcarson@councilforeconed.org::f1f62c45-4a19-4f8e-934b-b4c64f876624" providerId="AD" clId="Web-{BF1E1E38-8CCF-BB44-3C15-53D1B6343056}" dt="2020-03-13T14:49:11.828" v="2" actId="20577"/>
        <pc:sldMkLst>
          <pc:docMk/>
          <pc:sldMk cId="2696024708" sldId="261"/>
        </pc:sldMkLst>
        <pc:spChg chg="mod">
          <ac:chgData name="Jarvon Carson" userId="S::jcarson@councilforeconed.org::f1f62c45-4a19-4f8e-934b-b4c64f876624" providerId="AD" clId="Web-{BF1E1E38-8CCF-BB44-3C15-53D1B6343056}" dt="2020-03-13T14:49:11.828" v="2" actId="20577"/>
          <ac:spMkLst>
            <pc:docMk/>
            <pc:sldMk cId="2696024708" sldId="261"/>
            <ac:spMk id="3" creationId="{D213714B-F9E8-8C44-9AF8-383F3F244D95}"/>
          </ac:spMkLst>
        </pc:spChg>
      </pc:sldChg>
      <pc:sldChg chg="modSp">
        <pc:chgData name="Jarvon Carson" userId="S::jcarson@councilforeconed.org::f1f62c45-4a19-4f8e-934b-b4c64f876624" providerId="AD" clId="Web-{BF1E1E38-8CCF-BB44-3C15-53D1B6343056}" dt="2020-03-13T14:50:23.719" v="12" actId="20577"/>
        <pc:sldMkLst>
          <pc:docMk/>
          <pc:sldMk cId="348903906" sldId="267"/>
        </pc:sldMkLst>
        <pc:spChg chg="mod">
          <ac:chgData name="Jarvon Carson" userId="S::jcarson@councilforeconed.org::f1f62c45-4a19-4f8e-934b-b4c64f876624" providerId="AD" clId="Web-{BF1E1E38-8CCF-BB44-3C15-53D1B6343056}" dt="2020-03-13T14:50:23.719" v="12" actId="20577"/>
          <ac:spMkLst>
            <pc:docMk/>
            <pc:sldMk cId="348903906" sldId="267"/>
            <ac:spMk id="3" creationId="{D213714B-F9E8-8C44-9AF8-383F3F244D95}"/>
          </ac:spMkLst>
        </pc:spChg>
      </pc:sldChg>
    </pc:docChg>
  </pc:docChgLst>
  <pc:docChgLst>
    <pc:chgData name="Jarvon Carson" userId="S::jcarson@councilforeconed.org::f1f62c45-4a19-4f8e-934b-b4c64f876624" providerId="AD" clId="Web-{167C26A0-C669-EA09-BD0C-A1777370BBD6}"/>
    <pc:docChg chg="modSld">
      <pc:chgData name="Jarvon Carson" userId="S::jcarson@councilforeconed.org::f1f62c45-4a19-4f8e-934b-b4c64f876624" providerId="AD" clId="Web-{167C26A0-C669-EA09-BD0C-A1777370BBD6}" dt="2020-05-19T16:41:10.399" v="3" actId="20577"/>
      <pc:docMkLst>
        <pc:docMk/>
      </pc:docMkLst>
      <pc:sldChg chg="modSp">
        <pc:chgData name="Jarvon Carson" userId="S::jcarson@councilforeconed.org::f1f62c45-4a19-4f8e-934b-b4c64f876624" providerId="AD" clId="Web-{167C26A0-C669-EA09-BD0C-A1777370BBD6}" dt="2020-05-19T16:41:10.399" v="3" actId="20577"/>
        <pc:sldMkLst>
          <pc:docMk/>
          <pc:sldMk cId="4232275338" sldId="264"/>
        </pc:sldMkLst>
        <pc:spChg chg="mod">
          <ac:chgData name="Jarvon Carson" userId="S::jcarson@councilforeconed.org::f1f62c45-4a19-4f8e-934b-b4c64f876624" providerId="AD" clId="Web-{167C26A0-C669-EA09-BD0C-A1777370BBD6}" dt="2020-05-19T16:41:10.399" v="3" actId="20577"/>
          <ac:spMkLst>
            <pc:docMk/>
            <pc:sldMk cId="4232275338" sldId="264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2894A645-137C-B760-E9D6-217F40863B95}"/>
    <pc:docChg chg="modSld">
      <pc:chgData name="Jarvon Carson" userId="S::jcarson@councilforeconed.org::f1f62c45-4a19-4f8e-934b-b4c64f876624" providerId="AD" clId="Web-{2894A645-137C-B760-E9D6-217F40863B95}" dt="2020-05-04T14:44:03.702" v="119" actId="14100"/>
      <pc:docMkLst>
        <pc:docMk/>
      </pc:docMkLst>
      <pc:sldChg chg="modSp">
        <pc:chgData name="Jarvon Carson" userId="S::jcarson@councilforeconed.org::f1f62c45-4a19-4f8e-934b-b4c64f876624" providerId="AD" clId="Web-{2894A645-137C-B760-E9D6-217F40863B95}" dt="2020-05-04T14:41:58.196" v="28" actId="20577"/>
        <pc:sldMkLst>
          <pc:docMk/>
          <pc:sldMk cId="0" sldId="258"/>
        </pc:sldMkLst>
        <pc:spChg chg="mod">
          <ac:chgData name="Jarvon Carson" userId="S::jcarson@councilforeconed.org::f1f62c45-4a19-4f8e-934b-b4c64f876624" providerId="AD" clId="Web-{2894A645-137C-B760-E9D6-217F40863B95}" dt="2020-05-04T14:41:58.196" v="28" actId="20577"/>
          <ac:spMkLst>
            <pc:docMk/>
            <pc:sldMk cId="0" sldId="258"/>
            <ac:spMk id="15363" creationId="{00000000-0000-0000-0000-000000000000}"/>
          </ac:spMkLst>
        </pc:spChg>
      </pc:sldChg>
      <pc:sldChg chg="addSp modSp">
        <pc:chgData name="Jarvon Carson" userId="S::jcarson@councilforeconed.org::f1f62c45-4a19-4f8e-934b-b4c64f876624" providerId="AD" clId="Web-{2894A645-137C-B760-E9D6-217F40863B95}" dt="2020-05-04T14:44:03.702" v="119" actId="14100"/>
        <pc:sldMkLst>
          <pc:docMk/>
          <pc:sldMk cId="0" sldId="260"/>
        </pc:sldMkLst>
        <pc:spChg chg="add mod">
          <ac:chgData name="Jarvon Carson" userId="S::jcarson@councilforeconed.org::f1f62c45-4a19-4f8e-934b-b4c64f876624" providerId="AD" clId="Web-{2894A645-137C-B760-E9D6-217F40863B95}" dt="2020-05-04T14:44:03.702" v="119" actId="14100"/>
          <ac:spMkLst>
            <pc:docMk/>
            <pc:sldMk cId="0" sldId="260"/>
            <ac:spMk id="3" creationId="{05167F23-70DB-42A3-B5CA-6D2950983927}"/>
          </ac:spMkLst>
        </pc:spChg>
      </pc:sldChg>
      <pc:sldChg chg="modSp">
        <pc:chgData name="Jarvon Carson" userId="S::jcarson@councilforeconed.org::f1f62c45-4a19-4f8e-934b-b4c64f876624" providerId="AD" clId="Web-{2894A645-137C-B760-E9D6-217F40863B95}" dt="2020-05-04T14:43:02.511" v="74" actId="20577"/>
        <pc:sldMkLst>
          <pc:docMk/>
          <pc:sldMk cId="1000496981" sldId="262"/>
        </pc:sldMkLst>
        <pc:spChg chg="mod">
          <ac:chgData name="Jarvon Carson" userId="S::jcarson@councilforeconed.org::f1f62c45-4a19-4f8e-934b-b4c64f876624" providerId="AD" clId="Web-{2894A645-137C-B760-E9D6-217F40863B95}" dt="2020-05-04T14:43:02.511" v="74" actId="20577"/>
          <ac:spMkLst>
            <pc:docMk/>
            <pc:sldMk cId="1000496981" sldId="262"/>
            <ac:spMk id="3" creationId="{00000000-0000-0000-0000-000000000000}"/>
          </ac:spMkLst>
        </pc:spChg>
      </pc:sldChg>
    </pc:docChg>
  </pc:docChgLst>
  <pc:docChgLst>
    <pc:chgData name="Ruben Rivera" userId="8fad7a45-b744-4787-91b8-3942cc67532d" providerId="ADAL" clId="{982B8495-2142-8B44-9A80-33E2C28204B8}"/>
    <pc:docChg chg="modSld sldOrd">
      <pc:chgData name="Ruben Rivera" userId="8fad7a45-b744-4787-91b8-3942cc67532d" providerId="ADAL" clId="{982B8495-2142-8B44-9A80-33E2C28204B8}" dt="2020-03-10T22:54:21.157" v="0"/>
      <pc:docMkLst>
        <pc:docMk/>
      </pc:docMkLst>
      <pc:sldChg chg="ord">
        <pc:chgData name="Ruben Rivera" userId="8fad7a45-b744-4787-91b8-3942cc67532d" providerId="ADAL" clId="{982B8495-2142-8B44-9A80-33E2C28204B8}" dt="2020-03-10T22:54:21.157" v="0"/>
        <pc:sldMkLst>
          <pc:docMk/>
          <pc:sldMk cId="2696024708" sldId="261"/>
        </pc:sldMkLst>
      </pc:sldChg>
      <pc:sldChg chg="ord">
        <pc:chgData name="Ruben Rivera" userId="8fad7a45-b744-4787-91b8-3942cc67532d" providerId="ADAL" clId="{982B8495-2142-8B44-9A80-33E2C28204B8}" dt="2020-03-10T22:54:21.157" v="0"/>
        <pc:sldMkLst>
          <pc:docMk/>
          <pc:sldMk cId="348903906" sldId="267"/>
        </pc:sldMkLst>
      </pc:sldChg>
    </pc:docChg>
  </pc:docChgLst>
  <pc:docChgLst>
    <pc:chgData name="Jarvon Carson" userId="f1f62c45-4a19-4f8e-934b-b4c64f876624" providerId="ADAL" clId="{4406271E-B8F3-4ED8-A990-E3D52CC9C381}"/>
    <pc:docChg chg="custSel modSld">
      <pc:chgData name="Jarvon Carson" userId="f1f62c45-4a19-4f8e-934b-b4c64f876624" providerId="ADAL" clId="{4406271E-B8F3-4ED8-A990-E3D52CC9C381}" dt="2020-05-04T14:49:09.430" v="148" actId="255"/>
      <pc:docMkLst>
        <pc:docMk/>
      </pc:docMkLst>
      <pc:sldChg chg="modSp mod">
        <pc:chgData name="Jarvon Carson" userId="f1f62c45-4a19-4f8e-934b-b4c64f876624" providerId="ADAL" clId="{4406271E-B8F3-4ED8-A990-E3D52CC9C381}" dt="2020-05-04T14:49:09.430" v="148" actId="255"/>
        <pc:sldMkLst>
          <pc:docMk/>
          <pc:sldMk cId="0" sldId="256"/>
        </pc:sldMkLst>
        <pc:spChg chg="mod">
          <ac:chgData name="Jarvon Carson" userId="f1f62c45-4a19-4f8e-934b-b4c64f876624" providerId="ADAL" clId="{4406271E-B8F3-4ED8-A990-E3D52CC9C381}" dt="2020-05-04T14:49:09.430" v="148" actId="255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Jarvon Carson" userId="f1f62c45-4a19-4f8e-934b-b4c64f876624" providerId="ADAL" clId="{4406271E-B8F3-4ED8-A990-E3D52CC9C381}" dt="2020-05-04T14:47:54.883" v="100" actId="20577"/>
        <pc:sldMkLst>
          <pc:docMk/>
          <pc:sldMk cId="0" sldId="260"/>
        </pc:sldMkLst>
        <pc:spChg chg="del">
          <ac:chgData name="Jarvon Carson" userId="f1f62c45-4a19-4f8e-934b-b4c64f876624" providerId="ADAL" clId="{4406271E-B8F3-4ED8-A990-E3D52CC9C381}" dt="2020-05-04T14:47:06.447" v="2" actId="478"/>
          <ac:spMkLst>
            <pc:docMk/>
            <pc:sldMk cId="0" sldId="260"/>
            <ac:spMk id="3" creationId="{05167F23-70DB-42A3-B5CA-6D2950983927}"/>
          </ac:spMkLst>
        </pc:spChg>
        <pc:spChg chg="add del mod">
          <ac:chgData name="Jarvon Carson" userId="f1f62c45-4a19-4f8e-934b-b4c64f876624" providerId="ADAL" clId="{4406271E-B8F3-4ED8-A990-E3D52CC9C381}" dt="2020-05-04T14:46:59.391" v="1"/>
          <ac:spMkLst>
            <pc:docMk/>
            <pc:sldMk cId="0" sldId="260"/>
            <ac:spMk id="4" creationId="{BC21C917-8F55-454B-9F69-B20B24908699}"/>
          </ac:spMkLst>
        </pc:spChg>
        <pc:spChg chg="add mod">
          <ac:chgData name="Jarvon Carson" userId="f1f62c45-4a19-4f8e-934b-b4c64f876624" providerId="ADAL" clId="{4406271E-B8F3-4ED8-A990-E3D52CC9C381}" dt="2020-05-04T14:47:54.883" v="100" actId="20577"/>
          <ac:spMkLst>
            <pc:docMk/>
            <pc:sldMk cId="0" sldId="260"/>
            <ac:spMk id="5" creationId="{28F1D3A3-98BD-4497-A322-D25C364A1332}"/>
          </ac:spMkLst>
        </pc:spChg>
      </pc:sldChg>
      <pc:sldChg chg="modSp">
        <pc:chgData name="Jarvon Carson" userId="f1f62c45-4a19-4f8e-934b-b4c64f876624" providerId="ADAL" clId="{4406271E-B8F3-4ED8-A990-E3D52CC9C381}" dt="2020-05-04T14:48:22.893" v="144" actId="20577"/>
        <pc:sldMkLst>
          <pc:docMk/>
          <pc:sldMk cId="1000496981" sldId="262"/>
        </pc:sldMkLst>
        <pc:spChg chg="mod">
          <ac:chgData name="Jarvon Carson" userId="f1f62c45-4a19-4f8e-934b-b4c64f876624" providerId="ADAL" clId="{4406271E-B8F3-4ED8-A990-E3D52CC9C381}" dt="2020-05-04T14:48:22.893" v="144" actId="20577"/>
          <ac:spMkLst>
            <pc:docMk/>
            <pc:sldMk cId="1000496981" sldId="262"/>
            <ac:spMk id="3" creationId="{00000000-0000-0000-0000-000000000000}"/>
          </ac:spMkLst>
        </pc:spChg>
      </pc:sldChg>
      <pc:sldChg chg="modSp">
        <pc:chgData name="Jarvon Carson" userId="f1f62c45-4a19-4f8e-934b-b4c64f876624" providerId="ADAL" clId="{4406271E-B8F3-4ED8-A990-E3D52CC9C381}" dt="2020-05-04T14:48:11.511" v="142" actId="20577"/>
        <pc:sldMkLst>
          <pc:docMk/>
          <pc:sldMk cId="1287334080" sldId="265"/>
        </pc:sldMkLst>
        <pc:spChg chg="mod">
          <ac:chgData name="Jarvon Carson" userId="f1f62c45-4a19-4f8e-934b-b4c64f876624" providerId="ADAL" clId="{4406271E-B8F3-4ED8-A990-E3D52CC9C381}" dt="2020-05-04T14:48:11.511" v="142" actId="20577"/>
          <ac:spMkLst>
            <pc:docMk/>
            <pc:sldMk cId="1287334080" sldId="265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4EDFC48B-A766-CA0A-002E-BE1B705386BC}"/>
    <pc:docChg chg="modSld">
      <pc:chgData name="Jarvon Carson" userId="S::jcarson@councilforeconed.org::f1f62c45-4a19-4f8e-934b-b4c64f876624" providerId="AD" clId="Web-{4EDFC48B-A766-CA0A-002E-BE1B705386BC}" dt="2020-05-04T14:40:15.128" v="31" actId="20577"/>
      <pc:docMkLst>
        <pc:docMk/>
      </pc:docMkLst>
      <pc:sldChg chg="modSp">
        <pc:chgData name="Jarvon Carson" userId="S::jcarson@councilforeconed.org::f1f62c45-4a19-4f8e-934b-b4c64f876624" providerId="AD" clId="Web-{4EDFC48B-A766-CA0A-002E-BE1B705386BC}" dt="2020-05-04T14:40:08.706" v="29" actId="20577"/>
        <pc:sldMkLst>
          <pc:docMk/>
          <pc:sldMk cId="485028150" sldId="263"/>
        </pc:sldMkLst>
        <pc:spChg chg="mod">
          <ac:chgData name="Jarvon Carson" userId="S::jcarson@councilforeconed.org::f1f62c45-4a19-4f8e-934b-b4c64f876624" providerId="AD" clId="Web-{4EDFC48B-A766-CA0A-002E-BE1B705386BC}" dt="2020-05-04T14:40:08.706" v="29" actId="20577"/>
          <ac:spMkLst>
            <pc:docMk/>
            <pc:sldMk cId="485028150" sldId="263"/>
            <ac:spMk id="3" creationId="{00000000-0000-0000-0000-000000000000}"/>
          </ac:spMkLst>
        </pc:spChg>
      </pc:sldChg>
      <pc:sldChg chg="modSp">
        <pc:chgData name="Jarvon Carson" userId="S::jcarson@councilforeconed.org::f1f62c45-4a19-4f8e-934b-b4c64f876624" providerId="AD" clId="Web-{4EDFC48B-A766-CA0A-002E-BE1B705386BC}" dt="2020-05-04T14:40:15.128" v="31" actId="20577"/>
        <pc:sldMkLst>
          <pc:docMk/>
          <pc:sldMk cId="4232275338" sldId="264"/>
        </pc:sldMkLst>
        <pc:spChg chg="mod">
          <ac:chgData name="Jarvon Carson" userId="S::jcarson@councilforeconed.org::f1f62c45-4a19-4f8e-934b-b4c64f876624" providerId="AD" clId="Web-{4EDFC48B-A766-CA0A-002E-BE1B705386BC}" dt="2020-05-04T14:40:15.128" v="31" actId="20577"/>
          <ac:spMkLst>
            <pc:docMk/>
            <pc:sldMk cId="4232275338" sldId="264"/>
            <ac:spMk id="3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0B412A17-86B5-D3BE-723F-5A9DF60A3B8C}"/>
    <pc:docChg chg="addSld modSld">
      <pc:chgData name="Jarvon Carson" userId="S::jcarson@councilforeconed.org::f1f62c45-4a19-4f8e-934b-b4c64f876624" providerId="AD" clId="Web-{0B412A17-86B5-D3BE-723F-5A9DF60A3B8C}" dt="2020-06-09T17:09:54.926" v="11" actId="20577"/>
      <pc:docMkLst>
        <pc:docMk/>
      </pc:docMkLst>
      <pc:sldChg chg="modSp new">
        <pc:chgData name="Jarvon Carson" userId="S::jcarson@councilforeconed.org::f1f62c45-4a19-4f8e-934b-b4c64f876624" providerId="AD" clId="Web-{0B412A17-86B5-D3BE-723F-5A9DF60A3B8C}" dt="2020-06-09T17:09:54.926" v="11" actId="20577"/>
        <pc:sldMkLst>
          <pc:docMk/>
          <pc:sldMk cId="2071578897" sldId="268"/>
        </pc:sldMkLst>
        <pc:spChg chg="mod">
          <ac:chgData name="Jarvon Carson" userId="S::jcarson@councilforeconed.org::f1f62c45-4a19-4f8e-934b-b4c64f876624" providerId="AD" clId="Web-{0B412A17-86B5-D3BE-723F-5A9DF60A3B8C}" dt="2020-06-09T17:09:54.926" v="11" actId="20577"/>
          <ac:spMkLst>
            <pc:docMk/>
            <pc:sldMk cId="2071578897" sldId="268"/>
            <ac:spMk id="2" creationId="{D881C49A-50A7-49D5-B1A2-57AAF226F525}"/>
          </ac:spMkLst>
        </pc:spChg>
      </pc:sldChg>
    </pc:docChg>
  </pc:docChgLst>
  <pc:docChgLst>
    <pc:chgData name="Andrea Mozo" userId="S::amozo@councilforeconed.org::ec324d89-8e2a-42bb-81f4-68d0295e10da" providerId="AD" clId="Web-{7476359D-1580-4CAA-63F6-9017D6A3D5DE}"/>
    <pc:docChg chg="modSld">
      <pc:chgData name="Andrea Mozo" userId="S::amozo@councilforeconed.org::ec324d89-8e2a-42bb-81f4-68d0295e10da" providerId="AD" clId="Web-{7476359D-1580-4CAA-63F6-9017D6A3D5DE}" dt="2020-03-10T16:57:08.182" v="7" actId="20577"/>
      <pc:docMkLst>
        <pc:docMk/>
      </pc:docMkLst>
      <pc:sldChg chg="modSp">
        <pc:chgData name="Andrea Mozo" userId="S::amozo@councilforeconed.org::ec324d89-8e2a-42bb-81f4-68d0295e10da" providerId="AD" clId="Web-{7476359D-1580-4CAA-63F6-9017D6A3D5DE}" dt="2020-03-10T16:57:06.463" v="5" actId="20577"/>
        <pc:sldMkLst>
          <pc:docMk/>
          <pc:sldMk cId="2696024708" sldId="261"/>
        </pc:sldMkLst>
        <pc:spChg chg="mod">
          <ac:chgData name="Andrea Mozo" userId="S::amozo@councilforeconed.org::ec324d89-8e2a-42bb-81f4-68d0295e10da" providerId="AD" clId="Web-{7476359D-1580-4CAA-63F6-9017D6A3D5DE}" dt="2020-03-10T16:57:06.463" v="5" actId="20577"/>
          <ac:spMkLst>
            <pc:docMk/>
            <pc:sldMk cId="2696024708" sldId="261"/>
            <ac:spMk id="2" creationId="{00000000-0000-0000-0000-000000000000}"/>
          </ac:spMkLst>
        </pc:spChg>
      </pc:sldChg>
    </pc:docChg>
  </pc:docChgLst>
  <pc:docChgLst>
    <pc:chgData name="Jarvon Carson" userId="S::jcarson@councilforeconed.org::f1f62c45-4a19-4f8e-934b-b4c64f876624" providerId="AD" clId="Web-{3535A530-8E63-1395-1FF0-D851389F8592}"/>
    <pc:docChg chg="delSld modSld">
      <pc:chgData name="Jarvon Carson" userId="S::jcarson@councilforeconed.org::f1f62c45-4a19-4f8e-934b-b4c64f876624" providerId="AD" clId="Web-{3535A530-8E63-1395-1FF0-D851389F8592}" dt="2020-03-13T18:48:13.960" v="71" actId="20577"/>
      <pc:docMkLst>
        <pc:docMk/>
      </pc:docMkLst>
      <pc:sldChg chg="modSp">
        <pc:chgData name="Jarvon Carson" userId="S::jcarson@councilforeconed.org::f1f62c45-4a19-4f8e-934b-b4c64f876624" providerId="AD" clId="Web-{3535A530-8E63-1395-1FF0-D851389F8592}" dt="2020-03-13T18:48:13.709" v="69" actId="20577"/>
        <pc:sldMkLst>
          <pc:docMk/>
          <pc:sldMk cId="0" sldId="256"/>
        </pc:sldMkLst>
        <pc:spChg chg="mod">
          <ac:chgData name="Jarvon Carson" userId="S::jcarson@councilforeconed.org::f1f62c45-4a19-4f8e-934b-b4c64f876624" providerId="AD" clId="Web-{3535A530-8E63-1395-1FF0-D851389F8592}" dt="2020-03-13T18:48:13.709" v="69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del">
        <pc:chgData name="Jarvon Carson" userId="S::jcarson@councilforeconed.org::f1f62c45-4a19-4f8e-934b-b4c64f876624" providerId="AD" clId="Web-{3535A530-8E63-1395-1FF0-D851389F8592}" dt="2020-03-13T18:47:30.990" v="40"/>
        <pc:sldMkLst>
          <pc:docMk/>
          <pc:sldMk cId="1492239085" sldId="259"/>
        </pc:sldMkLst>
        <pc:spChg chg="mod">
          <ac:chgData name="Jarvon Carson" userId="S::jcarson@councilforeconed.org::f1f62c45-4a19-4f8e-934b-b4c64f876624" providerId="AD" clId="Web-{3535A530-8E63-1395-1FF0-D851389F8592}" dt="2020-03-13T18:46:39.537" v="0" actId="20577"/>
          <ac:spMkLst>
            <pc:docMk/>
            <pc:sldMk cId="1492239085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5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9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6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9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5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events/conference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eresam@azec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Using Tech Tools to Teach</a:t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 err="1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Jamboard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Teresa Mungai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July 7, 2021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Teresam@azecon.org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64008" y="1125514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solidFill>
                  <a:srgbClr val="7A9900"/>
                </a:solidFill>
              </a:rPr>
              <a:t>K-2</a:t>
            </a:r>
            <a:r>
              <a:rPr lang="en-US" sz="5500" dirty="0"/>
              <a:t> Lesson Sample</a:t>
            </a:r>
          </a:p>
          <a:p>
            <a:pPr fontAlgn="auto">
              <a:spcAft>
                <a:spcPts val="0"/>
              </a:spcAft>
              <a:defRPr/>
            </a:pP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you would like copies of any of these activities, please email me at </a:t>
            </a:r>
            <a:r>
              <a:rPr lang="en-US" sz="1600" dirty="0">
                <a:hlinkClick r:id="rId3"/>
              </a:rPr>
              <a:t>teresam@azecon.org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5" y="2084176"/>
            <a:ext cx="2861320" cy="1960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620" y="2193178"/>
            <a:ext cx="2836744" cy="1742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68" y="2461201"/>
            <a:ext cx="2451789" cy="1206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929" y="4577533"/>
            <a:ext cx="48101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64008" y="1125514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solidFill>
                  <a:srgbClr val="7A9900"/>
                </a:solidFill>
              </a:rPr>
              <a:t>6-8</a:t>
            </a:r>
            <a:r>
              <a:rPr lang="en-US" sz="5500" dirty="0"/>
              <a:t> Lesson Samples</a:t>
            </a:r>
          </a:p>
          <a:p>
            <a:pPr fontAlgn="auto">
              <a:spcAft>
                <a:spcPts val="0"/>
              </a:spcAft>
              <a:defRPr/>
            </a:pP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you would like copies of any of these activities, please email me at </a:t>
            </a:r>
            <a:r>
              <a:rPr lang="en-US" sz="1600" dirty="0">
                <a:hlinkClick r:id="rId3"/>
              </a:rPr>
              <a:t>teresam@azecon.org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9" y="1935396"/>
            <a:ext cx="3031530" cy="304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976112"/>
            <a:ext cx="3630706" cy="51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457" y="1935396"/>
            <a:ext cx="5312535" cy="3075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222" y="5063970"/>
            <a:ext cx="28384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64008" y="1125514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solidFill>
                  <a:srgbClr val="7A9900"/>
                </a:solidFill>
              </a:rPr>
              <a:t>High School </a:t>
            </a:r>
            <a:r>
              <a:rPr lang="en-US" sz="5500" dirty="0"/>
              <a:t>Lesson Samples</a:t>
            </a:r>
          </a:p>
          <a:p>
            <a:pPr fontAlgn="auto">
              <a:spcAft>
                <a:spcPts val="0"/>
              </a:spcAft>
              <a:defRPr/>
            </a:pP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you would like copies of any of these activities, please email me at </a:t>
            </a:r>
            <a:r>
              <a:rPr lang="en-US" sz="1600" dirty="0">
                <a:hlinkClick r:id="rId3"/>
              </a:rPr>
              <a:t>teresam@azecon.org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89" y="2082297"/>
            <a:ext cx="4208803" cy="2301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605" y="3707536"/>
            <a:ext cx="2958208" cy="55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255" y="2167352"/>
            <a:ext cx="3819473" cy="2131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425" y="4468380"/>
            <a:ext cx="23431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8" y="1953333"/>
            <a:ext cx="8779287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Questions</a:t>
            </a:r>
            <a:endParaRPr lang="en-US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153" y="4285915"/>
            <a:ext cx="5241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Teresa Mungai</a:t>
            </a:r>
          </a:p>
          <a:p>
            <a:pPr algn="ctr"/>
            <a:r>
              <a:rPr lang="en-US" i="1" dirty="0"/>
              <a:t>Director of Programs </a:t>
            </a:r>
          </a:p>
          <a:p>
            <a:pPr algn="ctr"/>
            <a:r>
              <a:rPr lang="en-US" i="1" dirty="0"/>
              <a:t>Arizona Council on Economic Education</a:t>
            </a:r>
          </a:p>
          <a:p>
            <a:pPr algn="ctr"/>
            <a:r>
              <a:rPr lang="en-US" dirty="0">
                <a:hlinkClick r:id="rId3"/>
              </a:rPr>
              <a:t>teresam@azecon.org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12" y="5486222"/>
            <a:ext cx="1074838" cy="1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References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https://jamboard.google.com/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4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DF9489-EC19-4536-93E3-9A502686E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BBBD22-B339-4AC1-967C-9DF4E0A399E5}"/>
              </a:ext>
            </a:extLst>
          </p:cNvPr>
          <p:cNvSpPr txBox="1"/>
          <p:nvPr/>
        </p:nvSpPr>
        <p:spPr>
          <a:xfrm>
            <a:off x="1775013" y="5784651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https://www.councilforeconed.org/events/conference/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49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Tech Tool Overview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Hands-on Activity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Questions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Participants will be given an overview of </a:t>
            </a:r>
            <a:r>
              <a:rPr lang="en-US" sz="2400" dirty="0" err="1"/>
              <a:t>Jamboard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Participants will take part in an interactive activity using </a:t>
            </a:r>
            <a:r>
              <a:rPr lang="en-US" sz="2400" dirty="0" err="1"/>
              <a:t>Jamboard</a:t>
            </a:r>
            <a:r>
              <a:rPr lang="en-US" sz="2400" dirty="0"/>
              <a:t>.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0246" y="2572144"/>
            <a:ext cx="4940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access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use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6" y="1737109"/>
            <a:ext cx="3599438" cy="36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105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0" y="3080712"/>
            <a:ext cx="1809758" cy="1814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07008"/>
            <a:ext cx="442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7A9900"/>
                </a:solidFill>
              </a:rPr>
              <a:t>Jamboard</a:t>
            </a:r>
            <a:r>
              <a:rPr lang="en-US" i="1" dirty="0">
                <a:solidFill>
                  <a:srgbClr val="7A9900"/>
                </a:solidFill>
              </a:rPr>
              <a:t> is whiteboard application that is part of the Google Suite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145" y="2359516"/>
            <a:ext cx="442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7A9900"/>
                </a:solidFill>
              </a:rPr>
              <a:t>How can I access it?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67584" y="2800241"/>
            <a:ext cx="2371725" cy="1118321"/>
            <a:chOff x="2767584" y="2800241"/>
            <a:chExt cx="2371725" cy="11183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7584" y="2800241"/>
              <a:ext cx="2371725" cy="647700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 rot="16200000">
              <a:off x="4065790" y="3426893"/>
              <a:ext cx="621792" cy="36154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70612" y="2968329"/>
              <a:ext cx="306951" cy="3115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4258" y="1257881"/>
            <a:ext cx="2116480" cy="5116852"/>
            <a:chOff x="6484258" y="1257881"/>
            <a:chExt cx="2116480" cy="5116852"/>
          </a:xfrm>
        </p:grpSpPr>
        <p:grpSp>
          <p:nvGrpSpPr>
            <p:cNvPr id="16" name="Group 15"/>
            <p:cNvGrpSpPr/>
            <p:nvPr/>
          </p:nvGrpSpPr>
          <p:grpSpPr>
            <a:xfrm>
              <a:off x="6484258" y="1257881"/>
              <a:ext cx="2116480" cy="5116852"/>
              <a:chOff x="5076800" y="1117557"/>
              <a:chExt cx="2116480" cy="511685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6800" y="1117557"/>
                <a:ext cx="1657597" cy="23297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6800" y="3938871"/>
                <a:ext cx="1657597" cy="229553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6800" y="3394892"/>
                <a:ext cx="1657597" cy="543979"/>
              </a:xfrm>
              <a:prstGeom prst="rect">
                <a:avLst/>
              </a:prstGeom>
            </p:spPr>
          </p:pic>
          <p:sp>
            <p:nvSpPr>
              <p:cNvPr id="15" name="Right Arrow 14"/>
              <p:cNvSpPr/>
              <p:nvPr/>
            </p:nvSpPr>
            <p:spPr>
              <a:xfrm rot="10800000">
                <a:off x="6571488" y="5525294"/>
                <a:ext cx="621792" cy="36154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7855729" y="1279731"/>
              <a:ext cx="246434" cy="1983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6656219" y="1591797"/>
            <a:ext cx="306951" cy="311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012482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Let’s Practice Using It!</a:t>
            </a: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06" y="4004879"/>
            <a:ext cx="1780188" cy="17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012482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Sample Lesson Activities</a:t>
            </a:r>
          </a:p>
          <a:p>
            <a:pPr fontAlgn="auto">
              <a:spcAft>
                <a:spcPts val="0"/>
              </a:spcAft>
              <a:defRPr/>
            </a:pP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06" y="3004606"/>
            <a:ext cx="1780188" cy="1786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you would like copies of any of these activities, please email me at </a:t>
            </a:r>
            <a:r>
              <a:rPr lang="en-US" sz="1600" dirty="0">
                <a:hlinkClick r:id="rId4"/>
              </a:rPr>
              <a:t>teresam@azecon.org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4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terms/"/>
    <ds:schemaRef ds:uri="9cd82c5b-74c9-4827-94f1-5bf219ae6b2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bfa4db11-c700-41fb-b639-f7e6b4e680b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38AB25-1BE2-4E02-9C71-42612DA9B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438</Words>
  <Application>Microsoft Office PowerPoint</Application>
  <PresentationFormat>On-screen Show (4:3)</PresentationFormat>
  <Paragraphs>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Times New Roman</vt:lpstr>
      <vt:lpstr>Wingdings</vt:lpstr>
      <vt:lpstr>Office Theme</vt:lpstr>
      <vt:lpstr>  Using Tech Tools to Teach Jamboard Presented by Teresa Mungai July 7, 2021 Teresam@azecon.org</vt:lpstr>
      <vt:lpstr>EconEdLink Membership</vt:lpstr>
      <vt:lpstr>Professional Development Certificate</vt:lpstr>
      <vt:lpstr>Agenda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References</vt:lpstr>
      <vt:lpstr>CEE Affiliates</vt:lpstr>
      <vt:lpstr>Thank You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109</cp:revision>
  <dcterms:created xsi:type="dcterms:W3CDTF">2012-09-11T15:07:18Z</dcterms:created>
  <dcterms:modified xsi:type="dcterms:W3CDTF">2021-06-25T19:02:43Z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