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61" r:id="rId6"/>
    <p:sldId id="267" r:id="rId7"/>
    <p:sldId id="258" r:id="rId8"/>
    <p:sldId id="262" r:id="rId9"/>
    <p:sldId id="270" r:id="rId10"/>
    <p:sldId id="271" r:id="rId11"/>
    <p:sldId id="272" r:id="rId12"/>
    <p:sldId id="273" r:id="rId13"/>
    <p:sldId id="265" r:id="rId14"/>
    <p:sldId id="260" r:id="rId15"/>
    <p:sldId id="266" r:id="rId16"/>
    <p:sldId id="269" r:id="rId17"/>
    <p:sldId id="274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9900"/>
    <a:srgbClr val="C7C6F8"/>
    <a:srgbClr val="005CB8"/>
    <a:srgbClr val="8BAF00"/>
    <a:srgbClr val="004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44ED42-D189-4060-BFAC-5887DA673B7B}" v="6" dt="2021-06-23T21:52:09.692"/>
  </p1510:revLst>
</p1510:revInfo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78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von Carson" userId="S::jcarson@councilforeconed.org::f1f62c45-4a19-4f8e-934b-b4c64f876624" providerId="AD" clId="Web-{7F444A85-4560-4B66-A2E0-1857BC17E1F0}"/>
    <pc:docChg chg="modSld">
      <pc:chgData name="Jarvon Carson" userId="S::jcarson@councilforeconed.org::f1f62c45-4a19-4f8e-934b-b4c64f876624" providerId="AD" clId="Web-{7F444A85-4560-4B66-A2E0-1857BC17E1F0}" dt="2020-03-11T16:44:01.443" v="3" actId="20577"/>
      <pc:docMkLst>
        <pc:docMk/>
      </pc:docMkLst>
      <pc:sldChg chg="modSp">
        <pc:chgData name="Jarvon Carson" userId="S::jcarson@councilforeconed.org::f1f62c45-4a19-4f8e-934b-b4c64f876624" providerId="AD" clId="Web-{7F444A85-4560-4B66-A2E0-1857BC17E1F0}" dt="2020-03-11T16:44:01.428" v="2" actId="20577"/>
        <pc:sldMkLst>
          <pc:docMk/>
          <pc:sldMk cId="2696024708" sldId="261"/>
        </pc:sldMkLst>
        <pc:spChg chg="mod">
          <ac:chgData name="Jarvon Carson" userId="S::jcarson@councilforeconed.org::f1f62c45-4a19-4f8e-934b-b4c64f876624" providerId="AD" clId="Web-{7F444A85-4560-4B66-A2E0-1857BC17E1F0}" dt="2020-03-11T16:44:01.428" v="2" actId="20577"/>
          <ac:spMkLst>
            <pc:docMk/>
            <pc:sldMk cId="2696024708" sldId="261"/>
            <ac:spMk id="3" creationId="{D213714B-F9E8-8C44-9AF8-383F3F244D95}"/>
          </ac:spMkLst>
        </pc:spChg>
      </pc:sldChg>
    </pc:docChg>
  </pc:docChgLst>
  <pc:docChgLst>
    <pc:chgData name="Jarvon Carson" userId="S::jcarson@councilforeconed.org::f1f62c45-4a19-4f8e-934b-b4c64f876624" providerId="AD" clId="Web-{2894A645-137C-B760-E9D6-217F40863B95}"/>
    <pc:docChg chg="modSld">
      <pc:chgData name="Jarvon Carson" userId="S::jcarson@councilforeconed.org::f1f62c45-4a19-4f8e-934b-b4c64f876624" providerId="AD" clId="Web-{2894A645-137C-B760-E9D6-217F40863B95}" dt="2020-05-04T14:44:03.702" v="119" actId="14100"/>
      <pc:docMkLst>
        <pc:docMk/>
      </pc:docMkLst>
      <pc:sldChg chg="modSp">
        <pc:chgData name="Jarvon Carson" userId="S::jcarson@councilforeconed.org::f1f62c45-4a19-4f8e-934b-b4c64f876624" providerId="AD" clId="Web-{2894A645-137C-B760-E9D6-217F40863B95}" dt="2020-05-04T14:41:58.196" v="28" actId="20577"/>
        <pc:sldMkLst>
          <pc:docMk/>
          <pc:sldMk cId="0" sldId="258"/>
        </pc:sldMkLst>
        <pc:spChg chg="mod">
          <ac:chgData name="Jarvon Carson" userId="S::jcarson@councilforeconed.org::f1f62c45-4a19-4f8e-934b-b4c64f876624" providerId="AD" clId="Web-{2894A645-137C-B760-E9D6-217F40863B95}" dt="2020-05-04T14:41:58.196" v="28" actId="20577"/>
          <ac:spMkLst>
            <pc:docMk/>
            <pc:sldMk cId="0" sldId="258"/>
            <ac:spMk id="15363" creationId="{00000000-0000-0000-0000-000000000000}"/>
          </ac:spMkLst>
        </pc:spChg>
      </pc:sldChg>
      <pc:sldChg chg="addSp modSp">
        <pc:chgData name="Jarvon Carson" userId="S::jcarson@councilforeconed.org::f1f62c45-4a19-4f8e-934b-b4c64f876624" providerId="AD" clId="Web-{2894A645-137C-B760-E9D6-217F40863B95}" dt="2020-05-04T14:44:03.702" v="119" actId="14100"/>
        <pc:sldMkLst>
          <pc:docMk/>
          <pc:sldMk cId="0" sldId="260"/>
        </pc:sldMkLst>
        <pc:spChg chg="add mod">
          <ac:chgData name="Jarvon Carson" userId="S::jcarson@councilforeconed.org::f1f62c45-4a19-4f8e-934b-b4c64f876624" providerId="AD" clId="Web-{2894A645-137C-B760-E9D6-217F40863B95}" dt="2020-05-04T14:44:03.702" v="119" actId="14100"/>
          <ac:spMkLst>
            <pc:docMk/>
            <pc:sldMk cId="0" sldId="260"/>
            <ac:spMk id="3" creationId="{05167F23-70DB-42A3-B5CA-6D2950983927}"/>
          </ac:spMkLst>
        </pc:spChg>
      </pc:sldChg>
      <pc:sldChg chg="modSp">
        <pc:chgData name="Jarvon Carson" userId="S::jcarson@councilforeconed.org::f1f62c45-4a19-4f8e-934b-b4c64f876624" providerId="AD" clId="Web-{2894A645-137C-B760-E9D6-217F40863B95}" dt="2020-05-04T14:43:02.511" v="74" actId="20577"/>
        <pc:sldMkLst>
          <pc:docMk/>
          <pc:sldMk cId="1000496981" sldId="262"/>
        </pc:sldMkLst>
        <pc:spChg chg="mod">
          <ac:chgData name="Jarvon Carson" userId="S::jcarson@councilforeconed.org::f1f62c45-4a19-4f8e-934b-b4c64f876624" providerId="AD" clId="Web-{2894A645-137C-B760-E9D6-217F40863B95}" dt="2020-05-04T14:43:02.511" v="74" actId="20577"/>
          <ac:spMkLst>
            <pc:docMk/>
            <pc:sldMk cId="1000496981" sldId="262"/>
            <ac:spMk id="3" creationId="{00000000-0000-0000-0000-000000000000}"/>
          </ac:spMkLst>
        </pc:spChg>
      </pc:sldChg>
    </pc:docChg>
  </pc:docChgLst>
  <pc:docChgLst>
    <pc:chgData name="Jarvon Carson" userId="f1f62c45-4a19-4f8e-934b-b4c64f876624" providerId="ADAL" clId="{F0971928-1E78-40E0-B736-B169E086694D}"/>
    <pc:docChg chg="modSld">
      <pc:chgData name="Jarvon Carson" userId="f1f62c45-4a19-4f8e-934b-b4c64f876624" providerId="ADAL" clId="{F0971928-1E78-40E0-B736-B169E086694D}" dt="2020-08-29T18:38:51.251" v="3" actId="1076"/>
      <pc:docMkLst>
        <pc:docMk/>
      </pc:docMkLst>
      <pc:sldChg chg="addSp modSp mod">
        <pc:chgData name="Jarvon Carson" userId="f1f62c45-4a19-4f8e-934b-b4c64f876624" providerId="ADAL" clId="{F0971928-1E78-40E0-B736-B169E086694D}" dt="2020-08-29T18:38:51.251" v="3" actId="1076"/>
        <pc:sldMkLst>
          <pc:docMk/>
          <pc:sldMk cId="672654274" sldId="269"/>
        </pc:sldMkLst>
        <pc:picChg chg="add mod">
          <ac:chgData name="Jarvon Carson" userId="f1f62c45-4a19-4f8e-934b-b4c64f876624" providerId="ADAL" clId="{F0971928-1E78-40E0-B736-B169E086694D}" dt="2020-08-29T18:38:51.251" v="3" actId="1076"/>
          <ac:picMkLst>
            <pc:docMk/>
            <pc:sldMk cId="672654274" sldId="269"/>
            <ac:picMk id="10" creationId="{3A7E8432-E2ED-4609-928F-7A71E7351466}"/>
          </ac:picMkLst>
        </pc:picChg>
      </pc:sldChg>
    </pc:docChg>
  </pc:docChgLst>
  <pc:docChgLst>
    <pc:chgData name="Jarvon Carson" userId="S::jcarson@councilforeconed.org::f1f62c45-4a19-4f8e-934b-b4c64f876624" providerId="AD" clId="Web-{0B412A17-86B5-D3BE-723F-5A9DF60A3B8C}"/>
    <pc:docChg chg="addSld modSld">
      <pc:chgData name="Jarvon Carson" userId="S::jcarson@councilforeconed.org::f1f62c45-4a19-4f8e-934b-b4c64f876624" providerId="AD" clId="Web-{0B412A17-86B5-D3BE-723F-5A9DF60A3B8C}" dt="2020-06-09T17:09:54.926" v="11" actId="20577"/>
      <pc:docMkLst>
        <pc:docMk/>
      </pc:docMkLst>
      <pc:sldChg chg="modSp new">
        <pc:chgData name="Jarvon Carson" userId="S::jcarson@councilforeconed.org::f1f62c45-4a19-4f8e-934b-b4c64f876624" providerId="AD" clId="Web-{0B412A17-86B5-D3BE-723F-5A9DF60A3B8C}" dt="2020-06-09T17:09:54.926" v="11" actId="20577"/>
        <pc:sldMkLst>
          <pc:docMk/>
          <pc:sldMk cId="2071578897" sldId="268"/>
        </pc:sldMkLst>
        <pc:spChg chg="mod">
          <ac:chgData name="Jarvon Carson" userId="S::jcarson@councilforeconed.org::f1f62c45-4a19-4f8e-934b-b4c64f876624" providerId="AD" clId="Web-{0B412A17-86B5-D3BE-723F-5A9DF60A3B8C}" dt="2020-06-09T17:09:54.926" v="11" actId="20577"/>
          <ac:spMkLst>
            <pc:docMk/>
            <pc:sldMk cId="2071578897" sldId="268"/>
            <ac:spMk id="2" creationId="{D881C49A-50A7-49D5-B1A2-57AAF226F525}"/>
          </ac:spMkLst>
        </pc:spChg>
      </pc:sldChg>
    </pc:docChg>
  </pc:docChgLst>
  <pc:docChgLst>
    <pc:chgData name="Jarvon Carson" userId="S::jcarson@councilforeconed.org::f1f62c45-4a19-4f8e-934b-b4c64f876624" providerId="AD" clId="Web-{4EDFC48B-A766-CA0A-002E-BE1B705386BC}"/>
    <pc:docChg chg="modSld">
      <pc:chgData name="Jarvon Carson" userId="S::jcarson@councilforeconed.org::f1f62c45-4a19-4f8e-934b-b4c64f876624" providerId="AD" clId="Web-{4EDFC48B-A766-CA0A-002E-BE1B705386BC}" dt="2020-05-04T14:40:15.128" v="31" actId="20577"/>
      <pc:docMkLst>
        <pc:docMk/>
      </pc:docMkLst>
      <pc:sldChg chg="modSp">
        <pc:chgData name="Jarvon Carson" userId="S::jcarson@councilforeconed.org::f1f62c45-4a19-4f8e-934b-b4c64f876624" providerId="AD" clId="Web-{4EDFC48B-A766-CA0A-002E-BE1B705386BC}" dt="2020-05-04T14:40:08.706" v="29" actId="20577"/>
        <pc:sldMkLst>
          <pc:docMk/>
          <pc:sldMk cId="485028150" sldId="263"/>
        </pc:sldMkLst>
        <pc:spChg chg="mod">
          <ac:chgData name="Jarvon Carson" userId="S::jcarson@councilforeconed.org::f1f62c45-4a19-4f8e-934b-b4c64f876624" providerId="AD" clId="Web-{4EDFC48B-A766-CA0A-002E-BE1B705386BC}" dt="2020-05-04T14:40:08.706" v="29" actId="20577"/>
          <ac:spMkLst>
            <pc:docMk/>
            <pc:sldMk cId="485028150" sldId="263"/>
            <ac:spMk id="3" creationId="{00000000-0000-0000-0000-000000000000}"/>
          </ac:spMkLst>
        </pc:spChg>
      </pc:sldChg>
      <pc:sldChg chg="modSp">
        <pc:chgData name="Jarvon Carson" userId="S::jcarson@councilforeconed.org::f1f62c45-4a19-4f8e-934b-b4c64f876624" providerId="AD" clId="Web-{4EDFC48B-A766-CA0A-002E-BE1B705386BC}" dt="2020-05-04T14:40:15.128" v="31" actId="20577"/>
        <pc:sldMkLst>
          <pc:docMk/>
          <pc:sldMk cId="4232275338" sldId="264"/>
        </pc:sldMkLst>
        <pc:spChg chg="mod">
          <ac:chgData name="Jarvon Carson" userId="S::jcarson@councilforeconed.org::f1f62c45-4a19-4f8e-934b-b4c64f876624" providerId="AD" clId="Web-{4EDFC48B-A766-CA0A-002E-BE1B705386BC}" dt="2020-05-04T14:40:15.128" v="31" actId="20577"/>
          <ac:spMkLst>
            <pc:docMk/>
            <pc:sldMk cId="4232275338" sldId="264"/>
            <ac:spMk id="3" creationId="{00000000-0000-0000-0000-000000000000}"/>
          </ac:spMkLst>
        </pc:spChg>
      </pc:sldChg>
    </pc:docChg>
  </pc:docChgLst>
  <pc:docChgLst>
    <pc:chgData name="Jarvon Carson" userId="S::jcarson@councilforeconed.org::f1f62c45-4a19-4f8e-934b-b4c64f876624" providerId="AD" clId="Web-{56E9D565-69CA-28FA-032F-65C60E9C3094}"/>
    <pc:docChg chg="modSld">
      <pc:chgData name="Jarvon Carson" userId="S::jcarson@councilforeconed.org::f1f62c45-4a19-4f8e-934b-b4c64f876624" providerId="AD" clId="Web-{56E9D565-69CA-28FA-032F-65C60E9C3094}" dt="2020-05-18T14:29:36.255" v="4" actId="20577"/>
      <pc:docMkLst>
        <pc:docMk/>
      </pc:docMkLst>
      <pc:sldChg chg="modSp">
        <pc:chgData name="Jarvon Carson" userId="S::jcarson@councilforeconed.org::f1f62c45-4a19-4f8e-934b-b4c64f876624" providerId="AD" clId="Web-{56E9D565-69CA-28FA-032F-65C60E9C3094}" dt="2020-05-18T14:29:36.255" v="4" actId="20577"/>
        <pc:sldMkLst>
          <pc:docMk/>
          <pc:sldMk cId="0" sldId="258"/>
        </pc:sldMkLst>
        <pc:spChg chg="mod">
          <ac:chgData name="Jarvon Carson" userId="S::jcarson@councilforeconed.org::f1f62c45-4a19-4f8e-934b-b4c64f876624" providerId="AD" clId="Web-{56E9D565-69CA-28FA-032F-65C60E9C3094}" dt="2020-05-18T14:29:36.255" v="4" actId="20577"/>
          <ac:spMkLst>
            <pc:docMk/>
            <pc:sldMk cId="0" sldId="258"/>
            <ac:spMk id="15363" creationId="{00000000-0000-0000-0000-000000000000}"/>
          </ac:spMkLst>
        </pc:spChg>
      </pc:sldChg>
    </pc:docChg>
  </pc:docChgLst>
  <pc:docChgLst>
    <pc:chgData name="Andrea Mozo" userId="S::amozo@councilforeconed.org::ec324d89-8e2a-42bb-81f4-68d0295e10da" providerId="AD" clId="Web-{7476359D-1580-4CAA-63F6-9017D6A3D5DE}"/>
    <pc:docChg chg="modSld">
      <pc:chgData name="Andrea Mozo" userId="S::amozo@councilforeconed.org::ec324d89-8e2a-42bb-81f4-68d0295e10da" providerId="AD" clId="Web-{7476359D-1580-4CAA-63F6-9017D6A3D5DE}" dt="2020-03-10T16:57:08.182" v="7" actId="20577"/>
      <pc:docMkLst>
        <pc:docMk/>
      </pc:docMkLst>
      <pc:sldChg chg="modSp">
        <pc:chgData name="Andrea Mozo" userId="S::amozo@councilforeconed.org::ec324d89-8e2a-42bb-81f4-68d0295e10da" providerId="AD" clId="Web-{7476359D-1580-4CAA-63F6-9017D6A3D5DE}" dt="2020-03-10T16:57:06.463" v="5" actId="20577"/>
        <pc:sldMkLst>
          <pc:docMk/>
          <pc:sldMk cId="2696024708" sldId="261"/>
        </pc:sldMkLst>
        <pc:spChg chg="mod">
          <ac:chgData name="Andrea Mozo" userId="S::amozo@councilforeconed.org::ec324d89-8e2a-42bb-81f4-68d0295e10da" providerId="AD" clId="Web-{7476359D-1580-4CAA-63F6-9017D6A3D5DE}" dt="2020-03-10T16:57:06.463" v="5" actId="20577"/>
          <ac:spMkLst>
            <pc:docMk/>
            <pc:sldMk cId="2696024708" sldId="261"/>
            <ac:spMk id="2" creationId="{00000000-0000-0000-0000-000000000000}"/>
          </ac:spMkLst>
        </pc:spChg>
      </pc:sldChg>
    </pc:docChg>
  </pc:docChgLst>
  <pc:docChgLst>
    <pc:chgData name="Jarvon Carson" userId="f1f62c45-4a19-4f8e-934b-b4c64f876624" providerId="ADAL" clId="{31B01ABE-4DEB-47CA-93D9-607276731FF5}"/>
    <pc:docChg chg="modSld">
      <pc:chgData name="Jarvon Carson" userId="f1f62c45-4a19-4f8e-934b-b4c64f876624" providerId="ADAL" clId="{31B01ABE-4DEB-47CA-93D9-607276731FF5}" dt="2020-05-04T14:15:40.174" v="139" actId="20577"/>
      <pc:docMkLst>
        <pc:docMk/>
      </pc:docMkLst>
      <pc:sldChg chg="modSp modAnim">
        <pc:chgData name="Jarvon Carson" userId="f1f62c45-4a19-4f8e-934b-b4c64f876624" providerId="ADAL" clId="{31B01ABE-4DEB-47CA-93D9-607276731FF5}" dt="2020-05-04T14:15:40.174" v="139" actId="20577"/>
        <pc:sldMkLst>
          <pc:docMk/>
          <pc:sldMk cId="1287334080" sldId="265"/>
        </pc:sldMkLst>
        <pc:spChg chg="mod">
          <ac:chgData name="Jarvon Carson" userId="f1f62c45-4a19-4f8e-934b-b4c64f876624" providerId="ADAL" clId="{31B01ABE-4DEB-47CA-93D9-607276731FF5}" dt="2020-05-04T14:15:40.174" v="139" actId="20577"/>
          <ac:spMkLst>
            <pc:docMk/>
            <pc:sldMk cId="1287334080" sldId="265"/>
            <ac:spMk id="3" creationId="{00000000-0000-0000-0000-000000000000}"/>
          </ac:spMkLst>
        </pc:spChg>
      </pc:sldChg>
    </pc:docChg>
  </pc:docChgLst>
  <pc:docChgLst>
    <pc:chgData name="Jarvon Carson" userId="f1f62c45-4a19-4f8e-934b-b4c64f876624" providerId="ADAL" clId="{4406271E-B8F3-4ED8-A990-E3D52CC9C381}"/>
    <pc:docChg chg="custSel modSld">
      <pc:chgData name="Jarvon Carson" userId="f1f62c45-4a19-4f8e-934b-b4c64f876624" providerId="ADAL" clId="{4406271E-B8F3-4ED8-A990-E3D52CC9C381}" dt="2020-05-04T14:49:09.430" v="148" actId="255"/>
      <pc:docMkLst>
        <pc:docMk/>
      </pc:docMkLst>
      <pc:sldChg chg="modSp mod">
        <pc:chgData name="Jarvon Carson" userId="f1f62c45-4a19-4f8e-934b-b4c64f876624" providerId="ADAL" clId="{4406271E-B8F3-4ED8-A990-E3D52CC9C381}" dt="2020-05-04T14:49:09.430" v="148" actId="255"/>
        <pc:sldMkLst>
          <pc:docMk/>
          <pc:sldMk cId="0" sldId="256"/>
        </pc:sldMkLst>
        <pc:spChg chg="mod">
          <ac:chgData name="Jarvon Carson" userId="f1f62c45-4a19-4f8e-934b-b4c64f876624" providerId="ADAL" clId="{4406271E-B8F3-4ED8-A990-E3D52CC9C381}" dt="2020-05-04T14:49:09.430" v="148" actId="255"/>
          <ac:spMkLst>
            <pc:docMk/>
            <pc:sldMk cId="0" sldId="256"/>
            <ac:spMk id="2" creationId="{00000000-0000-0000-0000-000000000000}"/>
          </ac:spMkLst>
        </pc:spChg>
      </pc:sldChg>
      <pc:sldChg chg="addSp delSp modSp mod">
        <pc:chgData name="Jarvon Carson" userId="f1f62c45-4a19-4f8e-934b-b4c64f876624" providerId="ADAL" clId="{4406271E-B8F3-4ED8-A990-E3D52CC9C381}" dt="2020-05-04T14:47:54.883" v="100" actId="20577"/>
        <pc:sldMkLst>
          <pc:docMk/>
          <pc:sldMk cId="0" sldId="260"/>
        </pc:sldMkLst>
        <pc:spChg chg="del">
          <ac:chgData name="Jarvon Carson" userId="f1f62c45-4a19-4f8e-934b-b4c64f876624" providerId="ADAL" clId="{4406271E-B8F3-4ED8-A990-E3D52CC9C381}" dt="2020-05-04T14:47:06.447" v="2" actId="478"/>
          <ac:spMkLst>
            <pc:docMk/>
            <pc:sldMk cId="0" sldId="260"/>
            <ac:spMk id="3" creationId="{05167F23-70DB-42A3-B5CA-6D2950983927}"/>
          </ac:spMkLst>
        </pc:spChg>
        <pc:spChg chg="add del mod">
          <ac:chgData name="Jarvon Carson" userId="f1f62c45-4a19-4f8e-934b-b4c64f876624" providerId="ADAL" clId="{4406271E-B8F3-4ED8-A990-E3D52CC9C381}" dt="2020-05-04T14:46:59.391" v="1"/>
          <ac:spMkLst>
            <pc:docMk/>
            <pc:sldMk cId="0" sldId="260"/>
            <ac:spMk id="4" creationId="{BC21C917-8F55-454B-9F69-B20B24908699}"/>
          </ac:spMkLst>
        </pc:spChg>
        <pc:spChg chg="add mod">
          <ac:chgData name="Jarvon Carson" userId="f1f62c45-4a19-4f8e-934b-b4c64f876624" providerId="ADAL" clId="{4406271E-B8F3-4ED8-A990-E3D52CC9C381}" dt="2020-05-04T14:47:54.883" v="100" actId="20577"/>
          <ac:spMkLst>
            <pc:docMk/>
            <pc:sldMk cId="0" sldId="260"/>
            <ac:spMk id="5" creationId="{28F1D3A3-98BD-4497-A322-D25C364A1332}"/>
          </ac:spMkLst>
        </pc:spChg>
      </pc:sldChg>
      <pc:sldChg chg="modSp">
        <pc:chgData name="Jarvon Carson" userId="f1f62c45-4a19-4f8e-934b-b4c64f876624" providerId="ADAL" clId="{4406271E-B8F3-4ED8-A990-E3D52CC9C381}" dt="2020-05-04T14:48:22.893" v="144" actId="20577"/>
        <pc:sldMkLst>
          <pc:docMk/>
          <pc:sldMk cId="1000496981" sldId="262"/>
        </pc:sldMkLst>
        <pc:spChg chg="mod">
          <ac:chgData name="Jarvon Carson" userId="f1f62c45-4a19-4f8e-934b-b4c64f876624" providerId="ADAL" clId="{4406271E-B8F3-4ED8-A990-E3D52CC9C381}" dt="2020-05-04T14:48:22.893" v="144" actId="20577"/>
          <ac:spMkLst>
            <pc:docMk/>
            <pc:sldMk cId="1000496981" sldId="262"/>
            <ac:spMk id="3" creationId="{00000000-0000-0000-0000-000000000000}"/>
          </ac:spMkLst>
        </pc:spChg>
      </pc:sldChg>
      <pc:sldChg chg="modSp">
        <pc:chgData name="Jarvon Carson" userId="f1f62c45-4a19-4f8e-934b-b4c64f876624" providerId="ADAL" clId="{4406271E-B8F3-4ED8-A990-E3D52CC9C381}" dt="2020-05-04T14:48:11.511" v="142" actId="20577"/>
        <pc:sldMkLst>
          <pc:docMk/>
          <pc:sldMk cId="1287334080" sldId="265"/>
        </pc:sldMkLst>
        <pc:spChg chg="mod">
          <ac:chgData name="Jarvon Carson" userId="f1f62c45-4a19-4f8e-934b-b4c64f876624" providerId="ADAL" clId="{4406271E-B8F3-4ED8-A990-E3D52CC9C381}" dt="2020-05-04T14:48:11.511" v="142" actId="20577"/>
          <ac:spMkLst>
            <pc:docMk/>
            <pc:sldMk cId="1287334080" sldId="265"/>
            <ac:spMk id="3" creationId="{00000000-0000-0000-0000-000000000000}"/>
          </ac:spMkLst>
        </pc:spChg>
      </pc:sldChg>
    </pc:docChg>
  </pc:docChgLst>
  <pc:docChgLst>
    <pc:chgData name="Jarvon Carson" userId="S::jcarson@councilforeconed.org::f1f62c45-4a19-4f8e-934b-b4c64f876624" providerId="AD" clId="Web-{3535A530-8E63-1395-1FF0-D851389F8592}"/>
    <pc:docChg chg="delSld modSld">
      <pc:chgData name="Jarvon Carson" userId="S::jcarson@councilforeconed.org::f1f62c45-4a19-4f8e-934b-b4c64f876624" providerId="AD" clId="Web-{3535A530-8E63-1395-1FF0-D851389F8592}" dt="2020-03-13T18:48:13.960" v="71" actId="20577"/>
      <pc:docMkLst>
        <pc:docMk/>
      </pc:docMkLst>
      <pc:sldChg chg="modSp">
        <pc:chgData name="Jarvon Carson" userId="S::jcarson@councilforeconed.org::f1f62c45-4a19-4f8e-934b-b4c64f876624" providerId="AD" clId="Web-{3535A530-8E63-1395-1FF0-D851389F8592}" dt="2020-03-13T18:48:13.709" v="69" actId="20577"/>
        <pc:sldMkLst>
          <pc:docMk/>
          <pc:sldMk cId="0" sldId="256"/>
        </pc:sldMkLst>
        <pc:spChg chg="mod">
          <ac:chgData name="Jarvon Carson" userId="S::jcarson@councilforeconed.org::f1f62c45-4a19-4f8e-934b-b4c64f876624" providerId="AD" clId="Web-{3535A530-8E63-1395-1FF0-D851389F8592}" dt="2020-03-13T18:48:13.709" v="69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del">
        <pc:chgData name="Jarvon Carson" userId="S::jcarson@councilforeconed.org::f1f62c45-4a19-4f8e-934b-b4c64f876624" providerId="AD" clId="Web-{3535A530-8E63-1395-1FF0-D851389F8592}" dt="2020-03-13T18:47:30.990" v="40"/>
        <pc:sldMkLst>
          <pc:docMk/>
          <pc:sldMk cId="1492239085" sldId="259"/>
        </pc:sldMkLst>
        <pc:spChg chg="mod">
          <ac:chgData name="Jarvon Carson" userId="S::jcarson@councilforeconed.org::f1f62c45-4a19-4f8e-934b-b4c64f876624" providerId="AD" clId="Web-{3535A530-8E63-1395-1FF0-D851389F8592}" dt="2020-03-13T18:46:39.537" v="0" actId="20577"/>
          <ac:spMkLst>
            <pc:docMk/>
            <pc:sldMk cId="1492239085" sldId="259"/>
            <ac:spMk id="3" creationId="{00000000-0000-0000-0000-000000000000}"/>
          </ac:spMkLst>
        </pc:spChg>
      </pc:sldChg>
    </pc:docChg>
  </pc:docChgLst>
  <pc:docChgLst>
    <pc:chgData name="Jarvon Carson" userId="S::jcarson@councilforeconed.org::f1f62c45-4a19-4f8e-934b-b4c64f876624" providerId="AD" clId="Web-{167C26A0-C669-EA09-BD0C-A1777370BBD6}"/>
    <pc:docChg chg="modSld">
      <pc:chgData name="Jarvon Carson" userId="S::jcarson@councilforeconed.org::f1f62c45-4a19-4f8e-934b-b4c64f876624" providerId="AD" clId="Web-{167C26A0-C669-EA09-BD0C-A1777370BBD6}" dt="2020-05-19T16:41:10.399" v="3" actId="20577"/>
      <pc:docMkLst>
        <pc:docMk/>
      </pc:docMkLst>
      <pc:sldChg chg="modSp">
        <pc:chgData name="Jarvon Carson" userId="S::jcarson@councilforeconed.org::f1f62c45-4a19-4f8e-934b-b4c64f876624" providerId="AD" clId="Web-{167C26A0-C669-EA09-BD0C-A1777370BBD6}" dt="2020-05-19T16:41:10.399" v="3" actId="20577"/>
        <pc:sldMkLst>
          <pc:docMk/>
          <pc:sldMk cId="4232275338" sldId="264"/>
        </pc:sldMkLst>
        <pc:spChg chg="mod">
          <ac:chgData name="Jarvon Carson" userId="S::jcarson@councilforeconed.org::f1f62c45-4a19-4f8e-934b-b4c64f876624" providerId="AD" clId="Web-{167C26A0-C669-EA09-BD0C-A1777370BBD6}" dt="2020-05-19T16:41:10.399" v="3" actId="20577"/>
          <ac:spMkLst>
            <pc:docMk/>
            <pc:sldMk cId="4232275338" sldId="264"/>
            <ac:spMk id="3" creationId="{00000000-0000-0000-0000-000000000000}"/>
          </ac:spMkLst>
        </pc:spChg>
      </pc:sldChg>
    </pc:docChg>
  </pc:docChgLst>
  <pc:docChgLst>
    <pc:chgData name="Jarvon Carson" userId="S::jcarson@councilforeconed.org::f1f62c45-4a19-4f8e-934b-b4c64f876624" providerId="AD" clId="Web-{BF1E1E38-8CCF-BB44-3C15-53D1B6343056}"/>
    <pc:docChg chg="modSld">
      <pc:chgData name="Jarvon Carson" userId="S::jcarson@councilforeconed.org::f1f62c45-4a19-4f8e-934b-b4c64f876624" providerId="AD" clId="Web-{BF1E1E38-8CCF-BB44-3C15-53D1B6343056}" dt="2020-03-13T18:46:02.901" v="79" actId="20577"/>
      <pc:docMkLst>
        <pc:docMk/>
      </pc:docMkLst>
      <pc:sldChg chg="modSp">
        <pc:chgData name="Jarvon Carson" userId="S::jcarson@councilforeconed.org::f1f62c45-4a19-4f8e-934b-b4c64f876624" providerId="AD" clId="Web-{BF1E1E38-8CCF-BB44-3C15-53D1B6343056}" dt="2020-03-13T18:46:02.901" v="78" actId="20577"/>
        <pc:sldMkLst>
          <pc:docMk/>
          <pc:sldMk cId="1492239085" sldId="259"/>
        </pc:sldMkLst>
        <pc:spChg chg="mod">
          <ac:chgData name="Jarvon Carson" userId="S::jcarson@councilforeconed.org::f1f62c45-4a19-4f8e-934b-b4c64f876624" providerId="AD" clId="Web-{BF1E1E38-8CCF-BB44-3C15-53D1B6343056}" dt="2020-03-13T18:46:02.901" v="78" actId="20577"/>
          <ac:spMkLst>
            <pc:docMk/>
            <pc:sldMk cId="1492239085" sldId="259"/>
            <ac:spMk id="2" creationId="{00000000-0000-0000-0000-000000000000}"/>
          </ac:spMkLst>
        </pc:spChg>
        <pc:spChg chg="mod">
          <ac:chgData name="Jarvon Carson" userId="S::jcarson@councilforeconed.org::f1f62c45-4a19-4f8e-934b-b4c64f876624" providerId="AD" clId="Web-{BF1E1E38-8CCF-BB44-3C15-53D1B6343056}" dt="2020-03-13T18:45:52.416" v="65" actId="20577"/>
          <ac:spMkLst>
            <pc:docMk/>
            <pc:sldMk cId="1492239085" sldId="259"/>
            <ac:spMk id="3" creationId="{00000000-0000-0000-0000-000000000000}"/>
          </ac:spMkLst>
        </pc:spChg>
      </pc:sldChg>
      <pc:sldChg chg="modSp">
        <pc:chgData name="Jarvon Carson" userId="S::jcarson@councilforeconed.org::f1f62c45-4a19-4f8e-934b-b4c64f876624" providerId="AD" clId="Web-{BF1E1E38-8CCF-BB44-3C15-53D1B6343056}" dt="2020-03-13T14:49:11.828" v="2" actId="20577"/>
        <pc:sldMkLst>
          <pc:docMk/>
          <pc:sldMk cId="2696024708" sldId="261"/>
        </pc:sldMkLst>
        <pc:spChg chg="mod">
          <ac:chgData name="Jarvon Carson" userId="S::jcarson@councilforeconed.org::f1f62c45-4a19-4f8e-934b-b4c64f876624" providerId="AD" clId="Web-{BF1E1E38-8CCF-BB44-3C15-53D1B6343056}" dt="2020-03-13T14:49:11.828" v="2" actId="20577"/>
          <ac:spMkLst>
            <pc:docMk/>
            <pc:sldMk cId="2696024708" sldId="261"/>
            <ac:spMk id="3" creationId="{D213714B-F9E8-8C44-9AF8-383F3F244D95}"/>
          </ac:spMkLst>
        </pc:spChg>
      </pc:sldChg>
      <pc:sldChg chg="modSp">
        <pc:chgData name="Jarvon Carson" userId="S::jcarson@councilforeconed.org::f1f62c45-4a19-4f8e-934b-b4c64f876624" providerId="AD" clId="Web-{BF1E1E38-8CCF-BB44-3C15-53D1B6343056}" dt="2020-03-13T14:50:23.719" v="12" actId="20577"/>
        <pc:sldMkLst>
          <pc:docMk/>
          <pc:sldMk cId="348903906" sldId="267"/>
        </pc:sldMkLst>
        <pc:spChg chg="mod">
          <ac:chgData name="Jarvon Carson" userId="S::jcarson@councilforeconed.org::f1f62c45-4a19-4f8e-934b-b4c64f876624" providerId="AD" clId="Web-{BF1E1E38-8CCF-BB44-3C15-53D1B6343056}" dt="2020-03-13T14:50:23.719" v="12" actId="20577"/>
          <ac:spMkLst>
            <pc:docMk/>
            <pc:sldMk cId="348903906" sldId="267"/>
            <ac:spMk id="3" creationId="{D213714B-F9E8-8C44-9AF8-383F3F244D95}"/>
          </ac:spMkLst>
        </pc:spChg>
      </pc:sldChg>
    </pc:docChg>
  </pc:docChgLst>
  <pc:docChgLst>
    <pc:chgData name="Ruben Rivera" userId="8fad7a45-b744-4787-91b8-3942cc67532d" providerId="ADAL" clId="{982B8495-2142-8B44-9A80-33E2C28204B8}"/>
    <pc:docChg chg="modSld sldOrd">
      <pc:chgData name="Ruben Rivera" userId="8fad7a45-b744-4787-91b8-3942cc67532d" providerId="ADAL" clId="{982B8495-2142-8B44-9A80-33E2C28204B8}" dt="2020-03-10T22:54:21.157" v="0"/>
      <pc:docMkLst>
        <pc:docMk/>
      </pc:docMkLst>
      <pc:sldChg chg="ord">
        <pc:chgData name="Ruben Rivera" userId="8fad7a45-b744-4787-91b8-3942cc67532d" providerId="ADAL" clId="{982B8495-2142-8B44-9A80-33E2C28204B8}" dt="2020-03-10T22:54:21.157" v="0"/>
        <pc:sldMkLst>
          <pc:docMk/>
          <pc:sldMk cId="2696024708" sldId="261"/>
        </pc:sldMkLst>
      </pc:sldChg>
      <pc:sldChg chg="ord">
        <pc:chgData name="Ruben Rivera" userId="8fad7a45-b744-4787-91b8-3942cc67532d" providerId="ADAL" clId="{982B8495-2142-8B44-9A80-33E2C28204B8}" dt="2020-03-10T22:54:21.157" v="0"/>
        <pc:sldMkLst>
          <pc:docMk/>
          <pc:sldMk cId="348903906" sldId="267"/>
        </pc:sldMkLst>
      </pc:sldChg>
    </pc:docChg>
  </pc:docChgLst>
  <pc:docChgLst>
    <pc:chgData name="Ruben Rivera" userId="S::rrivera@councilforeconed.org::8fad7a45-b744-4787-91b8-3942cc67532d" providerId="AD" clId="Web-{7B424C08-5B61-4FC0-BD8D-CA0A99683594}"/>
    <pc:docChg chg="addSld modSld">
      <pc:chgData name="Ruben Rivera" userId="S::rrivera@councilforeconed.org::8fad7a45-b744-4787-91b8-3942cc67532d" providerId="AD" clId="Web-{7B424C08-5B61-4FC0-BD8D-CA0A99683594}" dt="2020-03-10T17:13:07.487" v="805" actId="20577"/>
      <pc:docMkLst>
        <pc:docMk/>
      </pc:docMkLst>
      <pc:sldChg chg="delSp">
        <pc:chgData name="Ruben Rivera" userId="S::rrivera@councilforeconed.org::8fad7a45-b744-4787-91b8-3942cc67532d" providerId="AD" clId="Web-{7B424C08-5B61-4FC0-BD8D-CA0A99683594}" dt="2020-03-10T16:42:43.469" v="87"/>
        <pc:sldMkLst>
          <pc:docMk/>
          <pc:sldMk cId="0" sldId="260"/>
        </pc:sldMkLst>
        <pc:graphicFrameChg chg="del">
          <ac:chgData name="Ruben Rivera" userId="S::rrivera@councilforeconed.org::8fad7a45-b744-4787-91b8-3942cc67532d" providerId="AD" clId="Web-{7B424C08-5B61-4FC0-BD8D-CA0A99683594}" dt="2020-03-10T16:42:43.469" v="87"/>
          <ac:graphicFrameMkLst>
            <pc:docMk/>
            <pc:sldMk cId="0" sldId="260"/>
            <ac:graphicFrameMk id="4" creationId="{BA857943-13DD-5B4B-B1B5-FBCAF2B949E3}"/>
          </ac:graphicFrameMkLst>
        </pc:graphicFrameChg>
      </pc:sldChg>
      <pc:sldChg chg="modSp">
        <pc:chgData name="Ruben Rivera" userId="S::rrivera@councilforeconed.org::8fad7a45-b744-4787-91b8-3942cc67532d" providerId="AD" clId="Web-{7B424C08-5B61-4FC0-BD8D-CA0A99683594}" dt="2020-03-10T17:13:07.487" v="804" actId="20577"/>
        <pc:sldMkLst>
          <pc:docMk/>
          <pc:sldMk cId="2696024708" sldId="261"/>
        </pc:sldMkLst>
        <pc:spChg chg="mod">
          <ac:chgData name="Ruben Rivera" userId="S::rrivera@councilforeconed.org::8fad7a45-b744-4787-91b8-3942cc67532d" providerId="AD" clId="Web-{7B424C08-5B61-4FC0-BD8D-CA0A99683594}" dt="2020-03-10T16:56:38.048" v="700" actId="1076"/>
          <ac:spMkLst>
            <pc:docMk/>
            <pc:sldMk cId="2696024708" sldId="261"/>
            <ac:spMk id="2" creationId="{00000000-0000-0000-0000-000000000000}"/>
          </ac:spMkLst>
        </pc:spChg>
        <pc:spChg chg="mod">
          <ac:chgData name="Ruben Rivera" userId="S::rrivera@councilforeconed.org::8fad7a45-b744-4787-91b8-3942cc67532d" providerId="AD" clId="Web-{7B424C08-5B61-4FC0-BD8D-CA0A99683594}" dt="2020-03-10T17:13:07.487" v="804" actId="20577"/>
          <ac:spMkLst>
            <pc:docMk/>
            <pc:sldMk cId="2696024708" sldId="261"/>
            <ac:spMk id="3" creationId="{D213714B-F9E8-8C44-9AF8-383F3F244D95}"/>
          </ac:spMkLst>
        </pc:spChg>
      </pc:sldChg>
      <pc:sldChg chg="addSp delSp modSp add mod replId setBg setClrOvrMap">
        <pc:chgData name="Ruben Rivera" userId="S::rrivera@councilforeconed.org::8fad7a45-b744-4787-91b8-3942cc67532d" providerId="AD" clId="Web-{7B424C08-5B61-4FC0-BD8D-CA0A99683594}" dt="2020-03-10T16:45:41.844" v="126" actId="1076"/>
        <pc:sldMkLst>
          <pc:docMk/>
          <pc:sldMk cId="3342615815" sldId="266"/>
        </pc:sldMkLst>
        <pc:spChg chg="mod">
          <ac:chgData name="Ruben Rivera" userId="S::rrivera@councilforeconed.org::8fad7a45-b744-4787-91b8-3942cc67532d" providerId="AD" clId="Web-{7B424C08-5B61-4FC0-BD8D-CA0A99683594}" dt="2020-03-10T16:45:11.626" v="120"/>
          <ac:spMkLst>
            <pc:docMk/>
            <pc:sldMk cId="3342615815" sldId="266"/>
            <ac:spMk id="2" creationId="{00000000-0000-0000-0000-000000000000}"/>
          </ac:spMkLst>
        </pc:spChg>
        <pc:spChg chg="add mod ord">
          <ac:chgData name="Ruben Rivera" userId="S::rrivera@councilforeconed.org::8fad7a45-b744-4787-91b8-3942cc67532d" providerId="AD" clId="Web-{7B424C08-5B61-4FC0-BD8D-CA0A99683594}" dt="2020-03-10T16:45:41.844" v="126" actId="1076"/>
          <ac:spMkLst>
            <pc:docMk/>
            <pc:sldMk cId="3342615815" sldId="266"/>
            <ac:spMk id="3" creationId="{03AF44DA-7F29-495C-9279-01A773172FC7}"/>
          </ac:spMkLst>
        </pc:spChg>
        <pc:spChg chg="add del">
          <ac:chgData name="Ruben Rivera" userId="S::rrivera@councilforeconed.org::8fad7a45-b744-4787-91b8-3942cc67532d" providerId="AD" clId="Web-{7B424C08-5B61-4FC0-BD8D-CA0A99683594}" dt="2020-03-10T16:45:02.954" v="118"/>
          <ac:spMkLst>
            <pc:docMk/>
            <pc:sldMk cId="3342615815" sldId="266"/>
            <ac:spMk id="7" creationId="{A3BAF07C-C39E-42EB-BB22-8D46691D9735}"/>
          </ac:spMkLst>
        </pc:spChg>
        <pc:spChg chg="add del">
          <ac:chgData name="Ruben Rivera" userId="S::rrivera@councilforeconed.org::8fad7a45-b744-4787-91b8-3942cc67532d" providerId="AD" clId="Web-{7B424C08-5B61-4FC0-BD8D-CA0A99683594}" dt="2020-03-10T16:44:58.844" v="114"/>
          <ac:spMkLst>
            <pc:docMk/>
            <pc:sldMk cId="3342615815" sldId="266"/>
            <ac:spMk id="9" creationId="{81AEB8A9-B768-4E30-BA55-D919E6687343}"/>
          </ac:spMkLst>
        </pc:spChg>
        <pc:spChg chg="add del">
          <ac:chgData name="Ruben Rivera" userId="S::rrivera@councilforeconed.org::8fad7a45-b744-4787-91b8-3942cc67532d" providerId="AD" clId="Web-{7B424C08-5B61-4FC0-BD8D-CA0A99683594}" dt="2020-03-10T16:45:02.954" v="118"/>
          <ac:spMkLst>
            <pc:docMk/>
            <pc:sldMk cId="3342615815" sldId="266"/>
            <ac:spMk id="32" creationId="{44C110BA-81E8-4247-853A-5F2B93E92E46}"/>
          </ac:spMkLst>
        </pc:spChg>
        <pc:grpChg chg="add del">
          <ac:chgData name="Ruben Rivera" userId="S::rrivera@councilforeconed.org::8fad7a45-b744-4787-91b8-3942cc67532d" providerId="AD" clId="Web-{7B424C08-5B61-4FC0-BD8D-CA0A99683594}" dt="2020-03-10T16:45:02.954" v="118"/>
          <ac:grpSpMkLst>
            <pc:docMk/>
            <pc:sldMk cId="3342615815" sldId="266"/>
            <ac:grpSpMk id="11" creationId="{D8E9CF54-0466-4261-9E62-0249E60E1886}"/>
          </ac:grpSpMkLst>
        </pc:grpChg>
        <pc:picChg chg="add mod">
          <ac:chgData name="Ruben Rivera" userId="S::rrivera@councilforeconed.org::8fad7a45-b744-4787-91b8-3942cc67532d" providerId="AD" clId="Web-{7B424C08-5B61-4FC0-BD8D-CA0A99683594}" dt="2020-03-10T16:45:33.282" v="125" actId="1076"/>
          <ac:picMkLst>
            <pc:docMk/>
            <pc:sldMk cId="3342615815" sldId="266"/>
            <ac:picMk id="4" creationId="{85988BD1-7DE7-45DD-9D4C-654DA4937CCE}"/>
          </ac:picMkLst>
        </pc:picChg>
        <pc:cxnChg chg="add del">
          <ac:chgData name="Ruben Rivera" userId="S::rrivera@councilforeconed.org::8fad7a45-b744-4787-91b8-3942cc67532d" providerId="AD" clId="Web-{7B424C08-5B61-4FC0-BD8D-CA0A99683594}" dt="2020-03-10T16:45:00.719" v="116"/>
          <ac:cxnSpMkLst>
            <pc:docMk/>
            <pc:sldMk cId="3342615815" sldId="266"/>
            <ac:cxnSpMk id="6" creationId="{39B7FDC9-F0CE-43A7-9F2A-83DD09DC3453}"/>
          </ac:cxnSpMkLst>
        </pc:cxnChg>
      </pc:sldChg>
      <pc:sldChg chg="add replId">
        <pc:chgData name="Ruben Rivera" userId="S::rrivera@councilforeconed.org::8fad7a45-b744-4787-91b8-3942cc67532d" providerId="AD" clId="Web-{7B424C08-5B61-4FC0-BD8D-CA0A99683594}" dt="2020-03-10T16:52:16.360" v="653"/>
        <pc:sldMkLst>
          <pc:docMk/>
          <pc:sldMk cId="348903906" sldId="267"/>
        </pc:sldMkLst>
      </pc:sldChg>
    </pc:docChg>
  </pc:docChgLst>
  <pc:docChgLst>
    <pc:chgData name="Jarvon Carson" userId="f1f62c45-4a19-4f8e-934b-b4c64f876624" providerId="ADAL" clId="{2A44ED42-D189-4060-BFAC-5887DA673B7B}"/>
    <pc:docChg chg="custSel addSld modSld sldOrd">
      <pc:chgData name="Jarvon Carson" userId="f1f62c45-4a19-4f8e-934b-b4c64f876624" providerId="ADAL" clId="{2A44ED42-D189-4060-BFAC-5887DA673B7B}" dt="2021-06-23T21:52:12.406" v="99" actId="207"/>
      <pc:docMkLst>
        <pc:docMk/>
      </pc:docMkLst>
      <pc:sldChg chg="modSp mod">
        <pc:chgData name="Jarvon Carson" userId="f1f62c45-4a19-4f8e-934b-b4c64f876624" providerId="ADAL" clId="{2A44ED42-D189-4060-BFAC-5887DA673B7B}" dt="2021-06-18T18:12:16.722" v="43" actId="20577"/>
        <pc:sldMkLst>
          <pc:docMk/>
          <pc:sldMk cId="0" sldId="256"/>
        </pc:sldMkLst>
        <pc:spChg chg="mod">
          <ac:chgData name="Jarvon Carson" userId="f1f62c45-4a19-4f8e-934b-b4c64f876624" providerId="ADAL" clId="{2A44ED42-D189-4060-BFAC-5887DA673B7B}" dt="2021-06-18T18:12:16.722" v="43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Jarvon Carson" userId="f1f62c45-4a19-4f8e-934b-b4c64f876624" providerId="ADAL" clId="{2A44ED42-D189-4060-BFAC-5887DA673B7B}" dt="2021-06-18T18:12:39.901" v="48" actId="20577"/>
        <pc:sldMkLst>
          <pc:docMk/>
          <pc:sldMk cId="0" sldId="258"/>
        </pc:sldMkLst>
        <pc:spChg chg="mod">
          <ac:chgData name="Jarvon Carson" userId="f1f62c45-4a19-4f8e-934b-b4c64f876624" providerId="ADAL" clId="{2A44ED42-D189-4060-BFAC-5887DA673B7B}" dt="2021-06-18T18:12:39.901" v="48" actId="20577"/>
          <ac:spMkLst>
            <pc:docMk/>
            <pc:sldMk cId="0" sldId="258"/>
            <ac:spMk id="15363" creationId="{00000000-0000-0000-0000-000000000000}"/>
          </ac:spMkLst>
        </pc:spChg>
      </pc:sldChg>
      <pc:sldChg chg="modSp">
        <pc:chgData name="Jarvon Carson" userId="f1f62c45-4a19-4f8e-934b-b4c64f876624" providerId="ADAL" clId="{2A44ED42-D189-4060-BFAC-5887DA673B7B}" dt="2021-06-18T18:12:31.556" v="45" actId="20577"/>
        <pc:sldMkLst>
          <pc:docMk/>
          <pc:sldMk cId="1000496981" sldId="262"/>
        </pc:sldMkLst>
        <pc:spChg chg="mod">
          <ac:chgData name="Jarvon Carson" userId="f1f62c45-4a19-4f8e-934b-b4c64f876624" providerId="ADAL" clId="{2A44ED42-D189-4060-BFAC-5887DA673B7B}" dt="2021-06-18T18:12:31.556" v="45" actId="20577"/>
          <ac:spMkLst>
            <pc:docMk/>
            <pc:sldMk cId="1000496981" sldId="262"/>
            <ac:spMk id="3" creationId="{00000000-0000-0000-0000-000000000000}"/>
          </ac:spMkLst>
        </pc:spChg>
      </pc:sldChg>
      <pc:sldChg chg="modSp mod">
        <pc:chgData name="Jarvon Carson" userId="f1f62c45-4a19-4f8e-934b-b4c64f876624" providerId="ADAL" clId="{2A44ED42-D189-4060-BFAC-5887DA673B7B}" dt="2021-06-22T18:33:01.281" v="59" actId="20577"/>
        <pc:sldMkLst>
          <pc:docMk/>
          <pc:sldMk cId="1287334080" sldId="265"/>
        </pc:sldMkLst>
        <pc:spChg chg="mod">
          <ac:chgData name="Jarvon Carson" userId="f1f62c45-4a19-4f8e-934b-b4c64f876624" providerId="ADAL" clId="{2A44ED42-D189-4060-BFAC-5887DA673B7B}" dt="2021-06-22T18:33:01.281" v="59" actId="20577"/>
          <ac:spMkLst>
            <pc:docMk/>
            <pc:sldMk cId="1287334080" sldId="265"/>
            <ac:spMk id="2" creationId="{00000000-0000-0000-0000-000000000000}"/>
          </ac:spMkLst>
        </pc:spChg>
      </pc:sldChg>
      <pc:sldChg chg="modSp mod">
        <pc:chgData name="Jarvon Carson" userId="f1f62c45-4a19-4f8e-934b-b4c64f876624" providerId="ADAL" clId="{2A44ED42-D189-4060-BFAC-5887DA673B7B}" dt="2021-06-18T18:12:46.820" v="49" actId="207"/>
        <pc:sldMkLst>
          <pc:docMk/>
          <pc:sldMk cId="1105301053" sldId="270"/>
        </pc:sldMkLst>
        <pc:spChg chg="mod">
          <ac:chgData name="Jarvon Carson" userId="f1f62c45-4a19-4f8e-934b-b4c64f876624" providerId="ADAL" clId="{2A44ED42-D189-4060-BFAC-5887DA673B7B}" dt="2021-06-18T18:12:46.820" v="49" actId="207"/>
          <ac:spMkLst>
            <pc:docMk/>
            <pc:sldMk cId="1105301053" sldId="270"/>
            <ac:spMk id="3" creationId="{00000000-0000-0000-0000-000000000000}"/>
          </ac:spMkLst>
        </pc:spChg>
      </pc:sldChg>
      <pc:sldChg chg="modSp add mod ord">
        <pc:chgData name="Jarvon Carson" userId="f1f62c45-4a19-4f8e-934b-b4c64f876624" providerId="ADAL" clId="{2A44ED42-D189-4060-BFAC-5887DA673B7B}" dt="2021-06-22T18:32:53.787" v="58" actId="255"/>
        <pc:sldMkLst>
          <pc:docMk/>
          <pc:sldMk cId="3407096538" sldId="273"/>
        </pc:sldMkLst>
        <pc:spChg chg="mod">
          <ac:chgData name="Jarvon Carson" userId="f1f62c45-4a19-4f8e-934b-b4c64f876624" providerId="ADAL" clId="{2A44ED42-D189-4060-BFAC-5887DA673B7B}" dt="2021-06-22T18:32:53.787" v="58" actId="255"/>
          <ac:spMkLst>
            <pc:docMk/>
            <pc:sldMk cId="3407096538" sldId="273"/>
            <ac:spMk id="11" creationId="{00000000-0000-0000-0000-000000000000}"/>
          </ac:spMkLst>
        </pc:spChg>
      </pc:sldChg>
      <pc:sldChg chg="addSp modSp new mod setBg">
        <pc:chgData name="Jarvon Carson" userId="f1f62c45-4a19-4f8e-934b-b4c64f876624" providerId="ADAL" clId="{2A44ED42-D189-4060-BFAC-5887DA673B7B}" dt="2021-06-23T21:52:12.406" v="99" actId="207"/>
        <pc:sldMkLst>
          <pc:docMk/>
          <pc:sldMk cId="699940008" sldId="274"/>
        </pc:sldMkLst>
        <pc:spChg chg="add mod">
          <ac:chgData name="Jarvon Carson" userId="f1f62c45-4a19-4f8e-934b-b4c64f876624" providerId="ADAL" clId="{2A44ED42-D189-4060-BFAC-5887DA673B7B}" dt="2021-06-23T21:52:12.406" v="99" actId="207"/>
          <ac:spMkLst>
            <pc:docMk/>
            <pc:sldMk cId="699940008" sldId="274"/>
            <ac:spMk id="4" creationId="{EB3A20F1-B467-48B4-B1AA-7792F158C544}"/>
          </ac:spMkLst>
        </pc:spChg>
        <pc:spChg chg="add">
          <ac:chgData name="Jarvon Carson" userId="f1f62c45-4a19-4f8e-934b-b4c64f876624" providerId="ADAL" clId="{2A44ED42-D189-4060-BFAC-5887DA673B7B}" dt="2021-06-23T21:50:45.030" v="64" actId="26606"/>
          <ac:spMkLst>
            <pc:docMk/>
            <pc:sldMk cId="699940008" sldId="274"/>
            <ac:spMk id="8" creationId="{32BC26D8-82FB-445E-AA49-62A77D7C1EE0}"/>
          </ac:spMkLst>
        </pc:spChg>
        <pc:spChg chg="add">
          <ac:chgData name="Jarvon Carson" userId="f1f62c45-4a19-4f8e-934b-b4c64f876624" providerId="ADAL" clId="{2A44ED42-D189-4060-BFAC-5887DA673B7B}" dt="2021-06-23T21:50:45.030" v="64" actId="26606"/>
          <ac:spMkLst>
            <pc:docMk/>
            <pc:sldMk cId="699940008" sldId="274"/>
            <ac:spMk id="10" creationId="{CB44330D-EA18-4254-AA95-EB49948539B8}"/>
          </ac:spMkLst>
        </pc:spChg>
        <pc:picChg chg="add mod">
          <ac:chgData name="Jarvon Carson" userId="f1f62c45-4a19-4f8e-934b-b4c64f876624" providerId="ADAL" clId="{2A44ED42-D189-4060-BFAC-5887DA673B7B}" dt="2021-06-23T21:50:45.030" v="64" actId="26606"/>
          <ac:picMkLst>
            <pc:docMk/>
            <pc:sldMk cId="699940008" sldId="274"/>
            <ac:picMk id="3" creationId="{EEA47C0B-ACDC-44DD-92D8-7EB36367A09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7AA5DFF-1E16-7F4C-8980-AB1611AD8891}" type="datetime1">
              <a:rPr lang="en-US"/>
              <a:pPr>
                <a:defRPr/>
              </a:pPr>
              <a:t>6/23/2021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772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pitchFamily="-108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675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929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783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05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3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18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815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7477A4-4B98-4D77-89FE-15CF583287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4896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123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7477A4-4B98-4D77-89FE-15CF583287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71690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83F68B-FDA9-C243-94A1-26FE62BE8226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690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6600" b="1" i="0">
                <a:solidFill>
                  <a:srgbClr val="005CB8"/>
                </a:solidFill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77440"/>
            <a:ext cx="8229600" cy="3779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6984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threePt" dir="t"/>
            </a:scene3d>
            <a:sp3d>
              <a:bevelT w="0"/>
            </a:sp3d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8600" y="2055038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fontAlgn="base">
        <a:lnSpc>
          <a:spcPts val="5700"/>
        </a:lnSpc>
        <a:spcBef>
          <a:spcPct val="0"/>
        </a:spcBef>
        <a:spcAft>
          <a:spcPct val="0"/>
        </a:spcAft>
        <a:defRPr sz="6600" b="1" i="0" kern="1200">
          <a:solidFill>
            <a:srgbClr val="005CB8"/>
          </a:solidFill>
          <a:effectLst>
            <a:glow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stA="0" endPos="65000" dist="50800" dir="5400000" sy="-100000" algn="bl" rotWithShape="0"/>
          </a:effectLst>
          <a:latin typeface="Calibri" panose="020F0502020204030204" pitchFamily="34" charset="0"/>
          <a:ea typeface="ＭＳ Ｐゴシック" pitchFamily="-108" charset="-128"/>
          <a:cs typeface="Calibri" panose="020F050202020403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1pPr>
      <a:lvl2pPr marL="742950" indent="-28575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2pPr>
      <a:lvl3pPr marL="11430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•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3pPr>
      <a:lvl4pPr marL="16002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–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4pPr>
      <a:lvl5pPr marL="2057400" indent="-228600" algn="l" rtl="0" fontAlgn="base">
        <a:spcBef>
          <a:spcPts val="0"/>
        </a:spcBef>
        <a:spcAft>
          <a:spcPts val="1800"/>
        </a:spcAft>
        <a:buFont typeface="Arial" pitchFamily="-108" charset="0"/>
        <a:buChar char="»"/>
        <a:defRPr sz="2800" b="0" i="0" kern="1200">
          <a:solidFill>
            <a:schemeClr val="tx1"/>
          </a:solidFill>
          <a:latin typeface="Calibri Light" panose="020F0302020204030204" pitchFamily="34" charset="0"/>
          <a:ea typeface="ＭＳ Ｐゴシック" pitchFamily="-108" charset="-128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teresam@azecon.or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puzzle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ncilforeconed.org/resources/local-affiliate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CEEConference2021" TargetMode="External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conedlink.org/membership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onedlink.org/professional-development/professional-development-upcoming/?view-by=dayGridMonth&amp;currentStart=2020-Mar-1&amp;activeStart=2020-Mar-1&amp;activeEnd=2020-Apr-1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onedlink.org/professional-developme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puzzl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428999"/>
          </a:xfrm>
        </p:spPr>
        <p:txBody>
          <a:bodyPr rtlCol="0"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n-US" sz="6000" dirty="0"/>
            </a:br>
            <a:br>
              <a:rPr lang="en-US" sz="6000" dirty="0"/>
            </a:br>
            <a:r>
              <a:rPr lang="en-US" sz="5300" dirty="0">
                <a:latin typeface="Calibri"/>
                <a:ea typeface="ＭＳ Ｐゴシック"/>
                <a:cs typeface="Calibri"/>
              </a:rPr>
              <a:t>Using EdTech Tools to Teach:</a:t>
            </a:r>
            <a:br>
              <a:rPr lang="en-US" sz="6000" b="1" dirty="0">
                <a:ln w="11430"/>
                <a:effectLst>
                  <a:outerShdw blurRad="80000" dist="40000" dir="5040000" algn="tl">
                    <a:srgbClr val="000000">
                      <a:alpha val="0"/>
                    </a:srgbClr>
                  </a:outerShdw>
                </a:effectLst>
                <a:ea typeface="+mj-ea"/>
                <a:cs typeface="+mj-cs"/>
              </a:rPr>
            </a:br>
            <a:r>
              <a:rPr lang="en-US" sz="4400" dirty="0" err="1">
                <a:solidFill>
                  <a:srgbClr val="7A9900"/>
                </a:solidFill>
                <a:latin typeface="Calibri"/>
                <a:ea typeface="ＭＳ Ｐゴシック"/>
                <a:cs typeface="Calibri"/>
              </a:rPr>
              <a:t>EdPuzzle</a:t>
            </a:r>
            <a:br>
              <a:rPr lang="en-US" sz="4400" dirty="0"/>
            </a:br>
            <a:r>
              <a:rPr lang="en-US" sz="2200" i="1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Presented by Teresa Mungai, Arizona Council on Economic Education</a:t>
            </a:r>
            <a:br>
              <a:rPr lang="en-US" sz="1600" dirty="0"/>
            </a:br>
            <a:r>
              <a:rPr lang="en-US" sz="22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June 23, 2021</a:t>
            </a:r>
            <a:br>
              <a:rPr lang="en-US" sz="16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</a:br>
            <a:r>
              <a:rPr lang="en-US" sz="2200" dirty="0">
                <a:solidFill>
                  <a:schemeClr val="tx1"/>
                </a:solidFill>
                <a:latin typeface="Calibri"/>
                <a:ea typeface="ＭＳ Ｐゴシック"/>
                <a:cs typeface="Calibri"/>
              </a:rPr>
              <a:t>Teresam@azecon.org</a:t>
            </a:r>
            <a:endParaRPr lang="en-US" sz="2200" dirty="0">
              <a:ln w="11430"/>
              <a:solidFill>
                <a:schemeClr val="tx1"/>
              </a:solidFill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89" y="266325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 dirty="0"/>
              <a:t>Questions?</a:t>
            </a:r>
            <a:endParaRPr lang="en-US" sz="5500" b="1" dirty="0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61311" y="4267986"/>
            <a:ext cx="524195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Teresa Mungai</a:t>
            </a:r>
          </a:p>
          <a:p>
            <a:pPr algn="ctr"/>
            <a:r>
              <a:rPr lang="en-US" i="1" dirty="0"/>
              <a:t>Director of Programs </a:t>
            </a:r>
          </a:p>
          <a:p>
            <a:pPr algn="ctr"/>
            <a:r>
              <a:rPr lang="en-US" i="1" dirty="0"/>
              <a:t>Arizona Council on Economic Education</a:t>
            </a:r>
          </a:p>
          <a:p>
            <a:pPr algn="ctr"/>
            <a:r>
              <a:rPr lang="en-US" dirty="0">
                <a:hlinkClick r:id="rId3"/>
              </a:rPr>
              <a:t>teresam@azecon.org</a:t>
            </a:r>
            <a:endParaRPr lang="en-US" dirty="0"/>
          </a:p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870" y="5468293"/>
            <a:ext cx="1074838" cy="1053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334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/>
              <a:t>References</a:t>
            </a:r>
            <a:endParaRPr lang="en-US" sz="5500" b="1">
              <a:ln w="11430"/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8F1D3A3-98BD-4497-A322-D25C364A1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www.edpuzzle.com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  <a:noFill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>
                <a:latin typeface="Calibri"/>
                <a:ea typeface="ＭＳ Ｐゴシック"/>
                <a:cs typeface="Calibri"/>
              </a:rPr>
              <a:t>CEE Affiliates</a:t>
            </a:r>
            <a:endParaRPr lang="en-US" sz="5500" b="1">
              <a:ln w="11430"/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AF44DA-7F29-495C-9279-01A773172FC7}"/>
              </a:ext>
            </a:extLst>
          </p:cNvPr>
          <p:cNvSpPr txBox="1"/>
          <p:nvPr/>
        </p:nvSpPr>
        <p:spPr>
          <a:xfrm>
            <a:off x="1501666" y="5134678"/>
            <a:ext cx="614066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/>
                <a:cs typeface="Arial"/>
                <a:hlinkClick r:id="rId3"/>
              </a:rPr>
              <a:t>https://www.councilforeconed.org/resources/local-affiliates/</a:t>
            </a:r>
            <a:endParaRPr lang="en-US"/>
          </a:p>
          <a:p>
            <a:pPr algn="l"/>
            <a:endParaRPr lang="en-US"/>
          </a:p>
        </p:txBody>
      </p:sp>
      <p:pic>
        <p:nvPicPr>
          <p:cNvPr id="4" name="Picture 4" descr="A picture containing bird&#10;&#10;Description generated with very high confidence">
            <a:extLst>
              <a:ext uri="{FF2B5EF4-FFF2-40B4-BE49-F238E27FC236}">
                <a16:creationId xmlns:a16="http://schemas.microsoft.com/office/drawing/2014/main" id="{85988BD1-7DE7-45DD-9D4C-654DA4937C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1" y="2335947"/>
            <a:ext cx="6095999" cy="2403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615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1C49A-50A7-49D5-B1A2-57AAF226F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6139" y="1145686"/>
            <a:ext cx="7772400" cy="1470025"/>
          </a:xfrm>
        </p:spPr>
        <p:txBody>
          <a:bodyPr/>
          <a:lstStyle/>
          <a:p>
            <a:r>
              <a:rPr lang="en-US" sz="5400" dirty="0">
                <a:latin typeface="Calibri"/>
                <a:ea typeface="ＭＳ Ｐゴシック"/>
                <a:cs typeface="Calibri"/>
              </a:rPr>
              <a:t>Thank You to Our Sponsors!</a:t>
            </a: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D6CDAE-25F6-4A13-9FAD-1DA0236E53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479" y="2622632"/>
            <a:ext cx="2378110" cy="23781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16" y="2690224"/>
            <a:ext cx="4725799" cy="13029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831" y="5899538"/>
            <a:ext cx="6217920" cy="59436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015" y="3811687"/>
            <a:ext cx="1905000" cy="1874520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3A7E8432-E2ED-4609-928F-7A71E73514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7274" y="5243613"/>
            <a:ext cx="1188720" cy="119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654274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24F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EEA47C0B-ACDC-44DD-92D8-7EB36367A0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00" y="1128713"/>
            <a:ext cx="8178799" cy="46005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B3A20F1-B467-48B4-B1AA-7792F158C544}"/>
              </a:ext>
            </a:extLst>
          </p:cNvPr>
          <p:cNvSpPr txBox="1"/>
          <p:nvPr/>
        </p:nvSpPr>
        <p:spPr>
          <a:xfrm>
            <a:off x="1742739" y="5729287"/>
            <a:ext cx="5798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7A99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http://bit.ly/CEEConference2021</a:t>
            </a:r>
            <a:endParaRPr lang="en-US" b="1" dirty="0">
              <a:solidFill>
                <a:srgbClr val="7A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940008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762421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spcAft>
                <a:spcPts val="0"/>
              </a:spcAft>
              <a:defRPr/>
            </a:pPr>
            <a:r>
              <a:rPr lang="en-US" sz="4000" dirty="0">
                <a:latin typeface="Calibri"/>
                <a:ea typeface="ＭＳ Ｐゴシック"/>
                <a:cs typeface="Calibri"/>
              </a:rPr>
              <a:t>EconEdLink Membership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3714B-F9E8-8C44-9AF8-383F3F244D95}"/>
              </a:ext>
            </a:extLst>
          </p:cNvPr>
          <p:cNvSpPr txBox="1"/>
          <p:nvPr/>
        </p:nvSpPr>
        <p:spPr>
          <a:xfrm>
            <a:off x="482538" y="2114894"/>
            <a:ext cx="8175171" cy="424731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dirty="0">
                <a:latin typeface="Arial"/>
                <a:ea typeface="ＭＳ Ｐゴシック"/>
                <a:cs typeface="Arial"/>
              </a:rPr>
              <a:t>You can now access CEE’s professional development webinars directly on EconEdLink.org! To receive these new professional development benefits, </a:t>
            </a:r>
            <a:r>
              <a:rPr lang="en-US" b="1" dirty="0">
                <a:latin typeface="Arial"/>
                <a:ea typeface="ＭＳ Ｐゴシック"/>
                <a:cs typeface="Arial"/>
              </a:rPr>
              <a:t>become an EconEdLink </a:t>
            </a:r>
            <a:r>
              <a:rPr lang="en-US" b="1" dirty="0">
                <a:latin typeface="Arial"/>
                <a:ea typeface="ＭＳ Ｐゴシック"/>
                <a:cs typeface="Arial"/>
                <a:hlinkClick r:id="rId3"/>
              </a:rPr>
              <a:t>member</a:t>
            </a:r>
            <a:r>
              <a:rPr lang="en-US" dirty="0">
                <a:latin typeface="Arial"/>
                <a:ea typeface="ＭＳ Ｐゴシック"/>
                <a:cs typeface="Arial"/>
              </a:rPr>
              <a:t>. As a member, you will now be able to: </a:t>
            </a:r>
            <a:endParaRPr lang="en-US" dirty="0"/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Automatically receive a professional development certificate via e-mail within 24 hours after viewing any webinar for a minimum of 45 minutes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Register for upcoming webinars with a simple one-click process 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Easily download presentations, lesson plan materials and activities for each webinar 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Search and view all webinars at your convenience 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Save webinars to your EconEdLink dashboard for easy access to the event</a:t>
            </a:r>
            <a:endParaRPr lang="en-US" dirty="0"/>
          </a:p>
          <a:p>
            <a:endParaRPr lang="en-US" dirty="0">
              <a:latin typeface="Arial"/>
              <a:ea typeface="ＭＳ Ｐゴシック"/>
              <a:cs typeface="Arial"/>
            </a:endParaRPr>
          </a:p>
          <a:p>
            <a:pPr algn="ctr"/>
            <a:r>
              <a:rPr lang="en-US" dirty="0">
                <a:latin typeface="Arial"/>
                <a:ea typeface="ＭＳ Ｐゴシック"/>
                <a:cs typeface="Arial"/>
              </a:rPr>
              <a:t>You may access our new </a:t>
            </a:r>
            <a:r>
              <a:rPr lang="en-US" b="1" dirty="0">
                <a:latin typeface="Arial"/>
                <a:ea typeface="ＭＳ Ｐゴシック"/>
                <a:cs typeface="Arial"/>
              </a:rPr>
              <a:t>Professional Development</a:t>
            </a:r>
            <a:r>
              <a:rPr lang="en-US" dirty="0">
                <a:latin typeface="Arial"/>
                <a:ea typeface="ＭＳ Ｐゴシック"/>
                <a:cs typeface="Arial"/>
              </a:rPr>
              <a:t> page </a:t>
            </a:r>
            <a:r>
              <a:rPr lang="en-US" dirty="0">
                <a:latin typeface="Arial"/>
                <a:ea typeface="ＭＳ Ｐゴシック"/>
                <a:cs typeface="Arial"/>
                <a:hlinkClick r:id="rId4"/>
              </a:rPr>
              <a:t>here</a:t>
            </a:r>
            <a:endParaRPr lang="en-US" dirty="0">
              <a:latin typeface="Arial"/>
              <a:ea typeface="ＭＳ Ｐゴシック"/>
              <a:cs typeface="Arial"/>
            </a:endParaRPr>
          </a:p>
          <a:p>
            <a:endParaRPr lang="en-US" dirty="0">
              <a:latin typeface="Arial"/>
              <a:ea typeface="ＭＳ Ｐゴシック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02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551" y="1061966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>
                <a:latin typeface="Calibri"/>
                <a:ea typeface="ＭＳ Ｐゴシック"/>
                <a:cs typeface="Calibri"/>
              </a:rPr>
              <a:t>Professional Development Certificate</a:t>
            </a:r>
            <a:endParaRPr lang="en-US" sz="4000" b="1">
              <a:solidFill>
                <a:srgbClr val="005CB8"/>
              </a:solidFill>
              <a:effectLst>
                <a:glow>
                  <a:srgbClr val="4F81BD">
                    <a:alpha val="0"/>
                  </a:srgbClr>
                </a:glow>
                <a:outerShdw blurRad="50800" dist="50800" dir="5400000" algn="ctr" rotWithShape="0">
                  <a:srgbClr val="000000">
                    <a:alpha val="0"/>
                  </a:srgbClr>
                </a:outerShdw>
                <a:reflection stA="0" endPos="65000" dist="50800" dir="5400000" sy="-100000" algn="bl" rotWithShape="0"/>
              </a:effectLst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13714B-F9E8-8C44-9AF8-383F3F244D95}"/>
              </a:ext>
            </a:extLst>
          </p:cNvPr>
          <p:cNvSpPr txBox="1"/>
          <p:nvPr/>
        </p:nvSpPr>
        <p:spPr>
          <a:xfrm>
            <a:off x="588955" y="2359260"/>
            <a:ext cx="8175171" cy="286232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dirty="0">
                <a:latin typeface="Arial"/>
                <a:ea typeface="ＭＳ Ｐゴシック"/>
              </a:rPr>
              <a:t>To earn your professional development certificate for this webinar, you must:</a:t>
            </a:r>
          </a:p>
          <a:p>
            <a:endParaRPr lang="en-US" dirty="0">
              <a:latin typeface="Arial"/>
              <a:ea typeface="ＭＳ Ｐゴシック"/>
            </a:endParaRPr>
          </a:p>
          <a:p>
            <a:pPr marL="285750" indent="-285750">
              <a:buFont typeface="Arial"/>
              <a:buChar char="•"/>
            </a:pPr>
            <a:r>
              <a:rPr lang="en-US" dirty="0">
                <a:latin typeface="Arial"/>
                <a:ea typeface="ＭＳ Ｐゴシック"/>
              </a:rPr>
              <a:t>Watch a minimum of 45-minutes and you will automatically receive a professional development </a:t>
            </a:r>
            <a:r>
              <a:rPr lang="en-US" b="1" dirty="0">
                <a:solidFill>
                  <a:srgbClr val="7A9900"/>
                </a:solidFill>
                <a:latin typeface="Arial"/>
                <a:ea typeface="ＭＳ Ｐゴシック"/>
              </a:rPr>
              <a:t>certificate </a:t>
            </a:r>
            <a:r>
              <a:rPr lang="en-US" dirty="0">
                <a:latin typeface="Arial"/>
                <a:ea typeface="ＭＳ Ｐゴシック"/>
              </a:rPr>
              <a:t>via e-mail within 24 hours.</a:t>
            </a:r>
          </a:p>
          <a:p>
            <a:endParaRPr lang="en-US" dirty="0">
              <a:latin typeface="Arial"/>
              <a:ea typeface="ＭＳ Ｐゴシック"/>
            </a:endParaRPr>
          </a:p>
          <a:p>
            <a:r>
              <a:rPr lang="en-US" dirty="0">
                <a:latin typeface="Arial"/>
                <a:ea typeface="ＭＳ Ｐゴシック"/>
                <a:cs typeface="Arial"/>
              </a:rPr>
              <a:t>Accessing resources: </a:t>
            </a:r>
            <a:endParaRPr lang="en-US" dirty="0"/>
          </a:p>
          <a:p>
            <a:endParaRPr lang="en-US" dirty="0">
              <a:cs typeface="Arial"/>
            </a:endParaRPr>
          </a:p>
          <a:p>
            <a:pPr marL="285750" indent="-285750">
              <a:buFont typeface="Arial,Sans-Serif"/>
              <a:buChar char="•"/>
            </a:pPr>
            <a:r>
              <a:rPr lang="en-US" dirty="0">
                <a:latin typeface="Arial"/>
                <a:ea typeface="ＭＳ Ｐゴシック"/>
                <a:cs typeface="Arial"/>
              </a:rPr>
              <a:t>You can now easily download presentations, lesson plan materials, and activities for each webinar from </a:t>
            </a:r>
            <a:r>
              <a:rPr lang="en-US" sz="1600" b="1" i="1" dirty="0">
                <a:solidFill>
                  <a:srgbClr val="005CB8"/>
                </a:solidFill>
                <a:latin typeface="Arial"/>
                <a:ea typeface="ＭＳ Ｐゴシック"/>
                <a:cs typeface="Arial"/>
                <a:hlinkClick r:id="rId3"/>
              </a:rPr>
              <a:t>EconEdLink.org/professional-development/</a:t>
            </a:r>
            <a:endParaRPr lang="en-US" sz="1600" b="1" i="1" dirty="0">
              <a:solidFill>
                <a:srgbClr val="005CB8"/>
              </a:solidFill>
              <a:latin typeface="Arial"/>
              <a:ea typeface="ＭＳ Ｐゴシック"/>
              <a:cs typeface="Arial"/>
            </a:endParaRPr>
          </a:p>
          <a:p>
            <a:endParaRPr lang="en-US" b="1" i="1" dirty="0">
              <a:solidFill>
                <a:srgbClr val="005CB8"/>
              </a:solidFill>
              <a:latin typeface="Arial"/>
              <a:ea typeface="ＭＳ Ｐゴシック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90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 dirty="0"/>
              <a:t>Agenda</a:t>
            </a:r>
            <a:endParaRPr lang="en-US" sz="5500" b="1" dirty="0">
              <a:ln w="11430"/>
              <a:solidFill>
                <a:srgbClr val="005CB8"/>
              </a:solidFill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377441"/>
            <a:ext cx="8229600" cy="4175760"/>
          </a:xfrm>
        </p:spPr>
        <p:txBody>
          <a:bodyPr/>
          <a:lstStyle/>
          <a:p>
            <a:r>
              <a:rPr lang="en-US" sz="2500" dirty="0">
                <a:latin typeface="Calibri Light"/>
                <a:ea typeface="ＭＳ Ｐゴシック"/>
                <a:cs typeface="Calibri Light"/>
              </a:rPr>
              <a:t>Tech Tool Overview</a:t>
            </a:r>
          </a:p>
          <a:p>
            <a:r>
              <a:rPr lang="en-US" sz="2500" dirty="0">
                <a:latin typeface="Calibri Light"/>
                <a:ea typeface="ＭＳ Ｐゴシック"/>
                <a:cs typeface="Calibri Light"/>
              </a:rPr>
              <a:t>Hands- On Activity</a:t>
            </a:r>
          </a:p>
          <a:p>
            <a:r>
              <a:rPr lang="en-US" sz="2500" dirty="0">
                <a:latin typeface="Calibri Light"/>
                <a:ea typeface="ＭＳ Ｐゴシック"/>
                <a:cs typeface="Calibri Light"/>
              </a:rPr>
              <a:t>Questions</a:t>
            </a:r>
            <a:endParaRPr lang="en-US" sz="2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9848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/>
              <a:t>Objectives</a:t>
            </a:r>
            <a:endParaRPr lang="en-US" sz="5500" b="1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2377441"/>
            <a:ext cx="8229600" cy="41757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Participants will be given an overview of </a:t>
            </a:r>
            <a:r>
              <a:rPr lang="en-US" sz="2400" dirty="0" err="1"/>
              <a:t>EdPuzzle</a:t>
            </a: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Participants will take part in interactive activities using </a:t>
            </a:r>
            <a:r>
              <a:rPr lang="en-US" sz="2400" dirty="0" err="1"/>
              <a:t>EdPuzzle</a:t>
            </a:r>
            <a:endParaRPr lang="en-US" sz="2400" dirty="0"/>
          </a:p>
          <a:p>
            <a:pPr marL="0" indent="0" defTabSz="905255">
              <a:buNone/>
              <a:defRPr sz="3168"/>
            </a:pPr>
            <a:endParaRPr lang="en-US" sz="2750" dirty="0"/>
          </a:p>
        </p:txBody>
      </p:sp>
    </p:spTree>
    <p:extLst>
      <p:ext uri="{BB962C8B-B14F-4D97-AF65-F5344CB8AC3E}">
        <p14:creationId xmlns:p14="http://schemas.microsoft.com/office/powerpoint/2010/main" val="100049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018" y="2797109"/>
            <a:ext cx="3304318" cy="135342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90246" y="2572144"/>
            <a:ext cx="49403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A99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it?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A99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can I access it?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7A99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can I use it?</a:t>
            </a:r>
          </a:p>
        </p:txBody>
      </p:sp>
    </p:spTree>
    <p:extLst>
      <p:ext uri="{BB962C8B-B14F-4D97-AF65-F5344CB8AC3E}">
        <p14:creationId xmlns:p14="http://schemas.microsoft.com/office/powerpoint/2010/main" val="1105301053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183" y="2006926"/>
            <a:ext cx="2628900" cy="193595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3699" y="2124155"/>
            <a:ext cx="2857500" cy="150018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184" y="4156460"/>
            <a:ext cx="2964656" cy="123586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03699" y="4156461"/>
            <a:ext cx="2971800" cy="123586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96333" y="3115278"/>
            <a:ext cx="2021000" cy="827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647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345" y="2853381"/>
            <a:ext cx="8229600" cy="1143000"/>
          </a:xfr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500" dirty="0"/>
              <a:t>Let’s Check It Out!!</a:t>
            </a:r>
            <a:endParaRPr lang="en-US" sz="5500" b="1" dirty="0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28F1D3A3-98BD-4497-A322-D25C364A1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345" y="3783723"/>
            <a:ext cx="8229600" cy="63062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hlinkClick r:id="rId3"/>
              </a:rPr>
              <a:t>www.edpuzzle.com</a:t>
            </a:r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47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1912" y="1184878"/>
            <a:ext cx="2021000" cy="82760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1824" y="2785727"/>
            <a:ext cx="1781175" cy="2571750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0" y="2012482"/>
            <a:ext cx="9144000" cy="1143000"/>
          </a:xfrm>
          <a:prstGeom prst="rect">
            <a:avLst/>
          </a:prstGeo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>
            <a:lvl1pPr algn="ctr" rtl="0" fontAlgn="base">
              <a:lnSpc>
                <a:spcPts val="5700"/>
              </a:lnSpc>
              <a:spcBef>
                <a:spcPct val="0"/>
              </a:spcBef>
              <a:spcAft>
                <a:spcPct val="0"/>
              </a:spcAft>
              <a:defRPr sz="6600" b="1" i="0" kern="1200">
                <a:solidFill>
                  <a:srgbClr val="005CB8"/>
                </a:solidFill>
                <a:effectLst>
                  <a:glow>
                    <a:schemeClr val="accent1">
                      <a:alpha val="0"/>
                    </a:schemeClr>
                  </a:glow>
                  <a:outerShdw blurRad="50800" dist="50800" dir="5400000" algn="ctr" rotWithShape="0">
                    <a:srgbClr val="000000">
                      <a:alpha val="0"/>
                    </a:srgbClr>
                  </a:outerShdw>
                  <a:reflection stA="0" endPos="65000" dist="50800" dir="5400000" sy="-100000" algn="bl" rotWithShape="0"/>
                </a:effectLst>
                <a:latin typeface="Calibri" panose="020F0502020204030204" pitchFamily="34" charset="0"/>
                <a:ea typeface="ＭＳ Ｐゴシック" pitchFamily="-108" charset="-128"/>
                <a:cs typeface="Calibri" panose="020F0502020204030204" pitchFamily="34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2400" i="1" dirty="0">
                <a:solidFill>
                  <a:srgbClr val="7A9900"/>
                </a:solidFill>
              </a:rPr>
              <a:t>Let’s Do A Lesson!</a:t>
            </a:r>
            <a:endParaRPr lang="en-US" sz="2400" i="1" dirty="0">
              <a:ln w="11430">
                <a:noFill/>
              </a:ln>
              <a:solidFill>
                <a:srgbClr val="7A9900"/>
              </a:solidFill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11021" y="3983086"/>
            <a:ext cx="3449782" cy="1143000"/>
          </a:xfrm>
          <a:prstGeom prst="rect">
            <a:avLst/>
          </a:prstGeo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>
            <a:lvl1pPr algn="ctr" rtl="0" fontAlgn="base">
              <a:lnSpc>
                <a:spcPts val="5700"/>
              </a:lnSpc>
              <a:spcBef>
                <a:spcPct val="0"/>
              </a:spcBef>
              <a:spcAft>
                <a:spcPct val="0"/>
              </a:spcAft>
              <a:defRPr sz="6600" b="1" i="0" kern="1200">
                <a:solidFill>
                  <a:srgbClr val="005CB8"/>
                </a:solidFill>
                <a:effectLst>
                  <a:glow>
                    <a:schemeClr val="accent1">
                      <a:alpha val="0"/>
                    </a:schemeClr>
                  </a:glow>
                  <a:outerShdw blurRad="50800" dist="50800" dir="5400000" algn="ctr" rotWithShape="0">
                    <a:srgbClr val="000000">
                      <a:alpha val="0"/>
                    </a:srgbClr>
                  </a:outerShdw>
                  <a:reflection stA="0" endPos="65000" dist="50800" dir="5400000" sy="-100000" algn="bl" rotWithShape="0"/>
                </a:effectLst>
                <a:latin typeface="Calibri" panose="020F0502020204030204" pitchFamily="34" charset="0"/>
                <a:ea typeface="ＭＳ Ｐゴシック" pitchFamily="-108" charset="-128"/>
                <a:cs typeface="Calibri" panose="020F0502020204030204" pitchFamily="34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5500" dirty="0"/>
              <a:t>Supply</a:t>
            </a:r>
            <a:endParaRPr lang="en-US" sz="5500" dirty="0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675041" y="3983086"/>
            <a:ext cx="3449782" cy="1143000"/>
          </a:xfrm>
          <a:prstGeom prst="rect">
            <a:avLst/>
          </a:prstGeo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>
            <a:lvl1pPr algn="ctr" rtl="0" fontAlgn="base">
              <a:lnSpc>
                <a:spcPts val="5700"/>
              </a:lnSpc>
              <a:spcBef>
                <a:spcPct val="0"/>
              </a:spcBef>
              <a:spcAft>
                <a:spcPct val="0"/>
              </a:spcAft>
              <a:defRPr sz="6600" b="1" i="0" kern="1200">
                <a:solidFill>
                  <a:srgbClr val="005CB8"/>
                </a:solidFill>
                <a:effectLst>
                  <a:glow>
                    <a:schemeClr val="accent1">
                      <a:alpha val="0"/>
                    </a:schemeClr>
                  </a:glow>
                  <a:outerShdw blurRad="50800" dist="50800" dir="5400000" algn="ctr" rotWithShape="0">
                    <a:srgbClr val="000000">
                      <a:alpha val="0"/>
                    </a:srgbClr>
                  </a:outerShdw>
                  <a:reflection stA="0" endPos="65000" dist="50800" dir="5400000" sy="-100000" algn="bl" rotWithShape="0"/>
                </a:effectLst>
                <a:latin typeface="Calibri" panose="020F0502020204030204" pitchFamily="34" charset="0"/>
                <a:ea typeface="ＭＳ Ｐゴシック" pitchFamily="-108" charset="-128"/>
                <a:cs typeface="Calibri" panose="020F0502020204030204" pitchFamily="34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5500" dirty="0"/>
              <a:t>Demand</a:t>
            </a:r>
            <a:endParaRPr lang="en-US" sz="5500" dirty="0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847109" y="5559222"/>
            <a:ext cx="3449782" cy="1143000"/>
          </a:xfrm>
          <a:prstGeom prst="rect">
            <a:avLst/>
          </a:prstGeom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>
              <a:bevelT w="0" h="0"/>
              <a:contourClr>
                <a:schemeClr val="accent6">
                  <a:shade val="73000"/>
                </a:schemeClr>
              </a:contourClr>
            </a:sp3d>
          </a:bodyPr>
          <a:lstStyle>
            <a:lvl1pPr algn="ctr" rtl="0" fontAlgn="base">
              <a:lnSpc>
                <a:spcPts val="5700"/>
              </a:lnSpc>
              <a:spcBef>
                <a:spcPct val="0"/>
              </a:spcBef>
              <a:spcAft>
                <a:spcPct val="0"/>
              </a:spcAft>
              <a:defRPr sz="6600" b="1" i="0" kern="1200">
                <a:solidFill>
                  <a:srgbClr val="005CB8"/>
                </a:solidFill>
                <a:effectLst>
                  <a:glow>
                    <a:schemeClr val="accent1">
                      <a:alpha val="0"/>
                    </a:schemeClr>
                  </a:glow>
                  <a:outerShdw blurRad="50800" dist="50800" dir="5400000" algn="ctr" rotWithShape="0">
                    <a:srgbClr val="000000">
                      <a:alpha val="0"/>
                    </a:srgbClr>
                  </a:outerShdw>
                  <a:reflection stA="0" endPos="65000" dist="50800" dir="5400000" sy="-100000" algn="bl" rotWithShape="0"/>
                </a:effectLst>
                <a:latin typeface="Calibri" panose="020F0502020204030204" pitchFamily="34" charset="0"/>
                <a:ea typeface="ＭＳ Ｐゴシック" pitchFamily="-108" charset="-128"/>
                <a:cs typeface="Calibri" panose="020F0502020204030204" pitchFamily="34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8" charset="0"/>
                <a:ea typeface="ＭＳ Ｐゴシック" pitchFamily="-108" charset="-128"/>
                <a:cs typeface="ＭＳ Ｐゴシック" pitchFamily="-108" charset="-128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5500" dirty="0"/>
              <a:t>and</a:t>
            </a:r>
            <a:endParaRPr lang="en-US" sz="5500" dirty="0">
              <a:ln w="11430">
                <a:noFill/>
              </a:ln>
              <a:effectLst>
                <a:outerShdw blurRad="80000" dist="40000" dir="5040000" algn="tl">
                  <a:srgbClr val="000000">
                    <a:alpha val="0"/>
                  </a:srgbClr>
                </a:outerShdw>
              </a:effectLst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07096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cd82c5b-74c9-4827-94f1-5bf219ae6b20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1A42C9A1FF0C4E8EFDD6E1EC68268E" ma:contentTypeVersion="12" ma:contentTypeDescription="Create a new document." ma:contentTypeScope="" ma:versionID="74f415700e677f67570d1265c4de6c02">
  <xsd:schema xmlns:xsd="http://www.w3.org/2001/XMLSchema" xmlns:xs="http://www.w3.org/2001/XMLSchema" xmlns:p="http://schemas.microsoft.com/office/2006/metadata/properties" xmlns:ns2="bfa4db11-c700-41fb-b639-f7e6b4e680b5" xmlns:ns3="9cd82c5b-74c9-4827-94f1-5bf219ae6b20" targetNamespace="http://schemas.microsoft.com/office/2006/metadata/properties" ma:root="true" ma:fieldsID="60f53a838a094153ce095486d560252d" ns2:_="" ns3:_="">
    <xsd:import namespace="bfa4db11-c700-41fb-b639-f7e6b4e680b5"/>
    <xsd:import namespace="9cd82c5b-74c9-4827-94f1-5bf219ae6b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4db11-c700-41fb-b639-f7e6b4e680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d82c5b-74c9-4827-94f1-5bf219ae6b2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8332A4-542C-494D-8506-1C720B46413C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dcmitype/"/>
    <ds:schemaRef ds:uri="bfa4db11-c700-41fb-b639-f7e6b4e680b5"/>
    <ds:schemaRef ds:uri="http://schemas.microsoft.com/office/infopath/2007/PartnerControls"/>
    <ds:schemaRef ds:uri="9cd82c5b-74c9-4827-94f1-5bf219ae6b20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F85DF1F-BC57-4156-92DD-D8D43BF525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7AE669-6B84-4B39-8019-A41255E84A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a4db11-c700-41fb-b639-f7e6b4e680b5"/>
    <ds:schemaRef ds:uri="9cd82c5b-74c9-4827-94f1-5bf219ae6b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</TotalTime>
  <Words>327</Words>
  <Application>Microsoft Office PowerPoint</Application>
  <PresentationFormat>On-screen Show (4:3)</PresentationFormat>
  <Paragraphs>58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Arial,Sans-Serif</vt:lpstr>
      <vt:lpstr>Calibri</vt:lpstr>
      <vt:lpstr>Calibri Light</vt:lpstr>
      <vt:lpstr>Times New Roman</vt:lpstr>
      <vt:lpstr>Wingdings</vt:lpstr>
      <vt:lpstr>Office Theme</vt:lpstr>
      <vt:lpstr>  Using EdTech Tools to Teach: EdPuzzle Presented by Teresa Mungai, Arizona Council on Economic Education June 23, 2021 Teresam@azecon.org</vt:lpstr>
      <vt:lpstr>EconEdLink Membership</vt:lpstr>
      <vt:lpstr>Professional Development Certificate</vt:lpstr>
      <vt:lpstr>Agenda</vt:lpstr>
      <vt:lpstr>Objectives</vt:lpstr>
      <vt:lpstr>PowerPoint Presentation</vt:lpstr>
      <vt:lpstr>PowerPoint Presentation</vt:lpstr>
      <vt:lpstr>Let’s Check It Out!!</vt:lpstr>
      <vt:lpstr>PowerPoint Presentation</vt:lpstr>
      <vt:lpstr>Questions?</vt:lpstr>
      <vt:lpstr>References</vt:lpstr>
      <vt:lpstr>CEE Affiliates</vt:lpstr>
      <vt:lpstr>Thank You to Our Sponsors!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Business of….?</dc:title>
  <dc:creator>Marsha Masters</dc:creator>
  <cp:lastModifiedBy>Jarvon Carson</cp:lastModifiedBy>
  <cp:revision>101</cp:revision>
  <dcterms:created xsi:type="dcterms:W3CDTF">2012-09-11T15:07:18Z</dcterms:created>
  <dcterms:modified xsi:type="dcterms:W3CDTF">2021-06-23T21:52:14Z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0x010100481A42C9A1FF0C4E8EFDD6E1EC68268E</vt:lpwstr>
  </property>
  <property fmtid="{D5CDD505-2E9C-101B-9397-08002B2CF9AE}" pid="3" name="Order">
    <vt:r8>2199100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</Properties>
</file>