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sldIdLst>
    <p:sldId id="256" r:id="rId5"/>
    <p:sldId id="261" r:id="rId6"/>
    <p:sldId id="267" r:id="rId7"/>
    <p:sldId id="258" r:id="rId8"/>
    <p:sldId id="262" r:id="rId9"/>
    <p:sldId id="306" r:id="rId10"/>
    <p:sldId id="308" r:id="rId11"/>
    <p:sldId id="309" r:id="rId12"/>
    <p:sldId id="307" r:id="rId13"/>
    <p:sldId id="321" r:id="rId14"/>
    <p:sldId id="305" r:id="rId15"/>
    <p:sldId id="274" r:id="rId16"/>
    <p:sldId id="275" r:id="rId17"/>
    <p:sldId id="277" r:id="rId18"/>
    <p:sldId id="278" r:id="rId19"/>
    <p:sldId id="279" r:id="rId20"/>
    <p:sldId id="280" r:id="rId21"/>
    <p:sldId id="282" r:id="rId22"/>
    <p:sldId id="283" r:id="rId23"/>
    <p:sldId id="276" r:id="rId24"/>
    <p:sldId id="284" r:id="rId25"/>
    <p:sldId id="285" r:id="rId26"/>
    <p:sldId id="286" r:id="rId27"/>
    <p:sldId id="287" r:id="rId28"/>
    <p:sldId id="295" r:id="rId29"/>
    <p:sldId id="296" r:id="rId30"/>
    <p:sldId id="298" r:id="rId31"/>
    <p:sldId id="310" r:id="rId32"/>
    <p:sldId id="311" r:id="rId33"/>
    <p:sldId id="297" r:id="rId34"/>
    <p:sldId id="299" r:id="rId35"/>
    <p:sldId id="300" r:id="rId36"/>
    <p:sldId id="301" r:id="rId37"/>
    <p:sldId id="302" r:id="rId38"/>
    <p:sldId id="303" r:id="rId39"/>
    <p:sldId id="319" r:id="rId40"/>
    <p:sldId id="293" r:id="rId41"/>
    <p:sldId id="294" r:id="rId42"/>
    <p:sldId id="291" r:id="rId43"/>
    <p:sldId id="292" r:id="rId44"/>
    <p:sldId id="312" r:id="rId45"/>
    <p:sldId id="313" r:id="rId46"/>
    <p:sldId id="320" r:id="rId47"/>
    <p:sldId id="316" r:id="rId48"/>
    <p:sldId id="317" r:id="rId49"/>
    <p:sldId id="318" r:id="rId50"/>
    <p:sldId id="273" r:id="rId51"/>
    <p:sldId id="315" r:id="rId52"/>
    <p:sldId id="266" r:id="rId53"/>
    <p:sldId id="26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4EC45E12-3C8F-4201-9393-46F5E95CBEF5}">
          <p14:sldIdLst>
            <p14:sldId id="256"/>
            <p14:sldId id="261"/>
            <p14:sldId id="267"/>
            <p14:sldId id="258"/>
            <p14:sldId id="262"/>
            <p14:sldId id="306"/>
            <p14:sldId id="308"/>
            <p14:sldId id="309"/>
            <p14:sldId id="307"/>
            <p14:sldId id="321"/>
            <p14:sldId id="305"/>
            <p14:sldId id="274"/>
            <p14:sldId id="275"/>
            <p14:sldId id="277"/>
            <p14:sldId id="278"/>
            <p14:sldId id="279"/>
            <p14:sldId id="280"/>
            <p14:sldId id="282"/>
            <p14:sldId id="283"/>
            <p14:sldId id="276"/>
            <p14:sldId id="284"/>
            <p14:sldId id="285"/>
            <p14:sldId id="286"/>
            <p14:sldId id="287"/>
            <p14:sldId id="295"/>
            <p14:sldId id="296"/>
            <p14:sldId id="298"/>
            <p14:sldId id="310"/>
            <p14:sldId id="311"/>
            <p14:sldId id="297"/>
            <p14:sldId id="299"/>
            <p14:sldId id="300"/>
            <p14:sldId id="301"/>
            <p14:sldId id="302"/>
            <p14:sldId id="303"/>
            <p14:sldId id="319"/>
            <p14:sldId id="293"/>
            <p14:sldId id="294"/>
            <p14:sldId id="291"/>
            <p14:sldId id="292"/>
            <p14:sldId id="312"/>
            <p14:sldId id="313"/>
            <p14:sldId id="320"/>
            <p14:sldId id="316"/>
            <p14:sldId id="317"/>
            <p14:sldId id="318"/>
            <p14:sldId id="273"/>
            <p14:sldId id="315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004080"/>
    <a:srgbClr val="C7C6F8"/>
    <a:srgbClr val="005CB8"/>
    <a:srgbClr val="8B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D4E59-B722-449A-91CB-7E9F4AAF5317}" v="18" dt="2021-05-03T19:56:30.772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A74D4E59-B722-449A-91CB-7E9F4AAF5317}"/>
    <pc:docChg chg="delSld modSld addSection delSection modSection">
      <pc:chgData name="Jarvon Carson" userId="f1f62c45-4a19-4f8e-934b-b4c64f876624" providerId="ADAL" clId="{A74D4E59-B722-449A-91CB-7E9F4AAF5317}" dt="2021-05-03T19:57:06.235" v="89" actId="1076"/>
      <pc:docMkLst>
        <pc:docMk/>
      </pc:docMkLst>
      <pc:sldChg chg="modSp mod">
        <pc:chgData name="Jarvon Carson" userId="f1f62c45-4a19-4f8e-934b-b4c64f876624" providerId="ADAL" clId="{A74D4E59-B722-449A-91CB-7E9F4AAF5317}" dt="2021-05-03T19:54:03.274" v="71" actId="207"/>
        <pc:sldMkLst>
          <pc:docMk/>
          <pc:sldMk cId="0" sldId="256"/>
        </pc:sldMkLst>
        <pc:spChg chg="mod">
          <ac:chgData name="Jarvon Carson" userId="f1f62c45-4a19-4f8e-934b-b4c64f876624" providerId="ADAL" clId="{A74D4E59-B722-449A-91CB-7E9F4AAF5317}" dt="2021-05-03T19:54:03.274" v="71" actId="20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A74D4E59-B722-449A-91CB-7E9F4AAF5317}" dt="2021-05-03T19:53:53.063" v="70" actId="20577"/>
        <pc:sldMkLst>
          <pc:docMk/>
          <pc:sldMk cId="0" sldId="258"/>
        </pc:sldMkLst>
        <pc:spChg chg="mod">
          <ac:chgData name="Jarvon Carson" userId="f1f62c45-4a19-4f8e-934b-b4c64f876624" providerId="ADAL" clId="{A74D4E59-B722-449A-91CB-7E9F4AAF5317}" dt="2021-05-03T19:53:53.063" v="70" actId="20577"/>
          <ac:spMkLst>
            <pc:docMk/>
            <pc:sldMk cId="0" sldId="258"/>
            <ac:spMk id="15363" creationId="{00000000-0000-0000-0000-000000000000}"/>
          </ac:spMkLst>
        </pc:spChg>
      </pc:sldChg>
      <pc:sldChg chg="del">
        <pc:chgData name="Jarvon Carson" userId="f1f62c45-4a19-4f8e-934b-b4c64f876624" providerId="ADAL" clId="{A74D4E59-B722-449A-91CB-7E9F4AAF5317}" dt="2021-05-03T19:37:24.574" v="1" actId="2696"/>
        <pc:sldMkLst>
          <pc:docMk/>
          <pc:sldMk cId="1492239085" sldId="259"/>
        </pc:sldMkLst>
      </pc:sldChg>
      <pc:sldChg chg="del">
        <pc:chgData name="Jarvon Carson" userId="f1f62c45-4a19-4f8e-934b-b4c64f876624" providerId="ADAL" clId="{A74D4E59-B722-449A-91CB-7E9F4AAF5317}" dt="2021-05-03T19:37:24.574" v="1" actId="2696"/>
        <pc:sldMkLst>
          <pc:docMk/>
          <pc:sldMk cId="33294878" sldId="270"/>
        </pc:sldMkLst>
      </pc:sldChg>
      <pc:sldChg chg="del">
        <pc:chgData name="Jarvon Carson" userId="f1f62c45-4a19-4f8e-934b-b4c64f876624" providerId="ADAL" clId="{A74D4E59-B722-449A-91CB-7E9F4AAF5317}" dt="2021-05-03T19:37:24.574" v="1" actId="2696"/>
        <pc:sldMkLst>
          <pc:docMk/>
          <pc:sldMk cId="2747782567" sldId="271"/>
        </pc:sldMkLst>
      </pc:sldChg>
      <pc:sldChg chg="modSp mod">
        <pc:chgData name="Jarvon Carson" userId="f1f62c45-4a19-4f8e-934b-b4c64f876624" providerId="ADAL" clId="{A74D4E59-B722-449A-91CB-7E9F4AAF5317}" dt="2021-05-03T19:52:32.850" v="51" actId="20577"/>
        <pc:sldMkLst>
          <pc:docMk/>
          <pc:sldMk cId="2372055671" sldId="274"/>
        </pc:sldMkLst>
        <pc:spChg chg="mod">
          <ac:chgData name="Jarvon Carson" userId="f1f62c45-4a19-4f8e-934b-b4c64f876624" providerId="ADAL" clId="{A74D4E59-B722-449A-91CB-7E9F4AAF5317}" dt="2021-05-03T19:52:23.704" v="48" actId="207"/>
          <ac:spMkLst>
            <pc:docMk/>
            <pc:sldMk cId="2372055671" sldId="274"/>
            <ac:spMk id="2" creationId="{42E15AF9-2FF4-4E77-844F-2181857B7840}"/>
          </ac:spMkLst>
        </pc:spChg>
        <pc:spChg chg="mod">
          <ac:chgData name="Jarvon Carson" userId="f1f62c45-4a19-4f8e-934b-b4c64f876624" providerId="ADAL" clId="{A74D4E59-B722-449A-91CB-7E9F4AAF5317}" dt="2021-05-03T19:52:32.850" v="51" actId="20577"/>
          <ac:spMkLst>
            <pc:docMk/>
            <pc:sldMk cId="2372055671" sldId="274"/>
            <ac:spMk id="3" creationId="{54A5FDA6-4D7B-426E-A93C-8F2E01EFDDC2}"/>
          </ac:spMkLst>
        </pc:spChg>
      </pc:sldChg>
      <pc:sldChg chg="modSp mod">
        <pc:chgData name="Jarvon Carson" userId="f1f62c45-4a19-4f8e-934b-b4c64f876624" providerId="ADAL" clId="{A74D4E59-B722-449A-91CB-7E9F4AAF5317}" dt="2021-05-03T19:55:48.676" v="79" actId="255"/>
        <pc:sldMkLst>
          <pc:docMk/>
          <pc:sldMk cId="2491470704" sldId="276"/>
        </pc:sldMkLst>
        <pc:spChg chg="mod">
          <ac:chgData name="Jarvon Carson" userId="f1f62c45-4a19-4f8e-934b-b4c64f876624" providerId="ADAL" clId="{A74D4E59-B722-449A-91CB-7E9F4AAF5317}" dt="2021-05-03T19:55:48.676" v="79" actId="255"/>
          <ac:spMkLst>
            <pc:docMk/>
            <pc:sldMk cId="2491470704" sldId="276"/>
            <ac:spMk id="2" creationId="{BC950B87-2CD3-41F9-A0A8-CBBE98949144}"/>
          </ac:spMkLst>
        </pc:spChg>
      </pc:sldChg>
      <pc:sldChg chg="modSp mod">
        <pc:chgData name="Jarvon Carson" userId="f1f62c45-4a19-4f8e-934b-b4c64f876624" providerId="ADAL" clId="{A74D4E59-B722-449A-91CB-7E9F4AAF5317}" dt="2021-05-03T19:52:12.136" v="47" actId="20577"/>
        <pc:sldMkLst>
          <pc:docMk/>
          <pc:sldMk cId="2401233855" sldId="279"/>
        </pc:sldMkLst>
        <pc:spChg chg="mod">
          <ac:chgData name="Jarvon Carson" userId="f1f62c45-4a19-4f8e-934b-b4c64f876624" providerId="ADAL" clId="{A74D4E59-B722-449A-91CB-7E9F4AAF5317}" dt="2021-05-03T19:52:12.136" v="47" actId="20577"/>
          <ac:spMkLst>
            <pc:docMk/>
            <pc:sldMk cId="2401233855" sldId="279"/>
            <ac:spMk id="2" creationId="{4B680B11-682B-41A9-A016-95F1B7E9827A}"/>
          </ac:spMkLst>
        </pc:spChg>
      </pc:sldChg>
      <pc:sldChg chg="modSp mod">
        <pc:chgData name="Jarvon Carson" userId="f1f62c45-4a19-4f8e-934b-b4c64f876624" providerId="ADAL" clId="{A74D4E59-B722-449A-91CB-7E9F4AAF5317}" dt="2021-05-03T19:52:02.698" v="45" actId="207"/>
        <pc:sldMkLst>
          <pc:docMk/>
          <pc:sldMk cId="569293830" sldId="283"/>
        </pc:sldMkLst>
        <pc:spChg chg="mod">
          <ac:chgData name="Jarvon Carson" userId="f1f62c45-4a19-4f8e-934b-b4c64f876624" providerId="ADAL" clId="{A74D4E59-B722-449A-91CB-7E9F4AAF5317}" dt="2021-05-03T19:52:02.698" v="45" actId="207"/>
          <ac:spMkLst>
            <pc:docMk/>
            <pc:sldMk cId="569293830" sldId="283"/>
            <ac:spMk id="2" creationId="{2080F5EA-5B80-4B4E-AF58-D99224456F8F}"/>
          </ac:spMkLst>
        </pc:spChg>
      </pc:sldChg>
      <pc:sldChg chg="modSp mod">
        <pc:chgData name="Jarvon Carson" userId="f1f62c45-4a19-4f8e-934b-b4c64f876624" providerId="ADAL" clId="{A74D4E59-B722-449A-91CB-7E9F4AAF5317}" dt="2021-05-03T19:57:06.235" v="89" actId="1076"/>
        <pc:sldMkLst>
          <pc:docMk/>
          <pc:sldMk cId="1740145209" sldId="284"/>
        </pc:sldMkLst>
        <pc:spChg chg="mod">
          <ac:chgData name="Jarvon Carson" userId="f1f62c45-4a19-4f8e-934b-b4c64f876624" providerId="ADAL" clId="{A74D4E59-B722-449A-91CB-7E9F4AAF5317}" dt="2021-05-03T19:57:06.235" v="89" actId="1076"/>
          <ac:spMkLst>
            <pc:docMk/>
            <pc:sldMk cId="1740145209" sldId="284"/>
            <ac:spMk id="2" creationId="{23E08418-404F-4A65-B225-82896869D22A}"/>
          </ac:spMkLst>
        </pc:spChg>
      </pc:sldChg>
      <pc:sldChg chg="modSp mod">
        <pc:chgData name="Jarvon Carson" userId="f1f62c45-4a19-4f8e-934b-b4c64f876624" providerId="ADAL" clId="{A74D4E59-B722-449A-91CB-7E9F4AAF5317}" dt="2021-05-03T19:51:47.205" v="42" actId="207"/>
        <pc:sldMkLst>
          <pc:docMk/>
          <pc:sldMk cId="255756191" sldId="285"/>
        </pc:sldMkLst>
        <pc:spChg chg="mod">
          <ac:chgData name="Jarvon Carson" userId="f1f62c45-4a19-4f8e-934b-b4c64f876624" providerId="ADAL" clId="{A74D4E59-B722-449A-91CB-7E9F4AAF5317}" dt="2021-05-03T19:51:47.205" v="42" actId="207"/>
          <ac:spMkLst>
            <pc:docMk/>
            <pc:sldMk cId="255756191" sldId="285"/>
            <ac:spMk id="2" creationId="{AD8A0A27-F253-458A-BBEF-89EC14F47E7C}"/>
          </ac:spMkLst>
        </pc:spChg>
      </pc:sldChg>
      <pc:sldChg chg="modSp mod">
        <pc:chgData name="Jarvon Carson" userId="f1f62c45-4a19-4f8e-934b-b4c64f876624" providerId="ADAL" clId="{A74D4E59-B722-449A-91CB-7E9F4AAF5317}" dt="2021-05-03T19:51:42.330" v="41" actId="207"/>
        <pc:sldMkLst>
          <pc:docMk/>
          <pc:sldMk cId="1658153922" sldId="286"/>
        </pc:sldMkLst>
        <pc:spChg chg="mod">
          <ac:chgData name="Jarvon Carson" userId="f1f62c45-4a19-4f8e-934b-b4c64f876624" providerId="ADAL" clId="{A74D4E59-B722-449A-91CB-7E9F4AAF5317}" dt="2021-05-03T19:51:42.330" v="41" actId="207"/>
          <ac:spMkLst>
            <pc:docMk/>
            <pc:sldMk cId="1658153922" sldId="286"/>
            <ac:spMk id="2" creationId="{E7221F05-D052-4BCF-B061-99085B5A1F7B}"/>
          </ac:spMkLst>
        </pc:spChg>
        <pc:spChg chg="mod">
          <ac:chgData name="Jarvon Carson" userId="f1f62c45-4a19-4f8e-934b-b4c64f876624" providerId="ADAL" clId="{A74D4E59-B722-449A-91CB-7E9F4AAF5317}" dt="2021-05-03T19:50:13.386" v="35" actId="20577"/>
          <ac:spMkLst>
            <pc:docMk/>
            <pc:sldMk cId="1658153922" sldId="286"/>
            <ac:spMk id="7" creationId="{03578869-B712-4DEE-A844-2C3AFD9DFCE3}"/>
          </ac:spMkLst>
        </pc:spChg>
      </pc:sldChg>
      <pc:sldChg chg="modSp mod">
        <pc:chgData name="Jarvon Carson" userId="f1f62c45-4a19-4f8e-934b-b4c64f876624" providerId="ADAL" clId="{A74D4E59-B722-449A-91CB-7E9F4AAF5317}" dt="2021-05-03T19:51:37.076" v="40" actId="207"/>
        <pc:sldMkLst>
          <pc:docMk/>
          <pc:sldMk cId="4012861898" sldId="287"/>
        </pc:sldMkLst>
        <pc:spChg chg="mod">
          <ac:chgData name="Jarvon Carson" userId="f1f62c45-4a19-4f8e-934b-b4c64f876624" providerId="ADAL" clId="{A74D4E59-B722-449A-91CB-7E9F4AAF5317}" dt="2021-05-03T19:51:37.076" v="40" actId="207"/>
          <ac:spMkLst>
            <pc:docMk/>
            <pc:sldMk cId="4012861898" sldId="287"/>
            <ac:spMk id="7" creationId="{8770F826-CB35-4E11-9A7A-B5B96A8E5931}"/>
          </ac:spMkLst>
        </pc:spChg>
        <pc:spChg chg="mod">
          <ac:chgData name="Jarvon Carson" userId="f1f62c45-4a19-4f8e-934b-b4c64f876624" providerId="ADAL" clId="{A74D4E59-B722-449A-91CB-7E9F4AAF5317}" dt="2021-05-03T19:50:00.677" v="34" actId="207"/>
          <ac:spMkLst>
            <pc:docMk/>
            <pc:sldMk cId="4012861898" sldId="287"/>
            <ac:spMk id="8" creationId="{D547A022-8B2F-4E0D-921F-E90C3B5E6EF5}"/>
          </ac:spMkLst>
        </pc:spChg>
      </pc:sldChg>
      <pc:sldChg chg="modSp mod">
        <pc:chgData name="Jarvon Carson" userId="f1f62c45-4a19-4f8e-934b-b4c64f876624" providerId="ADAL" clId="{A74D4E59-B722-449A-91CB-7E9F4AAF5317}" dt="2021-05-03T19:41:57.147" v="23" actId="20577"/>
        <pc:sldMkLst>
          <pc:docMk/>
          <pc:sldMk cId="1402971849" sldId="291"/>
        </pc:sldMkLst>
        <pc:spChg chg="mod">
          <ac:chgData name="Jarvon Carson" userId="f1f62c45-4a19-4f8e-934b-b4c64f876624" providerId="ADAL" clId="{A74D4E59-B722-449A-91CB-7E9F4AAF5317}" dt="2021-05-03T19:41:57.147" v="23" actId="20577"/>
          <ac:spMkLst>
            <pc:docMk/>
            <pc:sldMk cId="1402971849" sldId="291"/>
            <ac:spMk id="3" creationId="{50BF32FD-C7B7-411C-85F1-66F2A350FB4C}"/>
          </ac:spMkLst>
        </pc:spChg>
      </pc:sldChg>
      <pc:sldChg chg="modSp mod">
        <pc:chgData name="Jarvon Carson" userId="f1f62c45-4a19-4f8e-934b-b4c64f876624" providerId="ADAL" clId="{A74D4E59-B722-449A-91CB-7E9F4AAF5317}" dt="2021-05-03T19:54:50.654" v="77" actId="1076"/>
        <pc:sldMkLst>
          <pc:docMk/>
          <pc:sldMk cId="3958405454" sldId="292"/>
        </pc:sldMkLst>
        <pc:spChg chg="mod">
          <ac:chgData name="Jarvon Carson" userId="f1f62c45-4a19-4f8e-934b-b4c64f876624" providerId="ADAL" clId="{A74D4E59-B722-449A-91CB-7E9F4AAF5317}" dt="2021-05-03T19:41:43.847" v="20" actId="207"/>
          <ac:spMkLst>
            <pc:docMk/>
            <pc:sldMk cId="3958405454" sldId="292"/>
            <ac:spMk id="2" creationId="{50F5CD66-8CBE-4E60-85D8-B70E6133903C}"/>
          </ac:spMkLst>
        </pc:spChg>
        <pc:picChg chg="mod">
          <ac:chgData name="Jarvon Carson" userId="f1f62c45-4a19-4f8e-934b-b4c64f876624" providerId="ADAL" clId="{A74D4E59-B722-449A-91CB-7E9F4AAF5317}" dt="2021-05-03T19:54:50.654" v="77" actId="1076"/>
          <ac:picMkLst>
            <pc:docMk/>
            <pc:sldMk cId="3958405454" sldId="292"/>
            <ac:picMk id="4" creationId="{63F15214-3385-4EB7-9113-CA526FFD8F9F}"/>
          </ac:picMkLst>
        </pc:picChg>
      </pc:sldChg>
      <pc:sldChg chg="modSp mod">
        <pc:chgData name="Jarvon Carson" userId="f1f62c45-4a19-4f8e-934b-b4c64f876624" providerId="ADAL" clId="{A74D4E59-B722-449A-91CB-7E9F4AAF5317}" dt="2021-05-03T19:43:06.673" v="33" actId="255"/>
        <pc:sldMkLst>
          <pc:docMk/>
          <pc:sldMk cId="519333454" sldId="293"/>
        </pc:sldMkLst>
        <pc:spChg chg="mod">
          <ac:chgData name="Jarvon Carson" userId="f1f62c45-4a19-4f8e-934b-b4c64f876624" providerId="ADAL" clId="{A74D4E59-B722-449A-91CB-7E9F4AAF5317}" dt="2021-05-03T19:43:06.673" v="33" actId="255"/>
          <ac:spMkLst>
            <pc:docMk/>
            <pc:sldMk cId="519333454" sldId="293"/>
            <ac:spMk id="2" creationId="{A3D40FC9-B50F-40D6-86AB-E222B99DE77C}"/>
          </ac:spMkLst>
        </pc:spChg>
      </pc:sldChg>
      <pc:sldChg chg="modSp mod">
        <pc:chgData name="Jarvon Carson" userId="f1f62c45-4a19-4f8e-934b-b4c64f876624" providerId="ADAL" clId="{A74D4E59-B722-449A-91CB-7E9F4AAF5317}" dt="2021-05-03T19:42:42.599" v="30" actId="207"/>
        <pc:sldMkLst>
          <pc:docMk/>
          <pc:sldMk cId="3354206490" sldId="294"/>
        </pc:sldMkLst>
        <pc:spChg chg="mod">
          <ac:chgData name="Jarvon Carson" userId="f1f62c45-4a19-4f8e-934b-b4c64f876624" providerId="ADAL" clId="{A74D4E59-B722-449A-91CB-7E9F4AAF5317}" dt="2021-05-03T19:42:42.599" v="30" actId="207"/>
          <ac:spMkLst>
            <pc:docMk/>
            <pc:sldMk cId="3354206490" sldId="294"/>
            <ac:spMk id="2" creationId="{8091C3D9-1963-47B4-BE21-29635993D18D}"/>
          </ac:spMkLst>
        </pc:spChg>
        <pc:picChg chg="mod">
          <ac:chgData name="Jarvon Carson" userId="f1f62c45-4a19-4f8e-934b-b4c64f876624" providerId="ADAL" clId="{A74D4E59-B722-449A-91CB-7E9F4AAF5317}" dt="2021-05-03T19:42:31.593" v="26" actId="1076"/>
          <ac:picMkLst>
            <pc:docMk/>
            <pc:sldMk cId="3354206490" sldId="294"/>
            <ac:picMk id="4" creationId="{28553BBC-2C4F-4B49-BC20-4383312C900F}"/>
          </ac:picMkLst>
        </pc:picChg>
      </pc:sldChg>
      <pc:sldChg chg="modSp mod">
        <pc:chgData name="Jarvon Carson" userId="f1f62c45-4a19-4f8e-934b-b4c64f876624" providerId="ADAL" clId="{A74D4E59-B722-449A-91CB-7E9F4AAF5317}" dt="2021-05-03T19:51:31.837" v="39" actId="207"/>
        <pc:sldMkLst>
          <pc:docMk/>
          <pc:sldMk cId="1210376254" sldId="295"/>
        </pc:sldMkLst>
        <pc:spChg chg="mod">
          <ac:chgData name="Jarvon Carson" userId="f1f62c45-4a19-4f8e-934b-b4c64f876624" providerId="ADAL" clId="{A74D4E59-B722-449A-91CB-7E9F4AAF5317}" dt="2021-05-03T19:51:31.837" v="39" actId="207"/>
          <ac:spMkLst>
            <pc:docMk/>
            <pc:sldMk cId="1210376254" sldId="295"/>
            <ac:spMk id="2" creationId="{5EF5D404-5EA6-4796-B428-71F78CDFE768}"/>
          </ac:spMkLst>
        </pc:spChg>
      </pc:sldChg>
      <pc:sldChg chg="modSp mod">
        <pc:chgData name="Jarvon Carson" userId="f1f62c45-4a19-4f8e-934b-b4c64f876624" providerId="ADAL" clId="{A74D4E59-B722-449A-91CB-7E9F4AAF5317}" dt="2021-05-03T19:51:27.260" v="38" actId="207"/>
        <pc:sldMkLst>
          <pc:docMk/>
          <pc:sldMk cId="2290758978" sldId="296"/>
        </pc:sldMkLst>
        <pc:spChg chg="mod">
          <ac:chgData name="Jarvon Carson" userId="f1f62c45-4a19-4f8e-934b-b4c64f876624" providerId="ADAL" clId="{A74D4E59-B722-449A-91CB-7E9F4AAF5317}" dt="2021-05-03T19:51:27.260" v="38" actId="207"/>
          <ac:spMkLst>
            <pc:docMk/>
            <pc:sldMk cId="2290758978" sldId="296"/>
            <ac:spMk id="2" creationId="{FBE6DD43-E7FC-4F3C-ACCF-04EB2EB37251}"/>
          </ac:spMkLst>
        </pc:spChg>
      </pc:sldChg>
      <pc:sldChg chg="modSp mod">
        <pc:chgData name="Jarvon Carson" userId="f1f62c45-4a19-4f8e-934b-b4c64f876624" providerId="ADAL" clId="{A74D4E59-B722-449A-91CB-7E9F4AAF5317}" dt="2021-05-03T19:56:13.372" v="81" actId="255"/>
        <pc:sldMkLst>
          <pc:docMk/>
          <pc:sldMk cId="2727815615" sldId="297"/>
        </pc:sldMkLst>
        <pc:spChg chg="mod">
          <ac:chgData name="Jarvon Carson" userId="f1f62c45-4a19-4f8e-934b-b4c64f876624" providerId="ADAL" clId="{A74D4E59-B722-449A-91CB-7E9F4AAF5317}" dt="2021-05-03T19:56:13.372" v="81" actId="255"/>
          <ac:spMkLst>
            <pc:docMk/>
            <pc:sldMk cId="2727815615" sldId="297"/>
            <ac:spMk id="2" creationId="{92A50133-CCE2-447D-A258-62CD0282DFD4}"/>
          </ac:spMkLst>
        </pc:spChg>
      </pc:sldChg>
      <pc:sldChg chg="modSp mod">
        <pc:chgData name="Jarvon Carson" userId="f1f62c45-4a19-4f8e-934b-b4c64f876624" providerId="ADAL" clId="{A74D4E59-B722-449A-91CB-7E9F4AAF5317}" dt="2021-05-03T19:51:16.749" v="37" actId="207"/>
        <pc:sldMkLst>
          <pc:docMk/>
          <pc:sldMk cId="3195950528" sldId="298"/>
        </pc:sldMkLst>
        <pc:spChg chg="mod">
          <ac:chgData name="Jarvon Carson" userId="f1f62c45-4a19-4f8e-934b-b4c64f876624" providerId="ADAL" clId="{A74D4E59-B722-449A-91CB-7E9F4AAF5317}" dt="2021-05-03T19:51:16.749" v="37" actId="207"/>
          <ac:spMkLst>
            <pc:docMk/>
            <pc:sldMk cId="3195950528" sldId="298"/>
            <ac:spMk id="2" creationId="{FBE6DD43-E7FC-4F3C-ACCF-04EB2EB37251}"/>
          </ac:spMkLst>
        </pc:spChg>
      </pc:sldChg>
      <pc:sldChg chg="modSp mod">
        <pc:chgData name="Jarvon Carson" userId="f1f62c45-4a19-4f8e-934b-b4c64f876624" providerId="ADAL" clId="{A74D4E59-B722-449A-91CB-7E9F4AAF5317}" dt="2021-05-03T19:56:17.113" v="82" actId="1076"/>
        <pc:sldMkLst>
          <pc:docMk/>
          <pc:sldMk cId="858112724" sldId="299"/>
        </pc:sldMkLst>
        <pc:spChg chg="mod">
          <ac:chgData name="Jarvon Carson" userId="f1f62c45-4a19-4f8e-934b-b4c64f876624" providerId="ADAL" clId="{A74D4E59-B722-449A-91CB-7E9F4AAF5317}" dt="2021-05-03T19:56:17.113" v="82" actId="1076"/>
          <ac:spMkLst>
            <pc:docMk/>
            <pc:sldMk cId="858112724" sldId="299"/>
            <ac:spMk id="2" creationId="{DA3B6EEE-99AB-46E2-BA3A-1F58B3E51860}"/>
          </ac:spMkLst>
        </pc:spChg>
      </pc:sldChg>
      <pc:sldChg chg="modSp mod">
        <pc:chgData name="Jarvon Carson" userId="f1f62c45-4a19-4f8e-934b-b4c64f876624" providerId="ADAL" clId="{A74D4E59-B722-449A-91CB-7E9F4AAF5317}" dt="2021-05-03T19:56:21.224" v="83" actId="207"/>
        <pc:sldMkLst>
          <pc:docMk/>
          <pc:sldMk cId="2568384129" sldId="300"/>
        </pc:sldMkLst>
        <pc:spChg chg="mod">
          <ac:chgData name="Jarvon Carson" userId="f1f62c45-4a19-4f8e-934b-b4c64f876624" providerId="ADAL" clId="{A74D4E59-B722-449A-91CB-7E9F4AAF5317}" dt="2021-05-03T19:56:21.224" v="83" actId="207"/>
          <ac:spMkLst>
            <pc:docMk/>
            <pc:sldMk cId="2568384129" sldId="300"/>
            <ac:spMk id="2" creationId="{C70DB0D1-7A45-48E6-8201-AD28A034579F}"/>
          </ac:spMkLst>
        </pc:spChg>
      </pc:sldChg>
      <pc:sldChg chg="modSp mod">
        <pc:chgData name="Jarvon Carson" userId="f1f62c45-4a19-4f8e-934b-b4c64f876624" providerId="ADAL" clId="{A74D4E59-B722-449A-91CB-7E9F4AAF5317}" dt="2021-05-03T19:56:30.772" v="86" actId="1076"/>
        <pc:sldMkLst>
          <pc:docMk/>
          <pc:sldMk cId="3407656059" sldId="301"/>
        </pc:sldMkLst>
        <pc:spChg chg="mod">
          <ac:chgData name="Jarvon Carson" userId="f1f62c45-4a19-4f8e-934b-b4c64f876624" providerId="ADAL" clId="{A74D4E59-B722-449A-91CB-7E9F4AAF5317}" dt="2021-05-03T19:56:25.157" v="84" actId="207"/>
          <ac:spMkLst>
            <pc:docMk/>
            <pc:sldMk cId="3407656059" sldId="301"/>
            <ac:spMk id="2" creationId="{6596D5B7-942F-4E8D-876B-2C502EB73A48}"/>
          </ac:spMkLst>
        </pc:spChg>
        <pc:picChg chg="mod">
          <ac:chgData name="Jarvon Carson" userId="f1f62c45-4a19-4f8e-934b-b4c64f876624" providerId="ADAL" clId="{A74D4E59-B722-449A-91CB-7E9F4AAF5317}" dt="2021-05-03T19:56:30.772" v="86" actId="1076"/>
          <ac:picMkLst>
            <pc:docMk/>
            <pc:sldMk cId="3407656059" sldId="301"/>
            <ac:picMk id="10242" creationId="{E5267200-A479-4BDB-BC32-2A58B13931D6}"/>
          </ac:picMkLst>
        </pc:picChg>
      </pc:sldChg>
      <pc:sldChg chg="modSp mod">
        <pc:chgData name="Jarvon Carson" userId="f1f62c45-4a19-4f8e-934b-b4c64f876624" providerId="ADAL" clId="{A74D4E59-B722-449A-91CB-7E9F4AAF5317}" dt="2021-05-03T19:56:35.407" v="87" actId="207"/>
        <pc:sldMkLst>
          <pc:docMk/>
          <pc:sldMk cId="1720404763" sldId="302"/>
        </pc:sldMkLst>
        <pc:spChg chg="mod">
          <ac:chgData name="Jarvon Carson" userId="f1f62c45-4a19-4f8e-934b-b4c64f876624" providerId="ADAL" clId="{A74D4E59-B722-449A-91CB-7E9F4AAF5317}" dt="2021-05-03T19:56:35.407" v="87" actId="207"/>
          <ac:spMkLst>
            <pc:docMk/>
            <pc:sldMk cId="1720404763" sldId="302"/>
            <ac:spMk id="2" creationId="{7241CFD2-2E66-402C-AE9F-A140283564E3}"/>
          </ac:spMkLst>
        </pc:spChg>
      </pc:sldChg>
      <pc:sldChg chg="modSp mod">
        <pc:chgData name="Jarvon Carson" userId="f1f62c45-4a19-4f8e-934b-b4c64f876624" providerId="ADAL" clId="{A74D4E59-B722-449A-91CB-7E9F4AAF5317}" dt="2021-05-03T19:56:39.670" v="88" actId="207"/>
        <pc:sldMkLst>
          <pc:docMk/>
          <pc:sldMk cId="516382287" sldId="303"/>
        </pc:sldMkLst>
        <pc:spChg chg="mod">
          <ac:chgData name="Jarvon Carson" userId="f1f62c45-4a19-4f8e-934b-b4c64f876624" providerId="ADAL" clId="{A74D4E59-B722-449A-91CB-7E9F4AAF5317}" dt="2021-05-03T19:56:39.670" v="88" actId="207"/>
          <ac:spMkLst>
            <pc:docMk/>
            <pc:sldMk cId="516382287" sldId="303"/>
            <ac:spMk id="2" creationId="{635931DB-23D3-408C-A31C-BE2F938DA422}"/>
          </ac:spMkLst>
        </pc:spChg>
      </pc:sldChg>
      <pc:sldChg chg="modSp mod">
        <pc:chgData name="Jarvon Carson" userId="f1f62c45-4a19-4f8e-934b-b4c64f876624" providerId="ADAL" clId="{A74D4E59-B722-449A-91CB-7E9F4AAF5317}" dt="2021-05-03T19:52:55.630" v="57" actId="207"/>
        <pc:sldMkLst>
          <pc:docMk/>
          <pc:sldMk cId="1377549843" sldId="305"/>
        </pc:sldMkLst>
        <pc:spChg chg="mod">
          <ac:chgData name="Jarvon Carson" userId="f1f62c45-4a19-4f8e-934b-b4c64f876624" providerId="ADAL" clId="{A74D4E59-B722-449A-91CB-7E9F4AAF5317}" dt="2021-05-03T19:52:55.630" v="57" actId="207"/>
          <ac:spMkLst>
            <pc:docMk/>
            <pc:sldMk cId="1377549843" sldId="305"/>
            <ac:spMk id="3" creationId="{158EDD43-467E-4F4A-A816-2F0AC322B0D4}"/>
          </ac:spMkLst>
        </pc:spChg>
      </pc:sldChg>
      <pc:sldChg chg="modSp mod">
        <pc:chgData name="Jarvon Carson" userId="f1f62c45-4a19-4f8e-934b-b4c64f876624" providerId="ADAL" clId="{A74D4E59-B722-449A-91CB-7E9F4AAF5317}" dt="2021-05-03T19:53:43.470" v="69" actId="1076"/>
        <pc:sldMkLst>
          <pc:docMk/>
          <pc:sldMk cId="446242767" sldId="306"/>
        </pc:sldMkLst>
        <pc:spChg chg="mod">
          <ac:chgData name="Jarvon Carson" userId="f1f62c45-4a19-4f8e-934b-b4c64f876624" providerId="ADAL" clId="{A74D4E59-B722-449A-91CB-7E9F4AAF5317}" dt="2021-05-03T19:53:43.470" v="69" actId="1076"/>
          <ac:spMkLst>
            <pc:docMk/>
            <pc:sldMk cId="446242767" sldId="306"/>
            <ac:spMk id="3" creationId="{AC058F26-A059-42E9-B215-C634D48169AB}"/>
          </ac:spMkLst>
        </pc:spChg>
      </pc:sldChg>
      <pc:sldChg chg="modSp mod">
        <pc:chgData name="Jarvon Carson" userId="f1f62c45-4a19-4f8e-934b-b4c64f876624" providerId="ADAL" clId="{A74D4E59-B722-449A-91CB-7E9F4AAF5317}" dt="2021-05-03T19:53:20.892" v="59" actId="207"/>
        <pc:sldMkLst>
          <pc:docMk/>
          <pc:sldMk cId="3612126075" sldId="308"/>
        </pc:sldMkLst>
        <pc:spChg chg="mod">
          <ac:chgData name="Jarvon Carson" userId="f1f62c45-4a19-4f8e-934b-b4c64f876624" providerId="ADAL" clId="{A74D4E59-B722-449A-91CB-7E9F4AAF5317}" dt="2021-05-03T19:53:20.892" v="59" actId="207"/>
          <ac:spMkLst>
            <pc:docMk/>
            <pc:sldMk cId="3612126075" sldId="308"/>
            <ac:spMk id="3" creationId="{90EB4E24-1B21-4C6A-B75C-6653FF912A9D}"/>
          </ac:spMkLst>
        </pc:spChg>
      </pc:sldChg>
      <pc:sldChg chg="modSp mod">
        <pc:chgData name="Jarvon Carson" userId="f1f62c45-4a19-4f8e-934b-b4c64f876624" providerId="ADAL" clId="{A74D4E59-B722-449A-91CB-7E9F4AAF5317}" dt="2021-05-03T19:56:05.081" v="80" actId="207"/>
        <pc:sldMkLst>
          <pc:docMk/>
          <pc:sldMk cId="3816378281" sldId="310"/>
        </pc:sldMkLst>
        <pc:spChg chg="mod">
          <ac:chgData name="Jarvon Carson" userId="f1f62c45-4a19-4f8e-934b-b4c64f876624" providerId="ADAL" clId="{A74D4E59-B722-449A-91CB-7E9F4AAF5317}" dt="2021-05-03T19:56:05.081" v="80" actId="207"/>
          <ac:spMkLst>
            <pc:docMk/>
            <pc:sldMk cId="3816378281" sldId="310"/>
            <ac:spMk id="2" creationId="{1F5753F0-36D5-4994-A2D3-61DBA2046562}"/>
          </ac:spMkLst>
        </pc:spChg>
      </pc:sldChg>
      <pc:sldChg chg="modSp mod">
        <pc:chgData name="Jarvon Carson" userId="f1f62c45-4a19-4f8e-934b-b4c64f876624" providerId="ADAL" clId="{A74D4E59-B722-449A-91CB-7E9F4AAF5317}" dt="2021-05-03T19:39:33.934" v="12" actId="20577"/>
        <pc:sldMkLst>
          <pc:docMk/>
          <pc:sldMk cId="739009934" sldId="312"/>
        </pc:sldMkLst>
        <pc:spChg chg="mod">
          <ac:chgData name="Jarvon Carson" userId="f1f62c45-4a19-4f8e-934b-b4c64f876624" providerId="ADAL" clId="{A74D4E59-B722-449A-91CB-7E9F4AAF5317}" dt="2021-05-03T19:39:33.934" v="12" actId="20577"/>
          <ac:spMkLst>
            <pc:docMk/>
            <pc:sldMk cId="739009934" sldId="312"/>
            <ac:spMk id="2" creationId="{487908F2-F611-4FB3-A64C-77ECAA7F4178}"/>
          </ac:spMkLst>
        </pc:spChg>
        <pc:picChg chg="mod">
          <ac:chgData name="Jarvon Carson" userId="f1f62c45-4a19-4f8e-934b-b4c64f876624" providerId="ADAL" clId="{A74D4E59-B722-449A-91CB-7E9F4AAF5317}" dt="2021-05-03T19:39:07.481" v="7" actId="14100"/>
          <ac:picMkLst>
            <pc:docMk/>
            <pc:sldMk cId="739009934" sldId="312"/>
            <ac:picMk id="4" creationId="{4A7BBEB3-0E57-4443-81EB-984DF6060804}"/>
          </ac:picMkLst>
        </pc:picChg>
      </pc:sldChg>
      <pc:sldChg chg="modSp mod">
        <pc:chgData name="Jarvon Carson" userId="f1f62c45-4a19-4f8e-934b-b4c64f876624" providerId="ADAL" clId="{A74D4E59-B722-449A-91CB-7E9F4AAF5317}" dt="2021-05-03T19:39:26.257" v="10" actId="20577"/>
        <pc:sldMkLst>
          <pc:docMk/>
          <pc:sldMk cId="3528951096" sldId="313"/>
        </pc:sldMkLst>
        <pc:spChg chg="mod">
          <ac:chgData name="Jarvon Carson" userId="f1f62c45-4a19-4f8e-934b-b4c64f876624" providerId="ADAL" clId="{A74D4E59-B722-449A-91CB-7E9F4AAF5317}" dt="2021-05-03T19:39:26.257" v="10" actId="20577"/>
          <ac:spMkLst>
            <pc:docMk/>
            <pc:sldMk cId="3528951096" sldId="313"/>
            <ac:spMk id="2" creationId="{8FC51A02-BB5D-40B5-A703-BC4144D46E71}"/>
          </ac:spMkLst>
        </pc:spChg>
        <pc:picChg chg="mod">
          <ac:chgData name="Jarvon Carson" userId="f1f62c45-4a19-4f8e-934b-b4c64f876624" providerId="ADAL" clId="{A74D4E59-B722-449A-91CB-7E9F4AAF5317}" dt="2021-05-03T19:38:38.745" v="4" actId="1076"/>
          <ac:picMkLst>
            <pc:docMk/>
            <pc:sldMk cId="3528951096" sldId="313"/>
            <ac:picMk id="4" creationId="{D63899B4-1FA5-4BB0-A547-1C7C440D0F79}"/>
          </ac:picMkLst>
        </pc:picChg>
      </pc:sldChg>
      <pc:sldChg chg="modSp mod">
        <pc:chgData name="Jarvon Carson" userId="f1f62c45-4a19-4f8e-934b-b4c64f876624" providerId="ADAL" clId="{A74D4E59-B722-449A-91CB-7E9F4AAF5317}" dt="2021-05-03T19:54:30.708" v="75" actId="20577"/>
        <pc:sldMkLst>
          <pc:docMk/>
          <pc:sldMk cId="35714793" sldId="315"/>
        </pc:sldMkLst>
        <pc:spChg chg="mod">
          <ac:chgData name="Jarvon Carson" userId="f1f62c45-4a19-4f8e-934b-b4c64f876624" providerId="ADAL" clId="{A74D4E59-B722-449A-91CB-7E9F4AAF5317}" dt="2021-05-03T19:54:30.708" v="75" actId="20577"/>
          <ac:spMkLst>
            <pc:docMk/>
            <pc:sldMk cId="35714793" sldId="315"/>
            <ac:spMk id="3" creationId="{B268C649-F708-4AC9-8950-68CC2FAE1EC3}"/>
          </ac:spMkLst>
        </pc:spChg>
      </pc:sldChg>
      <pc:sldMasterChg chg="delSldLayout">
        <pc:chgData name="Jarvon Carson" userId="f1f62c45-4a19-4f8e-934b-b4c64f876624" providerId="ADAL" clId="{A74D4E59-B722-449A-91CB-7E9F4AAF5317}" dt="2021-05-03T19:37:24.574" v="1" actId="2696"/>
        <pc:sldMasterMkLst>
          <pc:docMk/>
          <pc:sldMasterMk cId="0" sldId="2147483648"/>
        </pc:sldMasterMkLst>
        <pc:sldLayoutChg chg="del">
          <pc:chgData name="Jarvon Carson" userId="f1f62c45-4a19-4f8e-934b-b4c64f876624" providerId="ADAL" clId="{A74D4E59-B722-449A-91CB-7E9F4AAF5317}" dt="2021-05-03T19:37:24.574" v="1" actId="2696"/>
          <pc:sldLayoutMkLst>
            <pc:docMk/>
            <pc:sldMasterMk cId="0" sldId="2147483648"/>
            <pc:sldLayoutMk cId="1585139353" sldId="2147483660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7:38:32.3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1 143,'16'-1,"1"-1,28-6,6-1,56-1,-52 6,0-1,-1-4,60-16,-107 23,0-1,-1 0,1 0,-1-1,0 0,0 0,0 0,-1-1,1 1,7-10,0 1,-12 12,1 0,0 0,0 1,-1-1,1 0,0 1,0-1,0 1,0 0,0-1,0 1,0 0,-1 0,1 0,0 1,0-1,0 0,0 1,0-1,0 1,0 0,-1-1,1 1,3 2,48 29,-41-24,34 23,-2 1,52 50,-79-66,0 2,0 0,-2 1,-1 1,0 0,-1 1,17 38,-24-40,0 1,-1 0,-1 0,-1 0,1 28,-6 110,-1-61,3-74,1-13,-1-1,0 0,-1 1,-2 10,3-17,-1 0,0 0,0-1,0 1,0-1,-1 1,1-1,-1 1,1-1,-1 0,0 0,0 1,0-1,0-1,0 1,-1 0,1 0,-4 1,-15 7,0-1,-1-2,0 0,0-1,0-1,-25 3,-141 3,160-10,-28 0,-1-2,-79-11,119 9,1 0,0-1,0-1,1-1,-1 0,1-1,0 0,1-1,0-1,0 0,1-1,-23-22,26 22,0-1,1-1,0 1,0-1,2-1,-10-19,14 26,1-1,0 1,1-1,-1 1,1-1,1 0,-1 0,1 1,0-1,1 0,0 0,0 1,0-1,1 0,-1 1,4-7,11-23,27-44,-32 62,0 0,-1-1,-1 0,-1 0,-1-1,-1 0,0 0,-1 0,2-30,-6 24,-2 17,1-1,0 1,1 0,0 0,0 0,1 0,0 0,1 0,-1 0,2 1,-1-1,8-11,47-53,-41 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7:39:06.3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7:39:06.7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7:39:07.9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7:38:38.2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7:38:43.3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1 109,'0'-2,"0"0,1 0,-1 0,1 0,0 0,-1 0,1 1,0-1,0 0,0 1,1-1,-1 0,0 1,1 0,-1-1,0 1,1 0,0 0,2-2,38-19,-37 19,21-7,0 1,0 1,1 1,0 1,0 2,34-2,172 7,-99 3,-111-4,0 1,-1 0,1 2,-1 1,0 0,0 2,0 1,-1 0,0 2,0 0,33 21,-41-22,0 1,0 0,-1 0,0 2,0-1,-1 2,-1-1,0 2,-1-1,0 1,0 0,-2 1,0 0,0 1,-1-1,-1 1,-1 0,0 0,3 26,-2-16,-2 1,-1 0,-1-1,-1 1,-6 47,4-64,0 1,0-1,-1 0,0 0,-1-1,1 1,-2-1,1 0,-1 0,-1 0,1-1,-1 1,-1-1,1-1,-1 1,0-1,-1 0,1-1,-11 6,-46 19,-118 38,60-25,56-17,-124 30,172-52,5-1,0-1,0 0,0-1,-14 0,21-1,0-1,0-1,0 1,0-1,0 0,0 0,0 0,1-1,-1 0,1 0,-8-6,4 1,0 0,0-1,1 0,0-1,0 1,1-1,0-1,1 1,0-1,-5-16,2 5,2-1,0 0,2 0,-5-36,7 37,1-1,1 1,1-1,1 1,1-1,1 1,0 0,2 0,1 0,13-33,-16 48,18-34,-2-1,-2-1,16-64,-19 56,-8 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7:38:44.0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7:38:52.1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7:38:55.4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7:38:56.1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7:38:58.5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7:39:05.3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central.collegeboard.org/courses" TargetMode="External"/><Relationship Id="rId2" Type="http://schemas.openxmlformats.org/officeDocument/2006/relationships/hyperlink" Target="https://apclassroom.collegeboard.org/11/home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9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customXml" Target="../ink/ink8.xml"/><Relationship Id="rId2" Type="http://schemas.openxmlformats.org/officeDocument/2006/relationships/customXml" Target="../ink/ink1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5" Type="http://schemas.openxmlformats.org/officeDocument/2006/relationships/image" Target="../media/image11.png"/><Relationship Id="rId15" Type="http://schemas.openxmlformats.org/officeDocument/2006/relationships/customXml" Target="../ink/ink11.xml"/><Relationship Id="rId10" Type="http://schemas.openxmlformats.org/officeDocument/2006/relationships/customXml" Target="../ink/ink6.xml"/><Relationship Id="rId4" Type="http://schemas.openxmlformats.org/officeDocument/2006/relationships/customXml" Target="../ink/ink2.xml"/><Relationship Id="rId9" Type="http://schemas.openxmlformats.org/officeDocument/2006/relationships/customXml" Target="../ink/ink5.xml"/><Relationship Id="rId14" Type="http://schemas.openxmlformats.org/officeDocument/2006/relationships/customXml" Target="../ink/ink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pcentral.collegeboard.org/courses" TargetMode="External"/><Relationship Id="rId2" Type="http://schemas.openxmlformats.org/officeDocument/2006/relationships/hyperlink" Target="https://apclassroom.collegeboard.org/11/home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649L99JjnY" TargetMode="External"/><Relationship Id="rId7" Type="http://schemas.openxmlformats.org/officeDocument/2006/relationships/hyperlink" Target="https://www.acdcecon.com/frq-topics" TargetMode="External"/><Relationship Id="rId2" Type="http://schemas.openxmlformats.org/officeDocument/2006/relationships/hyperlink" Target="https://www.youtube.com/watch?v=Cb5rAZZSJf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Bv5YdVHN3E&amp;t=17s" TargetMode="External"/><Relationship Id="rId5" Type="http://schemas.openxmlformats.org/officeDocument/2006/relationships/hyperlink" Target="https://www.youtube.com/watch?v=v_D7IxkjWWg" TargetMode="External"/><Relationship Id="rId4" Type="http://schemas.openxmlformats.org/officeDocument/2006/relationships/hyperlink" Target="https://www.youtube.com/watch?v=kQc2YAbyI-k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www.northallegheny.org/cms/lib/PA01001119/Centricity/Domain/1333/APEconomicsMicroFullReview1.3GabeRe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onclassroom.com/wp-content/uploads/2012/04/AP-Micro-Exam-study-guide.pdf" TargetMode="External"/><Relationship Id="rId4" Type="http://schemas.openxmlformats.org/officeDocument/2006/relationships/hyperlink" Target="https://www.youtube.com/watch?v=AQtsoFQmiyI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app.collegeboard.org/?SFMC_cid=EM476727-&amp;rid=167578011" TargetMode="External"/><Relationship Id="rId2" Type="http://schemas.openxmlformats.org/officeDocument/2006/relationships/hyperlink" Target="https://apcentral.collegeboard.org/about-ap-2021/updates/digital-exa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Preparing </a:t>
            </a:r>
            <a:br>
              <a:rPr lang="en-US" sz="6000" dirty="0"/>
            </a:br>
            <a:r>
              <a:rPr lang="en-US" sz="6000" dirty="0"/>
              <a:t>for the</a:t>
            </a:r>
            <a:br>
              <a:rPr lang="en-US" sz="6000" dirty="0"/>
            </a:br>
            <a:r>
              <a:rPr lang="en-US" sz="6000" dirty="0"/>
              <a:t>AP Micro Exam</a:t>
            </a:r>
            <a:b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Resource and Factor Markets</a:t>
            </a:r>
            <a:br>
              <a:rPr lang="en-US" sz="4400" dirty="0"/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 Kathleen Brennan</a:t>
            </a:r>
            <a:br>
              <a:rPr lang="en-US" sz="16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May 3, 2021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kbrennan@mountsaintmary.org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2C9808-0E3B-4B3F-8A4A-D2849A77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3075929"/>
            <a:ext cx="8229600" cy="1143000"/>
          </a:xfrm>
        </p:spPr>
        <p:txBody>
          <a:bodyPr/>
          <a:lstStyle/>
          <a:p>
            <a:br>
              <a:rPr lang="en-US" dirty="0"/>
            </a:br>
            <a:r>
              <a:rPr lang="en-US" dirty="0">
                <a:hlinkClick r:id="rId2"/>
              </a:rPr>
              <a:t>AP Classroom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hlinkClick r:id="rId3"/>
              </a:rPr>
              <a:t>AP Central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573736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633D-96DD-4B45-8956-159F1EB3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AP Microeconomics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DD43-467E-4F4A-A816-2F0AC322B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Basic Economic Concepts </a:t>
            </a: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(12-15%)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Supply and Demand </a:t>
            </a: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(20-25%)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Production, Cost, and Perfect Competition </a:t>
            </a: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(22-25%)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Imperfect Competition </a:t>
            </a: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(15-22%)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Factor Markets </a:t>
            </a: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(10-13%)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Market Failure and the Role of Government </a:t>
            </a: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(8-13%)</a:t>
            </a:r>
          </a:p>
        </p:txBody>
      </p:sp>
    </p:spTree>
    <p:extLst>
      <p:ext uri="{BB962C8B-B14F-4D97-AF65-F5344CB8AC3E}">
        <p14:creationId xmlns:p14="http://schemas.microsoft.com/office/powerpoint/2010/main" val="137754984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5AF9-2FF4-4E77-844F-2181857B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7A9900"/>
                </a:solidFill>
              </a:rPr>
              <a:t>5.1</a:t>
            </a:r>
            <a:r>
              <a:rPr lang="en-US" sz="4400" dirty="0"/>
              <a:t> Introduction to Factor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5FDA6-4D7B-426E-A93C-8F2E01EF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 - Rent</a:t>
            </a:r>
          </a:p>
          <a:p>
            <a:r>
              <a:rPr lang="en-US" dirty="0"/>
              <a:t>Labor - Wage</a:t>
            </a:r>
          </a:p>
          <a:p>
            <a:r>
              <a:rPr lang="en-US" dirty="0"/>
              <a:t>Capital - Interest</a:t>
            </a:r>
          </a:p>
        </p:txBody>
      </p:sp>
      <p:pic>
        <p:nvPicPr>
          <p:cNvPr id="5" name="Picture 4" descr="Small plant growing on soil">
            <a:extLst>
              <a:ext uri="{FF2B5EF4-FFF2-40B4-BE49-F238E27FC236}">
                <a16:creationId xmlns:a16="http://schemas.microsoft.com/office/drawing/2014/main" id="{9BE8FB30-EE3C-4942-9453-14DAF7F2E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0" y="2057400"/>
            <a:ext cx="3107095" cy="1567544"/>
          </a:xfrm>
          <a:prstGeom prst="rect">
            <a:avLst/>
          </a:prstGeom>
        </p:spPr>
      </p:pic>
      <p:pic>
        <p:nvPicPr>
          <p:cNvPr id="9" name="Picture 8" descr="Steel workers walking in a factory">
            <a:extLst>
              <a:ext uri="{FF2B5EF4-FFF2-40B4-BE49-F238E27FC236}">
                <a16:creationId xmlns:a16="http://schemas.microsoft.com/office/drawing/2014/main" id="{F79D2469-6C04-48C6-AECF-F731CD59F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3415004" cy="2118860"/>
          </a:xfrm>
          <a:prstGeom prst="rect">
            <a:avLst/>
          </a:prstGeom>
        </p:spPr>
      </p:pic>
      <p:pic>
        <p:nvPicPr>
          <p:cNvPr id="11" name="Picture 10" descr="Smoke stacks at a factory against a blue sky">
            <a:extLst>
              <a:ext uri="{FF2B5EF4-FFF2-40B4-BE49-F238E27FC236}">
                <a16:creationId xmlns:a16="http://schemas.microsoft.com/office/drawing/2014/main" id="{2A9BFE3A-FBB7-4599-99A9-5A982430C1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20" y="3729272"/>
            <a:ext cx="3806890" cy="20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5567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8C49-0E64-4415-B2B9-30F64DEA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4359"/>
            <a:ext cx="8229600" cy="1143000"/>
          </a:xfrm>
        </p:spPr>
        <p:txBody>
          <a:bodyPr/>
          <a:lstStyle/>
          <a:p>
            <a:r>
              <a:rPr lang="en-US" dirty="0"/>
              <a:t>Labor Market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7C5170-3859-446C-BD89-C836A34F5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115" y="2316810"/>
            <a:ext cx="5318448" cy="337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7768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CB22-F762-40F1-8ED1-DE3822EF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Demand for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139F-38FE-496A-B2C5-887A79B0D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Inverse relationship between wage rate and the quantity demanded of labor</a:t>
            </a:r>
          </a:p>
          <a:p>
            <a:r>
              <a:rPr lang="en-US" dirty="0"/>
              <a:t>Demand for labor is a derived demand</a:t>
            </a:r>
          </a:p>
          <a:p>
            <a:pPr lvl="1"/>
            <a:r>
              <a:rPr lang="en-US" dirty="0"/>
              <a:t>Productivity of the worker (i.e. Marginal Product)</a:t>
            </a:r>
          </a:p>
          <a:p>
            <a:pPr lvl="1"/>
            <a:r>
              <a:rPr lang="en-US" dirty="0"/>
              <a:t>Price of the output the worker creates (i.e. Price)</a:t>
            </a:r>
          </a:p>
        </p:txBody>
      </p:sp>
    </p:spTree>
    <p:extLst>
      <p:ext uri="{BB962C8B-B14F-4D97-AF65-F5344CB8AC3E}">
        <p14:creationId xmlns:p14="http://schemas.microsoft.com/office/powerpoint/2010/main" val="391371391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2419-88CF-4C5F-9559-D9878356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Firm’s Demand for Labor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6D44AB2-80FB-4B4F-9AC2-17930B67E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832721"/>
              </p:ext>
            </p:extLst>
          </p:nvPr>
        </p:nvGraphicFramePr>
        <p:xfrm>
          <a:off x="839754" y="2378075"/>
          <a:ext cx="7744409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69">
                  <a:extLst>
                    <a:ext uri="{9D8B030D-6E8A-4147-A177-3AD203B41FA5}">
                      <a16:colId xmlns:a16="http://schemas.microsoft.com/office/drawing/2014/main" val="3327800721"/>
                    </a:ext>
                  </a:extLst>
                </a:gridCol>
                <a:gridCol w="1345928">
                  <a:extLst>
                    <a:ext uri="{9D8B030D-6E8A-4147-A177-3AD203B41FA5}">
                      <a16:colId xmlns:a16="http://schemas.microsoft.com/office/drawing/2014/main" val="1948732105"/>
                    </a:ext>
                  </a:extLst>
                </a:gridCol>
                <a:gridCol w="1345928">
                  <a:extLst>
                    <a:ext uri="{9D8B030D-6E8A-4147-A177-3AD203B41FA5}">
                      <a16:colId xmlns:a16="http://schemas.microsoft.com/office/drawing/2014/main" val="811002676"/>
                    </a:ext>
                  </a:extLst>
                </a:gridCol>
                <a:gridCol w="1345928">
                  <a:extLst>
                    <a:ext uri="{9D8B030D-6E8A-4147-A177-3AD203B41FA5}">
                      <a16:colId xmlns:a16="http://schemas.microsoft.com/office/drawing/2014/main" val="2527462609"/>
                    </a:ext>
                  </a:extLst>
                </a:gridCol>
                <a:gridCol w="1345928">
                  <a:extLst>
                    <a:ext uri="{9D8B030D-6E8A-4147-A177-3AD203B41FA5}">
                      <a16:colId xmlns:a16="http://schemas.microsoft.com/office/drawing/2014/main" val="1750162411"/>
                    </a:ext>
                  </a:extLst>
                </a:gridCol>
                <a:gridCol w="1345928">
                  <a:extLst>
                    <a:ext uri="{9D8B030D-6E8A-4147-A177-3AD203B41FA5}">
                      <a16:colId xmlns:a16="http://schemas.microsoft.com/office/drawing/2014/main" val="3732452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Quantity of Labor</a:t>
                      </a:r>
                    </a:p>
                    <a:p>
                      <a:pPr algn="ctr"/>
                      <a:r>
                        <a:rPr lang="en-US" dirty="0"/>
                        <a:t>(Q</a:t>
                      </a:r>
                      <a:r>
                        <a:rPr lang="en-US" baseline="-25000" dirty="0"/>
                        <a:t>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Product</a:t>
                      </a:r>
                    </a:p>
                    <a:p>
                      <a:pPr algn="ctr"/>
                      <a:r>
                        <a:rPr lang="en-US" dirty="0"/>
                        <a:t>  (TP)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 Product</a:t>
                      </a:r>
                    </a:p>
                    <a:p>
                      <a:pPr algn="ctr"/>
                      <a:r>
                        <a:rPr lang="en-US" dirty="0"/>
                        <a:t>(MP)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 Revenue (Price= 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 Revenue Product</a:t>
                      </a:r>
                    </a:p>
                    <a:p>
                      <a:pPr algn="ctr"/>
                      <a:r>
                        <a:rPr lang="en-US" dirty="0"/>
                        <a:t>(MR x MP)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 Resource Cost</a:t>
                      </a:r>
                    </a:p>
                    <a:p>
                      <a:pPr algn="ctr"/>
                      <a:r>
                        <a:rPr lang="en-US" dirty="0"/>
                        <a:t>(Wage)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36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8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4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90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94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31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608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299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26855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80B11-682B-41A9-A016-95F1B7E9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Market Demand for Labor= ∑ MRP</a:t>
            </a:r>
          </a:p>
        </p:txBody>
      </p:sp>
      <p:pic>
        <p:nvPicPr>
          <p:cNvPr id="1028" name="Picture 4" descr="The Demand for Labor - Course Hero">
            <a:extLst>
              <a:ext uri="{FF2B5EF4-FFF2-40B4-BE49-F238E27FC236}">
                <a16:creationId xmlns:a16="http://schemas.microsoft.com/office/drawing/2014/main" id="{08CB9D95-D052-4CBA-8293-5391C697DB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4" y="2351314"/>
            <a:ext cx="4637314" cy="29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3385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6EEE-99AB-46E2-BA3A-1F58B3E5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Market Supply for Labor</a:t>
            </a:r>
          </a:p>
        </p:txBody>
      </p:sp>
      <p:pic>
        <p:nvPicPr>
          <p:cNvPr id="3074" name="Picture 2" descr="AmosWEB is Economics: Encyclonomic WEB*pedia">
            <a:extLst>
              <a:ext uri="{FF2B5EF4-FFF2-40B4-BE49-F238E27FC236}">
                <a16:creationId xmlns:a16="http://schemas.microsoft.com/office/drawing/2014/main" id="{45F00148-2051-4497-ADDD-9605F4531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08" y="2603242"/>
            <a:ext cx="4170783" cy="29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4CE99-3CCB-4AA9-8EE6-DDCFACAF96FE}"/>
              </a:ext>
            </a:extLst>
          </p:cNvPr>
          <p:cNvSpPr txBox="1"/>
          <p:nvPr/>
        </p:nvSpPr>
        <p:spPr>
          <a:xfrm>
            <a:off x="5668348" y="2836505"/>
            <a:ext cx="625151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4551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8C49-0E64-4415-B2B9-30F64DEA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4359"/>
            <a:ext cx="8229600" cy="1143000"/>
          </a:xfrm>
        </p:spPr>
        <p:txBody>
          <a:bodyPr/>
          <a:lstStyle/>
          <a:p>
            <a:r>
              <a:rPr lang="en-US" dirty="0"/>
              <a:t>Labor Market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7C5170-3859-446C-BD89-C836A34F5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115" y="2316810"/>
            <a:ext cx="5318448" cy="337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056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F5EA-5B80-4B4E-AF58-D9922445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7A9900"/>
                </a:solidFill>
              </a:rPr>
              <a:t>5.2</a:t>
            </a:r>
            <a:r>
              <a:rPr lang="en-US" sz="4400" dirty="0"/>
              <a:t> Changes in Factor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70D2-DA46-4BF0-B09E-F8C2A931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65473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Shifts in Labor Demand (D</a:t>
            </a:r>
            <a:r>
              <a:rPr lang="en-US" sz="3600" b="1" baseline="-25000" dirty="0"/>
              <a:t>L</a:t>
            </a:r>
            <a:r>
              <a:rPr lang="en-US" sz="3600" b="1" dirty="0"/>
              <a:t> = MRP)</a:t>
            </a:r>
          </a:p>
          <a:p>
            <a:pPr marL="914400" lvl="1" indent="-514350">
              <a:buAutoNum type="arabicPeriod"/>
            </a:pPr>
            <a:r>
              <a:rPr lang="en-US" b="1" dirty="0"/>
              <a:t>Price of the output</a:t>
            </a:r>
          </a:p>
          <a:p>
            <a:pPr marL="914400" lvl="1" indent="-514350">
              <a:buAutoNum type="arabicPeriod"/>
            </a:pPr>
            <a:r>
              <a:rPr lang="en-US" b="1" dirty="0"/>
              <a:t>Productivity of the worker</a:t>
            </a:r>
          </a:p>
          <a:p>
            <a:pPr marL="914400" lvl="1" indent="-514350">
              <a:buAutoNum type="arabicPeriod"/>
            </a:pPr>
            <a:r>
              <a:rPr lang="en-US" b="1" dirty="0"/>
              <a:t>Change in the price of other resources </a:t>
            </a:r>
          </a:p>
          <a:p>
            <a:pPr marL="1314450" lvl="2" indent="-514350"/>
            <a:r>
              <a:rPr lang="en-US" b="1" dirty="0"/>
              <a:t>Substitute resources (workers vs. robots, technology)</a:t>
            </a:r>
          </a:p>
        </p:txBody>
      </p:sp>
    </p:spTree>
    <p:extLst>
      <p:ext uri="{BB962C8B-B14F-4D97-AF65-F5344CB8AC3E}">
        <p14:creationId xmlns:p14="http://schemas.microsoft.com/office/powerpoint/2010/main" val="56929383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0B87-2CD3-41F9-A0A8-CBBE9894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7A9900"/>
                </a:solidFill>
              </a:rPr>
              <a:t>5.2</a:t>
            </a:r>
            <a:r>
              <a:rPr lang="en-US" sz="4400" dirty="0"/>
              <a:t> Changes in Factor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7F02-278A-4194-AEBC-6A7975A0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890" y="2057400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Shifts of Labor Supply</a:t>
            </a:r>
          </a:p>
          <a:p>
            <a:pPr marL="457200" lvl="1" indent="0">
              <a:buNone/>
            </a:pPr>
            <a:r>
              <a:rPr lang="en-US" sz="2400" b="1" dirty="0"/>
              <a:t>1.  Education</a:t>
            </a:r>
          </a:p>
          <a:p>
            <a:pPr marL="457200" lvl="1" indent="0">
              <a:buNone/>
            </a:pPr>
            <a:r>
              <a:rPr lang="en-US" sz="2400" b="1" dirty="0"/>
              <a:t>2.  Working Conditions</a:t>
            </a:r>
          </a:p>
          <a:p>
            <a:pPr marL="457200" lvl="1" indent="0">
              <a:buNone/>
            </a:pPr>
            <a:r>
              <a:rPr lang="en-US" sz="2400" b="1" dirty="0"/>
              <a:t>3.  Age Distribution</a:t>
            </a:r>
          </a:p>
          <a:p>
            <a:pPr marL="457200" lvl="1" indent="0">
              <a:buNone/>
            </a:pPr>
            <a:r>
              <a:rPr lang="en-US" sz="2400" b="1" dirty="0"/>
              <a:t>4.  Immigration/Emigration</a:t>
            </a:r>
          </a:p>
          <a:p>
            <a:pPr marL="457200" lvl="1" indent="0">
              <a:buNone/>
            </a:pPr>
            <a:r>
              <a:rPr lang="en-US" sz="2400" b="1" dirty="0"/>
              <a:t>5.  Preference for Leisure</a:t>
            </a:r>
          </a:p>
          <a:p>
            <a:pPr marL="457200" lvl="1" indent="0">
              <a:buNone/>
            </a:pPr>
            <a:r>
              <a:rPr lang="en-US" sz="2400" b="1" dirty="0"/>
              <a:t>6.  Cultural Expectations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7070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8418-404F-4A65-B225-82896869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7602"/>
            <a:ext cx="8229600" cy="12042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7A9900"/>
                </a:solidFill>
              </a:rPr>
              <a:t>5.3</a:t>
            </a:r>
            <a:r>
              <a:rPr lang="en-US" sz="4400" dirty="0"/>
              <a:t> Perfectly Competitive Labor Market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0F7E2-E332-4059-97A8-7F7EEA4A9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40" y="2202023"/>
            <a:ext cx="8229600" cy="377952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Many firms are hiring workers</a:t>
            </a:r>
          </a:p>
          <a:p>
            <a:pPr lvl="1"/>
            <a:r>
              <a:rPr lang="en-US" sz="2000" b="1" dirty="0"/>
              <a:t>No one firm is large enough to influence the market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Many workers with identical skills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Wage is constant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Workers are wage takers (S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is perfectly elastic)</a:t>
            </a:r>
          </a:p>
          <a:p>
            <a:pPr lvl="1"/>
            <a:r>
              <a:rPr lang="en-US" sz="2000" b="1" dirty="0"/>
              <a:t>Firms can hire as many workers as they want at market wage</a:t>
            </a:r>
          </a:p>
        </p:txBody>
      </p:sp>
    </p:spTree>
    <p:extLst>
      <p:ext uri="{BB962C8B-B14F-4D97-AF65-F5344CB8AC3E}">
        <p14:creationId xmlns:p14="http://schemas.microsoft.com/office/powerpoint/2010/main" val="174014520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A0A27-F253-458A-BBEF-89EC14F4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7A9900"/>
                </a:solidFill>
              </a:rPr>
              <a:t>5.3</a:t>
            </a:r>
            <a:r>
              <a:rPr lang="en-US" sz="2800" dirty="0"/>
              <a:t> Perfectly Competitive Labor Market and Firm</a:t>
            </a:r>
          </a:p>
        </p:txBody>
      </p:sp>
      <p:pic>
        <p:nvPicPr>
          <p:cNvPr id="4098" name="Picture 2" descr="Perfectly Competitive Factor Market Firms - ReviewEcon.com">
            <a:extLst>
              <a:ext uri="{FF2B5EF4-FFF2-40B4-BE49-F238E27FC236}">
                <a16:creationId xmlns:a16="http://schemas.microsoft.com/office/drawing/2014/main" id="{D0CBD7DF-6173-4A14-9BD8-DE11A9540E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53" y="2454717"/>
            <a:ext cx="5858693" cy="29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619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1F05-D052-4BCF-B061-99085B5A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07" y="988008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7A9900"/>
                </a:solidFill>
              </a:rPr>
              <a:t>5.3</a:t>
            </a:r>
            <a:r>
              <a:rPr lang="en-US" sz="2800" dirty="0"/>
              <a:t> Profit Maximization in</a:t>
            </a:r>
            <a:br>
              <a:rPr lang="en-US" sz="2800" dirty="0"/>
            </a:br>
            <a:r>
              <a:rPr lang="en-US" sz="2800" dirty="0"/>
              <a:t> Perfectly Competitive Labor Market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57E31-1C0B-4CC9-96D2-91670ED57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14" y="1929671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Firm’s  Demand for Labor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EDDB49-3F53-4E83-9474-96FA8D960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019" y="2751349"/>
            <a:ext cx="4040188" cy="3951288"/>
          </a:xfrm>
        </p:spPr>
        <p:txBody>
          <a:bodyPr/>
          <a:lstStyle/>
          <a:p>
            <a:r>
              <a:rPr lang="en-US" dirty="0"/>
              <a:t>Marginal Revenue Product</a:t>
            </a:r>
          </a:p>
          <a:p>
            <a:r>
              <a:rPr lang="en-US" dirty="0"/>
              <a:t>MRP =  Marginal Product x Price of Product (MP x P)</a:t>
            </a:r>
          </a:p>
          <a:p>
            <a:r>
              <a:rPr lang="en-US" dirty="0"/>
              <a:t>Alternatively: </a:t>
            </a:r>
          </a:p>
          <a:p>
            <a:pPr lvl="1"/>
            <a:r>
              <a:rPr lang="en-US" dirty="0"/>
              <a:t>MRP = </a:t>
            </a:r>
            <a:r>
              <a:rPr lang="en-US" u="sng" dirty="0"/>
              <a:t>Δ Total Revenue </a:t>
            </a:r>
            <a:r>
              <a:rPr lang="en-US" dirty="0"/>
              <a:t>    		          </a:t>
            </a:r>
            <a:r>
              <a:rPr lang="el-GR" dirty="0"/>
              <a:t>Δ</a:t>
            </a:r>
            <a:r>
              <a:rPr lang="en-US" dirty="0"/>
              <a:t>  Labor</a:t>
            </a:r>
          </a:p>
          <a:p>
            <a:pPr marL="457200" lvl="1" indent="0">
              <a:buNone/>
            </a:pPr>
            <a:endParaRPr lang="en-US" u="sng" dirty="0"/>
          </a:p>
          <a:p>
            <a:pPr marL="457200" lvl="1" indent="0">
              <a:buNone/>
            </a:pPr>
            <a:r>
              <a:rPr lang="en-US" u="sng" dirty="0"/>
              <a:t>                                     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D8AC0A-7DA5-4AEA-8147-B16AA6D8C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929671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Firm’s  Supply of Labor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578869-B712-4DEE-A844-2C3AFD9DF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730273"/>
            <a:ext cx="4041775" cy="3802841"/>
          </a:xfrm>
        </p:spPr>
        <p:txBody>
          <a:bodyPr/>
          <a:lstStyle/>
          <a:p>
            <a:r>
              <a:rPr lang="en-US" dirty="0"/>
              <a:t>Wage rate is determined in the market</a:t>
            </a:r>
          </a:p>
          <a:p>
            <a:r>
              <a:rPr lang="en-US" dirty="0"/>
              <a:t>Firm can hire all the workers it wants at the market wage</a:t>
            </a:r>
          </a:p>
          <a:p>
            <a:r>
              <a:rPr lang="en-US" dirty="0"/>
              <a:t>Marginal Resource Cost (MRC) = wage rate</a:t>
            </a:r>
          </a:p>
          <a:p>
            <a:r>
              <a:rPr lang="en-US" dirty="0"/>
              <a:t>MRC is constant (perfectly elastic)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5392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70F826-CB35-4E11-9A7A-B5B96A8E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1082351"/>
            <a:ext cx="8668139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7A9900"/>
                </a:solidFill>
              </a:rPr>
              <a:t>5.3</a:t>
            </a:r>
            <a:r>
              <a:rPr lang="en-US" sz="3600" dirty="0"/>
              <a:t> Profit Maximization</a:t>
            </a:r>
            <a:br>
              <a:rPr lang="en-US" sz="3600" dirty="0"/>
            </a:br>
            <a:r>
              <a:rPr lang="en-US" sz="3600" dirty="0"/>
              <a:t>  Perfectly Competitive Labor Markets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47A022-8B2F-4E0D-921F-E90C3B5E6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1" y="2910841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Firms will continue to hire workers until: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MRP = MRC</a:t>
            </a:r>
          </a:p>
        </p:txBody>
      </p:sp>
    </p:spTree>
    <p:extLst>
      <p:ext uri="{BB962C8B-B14F-4D97-AF65-F5344CB8AC3E}">
        <p14:creationId xmlns:p14="http://schemas.microsoft.com/office/powerpoint/2010/main" val="401286189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D404-5EA6-4796-B428-71F78CDF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7A9900"/>
                </a:solidFill>
              </a:rPr>
              <a:t>5.3</a:t>
            </a:r>
            <a:r>
              <a:rPr lang="en-US" sz="2800" dirty="0"/>
              <a:t> Profit Maximization in </a:t>
            </a:r>
            <a:br>
              <a:rPr lang="en-US" sz="2800" dirty="0"/>
            </a:br>
            <a:r>
              <a:rPr lang="en-US" sz="2800" dirty="0"/>
              <a:t>Perfectly Competitive Labor Markets</a:t>
            </a:r>
          </a:p>
        </p:txBody>
      </p:sp>
      <p:pic>
        <p:nvPicPr>
          <p:cNvPr id="9218" name="Picture 2" descr="18 Key Microeconomics Graphs - AP/IB/College - ReviewEcon.com">
            <a:extLst>
              <a:ext uri="{FF2B5EF4-FFF2-40B4-BE49-F238E27FC236}">
                <a16:creationId xmlns:a16="http://schemas.microsoft.com/office/drawing/2014/main" id="{66BB9868-4A17-4C47-9283-67E7EF9053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2" y="2743200"/>
            <a:ext cx="6195526" cy="26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5BE37-377F-4E3D-97AF-BC4C9DD57E7C}"/>
              </a:ext>
            </a:extLst>
          </p:cNvPr>
          <p:cNvSpPr txBox="1"/>
          <p:nvPr/>
        </p:nvSpPr>
        <p:spPr>
          <a:xfrm>
            <a:off x="830424" y="5868955"/>
            <a:ext cx="282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Reviewecon.com</a:t>
            </a:r>
          </a:p>
        </p:txBody>
      </p:sp>
    </p:spTree>
    <p:extLst>
      <p:ext uri="{BB962C8B-B14F-4D97-AF65-F5344CB8AC3E}">
        <p14:creationId xmlns:p14="http://schemas.microsoft.com/office/powerpoint/2010/main" val="121037625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DD43-E7FC-4F3C-ACCF-04EB2EB3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7A9900"/>
                </a:solidFill>
              </a:rPr>
              <a:t>5.3 </a:t>
            </a:r>
            <a:r>
              <a:rPr lang="en-US" sz="2800" dirty="0"/>
              <a:t>Profit Maximization in </a:t>
            </a:r>
            <a:br>
              <a:rPr lang="en-US" sz="2800" dirty="0"/>
            </a:br>
            <a:r>
              <a:rPr lang="en-US" sz="2800" dirty="0"/>
              <a:t>Perfectly Competitive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EF600-A3CF-45D1-8A61-B7960E7F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37795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Cost Minimization Rule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Firms want the highest possible marginal product for each dollar spent on inputs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Firms adjust their hiring of inputs until the marginal product per dollar spent is equal for all inputs</a:t>
            </a:r>
          </a:p>
          <a:p>
            <a:pPr marL="1828800" lvl="4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MP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/P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 MP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/P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</a:t>
            </a:r>
          </a:p>
          <a:p>
            <a:pPr marL="457200" lvl="1" indent="0" algn="ctr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5897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DD43-E7FC-4F3C-ACCF-04EB2EB3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7A9900"/>
                </a:solidFill>
              </a:rPr>
              <a:t>5.3 </a:t>
            </a:r>
            <a:r>
              <a:rPr lang="en-US" sz="2800" dirty="0"/>
              <a:t>Profit Maximization in </a:t>
            </a:r>
            <a:br>
              <a:rPr lang="en-US" sz="2800" dirty="0"/>
            </a:br>
            <a:r>
              <a:rPr lang="en-US" sz="2800" dirty="0"/>
              <a:t>Perfectly Competitive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EF600-A3CF-45D1-8A61-B7960E7F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37795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Cost Minimization Rule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MP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/P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&gt;  MP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/P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, the firm can move $1 from hiring capital to hiring labor and get more output from it. 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firm will continue to substitute labor for capital until the falling marginal product of labor per dollar meets the rising marginal product of capital per dollar.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</a:t>
            </a:r>
          </a:p>
          <a:p>
            <a:pPr marL="457200" lvl="1" indent="0" algn="ctr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5052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53F0-36D5-4994-A2D3-61DBA204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u="sng" dirty="0">
                <a:solidFill>
                  <a:srgbClr val="7A9900"/>
                </a:solidFill>
              </a:rPr>
              <a:t>Least Cost Rule</a:t>
            </a:r>
            <a:br>
              <a:rPr lang="en-US" sz="3600" dirty="0"/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MP</a:t>
            </a:r>
            <a:r>
              <a:rPr lang="en-US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/P</a:t>
            </a:r>
            <a:r>
              <a:rPr lang="en-US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=  MPC</a:t>
            </a:r>
            <a:r>
              <a:rPr lang="en-US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/P</a:t>
            </a:r>
            <a:r>
              <a:rPr lang="en-US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 sz="28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9BD4FFD-7028-40C9-8C01-9BCBA4CEA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758324"/>
              </p:ext>
            </p:extLst>
          </p:nvPr>
        </p:nvGraphicFramePr>
        <p:xfrm>
          <a:off x="606490" y="2378075"/>
          <a:ext cx="808031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630">
                  <a:extLst>
                    <a:ext uri="{9D8B030D-6E8A-4147-A177-3AD203B41FA5}">
                      <a16:colId xmlns:a16="http://schemas.microsoft.com/office/drawing/2014/main" val="395326122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9460518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641011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43148903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36150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Quantity of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MP</a:t>
                      </a:r>
                    </a:p>
                    <a:p>
                      <a:pPr algn="ctr"/>
                      <a:r>
                        <a:rPr lang="en-US" dirty="0"/>
                        <a:t> of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MP</a:t>
                      </a:r>
                      <a:r>
                        <a:rPr lang="en-US" baseline="-25000" dirty="0"/>
                        <a:t>L</a:t>
                      </a:r>
                      <a:r>
                        <a:rPr lang="en-US" dirty="0"/>
                        <a:t>  /P</a:t>
                      </a:r>
                      <a:r>
                        <a:rPr lang="en-US" baseline="-25000" dirty="0"/>
                        <a:t>L</a:t>
                      </a:r>
                    </a:p>
                    <a:p>
                      <a:pPr algn="ctr"/>
                      <a:r>
                        <a:rPr lang="en-US" baseline="-25000" dirty="0"/>
                        <a:t>(Price of Labor = $10)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MP </a:t>
                      </a:r>
                    </a:p>
                    <a:p>
                      <a:pPr algn="ctr"/>
                      <a:r>
                        <a:rPr lang="en-US" dirty="0"/>
                        <a:t>of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MP</a:t>
                      </a:r>
                      <a:r>
                        <a:rPr lang="en-US" baseline="-25000" dirty="0" err="1"/>
                        <a:t>c</a:t>
                      </a:r>
                      <a:r>
                        <a:rPr lang="en-US" dirty="0"/>
                        <a:t> /P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-25000" dirty="0"/>
                        <a:t>(Price of Capital = $5)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197314"/>
                  </a:ext>
                </a:extLst>
              </a:tr>
              <a:tr h="3595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431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4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40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92717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B17693-5E3E-4A46-B54B-6ACBE101B3BA}"/>
                  </a:ext>
                </a:extLst>
              </p14:cNvPr>
              <p14:cNvContentPartPr/>
              <p14:nvPr/>
            </p14:nvContentPartPr>
            <p14:xfrm>
              <a:off x="4329081" y="3419449"/>
              <a:ext cx="384480" cy="35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B17693-5E3E-4A46-B54B-6ACBE101B3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0441" y="3410449"/>
                <a:ext cx="4021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29C13A-1901-4E88-92A7-2314B8ECDBFA}"/>
                  </a:ext>
                </a:extLst>
              </p14:cNvPr>
              <p14:cNvContentPartPr/>
              <p14:nvPr/>
            </p14:nvContentPartPr>
            <p14:xfrm>
              <a:off x="7380441" y="389068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29C13A-1901-4E88-92A7-2314B8ECDB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1441" y="38816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6564D3-DF93-441D-A18B-B8CBE8D13325}"/>
                  </a:ext>
                </a:extLst>
              </p14:cNvPr>
              <p14:cNvContentPartPr/>
              <p14:nvPr/>
            </p14:nvContentPartPr>
            <p14:xfrm>
              <a:off x="7650801" y="3776929"/>
              <a:ext cx="412560" cy="34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6564D3-DF93-441D-A18B-B8CBE8D133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42161" y="3767929"/>
                <a:ext cx="4302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1EB3C42-970D-4085-934A-99E357682F74}"/>
                  </a:ext>
                </a:extLst>
              </p14:cNvPr>
              <p14:cNvContentPartPr/>
              <p14:nvPr/>
            </p14:nvContentPartPr>
            <p14:xfrm>
              <a:off x="3265281" y="544876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1EB3C42-970D-4085-934A-99E357682F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6281" y="54397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9CE1BB8-D70C-494E-95DD-2DA4659BDADA}"/>
                  </a:ext>
                </a:extLst>
              </p14:cNvPr>
              <p14:cNvContentPartPr/>
              <p14:nvPr/>
            </p14:nvContentPartPr>
            <p14:xfrm>
              <a:off x="1782081" y="505672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9CE1BB8-D70C-494E-95DD-2DA4659BDA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3081" y="50480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A361A5E-03C8-456E-96B2-467D02538E9B}"/>
                  </a:ext>
                </a:extLst>
              </p14:cNvPr>
              <p14:cNvContentPartPr/>
              <p14:nvPr/>
            </p14:nvContentPartPr>
            <p14:xfrm>
              <a:off x="1576521" y="5206129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A361A5E-03C8-456E-96B2-467D02538E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7521" y="51971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3C6A451-B500-47AB-B507-18EFAE0F161E}"/>
                  </a:ext>
                </a:extLst>
              </p14:cNvPr>
              <p14:cNvContentPartPr/>
              <p14:nvPr/>
            </p14:nvContentPartPr>
            <p14:xfrm>
              <a:off x="979281" y="5084809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3C6A451-B500-47AB-B507-18EFAE0F16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0641" y="50758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2F7734-7A28-4490-A8BD-22832F1FDF94}"/>
                  </a:ext>
                </a:extLst>
              </p14:cNvPr>
              <p14:cNvContentPartPr/>
              <p14:nvPr/>
            </p14:nvContentPartPr>
            <p14:xfrm>
              <a:off x="941841" y="549520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2F7734-7A28-4490-A8BD-22832F1FDF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3201" y="54865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ED852EE-57DE-4D77-9D17-9D886CC7288B}"/>
                  </a:ext>
                </a:extLst>
              </p14:cNvPr>
              <p14:cNvContentPartPr/>
              <p14:nvPr/>
            </p14:nvContentPartPr>
            <p14:xfrm>
              <a:off x="2593521" y="499156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ED852EE-57DE-4D77-9D17-9D886CC728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4521" y="498292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298F02F-F17F-4D4C-AED3-653AD71ED0CC}"/>
              </a:ext>
            </a:extLst>
          </p:cNvPr>
          <p:cNvGrpSpPr/>
          <p:nvPr/>
        </p:nvGrpSpPr>
        <p:grpSpPr>
          <a:xfrm>
            <a:off x="1418121" y="4972849"/>
            <a:ext cx="360" cy="360"/>
            <a:chOff x="1418121" y="497284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39702A-D762-4A50-8CEC-09770345DB26}"/>
                    </a:ext>
                  </a:extLst>
                </p14:cNvPr>
                <p14:cNvContentPartPr/>
                <p14:nvPr/>
              </p14:nvContentPartPr>
              <p14:xfrm>
                <a:off x="1418121" y="4972849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39702A-D762-4A50-8CEC-09770345DB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09121" y="49642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12646E3-6D1A-428B-B73F-EF90B767E0F7}"/>
                    </a:ext>
                  </a:extLst>
                </p14:cNvPr>
                <p14:cNvContentPartPr/>
                <p14:nvPr/>
              </p14:nvContentPartPr>
              <p14:xfrm>
                <a:off x="1418121" y="4972849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12646E3-6D1A-428B-B73F-EF90B767E0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09121" y="49642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E85DB35-1A3B-4521-9D38-B8205FF22B57}"/>
                  </a:ext>
                </a:extLst>
              </p14:cNvPr>
              <p14:cNvContentPartPr/>
              <p14:nvPr/>
            </p14:nvContentPartPr>
            <p14:xfrm>
              <a:off x="895401" y="5075449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E85DB35-1A3B-4521-9D38-B8205FF22B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761" y="506680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1FB5914-CD66-456E-A144-334E2CD8AF1B}"/>
              </a:ext>
            </a:extLst>
          </p:cNvPr>
          <p:cNvSpPr txBox="1"/>
          <p:nvPr/>
        </p:nvSpPr>
        <p:spPr>
          <a:xfrm>
            <a:off x="671804" y="4777273"/>
            <a:ext cx="7912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only have $35 to spend, the best combination is 2 workers and 3 units of capital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capital (MP/P=4) costs $5, 1</a:t>
            </a:r>
            <a:r>
              <a:rPr lang="en-US" baseline="30000" dirty="0"/>
              <a:t>st</a:t>
            </a:r>
            <a:r>
              <a:rPr lang="en-US" dirty="0"/>
              <a:t> labor (MP/P=3) costs $10, 2</a:t>
            </a:r>
            <a:r>
              <a:rPr lang="en-US" baseline="30000" dirty="0"/>
              <a:t>nd</a:t>
            </a:r>
            <a:r>
              <a:rPr lang="en-US" dirty="0"/>
              <a:t> capital (MP/P =3) costs $5, 2</a:t>
            </a:r>
            <a:r>
              <a:rPr lang="en-US" baseline="30000" dirty="0"/>
              <a:t>nd</a:t>
            </a:r>
            <a:r>
              <a:rPr lang="en-US" dirty="0"/>
              <a:t> labor (MP/P = 2) costs $10, 3</a:t>
            </a:r>
            <a:r>
              <a:rPr lang="en-US" baseline="30000" dirty="0"/>
              <a:t>rd</a:t>
            </a:r>
            <a:r>
              <a:rPr lang="en-US" dirty="0"/>
              <a:t> capital (MP/P = 2) costs $5.</a:t>
            </a:r>
          </a:p>
        </p:txBody>
      </p:sp>
    </p:spTree>
    <p:extLst>
      <p:ext uri="{BB962C8B-B14F-4D97-AF65-F5344CB8AC3E}">
        <p14:creationId xmlns:p14="http://schemas.microsoft.com/office/powerpoint/2010/main" val="381637828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A5F1-30D3-4AA6-9016-6BA57D9A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Profit Maximizing Rule for Combining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87FC2-0D4D-4D0B-894C-DECA9F09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8" y="2239347"/>
            <a:ext cx="8602824" cy="37869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b="1" dirty="0" err="1">
                <a:solidFill>
                  <a:srgbClr val="004080"/>
                </a:solidFill>
              </a:rPr>
              <a:t>MRP</a:t>
            </a:r>
            <a:r>
              <a:rPr lang="en-US" sz="1600" b="1" dirty="0" err="1">
                <a:solidFill>
                  <a:srgbClr val="004080"/>
                </a:solidFill>
              </a:rPr>
              <a:t>x</a:t>
            </a:r>
            <a:r>
              <a:rPr lang="en-US" b="1" dirty="0">
                <a:solidFill>
                  <a:srgbClr val="004080"/>
                </a:solidFill>
              </a:rPr>
              <a:t> = </a:t>
            </a:r>
            <a:r>
              <a:rPr lang="en-US" b="1" dirty="0" err="1">
                <a:solidFill>
                  <a:srgbClr val="004080"/>
                </a:solidFill>
              </a:rPr>
              <a:t>MRC</a:t>
            </a:r>
            <a:r>
              <a:rPr lang="en-US" sz="1800" b="1" dirty="0" err="1">
                <a:solidFill>
                  <a:srgbClr val="004080"/>
                </a:solidFill>
              </a:rPr>
              <a:t>x</a:t>
            </a:r>
            <a:r>
              <a:rPr lang="en-US" sz="1800" b="1" dirty="0">
                <a:solidFill>
                  <a:srgbClr val="004080"/>
                </a:solidFill>
              </a:rPr>
              <a:t> , </a:t>
            </a:r>
            <a:r>
              <a:rPr lang="en-US" b="1" dirty="0" err="1">
                <a:solidFill>
                  <a:srgbClr val="004080"/>
                </a:solidFill>
              </a:rPr>
              <a:t>MRP</a:t>
            </a:r>
            <a:r>
              <a:rPr lang="en-US" sz="1800" b="1" dirty="0" err="1">
                <a:solidFill>
                  <a:srgbClr val="004080"/>
                </a:solidFill>
              </a:rPr>
              <a:t>y</a:t>
            </a:r>
            <a:r>
              <a:rPr lang="en-US" b="1" dirty="0">
                <a:solidFill>
                  <a:srgbClr val="004080"/>
                </a:solidFill>
              </a:rPr>
              <a:t> = </a:t>
            </a:r>
            <a:r>
              <a:rPr lang="en-US" b="1" dirty="0" err="1">
                <a:solidFill>
                  <a:srgbClr val="004080"/>
                </a:solidFill>
              </a:rPr>
              <a:t>MRC</a:t>
            </a:r>
            <a:r>
              <a:rPr lang="en-US" sz="1800" b="1" dirty="0" err="1">
                <a:solidFill>
                  <a:srgbClr val="004080"/>
                </a:solidFill>
              </a:rPr>
              <a:t>y</a:t>
            </a:r>
            <a:r>
              <a:rPr lang="en-US" b="1" dirty="0">
                <a:solidFill>
                  <a:srgbClr val="004080"/>
                </a:solidFill>
              </a:rPr>
              <a:t>  can be rewritten as ratios</a:t>
            </a:r>
          </a:p>
          <a:p>
            <a:pPr marL="0" indent="0" algn="ctr">
              <a:buNone/>
            </a:pPr>
            <a:r>
              <a:rPr lang="en-US" sz="2800" b="1" u="sng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MRPx</a:t>
            </a:r>
            <a:r>
              <a:rPr lang="en-US" sz="2800" b="1" u="sng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=   </a:t>
            </a:r>
            <a:r>
              <a:rPr lang="en-US" sz="2800" b="1" u="sng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MRPy</a:t>
            </a:r>
            <a:r>
              <a:rPr lang="en-US" sz="2800" b="1" u="sng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firm is hiring where MRP = MRC for each resource.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D39F4-E825-4F0F-ABC3-6C81BDEDA76B}"/>
              </a:ext>
            </a:extLst>
          </p:cNvPr>
          <p:cNvSpPr txBox="1"/>
          <p:nvPr/>
        </p:nvSpPr>
        <p:spPr>
          <a:xfrm>
            <a:off x="2771192" y="3317033"/>
            <a:ext cx="306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99"/>
              </a:buClr>
              <a:buSzPts val="4400"/>
            </a:pPr>
            <a:r>
              <a:rPr lang="en-US" sz="24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MRCx</a:t>
            </a:r>
            <a:r>
              <a:rPr lang="en-US" sz="24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-US" sz="24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036459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 dirty="0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sz="1600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0133-CCE2-447D-A258-62CD0282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302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7A9900"/>
                </a:solidFill>
              </a:rPr>
              <a:t>5.4</a:t>
            </a:r>
            <a:r>
              <a:rPr lang="en-US" sz="4400" dirty="0"/>
              <a:t> Monopsony- Imperfect Competition in Labor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45A29-57ED-4329-B571-44DB7DB51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One firm hiring workers</a:t>
            </a:r>
          </a:p>
          <a:p>
            <a:pPr lvl="1"/>
            <a:r>
              <a:rPr lang="en-US" sz="2000" b="1" dirty="0"/>
              <a:t>The firm is large enough to manipulate the market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Workers relatively immobile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Firm is a wage maker	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Firm’s supply of labor is the market supply</a:t>
            </a:r>
          </a:p>
          <a:p>
            <a:pPr lvl="1"/>
            <a:r>
              <a:rPr lang="en-US" sz="2000" b="1" dirty="0"/>
              <a:t>To hire additional workers, the firm must offer a higher wage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1561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6EEE-99AB-46E2-BA3A-1F58B3E5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15007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Market Supply for Labor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074" name="Picture 2" descr="AmosWEB is Economics: Encyclonomic WEB*pedia">
            <a:extLst>
              <a:ext uri="{FF2B5EF4-FFF2-40B4-BE49-F238E27FC236}">
                <a16:creationId xmlns:a16="http://schemas.microsoft.com/office/drawing/2014/main" id="{45F00148-2051-4497-ADDD-9605F4531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08" y="2164703"/>
            <a:ext cx="4170783" cy="29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4CE99-3CCB-4AA9-8EE6-DDCFACAF96FE}"/>
              </a:ext>
            </a:extLst>
          </p:cNvPr>
          <p:cNvSpPr txBox="1"/>
          <p:nvPr/>
        </p:nvSpPr>
        <p:spPr>
          <a:xfrm>
            <a:off x="5668348" y="2836505"/>
            <a:ext cx="625151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5890F-6D52-4245-9D8E-C7E0D85FFF0B}"/>
              </a:ext>
            </a:extLst>
          </p:cNvPr>
          <p:cNvSpPr txBox="1"/>
          <p:nvPr/>
        </p:nvSpPr>
        <p:spPr>
          <a:xfrm>
            <a:off x="615820" y="5710335"/>
            <a:ext cx="792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(to hire more workers, the monopsonist must increase the wage)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1272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B0D1-7A45-48E6-8201-AD28A034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1110343"/>
            <a:ext cx="8406881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7A9900"/>
                </a:solidFill>
              </a:rPr>
              <a:t>5.4</a:t>
            </a:r>
            <a:r>
              <a:rPr lang="en-US" sz="3600" dirty="0"/>
              <a:t> Monopsony</a:t>
            </a:r>
            <a:br>
              <a:rPr lang="en-US" sz="3600" dirty="0"/>
            </a:br>
            <a:r>
              <a:rPr lang="en-US" sz="2800" dirty="0"/>
              <a:t>Relationship between wage and marginal resource cost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5CCA85-65DB-457D-800C-9177EFC27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840939"/>
              </p:ext>
            </p:extLst>
          </p:nvPr>
        </p:nvGraphicFramePr>
        <p:xfrm>
          <a:off x="457200" y="2480711"/>
          <a:ext cx="82296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88099215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8735055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735899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898520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Quantity of Labor</a:t>
                      </a:r>
                    </a:p>
                    <a:p>
                      <a:pPr algn="ctr"/>
                      <a:r>
                        <a:rPr lang="en-US" dirty="0"/>
                        <a:t>(Q</a:t>
                      </a:r>
                      <a:r>
                        <a:rPr lang="en-US" baseline="-25000" dirty="0"/>
                        <a:t>L</a:t>
                      </a:r>
                      <a:r>
                        <a:rPr lang="en-US" dirty="0"/>
                        <a:t>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Wage</a:t>
                      </a:r>
                    </a:p>
                    <a:p>
                      <a:pPr algn="ctr"/>
                      <a:r>
                        <a:rPr lang="en-US" dirty="0"/>
                        <a:t>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Resource Cost</a:t>
                      </a:r>
                    </a:p>
                    <a:p>
                      <a:pPr algn="ctr"/>
                      <a:r>
                        <a:rPr lang="en-US" dirty="0"/>
                        <a:t>(TRC)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 Resource Cost</a:t>
                      </a:r>
                    </a:p>
                    <a:p>
                      <a:pPr algn="ctr"/>
                      <a:r>
                        <a:rPr lang="en-US" dirty="0"/>
                        <a:t>(MRC)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00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1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5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9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398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2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6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498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84129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D5B7-942F-4E8D-876B-2C502EB7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7A9900"/>
                </a:solidFill>
              </a:rPr>
              <a:t>5.4</a:t>
            </a:r>
            <a:r>
              <a:rPr lang="en-US" sz="2800" dirty="0"/>
              <a:t> Monopsony</a:t>
            </a:r>
            <a:br>
              <a:rPr lang="en-US" sz="2800" dirty="0"/>
            </a:br>
            <a:r>
              <a:rPr lang="en-US" sz="2800" dirty="0"/>
              <a:t>MRC of Labor &gt; Supply of Labor</a:t>
            </a:r>
          </a:p>
        </p:txBody>
      </p:sp>
      <p:pic>
        <p:nvPicPr>
          <p:cNvPr id="10242" name="Picture 2" descr="Monopsony | Economics Online | Economics Online">
            <a:extLst>
              <a:ext uri="{FF2B5EF4-FFF2-40B4-BE49-F238E27FC236}">
                <a16:creationId xmlns:a16="http://schemas.microsoft.com/office/drawing/2014/main" id="{E5267200-A479-4BDB-BC32-2A58B13931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23" y="2173484"/>
            <a:ext cx="5027553" cy="41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5605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CFD2-2E66-402C-AE9F-A1402835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1054359"/>
            <a:ext cx="8322906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rgbClr val="7A9900"/>
                </a:solidFill>
              </a:rPr>
              <a:t>5.4</a:t>
            </a:r>
            <a:r>
              <a:rPr lang="en-US" sz="2800" dirty="0"/>
              <a:t> Monopsony </a:t>
            </a:r>
            <a:br>
              <a:rPr lang="en-US" sz="2800" dirty="0"/>
            </a:br>
            <a:r>
              <a:rPr lang="en-US" sz="2400" dirty="0"/>
              <a:t>Profit Maximizing </a:t>
            </a:r>
            <a:r>
              <a:rPr lang="en-US" sz="2400" dirty="0" err="1"/>
              <a:t>Q</a:t>
            </a:r>
            <a:r>
              <a:rPr lang="en-US" sz="2400" baseline="-25000" dirty="0" err="1"/>
              <a:t>m</a:t>
            </a:r>
            <a:r>
              <a:rPr lang="en-US" sz="2400" dirty="0"/>
              <a:t> is where MRC = MRP; the wage rate is W</a:t>
            </a:r>
            <a:r>
              <a:rPr lang="en-US" sz="2400" baseline="-25000" dirty="0"/>
              <a:t>m</a:t>
            </a: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12290" name="Picture 2" descr="Monopsony Factor Markets - ReviewEcon.com">
            <a:extLst>
              <a:ext uri="{FF2B5EF4-FFF2-40B4-BE49-F238E27FC236}">
                <a16:creationId xmlns:a16="http://schemas.microsoft.com/office/drawing/2014/main" id="{82147F7E-0CE5-4774-897F-380666883D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97" y="2457197"/>
            <a:ext cx="4344006" cy="36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65F6C-27F8-412C-B622-94989B7C9A87}"/>
              </a:ext>
            </a:extLst>
          </p:cNvPr>
          <p:cNvSpPr txBox="1"/>
          <p:nvPr/>
        </p:nvSpPr>
        <p:spPr>
          <a:xfrm>
            <a:off x="531845" y="6223518"/>
            <a:ext cx="404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Reviewecon.com</a:t>
            </a:r>
          </a:p>
        </p:txBody>
      </p:sp>
    </p:spTree>
    <p:extLst>
      <p:ext uri="{BB962C8B-B14F-4D97-AF65-F5344CB8AC3E}">
        <p14:creationId xmlns:p14="http://schemas.microsoft.com/office/powerpoint/2010/main" val="1720404763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31DB-23D3-408C-A31C-BE2F938D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A9900"/>
                </a:solidFill>
              </a:rPr>
              <a:t>5.4</a:t>
            </a:r>
            <a:r>
              <a:rPr lang="en-US" sz="3600" dirty="0"/>
              <a:t> Monopsony and Deadweight Loss</a:t>
            </a:r>
          </a:p>
        </p:txBody>
      </p:sp>
      <p:pic>
        <p:nvPicPr>
          <p:cNvPr id="13314" name="Picture 2" descr="18 Key Microeconomics Graphs - AP/IB/College - ReviewEcon.com">
            <a:extLst>
              <a:ext uri="{FF2B5EF4-FFF2-40B4-BE49-F238E27FC236}">
                <a16:creationId xmlns:a16="http://schemas.microsoft.com/office/drawing/2014/main" id="{8B9F1F07-151D-43A8-A0E4-3793CB7980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28" y="2378075"/>
            <a:ext cx="452994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A6B00-B143-4295-ADFB-0ADFF9299311}"/>
              </a:ext>
            </a:extLst>
          </p:cNvPr>
          <p:cNvSpPr txBox="1"/>
          <p:nvPr/>
        </p:nvSpPr>
        <p:spPr>
          <a:xfrm>
            <a:off x="457200" y="6027576"/>
            <a:ext cx="362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Reviewecon.com</a:t>
            </a:r>
          </a:p>
        </p:txBody>
      </p:sp>
    </p:spTree>
    <p:extLst>
      <p:ext uri="{BB962C8B-B14F-4D97-AF65-F5344CB8AC3E}">
        <p14:creationId xmlns:p14="http://schemas.microsoft.com/office/powerpoint/2010/main" val="516382287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3AA4-6BC3-4A97-8BFA-A08886CA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1963513563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0FC9-B50F-40D6-86AB-E222B99D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(2008) Practice Form B FRQ #3</a:t>
            </a:r>
          </a:p>
        </p:txBody>
      </p:sp>
      <p:pic>
        <p:nvPicPr>
          <p:cNvPr id="4" name="Google Shape;883;p70">
            <a:extLst>
              <a:ext uri="{FF2B5EF4-FFF2-40B4-BE49-F238E27FC236}">
                <a16:creationId xmlns:a16="http://schemas.microsoft.com/office/drawing/2014/main" id="{A24956BA-21AE-4507-95A8-B08A5E8F241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14630" t="15050" r="12365" b="18367"/>
          <a:stretch/>
        </p:blipFill>
        <p:spPr>
          <a:xfrm>
            <a:off x="887832" y="2378075"/>
            <a:ext cx="7368335" cy="37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333454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C3D9-1963-47B4-BE21-29635993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23191"/>
            <a:ext cx="8229600" cy="1143000"/>
          </a:xfrm>
        </p:spPr>
        <p:txBody>
          <a:bodyPr/>
          <a:lstStyle/>
          <a:p>
            <a:r>
              <a:rPr lang="en-US" sz="4400" dirty="0"/>
              <a:t>(2008) Practice Form B FRQ #3 </a:t>
            </a:r>
            <a:r>
              <a:rPr lang="en-US" sz="4400" dirty="0">
                <a:solidFill>
                  <a:srgbClr val="7A9900"/>
                </a:solidFill>
              </a:rPr>
              <a:t>Answer Key</a:t>
            </a:r>
          </a:p>
        </p:txBody>
      </p:sp>
      <p:pic>
        <p:nvPicPr>
          <p:cNvPr id="4" name="Google Shape;892;p71">
            <a:extLst>
              <a:ext uri="{FF2B5EF4-FFF2-40B4-BE49-F238E27FC236}">
                <a16:creationId xmlns:a16="http://schemas.microsoft.com/office/drawing/2014/main" id="{28553BBC-2C4F-4B49-BC20-4383312C900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21943" t="23214" r="20686" b="12248"/>
          <a:stretch/>
        </p:blipFill>
        <p:spPr>
          <a:xfrm>
            <a:off x="1240971" y="2627556"/>
            <a:ext cx="6662057" cy="3808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206490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F32FD-C7B7-411C-85F1-66F2A350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(2010) FRQ #2</a:t>
            </a:r>
          </a:p>
        </p:txBody>
      </p:sp>
      <p:pic>
        <p:nvPicPr>
          <p:cNvPr id="5" name="Google Shape;865;p68">
            <a:extLst>
              <a:ext uri="{FF2B5EF4-FFF2-40B4-BE49-F238E27FC236}">
                <a16:creationId xmlns:a16="http://schemas.microsoft.com/office/drawing/2014/main" id="{23A9B6F0-8AD4-4445-8606-73798D061A9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10833" t="27868" r="9166" b="16394"/>
          <a:stretch/>
        </p:blipFill>
        <p:spPr>
          <a:xfrm>
            <a:off x="373224" y="2232824"/>
            <a:ext cx="8229600" cy="3583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97184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Agenda</a:t>
            </a:r>
            <a:endParaRPr lang="en-US" sz="55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/>
          <a:lstStyle/>
          <a:p>
            <a:r>
              <a:rPr lang="en-US" sz="2500" b="1" dirty="0">
                <a:latin typeface="Calibri Light"/>
                <a:ea typeface="ＭＳ Ｐゴシック"/>
                <a:cs typeface="Calibri Light"/>
              </a:rPr>
              <a:t>Overview of AP Micro Exam</a:t>
            </a:r>
          </a:p>
          <a:p>
            <a:r>
              <a:rPr lang="en-US" sz="2500" b="1" dirty="0">
                <a:latin typeface="Calibri Light"/>
                <a:ea typeface="ＭＳ Ｐゴシック"/>
                <a:cs typeface="Calibri Light"/>
              </a:rPr>
              <a:t>Factor Markets </a:t>
            </a:r>
          </a:p>
          <a:p>
            <a:r>
              <a:rPr lang="en-US" sz="2500" b="1" dirty="0">
                <a:latin typeface="Calibri Light"/>
                <a:ea typeface="ＭＳ Ｐゴシック"/>
                <a:cs typeface="Calibri Light"/>
              </a:rPr>
              <a:t>Example Problems</a:t>
            </a:r>
          </a:p>
          <a:p>
            <a:r>
              <a:rPr lang="en-US" sz="2500" b="1" dirty="0">
                <a:latin typeface="Calibri Light"/>
                <a:ea typeface="ＭＳ Ｐゴシック"/>
                <a:cs typeface="Calibri Light"/>
              </a:rPr>
              <a:t>Resources for Review</a:t>
            </a:r>
          </a:p>
          <a:p>
            <a:r>
              <a:rPr lang="en-US" sz="2500" b="1" dirty="0">
                <a:latin typeface="Calibri Light"/>
                <a:ea typeface="ＭＳ Ｐゴシック"/>
                <a:cs typeface="Calibri Light"/>
              </a:rPr>
              <a:t>Questions?</a:t>
            </a:r>
            <a:endParaRPr lang="en-US" sz="25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CD66-8CBE-4E60-85D8-B70E6133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(2010) FRQ #2 </a:t>
            </a:r>
            <a:r>
              <a:rPr lang="en-US" sz="4400" dirty="0">
                <a:solidFill>
                  <a:srgbClr val="7A9900"/>
                </a:solidFill>
              </a:rPr>
              <a:t>Answer Key</a:t>
            </a:r>
          </a:p>
        </p:txBody>
      </p:sp>
      <p:pic>
        <p:nvPicPr>
          <p:cNvPr id="4" name="Google Shape;872;p69">
            <a:extLst>
              <a:ext uri="{FF2B5EF4-FFF2-40B4-BE49-F238E27FC236}">
                <a16:creationId xmlns:a16="http://schemas.microsoft.com/office/drawing/2014/main" id="{63F15214-3385-4EB7-9113-CA526FFD8F9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27271" t="26563" r="26364" b="11458"/>
          <a:stretch/>
        </p:blipFill>
        <p:spPr>
          <a:xfrm>
            <a:off x="1071731" y="2057400"/>
            <a:ext cx="7000538" cy="4321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40545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08F2-F611-4FB3-A64C-77ECAA7F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(2011) B FRQ #3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7BBEB3-0E57-4443-81EB-984DF6060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327" y="2057400"/>
            <a:ext cx="6848120" cy="45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09934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1A02-BB5D-40B5-A703-BC4144D4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(2011) B FRQ #3 </a:t>
            </a:r>
            <a:r>
              <a:rPr lang="en-US" sz="4400" dirty="0">
                <a:solidFill>
                  <a:srgbClr val="7A9900"/>
                </a:solidFill>
              </a:rPr>
              <a:t>Answer Key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3899B4-1FA5-4BB0-A547-1C7C440D0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347" y="2027816"/>
            <a:ext cx="7164209" cy="41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51096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2C9808-0E3B-4B3F-8A4A-D2849A77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3075929"/>
            <a:ext cx="8229600" cy="1143000"/>
          </a:xfrm>
        </p:spPr>
        <p:txBody>
          <a:bodyPr/>
          <a:lstStyle/>
          <a:p>
            <a:br>
              <a:rPr lang="en-US" dirty="0"/>
            </a:br>
            <a:r>
              <a:rPr lang="en-US" dirty="0">
                <a:hlinkClick r:id="rId2"/>
              </a:rPr>
              <a:t>AP Classroom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hlinkClick r:id="rId3"/>
              </a:rPr>
              <a:t>AP Central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7798493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10A9-5B05-48F3-A9D2-E5B5A0C1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 Classroom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B3ED7C-16A5-42D6-B57C-F857B316B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696" y="1957388"/>
            <a:ext cx="7082607" cy="37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8927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BF0B-71C1-43C9-A501-BE08305B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Personal Progress Checks for Each Unit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553D5B-AF0F-4729-A2A9-994477EAB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164944"/>
            <a:ext cx="82296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4509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6453-7660-499B-BC82-E716A8E6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 Question Bank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CE66C0-5D72-40A1-882C-91B1AC4B5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8229600" cy="36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66123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FB3F-8542-448A-AC62-36CFA6A3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 Microeconomics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EB07-8AC1-4732-B9D0-355AAC646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Review Econ </a:t>
            </a:r>
            <a:endParaRPr lang="en-US" dirty="0"/>
          </a:p>
          <a:p>
            <a:r>
              <a:rPr lang="en-US" dirty="0">
                <a:hlinkClick r:id="rId3"/>
              </a:rPr>
              <a:t>ACDC Econ 5.1</a:t>
            </a:r>
            <a:endParaRPr lang="en-US" dirty="0"/>
          </a:p>
          <a:p>
            <a:r>
              <a:rPr lang="en-US" dirty="0">
                <a:hlinkClick r:id="rId4"/>
              </a:rPr>
              <a:t>ACDC Econ 5.2</a:t>
            </a:r>
            <a:endParaRPr lang="en-US" dirty="0"/>
          </a:p>
          <a:p>
            <a:r>
              <a:rPr lang="en-US" dirty="0">
                <a:hlinkClick r:id="rId5"/>
              </a:rPr>
              <a:t>ACDC Econ 5.3</a:t>
            </a:r>
            <a:endParaRPr lang="en-US" dirty="0"/>
          </a:p>
          <a:p>
            <a:r>
              <a:rPr lang="en-US" dirty="0">
                <a:hlinkClick r:id="rId6"/>
              </a:rPr>
              <a:t>ACDC Econ 5.4</a:t>
            </a:r>
            <a:endParaRPr lang="en-US" dirty="0"/>
          </a:p>
          <a:p>
            <a:r>
              <a:rPr lang="en-US" dirty="0">
                <a:hlinkClick r:id="rId7"/>
              </a:rPr>
              <a:t>ACDC Micro Topics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40076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D018-D874-4F2B-B342-5EDC9A50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C649-F708-4AC9-8950-68CC2FAE1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AP Micro Review- Gabe Ren</a:t>
            </a:r>
            <a:endParaRPr lang="en-US" dirty="0"/>
          </a:p>
          <a:p>
            <a:r>
              <a:rPr lang="en-US" dirty="0">
                <a:hlinkClick r:id="rId3"/>
              </a:rPr>
              <a:t>Kahn Academy</a:t>
            </a:r>
            <a:endParaRPr lang="en-US" dirty="0"/>
          </a:p>
          <a:p>
            <a:r>
              <a:rPr lang="en-US" dirty="0">
                <a:hlinkClick r:id="rId4"/>
              </a:rPr>
              <a:t>Every AP Micro Graph Explained</a:t>
            </a:r>
            <a:endParaRPr lang="en-US" dirty="0"/>
          </a:p>
          <a:p>
            <a:r>
              <a:rPr lang="en-US" dirty="0"/>
              <a:t>Jason Welker-</a:t>
            </a:r>
            <a:r>
              <a:rPr lang="en-US" dirty="0">
                <a:hlinkClick r:id="rId5"/>
              </a:rPr>
              <a:t>https://www.econclassroom.com/wp-content/uploads/2012/04/AP-Micro-Exam-study-guide.pdf</a:t>
            </a:r>
            <a:endParaRPr lang="en-US" dirty="0"/>
          </a:p>
          <a:p>
            <a:r>
              <a:rPr lang="en-US" dirty="0"/>
              <a:t>AP Micro Cue Card by Sally Dickson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793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 dirty="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Objectives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500" dirty="0">
                <a:latin typeface="Calibri"/>
                <a:ea typeface="ＭＳ Ｐゴシック"/>
                <a:cs typeface="Calibri"/>
              </a:rPr>
              <a:t>Review factor markets in the context of the AP Micro exam.</a:t>
            </a:r>
          </a:p>
          <a:p>
            <a:pPr defTabSz="905255">
              <a:defRPr sz="3168"/>
            </a:pPr>
            <a:r>
              <a:rPr lang="en-US" sz="2500" dirty="0">
                <a:latin typeface="Calibri"/>
                <a:ea typeface="ＭＳ Ｐゴシック"/>
                <a:cs typeface="Calibri"/>
              </a:rPr>
              <a:t>Obtain resources that can be used to prepare students for AP Micro exam.</a:t>
            </a:r>
          </a:p>
          <a:p>
            <a:pPr defTabSz="905255">
              <a:defRPr sz="3168"/>
            </a:pPr>
            <a:r>
              <a:rPr lang="en-US" sz="2500" dirty="0">
                <a:latin typeface="Calibri"/>
                <a:ea typeface="ＭＳ Ｐゴシック"/>
                <a:cs typeface="Calibri"/>
              </a:rPr>
              <a:t>Answer questions on factor markets.</a:t>
            </a:r>
            <a:endParaRPr lang="en-US" sz="2500" dirty="0"/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1ED5-03CF-4DA8-A353-B4C3FB7D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 Micro Exam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58F26-A059-42E9-B215-C634D481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46" y="2498079"/>
            <a:ext cx="8229600" cy="3779520"/>
          </a:xfrm>
        </p:spPr>
        <p:txBody>
          <a:bodyPr/>
          <a:lstStyle/>
          <a:p>
            <a:r>
              <a:rPr lang="en-US" dirty="0"/>
              <a:t>Wednesday, May 12 @ 12:00 PM LOCAL</a:t>
            </a:r>
          </a:p>
          <a:p>
            <a:r>
              <a:rPr lang="en-US" dirty="0"/>
              <a:t>Friday, May 28 @ 4:00 PM EDT</a:t>
            </a:r>
          </a:p>
          <a:p>
            <a:r>
              <a:rPr lang="en-US" dirty="0"/>
              <a:t>Tuesday, June 8 @ </a:t>
            </a:r>
            <a:r>
              <a:rPr lang="en-US"/>
              <a:t>4:00 PM </a:t>
            </a:r>
            <a:r>
              <a:rPr lang="en-US" dirty="0"/>
              <a:t>EDT</a:t>
            </a:r>
          </a:p>
        </p:txBody>
      </p:sp>
    </p:spTree>
    <p:extLst>
      <p:ext uri="{BB962C8B-B14F-4D97-AF65-F5344CB8AC3E}">
        <p14:creationId xmlns:p14="http://schemas.microsoft.com/office/powerpoint/2010/main" val="44624276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BA454-3378-464F-85D0-BD874C66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 Micro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4E24-1B21-4C6A-B75C-6653FF91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Section I: Multiple Choice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rgbClr val="7A9900"/>
                </a:solidFill>
              </a:rPr>
              <a:t>60 questions- 70 minutes, 66% of Exam Score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Section II: Free Response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rgbClr val="7A9900"/>
                </a:solidFill>
              </a:rPr>
              <a:t>3 questions- 60 minutes, 33% of Exam Score</a:t>
            </a:r>
          </a:p>
          <a:p>
            <a:pPr marL="0" indent="0">
              <a:buNone/>
            </a:pPr>
            <a:r>
              <a:rPr lang="en-US" b="1" dirty="0"/>
              <a:t>		1 long- 50% of section score</a:t>
            </a:r>
          </a:p>
          <a:p>
            <a:pPr marL="0" indent="0">
              <a:buNone/>
            </a:pPr>
            <a:r>
              <a:rPr lang="en-US" b="1" dirty="0"/>
              <a:t>		2 short- each worth 25% of section score</a:t>
            </a:r>
          </a:p>
        </p:txBody>
      </p:sp>
    </p:spTree>
    <p:extLst>
      <p:ext uri="{BB962C8B-B14F-4D97-AF65-F5344CB8AC3E}">
        <p14:creationId xmlns:p14="http://schemas.microsoft.com/office/powerpoint/2010/main" val="36121260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B25E-6D97-4E25-AC5A-C7166F10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Order of FRQs on Digital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8032-98EB-4155-AF6E-5A39381F5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Short free-response question</a:t>
            </a:r>
          </a:p>
          <a:p>
            <a:pPr marL="514350" indent="-514350"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Short free-response question</a:t>
            </a:r>
          </a:p>
          <a:p>
            <a:pPr marL="514350" indent="-514350"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Long free-response question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C038F-A264-4C94-9256-A6988AF44A5B}"/>
              </a:ext>
            </a:extLst>
          </p:cNvPr>
          <p:cNvSpPr txBox="1"/>
          <p:nvPr/>
        </p:nvSpPr>
        <p:spPr>
          <a:xfrm>
            <a:off x="1259634" y="4721289"/>
            <a:ext cx="6820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Students cannot go back to questions they have already      answered, nor skip ahead on the digital exam</a:t>
            </a:r>
          </a:p>
          <a:p>
            <a:r>
              <a:rPr lang="en-US" dirty="0"/>
              <a:t>- Calculators are ONLY permitted on the digital exam </a:t>
            </a:r>
          </a:p>
        </p:txBody>
      </p:sp>
    </p:spTree>
    <p:extLst>
      <p:ext uri="{BB962C8B-B14F-4D97-AF65-F5344CB8AC3E}">
        <p14:creationId xmlns:p14="http://schemas.microsoft.com/office/powerpoint/2010/main" val="140602582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EB07-F47F-4287-846C-FC67EEAB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Digital/Remote AP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42DA-AE4E-4B0A-98CC-1420602C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79520"/>
          </a:xfrm>
        </p:spPr>
        <p:txBody>
          <a:bodyPr/>
          <a:lstStyle/>
          <a:p>
            <a:r>
              <a:rPr lang="en-US" dirty="0">
                <a:hlinkClick r:id="rId2"/>
              </a:rPr>
              <a:t>Information for Digital/Remote AP Exams</a:t>
            </a:r>
            <a:endParaRPr lang="en-US" dirty="0"/>
          </a:p>
          <a:p>
            <a:r>
              <a:rPr lang="en-US" dirty="0"/>
              <a:t>Students are permitted to install the app on their own computer at </a:t>
            </a:r>
            <a:r>
              <a:rPr lang="en-US" dirty="0">
                <a:hlinkClick r:id="rId3"/>
              </a:rPr>
              <a:t>cb.org/ap2021examapp</a:t>
            </a:r>
            <a:endParaRPr lang="en-US" dirty="0"/>
          </a:p>
          <a:p>
            <a:r>
              <a:rPr lang="en-US" dirty="0"/>
              <a:t>Digital practice on the app is now available</a:t>
            </a:r>
          </a:p>
          <a:p>
            <a:r>
              <a:rPr lang="en-US" dirty="0"/>
              <a:t>Three days prior to exam, students will complete exam set-up for EACH digital exam</a:t>
            </a:r>
          </a:p>
          <a:p>
            <a:r>
              <a:rPr lang="en-US" dirty="0"/>
              <a:t>On day of exam, students must check in 30 minutes prior to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8654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8332A4-542C-494D-8506-1C720B46413C}">
  <ds:schemaRefs>
    <ds:schemaRef ds:uri="http://schemas.openxmlformats.org/package/2006/metadata/core-properties"/>
    <ds:schemaRef ds:uri="http://schemas.microsoft.com/office/2006/documentManagement/types"/>
    <ds:schemaRef ds:uri="bfa4db11-c700-41fb-b639-f7e6b4e680b5"/>
    <ds:schemaRef ds:uri="http://purl.org/dc/terms/"/>
    <ds:schemaRef ds:uri="9cd82c5b-74c9-4827-94f1-5bf219ae6b20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1582</Words>
  <Application>Microsoft Office PowerPoint</Application>
  <PresentationFormat>On-screen Show (4:3)</PresentationFormat>
  <Paragraphs>302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Arial,Sans-Serif</vt:lpstr>
      <vt:lpstr>Calibri</vt:lpstr>
      <vt:lpstr>Calibri Light</vt:lpstr>
      <vt:lpstr>Times New Roman</vt:lpstr>
      <vt:lpstr>Office Theme</vt:lpstr>
      <vt:lpstr>  Preparing  for the AP Micro Exam Resource and Factor Markets Presented by Kathleen Brennan May 3, 2021 kbrennan@mountsaintmary.org</vt:lpstr>
      <vt:lpstr>EconEdLink Membership</vt:lpstr>
      <vt:lpstr>Professional Development Certificate</vt:lpstr>
      <vt:lpstr>Agenda</vt:lpstr>
      <vt:lpstr>Objectives</vt:lpstr>
      <vt:lpstr>AP Micro Exam Dates</vt:lpstr>
      <vt:lpstr>AP Micro Exam</vt:lpstr>
      <vt:lpstr>Order of FRQs on Digital Exam</vt:lpstr>
      <vt:lpstr>Digital/Remote AP Exams</vt:lpstr>
      <vt:lpstr> AP Classroom  AP Central</vt:lpstr>
      <vt:lpstr>AP Microeconomics Exam</vt:lpstr>
      <vt:lpstr>5.1 Introduction to Factor Markets</vt:lpstr>
      <vt:lpstr>Labor Market</vt:lpstr>
      <vt:lpstr>Demand for Labor</vt:lpstr>
      <vt:lpstr>Firm’s Demand for Labor</vt:lpstr>
      <vt:lpstr>Market Demand for Labor= ∑ MRP</vt:lpstr>
      <vt:lpstr>Market Supply for Labor</vt:lpstr>
      <vt:lpstr>Labor Market</vt:lpstr>
      <vt:lpstr>5.2 Changes in Factor Demand</vt:lpstr>
      <vt:lpstr>5.2 Changes in Factor Supply</vt:lpstr>
      <vt:lpstr>5.3 Perfectly Competitive Labor Market Characteristics</vt:lpstr>
      <vt:lpstr>5.3 Perfectly Competitive Labor Market and Firm</vt:lpstr>
      <vt:lpstr>5.3 Profit Maximization in  Perfectly Competitive Labor Market</vt:lpstr>
      <vt:lpstr>5.3 Profit Maximization   Perfectly Competitive Labor Markets </vt:lpstr>
      <vt:lpstr>5.3 Profit Maximization in  Perfectly Competitive Labor Markets</vt:lpstr>
      <vt:lpstr>5.3 Profit Maximization in  Perfectly Competitive Markets</vt:lpstr>
      <vt:lpstr>5.3 Profit Maximization in  Perfectly Competitive Markets</vt:lpstr>
      <vt:lpstr>Least Cost Rule MPL /PL =  MPCK /PK</vt:lpstr>
      <vt:lpstr>Profit Maximizing Rule for Combining Resources</vt:lpstr>
      <vt:lpstr>5.4 Monopsony- Imperfect Competition in Labor Markets</vt:lpstr>
      <vt:lpstr>Market Supply for Labor </vt:lpstr>
      <vt:lpstr>5.4 Monopsony Relationship between wage and marginal resource cost</vt:lpstr>
      <vt:lpstr>5.4 Monopsony MRC of Labor &gt; Supply of Labor</vt:lpstr>
      <vt:lpstr>     5.4 Monopsony  Profit Maximizing Qm is where MRC = MRP; the wage rate is Wm  </vt:lpstr>
      <vt:lpstr>5.4 Monopsony and Deadweight Loss</vt:lpstr>
      <vt:lpstr>Sample Questions</vt:lpstr>
      <vt:lpstr>(2008) Practice Form B FRQ #3</vt:lpstr>
      <vt:lpstr>(2008) Practice Form B FRQ #3 Answer Key</vt:lpstr>
      <vt:lpstr>(2010) FRQ #2</vt:lpstr>
      <vt:lpstr>(2010) FRQ #2 Answer Key</vt:lpstr>
      <vt:lpstr>(2011) B FRQ #3</vt:lpstr>
      <vt:lpstr>(2011) B FRQ #3 Answer Key</vt:lpstr>
      <vt:lpstr> AP Classroom  AP Central</vt:lpstr>
      <vt:lpstr>AP Classroom</vt:lpstr>
      <vt:lpstr>Personal Progress Checks for Each Unit</vt:lpstr>
      <vt:lpstr>AP Question Bank</vt:lpstr>
      <vt:lpstr>AP Microeconomics Resources</vt:lpstr>
      <vt:lpstr>Additional Resources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141</cp:revision>
  <dcterms:created xsi:type="dcterms:W3CDTF">2012-09-11T15:07:18Z</dcterms:created>
  <dcterms:modified xsi:type="dcterms:W3CDTF">2021-05-03T21:23:22Z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