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8"/>
  </p:notesMasterIdLst>
  <p:sldIdLst>
    <p:sldId id="269" r:id="rId6"/>
    <p:sldId id="270" r:id="rId7"/>
    <p:sldId id="271" r:id="rId8"/>
    <p:sldId id="272" r:id="rId9"/>
    <p:sldId id="273" r:id="rId10"/>
    <p:sldId id="274" r:id="rId11"/>
    <p:sldId id="275" r:id="rId12"/>
    <p:sldId id="395" r:id="rId13"/>
    <p:sldId id="338" r:id="rId14"/>
    <p:sldId id="346" r:id="rId15"/>
    <p:sldId id="279" r:id="rId16"/>
    <p:sldId id="347" r:id="rId17"/>
    <p:sldId id="348" r:id="rId18"/>
    <p:sldId id="349" r:id="rId19"/>
    <p:sldId id="350" r:id="rId20"/>
    <p:sldId id="351" r:id="rId21"/>
    <p:sldId id="353" r:id="rId22"/>
    <p:sldId id="354" r:id="rId23"/>
    <p:sldId id="355" r:id="rId24"/>
    <p:sldId id="357" r:id="rId25"/>
    <p:sldId id="356" r:id="rId26"/>
    <p:sldId id="358" r:id="rId27"/>
    <p:sldId id="359" r:id="rId28"/>
    <p:sldId id="360" r:id="rId29"/>
    <p:sldId id="390" r:id="rId30"/>
    <p:sldId id="391" r:id="rId31"/>
    <p:sldId id="375" r:id="rId32"/>
    <p:sldId id="392" r:id="rId33"/>
    <p:sldId id="393" r:id="rId34"/>
    <p:sldId id="376" r:id="rId35"/>
    <p:sldId id="377" r:id="rId36"/>
    <p:sldId id="394"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27" r:id="rId50"/>
    <p:sldId id="330" r:id="rId51"/>
    <p:sldId id="331" r:id="rId52"/>
    <p:sldId id="332" r:id="rId53"/>
    <p:sldId id="396" r:id="rId54"/>
    <p:sldId id="259" r:id="rId55"/>
    <p:sldId id="397" r:id="rId56"/>
    <p:sldId id="398"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11756-46DB-483C-83C5-7964E10C619E}" v="150" dt="2021-03-19T18:46:52.730"/>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snapToGrid="0">
      <p:cViewPr varScale="1">
        <p:scale>
          <a:sx n="71" d="100"/>
          <a:sy n="71" d="100"/>
        </p:scale>
        <p:origin x="181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von Carson" userId="f1f62c45-4a19-4f8e-934b-b4c64f876624" providerId="ADAL" clId="{42611756-46DB-483C-83C5-7964E10C619E}"/>
    <pc:docChg chg="undo custSel addSld delSld modSld">
      <pc:chgData name="Jarvon Carson" userId="f1f62c45-4a19-4f8e-934b-b4c64f876624" providerId="ADAL" clId="{42611756-46DB-483C-83C5-7964E10C619E}" dt="2021-03-19T18:47:15.424" v="525" actId="255"/>
      <pc:docMkLst>
        <pc:docMk/>
      </pc:docMkLst>
      <pc:sldChg chg="add setBg">
        <pc:chgData name="Jarvon Carson" userId="f1f62c45-4a19-4f8e-934b-b4c64f876624" providerId="ADAL" clId="{42611756-46DB-483C-83C5-7964E10C619E}" dt="2021-03-19T18:10:44.064" v="39"/>
        <pc:sldMkLst>
          <pc:docMk/>
          <pc:sldMk cId="1492239085" sldId="259"/>
        </pc:sldMkLst>
      </pc:sldChg>
      <pc:sldChg chg="del">
        <pc:chgData name="Jarvon Carson" userId="f1f62c45-4a19-4f8e-934b-b4c64f876624" providerId="ADAL" clId="{42611756-46DB-483C-83C5-7964E10C619E}" dt="2021-03-19T18:10:08.930" v="38" actId="2696"/>
        <pc:sldMkLst>
          <pc:docMk/>
          <pc:sldMk cId="2071578897" sldId="268"/>
        </pc:sldMkLst>
      </pc:sldChg>
      <pc:sldChg chg="modSp mod">
        <pc:chgData name="Jarvon Carson" userId="f1f62c45-4a19-4f8e-934b-b4c64f876624" providerId="ADAL" clId="{42611756-46DB-483C-83C5-7964E10C619E}" dt="2021-03-19T18:10:01.207" v="37" actId="114"/>
        <pc:sldMkLst>
          <pc:docMk/>
          <pc:sldMk cId="1741099788" sldId="269"/>
        </pc:sldMkLst>
        <pc:spChg chg="mod">
          <ac:chgData name="Jarvon Carson" userId="f1f62c45-4a19-4f8e-934b-b4c64f876624" providerId="ADAL" clId="{42611756-46DB-483C-83C5-7964E10C619E}" dt="2021-03-19T18:10:01.207" v="37" actId="114"/>
          <ac:spMkLst>
            <pc:docMk/>
            <pc:sldMk cId="1741099788" sldId="269"/>
            <ac:spMk id="2" creationId="{00000000-0000-0000-0000-000000000000}"/>
          </ac:spMkLst>
        </pc:spChg>
      </pc:sldChg>
      <pc:sldChg chg="modSp">
        <pc:chgData name="Jarvon Carson" userId="f1f62c45-4a19-4f8e-934b-b4c64f876624" providerId="ADAL" clId="{42611756-46DB-483C-83C5-7964E10C619E}" dt="2021-03-19T18:12:06.364" v="57" actId="12"/>
        <pc:sldMkLst>
          <pc:docMk/>
          <pc:sldMk cId="3604038281" sldId="273"/>
        </pc:sldMkLst>
        <pc:spChg chg="mod">
          <ac:chgData name="Jarvon Carson" userId="f1f62c45-4a19-4f8e-934b-b4c64f876624" providerId="ADAL" clId="{42611756-46DB-483C-83C5-7964E10C619E}" dt="2021-03-19T18:12:06.364" v="57" actId="12"/>
          <ac:spMkLst>
            <pc:docMk/>
            <pc:sldMk cId="3604038281" sldId="273"/>
            <ac:spMk id="3" creationId="{00000000-0000-0000-0000-000000000000}"/>
          </ac:spMkLst>
        </pc:spChg>
      </pc:sldChg>
      <pc:sldChg chg="modSp mod">
        <pc:chgData name="Jarvon Carson" userId="f1f62c45-4a19-4f8e-934b-b4c64f876624" providerId="ADAL" clId="{42611756-46DB-483C-83C5-7964E10C619E}" dt="2021-03-19T18:12:17.401" v="58" actId="1076"/>
        <pc:sldMkLst>
          <pc:docMk/>
          <pc:sldMk cId="796940684" sldId="274"/>
        </pc:sldMkLst>
        <pc:spChg chg="mod">
          <ac:chgData name="Jarvon Carson" userId="f1f62c45-4a19-4f8e-934b-b4c64f876624" providerId="ADAL" clId="{42611756-46DB-483C-83C5-7964E10C619E}" dt="2021-03-19T18:12:17.401" v="58" actId="1076"/>
          <ac:spMkLst>
            <pc:docMk/>
            <pc:sldMk cId="796940684" sldId="274"/>
            <ac:spMk id="3" creationId="{00000000-0000-0000-0000-000000000000}"/>
          </ac:spMkLst>
        </pc:spChg>
      </pc:sldChg>
      <pc:sldChg chg="modSp">
        <pc:chgData name="Jarvon Carson" userId="f1f62c45-4a19-4f8e-934b-b4c64f876624" providerId="ADAL" clId="{42611756-46DB-483C-83C5-7964E10C619E}" dt="2021-03-19T18:12:25.733" v="59" actId="123"/>
        <pc:sldMkLst>
          <pc:docMk/>
          <pc:sldMk cId="1305692301" sldId="275"/>
        </pc:sldMkLst>
        <pc:spChg chg="mod">
          <ac:chgData name="Jarvon Carson" userId="f1f62c45-4a19-4f8e-934b-b4c64f876624" providerId="ADAL" clId="{42611756-46DB-483C-83C5-7964E10C619E}" dt="2021-03-19T18:12:25.733" v="59" actId="123"/>
          <ac:spMkLst>
            <pc:docMk/>
            <pc:sldMk cId="1305692301" sldId="275"/>
            <ac:spMk id="3" creationId="{00000000-0000-0000-0000-000000000000}"/>
          </ac:spMkLst>
        </pc:spChg>
      </pc:sldChg>
      <pc:sldChg chg="modSp">
        <pc:chgData name="Jarvon Carson" userId="f1f62c45-4a19-4f8e-934b-b4c64f876624" providerId="ADAL" clId="{42611756-46DB-483C-83C5-7964E10C619E}" dt="2021-03-19T18:46:52.730" v="520" actId="20577"/>
        <pc:sldMkLst>
          <pc:docMk/>
          <pc:sldMk cId="2735760816" sldId="327"/>
        </pc:sldMkLst>
        <pc:spChg chg="mod">
          <ac:chgData name="Jarvon Carson" userId="f1f62c45-4a19-4f8e-934b-b4c64f876624" providerId="ADAL" clId="{42611756-46DB-483C-83C5-7964E10C619E}" dt="2021-03-19T18:46:52.730" v="520" actId="20577"/>
          <ac:spMkLst>
            <pc:docMk/>
            <pc:sldMk cId="2735760816" sldId="327"/>
            <ac:spMk id="3" creationId="{00000000-0000-0000-0000-000000000000}"/>
          </ac:spMkLst>
        </pc:spChg>
      </pc:sldChg>
      <pc:sldChg chg="modSp mod">
        <pc:chgData name="Jarvon Carson" userId="f1f62c45-4a19-4f8e-934b-b4c64f876624" providerId="ADAL" clId="{42611756-46DB-483C-83C5-7964E10C619E}" dt="2021-03-19T18:47:06.161" v="523" actId="1076"/>
        <pc:sldMkLst>
          <pc:docMk/>
          <pc:sldMk cId="3212969425" sldId="330"/>
        </pc:sldMkLst>
        <pc:spChg chg="mod">
          <ac:chgData name="Jarvon Carson" userId="f1f62c45-4a19-4f8e-934b-b4c64f876624" providerId="ADAL" clId="{42611756-46DB-483C-83C5-7964E10C619E}" dt="2021-03-19T18:47:06.161" v="523" actId="1076"/>
          <ac:spMkLst>
            <pc:docMk/>
            <pc:sldMk cId="3212969425" sldId="330"/>
            <ac:spMk id="4" creationId="{2D68F9E1-5F3D-4235-BEC8-B75C56F076E5}"/>
          </ac:spMkLst>
        </pc:spChg>
      </pc:sldChg>
      <pc:sldChg chg="modSp mod">
        <pc:chgData name="Jarvon Carson" userId="f1f62c45-4a19-4f8e-934b-b4c64f876624" providerId="ADAL" clId="{42611756-46DB-483C-83C5-7964E10C619E}" dt="2021-03-19T18:47:15.424" v="525" actId="255"/>
        <pc:sldMkLst>
          <pc:docMk/>
          <pc:sldMk cId="3406615526" sldId="331"/>
        </pc:sldMkLst>
        <pc:spChg chg="mod">
          <ac:chgData name="Jarvon Carson" userId="f1f62c45-4a19-4f8e-934b-b4c64f876624" providerId="ADAL" clId="{42611756-46DB-483C-83C5-7964E10C619E}" dt="2021-03-19T18:47:15.424" v="525" actId="255"/>
          <ac:spMkLst>
            <pc:docMk/>
            <pc:sldMk cId="3406615526" sldId="331"/>
            <ac:spMk id="4" creationId="{2D68F9E1-5F3D-4235-BEC8-B75C56F076E5}"/>
          </ac:spMkLst>
        </pc:spChg>
      </pc:sldChg>
      <pc:sldChg chg="modSp mod">
        <pc:chgData name="Jarvon Carson" userId="f1f62c45-4a19-4f8e-934b-b4c64f876624" providerId="ADAL" clId="{42611756-46DB-483C-83C5-7964E10C619E}" dt="2021-03-19T18:14:01.323" v="86" actId="255"/>
        <pc:sldMkLst>
          <pc:docMk/>
          <pc:sldMk cId="4237979738" sldId="338"/>
        </pc:sldMkLst>
        <pc:spChg chg="mod">
          <ac:chgData name="Jarvon Carson" userId="f1f62c45-4a19-4f8e-934b-b4c64f876624" providerId="ADAL" clId="{42611756-46DB-483C-83C5-7964E10C619E}" dt="2021-03-19T18:14:01.323" v="86" actId="255"/>
          <ac:spMkLst>
            <pc:docMk/>
            <pc:sldMk cId="4237979738" sldId="338"/>
            <ac:spMk id="2" creationId="{00000000-0000-0000-0000-000000000000}"/>
          </ac:spMkLst>
        </pc:spChg>
        <pc:spChg chg="mod">
          <ac:chgData name="Jarvon Carson" userId="f1f62c45-4a19-4f8e-934b-b4c64f876624" providerId="ADAL" clId="{42611756-46DB-483C-83C5-7964E10C619E}" dt="2021-03-19T18:13:45.328" v="85" actId="5793"/>
          <ac:spMkLst>
            <pc:docMk/>
            <pc:sldMk cId="4237979738" sldId="338"/>
            <ac:spMk id="3" creationId="{00000000-0000-0000-0000-000000000000}"/>
          </ac:spMkLst>
        </pc:spChg>
      </pc:sldChg>
      <pc:sldChg chg="modSp mod">
        <pc:chgData name="Jarvon Carson" userId="f1f62c45-4a19-4f8e-934b-b4c64f876624" providerId="ADAL" clId="{42611756-46DB-483C-83C5-7964E10C619E}" dt="2021-03-19T18:17:59.134" v="128" actId="20577"/>
        <pc:sldMkLst>
          <pc:docMk/>
          <pc:sldMk cId="3530080763" sldId="346"/>
        </pc:sldMkLst>
        <pc:spChg chg="mod">
          <ac:chgData name="Jarvon Carson" userId="f1f62c45-4a19-4f8e-934b-b4c64f876624" providerId="ADAL" clId="{42611756-46DB-483C-83C5-7964E10C619E}" dt="2021-03-19T18:14:15.714" v="112" actId="20577"/>
          <ac:spMkLst>
            <pc:docMk/>
            <pc:sldMk cId="3530080763" sldId="346"/>
            <ac:spMk id="2" creationId="{00000000-0000-0000-0000-000000000000}"/>
          </ac:spMkLst>
        </pc:spChg>
        <pc:spChg chg="mod">
          <ac:chgData name="Jarvon Carson" userId="f1f62c45-4a19-4f8e-934b-b4c64f876624" providerId="ADAL" clId="{42611756-46DB-483C-83C5-7964E10C619E}" dt="2021-03-19T18:17:59.134" v="128" actId="20577"/>
          <ac:spMkLst>
            <pc:docMk/>
            <pc:sldMk cId="3530080763" sldId="346"/>
            <ac:spMk id="3" creationId="{00000000-0000-0000-0000-000000000000}"/>
          </ac:spMkLst>
        </pc:spChg>
      </pc:sldChg>
      <pc:sldChg chg="modSp mod">
        <pc:chgData name="Jarvon Carson" userId="f1f62c45-4a19-4f8e-934b-b4c64f876624" providerId="ADAL" clId="{42611756-46DB-483C-83C5-7964E10C619E}" dt="2021-03-19T18:18:36.687" v="133" actId="207"/>
        <pc:sldMkLst>
          <pc:docMk/>
          <pc:sldMk cId="2943394760" sldId="347"/>
        </pc:sldMkLst>
        <pc:spChg chg="mod">
          <ac:chgData name="Jarvon Carson" userId="f1f62c45-4a19-4f8e-934b-b4c64f876624" providerId="ADAL" clId="{42611756-46DB-483C-83C5-7964E10C619E}" dt="2021-03-19T18:18:08.735" v="129" actId="255"/>
          <ac:spMkLst>
            <pc:docMk/>
            <pc:sldMk cId="2943394760" sldId="347"/>
            <ac:spMk id="2" creationId="{00000000-0000-0000-0000-000000000000}"/>
          </ac:spMkLst>
        </pc:spChg>
        <pc:spChg chg="mod">
          <ac:chgData name="Jarvon Carson" userId="f1f62c45-4a19-4f8e-934b-b4c64f876624" providerId="ADAL" clId="{42611756-46DB-483C-83C5-7964E10C619E}" dt="2021-03-19T18:18:36.687" v="133" actId="207"/>
          <ac:spMkLst>
            <pc:docMk/>
            <pc:sldMk cId="2943394760" sldId="347"/>
            <ac:spMk id="9" creationId="{00000000-0000-0000-0000-000000000000}"/>
          </ac:spMkLst>
        </pc:spChg>
      </pc:sldChg>
      <pc:sldChg chg="modSp mod">
        <pc:chgData name="Jarvon Carson" userId="f1f62c45-4a19-4f8e-934b-b4c64f876624" providerId="ADAL" clId="{42611756-46DB-483C-83C5-7964E10C619E}" dt="2021-03-19T18:20:02.777" v="142" actId="20577"/>
        <pc:sldMkLst>
          <pc:docMk/>
          <pc:sldMk cId="1915017773" sldId="348"/>
        </pc:sldMkLst>
        <pc:spChg chg="mod">
          <ac:chgData name="Jarvon Carson" userId="f1f62c45-4a19-4f8e-934b-b4c64f876624" providerId="ADAL" clId="{42611756-46DB-483C-83C5-7964E10C619E}" dt="2021-03-19T18:19:27.466" v="134" actId="255"/>
          <ac:spMkLst>
            <pc:docMk/>
            <pc:sldMk cId="1915017773" sldId="348"/>
            <ac:spMk id="2" creationId="{00000000-0000-0000-0000-000000000000}"/>
          </ac:spMkLst>
        </pc:spChg>
        <pc:spChg chg="mod">
          <ac:chgData name="Jarvon Carson" userId="f1f62c45-4a19-4f8e-934b-b4c64f876624" providerId="ADAL" clId="{42611756-46DB-483C-83C5-7964E10C619E}" dt="2021-03-19T18:20:02.777" v="142" actId="20577"/>
          <ac:spMkLst>
            <pc:docMk/>
            <pc:sldMk cId="1915017773" sldId="348"/>
            <ac:spMk id="3" creationId="{00000000-0000-0000-0000-000000000000}"/>
          </ac:spMkLst>
        </pc:spChg>
      </pc:sldChg>
      <pc:sldChg chg="modSp mod">
        <pc:chgData name="Jarvon Carson" userId="f1f62c45-4a19-4f8e-934b-b4c64f876624" providerId="ADAL" clId="{42611756-46DB-483C-83C5-7964E10C619E}" dt="2021-03-19T18:20:26.663" v="153" actId="20577"/>
        <pc:sldMkLst>
          <pc:docMk/>
          <pc:sldMk cId="4165477440" sldId="349"/>
        </pc:sldMkLst>
        <pc:spChg chg="mod">
          <ac:chgData name="Jarvon Carson" userId="f1f62c45-4a19-4f8e-934b-b4c64f876624" providerId="ADAL" clId="{42611756-46DB-483C-83C5-7964E10C619E}" dt="2021-03-19T18:20:26.663" v="153" actId="20577"/>
          <ac:spMkLst>
            <pc:docMk/>
            <pc:sldMk cId="4165477440" sldId="349"/>
            <ac:spMk id="2" creationId="{00000000-0000-0000-0000-000000000000}"/>
          </ac:spMkLst>
        </pc:spChg>
      </pc:sldChg>
      <pc:sldChg chg="modSp mod">
        <pc:chgData name="Jarvon Carson" userId="f1f62c45-4a19-4f8e-934b-b4c64f876624" providerId="ADAL" clId="{42611756-46DB-483C-83C5-7964E10C619E}" dt="2021-03-19T18:21:53.874" v="178" actId="1076"/>
        <pc:sldMkLst>
          <pc:docMk/>
          <pc:sldMk cId="4037310740" sldId="350"/>
        </pc:sldMkLst>
        <pc:spChg chg="mod">
          <ac:chgData name="Jarvon Carson" userId="f1f62c45-4a19-4f8e-934b-b4c64f876624" providerId="ADAL" clId="{42611756-46DB-483C-83C5-7964E10C619E}" dt="2021-03-19T18:21:53.874" v="178" actId="1076"/>
          <ac:spMkLst>
            <pc:docMk/>
            <pc:sldMk cId="4037310740" sldId="350"/>
            <ac:spMk id="2" creationId="{00000000-0000-0000-0000-000000000000}"/>
          </ac:spMkLst>
        </pc:spChg>
        <pc:spChg chg="mod">
          <ac:chgData name="Jarvon Carson" userId="f1f62c45-4a19-4f8e-934b-b4c64f876624" providerId="ADAL" clId="{42611756-46DB-483C-83C5-7964E10C619E}" dt="2021-03-19T18:21:52.255" v="177" actId="1076"/>
          <ac:spMkLst>
            <pc:docMk/>
            <pc:sldMk cId="4037310740" sldId="350"/>
            <ac:spMk id="3" creationId="{00000000-0000-0000-0000-000000000000}"/>
          </ac:spMkLst>
        </pc:spChg>
      </pc:sldChg>
      <pc:sldChg chg="modSp mod">
        <pc:chgData name="Jarvon Carson" userId="f1f62c45-4a19-4f8e-934b-b4c64f876624" providerId="ADAL" clId="{42611756-46DB-483C-83C5-7964E10C619E}" dt="2021-03-19T18:22:40.299" v="183" actId="207"/>
        <pc:sldMkLst>
          <pc:docMk/>
          <pc:sldMk cId="249817097" sldId="351"/>
        </pc:sldMkLst>
        <pc:spChg chg="mod">
          <ac:chgData name="Jarvon Carson" userId="f1f62c45-4a19-4f8e-934b-b4c64f876624" providerId="ADAL" clId="{42611756-46DB-483C-83C5-7964E10C619E}" dt="2021-03-19T18:22:02.420" v="179" actId="255"/>
          <ac:spMkLst>
            <pc:docMk/>
            <pc:sldMk cId="249817097" sldId="351"/>
            <ac:spMk id="2" creationId="{00000000-0000-0000-0000-000000000000}"/>
          </ac:spMkLst>
        </pc:spChg>
        <pc:spChg chg="mod">
          <ac:chgData name="Jarvon Carson" userId="f1f62c45-4a19-4f8e-934b-b4c64f876624" providerId="ADAL" clId="{42611756-46DB-483C-83C5-7964E10C619E}" dt="2021-03-19T18:22:40.299" v="183" actId="207"/>
          <ac:spMkLst>
            <pc:docMk/>
            <pc:sldMk cId="249817097" sldId="351"/>
            <ac:spMk id="3" creationId="{00000000-0000-0000-0000-000000000000}"/>
          </ac:spMkLst>
        </pc:spChg>
      </pc:sldChg>
      <pc:sldChg chg="modSp mod">
        <pc:chgData name="Jarvon Carson" userId="f1f62c45-4a19-4f8e-934b-b4c64f876624" providerId="ADAL" clId="{42611756-46DB-483C-83C5-7964E10C619E}" dt="2021-03-19T18:22:59.885" v="188" actId="122"/>
        <pc:sldMkLst>
          <pc:docMk/>
          <pc:sldMk cId="204479786" sldId="353"/>
        </pc:sldMkLst>
        <pc:spChg chg="mod">
          <ac:chgData name="Jarvon Carson" userId="f1f62c45-4a19-4f8e-934b-b4c64f876624" providerId="ADAL" clId="{42611756-46DB-483C-83C5-7964E10C619E}" dt="2021-03-19T18:22:59.885" v="188" actId="122"/>
          <ac:spMkLst>
            <pc:docMk/>
            <pc:sldMk cId="204479786" sldId="353"/>
            <ac:spMk id="3" creationId="{00000000-0000-0000-0000-000000000000}"/>
          </ac:spMkLst>
        </pc:spChg>
      </pc:sldChg>
      <pc:sldChg chg="modSp mod">
        <pc:chgData name="Jarvon Carson" userId="f1f62c45-4a19-4f8e-934b-b4c64f876624" providerId="ADAL" clId="{42611756-46DB-483C-83C5-7964E10C619E}" dt="2021-03-19T18:25:01.409" v="201" actId="1076"/>
        <pc:sldMkLst>
          <pc:docMk/>
          <pc:sldMk cId="3070823562" sldId="354"/>
        </pc:sldMkLst>
        <pc:spChg chg="mod">
          <ac:chgData name="Jarvon Carson" userId="f1f62c45-4a19-4f8e-934b-b4c64f876624" providerId="ADAL" clId="{42611756-46DB-483C-83C5-7964E10C619E}" dt="2021-03-19T18:25:01.409" v="201" actId="1076"/>
          <ac:spMkLst>
            <pc:docMk/>
            <pc:sldMk cId="3070823562" sldId="354"/>
            <ac:spMk id="3" creationId="{00000000-0000-0000-0000-000000000000}"/>
          </ac:spMkLst>
        </pc:spChg>
      </pc:sldChg>
      <pc:sldChg chg="modSp mod">
        <pc:chgData name="Jarvon Carson" userId="f1f62c45-4a19-4f8e-934b-b4c64f876624" providerId="ADAL" clId="{42611756-46DB-483C-83C5-7964E10C619E}" dt="2021-03-19T18:27:08.734" v="239" actId="20577"/>
        <pc:sldMkLst>
          <pc:docMk/>
          <pc:sldMk cId="44942879" sldId="356"/>
        </pc:sldMkLst>
        <pc:spChg chg="mod">
          <ac:chgData name="Jarvon Carson" userId="f1f62c45-4a19-4f8e-934b-b4c64f876624" providerId="ADAL" clId="{42611756-46DB-483C-83C5-7964E10C619E}" dt="2021-03-19T18:27:08.734" v="239" actId="20577"/>
          <ac:spMkLst>
            <pc:docMk/>
            <pc:sldMk cId="44942879" sldId="356"/>
            <ac:spMk id="2" creationId="{00000000-0000-0000-0000-000000000000}"/>
          </ac:spMkLst>
        </pc:spChg>
      </pc:sldChg>
      <pc:sldChg chg="modSp mod">
        <pc:chgData name="Jarvon Carson" userId="f1f62c45-4a19-4f8e-934b-b4c64f876624" providerId="ADAL" clId="{42611756-46DB-483C-83C5-7964E10C619E}" dt="2021-03-19T18:26:11.100" v="234" actId="207"/>
        <pc:sldMkLst>
          <pc:docMk/>
          <pc:sldMk cId="2650487171" sldId="357"/>
        </pc:sldMkLst>
        <pc:spChg chg="mod">
          <ac:chgData name="Jarvon Carson" userId="f1f62c45-4a19-4f8e-934b-b4c64f876624" providerId="ADAL" clId="{42611756-46DB-483C-83C5-7964E10C619E}" dt="2021-03-19T18:26:11.100" v="234" actId="207"/>
          <ac:spMkLst>
            <pc:docMk/>
            <pc:sldMk cId="2650487171" sldId="357"/>
            <ac:spMk id="3" creationId="{00000000-0000-0000-0000-000000000000}"/>
          </ac:spMkLst>
        </pc:spChg>
      </pc:sldChg>
      <pc:sldChg chg="modSp mod">
        <pc:chgData name="Jarvon Carson" userId="f1f62c45-4a19-4f8e-934b-b4c64f876624" providerId="ADAL" clId="{42611756-46DB-483C-83C5-7964E10C619E}" dt="2021-03-19T18:27:27.222" v="243" actId="207"/>
        <pc:sldMkLst>
          <pc:docMk/>
          <pc:sldMk cId="1333948575" sldId="358"/>
        </pc:sldMkLst>
        <pc:spChg chg="mod">
          <ac:chgData name="Jarvon Carson" userId="f1f62c45-4a19-4f8e-934b-b4c64f876624" providerId="ADAL" clId="{42611756-46DB-483C-83C5-7964E10C619E}" dt="2021-03-19T18:27:05.501" v="237" actId="20577"/>
          <ac:spMkLst>
            <pc:docMk/>
            <pc:sldMk cId="1333948575" sldId="358"/>
            <ac:spMk id="2" creationId="{00000000-0000-0000-0000-000000000000}"/>
          </ac:spMkLst>
        </pc:spChg>
        <pc:spChg chg="mod">
          <ac:chgData name="Jarvon Carson" userId="f1f62c45-4a19-4f8e-934b-b4c64f876624" providerId="ADAL" clId="{42611756-46DB-483C-83C5-7964E10C619E}" dt="2021-03-19T18:27:27.222" v="243" actId="207"/>
          <ac:spMkLst>
            <pc:docMk/>
            <pc:sldMk cId="1333948575" sldId="358"/>
            <ac:spMk id="5" creationId="{00000000-0000-0000-0000-000000000000}"/>
          </ac:spMkLst>
        </pc:spChg>
      </pc:sldChg>
      <pc:sldChg chg="modSp mod">
        <pc:chgData name="Jarvon Carson" userId="f1f62c45-4a19-4f8e-934b-b4c64f876624" providerId="ADAL" clId="{42611756-46DB-483C-83C5-7964E10C619E}" dt="2021-03-19T18:28:28.987" v="266" actId="113"/>
        <pc:sldMkLst>
          <pc:docMk/>
          <pc:sldMk cId="177531239" sldId="359"/>
        </pc:sldMkLst>
        <pc:spChg chg="mod">
          <ac:chgData name="Jarvon Carson" userId="f1f62c45-4a19-4f8e-934b-b4c64f876624" providerId="ADAL" clId="{42611756-46DB-483C-83C5-7964E10C619E}" dt="2021-03-19T18:27:34.578" v="244" actId="255"/>
          <ac:spMkLst>
            <pc:docMk/>
            <pc:sldMk cId="177531239" sldId="359"/>
            <ac:spMk id="2" creationId="{00000000-0000-0000-0000-000000000000}"/>
          </ac:spMkLst>
        </pc:spChg>
        <pc:spChg chg="mod">
          <ac:chgData name="Jarvon Carson" userId="f1f62c45-4a19-4f8e-934b-b4c64f876624" providerId="ADAL" clId="{42611756-46DB-483C-83C5-7964E10C619E}" dt="2021-03-19T18:28:28.987" v="266" actId="113"/>
          <ac:spMkLst>
            <pc:docMk/>
            <pc:sldMk cId="177531239" sldId="359"/>
            <ac:spMk id="3" creationId="{00000000-0000-0000-0000-000000000000}"/>
          </ac:spMkLst>
        </pc:spChg>
      </pc:sldChg>
      <pc:sldChg chg="modSp mod">
        <pc:chgData name="Jarvon Carson" userId="f1f62c45-4a19-4f8e-934b-b4c64f876624" providerId="ADAL" clId="{42611756-46DB-483C-83C5-7964E10C619E}" dt="2021-03-19T18:28:37.448" v="267" actId="255"/>
        <pc:sldMkLst>
          <pc:docMk/>
          <pc:sldMk cId="3387144108" sldId="360"/>
        </pc:sldMkLst>
        <pc:spChg chg="mod">
          <ac:chgData name="Jarvon Carson" userId="f1f62c45-4a19-4f8e-934b-b4c64f876624" providerId="ADAL" clId="{42611756-46DB-483C-83C5-7964E10C619E}" dt="2021-03-19T18:28:37.448" v="267" actId="255"/>
          <ac:spMkLst>
            <pc:docMk/>
            <pc:sldMk cId="3387144108" sldId="360"/>
            <ac:spMk id="2" creationId="{00000000-0000-0000-0000-000000000000}"/>
          </ac:spMkLst>
        </pc:spChg>
      </pc:sldChg>
      <pc:sldChg chg="addSp delSp modSp mod">
        <pc:chgData name="Jarvon Carson" userId="f1f62c45-4a19-4f8e-934b-b4c64f876624" providerId="ADAL" clId="{42611756-46DB-483C-83C5-7964E10C619E}" dt="2021-03-19T18:30:48.228" v="294" actId="478"/>
        <pc:sldMkLst>
          <pc:docMk/>
          <pc:sldMk cId="1292053783" sldId="375"/>
        </pc:sldMkLst>
        <pc:spChg chg="mod">
          <ac:chgData name="Jarvon Carson" userId="f1f62c45-4a19-4f8e-934b-b4c64f876624" providerId="ADAL" clId="{42611756-46DB-483C-83C5-7964E10C619E}" dt="2021-03-19T18:30:01.099" v="284" actId="113"/>
          <ac:spMkLst>
            <pc:docMk/>
            <pc:sldMk cId="1292053783" sldId="375"/>
            <ac:spMk id="2" creationId="{00000000-0000-0000-0000-000000000000}"/>
          </ac:spMkLst>
        </pc:spChg>
        <pc:spChg chg="del">
          <ac:chgData name="Jarvon Carson" userId="f1f62c45-4a19-4f8e-934b-b4c64f876624" providerId="ADAL" clId="{42611756-46DB-483C-83C5-7964E10C619E}" dt="2021-03-19T18:30:46.576" v="293" actId="478"/>
          <ac:spMkLst>
            <pc:docMk/>
            <pc:sldMk cId="1292053783" sldId="375"/>
            <ac:spMk id="5" creationId="{00000000-0000-0000-0000-000000000000}"/>
          </ac:spMkLst>
        </pc:spChg>
        <pc:spChg chg="del">
          <ac:chgData name="Jarvon Carson" userId="f1f62c45-4a19-4f8e-934b-b4c64f876624" providerId="ADAL" clId="{42611756-46DB-483C-83C5-7964E10C619E}" dt="2021-03-19T18:30:48.228" v="294" actId="478"/>
          <ac:spMkLst>
            <pc:docMk/>
            <pc:sldMk cId="1292053783" sldId="375"/>
            <ac:spMk id="6" creationId="{00000000-0000-0000-0000-000000000000}"/>
          </ac:spMkLst>
        </pc:spChg>
        <pc:spChg chg="add del mod">
          <ac:chgData name="Jarvon Carson" userId="f1f62c45-4a19-4f8e-934b-b4c64f876624" providerId="ADAL" clId="{42611756-46DB-483C-83C5-7964E10C619E}" dt="2021-03-19T18:30:43.427" v="292" actId="478"/>
          <ac:spMkLst>
            <pc:docMk/>
            <pc:sldMk cId="1292053783" sldId="375"/>
            <ac:spMk id="8" creationId="{C262ED08-CD68-4244-9D51-4FAB7DA422BB}"/>
          </ac:spMkLst>
        </pc:spChg>
        <pc:picChg chg="add del">
          <ac:chgData name="Jarvon Carson" userId="f1f62c45-4a19-4f8e-934b-b4c64f876624" providerId="ADAL" clId="{42611756-46DB-483C-83C5-7964E10C619E}" dt="2021-03-19T18:30:43.427" v="292" actId="478"/>
          <ac:picMkLst>
            <pc:docMk/>
            <pc:sldMk cId="1292053783" sldId="375"/>
            <ac:picMk id="7" creationId="{00000000-0000-0000-0000-000000000000}"/>
          </ac:picMkLst>
        </pc:picChg>
      </pc:sldChg>
      <pc:sldChg chg="delSp modSp mod">
        <pc:chgData name="Jarvon Carson" userId="f1f62c45-4a19-4f8e-934b-b4c64f876624" providerId="ADAL" clId="{42611756-46DB-483C-83C5-7964E10C619E}" dt="2021-03-19T18:32:08.419" v="309" actId="113"/>
        <pc:sldMkLst>
          <pc:docMk/>
          <pc:sldMk cId="3564841951" sldId="376"/>
        </pc:sldMkLst>
        <pc:spChg chg="mod">
          <ac:chgData name="Jarvon Carson" userId="f1f62c45-4a19-4f8e-934b-b4c64f876624" providerId="ADAL" clId="{42611756-46DB-483C-83C5-7964E10C619E}" dt="2021-03-19T18:32:08.419" v="309" actId="113"/>
          <ac:spMkLst>
            <pc:docMk/>
            <pc:sldMk cId="3564841951" sldId="376"/>
            <ac:spMk id="2" creationId="{00000000-0000-0000-0000-000000000000}"/>
          </ac:spMkLst>
        </pc:spChg>
        <pc:spChg chg="mod">
          <ac:chgData name="Jarvon Carson" userId="f1f62c45-4a19-4f8e-934b-b4c64f876624" providerId="ADAL" clId="{42611756-46DB-483C-83C5-7964E10C619E}" dt="2021-03-19T18:31:28.993" v="301" actId="1076"/>
          <ac:spMkLst>
            <pc:docMk/>
            <pc:sldMk cId="3564841951" sldId="376"/>
            <ac:spMk id="3" creationId="{00000000-0000-0000-0000-000000000000}"/>
          </ac:spMkLst>
        </pc:spChg>
        <pc:spChg chg="del">
          <ac:chgData name="Jarvon Carson" userId="f1f62c45-4a19-4f8e-934b-b4c64f876624" providerId="ADAL" clId="{42611756-46DB-483C-83C5-7964E10C619E}" dt="2021-03-19T18:31:24.447" v="299" actId="478"/>
          <ac:spMkLst>
            <pc:docMk/>
            <pc:sldMk cId="3564841951" sldId="376"/>
            <ac:spMk id="4" creationId="{00000000-0000-0000-0000-000000000000}"/>
          </ac:spMkLst>
        </pc:spChg>
        <pc:spChg chg="del">
          <ac:chgData name="Jarvon Carson" userId="f1f62c45-4a19-4f8e-934b-b4c64f876624" providerId="ADAL" clId="{42611756-46DB-483C-83C5-7964E10C619E}" dt="2021-03-19T18:31:26.344" v="300" actId="478"/>
          <ac:spMkLst>
            <pc:docMk/>
            <pc:sldMk cId="3564841951" sldId="376"/>
            <ac:spMk id="5" creationId="{00000000-0000-0000-0000-000000000000}"/>
          </ac:spMkLst>
        </pc:spChg>
      </pc:sldChg>
      <pc:sldChg chg="delSp modSp mod">
        <pc:chgData name="Jarvon Carson" userId="f1f62c45-4a19-4f8e-934b-b4c64f876624" providerId="ADAL" clId="{42611756-46DB-483C-83C5-7964E10C619E}" dt="2021-03-19T18:34:11.573" v="338" actId="207"/>
        <pc:sldMkLst>
          <pc:docMk/>
          <pc:sldMk cId="3169470038" sldId="377"/>
        </pc:sldMkLst>
        <pc:spChg chg="mod">
          <ac:chgData name="Jarvon Carson" userId="f1f62c45-4a19-4f8e-934b-b4c64f876624" providerId="ADAL" clId="{42611756-46DB-483C-83C5-7964E10C619E}" dt="2021-03-19T18:34:11.573" v="338" actId="207"/>
          <ac:spMkLst>
            <pc:docMk/>
            <pc:sldMk cId="3169470038" sldId="377"/>
            <ac:spMk id="2" creationId="{00000000-0000-0000-0000-000000000000}"/>
          </ac:spMkLst>
        </pc:spChg>
        <pc:spChg chg="mod">
          <ac:chgData name="Jarvon Carson" userId="f1f62c45-4a19-4f8e-934b-b4c64f876624" providerId="ADAL" clId="{42611756-46DB-483C-83C5-7964E10C619E}" dt="2021-03-19T18:32:43.468" v="314" actId="255"/>
          <ac:spMkLst>
            <pc:docMk/>
            <pc:sldMk cId="3169470038" sldId="377"/>
            <ac:spMk id="3" creationId="{00000000-0000-0000-0000-000000000000}"/>
          </ac:spMkLst>
        </pc:spChg>
        <pc:spChg chg="del">
          <ac:chgData name="Jarvon Carson" userId="f1f62c45-4a19-4f8e-934b-b4c64f876624" providerId="ADAL" clId="{42611756-46DB-483C-83C5-7964E10C619E}" dt="2021-03-19T18:32:31.527" v="310" actId="478"/>
          <ac:spMkLst>
            <pc:docMk/>
            <pc:sldMk cId="3169470038" sldId="377"/>
            <ac:spMk id="4" creationId="{00000000-0000-0000-0000-000000000000}"/>
          </ac:spMkLst>
        </pc:spChg>
        <pc:spChg chg="del">
          <ac:chgData name="Jarvon Carson" userId="f1f62c45-4a19-4f8e-934b-b4c64f876624" providerId="ADAL" clId="{42611756-46DB-483C-83C5-7964E10C619E}" dt="2021-03-19T18:32:34.284" v="311" actId="478"/>
          <ac:spMkLst>
            <pc:docMk/>
            <pc:sldMk cId="3169470038" sldId="377"/>
            <ac:spMk id="5" creationId="{00000000-0000-0000-0000-000000000000}"/>
          </ac:spMkLst>
        </pc:spChg>
      </pc:sldChg>
      <pc:sldChg chg="delSp mod">
        <pc:chgData name="Jarvon Carson" userId="f1f62c45-4a19-4f8e-934b-b4c64f876624" providerId="ADAL" clId="{42611756-46DB-483C-83C5-7964E10C619E}" dt="2021-03-19T18:34:59.143" v="348" actId="478"/>
        <pc:sldMkLst>
          <pc:docMk/>
          <pc:sldMk cId="137079816" sldId="378"/>
        </pc:sldMkLst>
        <pc:spChg chg="del">
          <ac:chgData name="Jarvon Carson" userId="f1f62c45-4a19-4f8e-934b-b4c64f876624" providerId="ADAL" clId="{42611756-46DB-483C-83C5-7964E10C619E}" dt="2021-03-19T18:34:52.555" v="346" actId="478"/>
          <ac:spMkLst>
            <pc:docMk/>
            <pc:sldMk cId="137079816" sldId="378"/>
            <ac:spMk id="3" creationId="{00000000-0000-0000-0000-000000000000}"/>
          </ac:spMkLst>
        </pc:spChg>
        <pc:spChg chg="del">
          <ac:chgData name="Jarvon Carson" userId="f1f62c45-4a19-4f8e-934b-b4c64f876624" providerId="ADAL" clId="{42611756-46DB-483C-83C5-7964E10C619E}" dt="2021-03-19T18:34:56.749" v="347" actId="478"/>
          <ac:spMkLst>
            <pc:docMk/>
            <pc:sldMk cId="137079816" sldId="378"/>
            <ac:spMk id="4" creationId="{00000000-0000-0000-0000-000000000000}"/>
          </ac:spMkLst>
        </pc:spChg>
        <pc:spChg chg="del">
          <ac:chgData name="Jarvon Carson" userId="f1f62c45-4a19-4f8e-934b-b4c64f876624" providerId="ADAL" clId="{42611756-46DB-483C-83C5-7964E10C619E}" dt="2021-03-19T18:34:59.143" v="348" actId="478"/>
          <ac:spMkLst>
            <pc:docMk/>
            <pc:sldMk cId="137079816" sldId="378"/>
            <ac:spMk id="5" creationId="{00000000-0000-0000-0000-000000000000}"/>
          </ac:spMkLst>
        </pc:spChg>
      </pc:sldChg>
      <pc:sldChg chg="delSp mod">
        <pc:chgData name="Jarvon Carson" userId="f1f62c45-4a19-4f8e-934b-b4c64f876624" providerId="ADAL" clId="{42611756-46DB-483C-83C5-7964E10C619E}" dt="2021-03-19T18:35:19.538" v="350" actId="478"/>
        <pc:sldMkLst>
          <pc:docMk/>
          <pc:sldMk cId="2978941476" sldId="379"/>
        </pc:sldMkLst>
        <pc:spChg chg="del">
          <ac:chgData name="Jarvon Carson" userId="f1f62c45-4a19-4f8e-934b-b4c64f876624" providerId="ADAL" clId="{42611756-46DB-483C-83C5-7964E10C619E}" dt="2021-03-19T18:35:17.351" v="349" actId="478"/>
          <ac:spMkLst>
            <pc:docMk/>
            <pc:sldMk cId="2978941476" sldId="379"/>
            <ac:spMk id="4" creationId="{00000000-0000-0000-0000-000000000000}"/>
          </ac:spMkLst>
        </pc:spChg>
        <pc:spChg chg="del">
          <ac:chgData name="Jarvon Carson" userId="f1f62c45-4a19-4f8e-934b-b4c64f876624" providerId="ADAL" clId="{42611756-46DB-483C-83C5-7964E10C619E}" dt="2021-03-19T18:35:19.538" v="350" actId="478"/>
          <ac:spMkLst>
            <pc:docMk/>
            <pc:sldMk cId="2978941476" sldId="379"/>
            <ac:spMk id="5" creationId="{00000000-0000-0000-0000-000000000000}"/>
          </ac:spMkLst>
        </pc:spChg>
      </pc:sldChg>
      <pc:sldChg chg="delSp modSp mod">
        <pc:chgData name="Jarvon Carson" userId="f1f62c45-4a19-4f8e-934b-b4c64f876624" providerId="ADAL" clId="{42611756-46DB-483C-83C5-7964E10C619E}" dt="2021-03-19T18:36:16.174" v="357" actId="1076"/>
        <pc:sldMkLst>
          <pc:docMk/>
          <pc:sldMk cId="2219340014" sldId="380"/>
        </pc:sldMkLst>
        <pc:spChg chg="mod">
          <ac:chgData name="Jarvon Carson" userId="f1f62c45-4a19-4f8e-934b-b4c64f876624" providerId="ADAL" clId="{42611756-46DB-483C-83C5-7964E10C619E}" dt="2021-03-19T18:36:14.297" v="356" actId="255"/>
          <ac:spMkLst>
            <pc:docMk/>
            <pc:sldMk cId="2219340014" sldId="380"/>
            <ac:spMk id="3" creationId="{00000000-0000-0000-0000-000000000000}"/>
          </ac:spMkLst>
        </pc:spChg>
        <pc:spChg chg="del">
          <ac:chgData name="Jarvon Carson" userId="f1f62c45-4a19-4f8e-934b-b4c64f876624" providerId="ADAL" clId="{42611756-46DB-483C-83C5-7964E10C619E}" dt="2021-03-19T18:35:50.909" v="351" actId="478"/>
          <ac:spMkLst>
            <pc:docMk/>
            <pc:sldMk cId="2219340014" sldId="380"/>
            <ac:spMk id="4" creationId="{00000000-0000-0000-0000-000000000000}"/>
          </ac:spMkLst>
        </pc:spChg>
        <pc:spChg chg="del">
          <ac:chgData name="Jarvon Carson" userId="f1f62c45-4a19-4f8e-934b-b4c64f876624" providerId="ADAL" clId="{42611756-46DB-483C-83C5-7964E10C619E}" dt="2021-03-19T18:35:53.414" v="352" actId="478"/>
          <ac:spMkLst>
            <pc:docMk/>
            <pc:sldMk cId="2219340014" sldId="380"/>
            <ac:spMk id="5" creationId="{00000000-0000-0000-0000-000000000000}"/>
          </ac:spMkLst>
        </pc:spChg>
        <pc:picChg chg="mod">
          <ac:chgData name="Jarvon Carson" userId="f1f62c45-4a19-4f8e-934b-b4c64f876624" providerId="ADAL" clId="{42611756-46DB-483C-83C5-7964E10C619E}" dt="2021-03-19T18:36:16.174" v="357" actId="1076"/>
          <ac:picMkLst>
            <pc:docMk/>
            <pc:sldMk cId="2219340014" sldId="380"/>
            <ac:picMk id="6" creationId="{00000000-0000-0000-0000-000000000000}"/>
          </ac:picMkLst>
        </pc:picChg>
      </pc:sldChg>
      <pc:sldChg chg="delSp modSp mod">
        <pc:chgData name="Jarvon Carson" userId="f1f62c45-4a19-4f8e-934b-b4c64f876624" providerId="ADAL" clId="{42611756-46DB-483C-83C5-7964E10C619E}" dt="2021-03-19T18:36:50.583" v="365" actId="1076"/>
        <pc:sldMkLst>
          <pc:docMk/>
          <pc:sldMk cId="3649016810" sldId="381"/>
        </pc:sldMkLst>
        <pc:spChg chg="mod">
          <ac:chgData name="Jarvon Carson" userId="f1f62c45-4a19-4f8e-934b-b4c64f876624" providerId="ADAL" clId="{42611756-46DB-483C-83C5-7964E10C619E}" dt="2021-03-19T18:36:50.583" v="365" actId="1076"/>
          <ac:spMkLst>
            <pc:docMk/>
            <pc:sldMk cId="3649016810" sldId="381"/>
            <ac:spMk id="3" creationId="{00000000-0000-0000-0000-000000000000}"/>
          </ac:spMkLst>
        </pc:spChg>
        <pc:spChg chg="del">
          <ac:chgData name="Jarvon Carson" userId="f1f62c45-4a19-4f8e-934b-b4c64f876624" providerId="ADAL" clId="{42611756-46DB-483C-83C5-7964E10C619E}" dt="2021-03-19T18:36:26.008" v="358" actId="478"/>
          <ac:spMkLst>
            <pc:docMk/>
            <pc:sldMk cId="3649016810" sldId="381"/>
            <ac:spMk id="4" creationId="{00000000-0000-0000-0000-000000000000}"/>
          </ac:spMkLst>
        </pc:spChg>
        <pc:spChg chg="del">
          <ac:chgData name="Jarvon Carson" userId="f1f62c45-4a19-4f8e-934b-b4c64f876624" providerId="ADAL" clId="{42611756-46DB-483C-83C5-7964E10C619E}" dt="2021-03-19T18:36:30.323" v="359" actId="478"/>
          <ac:spMkLst>
            <pc:docMk/>
            <pc:sldMk cId="3649016810" sldId="381"/>
            <ac:spMk id="5" creationId="{00000000-0000-0000-0000-000000000000}"/>
          </ac:spMkLst>
        </pc:spChg>
        <pc:picChg chg="mod">
          <ac:chgData name="Jarvon Carson" userId="f1f62c45-4a19-4f8e-934b-b4c64f876624" providerId="ADAL" clId="{42611756-46DB-483C-83C5-7964E10C619E}" dt="2021-03-19T18:36:47.434" v="364" actId="1076"/>
          <ac:picMkLst>
            <pc:docMk/>
            <pc:sldMk cId="3649016810" sldId="381"/>
            <ac:picMk id="8" creationId="{00000000-0000-0000-0000-000000000000}"/>
          </ac:picMkLst>
        </pc:picChg>
      </pc:sldChg>
      <pc:sldChg chg="delSp modSp mod">
        <pc:chgData name="Jarvon Carson" userId="f1f62c45-4a19-4f8e-934b-b4c64f876624" providerId="ADAL" clId="{42611756-46DB-483C-83C5-7964E10C619E}" dt="2021-03-19T18:39:25.941" v="408" actId="20577"/>
        <pc:sldMkLst>
          <pc:docMk/>
          <pc:sldMk cId="1774073845" sldId="382"/>
        </pc:sldMkLst>
        <pc:spChg chg="mod">
          <ac:chgData name="Jarvon Carson" userId="f1f62c45-4a19-4f8e-934b-b4c64f876624" providerId="ADAL" clId="{42611756-46DB-483C-83C5-7964E10C619E}" dt="2021-03-19T18:38:35.408" v="389" actId="255"/>
          <ac:spMkLst>
            <pc:docMk/>
            <pc:sldMk cId="1774073845" sldId="382"/>
            <ac:spMk id="2" creationId="{00000000-0000-0000-0000-000000000000}"/>
          </ac:spMkLst>
        </pc:spChg>
        <pc:spChg chg="mod">
          <ac:chgData name="Jarvon Carson" userId="f1f62c45-4a19-4f8e-934b-b4c64f876624" providerId="ADAL" clId="{42611756-46DB-483C-83C5-7964E10C619E}" dt="2021-03-19T18:39:25.941" v="408" actId="20577"/>
          <ac:spMkLst>
            <pc:docMk/>
            <pc:sldMk cId="1774073845" sldId="382"/>
            <ac:spMk id="3" creationId="{00000000-0000-0000-0000-000000000000}"/>
          </ac:spMkLst>
        </pc:spChg>
        <pc:spChg chg="del">
          <ac:chgData name="Jarvon Carson" userId="f1f62c45-4a19-4f8e-934b-b4c64f876624" providerId="ADAL" clId="{42611756-46DB-483C-83C5-7964E10C619E}" dt="2021-03-19T18:37:00.177" v="366" actId="478"/>
          <ac:spMkLst>
            <pc:docMk/>
            <pc:sldMk cId="1774073845" sldId="382"/>
            <ac:spMk id="4" creationId="{00000000-0000-0000-0000-000000000000}"/>
          </ac:spMkLst>
        </pc:spChg>
        <pc:spChg chg="del">
          <ac:chgData name="Jarvon Carson" userId="f1f62c45-4a19-4f8e-934b-b4c64f876624" providerId="ADAL" clId="{42611756-46DB-483C-83C5-7964E10C619E}" dt="2021-03-19T18:37:01.820" v="367" actId="478"/>
          <ac:spMkLst>
            <pc:docMk/>
            <pc:sldMk cId="1774073845" sldId="382"/>
            <ac:spMk id="5" creationId="{00000000-0000-0000-0000-000000000000}"/>
          </ac:spMkLst>
        </pc:spChg>
      </pc:sldChg>
      <pc:sldChg chg="delSp modSp mod">
        <pc:chgData name="Jarvon Carson" userId="f1f62c45-4a19-4f8e-934b-b4c64f876624" providerId="ADAL" clId="{42611756-46DB-483C-83C5-7964E10C619E}" dt="2021-03-19T18:39:39.675" v="418" actId="1076"/>
        <pc:sldMkLst>
          <pc:docMk/>
          <pc:sldMk cId="974798103" sldId="383"/>
        </pc:sldMkLst>
        <pc:spChg chg="mod">
          <ac:chgData name="Jarvon Carson" userId="f1f62c45-4a19-4f8e-934b-b4c64f876624" providerId="ADAL" clId="{42611756-46DB-483C-83C5-7964E10C619E}" dt="2021-03-19T18:39:39.675" v="418" actId="1076"/>
          <ac:spMkLst>
            <pc:docMk/>
            <pc:sldMk cId="974798103" sldId="383"/>
            <ac:spMk id="2" creationId="{00000000-0000-0000-0000-000000000000}"/>
          </ac:spMkLst>
        </pc:spChg>
        <pc:spChg chg="mod">
          <ac:chgData name="Jarvon Carson" userId="f1f62c45-4a19-4f8e-934b-b4c64f876624" providerId="ADAL" clId="{42611756-46DB-483C-83C5-7964E10C619E}" dt="2021-03-19T18:39:36.163" v="417" actId="20577"/>
          <ac:spMkLst>
            <pc:docMk/>
            <pc:sldMk cId="974798103" sldId="383"/>
            <ac:spMk id="3" creationId="{00000000-0000-0000-0000-000000000000}"/>
          </ac:spMkLst>
        </pc:spChg>
        <pc:spChg chg="del">
          <ac:chgData name="Jarvon Carson" userId="f1f62c45-4a19-4f8e-934b-b4c64f876624" providerId="ADAL" clId="{42611756-46DB-483C-83C5-7964E10C619E}" dt="2021-03-19T18:37:28.833" v="371" actId="478"/>
          <ac:spMkLst>
            <pc:docMk/>
            <pc:sldMk cId="974798103" sldId="383"/>
            <ac:spMk id="4" creationId="{00000000-0000-0000-0000-000000000000}"/>
          </ac:spMkLst>
        </pc:spChg>
        <pc:spChg chg="del">
          <ac:chgData name="Jarvon Carson" userId="f1f62c45-4a19-4f8e-934b-b4c64f876624" providerId="ADAL" clId="{42611756-46DB-483C-83C5-7964E10C619E}" dt="2021-03-19T18:37:30.924" v="372" actId="478"/>
          <ac:spMkLst>
            <pc:docMk/>
            <pc:sldMk cId="974798103" sldId="383"/>
            <ac:spMk id="5" creationId="{00000000-0000-0000-0000-000000000000}"/>
          </ac:spMkLst>
        </pc:spChg>
      </pc:sldChg>
      <pc:sldChg chg="delSp modSp mod">
        <pc:chgData name="Jarvon Carson" userId="f1f62c45-4a19-4f8e-934b-b4c64f876624" providerId="ADAL" clId="{42611756-46DB-483C-83C5-7964E10C619E}" dt="2021-03-19T18:40:59.198" v="432" actId="2711"/>
        <pc:sldMkLst>
          <pc:docMk/>
          <pc:sldMk cId="3715687244" sldId="384"/>
        </pc:sldMkLst>
        <pc:spChg chg="mod">
          <ac:chgData name="Jarvon Carson" userId="f1f62c45-4a19-4f8e-934b-b4c64f876624" providerId="ADAL" clId="{42611756-46DB-483C-83C5-7964E10C619E}" dt="2021-03-19T18:40:59.198" v="432" actId="2711"/>
          <ac:spMkLst>
            <pc:docMk/>
            <pc:sldMk cId="3715687244" sldId="384"/>
            <ac:spMk id="2" creationId="{00000000-0000-0000-0000-000000000000}"/>
          </ac:spMkLst>
        </pc:spChg>
        <pc:spChg chg="mod">
          <ac:chgData name="Jarvon Carson" userId="f1f62c45-4a19-4f8e-934b-b4c64f876624" providerId="ADAL" clId="{42611756-46DB-483C-83C5-7964E10C619E}" dt="2021-03-19T18:40:22.981" v="427" actId="20577"/>
          <ac:spMkLst>
            <pc:docMk/>
            <pc:sldMk cId="3715687244" sldId="384"/>
            <ac:spMk id="3" creationId="{00000000-0000-0000-0000-000000000000}"/>
          </ac:spMkLst>
        </pc:spChg>
        <pc:spChg chg="del">
          <ac:chgData name="Jarvon Carson" userId="f1f62c45-4a19-4f8e-934b-b4c64f876624" providerId="ADAL" clId="{42611756-46DB-483C-83C5-7964E10C619E}" dt="2021-03-19T18:40:04.933" v="419" actId="478"/>
          <ac:spMkLst>
            <pc:docMk/>
            <pc:sldMk cId="3715687244" sldId="384"/>
            <ac:spMk id="4" creationId="{00000000-0000-0000-0000-000000000000}"/>
          </ac:spMkLst>
        </pc:spChg>
        <pc:spChg chg="del">
          <ac:chgData name="Jarvon Carson" userId="f1f62c45-4a19-4f8e-934b-b4c64f876624" providerId="ADAL" clId="{42611756-46DB-483C-83C5-7964E10C619E}" dt="2021-03-19T18:40:06.778" v="420" actId="478"/>
          <ac:spMkLst>
            <pc:docMk/>
            <pc:sldMk cId="3715687244" sldId="384"/>
            <ac:spMk id="5" creationId="{00000000-0000-0000-0000-000000000000}"/>
          </ac:spMkLst>
        </pc:spChg>
      </pc:sldChg>
      <pc:sldChg chg="delSp modSp mod">
        <pc:chgData name="Jarvon Carson" userId="f1f62c45-4a19-4f8e-934b-b4c64f876624" providerId="ADAL" clId="{42611756-46DB-483C-83C5-7964E10C619E}" dt="2021-03-19T18:41:17.001" v="435" actId="478"/>
        <pc:sldMkLst>
          <pc:docMk/>
          <pc:sldMk cId="3222845214" sldId="385"/>
        </pc:sldMkLst>
        <pc:spChg chg="mod">
          <ac:chgData name="Jarvon Carson" userId="f1f62c45-4a19-4f8e-934b-b4c64f876624" providerId="ADAL" clId="{42611756-46DB-483C-83C5-7964E10C619E}" dt="2021-03-19T18:41:05.117" v="433" actId="1076"/>
          <ac:spMkLst>
            <pc:docMk/>
            <pc:sldMk cId="3222845214" sldId="385"/>
            <ac:spMk id="3" creationId="{00000000-0000-0000-0000-000000000000}"/>
          </ac:spMkLst>
        </pc:spChg>
        <pc:spChg chg="del">
          <ac:chgData name="Jarvon Carson" userId="f1f62c45-4a19-4f8e-934b-b4c64f876624" providerId="ADAL" clId="{42611756-46DB-483C-83C5-7964E10C619E}" dt="2021-03-19T18:41:15.481" v="434" actId="478"/>
          <ac:spMkLst>
            <pc:docMk/>
            <pc:sldMk cId="3222845214" sldId="385"/>
            <ac:spMk id="4" creationId="{00000000-0000-0000-0000-000000000000}"/>
          </ac:spMkLst>
        </pc:spChg>
        <pc:spChg chg="del">
          <ac:chgData name="Jarvon Carson" userId="f1f62c45-4a19-4f8e-934b-b4c64f876624" providerId="ADAL" clId="{42611756-46DB-483C-83C5-7964E10C619E}" dt="2021-03-19T18:41:17.001" v="435" actId="478"/>
          <ac:spMkLst>
            <pc:docMk/>
            <pc:sldMk cId="3222845214" sldId="385"/>
            <ac:spMk id="5" creationId="{00000000-0000-0000-0000-000000000000}"/>
          </ac:spMkLst>
        </pc:spChg>
      </pc:sldChg>
      <pc:sldChg chg="delSp modSp mod">
        <pc:chgData name="Jarvon Carson" userId="f1f62c45-4a19-4f8e-934b-b4c64f876624" providerId="ADAL" clId="{42611756-46DB-483C-83C5-7964E10C619E}" dt="2021-03-19T18:42:59.033" v="477" actId="113"/>
        <pc:sldMkLst>
          <pc:docMk/>
          <pc:sldMk cId="486911090" sldId="386"/>
        </pc:sldMkLst>
        <pc:spChg chg="mod">
          <ac:chgData name="Jarvon Carson" userId="f1f62c45-4a19-4f8e-934b-b4c64f876624" providerId="ADAL" clId="{42611756-46DB-483C-83C5-7964E10C619E}" dt="2021-03-19T18:42:59.033" v="477" actId="113"/>
          <ac:spMkLst>
            <pc:docMk/>
            <pc:sldMk cId="486911090" sldId="386"/>
            <ac:spMk id="2" creationId="{00000000-0000-0000-0000-000000000000}"/>
          </ac:spMkLst>
        </pc:spChg>
        <pc:spChg chg="mod">
          <ac:chgData name="Jarvon Carson" userId="f1f62c45-4a19-4f8e-934b-b4c64f876624" providerId="ADAL" clId="{42611756-46DB-483C-83C5-7964E10C619E}" dt="2021-03-19T18:41:56.549" v="440" actId="255"/>
          <ac:spMkLst>
            <pc:docMk/>
            <pc:sldMk cId="486911090" sldId="386"/>
            <ac:spMk id="3" creationId="{00000000-0000-0000-0000-000000000000}"/>
          </ac:spMkLst>
        </pc:spChg>
        <pc:spChg chg="del">
          <ac:chgData name="Jarvon Carson" userId="f1f62c45-4a19-4f8e-934b-b4c64f876624" providerId="ADAL" clId="{42611756-46DB-483C-83C5-7964E10C619E}" dt="2021-03-19T18:41:44.178" v="436" actId="478"/>
          <ac:spMkLst>
            <pc:docMk/>
            <pc:sldMk cId="486911090" sldId="386"/>
            <ac:spMk id="4" creationId="{00000000-0000-0000-0000-000000000000}"/>
          </ac:spMkLst>
        </pc:spChg>
        <pc:spChg chg="del">
          <ac:chgData name="Jarvon Carson" userId="f1f62c45-4a19-4f8e-934b-b4c64f876624" providerId="ADAL" clId="{42611756-46DB-483C-83C5-7964E10C619E}" dt="2021-03-19T18:41:45.867" v="437" actId="478"/>
          <ac:spMkLst>
            <pc:docMk/>
            <pc:sldMk cId="486911090" sldId="386"/>
            <ac:spMk id="5" creationId="{00000000-0000-0000-0000-000000000000}"/>
          </ac:spMkLst>
        </pc:spChg>
      </pc:sldChg>
      <pc:sldChg chg="delSp mod">
        <pc:chgData name="Jarvon Carson" userId="f1f62c45-4a19-4f8e-934b-b4c64f876624" providerId="ADAL" clId="{42611756-46DB-483C-83C5-7964E10C619E}" dt="2021-03-19T18:43:12.557" v="479" actId="478"/>
        <pc:sldMkLst>
          <pc:docMk/>
          <pc:sldMk cId="2583718314" sldId="387"/>
        </pc:sldMkLst>
        <pc:spChg chg="del">
          <ac:chgData name="Jarvon Carson" userId="f1f62c45-4a19-4f8e-934b-b4c64f876624" providerId="ADAL" clId="{42611756-46DB-483C-83C5-7964E10C619E}" dt="2021-03-19T18:43:10.783" v="478" actId="478"/>
          <ac:spMkLst>
            <pc:docMk/>
            <pc:sldMk cId="2583718314" sldId="387"/>
            <ac:spMk id="4" creationId="{00000000-0000-0000-0000-000000000000}"/>
          </ac:spMkLst>
        </pc:spChg>
        <pc:spChg chg="del">
          <ac:chgData name="Jarvon Carson" userId="f1f62c45-4a19-4f8e-934b-b4c64f876624" providerId="ADAL" clId="{42611756-46DB-483C-83C5-7964E10C619E}" dt="2021-03-19T18:43:12.557" v="479" actId="478"/>
          <ac:spMkLst>
            <pc:docMk/>
            <pc:sldMk cId="2583718314" sldId="387"/>
            <ac:spMk id="5" creationId="{00000000-0000-0000-0000-000000000000}"/>
          </ac:spMkLst>
        </pc:spChg>
      </pc:sldChg>
      <pc:sldChg chg="delSp modSp mod">
        <pc:chgData name="Jarvon Carson" userId="f1f62c45-4a19-4f8e-934b-b4c64f876624" providerId="ADAL" clId="{42611756-46DB-483C-83C5-7964E10C619E}" dt="2021-03-19T18:44:01.146" v="493" actId="207"/>
        <pc:sldMkLst>
          <pc:docMk/>
          <pc:sldMk cId="4022466021" sldId="388"/>
        </pc:sldMkLst>
        <pc:spChg chg="mod">
          <ac:chgData name="Jarvon Carson" userId="f1f62c45-4a19-4f8e-934b-b4c64f876624" providerId="ADAL" clId="{42611756-46DB-483C-83C5-7964E10C619E}" dt="2021-03-19T18:44:01.146" v="493" actId="207"/>
          <ac:spMkLst>
            <pc:docMk/>
            <pc:sldMk cId="4022466021" sldId="388"/>
            <ac:spMk id="2" creationId="{00000000-0000-0000-0000-000000000000}"/>
          </ac:spMkLst>
        </pc:spChg>
        <pc:spChg chg="mod">
          <ac:chgData name="Jarvon Carson" userId="f1f62c45-4a19-4f8e-934b-b4c64f876624" providerId="ADAL" clId="{42611756-46DB-483C-83C5-7964E10C619E}" dt="2021-03-19T18:43:33.616" v="487" actId="20577"/>
          <ac:spMkLst>
            <pc:docMk/>
            <pc:sldMk cId="4022466021" sldId="388"/>
            <ac:spMk id="3" creationId="{00000000-0000-0000-0000-000000000000}"/>
          </ac:spMkLst>
        </pc:spChg>
        <pc:spChg chg="del">
          <ac:chgData name="Jarvon Carson" userId="f1f62c45-4a19-4f8e-934b-b4c64f876624" providerId="ADAL" clId="{42611756-46DB-483C-83C5-7964E10C619E}" dt="2021-03-19T18:43:22.239" v="480" actId="478"/>
          <ac:spMkLst>
            <pc:docMk/>
            <pc:sldMk cId="4022466021" sldId="388"/>
            <ac:spMk id="4" creationId="{00000000-0000-0000-0000-000000000000}"/>
          </ac:spMkLst>
        </pc:spChg>
        <pc:spChg chg="del">
          <ac:chgData name="Jarvon Carson" userId="f1f62c45-4a19-4f8e-934b-b4c64f876624" providerId="ADAL" clId="{42611756-46DB-483C-83C5-7964E10C619E}" dt="2021-03-19T18:43:23.947" v="481" actId="478"/>
          <ac:spMkLst>
            <pc:docMk/>
            <pc:sldMk cId="4022466021" sldId="388"/>
            <ac:spMk id="5" creationId="{00000000-0000-0000-0000-000000000000}"/>
          </ac:spMkLst>
        </pc:spChg>
      </pc:sldChg>
      <pc:sldChg chg="delSp modSp mod">
        <pc:chgData name="Jarvon Carson" userId="f1f62c45-4a19-4f8e-934b-b4c64f876624" providerId="ADAL" clId="{42611756-46DB-483C-83C5-7964E10C619E}" dt="2021-03-19T18:45:43.234" v="497" actId="207"/>
        <pc:sldMkLst>
          <pc:docMk/>
          <pc:sldMk cId="2027934974" sldId="389"/>
        </pc:sldMkLst>
        <pc:spChg chg="mod">
          <ac:chgData name="Jarvon Carson" userId="f1f62c45-4a19-4f8e-934b-b4c64f876624" providerId="ADAL" clId="{42611756-46DB-483C-83C5-7964E10C619E}" dt="2021-03-19T18:45:43.234" v="497" actId="207"/>
          <ac:spMkLst>
            <pc:docMk/>
            <pc:sldMk cId="2027934974" sldId="389"/>
            <ac:spMk id="2" creationId="{00000000-0000-0000-0000-000000000000}"/>
          </ac:spMkLst>
        </pc:spChg>
        <pc:spChg chg="del">
          <ac:chgData name="Jarvon Carson" userId="f1f62c45-4a19-4f8e-934b-b4c64f876624" providerId="ADAL" clId="{42611756-46DB-483C-83C5-7964E10C619E}" dt="2021-03-19T18:44:18.065" v="494" actId="478"/>
          <ac:spMkLst>
            <pc:docMk/>
            <pc:sldMk cId="2027934974" sldId="389"/>
            <ac:spMk id="4" creationId="{00000000-0000-0000-0000-000000000000}"/>
          </ac:spMkLst>
        </pc:spChg>
        <pc:spChg chg="del">
          <ac:chgData name="Jarvon Carson" userId="f1f62c45-4a19-4f8e-934b-b4c64f876624" providerId="ADAL" clId="{42611756-46DB-483C-83C5-7964E10C619E}" dt="2021-03-19T18:44:20.958" v="495" actId="478"/>
          <ac:spMkLst>
            <pc:docMk/>
            <pc:sldMk cId="2027934974" sldId="389"/>
            <ac:spMk id="5" creationId="{00000000-0000-0000-0000-000000000000}"/>
          </ac:spMkLst>
        </pc:spChg>
      </pc:sldChg>
      <pc:sldChg chg="modSp mod">
        <pc:chgData name="Jarvon Carson" userId="f1f62c45-4a19-4f8e-934b-b4c64f876624" providerId="ADAL" clId="{42611756-46DB-483C-83C5-7964E10C619E}" dt="2021-03-19T18:28:42.060" v="268" actId="1076"/>
        <pc:sldMkLst>
          <pc:docMk/>
          <pc:sldMk cId="53901058" sldId="390"/>
        </pc:sldMkLst>
        <pc:spChg chg="mod">
          <ac:chgData name="Jarvon Carson" userId="f1f62c45-4a19-4f8e-934b-b4c64f876624" providerId="ADAL" clId="{42611756-46DB-483C-83C5-7964E10C619E}" dt="2021-03-19T18:28:42.060" v="268" actId="1076"/>
          <ac:spMkLst>
            <pc:docMk/>
            <pc:sldMk cId="53901058" sldId="390"/>
            <ac:spMk id="4" creationId="{00000000-0000-0000-0000-000000000000}"/>
          </ac:spMkLst>
        </pc:spChg>
      </pc:sldChg>
      <pc:sldChg chg="delSp modSp mod">
        <pc:chgData name="Jarvon Carson" userId="f1f62c45-4a19-4f8e-934b-b4c64f876624" providerId="ADAL" clId="{42611756-46DB-483C-83C5-7964E10C619E}" dt="2021-03-19T18:29:37.063" v="281" actId="114"/>
        <pc:sldMkLst>
          <pc:docMk/>
          <pc:sldMk cId="48716359" sldId="391"/>
        </pc:sldMkLst>
        <pc:spChg chg="mod">
          <ac:chgData name="Jarvon Carson" userId="f1f62c45-4a19-4f8e-934b-b4c64f876624" providerId="ADAL" clId="{42611756-46DB-483C-83C5-7964E10C619E}" dt="2021-03-19T18:29:06.345" v="273" actId="1076"/>
          <ac:spMkLst>
            <pc:docMk/>
            <pc:sldMk cId="48716359" sldId="391"/>
            <ac:spMk id="3" creationId="{00000000-0000-0000-0000-000000000000}"/>
          </ac:spMkLst>
        </pc:spChg>
        <pc:spChg chg="del">
          <ac:chgData name="Jarvon Carson" userId="f1f62c45-4a19-4f8e-934b-b4c64f876624" providerId="ADAL" clId="{42611756-46DB-483C-83C5-7964E10C619E}" dt="2021-03-19T18:28:58.414" v="271" actId="478"/>
          <ac:spMkLst>
            <pc:docMk/>
            <pc:sldMk cId="48716359" sldId="391"/>
            <ac:spMk id="4" creationId="{00000000-0000-0000-0000-000000000000}"/>
          </ac:spMkLst>
        </pc:spChg>
        <pc:spChg chg="del mod">
          <ac:chgData name="Jarvon Carson" userId="f1f62c45-4a19-4f8e-934b-b4c64f876624" providerId="ADAL" clId="{42611756-46DB-483C-83C5-7964E10C619E}" dt="2021-03-19T18:28:53.579" v="270" actId="478"/>
          <ac:spMkLst>
            <pc:docMk/>
            <pc:sldMk cId="48716359" sldId="391"/>
            <ac:spMk id="5" creationId="{00000000-0000-0000-0000-000000000000}"/>
          </ac:spMkLst>
        </pc:spChg>
        <pc:spChg chg="mod">
          <ac:chgData name="Jarvon Carson" userId="f1f62c45-4a19-4f8e-934b-b4c64f876624" providerId="ADAL" clId="{42611756-46DB-483C-83C5-7964E10C619E}" dt="2021-03-19T18:29:37.063" v="281" actId="114"/>
          <ac:spMkLst>
            <pc:docMk/>
            <pc:sldMk cId="48716359" sldId="391"/>
            <ac:spMk id="8" creationId="{00000000-0000-0000-0000-000000000000}"/>
          </ac:spMkLst>
        </pc:spChg>
        <pc:picChg chg="mod">
          <ac:chgData name="Jarvon Carson" userId="f1f62c45-4a19-4f8e-934b-b4c64f876624" providerId="ADAL" clId="{42611756-46DB-483C-83C5-7964E10C619E}" dt="2021-03-19T18:29:17.353" v="275" actId="14100"/>
          <ac:picMkLst>
            <pc:docMk/>
            <pc:sldMk cId="48716359" sldId="391"/>
            <ac:picMk id="7" creationId="{00000000-0000-0000-0000-000000000000}"/>
          </ac:picMkLst>
        </pc:picChg>
      </pc:sldChg>
      <pc:sldChg chg="delSp modSp mod">
        <pc:chgData name="Jarvon Carson" userId="f1f62c45-4a19-4f8e-934b-b4c64f876624" providerId="ADAL" clId="{42611756-46DB-483C-83C5-7964E10C619E}" dt="2021-03-19T18:30:58.101" v="296" actId="478"/>
        <pc:sldMkLst>
          <pc:docMk/>
          <pc:sldMk cId="685761046" sldId="392"/>
        </pc:sldMkLst>
        <pc:spChg chg="mod">
          <ac:chgData name="Jarvon Carson" userId="f1f62c45-4a19-4f8e-934b-b4c64f876624" providerId="ADAL" clId="{42611756-46DB-483C-83C5-7964E10C619E}" dt="2021-03-19T18:30:13.767" v="287" actId="255"/>
          <ac:spMkLst>
            <pc:docMk/>
            <pc:sldMk cId="685761046" sldId="392"/>
            <ac:spMk id="2" creationId="{00000000-0000-0000-0000-000000000000}"/>
          </ac:spMkLst>
        </pc:spChg>
        <pc:spChg chg="del">
          <ac:chgData name="Jarvon Carson" userId="f1f62c45-4a19-4f8e-934b-b4c64f876624" providerId="ADAL" clId="{42611756-46DB-483C-83C5-7964E10C619E}" dt="2021-03-19T18:30:56.194" v="295" actId="478"/>
          <ac:spMkLst>
            <pc:docMk/>
            <pc:sldMk cId="685761046" sldId="392"/>
            <ac:spMk id="5" creationId="{00000000-0000-0000-0000-000000000000}"/>
          </ac:spMkLst>
        </pc:spChg>
        <pc:spChg chg="del">
          <ac:chgData name="Jarvon Carson" userId="f1f62c45-4a19-4f8e-934b-b4c64f876624" providerId="ADAL" clId="{42611756-46DB-483C-83C5-7964E10C619E}" dt="2021-03-19T18:30:58.101" v="296" actId="478"/>
          <ac:spMkLst>
            <pc:docMk/>
            <pc:sldMk cId="685761046" sldId="392"/>
            <ac:spMk id="6" creationId="{00000000-0000-0000-0000-000000000000}"/>
          </ac:spMkLst>
        </pc:spChg>
      </pc:sldChg>
      <pc:sldChg chg="delSp modSp mod">
        <pc:chgData name="Jarvon Carson" userId="f1f62c45-4a19-4f8e-934b-b4c64f876624" providerId="ADAL" clId="{42611756-46DB-483C-83C5-7964E10C619E}" dt="2021-03-19T18:31:08.105" v="298" actId="478"/>
        <pc:sldMkLst>
          <pc:docMk/>
          <pc:sldMk cId="39495070" sldId="393"/>
        </pc:sldMkLst>
        <pc:spChg chg="mod">
          <ac:chgData name="Jarvon Carson" userId="f1f62c45-4a19-4f8e-934b-b4c64f876624" providerId="ADAL" clId="{42611756-46DB-483C-83C5-7964E10C619E}" dt="2021-03-19T18:30:34.836" v="290" actId="255"/>
          <ac:spMkLst>
            <pc:docMk/>
            <pc:sldMk cId="39495070" sldId="393"/>
            <ac:spMk id="3" creationId="{00000000-0000-0000-0000-000000000000}"/>
          </ac:spMkLst>
        </pc:spChg>
        <pc:spChg chg="del">
          <ac:chgData name="Jarvon Carson" userId="f1f62c45-4a19-4f8e-934b-b4c64f876624" providerId="ADAL" clId="{42611756-46DB-483C-83C5-7964E10C619E}" dt="2021-03-19T18:31:06.399" v="297" actId="478"/>
          <ac:spMkLst>
            <pc:docMk/>
            <pc:sldMk cId="39495070" sldId="393"/>
            <ac:spMk id="4" creationId="{00000000-0000-0000-0000-000000000000}"/>
          </ac:spMkLst>
        </pc:spChg>
        <pc:spChg chg="del">
          <ac:chgData name="Jarvon Carson" userId="f1f62c45-4a19-4f8e-934b-b4c64f876624" providerId="ADAL" clId="{42611756-46DB-483C-83C5-7964E10C619E}" dt="2021-03-19T18:31:08.105" v="298" actId="478"/>
          <ac:spMkLst>
            <pc:docMk/>
            <pc:sldMk cId="39495070" sldId="393"/>
            <ac:spMk id="5" creationId="{00000000-0000-0000-0000-000000000000}"/>
          </ac:spMkLst>
        </pc:spChg>
      </pc:sldChg>
      <pc:sldChg chg="modSp mod">
        <pc:chgData name="Jarvon Carson" userId="f1f62c45-4a19-4f8e-934b-b4c64f876624" providerId="ADAL" clId="{42611756-46DB-483C-83C5-7964E10C619E}" dt="2021-03-19T18:34:48.556" v="345" actId="1076"/>
        <pc:sldMkLst>
          <pc:docMk/>
          <pc:sldMk cId="3496473272" sldId="394"/>
        </pc:sldMkLst>
        <pc:spChg chg="mod">
          <ac:chgData name="Jarvon Carson" userId="f1f62c45-4a19-4f8e-934b-b4c64f876624" providerId="ADAL" clId="{42611756-46DB-483C-83C5-7964E10C619E}" dt="2021-03-19T18:34:48.556" v="345" actId="1076"/>
          <ac:spMkLst>
            <pc:docMk/>
            <pc:sldMk cId="3496473272" sldId="394"/>
            <ac:spMk id="3" creationId="{00000000-0000-0000-0000-000000000000}"/>
          </ac:spMkLst>
        </pc:spChg>
        <pc:spChg chg="mod">
          <ac:chgData name="Jarvon Carson" userId="f1f62c45-4a19-4f8e-934b-b4c64f876624" providerId="ADAL" clId="{42611756-46DB-483C-83C5-7964E10C619E}" dt="2021-03-19T18:34:37.885" v="342" actId="122"/>
          <ac:spMkLst>
            <pc:docMk/>
            <pc:sldMk cId="3496473272" sldId="394"/>
            <ac:spMk id="4" creationId="{00000000-0000-0000-0000-000000000000}"/>
          </ac:spMkLst>
        </pc:spChg>
        <pc:spChg chg="mod">
          <ac:chgData name="Jarvon Carson" userId="f1f62c45-4a19-4f8e-934b-b4c64f876624" providerId="ADAL" clId="{42611756-46DB-483C-83C5-7964E10C619E}" dt="2021-03-19T18:34:42.114" v="344" actId="122"/>
          <ac:spMkLst>
            <pc:docMk/>
            <pc:sldMk cId="3496473272" sldId="394"/>
            <ac:spMk id="6" creationId="{00000000-0000-0000-0000-000000000000}"/>
          </ac:spMkLst>
        </pc:spChg>
      </pc:sldChg>
      <pc:sldChg chg="modSp mod">
        <pc:chgData name="Jarvon Carson" userId="f1f62c45-4a19-4f8e-934b-b4c64f876624" providerId="ADAL" clId="{42611756-46DB-483C-83C5-7964E10C619E}" dt="2021-03-19T18:12:37.734" v="60" actId="1076"/>
        <pc:sldMkLst>
          <pc:docMk/>
          <pc:sldMk cId="639924081" sldId="395"/>
        </pc:sldMkLst>
        <pc:spChg chg="mod">
          <ac:chgData name="Jarvon Carson" userId="f1f62c45-4a19-4f8e-934b-b4c64f876624" providerId="ADAL" clId="{42611756-46DB-483C-83C5-7964E10C619E}" dt="2021-03-19T18:12:37.734" v="60" actId="1076"/>
          <ac:spMkLst>
            <pc:docMk/>
            <pc:sldMk cId="639924081" sldId="395"/>
            <ac:spMk id="4" creationId="{00000000-0000-0000-0000-000000000000}"/>
          </ac:spMkLst>
        </pc:spChg>
      </pc:sldChg>
      <pc:sldChg chg="add">
        <pc:chgData name="Jarvon Carson" userId="f1f62c45-4a19-4f8e-934b-b4c64f876624" providerId="ADAL" clId="{42611756-46DB-483C-83C5-7964E10C619E}" dt="2021-03-19T18:10:44.064" v="39"/>
        <pc:sldMkLst>
          <pc:docMk/>
          <pc:sldMk cId="672654274" sldId="396"/>
        </pc:sldMkLst>
      </pc:sldChg>
      <pc:sldChg chg="add setBg">
        <pc:chgData name="Jarvon Carson" userId="f1f62c45-4a19-4f8e-934b-b4c64f876624" providerId="ADAL" clId="{42611756-46DB-483C-83C5-7964E10C619E}" dt="2021-03-19T18:10:44.064" v="39"/>
        <pc:sldMkLst>
          <pc:docMk/>
          <pc:sldMk cId="33294878" sldId="397"/>
        </pc:sldMkLst>
      </pc:sldChg>
      <pc:sldChg chg="add setBg">
        <pc:chgData name="Jarvon Carson" userId="f1f62c45-4a19-4f8e-934b-b4c64f876624" providerId="ADAL" clId="{42611756-46DB-483C-83C5-7964E10C619E}" dt="2021-03-19T18:10:44.064" v="39"/>
        <pc:sldMkLst>
          <pc:docMk/>
          <pc:sldMk cId="2747782567" sldId="3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3/19/2021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1314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46</a:t>
            </a:fld>
            <a:endParaRPr lang="en-US"/>
          </a:p>
        </p:txBody>
      </p:sp>
    </p:spTree>
    <p:extLst>
      <p:ext uri="{BB962C8B-B14F-4D97-AF65-F5344CB8AC3E}">
        <p14:creationId xmlns:p14="http://schemas.microsoft.com/office/powerpoint/2010/main" val="424020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47</a:t>
            </a:fld>
            <a:endParaRPr lang="en-US"/>
          </a:p>
        </p:txBody>
      </p:sp>
    </p:spTree>
    <p:extLst>
      <p:ext uri="{BB962C8B-B14F-4D97-AF65-F5344CB8AC3E}">
        <p14:creationId xmlns:p14="http://schemas.microsoft.com/office/powerpoint/2010/main" val="345928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48</a:t>
            </a:fld>
            <a:endParaRPr lang="en-US"/>
          </a:p>
        </p:txBody>
      </p:sp>
    </p:spTree>
    <p:extLst>
      <p:ext uri="{BB962C8B-B14F-4D97-AF65-F5344CB8AC3E}">
        <p14:creationId xmlns:p14="http://schemas.microsoft.com/office/powerpoint/2010/main" val="386476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269840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142828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53153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24297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137207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213971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1D1C9-99ED-4BAE-B0EB-0468EAB0416D}" type="slidenum">
              <a:rPr lang="en-US" smtClean="0"/>
              <a:pPr/>
              <a:t>30</a:t>
            </a:fld>
            <a:endParaRPr lang="en-US" dirty="0"/>
          </a:p>
        </p:txBody>
      </p:sp>
    </p:spTree>
    <p:extLst>
      <p:ext uri="{BB962C8B-B14F-4D97-AF65-F5344CB8AC3E}">
        <p14:creationId xmlns:p14="http://schemas.microsoft.com/office/powerpoint/2010/main" val="140241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45</a:t>
            </a:fld>
            <a:endParaRPr lang="en-US"/>
          </a:p>
        </p:txBody>
      </p:sp>
    </p:spTree>
    <p:extLst>
      <p:ext uri="{BB962C8B-B14F-4D97-AF65-F5344CB8AC3E}">
        <p14:creationId xmlns:p14="http://schemas.microsoft.com/office/powerpoint/2010/main" val="226001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extLst>
      <p:ext uri="{BB962C8B-B14F-4D97-AF65-F5344CB8AC3E}">
        <p14:creationId xmlns:p14="http://schemas.microsoft.com/office/powerpoint/2010/main" val="146528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2195614830"/>
      </p:ext>
    </p:extLst>
  </p:cSld>
  <p:clrMapOvr>
    <a:masterClrMapping/>
  </p:clrMapOvr>
  <p:transition spd="slow" advTm="500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a:t>Webinar Title</a:t>
            </a:r>
            <a:br>
              <a:rPr lang="en-US" dirty="0"/>
            </a:br>
            <a:endParaRPr lang="en-US" dirty="0"/>
          </a:p>
        </p:txBody>
      </p:sp>
      <p:sp>
        <p:nvSpPr>
          <p:cNvPr id="7" name="Rectangle 6"/>
          <p:cNvSpPr/>
          <p:nvPr userDrawn="1"/>
        </p:nvSpPr>
        <p:spPr>
          <a:xfrm>
            <a:off x="1028699" y="3930196"/>
            <a:ext cx="7086600" cy="1569660"/>
          </a:xfrm>
          <a:prstGeom prst="rect">
            <a:avLst/>
          </a:prstGeom>
        </p:spPr>
        <p:txBody>
          <a:bodyPr wrap="square">
            <a:spAutoFit/>
          </a:bodyPr>
          <a:lstStyle/>
          <a:p>
            <a:pPr algn="ctr"/>
            <a:r>
              <a:rPr lang="en-US" sz="3200" b="1" dirty="0"/>
              <a:t>Date</a:t>
            </a:r>
          </a:p>
          <a:p>
            <a:pPr algn="ctr"/>
            <a:endParaRPr lang="en-US" sz="3200" b="1" dirty="0"/>
          </a:p>
          <a:p>
            <a:pPr algn="ctr"/>
            <a:r>
              <a:rPr lang="en-US" sz="3200" b="1" dirty="0"/>
              <a:t>Presenter: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938553"/>
            <a:ext cx="3124200" cy="1170905"/>
          </a:xfrm>
          <a:prstGeom prst="rect">
            <a:avLst/>
          </a:prstGeom>
        </p:spPr>
      </p:pic>
    </p:spTree>
    <p:extLst>
      <p:ext uri="{BB962C8B-B14F-4D97-AF65-F5344CB8AC3E}">
        <p14:creationId xmlns:p14="http://schemas.microsoft.com/office/powerpoint/2010/main" val="226062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extLst>
      <p:ext uri="{BB962C8B-B14F-4D97-AF65-F5344CB8AC3E}">
        <p14:creationId xmlns:p14="http://schemas.microsoft.com/office/powerpoint/2010/main" val="386857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www.councilforeconed.org </a:t>
            </a:r>
            <a:endParaRPr lang="en-US" dirty="0"/>
          </a:p>
        </p:txBody>
      </p:sp>
      <p:sp>
        <p:nvSpPr>
          <p:cNvPr id="4" name="Slide Number Placeholder 3"/>
          <p:cNvSpPr>
            <a:spLocks noGrp="1"/>
          </p:cNvSpPr>
          <p:nvPr>
            <p:ph type="sldNum" sz="quarter" idx="11"/>
          </p:nvPr>
        </p:nvSpPr>
        <p:spPr/>
        <p:txBody>
          <a:bodyPr/>
          <a:lstStyle/>
          <a:p>
            <a:fld id="{60921177-3047-4604-B14F-505EA243D6B1}" type="slidenum">
              <a:rPr lang="en-US" smtClean="0"/>
              <a:pPr/>
              <a:t>‹#›</a:t>
            </a:fld>
            <a:endParaRPr lang="en-US" dirty="0"/>
          </a:p>
        </p:txBody>
      </p:sp>
      <p:sp>
        <p:nvSpPr>
          <p:cNvPr id="5" name="Date Placeholder 4"/>
          <p:cNvSpPr>
            <a:spLocks noGrp="1"/>
          </p:cNvSpPr>
          <p:nvPr>
            <p:ph type="dt" sz="half" idx="12"/>
          </p:nvPr>
        </p:nvSpPr>
        <p:spPr/>
        <p:txBody>
          <a:bodyPr/>
          <a:lstStyle/>
          <a:p>
            <a:endParaRPr lang="en-US" dirty="0"/>
          </a:p>
        </p:txBody>
      </p:sp>
    </p:spTree>
    <p:extLst>
      <p:ext uri="{BB962C8B-B14F-4D97-AF65-F5344CB8AC3E}">
        <p14:creationId xmlns:p14="http://schemas.microsoft.com/office/powerpoint/2010/main" val="355656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6" name="Footer Placeholder 4"/>
          <p:cNvSpPr>
            <a:spLocks noGrp="1"/>
          </p:cNvSpPr>
          <p:nvPr>
            <p:ph type="ftr" sz="quarter" idx="17"/>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4108043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8"/>
          <p:cNvSpPr>
            <a:spLocks noGrp="1"/>
          </p:cNvSpPr>
          <p:nvPr>
            <p:ph type="sldNum" sz="quarter" idx="17"/>
          </p:nvPr>
        </p:nvSpPr>
        <p:spPr/>
        <p:txBody>
          <a:bodyPr/>
          <a:lstStyle>
            <a:lvl1pPr>
              <a:defRPr/>
            </a:lvl1pPr>
          </a:lstStyle>
          <a:p>
            <a:fld id="{CFEBA4D8-2E47-4345-BA21-5CD61A5A0BBD}" type="slidenum">
              <a:rPr lang="en-US"/>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9"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3230361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106706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6"/>
          </p:nvPr>
        </p:nvSpPr>
        <p:spPr>
          <a:xfrm>
            <a:off x="609600" y="64008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0" name="Slide Number Placeholder 5"/>
          <p:cNvSpPr>
            <a:spLocks noGrp="1"/>
          </p:cNvSpPr>
          <p:nvPr>
            <p:ph type="sldNum" sz="quarter" idx="17"/>
          </p:nvPr>
        </p:nvSpPr>
        <p:spPr>
          <a:xfrm>
            <a:off x="7162800" y="6553200"/>
            <a:ext cx="129540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Tree>
    <p:extLst>
      <p:ext uri="{BB962C8B-B14F-4D97-AF65-F5344CB8AC3E}">
        <p14:creationId xmlns:p14="http://schemas.microsoft.com/office/powerpoint/2010/main" val="126184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a:t>www.councilforeconed.org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endParaRPr lang="en-US" dirty="0"/>
          </a:p>
        </p:txBody>
      </p:sp>
    </p:spTree>
    <p:extLst>
      <p:ext uri="{BB962C8B-B14F-4D97-AF65-F5344CB8AC3E}">
        <p14:creationId xmlns:p14="http://schemas.microsoft.com/office/powerpoint/2010/main" val="3488015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The_Return_of_Depression_Economics_and_the_Crisis_of_200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krugman.blogs.nytimes.com/2015/06/06/why-am-i-a-keynesian/"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panarchy.org/keynes/laissezfaire.1926.html" TargetMode="External"/><Relationship Id="rId3" Type="http://schemas.openxmlformats.org/officeDocument/2006/relationships/hyperlink" Target="https://www.ncsl.org/research/fiscal-policy/state-fiscal-responses-to-covid-19.aspx#:~:text=President%20Donald%20Trump%20declared%20a,response%20to%20the%20coronavirus%20epidemic.&amp;text=The%20relief%20package%20allocates%20an,package%20in%20modern%20American%20history." TargetMode="External"/><Relationship Id="rId7" Type="http://schemas.openxmlformats.org/officeDocument/2006/relationships/hyperlink" Target="https://delong.typepad.com/egregious_moderation/2008/12/john-maynard-k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iea.org.uk/sites/default/files/publications/files/KEYNES%20VERSUS%20THE%20KEYNESIANS.pdf" TargetMode="External"/><Relationship Id="rId5" Type="http://schemas.openxmlformats.org/officeDocument/2006/relationships/hyperlink" Target="http://www.la.utexas.edu/users/hcleaver/368/368KeynesOpenLetFDRtable.pdf" TargetMode="External"/><Relationship Id="rId4" Type="http://schemas.openxmlformats.org/officeDocument/2006/relationships/hyperlink" Target="http://evonomics.com/new-keynesian-economics-betrays-keynes/" TargetMode="External"/><Relationship Id="rId9" Type="http://schemas.openxmlformats.org/officeDocument/2006/relationships/hyperlink" Target="https://noahpinionblog.blogspot.com/2015/06/economic-arguments-as-stalking-horses.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krugman.blogs.nytimes.com/2015/06/06/why-am-i-a-keynesian/" TargetMode="External"/><Relationship Id="rId7" Type="http://schemas.openxmlformats.org/officeDocument/2006/relationships/hyperlink" Target="https://www.treasury.gov/initiatives/financial-stability/Pages/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thebalance.com/what-was-obama-s-stimulus-package-3305625" TargetMode="External"/><Relationship Id="rId5" Type="http://schemas.openxmlformats.org/officeDocument/2006/relationships/hyperlink" Target="https://www.thebalance.com/bush-economic-stimulus-package-3305782" TargetMode="External"/><Relationship Id="rId4" Type="http://schemas.openxmlformats.org/officeDocument/2006/relationships/hyperlink" Target="https://www.forbes.com/sites/modeledbehavior/2015/06/06/macro-ideology/#473a352a15c7"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hyperlink" Target="https://councilforeconed.regfox.com/2021-sloan-teaching-champion-awards" TargetMode="External"/><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hyperlink" Target="mailto:rrivera@councilforeconed.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00470"/>
            <a:ext cx="7772400" cy="3428999"/>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lnSpc>
                <a:spcPct val="100000"/>
              </a:lnSpc>
              <a:spcAft>
                <a:spcPts val="0"/>
              </a:spcAft>
              <a:defRPr/>
            </a:pPr>
            <a:r>
              <a:rPr lang="en-US" sz="4000" dirty="0"/>
              <a:t>Fundamentals of A.P. Economics:</a:t>
            </a:r>
            <a:br>
              <a:rPr lang="en-US" sz="4000" dirty="0"/>
            </a:br>
            <a:r>
              <a:rPr lang="en-US" sz="4000" dirty="0">
                <a:solidFill>
                  <a:srgbClr val="7A9900"/>
                </a:solidFill>
              </a:rPr>
              <a:t>Supply and </a:t>
            </a:r>
            <a:br>
              <a:rPr lang="en-US" sz="4000" dirty="0">
                <a:solidFill>
                  <a:srgbClr val="7A9900"/>
                </a:solidFill>
              </a:rPr>
            </a:br>
            <a:r>
              <a:rPr lang="en-US" sz="4000" dirty="0">
                <a:solidFill>
                  <a:srgbClr val="7A9900"/>
                </a:solidFill>
              </a:rPr>
              <a:t>Aggregate Supply</a:t>
            </a:r>
            <a:br>
              <a:rPr lang="en-US" sz="2400" dirty="0">
                <a:solidFill>
                  <a:srgbClr val="7A9900"/>
                </a:solidFill>
              </a:rPr>
            </a:br>
            <a:br>
              <a:rPr lang="en-US" sz="2400" dirty="0"/>
            </a:br>
            <a:r>
              <a:rPr lang="en-US" sz="2400" i="1" dirty="0">
                <a:solidFill>
                  <a:schemeClr val="tx1"/>
                </a:solidFill>
                <a:latin typeface="Calibri"/>
                <a:ea typeface="ＭＳ Ｐゴシック"/>
                <a:cs typeface="Calibri"/>
              </a:rPr>
              <a:t>Presented by </a:t>
            </a:r>
            <a:br>
              <a:rPr lang="en-US" sz="2400" i="1" dirty="0">
                <a:solidFill>
                  <a:schemeClr val="tx1"/>
                </a:solidFill>
                <a:latin typeface="Calibri"/>
                <a:ea typeface="ＭＳ Ｐゴシック"/>
                <a:cs typeface="Calibri"/>
              </a:rPr>
            </a:br>
            <a:r>
              <a:rPr lang="en-US" sz="2400" b="0" i="1" dirty="0">
                <a:solidFill>
                  <a:schemeClr val="tx1"/>
                </a:solidFill>
                <a:latin typeface="Calibri"/>
                <a:ea typeface="ＭＳ Ｐゴシック"/>
                <a:cs typeface="Calibri"/>
              </a:rPr>
              <a:t>Matthew Gherman</a:t>
            </a:r>
            <a:br>
              <a:rPr lang="en-US" sz="2400" i="1" dirty="0">
                <a:solidFill>
                  <a:schemeClr val="tx1"/>
                </a:solidFill>
                <a:latin typeface="Calibri"/>
                <a:ea typeface="ＭＳ Ｐゴシック"/>
                <a:cs typeface="Calibri"/>
              </a:rPr>
            </a:br>
            <a:r>
              <a:rPr lang="en-US" sz="2400" i="1" dirty="0">
                <a:solidFill>
                  <a:schemeClr val="tx1"/>
                </a:solidFill>
                <a:latin typeface="Calibri"/>
                <a:ea typeface="ＭＳ Ｐゴシック"/>
                <a:cs typeface="Calibri"/>
              </a:rPr>
              <a:t>March 22, 2021</a:t>
            </a:r>
            <a:br>
              <a:rPr lang="en-US" sz="2400" i="1" dirty="0">
                <a:solidFill>
                  <a:schemeClr val="tx1"/>
                </a:solidFill>
                <a:latin typeface="Calibri"/>
                <a:ea typeface="ＭＳ Ｐゴシック"/>
                <a:cs typeface="Calibri"/>
              </a:rPr>
            </a:br>
            <a:r>
              <a:rPr lang="en-US" sz="2400" b="0" i="1" dirty="0">
                <a:solidFill>
                  <a:schemeClr val="tx1"/>
                </a:solidFill>
                <a:latin typeface="Calibri"/>
                <a:ea typeface="ＭＳ Ｐゴシック"/>
                <a:cs typeface="Calibri"/>
              </a:rPr>
              <a:t>mgherman@schools.nyc.gov</a:t>
            </a:r>
            <a:br>
              <a:rPr lang="en-US" sz="2400" dirty="0">
                <a:solidFill>
                  <a:schemeClr val="tx1"/>
                </a:solidFill>
                <a:latin typeface="Calibri"/>
                <a:ea typeface="ＭＳ Ｐゴシック"/>
                <a:cs typeface="Calibri"/>
              </a:rPr>
            </a:br>
            <a:endParaRPr lang="en-US" sz="2400" dirty="0">
              <a:ln w="11430"/>
              <a:solidFill>
                <a:schemeClr val="tx1"/>
              </a:solidFill>
              <a:effectLst>
                <a:outerShdw blurRad="80000" dist="40000" dir="5040000" algn="tl">
                  <a:srgbClr val="000000">
                    <a:alpha val="0"/>
                  </a:srgbClr>
                </a:outerShdw>
              </a:effectLst>
              <a:ea typeface="+mj-ea"/>
              <a:cs typeface="Calibri"/>
            </a:endParaRPr>
          </a:p>
        </p:txBody>
      </p:sp>
    </p:spTree>
    <p:extLst>
      <p:ext uri="{BB962C8B-B14F-4D97-AF65-F5344CB8AC3E}">
        <p14:creationId xmlns:p14="http://schemas.microsoft.com/office/powerpoint/2010/main" val="174109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9643"/>
          </a:xfrm>
        </p:spPr>
        <p:txBody>
          <a:bodyPr/>
          <a:lstStyle/>
          <a:p>
            <a:r>
              <a:rPr lang="en-US" sz="4400" dirty="0"/>
              <a:t>Law of Supply (cont’d)</a:t>
            </a:r>
          </a:p>
        </p:txBody>
      </p:sp>
      <p:sp>
        <p:nvSpPr>
          <p:cNvPr id="3" name="Content Placeholder 2"/>
          <p:cNvSpPr>
            <a:spLocks noGrp="1"/>
          </p:cNvSpPr>
          <p:nvPr>
            <p:ph idx="1"/>
          </p:nvPr>
        </p:nvSpPr>
        <p:spPr>
          <a:xfrm>
            <a:off x="457200" y="1581664"/>
            <a:ext cx="8229600" cy="5535827"/>
          </a:xfrm>
        </p:spPr>
        <p:txBody>
          <a:bodyPr/>
          <a:lstStyle/>
          <a:p>
            <a:pPr marL="0" indent="0">
              <a:buNone/>
            </a:pPr>
            <a:r>
              <a:rPr lang="en-US" sz="2600" dirty="0"/>
              <a:t>- Create a </a:t>
            </a:r>
            <a:r>
              <a:rPr lang="en-US" sz="2600" b="1" dirty="0"/>
              <a:t>schedule</a:t>
            </a:r>
            <a:r>
              <a:rPr lang="en-US" sz="2600" dirty="0"/>
              <a:t>:  at </a:t>
            </a:r>
            <a:r>
              <a:rPr lang="en-US" sz="2600" dirty="0">
                <a:solidFill>
                  <a:srgbClr val="7A9900"/>
                </a:solidFill>
              </a:rPr>
              <a:t>$1</a:t>
            </a:r>
            <a:r>
              <a:rPr lang="en-US" sz="2600" dirty="0"/>
              <a:t>, how many of you would sell chocolate?  If people were willing to pay </a:t>
            </a:r>
            <a:r>
              <a:rPr lang="en-US" sz="2600" dirty="0">
                <a:solidFill>
                  <a:srgbClr val="7A9900"/>
                </a:solidFill>
              </a:rPr>
              <a:t>$2</a:t>
            </a:r>
            <a:r>
              <a:rPr lang="en-US" sz="2600" dirty="0"/>
              <a:t>, how many of you would sell chocolate?  Why did this go up?  </a:t>
            </a:r>
          </a:p>
          <a:p>
            <a:pPr marL="0" indent="0">
              <a:buNone/>
            </a:pPr>
            <a:r>
              <a:rPr lang="en-US" sz="2600" dirty="0"/>
              <a:t>- Your break even went down, now you only need to sell 15 bars to break even and your max profit increased to </a:t>
            </a:r>
            <a:r>
              <a:rPr lang="en-US" sz="2600" dirty="0">
                <a:solidFill>
                  <a:srgbClr val="7A9900"/>
                </a:solidFill>
              </a:rPr>
              <a:t>$45</a:t>
            </a:r>
            <a:r>
              <a:rPr lang="en-US" sz="2600" dirty="0"/>
              <a:t>.</a:t>
            </a:r>
          </a:p>
          <a:p>
            <a:pPr marL="0" indent="0">
              <a:buNone/>
            </a:pPr>
            <a:r>
              <a:rPr lang="en-US" sz="2600" dirty="0"/>
              <a:t>- Inversely, if you could only make </a:t>
            </a:r>
            <a:r>
              <a:rPr lang="en-US" sz="2600" dirty="0">
                <a:solidFill>
                  <a:srgbClr val="7A9900"/>
                </a:solidFill>
              </a:rPr>
              <a:t>$.75</a:t>
            </a:r>
            <a:r>
              <a:rPr lang="en-US" sz="2600" dirty="0"/>
              <a:t>, your break even cost went up, and now it takes longer to profit for less profit.    </a:t>
            </a:r>
          </a:p>
          <a:p>
            <a:pPr marL="0" indent="0" algn="ctr">
              <a:buNone/>
            </a:pPr>
            <a:r>
              <a:rPr lang="en-US" sz="2600" b="1" dirty="0"/>
              <a:t>PRICE = PROFIT</a:t>
            </a:r>
          </a:p>
        </p:txBody>
      </p:sp>
    </p:spTree>
    <p:extLst>
      <p:ext uri="{BB962C8B-B14F-4D97-AF65-F5344CB8AC3E}">
        <p14:creationId xmlns:p14="http://schemas.microsoft.com/office/powerpoint/2010/main" val="353008076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29AE734-CBE3-410D-A8DE-6246E8950F66}"/>
              </a:ext>
            </a:extLst>
          </p:cNvPr>
          <p:cNvPicPr>
            <a:picLocks noGrp="1" noChangeAspect="1"/>
          </p:cNvPicPr>
          <p:nvPr>
            <p:ph idx="1"/>
          </p:nvPr>
        </p:nvPicPr>
        <p:blipFill>
          <a:blip r:embed="rId2"/>
          <a:stretch>
            <a:fillRect/>
          </a:stretch>
        </p:blipFill>
        <p:spPr>
          <a:xfrm>
            <a:off x="321277" y="1149178"/>
            <a:ext cx="8291382" cy="5007147"/>
          </a:xfrm>
          <a:prstGeom prst="rect">
            <a:avLst/>
          </a:prstGeom>
        </p:spPr>
      </p:pic>
    </p:spTree>
    <p:extLst>
      <p:ext uri="{BB962C8B-B14F-4D97-AF65-F5344CB8AC3E}">
        <p14:creationId xmlns:p14="http://schemas.microsoft.com/office/powerpoint/2010/main" val="263057826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Supply Curve</a:t>
            </a:r>
          </a:p>
        </p:txBody>
      </p:sp>
      <p:pic>
        <p:nvPicPr>
          <p:cNvPr id="8" name="Content Placeholder 7"/>
          <p:cNvPicPr>
            <a:picLocks noGrp="1" noChangeAspect="1"/>
          </p:cNvPicPr>
          <p:nvPr>
            <p:ph idx="1"/>
          </p:nvPr>
        </p:nvPicPr>
        <p:blipFill>
          <a:blip r:embed="rId2"/>
          <a:stretch>
            <a:fillRect/>
          </a:stretch>
        </p:blipFill>
        <p:spPr>
          <a:xfrm>
            <a:off x="980303" y="1811809"/>
            <a:ext cx="7479957" cy="2577413"/>
          </a:xfrm>
          <a:prstGeom prst="rect">
            <a:avLst/>
          </a:prstGeom>
        </p:spPr>
      </p:pic>
      <p:sp>
        <p:nvSpPr>
          <p:cNvPr id="9" name="TextBox 8"/>
          <p:cNvSpPr txBox="1"/>
          <p:nvPr/>
        </p:nvSpPr>
        <p:spPr>
          <a:xfrm>
            <a:off x="663146" y="4662711"/>
            <a:ext cx="7817707" cy="1477328"/>
          </a:xfrm>
          <a:prstGeom prst="rect">
            <a:avLst/>
          </a:prstGeom>
          <a:noFill/>
        </p:spPr>
        <p:txBody>
          <a:bodyPr wrap="square" rtlCol="0">
            <a:spAutoFit/>
          </a:bodyPr>
          <a:lstStyle/>
          <a:p>
            <a:r>
              <a:rPr lang="en-US" dirty="0">
                <a:latin typeface="+mn-lt"/>
              </a:rPr>
              <a:t>These have all been changes in quantity supplied – the amount supplied from the suppliers’ perspective </a:t>
            </a:r>
            <a:r>
              <a:rPr lang="en-US" b="1" dirty="0">
                <a:latin typeface="+mn-lt"/>
              </a:rPr>
              <a:t>increased/decreased </a:t>
            </a:r>
            <a:r>
              <a:rPr lang="en-US" dirty="0">
                <a:latin typeface="+mn-lt"/>
              </a:rPr>
              <a:t>only due to the </a:t>
            </a:r>
            <a:r>
              <a:rPr lang="en-US" dirty="0">
                <a:solidFill>
                  <a:srgbClr val="7A9900"/>
                </a:solidFill>
                <a:latin typeface="+mn-lt"/>
              </a:rPr>
              <a:t>change in price</a:t>
            </a:r>
            <a:r>
              <a:rPr lang="en-US" dirty="0">
                <a:latin typeface="+mn-lt"/>
              </a:rPr>
              <a:t>.  </a:t>
            </a:r>
          </a:p>
          <a:p>
            <a:endParaRPr lang="en-US" dirty="0">
              <a:latin typeface="+mn-lt"/>
            </a:endParaRPr>
          </a:p>
          <a:p>
            <a:r>
              <a:rPr lang="en-US" dirty="0">
                <a:latin typeface="+mn-lt"/>
              </a:rPr>
              <a:t>If we plot the schedule, we see that as price increases, quantity supplied also increases and as price decreases, quantity supplied decreases.   </a:t>
            </a:r>
          </a:p>
        </p:txBody>
      </p:sp>
    </p:spTree>
    <p:extLst>
      <p:ext uri="{BB962C8B-B14F-4D97-AF65-F5344CB8AC3E}">
        <p14:creationId xmlns:p14="http://schemas.microsoft.com/office/powerpoint/2010/main" val="294339476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Change in Supply</a:t>
            </a:r>
          </a:p>
        </p:txBody>
      </p:sp>
      <p:sp>
        <p:nvSpPr>
          <p:cNvPr id="3" name="Content Placeholder 2"/>
          <p:cNvSpPr>
            <a:spLocks noGrp="1"/>
          </p:cNvSpPr>
          <p:nvPr>
            <p:ph idx="1"/>
          </p:nvPr>
        </p:nvSpPr>
        <p:spPr/>
        <p:txBody>
          <a:bodyPr/>
          <a:lstStyle/>
          <a:p>
            <a:pPr marL="0" indent="0">
              <a:buNone/>
            </a:pPr>
            <a:r>
              <a:rPr lang="en-US" dirty="0"/>
              <a:t>Now let’s think of the </a:t>
            </a:r>
            <a:r>
              <a:rPr lang="en-US" dirty="0">
                <a:solidFill>
                  <a:srgbClr val="7A9900"/>
                </a:solidFill>
              </a:rPr>
              <a:t>pizzeria</a:t>
            </a:r>
            <a:r>
              <a:rPr lang="en-US" dirty="0"/>
              <a:t> introduced in previous demand lesson…what are the input costs (the costs of doing business)?</a:t>
            </a:r>
          </a:p>
          <a:p>
            <a:r>
              <a:rPr lang="en-US" dirty="0"/>
              <a:t>Have kids brainstorm wages, insurance, rent, utilities, resources, etc.  </a:t>
            </a:r>
          </a:p>
          <a:p>
            <a:r>
              <a:rPr lang="en-US" dirty="0"/>
              <a:t>What happens to the ability and willingness to supply, if these input costs and resources change in price and availability?   </a:t>
            </a:r>
          </a:p>
        </p:txBody>
      </p:sp>
    </p:spTree>
    <p:extLst>
      <p:ext uri="{BB962C8B-B14F-4D97-AF65-F5344CB8AC3E}">
        <p14:creationId xmlns:p14="http://schemas.microsoft.com/office/powerpoint/2010/main" val="191501777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05016"/>
          </a:xfrm>
        </p:spPr>
        <p:txBody>
          <a:bodyPr/>
          <a:lstStyle/>
          <a:p>
            <a:r>
              <a:rPr lang="en-US" sz="4400" dirty="0"/>
              <a:t>Change in Supply (cont’d)</a:t>
            </a:r>
          </a:p>
        </p:txBody>
      </p:sp>
      <p:pic>
        <p:nvPicPr>
          <p:cNvPr id="9" name="Picture 8"/>
          <p:cNvPicPr>
            <a:picLocks noChangeAspect="1"/>
          </p:cNvPicPr>
          <p:nvPr/>
        </p:nvPicPr>
        <p:blipFill>
          <a:blip r:embed="rId2"/>
          <a:stretch>
            <a:fillRect/>
          </a:stretch>
        </p:blipFill>
        <p:spPr>
          <a:xfrm>
            <a:off x="4571999" y="2094213"/>
            <a:ext cx="3599935" cy="4265398"/>
          </a:xfrm>
          <a:prstGeom prst="rect">
            <a:avLst/>
          </a:prstGeom>
        </p:spPr>
      </p:pic>
      <p:pic>
        <p:nvPicPr>
          <p:cNvPr id="11" name="Content Placeholder 10"/>
          <p:cNvPicPr>
            <a:picLocks noGrp="1" noChangeAspect="1"/>
          </p:cNvPicPr>
          <p:nvPr>
            <p:ph idx="1"/>
          </p:nvPr>
        </p:nvPicPr>
        <p:blipFill>
          <a:blip r:embed="rId3"/>
          <a:stretch>
            <a:fillRect/>
          </a:stretch>
        </p:blipFill>
        <p:spPr>
          <a:xfrm>
            <a:off x="770238" y="2175175"/>
            <a:ext cx="3801761" cy="4103473"/>
          </a:xfrm>
          <a:prstGeom prst="rect">
            <a:avLst/>
          </a:prstGeom>
        </p:spPr>
      </p:pic>
    </p:spTree>
    <p:extLst>
      <p:ext uri="{BB962C8B-B14F-4D97-AF65-F5344CB8AC3E}">
        <p14:creationId xmlns:p14="http://schemas.microsoft.com/office/powerpoint/2010/main" val="416547744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310"/>
            <a:ext cx="8229600" cy="708454"/>
          </a:xfrm>
        </p:spPr>
        <p:txBody>
          <a:bodyPr/>
          <a:lstStyle/>
          <a:p>
            <a:r>
              <a:rPr lang="en-US" sz="4400" dirty="0"/>
              <a:t>Change in Supply (cont’d)</a:t>
            </a:r>
          </a:p>
        </p:txBody>
      </p:sp>
      <p:sp>
        <p:nvSpPr>
          <p:cNvPr id="3" name="Content Placeholder 2"/>
          <p:cNvSpPr>
            <a:spLocks noGrp="1"/>
          </p:cNvSpPr>
          <p:nvPr>
            <p:ph idx="1"/>
          </p:nvPr>
        </p:nvSpPr>
        <p:spPr>
          <a:xfrm>
            <a:off x="457200" y="1999371"/>
            <a:ext cx="8229600" cy="4534106"/>
          </a:xfrm>
        </p:spPr>
        <p:txBody>
          <a:bodyPr/>
          <a:lstStyle/>
          <a:p>
            <a:pPr marL="0" indent="0">
              <a:buNone/>
            </a:pPr>
            <a:r>
              <a:rPr lang="en-US" sz="1600" dirty="0">
                <a:latin typeface="+mn-lt"/>
              </a:rPr>
              <a:t>Changes due to factors other than the market price.</a:t>
            </a:r>
          </a:p>
          <a:p>
            <a:pPr marL="0" indent="0">
              <a:buNone/>
            </a:pPr>
            <a:r>
              <a:rPr lang="en-US" sz="1600" dirty="0">
                <a:latin typeface="+mn-lt"/>
              </a:rPr>
              <a:t>At the current market price, changes to these factors will cause suppliers to either be less or more willing and able to supply their products.  </a:t>
            </a:r>
          </a:p>
          <a:p>
            <a:r>
              <a:rPr lang="en-US" sz="1600" b="1" dirty="0">
                <a:solidFill>
                  <a:srgbClr val="7A9900"/>
                </a:solidFill>
                <a:latin typeface="+mn-lt"/>
              </a:rPr>
              <a:t>R – Resources (availability and cost of)</a:t>
            </a:r>
          </a:p>
          <a:p>
            <a:r>
              <a:rPr lang="en-US" sz="1600" b="1" dirty="0">
                <a:solidFill>
                  <a:srgbClr val="7A9900"/>
                </a:solidFill>
                <a:latin typeface="+mn-lt"/>
              </a:rPr>
              <a:t>O – other products, related market products (televisions and gaming systems)</a:t>
            </a:r>
          </a:p>
          <a:p>
            <a:r>
              <a:rPr lang="en-US" sz="1600" b="1" dirty="0">
                <a:solidFill>
                  <a:srgbClr val="7A9900"/>
                </a:solidFill>
                <a:latin typeface="+mn-lt"/>
              </a:rPr>
              <a:t>T -- taxes</a:t>
            </a:r>
          </a:p>
          <a:p>
            <a:r>
              <a:rPr lang="en-US" sz="1600" b="1" dirty="0">
                <a:solidFill>
                  <a:srgbClr val="7A9900"/>
                </a:solidFill>
                <a:latin typeface="+mn-lt"/>
              </a:rPr>
              <a:t>T -- technology</a:t>
            </a:r>
          </a:p>
          <a:p>
            <a:r>
              <a:rPr lang="en-US" sz="1600" b="1" dirty="0">
                <a:solidFill>
                  <a:srgbClr val="7A9900"/>
                </a:solidFill>
                <a:latin typeface="+mn-lt"/>
              </a:rPr>
              <a:t>E – expectations of prices </a:t>
            </a:r>
          </a:p>
          <a:p>
            <a:r>
              <a:rPr lang="en-US" sz="1600" b="1" dirty="0">
                <a:solidFill>
                  <a:srgbClr val="7A9900"/>
                </a:solidFill>
                <a:latin typeface="+mn-lt"/>
              </a:rPr>
              <a:t>N – number of suppliers</a:t>
            </a:r>
          </a:p>
        </p:txBody>
      </p:sp>
    </p:spTree>
    <p:extLst>
      <p:ext uri="{BB962C8B-B14F-4D97-AF65-F5344CB8AC3E}">
        <p14:creationId xmlns:p14="http://schemas.microsoft.com/office/powerpoint/2010/main" val="403731074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07308"/>
          </a:xfrm>
        </p:spPr>
        <p:txBody>
          <a:bodyPr/>
          <a:lstStyle/>
          <a:p>
            <a:r>
              <a:rPr lang="en-US" sz="4400" dirty="0"/>
              <a:t>Expectations of Prices</a:t>
            </a:r>
          </a:p>
        </p:txBody>
      </p:sp>
      <p:sp>
        <p:nvSpPr>
          <p:cNvPr id="3" name="Content Placeholder 2"/>
          <p:cNvSpPr>
            <a:spLocks noGrp="1"/>
          </p:cNvSpPr>
          <p:nvPr>
            <p:ph idx="1"/>
          </p:nvPr>
        </p:nvSpPr>
        <p:spPr>
          <a:xfrm>
            <a:off x="457200" y="1639330"/>
            <a:ext cx="8229600" cy="4517630"/>
          </a:xfrm>
        </p:spPr>
        <p:txBody>
          <a:bodyPr/>
          <a:lstStyle/>
          <a:p>
            <a:r>
              <a:rPr lang="en-US" dirty="0"/>
              <a:t>Price = Profit</a:t>
            </a:r>
          </a:p>
          <a:p>
            <a:r>
              <a:rPr lang="en-US" dirty="0"/>
              <a:t>If businesses expect future prices to </a:t>
            </a:r>
            <a:r>
              <a:rPr lang="en-US" dirty="0">
                <a:solidFill>
                  <a:srgbClr val="7A9900"/>
                </a:solidFill>
              </a:rPr>
              <a:t>increase</a:t>
            </a:r>
            <a:r>
              <a:rPr lang="en-US" dirty="0"/>
              <a:t>, they will decrease Supply now to wait for higher prices</a:t>
            </a:r>
          </a:p>
          <a:p>
            <a:r>
              <a:rPr lang="en-US" dirty="0"/>
              <a:t>If businesses expect future prices to </a:t>
            </a:r>
            <a:r>
              <a:rPr lang="en-US" dirty="0">
                <a:solidFill>
                  <a:srgbClr val="7A9900"/>
                </a:solidFill>
              </a:rPr>
              <a:t>decrease</a:t>
            </a:r>
            <a:r>
              <a:rPr lang="en-US" dirty="0"/>
              <a:t>, they will supply more now to make the most profit. </a:t>
            </a:r>
          </a:p>
          <a:p>
            <a:r>
              <a:rPr lang="en-US" dirty="0"/>
              <a:t>Current price did not change, just the </a:t>
            </a:r>
            <a:r>
              <a:rPr lang="en-US" dirty="0">
                <a:solidFill>
                  <a:srgbClr val="7A9900"/>
                </a:solidFill>
              </a:rPr>
              <a:t>expectation</a:t>
            </a:r>
            <a:r>
              <a:rPr lang="en-US" dirty="0"/>
              <a:t> of future prices.  </a:t>
            </a:r>
          </a:p>
        </p:txBody>
      </p:sp>
    </p:spTree>
    <p:extLst>
      <p:ext uri="{BB962C8B-B14F-4D97-AF65-F5344CB8AC3E}">
        <p14:creationId xmlns:p14="http://schemas.microsoft.com/office/powerpoint/2010/main" val="24981709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57881"/>
          </a:xfrm>
        </p:spPr>
        <p:txBody>
          <a:bodyPr/>
          <a:lstStyle/>
          <a:p>
            <a:r>
              <a:rPr lang="en-US" sz="3200" dirty="0"/>
              <a:t>Supply and Demand Together</a:t>
            </a:r>
          </a:p>
        </p:txBody>
      </p:sp>
      <p:sp>
        <p:nvSpPr>
          <p:cNvPr id="3" name="Content Placeholder 2"/>
          <p:cNvSpPr>
            <a:spLocks noGrp="1"/>
          </p:cNvSpPr>
          <p:nvPr>
            <p:ph idx="1"/>
          </p:nvPr>
        </p:nvSpPr>
        <p:spPr>
          <a:xfrm>
            <a:off x="457200" y="1672281"/>
            <a:ext cx="8229600" cy="4934465"/>
          </a:xfrm>
        </p:spPr>
        <p:txBody>
          <a:bodyPr/>
          <a:lstStyle/>
          <a:p>
            <a:r>
              <a:rPr lang="en-US" dirty="0"/>
              <a:t>Equilibrium Price and Equilibrium Quantity</a:t>
            </a:r>
          </a:p>
          <a:p>
            <a:r>
              <a:rPr lang="en-US" dirty="0"/>
              <a:t>Compare the schedules from the previous two days for either pizza or chocolate bars</a:t>
            </a:r>
          </a:p>
          <a:p>
            <a:endParaRPr lang="en-US" dirty="0"/>
          </a:p>
          <a:p>
            <a:endParaRPr lang="en-US" dirty="0"/>
          </a:p>
          <a:p>
            <a:pPr algn="ctr"/>
            <a:endParaRPr lang="en-US" dirty="0"/>
          </a:p>
          <a:p>
            <a:pPr marL="0" indent="0" algn="ctr">
              <a:buNone/>
            </a:pPr>
            <a:r>
              <a:rPr lang="en-US" sz="2400" i="1" dirty="0">
                <a:solidFill>
                  <a:srgbClr val="7A9900"/>
                </a:solidFill>
              </a:rPr>
              <a:t>Where do we see the ability and willingness of consumers to purchase and businesses to supply aligned?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17738877"/>
              </p:ext>
            </p:extLst>
          </p:nvPr>
        </p:nvGraphicFramePr>
        <p:xfrm>
          <a:off x="1351006" y="3365843"/>
          <a:ext cx="6096000" cy="1947563"/>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01204102"/>
                    </a:ext>
                  </a:extLst>
                </a:gridCol>
                <a:gridCol w="2032000">
                  <a:extLst>
                    <a:ext uri="{9D8B030D-6E8A-4147-A177-3AD203B41FA5}">
                      <a16:colId xmlns:a16="http://schemas.microsoft.com/office/drawing/2014/main" val="1249011236"/>
                    </a:ext>
                  </a:extLst>
                </a:gridCol>
                <a:gridCol w="2032000">
                  <a:extLst>
                    <a:ext uri="{9D8B030D-6E8A-4147-A177-3AD203B41FA5}">
                      <a16:colId xmlns:a16="http://schemas.microsoft.com/office/drawing/2014/main" val="610304477"/>
                    </a:ext>
                  </a:extLst>
                </a:gridCol>
              </a:tblGrid>
              <a:tr h="711284">
                <a:tc>
                  <a:txBody>
                    <a:bodyPr/>
                    <a:lstStyle/>
                    <a:p>
                      <a:r>
                        <a:rPr lang="en-US" dirty="0"/>
                        <a:t>Price</a:t>
                      </a:r>
                    </a:p>
                  </a:txBody>
                  <a:tcPr/>
                </a:tc>
                <a:tc>
                  <a:txBody>
                    <a:bodyPr/>
                    <a:lstStyle/>
                    <a:p>
                      <a:r>
                        <a:rPr lang="en-US" dirty="0"/>
                        <a:t>Quantity</a:t>
                      </a:r>
                      <a:r>
                        <a:rPr lang="en-US" baseline="0" dirty="0"/>
                        <a:t> Demanded</a:t>
                      </a:r>
                      <a:endParaRPr lang="en-US" dirty="0"/>
                    </a:p>
                  </a:txBody>
                  <a:tcPr/>
                </a:tc>
                <a:tc>
                  <a:txBody>
                    <a:bodyPr/>
                    <a:lstStyle/>
                    <a:p>
                      <a:r>
                        <a:rPr lang="en-US" dirty="0"/>
                        <a:t>Quantity Supplied</a:t>
                      </a:r>
                    </a:p>
                  </a:txBody>
                  <a:tcPr/>
                </a:tc>
                <a:extLst>
                  <a:ext uri="{0D108BD9-81ED-4DB2-BD59-A6C34878D82A}">
                    <a16:rowId xmlns:a16="http://schemas.microsoft.com/office/drawing/2014/main" val="1029395277"/>
                  </a:ext>
                </a:extLst>
              </a:tr>
              <a:tr h="412093">
                <a:tc>
                  <a:txBody>
                    <a:bodyPr/>
                    <a:lstStyle/>
                    <a:p>
                      <a:r>
                        <a:rPr lang="en-US" dirty="0"/>
                        <a:t>$4.00</a:t>
                      </a:r>
                    </a:p>
                  </a:txBody>
                  <a:tcPr/>
                </a:tc>
                <a:tc>
                  <a:txBody>
                    <a:bodyPr/>
                    <a:lstStyle/>
                    <a:p>
                      <a:r>
                        <a:rPr lang="en-US" dirty="0"/>
                        <a:t>25</a:t>
                      </a:r>
                    </a:p>
                  </a:txBody>
                  <a:tcPr/>
                </a:tc>
                <a:tc>
                  <a:txBody>
                    <a:bodyPr/>
                    <a:lstStyle/>
                    <a:p>
                      <a:r>
                        <a:rPr lang="en-US" dirty="0"/>
                        <a:t>90</a:t>
                      </a:r>
                    </a:p>
                  </a:txBody>
                  <a:tcPr/>
                </a:tc>
                <a:extLst>
                  <a:ext uri="{0D108BD9-81ED-4DB2-BD59-A6C34878D82A}">
                    <a16:rowId xmlns:a16="http://schemas.microsoft.com/office/drawing/2014/main" val="1362145207"/>
                  </a:ext>
                </a:extLst>
              </a:tr>
              <a:tr h="412093">
                <a:tc>
                  <a:txBody>
                    <a:bodyPr/>
                    <a:lstStyle/>
                    <a:p>
                      <a:r>
                        <a:rPr lang="en-US" dirty="0"/>
                        <a:t>$2.50</a:t>
                      </a:r>
                    </a:p>
                  </a:txBody>
                  <a:tcPr/>
                </a:tc>
                <a:tc>
                  <a:txBody>
                    <a:bodyPr/>
                    <a:lstStyle/>
                    <a:p>
                      <a:r>
                        <a:rPr lang="en-US" dirty="0"/>
                        <a:t>70</a:t>
                      </a:r>
                    </a:p>
                  </a:txBody>
                  <a:tcPr/>
                </a:tc>
                <a:tc>
                  <a:txBody>
                    <a:bodyPr/>
                    <a:lstStyle/>
                    <a:p>
                      <a:r>
                        <a:rPr lang="en-US" dirty="0"/>
                        <a:t>70</a:t>
                      </a:r>
                    </a:p>
                  </a:txBody>
                  <a:tcPr/>
                </a:tc>
                <a:extLst>
                  <a:ext uri="{0D108BD9-81ED-4DB2-BD59-A6C34878D82A}">
                    <a16:rowId xmlns:a16="http://schemas.microsoft.com/office/drawing/2014/main" val="538768478"/>
                  </a:ext>
                </a:extLst>
              </a:tr>
              <a:tr h="412093">
                <a:tc>
                  <a:txBody>
                    <a:bodyPr/>
                    <a:lstStyle/>
                    <a:p>
                      <a:r>
                        <a:rPr lang="en-US" dirty="0"/>
                        <a:t>$1.00</a:t>
                      </a:r>
                    </a:p>
                  </a:txBody>
                  <a:tcPr/>
                </a:tc>
                <a:tc>
                  <a:txBody>
                    <a:bodyPr/>
                    <a:lstStyle/>
                    <a:p>
                      <a:r>
                        <a:rPr lang="en-US" dirty="0"/>
                        <a:t>90</a:t>
                      </a:r>
                    </a:p>
                  </a:txBody>
                  <a:tcPr/>
                </a:tc>
                <a:tc>
                  <a:txBody>
                    <a:bodyPr/>
                    <a:lstStyle/>
                    <a:p>
                      <a:r>
                        <a:rPr lang="en-US" dirty="0"/>
                        <a:t>25</a:t>
                      </a:r>
                    </a:p>
                  </a:txBody>
                  <a:tcPr/>
                </a:tc>
                <a:extLst>
                  <a:ext uri="{0D108BD9-81ED-4DB2-BD59-A6C34878D82A}">
                    <a16:rowId xmlns:a16="http://schemas.microsoft.com/office/drawing/2014/main" val="2434996768"/>
                  </a:ext>
                </a:extLst>
              </a:tr>
            </a:tbl>
          </a:graphicData>
        </a:graphic>
      </p:graphicFrame>
    </p:spTree>
    <p:extLst>
      <p:ext uri="{BB962C8B-B14F-4D97-AF65-F5344CB8AC3E}">
        <p14:creationId xmlns:p14="http://schemas.microsoft.com/office/powerpoint/2010/main" val="20447978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1405"/>
          </a:xfrm>
        </p:spPr>
        <p:txBody>
          <a:bodyPr/>
          <a:lstStyle/>
          <a:p>
            <a:r>
              <a:rPr lang="en-US" sz="3200" dirty="0"/>
              <a:t>Equilibrium Price and Quantity</a:t>
            </a:r>
          </a:p>
        </p:txBody>
      </p:sp>
      <p:sp>
        <p:nvSpPr>
          <p:cNvPr id="3" name="Content Placeholder 2"/>
          <p:cNvSpPr>
            <a:spLocks noGrp="1"/>
          </p:cNvSpPr>
          <p:nvPr>
            <p:ph idx="1"/>
          </p:nvPr>
        </p:nvSpPr>
        <p:spPr>
          <a:xfrm>
            <a:off x="457200" y="1947425"/>
            <a:ext cx="8229600" cy="4575295"/>
          </a:xfrm>
        </p:spPr>
        <p:txBody>
          <a:bodyPr/>
          <a:lstStyle/>
          <a:p>
            <a:pPr marL="0" indent="0">
              <a:buNone/>
            </a:pPr>
            <a:r>
              <a:rPr lang="en-US" sz="2400" u="sng" dirty="0"/>
              <a:t>Equilibrium/Market Price</a:t>
            </a:r>
            <a:r>
              <a:rPr lang="en-US" sz="2400" dirty="0"/>
              <a:t>:  The price at which </a:t>
            </a:r>
            <a:r>
              <a:rPr lang="en-US" sz="2400" b="1" dirty="0"/>
              <a:t>supply and demand intersect/</a:t>
            </a:r>
            <a:r>
              <a:rPr lang="en-US" sz="2400" dirty="0"/>
              <a:t>are equal - a price that is established by the free market. Suppliers are </a:t>
            </a:r>
            <a:r>
              <a:rPr lang="en-US" sz="2400" b="1" dirty="0"/>
              <a:t>willing and able</a:t>
            </a:r>
            <a:r>
              <a:rPr lang="en-US" sz="2400" dirty="0"/>
              <a:t> to sell and consumers are </a:t>
            </a:r>
            <a:r>
              <a:rPr lang="en-US" sz="2400" b="1" dirty="0"/>
              <a:t>willing and able</a:t>
            </a:r>
            <a:r>
              <a:rPr lang="en-US" sz="2400" dirty="0"/>
              <a:t> to buy for this same price  </a:t>
            </a:r>
            <a:r>
              <a:rPr lang="en-US" sz="2400" b="1" dirty="0">
                <a:solidFill>
                  <a:srgbClr val="7A9900"/>
                </a:solidFill>
              </a:rPr>
              <a:t>(shown graphically as "p")</a:t>
            </a:r>
          </a:p>
          <a:p>
            <a:endParaRPr lang="en-US" sz="2400" dirty="0"/>
          </a:p>
          <a:p>
            <a:pPr marL="0" indent="0">
              <a:buNone/>
            </a:pPr>
            <a:r>
              <a:rPr lang="en-US" sz="2400" u="sng" dirty="0"/>
              <a:t>Equilibrium/Market Quantity</a:t>
            </a:r>
            <a:r>
              <a:rPr lang="en-US" sz="2400" dirty="0"/>
              <a:t>:  The quantity for which the supply and demand for a product are equal.  The amount the suppliers are willing/able to produce, the amount consumers are willing/able to purchase </a:t>
            </a:r>
            <a:br>
              <a:rPr lang="en-US" sz="2400" dirty="0"/>
            </a:br>
            <a:r>
              <a:rPr lang="en-US" sz="2400" b="1" dirty="0">
                <a:solidFill>
                  <a:srgbClr val="7A9900"/>
                </a:solidFill>
              </a:rPr>
              <a:t>(shown graphically as "q")</a:t>
            </a:r>
          </a:p>
          <a:p>
            <a:endParaRPr lang="en-US" dirty="0"/>
          </a:p>
        </p:txBody>
      </p:sp>
    </p:spTree>
    <p:extLst>
      <p:ext uri="{BB962C8B-B14F-4D97-AF65-F5344CB8AC3E}">
        <p14:creationId xmlns:p14="http://schemas.microsoft.com/office/powerpoint/2010/main" val="307082356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8455" y="1178011"/>
            <a:ext cx="7158680" cy="4978314"/>
          </a:xfrm>
          <a:prstGeom prst="rect">
            <a:avLst/>
          </a:prstGeom>
        </p:spPr>
      </p:pic>
    </p:spTree>
    <p:extLst>
      <p:ext uri="{BB962C8B-B14F-4D97-AF65-F5344CB8AC3E}">
        <p14:creationId xmlns:p14="http://schemas.microsoft.com/office/powerpoint/2010/main" val="99677343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err="1">
                <a:latin typeface="Calibri"/>
                <a:ea typeface="ＭＳ Ｐゴシック"/>
                <a:cs typeface="Calibri"/>
              </a:rPr>
              <a:t>EconEdLink</a:t>
            </a:r>
            <a:r>
              <a:rPr lang="en-US" sz="4000">
                <a:latin typeface="Calibri"/>
                <a:ea typeface="ＭＳ Ｐゴシック"/>
                <a:cs typeface="Calibri"/>
              </a:rPr>
              <a:t> Membership</a:t>
            </a:r>
            <a:endParaRPr lang="en-US"/>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a:t>
            </a:r>
            <a:r>
              <a:rPr lang="en-US" b="1" dirty="0" err="1">
                <a:latin typeface="Arial"/>
                <a:ea typeface="ＭＳ Ｐゴシック"/>
                <a:cs typeface="Arial"/>
              </a:rPr>
              <a:t>EconEdLink</a:t>
            </a:r>
            <a:r>
              <a:rPr lang="en-US" b="1" dirty="0">
                <a:latin typeface="Arial"/>
                <a:ea typeface="ＭＳ Ｐゴシック"/>
                <a:cs typeface="Arial"/>
              </a:rPr>
              <a:t>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a:t>
            </a:r>
            <a:r>
              <a:rPr lang="en-US" dirty="0" err="1">
                <a:latin typeface="Arial"/>
                <a:ea typeface="ＭＳ Ｐゴシック"/>
                <a:cs typeface="Arial"/>
              </a:rPr>
              <a:t>EconEdLink</a:t>
            </a:r>
            <a:r>
              <a:rPr lang="en-US" dirty="0">
                <a:latin typeface="Arial"/>
                <a:ea typeface="ＭＳ Ｐゴシック"/>
                <a:cs typeface="Arial"/>
              </a:rPr>
              <a:t> dashboard for easy access to the event</a:t>
            </a:r>
            <a:endParaRPr lang="en-US" dirty="0"/>
          </a:p>
          <a:p>
            <a:endParaRPr lang="en-US">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a:latin typeface="Arial"/>
              <a:ea typeface="ＭＳ Ｐゴシック"/>
              <a:cs typeface="Arial"/>
            </a:endParaRPr>
          </a:p>
        </p:txBody>
      </p:sp>
    </p:spTree>
    <p:extLst>
      <p:ext uri="{BB962C8B-B14F-4D97-AF65-F5344CB8AC3E}">
        <p14:creationId xmlns:p14="http://schemas.microsoft.com/office/powerpoint/2010/main" val="41193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63827"/>
          </a:xfrm>
        </p:spPr>
        <p:txBody>
          <a:bodyPr/>
          <a:lstStyle/>
          <a:p>
            <a:r>
              <a:rPr lang="en-US" sz="3200" dirty="0"/>
              <a:t>The Importance of Price</a:t>
            </a:r>
          </a:p>
        </p:txBody>
      </p:sp>
      <p:sp>
        <p:nvSpPr>
          <p:cNvPr id="3" name="Content Placeholder 2"/>
          <p:cNvSpPr>
            <a:spLocks noGrp="1"/>
          </p:cNvSpPr>
          <p:nvPr>
            <p:ph idx="1"/>
          </p:nvPr>
        </p:nvSpPr>
        <p:spPr>
          <a:xfrm>
            <a:off x="457200" y="1820562"/>
            <a:ext cx="8229600" cy="4336398"/>
          </a:xfrm>
        </p:spPr>
        <p:txBody>
          <a:bodyPr/>
          <a:lstStyle/>
          <a:p>
            <a:pPr algn="ctr"/>
            <a:r>
              <a:rPr lang="en-US" dirty="0"/>
              <a:t> </a:t>
            </a:r>
            <a:r>
              <a:rPr lang="en-US" dirty="0">
                <a:solidFill>
                  <a:srgbClr val="7A9900"/>
                </a:solidFill>
              </a:rPr>
              <a:t>Signal</a:t>
            </a:r>
            <a:r>
              <a:rPr lang="en-US" dirty="0"/>
              <a:t> to consumers and producers</a:t>
            </a:r>
          </a:p>
          <a:p>
            <a:pPr algn="ctr"/>
            <a:r>
              <a:rPr lang="en-US" dirty="0"/>
              <a:t>Answers “</a:t>
            </a:r>
            <a:r>
              <a:rPr lang="en-US" dirty="0">
                <a:solidFill>
                  <a:srgbClr val="7A9900"/>
                </a:solidFill>
              </a:rPr>
              <a:t>WHO</a:t>
            </a:r>
            <a:r>
              <a:rPr lang="en-US" dirty="0"/>
              <a:t> receives the goods and services?”</a:t>
            </a:r>
          </a:p>
          <a:p>
            <a:pPr algn="ctr"/>
            <a:r>
              <a:rPr lang="en-US" dirty="0"/>
              <a:t>Answers </a:t>
            </a:r>
            <a:r>
              <a:rPr lang="en-US" dirty="0">
                <a:solidFill>
                  <a:srgbClr val="7A9900"/>
                </a:solidFill>
              </a:rPr>
              <a:t>HOW</a:t>
            </a:r>
            <a:r>
              <a:rPr lang="en-US" dirty="0"/>
              <a:t> they are produced (efficiently, to break even)</a:t>
            </a:r>
          </a:p>
          <a:p>
            <a:endParaRPr lang="en-US" dirty="0"/>
          </a:p>
        </p:txBody>
      </p:sp>
    </p:spTree>
    <p:extLst>
      <p:ext uri="{BB962C8B-B14F-4D97-AF65-F5344CB8AC3E}">
        <p14:creationId xmlns:p14="http://schemas.microsoft.com/office/powerpoint/2010/main" val="265048717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Surpluses and Shortages</a:t>
            </a:r>
          </a:p>
        </p:txBody>
      </p:sp>
      <p:pic>
        <p:nvPicPr>
          <p:cNvPr id="6" name="Content Placeholder 5"/>
          <p:cNvPicPr>
            <a:picLocks noGrp="1" noChangeAspect="1"/>
          </p:cNvPicPr>
          <p:nvPr>
            <p:ph idx="1"/>
          </p:nvPr>
        </p:nvPicPr>
        <p:blipFill>
          <a:blip r:embed="rId2"/>
          <a:stretch>
            <a:fillRect/>
          </a:stretch>
        </p:blipFill>
        <p:spPr>
          <a:xfrm>
            <a:off x="988541" y="1853514"/>
            <a:ext cx="7339913" cy="4302811"/>
          </a:xfrm>
          <a:prstGeom prst="rect">
            <a:avLst/>
          </a:prstGeom>
        </p:spPr>
      </p:pic>
    </p:spTree>
    <p:extLst>
      <p:ext uri="{BB962C8B-B14F-4D97-AF65-F5344CB8AC3E}">
        <p14:creationId xmlns:p14="http://schemas.microsoft.com/office/powerpoint/2010/main" val="4494287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p>
            <a:r>
              <a:rPr lang="en-US" sz="4400" dirty="0"/>
              <a:t>Price Ceilings and Floors</a:t>
            </a:r>
          </a:p>
        </p:txBody>
      </p:sp>
      <p:pic>
        <p:nvPicPr>
          <p:cNvPr id="4" name="Content Placeholder 3"/>
          <p:cNvPicPr>
            <a:picLocks noGrp="1" noChangeAspect="1"/>
          </p:cNvPicPr>
          <p:nvPr>
            <p:ph idx="1"/>
          </p:nvPr>
        </p:nvPicPr>
        <p:blipFill>
          <a:blip r:embed="rId2"/>
          <a:stretch>
            <a:fillRect/>
          </a:stretch>
        </p:blipFill>
        <p:spPr>
          <a:xfrm>
            <a:off x="1260389" y="1760838"/>
            <a:ext cx="6417276" cy="3333750"/>
          </a:xfrm>
          <a:prstGeom prst="rect">
            <a:avLst/>
          </a:prstGeom>
        </p:spPr>
      </p:pic>
      <p:sp>
        <p:nvSpPr>
          <p:cNvPr id="5" name="TextBox 4"/>
          <p:cNvSpPr txBox="1"/>
          <p:nvPr/>
        </p:nvSpPr>
        <p:spPr>
          <a:xfrm>
            <a:off x="222421" y="5214551"/>
            <a:ext cx="8361405" cy="1200329"/>
          </a:xfrm>
          <a:prstGeom prst="rect">
            <a:avLst/>
          </a:prstGeom>
          <a:noFill/>
        </p:spPr>
        <p:txBody>
          <a:bodyPr wrap="square" rtlCol="0">
            <a:spAutoFit/>
          </a:bodyPr>
          <a:lstStyle/>
          <a:p>
            <a:pPr algn="ctr"/>
            <a:r>
              <a:rPr lang="en-US" dirty="0"/>
              <a:t>When the government believes the market price is too low, they will create a </a:t>
            </a:r>
          </a:p>
          <a:p>
            <a:pPr algn="ctr"/>
            <a:r>
              <a:rPr lang="en-US" b="1" dirty="0">
                <a:solidFill>
                  <a:srgbClr val="7A9900"/>
                </a:solidFill>
              </a:rPr>
              <a:t>Price Floor.</a:t>
            </a:r>
          </a:p>
          <a:p>
            <a:pPr algn="ctr"/>
            <a:r>
              <a:rPr lang="en-US" dirty="0"/>
              <a:t>When the government believes the market price is too high, they will create a </a:t>
            </a:r>
          </a:p>
          <a:p>
            <a:pPr algn="ctr"/>
            <a:r>
              <a:rPr lang="en-US" b="1" dirty="0">
                <a:solidFill>
                  <a:srgbClr val="7A9900"/>
                </a:solidFill>
              </a:rPr>
              <a:t>Price Ceiling.  </a:t>
            </a:r>
          </a:p>
        </p:txBody>
      </p:sp>
    </p:spTree>
    <p:extLst>
      <p:ext uri="{BB962C8B-B14F-4D97-AF65-F5344CB8AC3E}">
        <p14:creationId xmlns:p14="http://schemas.microsoft.com/office/powerpoint/2010/main" val="133394857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Problem Solving</a:t>
            </a:r>
          </a:p>
        </p:txBody>
      </p:sp>
      <p:sp>
        <p:nvSpPr>
          <p:cNvPr id="3" name="Content Placeholder 2"/>
          <p:cNvSpPr>
            <a:spLocks noGrp="1"/>
          </p:cNvSpPr>
          <p:nvPr>
            <p:ph idx="1"/>
          </p:nvPr>
        </p:nvSpPr>
        <p:spPr>
          <a:xfrm>
            <a:off x="457200" y="1833742"/>
            <a:ext cx="8229600" cy="4459965"/>
          </a:xfrm>
        </p:spPr>
        <p:txBody>
          <a:bodyPr/>
          <a:lstStyle/>
          <a:p>
            <a:pPr marL="0" indent="0" algn="ctr">
              <a:buNone/>
            </a:pPr>
            <a:r>
              <a:rPr lang="en-US" i="1" dirty="0">
                <a:solidFill>
                  <a:srgbClr val="7A9900"/>
                </a:solidFill>
              </a:rPr>
              <a:t>What will happen to market price and quantity of pizza, if new studies show that pizza is healthy…?</a:t>
            </a:r>
          </a:p>
          <a:p>
            <a:pPr marL="0" indent="0">
              <a:buNone/>
            </a:pPr>
            <a:r>
              <a:rPr lang="en-US" b="1" dirty="0"/>
              <a:t>Step 1</a:t>
            </a:r>
            <a:r>
              <a:rPr lang="en-US" dirty="0"/>
              <a:t>:  One scenario = one perspective</a:t>
            </a:r>
          </a:p>
          <a:p>
            <a:pPr marL="0" indent="0">
              <a:buNone/>
            </a:pPr>
            <a:r>
              <a:rPr lang="en-US" b="1" dirty="0"/>
              <a:t>Step 2:  </a:t>
            </a:r>
            <a:r>
              <a:rPr lang="en-US" dirty="0"/>
              <a:t>Whose perspective is being affected?</a:t>
            </a:r>
          </a:p>
          <a:p>
            <a:pPr marL="0" indent="0">
              <a:buNone/>
            </a:pPr>
            <a:r>
              <a:rPr lang="en-US" b="1" dirty="0"/>
              <a:t>Step 3:  </a:t>
            </a:r>
            <a:r>
              <a:rPr lang="en-US" dirty="0"/>
              <a:t>How is Ability and Willingness being affected?</a:t>
            </a:r>
          </a:p>
          <a:p>
            <a:pPr marL="0" indent="0">
              <a:buNone/>
            </a:pPr>
            <a:r>
              <a:rPr lang="en-US" b="1" dirty="0"/>
              <a:t>Step 4:  </a:t>
            </a:r>
            <a:r>
              <a:rPr lang="en-US" dirty="0"/>
              <a:t>When in doubt, graph it out!</a:t>
            </a:r>
          </a:p>
        </p:txBody>
      </p:sp>
    </p:spTree>
    <p:extLst>
      <p:ext uri="{BB962C8B-B14F-4D97-AF65-F5344CB8AC3E}">
        <p14:creationId xmlns:p14="http://schemas.microsoft.com/office/powerpoint/2010/main" val="17753123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7222"/>
          </a:xfrm>
        </p:spPr>
        <p:txBody>
          <a:bodyPr/>
          <a:lstStyle/>
          <a:p>
            <a:br>
              <a:rPr lang="en-US" dirty="0"/>
            </a:br>
            <a:r>
              <a:rPr lang="en-US" sz="4400" dirty="0"/>
              <a:t>Results</a:t>
            </a:r>
          </a:p>
        </p:txBody>
      </p:sp>
      <p:pic>
        <p:nvPicPr>
          <p:cNvPr id="4" name="Content Placeholder 3"/>
          <p:cNvPicPr>
            <a:picLocks noGrp="1" noChangeAspect="1"/>
          </p:cNvPicPr>
          <p:nvPr>
            <p:ph idx="1"/>
          </p:nvPr>
        </p:nvPicPr>
        <p:blipFill>
          <a:blip r:embed="rId2"/>
          <a:stretch>
            <a:fillRect/>
          </a:stretch>
        </p:blipFill>
        <p:spPr>
          <a:xfrm>
            <a:off x="906162" y="2148017"/>
            <a:ext cx="7257536" cy="4098925"/>
          </a:xfrm>
          <a:prstGeom prst="rect">
            <a:avLst/>
          </a:prstGeom>
        </p:spPr>
      </p:pic>
      <p:sp>
        <p:nvSpPr>
          <p:cNvPr id="5" name="TextBox 4"/>
          <p:cNvSpPr txBox="1"/>
          <p:nvPr/>
        </p:nvSpPr>
        <p:spPr>
          <a:xfrm>
            <a:off x="4415547" y="3828147"/>
            <a:ext cx="312906" cy="369332"/>
          </a:xfrm>
          <a:prstGeom prst="rect">
            <a:avLst/>
          </a:prstGeom>
          <a:noFill/>
        </p:spPr>
        <p:txBody>
          <a:bodyPr wrap="none" rtlCol="0">
            <a:spAutoFit/>
          </a:bodyPr>
          <a:lstStyle/>
          <a:p>
            <a:r>
              <a:rPr lang="en-US" dirty="0"/>
              <a:t>e</a:t>
            </a:r>
          </a:p>
        </p:txBody>
      </p:sp>
      <p:sp>
        <p:nvSpPr>
          <p:cNvPr id="6" name="TextBox 5"/>
          <p:cNvSpPr txBox="1"/>
          <p:nvPr/>
        </p:nvSpPr>
        <p:spPr>
          <a:xfrm>
            <a:off x="5058033" y="3393989"/>
            <a:ext cx="441146" cy="369332"/>
          </a:xfrm>
          <a:prstGeom prst="rect">
            <a:avLst/>
          </a:prstGeom>
          <a:noFill/>
        </p:spPr>
        <p:txBody>
          <a:bodyPr wrap="none" rtlCol="0">
            <a:spAutoFit/>
          </a:bodyPr>
          <a:lstStyle/>
          <a:p>
            <a:r>
              <a:rPr lang="en-US" dirty="0"/>
              <a:t>e1</a:t>
            </a:r>
          </a:p>
        </p:txBody>
      </p:sp>
    </p:spTree>
    <p:extLst>
      <p:ext uri="{BB962C8B-B14F-4D97-AF65-F5344CB8AC3E}">
        <p14:creationId xmlns:p14="http://schemas.microsoft.com/office/powerpoint/2010/main" val="338714410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r>
              <a:rPr lang="en-US" dirty="0"/>
              <a:t>Aggregate Supply and Keynesian analysis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90105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5229" y="1594496"/>
            <a:ext cx="8229600" cy="1143000"/>
          </a:xfrm>
        </p:spPr>
        <p:txBody>
          <a:bodyPr/>
          <a:lstStyle/>
          <a:p>
            <a:r>
              <a:rPr lang="en-US" sz="2400" dirty="0"/>
              <a:t>John Maynard Keynes</a:t>
            </a:r>
          </a:p>
        </p:txBody>
      </p:sp>
      <p:sp>
        <p:nvSpPr>
          <p:cNvPr id="2" name="Content Placeholder 1"/>
          <p:cNvSpPr>
            <a:spLocks noGrp="1"/>
          </p:cNvSpPr>
          <p:nvPr>
            <p:ph sz="half" idx="1"/>
          </p:nvPr>
        </p:nvSpPr>
        <p:spPr/>
        <p:txBody>
          <a:bodyPr>
            <a:normAutofit fontScale="55000" lnSpcReduction="20000"/>
          </a:bodyPr>
          <a:lstStyle/>
          <a:p>
            <a:endParaRPr lang="en-US" sz="2400" dirty="0"/>
          </a:p>
          <a:p>
            <a:endParaRPr lang="en-US" dirty="0"/>
          </a:p>
        </p:txBody>
      </p:sp>
      <p:sp>
        <p:nvSpPr>
          <p:cNvPr id="8" name="Content Placeholder 7"/>
          <p:cNvSpPr>
            <a:spLocks noGrp="1"/>
          </p:cNvSpPr>
          <p:nvPr>
            <p:ph sz="half" idx="2"/>
          </p:nvPr>
        </p:nvSpPr>
        <p:spPr>
          <a:xfrm>
            <a:off x="5368066" y="2731792"/>
            <a:ext cx="3867150" cy="4711957"/>
          </a:xfrm>
        </p:spPr>
        <p:txBody>
          <a:bodyPr>
            <a:normAutofit fontScale="55000" lnSpcReduction="20000"/>
          </a:bodyPr>
          <a:lstStyle/>
          <a:p>
            <a:r>
              <a:rPr lang="en-US" b="1" i="1" dirty="0">
                <a:solidFill>
                  <a:srgbClr val="7A9900"/>
                </a:solidFill>
              </a:rPr>
              <a:t>1883-1946</a:t>
            </a:r>
          </a:p>
          <a:p>
            <a:r>
              <a:rPr lang="en-US" b="1" i="1" dirty="0">
                <a:solidFill>
                  <a:srgbClr val="7A9900"/>
                </a:solidFill>
              </a:rPr>
              <a:t>British economist</a:t>
            </a:r>
          </a:p>
          <a:p>
            <a:r>
              <a:rPr lang="en-US" b="1" i="1" dirty="0">
                <a:solidFill>
                  <a:srgbClr val="7A9900"/>
                </a:solidFill>
              </a:rPr>
              <a:t>Most influential writing, </a:t>
            </a:r>
            <a:r>
              <a:rPr lang="en-US" b="1" i="1" u="sng" dirty="0">
                <a:solidFill>
                  <a:srgbClr val="7A9900"/>
                </a:solidFill>
              </a:rPr>
              <a:t>The General Theory</a:t>
            </a:r>
            <a:r>
              <a:rPr lang="en-US" b="1" i="1" dirty="0">
                <a:solidFill>
                  <a:srgbClr val="7A9900"/>
                </a:solidFill>
              </a:rPr>
              <a:t> and </a:t>
            </a:r>
            <a:r>
              <a:rPr lang="en-US" b="1" i="1" u="sng" dirty="0">
                <a:solidFill>
                  <a:srgbClr val="7A9900"/>
                </a:solidFill>
              </a:rPr>
              <a:t>The End of Laissez-Faire</a:t>
            </a:r>
          </a:p>
          <a:p>
            <a:r>
              <a:rPr lang="en-US" b="1" i="1" dirty="0">
                <a:solidFill>
                  <a:srgbClr val="7A9900"/>
                </a:solidFill>
              </a:rPr>
              <a:t>New models of full employment, income, wages, interest and spending, investment </a:t>
            </a:r>
          </a:p>
          <a:p>
            <a:r>
              <a:rPr lang="en-US" b="1" i="1" dirty="0">
                <a:solidFill>
                  <a:srgbClr val="7A9900"/>
                </a:solidFill>
              </a:rPr>
              <a:t>Will revolutionize the relationship between the role of government and the economy</a:t>
            </a:r>
          </a:p>
          <a:p>
            <a:r>
              <a:rPr lang="en-US" b="1" i="1" dirty="0">
                <a:solidFill>
                  <a:srgbClr val="7A9900"/>
                </a:solidFill>
              </a:rPr>
              <a:t>Founder of modern macroeconomics</a:t>
            </a:r>
          </a:p>
          <a:p>
            <a:r>
              <a:rPr lang="en-US" b="1" i="1" dirty="0">
                <a:solidFill>
                  <a:srgbClr val="7A9900"/>
                </a:solidFill>
              </a:rPr>
              <a:t>“We are all Keynesians now” </a:t>
            </a:r>
          </a:p>
          <a:p>
            <a:pPr marL="0" indent="0">
              <a:buNone/>
            </a:pPr>
            <a:r>
              <a:rPr lang="en-US" b="1" i="1" dirty="0">
                <a:solidFill>
                  <a:srgbClr val="7A9900"/>
                </a:solidFill>
              </a:rPr>
              <a:t>	– Milton Friedman</a:t>
            </a:r>
          </a:p>
          <a:p>
            <a:endParaRPr lang="en-US" dirty="0"/>
          </a:p>
        </p:txBody>
      </p:sp>
      <p:pic>
        <p:nvPicPr>
          <p:cNvPr id="7" name="Picture 6"/>
          <p:cNvPicPr>
            <a:picLocks noChangeAspect="1"/>
          </p:cNvPicPr>
          <p:nvPr/>
        </p:nvPicPr>
        <p:blipFill>
          <a:blip r:embed="rId2"/>
          <a:stretch>
            <a:fillRect/>
          </a:stretch>
        </p:blipFill>
        <p:spPr>
          <a:xfrm>
            <a:off x="86061" y="1259840"/>
            <a:ext cx="5282005" cy="5273497"/>
          </a:xfrm>
          <a:prstGeom prst="rect">
            <a:avLst/>
          </a:prstGeom>
        </p:spPr>
      </p:pic>
    </p:spTree>
    <p:extLst>
      <p:ext uri="{BB962C8B-B14F-4D97-AF65-F5344CB8AC3E}">
        <p14:creationId xmlns:p14="http://schemas.microsoft.com/office/powerpoint/2010/main" val="48716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mn-lt"/>
              </a:rPr>
              <a:t>Re-visualizing Economics</a:t>
            </a:r>
          </a:p>
        </p:txBody>
      </p:sp>
      <p:sp>
        <p:nvSpPr>
          <p:cNvPr id="3" name="Text Placeholder 2"/>
          <p:cNvSpPr>
            <a:spLocks noGrp="1"/>
          </p:cNvSpPr>
          <p:nvPr>
            <p:ph type="body" idx="14"/>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533400" y="1219200"/>
            <a:ext cx="8153400" cy="5181600"/>
          </a:xfrm>
          <a:prstGeom prst="rect">
            <a:avLst/>
          </a:prstGeom>
        </p:spPr>
      </p:pic>
    </p:spTree>
    <p:extLst>
      <p:ext uri="{BB962C8B-B14F-4D97-AF65-F5344CB8AC3E}">
        <p14:creationId xmlns:p14="http://schemas.microsoft.com/office/powerpoint/2010/main" val="1292053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2800" b="1" dirty="0">
                <a:latin typeface="+mn-lt"/>
              </a:rPr>
              <a:t>Long Run and Short Run </a:t>
            </a:r>
            <a:br>
              <a:rPr lang="en-US" sz="2800" b="1" dirty="0">
                <a:latin typeface="+mn-lt"/>
              </a:rPr>
            </a:br>
            <a:r>
              <a:rPr lang="en-US" sz="2800" b="1" dirty="0">
                <a:latin typeface="+mn-lt"/>
              </a:rPr>
              <a:t>Aggregate Supply</a:t>
            </a:r>
          </a:p>
        </p:txBody>
      </p:sp>
      <p:pic>
        <p:nvPicPr>
          <p:cNvPr id="7" name="Content Placeholder 6"/>
          <p:cNvPicPr>
            <a:picLocks noGrp="1" noChangeAspect="1"/>
          </p:cNvPicPr>
          <p:nvPr>
            <p:ph idx="1"/>
          </p:nvPr>
        </p:nvPicPr>
        <p:blipFill>
          <a:blip r:embed="rId2"/>
          <a:stretch>
            <a:fillRect/>
          </a:stretch>
        </p:blipFill>
        <p:spPr>
          <a:xfrm>
            <a:off x="457200" y="1371600"/>
            <a:ext cx="8001000" cy="5029200"/>
          </a:xfrm>
          <a:prstGeom prst="rect">
            <a:avLst/>
          </a:prstGeom>
        </p:spPr>
      </p:pic>
    </p:spTree>
    <p:extLst>
      <p:ext uri="{BB962C8B-B14F-4D97-AF65-F5344CB8AC3E}">
        <p14:creationId xmlns:p14="http://schemas.microsoft.com/office/powerpoint/2010/main" val="685761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9045" y="1409700"/>
            <a:ext cx="7613755" cy="4953000"/>
          </a:xfrm>
        </p:spPr>
      </p:pic>
      <p:sp>
        <p:nvSpPr>
          <p:cNvPr id="3" name="Title 2"/>
          <p:cNvSpPr>
            <a:spLocks noGrp="1"/>
          </p:cNvSpPr>
          <p:nvPr>
            <p:ph type="title"/>
          </p:nvPr>
        </p:nvSpPr>
        <p:spPr/>
        <p:txBody>
          <a:bodyPr/>
          <a:lstStyle/>
          <a:p>
            <a:r>
              <a:rPr lang="en-US" sz="3200" b="1" dirty="0">
                <a:latin typeface="+mn-lt"/>
              </a:rPr>
              <a:t>Keynesian Recessionary Graph</a:t>
            </a:r>
          </a:p>
        </p:txBody>
      </p:sp>
      <p:sp>
        <p:nvSpPr>
          <p:cNvPr id="7" name="Left Arrow 6"/>
          <p:cNvSpPr/>
          <p:nvPr/>
        </p:nvSpPr>
        <p:spPr bwMode="auto">
          <a:xfrm>
            <a:off x="4495800" y="4114800"/>
            <a:ext cx="1143000" cy="9144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Left Arrow 7"/>
          <p:cNvSpPr/>
          <p:nvPr/>
        </p:nvSpPr>
        <p:spPr bwMode="auto">
          <a:xfrm>
            <a:off x="4038600" y="5886450"/>
            <a:ext cx="3048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49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a:latin typeface="Arial"/>
                <a:ea typeface="ＭＳ Ｐゴシック"/>
              </a:rPr>
              <a:t>To earn your professional development certificate for this webinar, you must:</a:t>
            </a:r>
          </a:p>
          <a:p>
            <a:endParaRPr lang="en-US">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a:latin typeface="Arial"/>
              <a:ea typeface="ＭＳ Ｐゴシック"/>
            </a:endParaRPr>
          </a:p>
          <a:p>
            <a:r>
              <a:rPr lang="en-US">
                <a:latin typeface="Arial"/>
                <a:ea typeface="ＭＳ Ｐゴシック"/>
                <a:cs typeface="Arial"/>
              </a:rPr>
              <a:t>Accessing resources: </a:t>
            </a:r>
            <a:endParaRPr lang="en-US"/>
          </a:p>
          <a:p>
            <a:endParaRPr lang="en-US">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61802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229600" cy="4343400"/>
          </a:xfrm>
        </p:spPr>
        <p:txBody>
          <a:bodyPr/>
          <a:lstStyle/>
          <a:p>
            <a:r>
              <a:rPr lang="en-US" sz="2400" dirty="0">
                <a:solidFill>
                  <a:schemeClr val="tx1"/>
                </a:solidFill>
                <a:latin typeface="+mn-lt"/>
              </a:rPr>
              <a:t>Jean Baptiste Say:  Supply </a:t>
            </a:r>
            <a:r>
              <a:rPr lang="en-US" sz="2400" b="1" dirty="0">
                <a:solidFill>
                  <a:schemeClr val="tx1"/>
                </a:solidFill>
                <a:latin typeface="+mn-lt"/>
              </a:rPr>
              <a:t>creates its own </a:t>
            </a:r>
            <a:r>
              <a:rPr lang="en-US" sz="2400" dirty="0">
                <a:solidFill>
                  <a:schemeClr val="tx1"/>
                </a:solidFill>
                <a:latin typeface="+mn-lt"/>
              </a:rPr>
              <a:t>demand</a:t>
            </a:r>
          </a:p>
          <a:p>
            <a:r>
              <a:rPr lang="en-US" sz="2400" dirty="0">
                <a:solidFill>
                  <a:schemeClr val="tx1"/>
                </a:solidFill>
                <a:latin typeface="+mn-lt"/>
              </a:rPr>
              <a:t>When products are created, the </a:t>
            </a:r>
            <a:r>
              <a:rPr lang="en-US" sz="2400" b="1" dirty="0">
                <a:solidFill>
                  <a:schemeClr val="tx1"/>
                </a:solidFill>
                <a:latin typeface="+mn-lt"/>
              </a:rPr>
              <a:t>wage</a:t>
            </a:r>
            <a:r>
              <a:rPr lang="en-US" sz="2400" dirty="0">
                <a:solidFill>
                  <a:schemeClr val="tx1"/>
                </a:solidFill>
                <a:latin typeface="+mn-lt"/>
              </a:rPr>
              <a:t> to buy those products is also created  </a:t>
            </a:r>
          </a:p>
          <a:p>
            <a:r>
              <a:rPr lang="en-US" sz="2400" dirty="0">
                <a:solidFill>
                  <a:schemeClr val="tx1"/>
                </a:solidFill>
                <a:latin typeface="+mn-lt"/>
              </a:rPr>
              <a:t>Production will respond to </a:t>
            </a:r>
            <a:r>
              <a:rPr lang="en-US" sz="2400" b="1" dirty="0">
                <a:solidFill>
                  <a:schemeClr val="tx1"/>
                </a:solidFill>
                <a:latin typeface="+mn-lt"/>
              </a:rPr>
              <a:t>changes</a:t>
            </a:r>
            <a:r>
              <a:rPr lang="en-US" sz="2400" dirty="0">
                <a:solidFill>
                  <a:schemeClr val="tx1"/>
                </a:solidFill>
                <a:latin typeface="+mn-lt"/>
              </a:rPr>
              <a:t> in price level and changes in inventory</a:t>
            </a:r>
          </a:p>
          <a:p>
            <a:r>
              <a:rPr lang="en-US" sz="2400" dirty="0">
                <a:solidFill>
                  <a:schemeClr val="tx1"/>
                </a:solidFill>
                <a:latin typeface="+mn-lt"/>
              </a:rPr>
              <a:t>Inventory, wages and </a:t>
            </a:r>
            <a:r>
              <a:rPr lang="en-US" sz="2400" b="1" dirty="0">
                <a:solidFill>
                  <a:schemeClr val="tx1"/>
                </a:solidFill>
                <a:latin typeface="+mn-lt"/>
              </a:rPr>
              <a:t>input costs </a:t>
            </a:r>
            <a:r>
              <a:rPr lang="en-US" sz="2400" dirty="0">
                <a:solidFill>
                  <a:schemeClr val="tx1"/>
                </a:solidFill>
                <a:latin typeface="+mn-lt"/>
              </a:rPr>
              <a:t>adjust to change in prices</a:t>
            </a:r>
          </a:p>
          <a:p>
            <a:r>
              <a:rPr lang="en-US" sz="2400" dirty="0">
                <a:solidFill>
                  <a:schemeClr val="tx1"/>
                </a:solidFill>
                <a:latin typeface="+mn-lt"/>
              </a:rPr>
              <a:t>Lower prices will drive down input costs, which will result in lower wages and allow </a:t>
            </a:r>
            <a:r>
              <a:rPr lang="en-US" sz="2400" b="1" dirty="0">
                <a:solidFill>
                  <a:schemeClr val="tx1"/>
                </a:solidFill>
                <a:latin typeface="+mn-lt"/>
              </a:rPr>
              <a:t>businesses</a:t>
            </a:r>
            <a:r>
              <a:rPr lang="en-US" sz="2400" dirty="0">
                <a:solidFill>
                  <a:schemeClr val="tx1"/>
                </a:solidFill>
                <a:latin typeface="+mn-lt"/>
              </a:rPr>
              <a:t> to produce more</a:t>
            </a:r>
          </a:p>
          <a:p>
            <a:endParaRPr lang="en-US" sz="2400" dirty="0"/>
          </a:p>
        </p:txBody>
      </p:sp>
      <p:sp>
        <p:nvSpPr>
          <p:cNvPr id="3" name="Title 2"/>
          <p:cNvSpPr>
            <a:spLocks noGrp="1"/>
          </p:cNvSpPr>
          <p:nvPr>
            <p:ph type="title"/>
          </p:nvPr>
        </p:nvSpPr>
        <p:spPr>
          <a:xfrm>
            <a:off x="457200" y="900056"/>
            <a:ext cx="8229600" cy="609600"/>
          </a:xfrm>
        </p:spPr>
        <p:txBody>
          <a:bodyPr/>
          <a:lstStyle/>
          <a:p>
            <a:r>
              <a:rPr lang="en-US" dirty="0"/>
              <a:t>Model 1:  Classical Model</a:t>
            </a:r>
          </a:p>
        </p:txBody>
      </p:sp>
    </p:spTree>
    <p:extLst>
      <p:ext uri="{BB962C8B-B14F-4D97-AF65-F5344CB8AC3E}">
        <p14:creationId xmlns:p14="http://schemas.microsoft.com/office/powerpoint/2010/main" val="3564841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335" y="1981200"/>
            <a:ext cx="7086600" cy="4267200"/>
          </a:xfrm>
        </p:spPr>
        <p:txBody>
          <a:bodyPr/>
          <a:lstStyle/>
          <a:p>
            <a:r>
              <a:rPr lang="en-US" dirty="0">
                <a:solidFill>
                  <a:schemeClr val="tx1"/>
                </a:solidFill>
              </a:rPr>
              <a:t>The </a:t>
            </a:r>
            <a:r>
              <a:rPr lang="en-US" dirty="0">
                <a:solidFill>
                  <a:srgbClr val="7A9900"/>
                </a:solidFill>
              </a:rPr>
              <a:t>Great Depression </a:t>
            </a:r>
            <a:r>
              <a:rPr lang="en-US" dirty="0">
                <a:solidFill>
                  <a:schemeClr val="tx1"/>
                </a:solidFill>
              </a:rPr>
              <a:t>illustrates:  4 years into depression, prices are at lowest; no increase in production</a:t>
            </a:r>
          </a:p>
          <a:p>
            <a:r>
              <a:rPr lang="en-US" dirty="0">
                <a:solidFill>
                  <a:schemeClr val="tx1"/>
                </a:solidFill>
              </a:rPr>
              <a:t>1920’s already experienced </a:t>
            </a:r>
            <a:r>
              <a:rPr lang="en-US" dirty="0">
                <a:solidFill>
                  <a:srgbClr val="7A9900"/>
                </a:solidFill>
              </a:rPr>
              <a:t>maximum investment spending</a:t>
            </a:r>
            <a:r>
              <a:rPr lang="en-US" dirty="0">
                <a:solidFill>
                  <a:schemeClr val="tx1"/>
                </a:solidFill>
              </a:rPr>
              <a:t>…all of this capital was still there in 1929, so businesses would not have incentive to do more investment spending </a:t>
            </a:r>
          </a:p>
          <a:p>
            <a:r>
              <a:rPr lang="en-US" dirty="0">
                <a:solidFill>
                  <a:srgbClr val="7A9900"/>
                </a:solidFill>
              </a:rPr>
              <a:t>Recessions</a:t>
            </a:r>
            <a:r>
              <a:rPr lang="en-US" dirty="0">
                <a:solidFill>
                  <a:schemeClr val="tx1"/>
                </a:solidFill>
              </a:rPr>
              <a:t> are caused by a decrease in Consumer Spending and a decrease in Aggregate Demand</a:t>
            </a:r>
          </a:p>
          <a:p>
            <a:r>
              <a:rPr lang="en-US" dirty="0">
                <a:solidFill>
                  <a:schemeClr val="tx1"/>
                </a:solidFill>
              </a:rPr>
              <a:t>Classical model is incorrect:  Aggregate Supply is upward sloping; reflecting that </a:t>
            </a:r>
            <a:r>
              <a:rPr lang="en-US" dirty="0">
                <a:solidFill>
                  <a:srgbClr val="7A9900"/>
                </a:solidFill>
              </a:rPr>
              <a:t>price = profit </a:t>
            </a:r>
            <a:r>
              <a:rPr lang="en-US" dirty="0">
                <a:solidFill>
                  <a:schemeClr val="tx1"/>
                </a:solidFill>
              </a:rPr>
              <a:t>and the ability to break even</a:t>
            </a:r>
          </a:p>
          <a:p>
            <a:r>
              <a:rPr lang="en-US" dirty="0">
                <a:solidFill>
                  <a:schemeClr val="tx1"/>
                </a:solidFill>
              </a:rPr>
              <a:t>Input costs are </a:t>
            </a:r>
            <a:r>
              <a:rPr lang="en-US" dirty="0">
                <a:solidFill>
                  <a:srgbClr val="7A9900"/>
                </a:solidFill>
              </a:rPr>
              <a:t>sticky</a:t>
            </a:r>
            <a:r>
              <a:rPr lang="en-US" dirty="0">
                <a:solidFill>
                  <a:schemeClr val="tx1"/>
                </a:solidFill>
              </a:rPr>
              <a:t> (wages, rent, insurance, etc.), so don’t change with the price level</a:t>
            </a:r>
          </a:p>
          <a:p>
            <a:r>
              <a:rPr lang="en-US" dirty="0">
                <a:solidFill>
                  <a:schemeClr val="tx1"/>
                </a:solidFill>
              </a:rPr>
              <a:t>Businesses will decrease production as </a:t>
            </a:r>
            <a:r>
              <a:rPr lang="en-US" dirty="0">
                <a:solidFill>
                  <a:srgbClr val="7A9900"/>
                </a:solidFill>
              </a:rPr>
              <a:t>price level </a:t>
            </a:r>
            <a:r>
              <a:rPr lang="en-US" dirty="0">
                <a:solidFill>
                  <a:schemeClr val="tx1"/>
                </a:solidFill>
              </a:rPr>
              <a:t>decreases</a:t>
            </a:r>
          </a:p>
          <a:p>
            <a:endParaRPr lang="en-US" dirty="0"/>
          </a:p>
        </p:txBody>
      </p:sp>
      <p:sp>
        <p:nvSpPr>
          <p:cNvPr id="3" name="Title 2"/>
          <p:cNvSpPr>
            <a:spLocks noGrp="1"/>
          </p:cNvSpPr>
          <p:nvPr>
            <p:ph type="title"/>
          </p:nvPr>
        </p:nvSpPr>
        <p:spPr>
          <a:xfrm>
            <a:off x="457200" y="910814"/>
            <a:ext cx="8229600" cy="609600"/>
          </a:xfrm>
        </p:spPr>
        <p:txBody>
          <a:bodyPr/>
          <a:lstStyle/>
          <a:p>
            <a:r>
              <a:rPr lang="en-US" sz="4400" dirty="0"/>
              <a:t>Keynes Theory</a:t>
            </a:r>
          </a:p>
        </p:txBody>
      </p:sp>
    </p:spTree>
    <p:extLst>
      <p:ext uri="{BB962C8B-B14F-4D97-AF65-F5344CB8AC3E}">
        <p14:creationId xmlns:p14="http://schemas.microsoft.com/office/powerpoint/2010/main" val="3169470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31837"/>
            <a:ext cx="8229600" cy="1143000"/>
          </a:xfrm>
        </p:spPr>
        <p:txBody>
          <a:bodyPr/>
          <a:lstStyle/>
          <a:p>
            <a:r>
              <a:rPr lang="en-US" sz="2800" dirty="0"/>
              <a:t>New Short Run and Long Run Aggregate Supply</a:t>
            </a:r>
          </a:p>
        </p:txBody>
      </p:sp>
      <p:sp>
        <p:nvSpPr>
          <p:cNvPr id="4" name="Text Placeholder 3"/>
          <p:cNvSpPr>
            <a:spLocks noGrp="1"/>
          </p:cNvSpPr>
          <p:nvPr>
            <p:ph type="body" idx="1"/>
          </p:nvPr>
        </p:nvSpPr>
        <p:spPr/>
        <p:txBody>
          <a:bodyPr/>
          <a:lstStyle/>
          <a:p>
            <a:pPr algn="ctr"/>
            <a:r>
              <a:rPr lang="en-US" u="sng" dirty="0"/>
              <a:t>SRAS</a:t>
            </a:r>
          </a:p>
        </p:txBody>
      </p:sp>
      <p:sp>
        <p:nvSpPr>
          <p:cNvPr id="5" name="Content Placeholder 4"/>
          <p:cNvSpPr>
            <a:spLocks noGrp="1"/>
          </p:cNvSpPr>
          <p:nvPr>
            <p:ph sz="half" idx="2"/>
          </p:nvPr>
        </p:nvSpPr>
        <p:spPr/>
        <p:txBody>
          <a:bodyPr/>
          <a:lstStyle/>
          <a:p>
            <a:r>
              <a:rPr lang="en-US" dirty="0"/>
              <a:t>Short Run Ability and Willingness to Produce</a:t>
            </a:r>
          </a:p>
          <a:p>
            <a:r>
              <a:rPr lang="en-US" dirty="0"/>
              <a:t>Price = profit but difference between Market Price (CPI) vs. Input Costs</a:t>
            </a:r>
          </a:p>
          <a:p>
            <a:r>
              <a:rPr lang="en-US" dirty="0"/>
              <a:t>Shifts due to changes in input costs/expectations of prices</a:t>
            </a:r>
          </a:p>
        </p:txBody>
      </p:sp>
      <p:sp>
        <p:nvSpPr>
          <p:cNvPr id="6" name="Text Placeholder 5"/>
          <p:cNvSpPr>
            <a:spLocks noGrp="1"/>
          </p:cNvSpPr>
          <p:nvPr>
            <p:ph type="body" sz="quarter" idx="3"/>
          </p:nvPr>
        </p:nvSpPr>
        <p:spPr/>
        <p:txBody>
          <a:bodyPr/>
          <a:lstStyle/>
          <a:p>
            <a:pPr algn="ctr"/>
            <a:r>
              <a:rPr lang="en-US" u="sng" dirty="0"/>
              <a:t>LRAS</a:t>
            </a:r>
          </a:p>
        </p:txBody>
      </p:sp>
      <p:sp>
        <p:nvSpPr>
          <p:cNvPr id="7" name="Content Placeholder 6"/>
          <p:cNvSpPr>
            <a:spLocks noGrp="1"/>
          </p:cNvSpPr>
          <p:nvPr>
            <p:ph sz="quarter" idx="4"/>
          </p:nvPr>
        </p:nvSpPr>
        <p:spPr/>
        <p:txBody>
          <a:bodyPr/>
          <a:lstStyle/>
          <a:p>
            <a:r>
              <a:rPr lang="en-US" dirty="0"/>
              <a:t>Where we want to be</a:t>
            </a:r>
          </a:p>
          <a:p>
            <a:r>
              <a:rPr lang="en-US" dirty="0"/>
              <a:t>Resources are fully employed</a:t>
            </a:r>
          </a:p>
          <a:p>
            <a:r>
              <a:rPr lang="en-US" dirty="0"/>
              <a:t>RGDP is constant regardless of price level</a:t>
            </a:r>
          </a:p>
          <a:p>
            <a:r>
              <a:rPr lang="en-US" dirty="0"/>
              <a:t>Natural Rate of Unemployment</a:t>
            </a:r>
          </a:p>
        </p:txBody>
      </p:sp>
    </p:spTree>
    <p:extLst>
      <p:ext uri="{BB962C8B-B14F-4D97-AF65-F5344CB8AC3E}">
        <p14:creationId xmlns:p14="http://schemas.microsoft.com/office/powerpoint/2010/main" val="349647327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09600" y="1219200"/>
            <a:ext cx="7848599" cy="4800600"/>
          </a:xfrm>
          <a:prstGeom prst="rect">
            <a:avLst/>
          </a:prstGeom>
        </p:spPr>
      </p:pic>
    </p:spTree>
    <p:extLst>
      <p:ext uri="{BB962C8B-B14F-4D97-AF65-F5344CB8AC3E}">
        <p14:creationId xmlns:p14="http://schemas.microsoft.com/office/powerpoint/2010/main" val="137079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219200"/>
            <a:ext cx="7924800" cy="4953000"/>
          </a:xfrm>
        </p:spPr>
      </p:pic>
    </p:spTree>
    <p:extLst>
      <p:ext uri="{BB962C8B-B14F-4D97-AF65-F5344CB8AC3E}">
        <p14:creationId xmlns:p14="http://schemas.microsoft.com/office/powerpoint/2010/main" val="2978941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318" y="1601881"/>
            <a:ext cx="7613755" cy="4953000"/>
          </a:xfrm>
        </p:spPr>
      </p:pic>
      <p:sp>
        <p:nvSpPr>
          <p:cNvPr id="3" name="Title 2"/>
          <p:cNvSpPr>
            <a:spLocks noGrp="1"/>
          </p:cNvSpPr>
          <p:nvPr>
            <p:ph type="title"/>
          </p:nvPr>
        </p:nvSpPr>
        <p:spPr>
          <a:xfrm>
            <a:off x="381000" y="919667"/>
            <a:ext cx="8229600" cy="609600"/>
          </a:xfrm>
        </p:spPr>
        <p:txBody>
          <a:bodyPr/>
          <a:lstStyle/>
          <a:p>
            <a:r>
              <a:rPr lang="en-US" sz="4000" dirty="0"/>
              <a:t>Keynesian Recessionary Graph</a:t>
            </a:r>
          </a:p>
        </p:txBody>
      </p:sp>
      <p:sp>
        <p:nvSpPr>
          <p:cNvPr id="7" name="Left Arrow 6"/>
          <p:cNvSpPr/>
          <p:nvPr/>
        </p:nvSpPr>
        <p:spPr bwMode="auto">
          <a:xfrm>
            <a:off x="4495800" y="4114800"/>
            <a:ext cx="1143000" cy="9144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Left Arrow 7"/>
          <p:cNvSpPr/>
          <p:nvPr/>
        </p:nvSpPr>
        <p:spPr bwMode="auto">
          <a:xfrm>
            <a:off x="4038600" y="5886450"/>
            <a:ext cx="3048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219340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69121" y="1116108"/>
            <a:ext cx="8229600" cy="609600"/>
          </a:xfrm>
        </p:spPr>
        <p:txBody>
          <a:bodyPr/>
          <a:lstStyle/>
          <a:p>
            <a:r>
              <a:rPr lang="en-US" sz="4000" dirty="0"/>
              <a:t>Recessionary Gap</a:t>
            </a:r>
          </a:p>
        </p:txBody>
      </p:sp>
      <p:pic>
        <p:nvPicPr>
          <p:cNvPr id="8" name="Content Placeholder 7"/>
          <p:cNvPicPr>
            <a:picLocks noGrp="1" noChangeAspect="1"/>
          </p:cNvPicPr>
          <p:nvPr>
            <p:ph idx="1"/>
          </p:nvPr>
        </p:nvPicPr>
        <p:blipFill>
          <a:blip r:embed="rId2"/>
          <a:stretch>
            <a:fillRect/>
          </a:stretch>
        </p:blipFill>
        <p:spPr>
          <a:xfrm>
            <a:off x="1190064" y="1725708"/>
            <a:ext cx="6587714" cy="4816824"/>
          </a:xfrm>
          <a:prstGeom prst="rect">
            <a:avLst/>
          </a:prstGeom>
        </p:spPr>
      </p:pic>
    </p:spTree>
    <p:extLst>
      <p:ext uri="{BB962C8B-B14F-4D97-AF65-F5344CB8AC3E}">
        <p14:creationId xmlns:p14="http://schemas.microsoft.com/office/powerpoint/2010/main" val="3649016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1881" y="2301240"/>
            <a:ext cx="7086600" cy="3657600"/>
          </a:xfrm>
        </p:spPr>
        <p:txBody>
          <a:bodyPr/>
          <a:lstStyle/>
          <a:p>
            <a:pPr marL="0" indent="0">
              <a:buNone/>
            </a:pPr>
            <a:endParaRPr lang="en-US" sz="2000" i="1" dirty="0">
              <a:solidFill>
                <a:schemeClr val="tx1"/>
              </a:solidFill>
              <a:latin typeface="+mn-lt"/>
            </a:endParaRPr>
          </a:p>
          <a:p>
            <a:pPr marL="0" indent="0" algn="just">
              <a:buNone/>
            </a:pPr>
            <a:r>
              <a:rPr lang="en-US" sz="2000" i="1" dirty="0">
                <a:solidFill>
                  <a:schemeClr val="tx1"/>
                </a:solidFill>
                <a:latin typeface="+mn-lt"/>
              </a:rPr>
              <a:t>“Many of the greatest economic evils of our time are the fruits of risk, uncertainty, and ignorance. It is because particular individuals, fortunate in situation or in abilities, are able to take advantage of uncertainty and ignorance, </a:t>
            </a:r>
            <a:r>
              <a:rPr lang="en-US" sz="2000" i="1" dirty="0">
                <a:solidFill>
                  <a:srgbClr val="7A9900"/>
                </a:solidFill>
                <a:latin typeface="+mn-lt"/>
              </a:rPr>
              <a:t>and also because for the same reason big business is often a lottery, that great inequalities of wealth come about; and these same factors are also the cause of the unemployment of </a:t>
            </a:r>
            <a:r>
              <a:rPr lang="en-US" sz="2000" i="1" dirty="0" err="1">
                <a:solidFill>
                  <a:srgbClr val="7A9900"/>
                </a:solidFill>
                <a:latin typeface="+mn-lt"/>
              </a:rPr>
              <a:t>labour</a:t>
            </a:r>
            <a:r>
              <a:rPr lang="en-US" sz="2000" i="1" dirty="0">
                <a:solidFill>
                  <a:srgbClr val="7A9900"/>
                </a:solidFill>
                <a:latin typeface="+mn-lt"/>
              </a:rPr>
              <a:t>, or the disappointment of reasonable business expectations, and of the impairment of efficiency and production. </a:t>
            </a:r>
            <a:r>
              <a:rPr lang="en-US" sz="2000" i="1" dirty="0">
                <a:solidFill>
                  <a:srgbClr val="00B0F0"/>
                </a:solidFill>
                <a:latin typeface="+mn-lt"/>
              </a:rPr>
              <a:t>Yet the cure lies outside the operations of individuals; it may even be to the interest of individuals to aggravate the disease.”</a:t>
            </a:r>
          </a:p>
          <a:p>
            <a:endParaRPr lang="en-US" dirty="0"/>
          </a:p>
        </p:txBody>
      </p:sp>
      <p:sp>
        <p:nvSpPr>
          <p:cNvPr id="3" name="Title 2"/>
          <p:cNvSpPr>
            <a:spLocks noGrp="1"/>
          </p:cNvSpPr>
          <p:nvPr>
            <p:ph type="title"/>
          </p:nvPr>
        </p:nvSpPr>
        <p:spPr>
          <a:xfrm>
            <a:off x="457200" y="1029148"/>
            <a:ext cx="8229600" cy="609600"/>
          </a:xfrm>
        </p:spPr>
        <p:txBody>
          <a:bodyPr/>
          <a:lstStyle/>
          <a:p>
            <a:r>
              <a:rPr lang="en-US" dirty="0"/>
              <a:t>– Keynes, </a:t>
            </a:r>
            <a:br>
              <a:rPr lang="en-US" dirty="0"/>
            </a:br>
            <a:r>
              <a:rPr lang="en-US" i="1" dirty="0"/>
              <a:t>The End of Laissez-Faire (1926)</a:t>
            </a:r>
            <a:endParaRPr lang="en-US" dirty="0"/>
          </a:p>
        </p:txBody>
      </p:sp>
    </p:spTree>
    <p:extLst>
      <p:ext uri="{BB962C8B-B14F-4D97-AF65-F5344CB8AC3E}">
        <p14:creationId xmlns:p14="http://schemas.microsoft.com/office/powerpoint/2010/main" val="1774073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2978075"/>
            <a:ext cx="7086600" cy="3657600"/>
          </a:xfrm>
        </p:spPr>
        <p:txBody>
          <a:bodyPr/>
          <a:lstStyle/>
          <a:p>
            <a:pPr marL="0" indent="0">
              <a:buNone/>
            </a:pPr>
            <a:r>
              <a:rPr lang="en-US" sz="2400" i="1" dirty="0">
                <a:solidFill>
                  <a:srgbClr val="7A9900"/>
                </a:solidFill>
                <a:latin typeface="+mn-lt"/>
              </a:rPr>
              <a:t>“ ‘To dig holes in the ground,’ </a:t>
            </a:r>
            <a:r>
              <a:rPr lang="en-US" sz="2400" i="1" dirty="0">
                <a:solidFill>
                  <a:schemeClr val="tx1"/>
                </a:solidFill>
                <a:latin typeface="+mn-lt"/>
              </a:rPr>
              <a:t>paid for out of savings, will increase, not only employment, but the real national dividend of useful goods and services. It is not reasonable, however, that a sensible community should be content to remain dependent on such fortuitous and often wasteful mitigations when once we understand the influences upon which effective demand depends.” </a:t>
            </a:r>
          </a:p>
          <a:p>
            <a:endParaRPr lang="en-US" dirty="0"/>
          </a:p>
        </p:txBody>
      </p:sp>
      <p:sp>
        <p:nvSpPr>
          <p:cNvPr id="3" name="Title 2"/>
          <p:cNvSpPr>
            <a:spLocks noGrp="1"/>
          </p:cNvSpPr>
          <p:nvPr>
            <p:ph type="title"/>
          </p:nvPr>
        </p:nvSpPr>
        <p:spPr>
          <a:xfrm>
            <a:off x="457200" y="1222786"/>
            <a:ext cx="8229600" cy="609600"/>
          </a:xfrm>
        </p:spPr>
        <p:txBody>
          <a:bodyPr/>
          <a:lstStyle/>
          <a:p>
            <a:r>
              <a:rPr lang="en-US" b="1" dirty="0"/>
              <a:t>– Keynes, </a:t>
            </a:r>
            <a:br>
              <a:rPr lang="en-US" b="1" dirty="0"/>
            </a:br>
            <a:r>
              <a:rPr lang="en-US" b="1" i="1" dirty="0"/>
              <a:t>The General Theory (1936)</a:t>
            </a:r>
            <a:br>
              <a:rPr lang="en-US" b="1" i="1" dirty="0"/>
            </a:br>
            <a:br>
              <a:rPr lang="en-US" dirty="0"/>
            </a:br>
            <a:endParaRPr lang="en-US" dirty="0"/>
          </a:p>
        </p:txBody>
      </p:sp>
    </p:spTree>
    <p:extLst>
      <p:ext uri="{BB962C8B-B14F-4D97-AF65-F5344CB8AC3E}">
        <p14:creationId xmlns:p14="http://schemas.microsoft.com/office/powerpoint/2010/main" val="974798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tx1"/>
                </a:solidFill>
                <a:latin typeface="+mn-lt"/>
              </a:rPr>
              <a:t>Government can’t trust the </a:t>
            </a:r>
            <a:r>
              <a:rPr lang="en-US" sz="2400" dirty="0">
                <a:solidFill>
                  <a:srgbClr val="7A9900"/>
                </a:solidFill>
                <a:latin typeface="+mn-lt"/>
              </a:rPr>
              <a:t>“animalistic spirit” </a:t>
            </a:r>
            <a:r>
              <a:rPr lang="en-US" sz="2400" dirty="0">
                <a:solidFill>
                  <a:schemeClr val="tx1"/>
                </a:solidFill>
                <a:latin typeface="+mn-lt"/>
              </a:rPr>
              <a:t>of business</a:t>
            </a:r>
          </a:p>
          <a:p>
            <a:r>
              <a:rPr lang="en-US" sz="2400" dirty="0">
                <a:solidFill>
                  <a:schemeClr val="tx1"/>
                </a:solidFill>
                <a:latin typeface="+mn-lt"/>
              </a:rPr>
              <a:t>Government needs to use its powers </a:t>
            </a:r>
            <a:r>
              <a:rPr lang="en-US" sz="2400" dirty="0">
                <a:solidFill>
                  <a:srgbClr val="7A9900"/>
                </a:solidFill>
                <a:latin typeface="+mn-lt"/>
              </a:rPr>
              <a:t>of taxes and spending </a:t>
            </a:r>
            <a:r>
              <a:rPr lang="en-US" sz="2400" dirty="0">
                <a:solidFill>
                  <a:schemeClr val="tx1"/>
                </a:solidFill>
                <a:latin typeface="+mn-lt"/>
              </a:rPr>
              <a:t>to improve consumer spending (changing disposable income)</a:t>
            </a:r>
          </a:p>
          <a:p>
            <a:r>
              <a:rPr lang="en-US" sz="2400" dirty="0">
                <a:solidFill>
                  <a:schemeClr val="tx1"/>
                </a:solidFill>
                <a:latin typeface="+mn-lt"/>
              </a:rPr>
              <a:t>As incomes change, people spend a </a:t>
            </a:r>
            <a:r>
              <a:rPr lang="en-US" sz="2400" dirty="0">
                <a:solidFill>
                  <a:srgbClr val="7A9900"/>
                </a:solidFill>
                <a:latin typeface="+mn-lt"/>
              </a:rPr>
              <a:t>portion of that income </a:t>
            </a:r>
            <a:r>
              <a:rPr lang="en-US" sz="2400" dirty="0">
                <a:solidFill>
                  <a:schemeClr val="tx1"/>
                </a:solidFill>
                <a:latin typeface="+mn-lt"/>
              </a:rPr>
              <a:t>(marginal propensity to consume)</a:t>
            </a:r>
          </a:p>
          <a:p>
            <a:r>
              <a:rPr lang="en-US" sz="2400" dirty="0">
                <a:solidFill>
                  <a:schemeClr val="tx1"/>
                </a:solidFill>
                <a:latin typeface="+mn-lt"/>
              </a:rPr>
              <a:t>This has a </a:t>
            </a:r>
            <a:r>
              <a:rPr lang="en-US" sz="2400" dirty="0">
                <a:solidFill>
                  <a:srgbClr val="7A9900"/>
                </a:solidFill>
                <a:latin typeface="+mn-lt"/>
              </a:rPr>
              <a:t>multiplier effect</a:t>
            </a:r>
          </a:p>
          <a:p>
            <a:endParaRPr lang="en-US" dirty="0"/>
          </a:p>
        </p:txBody>
      </p:sp>
      <p:sp>
        <p:nvSpPr>
          <p:cNvPr id="3" name="Title 2"/>
          <p:cNvSpPr>
            <a:spLocks noGrp="1"/>
          </p:cNvSpPr>
          <p:nvPr>
            <p:ph type="title"/>
          </p:nvPr>
        </p:nvSpPr>
        <p:spPr>
          <a:xfrm>
            <a:off x="381896" y="838200"/>
            <a:ext cx="8229600" cy="609600"/>
          </a:xfrm>
        </p:spPr>
        <p:txBody>
          <a:bodyPr/>
          <a:lstStyle/>
          <a:p>
            <a:r>
              <a:rPr lang="en-US" dirty="0"/>
              <a:t>Keynes:  How Should a Government Respond?</a:t>
            </a:r>
          </a:p>
        </p:txBody>
      </p:sp>
    </p:spTree>
    <p:extLst>
      <p:ext uri="{BB962C8B-B14F-4D97-AF65-F5344CB8AC3E}">
        <p14:creationId xmlns:p14="http://schemas.microsoft.com/office/powerpoint/2010/main" val="371568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Agenda</a:t>
            </a:r>
            <a:endParaRPr lang="en-US" sz="55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1"/>
          </p:nvPr>
        </p:nvSpPr>
        <p:spPr>
          <a:xfrm>
            <a:off x="457200" y="2377441"/>
            <a:ext cx="8229600" cy="4175760"/>
          </a:xfrm>
        </p:spPr>
        <p:txBody>
          <a:bodyPr/>
          <a:lstStyle/>
          <a:p>
            <a:pPr>
              <a:lnSpc>
                <a:spcPct val="200000"/>
              </a:lnSpc>
            </a:pPr>
            <a:r>
              <a:rPr lang="en-US" sz="2500" dirty="0"/>
              <a:t>Micro Supply</a:t>
            </a:r>
          </a:p>
          <a:p>
            <a:pPr>
              <a:lnSpc>
                <a:spcPct val="200000"/>
              </a:lnSpc>
            </a:pPr>
            <a:r>
              <a:rPr lang="en-US" sz="2500" dirty="0"/>
              <a:t>Keynesian re-interpretation of Aggregate Supply</a:t>
            </a:r>
          </a:p>
          <a:p>
            <a:pPr>
              <a:lnSpc>
                <a:spcPct val="200000"/>
              </a:lnSpc>
            </a:pPr>
            <a:r>
              <a:rPr lang="en-US" sz="2500" dirty="0"/>
              <a:t>Implications of new Aggregate Supply Model</a:t>
            </a:r>
          </a:p>
          <a:p>
            <a:pPr>
              <a:lnSpc>
                <a:spcPct val="200000"/>
              </a:lnSpc>
            </a:pPr>
            <a:endParaRPr lang="en-US" sz="2500" dirty="0"/>
          </a:p>
        </p:txBody>
      </p:sp>
    </p:spTree>
    <p:extLst>
      <p:ext uri="{BB962C8B-B14F-4D97-AF65-F5344CB8AC3E}">
        <p14:creationId xmlns:p14="http://schemas.microsoft.com/office/powerpoint/2010/main" val="16002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22476" y="431202"/>
            <a:ext cx="8229600" cy="609600"/>
          </a:xfrm>
        </p:spPr>
        <p:txBody>
          <a:bodyPr/>
          <a:lstStyle/>
          <a:p>
            <a:r>
              <a:rPr lang="en-US" dirty="0"/>
              <a:t>Multiplier Effect</a:t>
            </a: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19200"/>
            <a:ext cx="8042476" cy="5105400"/>
          </a:xfrm>
        </p:spPr>
      </p:pic>
    </p:spTree>
    <p:extLst>
      <p:ext uri="{BB962C8B-B14F-4D97-AF65-F5344CB8AC3E}">
        <p14:creationId xmlns:p14="http://schemas.microsoft.com/office/powerpoint/2010/main" val="3222845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2355028"/>
            <a:ext cx="7086600" cy="3657600"/>
          </a:xfrm>
        </p:spPr>
        <p:txBody>
          <a:bodyPr/>
          <a:lstStyle/>
          <a:p>
            <a:r>
              <a:rPr lang="en-US" sz="2000" dirty="0">
                <a:solidFill>
                  <a:schemeClr val="tx1"/>
                </a:solidFill>
                <a:latin typeface="+mn-lt"/>
              </a:rPr>
              <a:t>Initial spending keeps becoming another person’s income…That person’s income becomes spending…Which becomes another person’s income… </a:t>
            </a:r>
            <a:r>
              <a:rPr lang="en-US" sz="2000" b="1" dirty="0">
                <a:solidFill>
                  <a:schemeClr val="tx1"/>
                </a:solidFill>
                <a:latin typeface="+mn-lt"/>
              </a:rPr>
              <a:t>And so on</a:t>
            </a:r>
          </a:p>
          <a:p>
            <a:r>
              <a:rPr lang="en-US" sz="2000" dirty="0">
                <a:solidFill>
                  <a:schemeClr val="tx1"/>
                </a:solidFill>
                <a:latin typeface="+mn-lt"/>
              </a:rPr>
              <a:t>Initial change in government spending has a multiplied effect on </a:t>
            </a:r>
            <a:r>
              <a:rPr lang="en-US" sz="2000" b="1" dirty="0">
                <a:solidFill>
                  <a:schemeClr val="tx1"/>
                </a:solidFill>
                <a:latin typeface="+mn-lt"/>
              </a:rPr>
              <a:t>Aggregate Demand </a:t>
            </a:r>
            <a:r>
              <a:rPr lang="en-US" sz="2000" dirty="0">
                <a:solidFill>
                  <a:schemeClr val="tx1"/>
                </a:solidFill>
                <a:latin typeface="+mn-lt"/>
              </a:rPr>
              <a:t>and </a:t>
            </a:r>
            <a:r>
              <a:rPr lang="en-US" sz="2000" b="1" dirty="0">
                <a:solidFill>
                  <a:schemeClr val="tx1"/>
                </a:solidFill>
                <a:latin typeface="+mn-lt"/>
              </a:rPr>
              <a:t>Total GDP</a:t>
            </a:r>
          </a:p>
          <a:p>
            <a:r>
              <a:rPr lang="en-US" sz="2000" dirty="0">
                <a:solidFill>
                  <a:schemeClr val="tx1"/>
                </a:solidFill>
                <a:latin typeface="+mn-lt"/>
              </a:rPr>
              <a:t>Can deficit spend but can deficit spend </a:t>
            </a:r>
            <a:r>
              <a:rPr lang="en-US" sz="2000" b="1" dirty="0">
                <a:solidFill>
                  <a:schemeClr val="tx1"/>
                </a:solidFill>
                <a:latin typeface="+mn-lt"/>
              </a:rPr>
              <a:t>responsibly</a:t>
            </a:r>
          </a:p>
          <a:p>
            <a:r>
              <a:rPr lang="en-US" sz="2000" dirty="0">
                <a:solidFill>
                  <a:schemeClr val="tx1"/>
                </a:solidFill>
                <a:latin typeface="+mn-lt"/>
              </a:rPr>
              <a:t>Know the Recessionary Gap; know the MPC; know the amount to spend</a:t>
            </a:r>
          </a:p>
          <a:p>
            <a:endParaRPr lang="en-US" dirty="0"/>
          </a:p>
        </p:txBody>
      </p:sp>
      <p:sp>
        <p:nvSpPr>
          <p:cNvPr id="3" name="Title 2"/>
          <p:cNvSpPr>
            <a:spLocks noGrp="1"/>
          </p:cNvSpPr>
          <p:nvPr>
            <p:ph type="title"/>
          </p:nvPr>
        </p:nvSpPr>
        <p:spPr>
          <a:xfrm>
            <a:off x="457200" y="1039906"/>
            <a:ext cx="8229600" cy="609600"/>
          </a:xfrm>
        </p:spPr>
        <p:txBody>
          <a:bodyPr/>
          <a:lstStyle/>
          <a:p>
            <a:r>
              <a:rPr lang="en-US" sz="4400" dirty="0"/>
              <a:t>Multiplier Effect</a:t>
            </a:r>
          </a:p>
        </p:txBody>
      </p:sp>
    </p:spTree>
    <p:extLst>
      <p:ext uri="{BB962C8B-B14F-4D97-AF65-F5344CB8AC3E}">
        <p14:creationId xmlns:p14="http://schemas.microsoft.com/office/powerpoint/2010/main" val="486911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21221" y="1272540"/>
            <a:ext cx="7930855" cy="4876800"/>
          </a:xfrm>
          <a:prstGeom prst="rect">
            <a:avLst/>
          </a:prstGeom>
        </p:spPr>
      </p:pic>
    </p:spTree>
    <p:extLst>
      <p:ext uri="{BB962C8B-B14F-4D97-AF65-F5344CB8AC3E}">
        <p14:creationId xmlns:p14="http://schemas.microsoft.com/office/powerpoint/2010/main" val="2583718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i="1" dirty="0">
                <a:solidFill>
                  <a:schemeClr val="tx1"/>
                </a:solidFill>
                <a:latin typeface="+mn-lt"/>
              </a:rPr>
              <a:t>“</a:t>
            </a:r>
            <a:r>
              <a:rPr lang="en-US" sz="2400" i="1" dirty="0">
                <a:solidFill>
                  <a:srgbClr val="7A9900"/>
                </a:solidFill>
                <a:latin typeface="+mn-lt"/>
              </a:rPr>
              <a:t>There is no reason </a:t>
            </a:r>
            <a:r>
              <a:rPr lang="en-US" sz="2400" i="1" dirty="0">
                <a:solidFill>
                  <a:schemeClr val="tx1"/>
                </a:solidFill>
                <a:latin typeface="+mn-lt"/>
              </a:rPr>
              <a:t>to suppose that there is ‘an invisible hand,’ an automatic control in the economic system which ensures of itself that the amount of active investment shall be continuously in the right proportion.  Yet it is also very difficult to ensure by our own design, by what is now called ‘planning.’ “ </a:t>
            </a:r>
          </a:p>
          <a:p>
            <a:endParaRPr lang="en-US" dirty="0"/>
          </a:p>
        </p:txBody>
      </p:sp>
      <p:sp>
        <p:nvSpPr>
          <p:cNvPr id="3" name="Title 2"/>
          <p:cNvSpPr>
            <a:spLocks noGrp="1"/>
          </p:cNvSpPr>
          <p:nvPr>
            <p:ph type="title"/>
          </p:nvPr>
        </p:nvSpPr>
        <p:spPr>
          <a:xfrm>
            <a:off x="422476" y="990600"/>
            <a:ext cx="8229600" cy="609600"/>
          </a:xfrm>
        </p:spPr>
        <p:txBody>
          <a:bodyPr/>
          <a:lstStyle/>
          <a:p>
            <a:r>
              <a:rPr lang="en-US" dirty="0"/>
              <a:t>Keynes on “Invisible Hand vs. Design”</a:t>
            </a:r>
          </a:p>
        </p:txBody>
      </p:sp>
    </p:spTree>
    <p:extLst>
      <p:ext uri="{BB962C8B-B14F-4D97-AF65-F5344CB8AC3E}">
        <p14:creationId xmlns:p14="http://schemas.microsoft.com/office/powerpoint/2010/main" val="4022466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752600"/>
            <a:ext cx="7086600" cy="3962400"/>
          </a:xfrm>
        </p:spPr>
        <p:txBody>
          <a:bodyPr/>
          <a:lstStyle/>
          <a:p>
            <a:r>
              <a:rPr lang="en-US" sz="2000" i="1" dirty="0">
                <a:solidFill>
                  <a:schemeClr val="tx1"/>
                </a:solidFill>
              </a:rPr>
              <a:t>“[Government controls must be used] not to defeat but to implement the wisdom of Adam Smith.” </a:t>
            </a:r>
          </a:p>
          <a:p>
            <a:endParaRPr lang="en-US" sz="2000" i="1" dirty="0">
              <a:solidFill>
                <a:schemeClr val="tx1"/>
              </a:solidFill>
            </a:endParaRPr>
          </a:p>
          <a:p>
            <a:r>
              <a:rPr lang="en-US" sz="2000" i="1" dirty="0">
                <a:solidFill>
                  <a:schemeClr val="tx1"/>
                </a:solidFill>
              </a:rPr>
              <a:t>“I find myself moved, not for the first time, to remind contemporary economists that the classical teaching embodied some permanent truths of great significance…</a:t>
            </a:r>
            <a:r>
              <a:rPr lang="en-US" sz="2000" i="1" dirty="0">
                <a:solidFill>
                  <a:srgbClr val="7A9900"/>
                </a:solidFill>
              </a:rPr>
              <a:t>There are in these matters deep under currents at work</a:t>
            </a:r>
            <a:r>
              <a:rPr lang="en-US" sz="2000" i="1" dirty="0">
                <a:solidFill>
                  <a:schemeClr val="tx1"/>
                </a:solidFill>
              </a:rPr>
              <a:t>, natural forces, one can call them, or even the invisible hand, which are operating towards equilibrium…If we reject the medicine from our systems altogether, we may just drift on from expedient to expedient and never get really fit again.” </a:t>
            </a:r>
          </a:p>
          <a:p>
            <a:pPr marL="0" indent="0">
              <a:buNone/>
            </a:pPr>
            <a:endParaRPr lang="en-US" dirty="0"/>
          </a:p>
        </p:txBody>
      </p:sp>
      <p:sp>
        <p:nvSpPr>
          <p:cNvPr id="3" name="Title 2"/>
          <p:cNvSpPr>
            <a:spLocks noGrp="1"/>
          </p:cNvSpPr>
          <p:nvPr>
            <p:ph type="title"/>
          </p:nvPr>
        </p:nvSpPr>
        <p:spPr>
          <a:xfrm>
            <a:off x="422476" y="1066800"/>
            <a:ext cx="8229600" cy="609600"/>
          </a:xfrm>
        </p:spPr>
        <p:txBody>
          <a:bodyPr/>
          <a:lstStyle/>
          <a:p>
            <a:r>
              <a:rPr lang="en-US" dirty="0"/>
              <a:t>Keynes on Adam Smith</a:t>
            </a:r>
          </a:p>
        </p:txBody>
      </p:sp>
    </p:spTree>
    <p:extLst>
      <p:ext uri="{BB962C8B-B14F-4D97-AF65-F5344CB8AC3E}">
        <p14:creationId xmlns:p14="http://schemas.microsoft.com/office/powerpoint/2010/main" val="2027934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212848"/>
            <a:ext cx="8229600" cy="4340353"/>
          </a:xfrm>
        </p:spPr>
        <p:txBody>
          <a:bodyPr>
            <a:noAutofit/>
          </a:bodyPr>
          <a:lstStyle/>
          <a:p>
            <a:pPr marL="514350" indent="-514350" defTabSz="905255">
              <a:buAutoNum type="arabicParenR"/>
              <a:defRPr sz="3168"/>
            </a:pPr>
            <a:r>
              <a:rPr lang="en-US" sz="1600" dirty="0"/>
              <a:t>How do the laws of Supply and Demand affect your belief of where the flow of the dollar starts in the circular flow model?</a:t>
            </a:r>
          </a:p>
          <a:p>
            <a:pPr marL="514350" indent="-514350" defTabSz="905255">
              <a:buAutoNum type="arabicParenR"/>
              <a:defRPr sz="3168"/>
            </a:pPr>
            <a:r>
              <a:rPr lang="en-US" sz="1600" dirty="0"/>
              <a:t>To what extent do you agree/disagree with Keynesian solutions to recessions?  What are the positives?  What are the trade-offs? </a:t>
            </a:r>
          </a:p>
          <a:p>
            <a:pPr marL="514350" indent="-514350" defTabSz="905255">
              <a:buAutoNum type="arabicParenR"/>
              <a:defRPr sz="3168"/>
            </a:pPr>
            <a:r>
              <a:rPr lang="en-US" sz="1600" dirty="0"/>
              <a:t>To what extent have Keynes’ ideas successfully been applied to recent American cycles, such as the Great Recession?   See:   </a:t>
            </a:r>
            <a:r>
              <a:rPr lang="en-US" sz="1600" i="1" u="sng" dirty="0">
                <a:hlinkClick r:id="rId3"/>
              </a:rPr>
              <a:t>The Return of Depression Economics and the Crisis of 2008</a:t>
            </a:r>
            <a:r>
              <a:rPr lang="en-US" sz="1600" i="1" u="sng" dirty="0"/>
              <a:t> </a:t>
            </a:r>
            <a:r>
              <a:rPr lang="en-US" sz="1600" dirty="0"/>
              <a:t>and</a:t>
            </a:r>
            <a:r>
              <a:rPr lang="en-US" sz="1600" i="1" u="sng" dirty="0"/>
              <a:t> </a:t>
            </a:r>
            <a:r>
              <a:rPr lang="en-US" sz="1600" i="1" u="sng" dirty="0">
                <a:hlinkClick r:id="rId4"/>
              </a:rPr>
              <a:t>https://krugman.blogs.nytimes.com/2015/06/06/why-am-i-a-keynesian/</a:t>
            </a:r>
            <a:r>
              <a:rPr lang="en-US" sz="1600" i="1" u="sng" dirty="0"/>
              <a:t> </a:t>
            </a:r>
          </a:p>
          <a:p>
            <a:pPr>
              <a:buAutoNum type="arabicParenR" startAt="4"/>
            </a:pPr>
            <a:r>
              <a:rPr lang="en-US" sz="1600" dirty="0"/>
              <a:t>    Research the current spending bill.  To what extent does it align with Keynesian Economics?  </a:t>
            </a:r>
          </a:p>
          <a:p>
            <a:pPr>
              <a:buFont typeface="Arial" pitchFamily="-108" charset="0"/>
              <a:buAutoNum type="arabicParenR" startAt="4"/>
            </a:pPr>
            <a:r>
              <a:rPr lang="en-US" sz="1600" dirty="0"/>
              <a:t>   How does the law of supply and aggregate supply illustrate the effectiveness of Supply Side Economics? How have we seen it successfully implemented in American History?  What are the pros/cons of this theory?  </a:t>
            </a:r>
          </a:p>
          <a:p>
            <a:pPr marL="514350" indent="-514350" defTabSz="905255">
              <a:buFont typeface="Arial" pitchFamily="-108" charset="0"/>
              <a:buAutoNum type="arabicParenR"/>
              <a:defRPr sz="3168"/>
            </a:pPr>
            <a:endParaRPr lang="en-US" sz="1600" dirty="0"/>
          </a:p>
          <a:p>
            <a:pPr marL="514350" indent="-514350" defTabSz="905255">
              <a:buAutoNum type="arabicParenR"/>
              <a:defRPr sz="3168"/>
            </a:pPr>
            <a:endParaRPr lang="en-US" sz="1600" dirty="0"/>
          </a:p>
          <a:p>
            <a:pPr marL="514350" indent="-514350" defTabSz="905255">
              <a:buAutoNum type="arabicParenR"/>
              <a:defRPr sz="3168"/>
            </a:pPr>
            <a:endParaRPr lang="en-US" sz="1600" dirty="0"/>
          </a:p>
        </p:txBody>
      </p:sp>
    </p:spTree>
    <p:extLst>
      <p:ext uri="{BB962C8B-B14F-4D97-AF65-F5344CB8AC3E}">
        <p14:creationId xmlns:p14="http://schemas.microsoft.com/office/powerpoint/2010/main" val="273576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References</a:t>
            </a:r>
            <a:endParaRPr lang="en-US" sz="5500" b="1" dirty="0">
              <a:ln w="11430"/>
              <a:effectLst>
                <a:outerShdw blurRad="80000" dist="40000" dir="5040000" algn="tl">
                  <a:srgbClr val="000000">
                    <a:alpha val="0"/>
                  </a:srgbClr>
                </a:outerShdw>
              </a:effectLst>
              <a:ea typeface="+mj-ea"/>
              <a:cs typeface="+mj-cs"/>
            </a:endParaRPr>
          </a:p>
        </p:txBody>
      </p:sp>
      <p:sp>
        <p:nvSpPr>
          <p:cNvPr id="4" name="Content Placeholder 3">
            <a:extLst>
              <a:ext uri="{FF2B5EF4-FFF2-40B4-BE49-F238E27FC236}">
                <a16:creationId xmlns:a16="http://schemas.microsoft.com/office/drawing/2014/main" id="{2D68F9E1-5F3D-4235-BEC8-B75C56F076E5}"/>
              </a:ext>
            </a:extLst>
          </p:cNvPr>
          <p:cNvSpPr>
            <a:spLocks noGrp="1"/>
          </p:cNvSpPr>
          <p:nvPr>
            <p:ph idx="1"/>
          </p:nvPr>
        </p:nvSpPr>
        <p:spPr>
          <a:xfrm>
            <a:off x="457200" y="2057400"/>
            <a:ext cx="8229600" cy="3779520"/>
          </a:xfrm>
        </p:spPr>
        <p:txBody>
          <a:bodyPr/>
          <a:lstStyle/>
          <a:p>
            <a:r>
              <a:rPr lang="en-US" sz="1600" dirty="0">
                <a:hlinkClick r:id="rId3"/>
              </a:rPr>
              <a:t>https://www.ncsl.org/research/fiscal-policy/state-fiscal-responses-to-covid-19.aspx#:~:text=President%20Donald%20Trump%20declared%20a,response%20to%20the%20coronavirus%20epidemic.&amp;text=The%20relief%20package%20allocates%20an,package%20in%20modern%20American%20history.</a:t>
            </a:r>
            <a:endParaRPr lang="en-US" sz="1600" dirty="0"/>
          </a:p>
          <a:p>
            <a:r>
              <a:rPr lang="en-US" sz="1600" dirty="0">
                <a:hlinkClick r:id="rId4"/>
              </a:rPr>
              <a:t>http://evonomics.com/new-keynesian-economics-betrays-keynes/</a:t>
            </a:r>
            <a:endParaRPr lang="en-US" sz="1600" dirty="0"/>
          </a:p>
          <a:p>
            <a:r>
              <a:rPr lang="en-US" sz="1600" dirty="0">
                <a:hlinkClick r:id="rId5"/>
              </a:rPr>
              <a:t>http://www.la.utexas.edu/users/hcleaver/368/368KeynesOpenLetFDRtable.pdf</a:t>
            </a:r>
            <a:endParaRPr lang="en-US" sz="1600" dirty="0"/>
          </a:p>
          <a:p>
            <a:r>
              <a:rPr lang="en-US" sz="1600" dirty="0">
                <a:hlinkClick r:id="rId6"/>
              </a:rPr>
              <a:t>http://www.iea.org.uk/sites/default/files/publications/files/KEYNES%20VERSUS%20THE%20KEYNESIANS.pdf</a:t>
            </a:r>
            <a:endParaRPr lang="en-US" sz="1600" dirty="0"/>
          </a:p>
          <a:p>
            <a:r>
              <a:rPr lang="en-US" sz="1600" dirty="0">
                <a:hlinkClick r:id="rId7"/>
              </a:rPr>
              <a:t>https://delong.typepad.com/egregious_moderation/2008/12/john-maynard-ke.html</a:t>
            </a:r>
            <a:endParaRPr lang="en-US" sz="1600" dirty="0"/>
          </a:p>
          <a:p>
            <a:r>
              <a:rPr lang="en-US" sz="1600" dirty="0">
                <a:hlinkClick r:id="rId8"/>
              </a:rPr>
              <a:t>http://www.panarchy.org/keynes/laissezfaire.1926.html</a:t>
            </a:r>
            <a:r>
              <a:rPr lang="en-US" sz="1600" dirty="0"/>
              <a:t> </a:t>
            </a:r>
          </a:p>
          <a:p>
            <a:r>
              <a:rPr lang="en-US" sz="1600" dirty="0">
                <a:hlinkClick r:id="rId9"/>
              </a:rPr>
              <a:t>https://noahpinionblog.blogspot.com/2015/06/economic-arguments-as-stalking-horses.html</a:t>
            </a:r>
            <a:endParaRPr lang="en-US" sz="1600" dirty="0"/>
          </a:p>
          <a:p>
            <a:endParaRPr lang="en-US" sz="1200" dirty="0"/>
          </a:p>
        </p:txBody>
      </p:sp>
    </p:spTree>
    <p:extLst>
      <p:ext uri="{BB962C8B-B14F-4D97-AF65-F5344CB8AC3E}">
        <p14:creationId xmlns:p14="http://schemas.microsoft.com/office/powerpoint/2010/main" val="321296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4" name="Content Placeholder 3">
            <a:extLst>
              <a:ext uri="{FF2B5EF4-FFF2-40B4-BE49-F238E27FC236}">
                <a16:creationId xmlns:a16="http://schemas.microsoft.com/office/drawing/2014/main" id="{2D68F9E1-5F3D-4235-BEC8-B75C56F076E5}"/>
              </a:ext>
            </a:extLst>
          </p:cNvPr>
          <p:cNvSpPr>
            <a:spLocks noGrp="1"/>
          </p:cNvSpPr>
          <p:nvPr>
            <p:ph idx="1"/>
          </p:nvPr>
        </p:nvSpPr>
        <p:spPr/>
        <p:txBody>
          <a:bodyPr/>
          <a:lstStyle/>
          <a:p>
            <a:r>
              <a:rPr lang="en-US" sz="1600" dirty="0">
                <a:hlinkClick r:id="rId3"/>
              </a:rPr>
              <a:t>https://krugman.blogs.nytimes.com/2015/06/06/why-am-i-a-keynesian/</a:t>
            </a:r>
            <a:r>
              <a:rPr lang="en-US" sz="1600" dirty="0"/>
              <a:t> </a:t>
            </a:r>
          </a:p>
          <a:p>
            <a:r>
              <a:rPr lang="en-US" sz="1600" dirty="0">
                <a:hlinkClick r:id="rId4"/>
              </a:rPr>
              <a:t>https://www.forbes.com/sites/modeledbehavior/2015/06/06/macro-ideology/#473a352a15c7</a:t>
            </a:r>
            <a:endParaRPr lang="en-US" sz="1600" dirty="0"/>
          </a:p>
          <a:p>
            <a:r>
              <a:rPr lang="en-US" sz="1600" dirty="0">
                <a:hlinkClick r:id="rId5"/>
              </a:rPr>
              <a:t>https://www.thebalance.com/bush-economic-stimulus-package-3305782</a:t>
            </a:r>
            <a:r>
              <a:rPr lang="en-US" sz="1600" dirty="0"/>
              <a:t> </a:t>
            </a:r>
          </a:p>
          <a:p>
            <a:r>
              <a:rPr lang="en-US" sz="1600" dirty="0">
                <a:hlinkClick r:id="rId6"/>
              </a:rPr>
              <a:t>https://www.thebalance.com/what-was-obama-s-stimulus-package-3305625</a:t>
            </a:r>
            <a:endParaRPr lang="en-US" sz="1600" dirty="0"/>
          </a:p>
          <a:p>
            <a:r>
              <a:rPr lang="en-US" sz="1600" dirty="0">
                <a:hlinkClick r:id="rId7"/>
              </a:rPr>
              <a:t>https://www.treasury.gov/initiatives/financial-stability/Pages/default.aspx</a:t>
            </a:r>
            <a:endParaRPr lang="en-US" sz="1600" dirty="0"/>
          </a:p>
          <a:p>
            <a:endParaRPr lang="en-US" sz="1200" dirty="0"/>
          </a:p>
        </p:txBody>
      </p:sp>
    </p:spTree>
    <p:extLst>
      <p:ext uri="{BB962C8B-B14F-4D97-AF65-F5344CB8AC3E}">
        <p14:creationId xmlns:p14="http://schemas.microsoft.com/office/powerpoint/2010/main" val="34066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74982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136280"/>
            <a:ext cx="8229600" cy="4175760"/>
          </a:xfrm>
        </p:spPr>
        <p:txBody>
          <a:bodyPr>
            <a:noAutofit/>
          </a:bodyPr>
          <a:lstStyle/>
          <a:p>
            <a:pPr defTabSz="905255">
              <a:buFont typeface="Arial" panose="020B0604020202020204" pitchFamily="34" charset="0"/>
              <a:buChar char="•"/>
              <a:defRPr sz="3168"/>
            </a:pPr>
            <a:r>
              <a:rPr lang="en-US" sz="2750" dirty="0"/>
              <a:t>Opening discussions for </a:t>
            </a:r>
            <a:r>
              <a:rPr lang="en-US" sz="2750" b="1" dirty="0"/>
              <a:t>student engagement</a:t>
            </a:r>
          </a:p>
          <a:p>
            <a:pPr defTabSz="905255">
              <a:buFont typeface="Arial" panose="020B0604020202020204" pitchFamily="34" charset="0"/>
              <a:buChar char="•"/>
              <a:defRPr sz="3168"/>
            </a:pPr>
            <a:r>
              <a:rPr lang="en-US" sz="2750" b="1" dirty="0"/>
              <a:t>Quantity</a:t>
            </a:r>
            <a:r>
              <a:rPr lang="en-US" sz="2750" dirty="0"/>
              <a:t> Supply vs. </a:t>
            </a:r>
            <a:r>
              <a:rPr lang="en-US" sz="2750" b="1" dirty="0"/>
              <a:t>Change</a:t>
            </a:r>
            <a:r>
              <a:rPr lang="en-US" sz="2750" dirty="0"/>
              <a:t> in Supply</a:t>
            </a:r>
          </a:p>
          <a:p>
            <a:pPr defTabSz="905255">
              <a:buFont typeface="Arial" panose="020B0604020202020204" pitchFamily="34" charset="0"/>
              <a:buChar char="•"/>
              <a:defRPr sz="3168"/>
            </a:pPr>
            <a:r>
              <a:rPr lang="en-US" sz="2750" dirty="0"/>
              <a:t>Keynesian Analysis:  How the </a:t>
            </a:r>
            <a:r>
              <a:rPr lang="en-US" sz="2750" b="1" dirty="0"/>
              <a:t>Great Depression </a:t>
            </a:r>
            <a:r>
              <a:rPr lang="en-US" sz="2750" dirty="0"/>
              <a:t>changed the old model of Aggregate Supply</a:t>
            </a:r>
          </a:p>
          <a:p>
            <a:pPr defTabSz="905255">
              <a:buFont typeface="Arial" panose="020B0604020202020204" pitchFamily="34" charset="0"/>
              <a:buChar char="•"/>
              <a:defRPr sz="3168"/>
            </a:pPr>
            <a:r>
              <a:rPr lang="en-US" sz="2750" b="1" dirty="0"/>
              <a:t>Fiscal Policy </a:t>
            </a:r>
            <a:r>
              <a:rPr lang="en-US" sz="2750" dirty="0"/>
              <a:t>implications of the New Model</a:t>
            </a:r>
          </a:p>
          <a:p>
            <a:pPr defTabSz="905255">
              <a:buFont typeface="Arial" panose="020B0604020202020204" pitchFamily="34" charset="0"/>
              <a:buChar char="•"/>
              <a:defRPr sz="3168"/>
            </a:pPr>
            <a:r>
              <a:rPr lang="en-US" sz="2750" b="1" dirty="0"/>
              <a:t>Keynes</a:t>
            </a:r>
            <a:r>
              <a:rPr lang="en-US" sz="2750" dirty="0"/>
              <a:t>, in his own words</a:t>
            </a:r>
          </a:p>
          <a:p>
            <a:pPr defTabSz="905255">
              <a:buFontTx/>
              <a:buChar char="-"/>
              <a:defRPr sz="3168"/>
            </a:pPr>
            <a:endParaRPr lang="en-US" sz="2750" dirty="0"/>
          </a:p>
          <a:p>
            <a:pPr defTabSz="905255">
              <a:buFontTx/>
              <a:buChar char="-"/>
              <a:defRPr sz="3168"/>
            </a:pPr>
            <a:endParaRPr lang="en-US" sz="2750" dirty="0"/>
          </a:p>
        </p:txBody>
      </p:sp>
    </p:spTree>
    <p:extLst>
      <p:ext uri="{BB962C8B-B14F-4D97-AF65-F5344CB8AC3E}">
        <p14:creationId xmlns:p14="http://schemas.microsoft.com/office/powerpoint/2010/main" val="360403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9994" r="794"/>
          <a:stretch/>
        </p:blipFill>
        <p:spPr>
          <a:xfrm>
            <a:off x="3761072" y="917488"/>
            <a:ext cx="5382927" cy="1066393"/>
          </a:xfrm>
          <a:prstGeom prst="rect">
            <a:avLst/>
          </a:prstGeom>
        </p:spPr>
      </p:pic>
      <p:sp>
        <p:nvSpPr>
          <p:cNvPr id="21" name="Rectangle 20"/>
          <p:cNvSpPr/>
          <p:nvPr/>
        </p:nvSpPr>
        <p:spPr>
          <a:xfrm>
            <a:off x="0" y="5542258"/>
            <a:ext cx="9143999" cy="48006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261" t="14847" r="8883" b="16305"/>
          <a:stretch/>
        </p:blipFill>
        <p:spPr>
          <a:xfrm>
            <a:off x="0" y="1968968"/>
            <a:ext cx="9144000" cy="35661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4" y="1105431"/>
            <a:ext cx="3420644" cy="463285"/>
          </a:xfrm>
          <a:prstGeom prst="rect">
            <a:avLst/>
          </a:prstGeom>
        </p:spPr>
      </p:pic>
      <p:sp>
        <p:nvSpPr>
          <p:cNvPr id="6" name="TextBox 5"/>
          <p:cNvSpPr txBox="1"/>
          <p:nvPr/>
        </p:nvSpPr>
        <p:spPr>
          <a:xfrm>
            <a:off x="651164" y="1568715"/>
            <a:ext cx="2308605" cy="369332"/>
          </a:xfrm>
          <a:prstGeom prst="rect">
            <a:avLst/>
          </a:prstGeom>
          <a:noFill/>
        </p:spPr>
        <p:txBody>
          <a:bodyPr wrap="square" rtlCol="0">
            <a:spAutoFit/>
          </a:bodyPr>
          <a:lstStyle/>
          <a:p>
            <a:r>
              <a:rPr lang="en-US" i="1" dirty="0">
                <a:solidFill>
                  <a:schemeClr val="bg1"/>
                </a:solidFill>
                <a:latin typeface="Arial" charset="0"/>
                <a:ea typeface="Arial" charset="0"/>
                <a:cs typeface="Arial" charset="0"/>
              </a:rPr>
              <a:t>We’ve gone Virtual!</a:t>
            </a:r>
          </a:p>
        </p:txBody>
      </p:sp>
      <p:sp>
        <p:nvSpPr>
          <p:cNvPr id="9" name="TextBox 8"/>
          <p:cNvSpPr txBox="1"/>
          <p:nvPr/>
        </p:nvSpPr>
        <p:spPr>
          <a:xfrm>
            <a:off x="240644" y="2194443"/>
            <a:ext cx="2625278" cy="2228815"/>
          </a:xfrm>
          <a:prstGeom prst="rect">
            <a:avLst/>
          </a:prstGeom>
          <a:noFill/>
        </p:spPr>
        <p:txBody>
          <a:bodyPr wrap="square" rtlCol="0">
            <a:spAutoFit/>
          </a:bodyPr>
          <a:lstStyle/>
          <a:p>
            <a:pPr>
              <a:lnSpc>
                <a:spcPts val="1350"/>
              </a:lnSpc>
            </a:pPr>
            <a:r>
              <a:rPr lang="en-US" dirty="0">
                <a:solidFill>
                  <a:srgbClr val="CADB2C"/>
                </a:solidFill>
                <a:latin typeface="Arial" charset="0"/>
                <a:ea typeface="Arial" charset="0"/>
                <a:cs typeface="Arial" charset="0"/>
              </a:rPr>
              <a:t>Teach Economics?</a:t>
            </a:r>
          </a:p>
          <a:p>
            <a:pPr>
              <a:lnSpc>
                <a:spcPts val="1350"/>
              </a:lnSpc>
            </a:pPr>
            <a:r>
              <a:rPr lang="en-US" sz="1050" b="1" dirty="0">
                <a:solidFill>
                  <a:schemeClr val="bg1"/>
                </a:solidFill>
                <a:latin typeface="Arial" charset="0"/>
                <a:ea typeface="Arial" charset="0"/>
                <a:cs typeface="Arial" charset="0"/>
              </a:rPr>
              <a:t>Your students may have what it takes to compete in the nation’s only high school economics competition!</a:t>
            </a:r>
          </a:p>
          <a:p>
            <a:pPr>
              <a:lnSpc>
                <a:spcPts val="1350"/>
              </a:lnSpc>
            </a:pPr>
            <a:endParaRPr lang="en-US" sz="1050" b="1" dirty="0">
              <a:solidFill>
                <a:schemeClr val="bg1"/>
              </a:solidFill>
              <a:latin typeface="Arial" charset="0"/>
              <a:ea typeface="Arial" charset="0"/>
              <a:cs typeface="Arial" charset="0"/>
            </a:endParaRPr>
          </a:p>
          <a:p>
            <a:pPr>
              <a:lnSpc>
                <a:spcPts val="1350"/>
              </a:lnSpc>
            </a:pPr>
            <a:r>
              <a:rPr lang="en-US" dirty="0">
                <a:solidFill>
                  <a:srgbClr val="CADB2C"/>
                </a:solidFill>
                <a:latin typeface="Arial" charset="0"/>
                <a:ea typeface="Arial" charset="0"/>
                <a:cs typeface="Arial" charset="0"/>
              </a:rPr>
              <a:t>Why Play?</a:t>
            </a:r>
          </a:p>
          <a:p>
            <a:pPr>
              <a:lnSpc>
                <a:spcPts val="1350"/>
              </a:lnSpc>
            </a:pPr>
            <a:r>
              <a:rPr lang="en-US" sz="1050" b="1" dirty="0">
                <a:solidFill>
                  <a:srgbClr val="CADB2C"/>
                </a:solidFill>
                <a:latin typeface="Arial" charset="0"/>
                <a:ea typeface="Arial" charset="0"/>
                <a:cs typeface="Arial" charset="0"/>
              </a:rPr>
              <a:t>•</a:t>
            </a:r>
            <a:r>
              <a:rPr lang="en-US" sz="1050" dirty="0">
                <a:solidFill>
                  <a:srgbClr val="CADB2C"/>
                </a:solidFill>
                <a:latin typeface="Arial" charset="0"/>
                <a:ea typeface="Arial" charset="0"/>
                <a:cs typeface="Arial" charset="0"/>
              </a:rPr>
              <a:t> </a:t>
            </a:r>
            <a:r>
              <a:rPr lang="en-US" sz="1050" dirty="0">
                <a:solidFill>
                  <a:schemeClr val="bg1"/>
                </a:solidFill>
                <a:latin typeface="Arial" charset="0"/>
                <a:ea typeface="Arial" charset="0"/>
                <a:cs typeface="Arial" charset="0"/>
              </a:rPr>
              <a:t>Fun team learning experience</a:t>
            </a:r>
          </a:p>
          <a:p>
            <a:pPr>
              <a:lnSpc>
                <a:spcPts val="1350"/>
              </a:lnSpc>
            </a:pPr>
            <a:r>
              <a:rPr lang="en-US" sz="1050" b="1"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Great for college applications</a:t>
            </a:r>
          </a:p>
          <a:p>
            <a:pPr>
              <a:lnSpc>
                <a:spcPts val="1350"/>
              </a:lnSpc>
            </a:pPr>
            <a:r>
              <a:rPr lang="en-US" sz="1050"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No other challenge like this </a:t>
            </a:r>
          </a:p>
          <a:p>
            <a:pPr>
              <a:lnSpc>
                <a:spcPts val="1350"/>
              </a:lnSpc>
            </a:pPr>
            <a:r>
              <a:rPr lang="en-US" sz="1050"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Online participation makes access easy</a:t>
            </a:r>
          </a:p>
          <a:p>
            <a:pPr>
              <a:lnSpc>
                <a:spcPts val="1350"/>
              </a:lnSpc>
            </a:pPr>
            <a:r>
              <a:rPr lang="en-US" sz="1050"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Chance for cash prizes</a:t>
            </a:r>
          </a:p>
          <a:p>
            <a:endParaRPr lang="en-US" sz="1050" dirty="0">
              <a:solidFill>
                <a:schemeClr val="bg1"/>
              </a:solidFill>
              <a:latin typeface="Arial" charset="0"/>
              <a:ea typeface="Arial" charset="0"/>
              <a:cs typeface="Arial" charset="0"/>
            </a:endParaRPr>
          </a:p>
        </p:txBody>
      </p:sp>
      <p:sp>
        <p:nvSpPr>
          <p:cNvPr id="12" name="TextBox 11"/>
          <p:cNvSpPr txBox="1"/>
          <p:nvPr/>
        </p:nvSpPr>
        <p:spPr>
          <a:xfrm>
            <a:off x="3113785" y="2092651"/>
            <a:ext cx="3217233" cy="3672800"/>
          </a:xfrm>
          <a:prstGeom prst="rect">
            <a:avLst/>
          </a:prstGeom>
          <a:noFill/>
        </p:spPr>
        <p:txBody>
          <a:bodyPr wrap="square" rtlCol="0" anchor="t">
            <a:spAutoFit/>
          </a:bodyPr>
          <a:lstStyle/>
          <a:p>
            <a:r>
              <a:rPr lang="en-US" dirty="0">
                <a:solidFill>
                  <a:srgbClr val="CADB2C"/>
                </a:solidFill>
                <a:latin typeface="Arial" charset="0"/>
                <a:ea typeface="Arial" charset="0"/>
                <a:cs typeface="Arial" charset="0"/>
              </a:rPr>
              <a:t>How it Works</a:t>
            </a:r>
          </a:p>
          <a:p>
            <a:pPr>
              <a:lnSpc>
                <a:spcPts val="1350"/>
              </a:lnSpc>
            </a:pPr>
            <a:r>
              <a:rPr lang="en-US" sz="1200" b="1" dirty="0">
                <a:solidFill>
                  <a:srgbClr val="FFC000"/>
                </a:solidFill>
                <a:latin typeface="Arial" charset="0"/>
                <a:ea typeface="Arial" charset="0"/>
                <a:cs typeface="Arial" charset="0"/>
              </a:rPr>
              <a:t>Teams register </a:t>
            </a:r>
          </a:p>
          <a:p>
            <a:pPr>
              <a:lnSpc>
                <a:spcPts val="1350"/>
              </a:lnSpc>
            </a:pPr>
            <a:r>
              <a:rPr lang="en-US" sz="1050" dirty="0">
                <a:solidFill>
                  <a:schemeClr val="bg1"/>
                </a:solidFill>
                <a:latin typeface="Arial" charset="0"/>
                <a:ea typeface="Arial" charset="0"/>
                <a:cs typeface="Arial" charset="0"/>
              </a:rPr>
              <a:t>Teachers enroll team(s) of 3- 4 high school students from the same school. Multiple teams allowed.</a:t>
            </a:r>
          </a:p>
          <a:p>
            <a:pPr>
              <a:lnSpc>
                <a:spcPts val="675"/>
              </a:lnSpc>
            </a:pPr>
            <a:endParaRPr lang="en-US" sz="1050" dirty="0">
              <a:solidFill>
                <a:srgbClr val="000000"/>
              </a:solidFill>
              <a:latin typeface="Arial" charset="0"/>
              <a:ea typeface="Arial" charset="0"/>
              <a:cs typeface="Arial" charset="0"/>
            </a:endParaRPr>
          </a:p>
          <a:p>
            <a:pPr>
              <a:lnSpc>
                <a:spcPts val="1350"/>
              </a:lnSpc>
            </a:pPr>
            <a:r>
              <a:rPr lang="en-US" sz="1200" b="1" dirty="0">
                <a:solidFill>
                  <a:srgbClr val="FFC000"/>
                </a:solidFill>
                <a:latin typeface="Arial" charset="0"/>
                <a:ea typeface="Arial" charset="0"/>
                <a:cs typeface="Arial" charset="0"/>
              </a:rPr>
              <a:t>Teams compete within their state</a:t>
            </a:r>
          </a:p>
          <a:p>
            <a:pPr>
              <a:lnSpc>
                <a:spcPts val="1350"/>
              </a:lnSpc>
            </a:pPr>
            <a:r>
              <a:rPr lang="en-US" sz="1050" dirty="0">
                <a:solidFill>
                  <a:schemeClr val="bg1"/>
                </a:solidFill>
                <a:latin typeface="Arial" charset="0"/>
                <a:ea typeface="Arial" charset="0"/>
                <a:cs typeface="Arial" charset="0"/>
              </a:rPr>
              <a:t>Compete to win your state competition for a </a:t>
            </a:r>
            <a:br>
              <a:rPr lang="en-US" sz="1050" dirty="0">
                <a:solidFill>
                  <a:schemeClr val="bg1"/>
                </a:solidFill>
                <a:latin typeface="Arial" charset="0"/>
                <a:ea typeface="Arial" charset="0"/>
                <a:cs typeface="Arial" charset="0"/>
              </a:rPr>
            </a:br>
            <a:r>
              <a:rPr lang="en-US" sz="1050" dirty="0">
                <a:solidFill>
                  <a:schemeClr val="bg1"/>
                </a:solidFill>
                <a:latin typeface="Arial" charset="0"/>
                <a:ea typeface="Arial" charset="0"/>
                <a:cs typeface="Arial" charset="0"/>
              </a:rPr>
              <a:t>chance to advance to the National Semi-Finals.</a:t>
            </a:r>
          </a:p>
          <a:p>
            <a:pPr>
              <a:lnSpc>
                <a:spcPts val="675"/>
              </a:lnSpc>
            </a:pPr>
            <a:endParaRPr lang="en-US" sz="1050" b="1" dirty="0">
              <a:solidFill>
                <a:srgbClr val="000000"/>
              </a:solidFill>
              <a:latin typeface="Arial" charset="0"/>
              <a:ea typeface="Arial" charset="0"/>
              <a:cs typeface="Arial" charset="0"/>
            </a:endParaRPr>
          </a:p>
          <a:p>
            <a:pPr>
              <a:lnSpc>
                <a:spcPts val="1350"/>
              </a:lnSpc>
            </a:pPr>
            <a:r>
              <a:rPr lang="en-US" sz="1200" b="1" dirty="0">
                <a:solidFill>
                  <a:srgbClr val="FFC000"/>
                </a:solidFill>
                <a:latin typeface="Arial" charset="0"/>
                <a:ea typeface="Arial" charset="0"/>
                <a:cs typeface="Arial" charset="0"/>
              </a:rPr>
              <a:t>National Semi-Finals:  May 3-20, 2021</a:t>
            </a:r>
          </a:p>
          <a:p>
            <a:pPr>
              <a:lnSpc>
                <a:spcPts val="1350"/>
              </a:lnSpc>
            </a:pPr>
            <a:r>
              <a:rPr lang="en-US" sz="1050" dirty="0">
                <a:solidFill>
                  <a:schemeClr val="bg1"/>
                </a:solidFill>
                <a:latin typeface="Arial" charset="0"/>
                <a:ea typeface="Arial" charset="0"/>
                <a:cs typeface="Arial" charset="0"/>
              </a:rPr>
              <a:t>Teams answer multiple-choice questions on macroeconomics, microeconomics, and international &amp; current events.</a:t>
            </a:r>
          </a:p>
          <a:p>
            <a:pPr>
              <a:lnSpc>
                <a:spcPts val="675"/>
              </a:lnSpc>
            </a:pPr>
            <a:endParaRPr lang="en-US" sz="1050" b="1" dirty="0">
              <a:solidFill>
                <a:srgbClr val="000000"/>
              </a:solidFill>
              <a:latin typeface="Arial" charset="0"/>
              <a:ea typeface="Arial" charset="0"/>
              <a:cs typeface="Arial" charset="0"/>
            </a:endParaRPr>
          </a:p>
          <a:p>
            <a:pPr>
              <a:lnSpc>
                <a:spcPts val="1350"/>
              </a:lnSpc>
            </a:pPr>
            <a:r>
              <a:rPr lang="en-US" sz="1200" b="1" dirty="0">
                <a:solidFill>
                  <a:srgbClr val="FFC000"/>
                </a:solidFill>
                <a:latin typeface="Arial" charset="0"/>
                <a:ea typeface="Arial" charset="0"/>
                <a:cs typeface="Arial" charset="0"/>
              </a:rPr>
              <a:t>National Finals: May 22-24, 2021</a:t>
            </a:r>
          </a:p>
          <a:p>
            <a:pPr>
              <a:lnSpc>
                <a:spcPts val="1350"/>
              </a:lnSpc>
            </a:pPr>
            <a:r>
              <a:rPr lang="en-US" sz="1050" dirty="0">
                <a:solidFill>
                  <a:schemeClr val="bg1"/>
                </a:solidFill>
                <a:latin typeface="Arial" charset="0"/>
                <a:ea typeface="Arial" charset="0"/>
                <a:cs typeface="Arial" charset="0"/>
              </a:rPr>
              <a:t>Teams analyze an economic issue and present their solution. Top teams engage in the Finals Quiz Bowl where they face-off answering questions to claim the National Title.</a:t>
            </a:r>
          </a:p>
          <a:p>
            <a:endParaRPr lang="en-US" sz="1050" dirty="0">
              <a:solidFill>
                <a:schemeClr val="bg1"/>
              </a:solidFill>
              <a:latin typeface="Arial" charset="0"/>
              <a:ea typeface="Arial" charset="0"/>
              <a:cs typeface="Arial" charset="0"/>
            </a:endParaRPr>
          </a:p>
        </p:txBody>
      </p:sp>
      <p:sp>
        <p:nvSpPr>
          <p:cNvPr id="13" name="TextBox 12"/>
          <p:cNvSpPr txBox="1"/>
          <p:nvPr/>
        </p:nvSpPr>
        <p:spPr>
          <a:xfrm>
            <a:off x="6555409" y="3698687"/>
            <a:ext cx="2356982" cy="1810752"/>
          </a:xfrm>
          <a:prstGeom prst="rect">
            <a:avLst/>
          </a:prstGeom>
          <a:noFill/>
        </p:spPr>
        <p:txBody>
          <a:bodyPr wrap="square" rtlCol="0">
            <a:spAutoFit/>
          </a:bodyPr>
          <a:lstStyle/>
          <a:p>
            <a:pPr>
              <a:lnSpc>
                <a:spcPts val="1800"/>
              </a:lnSpc>
            </a:pPr>
            <a:r>
              <a:rPr lang="en-US" dirty="0">
                <a:solidFill>
                  <a:srgbClr val="CADB2A"/>
                </a:solidFill>
                <a:latin typeface="Arial" charset="0"/>
                <a:ea typeface="Arial" charset="0"/>
                <a:cs typeface="Arial" charset="0"/>
              </a:rPr>
              <a:t>Two divisions based on experience level</a:t>
            </a:r>
            <a:r>
              <a:rPr lang="en-US" b="1" dirty="0">
                <a:solidFill>
                  <a:srgbClr val="74BEE9"/>
                </a:solidFill>
                <a:latin typeface="Arial" charset="0"/>
                <a:ea typeface="Arial" charset="0"/>
                <a:cs typeface="Arial" charset="0"/>
              </a:rPr>
              <a:t> </a:t>
            </a:r>
            <a:endParaRPr lang="en-US" b="1" dirty="0">
              <a:solidFill>
                <a:srgbClr val="000000"/>
              </a:solidFill>
              <a:latin typeface="Arial" charset="0"/>
              <a:ea typeface="Arial" charset="0"/>
              <a:cs typeface="Arial" charset="0"/>
            </a:endParaRPr>
          </a:p>
          <a:p>
            <a:pPr>
              <a:lnSpc>
                <a:spcPts val="675"/>
              </a:lnSpc>
            </a:pPr>
            <a:endParaRPr lang="en-US" sz="1050" b="1" dirty="0">
              <a:solidFill>
                <a:schemeClr val="bg1"/>
              </a:solidFill>
              <a:latin typeface="Arial" charset="0"/>
              <a:ea typeface="Arial" charset="0"/>
              <a:cs typeface="Arial" charset="0"/>
            </a:endParaRPr>
          </a:p>
          <a:p>
            <a:pPr>
              <a:lnSpc>
                <a:spcPts val="1200"/>
              </a:lnSpc>
            </a:pPr>
            <a:r>
              <a:rPr lang="en-US" sz="1050" b="1" dirty="0">
                <a:solidFill>
                  <a:schemeClr val="bg1"/>
                </a:solidFill>
                <a:latin typeface="Arial" charset="0"/>
                <a:ea typeface="Arial" charset="0"/>
                <a:cs typeface="Arial" charset="0"/>
              </a:rPr>
              <a:t>David Ricardo </a:t>
            </a:r>
            <a:r>
              <a:rPr lang="en-US" sz="1050" dirty="0">
                <a:solidFill>
                  <a:schemeClr val="bg1"/>
                </a:solidFill>
                <a:latin typeface="Arial" charset="0"/>
                <a:ea typeface="Arial" charset="0"/>
                <a:cs typeface="Arial" charset="0"/>
              </a:rPr>
              <a:t>for first-time competitors who have taken no more than one economics course.</a:t>
            </a:r>
          </a:p>
          <a:p>
            <a:pPr>
              <a:lnSpc>
                <a:spcPts val="675"/>
              </a:lnSpc>
            </a:pPr>
            <a:endParaRPr lang="en-US" sz="1050" b="1" dirty="0">
              <a:solidFill>
                <a:schemeClr val="bg1"/>
              </a:solidFill>
              <a:latin typeface="Arial" charset="0"/>
              <a:ea typeface="Arial" charset="0"/>
              <a:cs typeface="Arial" charset="0"/>
            </a:endParaRPr>
          </a:p>
          <a:p>
            <a:pPr>
              <a:lnSpc>
                <a:spcPts val="1200"/>
              </a:lnSpc>
            </a:pPr>
            <a:r>
              <a:rPr lang="en-US" sz="1050" b="1" dirty="0">
                <a:solidFill>
                  <a:schemeClr val="bg1"/>
                </a:solidFill>
                <a:latin typeface="Arial" charset="0"/>
                <a:ea typeface="Arial" charset="0"/>
                <a:cs typeface="Arial" charset="0"/>
              </a:rPr>
              <a:t>Adam Smith </a:t>
            </a:r>
            <a:r>
              <a:rPr lang="en-US" sz="1050" dirty="0">
                <a:solidFill>
                  <a:schemeClr val="bg1"/>
                </a:solidFill>
                <a:latin typeface="Arial" charset="0"/>
                <a:ea typeface="Arial" charset="0"/>
                <a:cs typeface="Arial" charset="0"/>
              </a:rPr>
              <a:t>for returning competitors, AP, International Baccalaureate, and honors students.</a:t>
            </a: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dirty="0">
                <a:solidFill>
                  <a:schemeClr val="bg1"/>
                </a:solidFill>
                <a:latin typeface="Arial" charset="0"/>
                <a:ea typeface="Arial" charset="0"/>
                <a:cs typeface="Arial" charset="0"/>
              </a:rPr>
              <a:t>Register Today at </a:t>
            </a:r>
            <a:r>
              <a:rPr lang="en-US" b="1" dirty="0">
                <a:solidFill>
                  <a:schemeClr val="bg1"/>
                </a:solidFill>
                <a:latin typeface="Arial" charset="0"/>
                <a:ea typeface="Arial" charset="0"/>
                <a:cs typeface="Arial" charset="0"/>
              </a:rPr>
              <a:t>NationalEconomicsChallenge.org</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658" t="10018" r="3696" b="12060"/>
          <a:stretch/>
        </p:blipFill>
        <p:spPr>
          <a:xfrm>
            <a:off x="6578881" y="2079213"/>
            <a:ext cx="1340305" cy="154485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sp>
        <p:nvSpPr>
          <p:cNvPr id="7" name="Rectangle 6"/>
          <p:cNvSpPr/>
          <p:nvPr/>
        </p:nvSpPr>
        <p:spPr>
          <a:xfrm>
            <a:off x="0" y="857251"/>
            <a:ext cx="9144000" cy="7414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1492239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6257926"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4" name="Rectangle 23"/>
          <p:cNvSpPr/>
          <p:nvPr/>
        </p:nvSpPr>
        <p:spPr>
          <a:xfrm>
            <a:off x="-1" y="3325932"/>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personalfinancechallenge.org</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918" y="1046765"/>
            <a:ext cx="2912432" cy="833114"/>
          </a:xfrm>
          <a:prstGeom prst="rect">
            <a:avLst/>
          </a:prstGeom>
        </p:spPr>
      </p:pic>
      <p:sp>
        <p:nvSpPr>
          <p:cNvPr id="8" name="TextBox 7"/>
          <p:cNvSpPr txBox="1"/>
          <p:nvPr/>
        </p:nvSpPr>
        <p:spPr>
          <a:xfrm>
            <a:off x="0" y="2398284"/>
            <a:ext cx="4034118" cy="584968"/>
          </a:xfrm>
          <a:prstGeom prst="rect">
            <a:avLst/>
          </a:prstGeom>
          <a:noFill/>
        </p:spPr>
        <p:txBody>
          <a:bodyPr wrap="square" rtlCol="0">
            <a:spAutoFit/>
          </a:bodyPr>
          <a:lstStyle/>
          <a:p>
            <a:pPr algn="ctr">
              <a:lnSpc>
                <a:spcPts val="2025"/>
              </a:lnSpc>
            </a:pPr>
            <a:r>
              <a:rPr lang="en-US" sz="1500" dirty="0">
                <a:solidFill>
                  <a:schemeClr val="bg1"/>
                </a:solidFill>
                <a:latin typeface="Arial" charset="0"/>
                <a:ea typeface="Arial" charset="0"/>
                <a:cs typeface="Arial" charset="0"/>
              </a:rPr>
              <a:t>FIND YOUR LOCAL COMPETITION</a:t>
            </a:r>
            <a:br>
              <a:rPr lang="en-US" sz="1500" dirty="0">
                <a:solidFill>
                  <a:schemeClr val="bg1"/>
                </a:solidFill>
                <a:latin typeface="Arial" charset="0"/>
                <a:ea typeface="Arial" charset="0"/>
                <a:cs typeface="Arial" charset="0"/>
              </a:rPr>
            </a:br>
            <a:r>
              <a:rPr lang="en-US" sz="1500" dirty="0">
                <a:solidFill>
                  <a:schemeClr val="bg1"/>
                </a:solidFill>
                <a:latin typeface="Arial" charset="0"/>
                <a:ea typeface="Arial" charset="0"/>
                <a:cs typeface="Arial" charset="0"/>
              </a:rPr>
              <a:t>AND REGISTER TODAY!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118" y="1973381"/>
            <a:ext cx="1360648" cy="1352552"/>
          </a:xfrm>
          <a:prstGeom prst="rect">
            <a:avLst/>
          </a:prstGeom>
        </p:spPr>
      </p:pic>
      <p:sp>
        <p:nvSpPr>
          <p:cNvPr id="17" name="TextBox 16"/>
          <p:cNvSpPr txBox="1"/>
          <p:nvPr/>
        </p:nvSpPr>
        <p:spPr>
          <a:xfrm>
            <a:off x="311299" y="3424072"/>
            <a:ext cx="5449421" cy="1772280"/>
          </a:xfrm>
          <a:prstGeom prst="rect">
            <a:avLst/>
          </a:prstGeom>
          <a:noFill/>
        </p:spPr>
        <p:txBody>
          <a:bodyPr wrap="square" rtlCol="0">
            <a:spAutoFit/>
          </a:bodyPr>
          <a:lstStyle/>
          <a:p>
            <a:pPr>
              <a:lnSpc>
                <a:spcPts val="1275"/>
              </a:lnSpc>
              <a:spcAft>
                <a:spcPts val="450"/>
              </a:spcAft>
            </a:pPr>
            <a:r>
              <a:rPr lang="en-US" sz="1050" dirty="0">
                <a:solidFill>
                  <a:schemeClr val="bg1"/>
                </a:solidFill>
                <a:latin typeface="Arial" charset="0"/>
                <a:ea typeface="Arial" charset="0"/>
                <a:cs typeface="Arial" charset="0"/>
              </a:rPr>
              <a:t>The National Personal Finance Challenge is a competition that provides high school students with an exciting and motivating opportunity to build, apply, and demonstrate their knowledge of money management.</a:t>
            </a:r>
          </a:p>
          <a:p>
            <a:pPr>
              <a:lnSpc>
                <a:spcPts val="1275"/>
              </a:lnSpc>
              <a:spcAft>
                <a:spcPts val="450"/>
              </a:spcAft>
            </a:pPr>
            <a:r>
              <a:rPr lang="en-US" sz="1050" dirty="0">
                <a:solidFill>
                  <a:schemeClr val="bg1"/>
                </a:solidFill>
                <a:latin typeface="Arial" charset="0"/>
                <a:ea typeface="Arial" charset="0"/>
                <a:cs typeface="Arial" charset="0"/>
              </a:rPr>
              <a:t>Through online exams and a personal finance simulation, teams showcase their expertise in earning income, buying goods and services, saving, using credit, investing, as well as protecting and insuring.</a:t>
            </a:r>
          </a:p>
          <a:p>
            <a:pPr>
              <a:lnSpc>
                <a:spcPts val="1275"/>
              </a:lnSpc>
              <a:spcAft>
                <a:spcPts val="450"/>
              </a:spcAft>
            </a:pPr>
            <a:r>
              <a:rPr lang="en-US" sz="1050" dirty="0">
                <a:solidFill>
                  <a:schemeClr val="bg1"/>
                </a:solidFill>
                <a:latin typeface="Arial" charset="0"/>
                <a:ea typeface="Arial" charset="0"/>
                <a:cs typeface="Arial" charset="0"/>
              </a:rPr>
              <a:t>Teams of up to four students, with one teacher/coach, can qualify to represent their state at the National Personal Finance Challenge by winning their local competition.</a:t>
            </a:r>
          </a:p>
          <a:p>
            <a:pPr>
              <a:lnSpc>
                <a:spcPts val="1200"/>
              </a:lnSpc>
              <a:spcAft>
                <a:spcPts val="300"/>
              </a:spcAft>
            </a:pPr>
            <a:endParaRPr lang="en-US" sz="1050" dirty="0">
              <a:solidFill>
                <a:schemeClr val="bg1"/>
              </a:solidFill>
              <a:latin typeface="Arial" charset="0"/>
              <a:ea typeface="Arial" charset="0"/>
              <a:cs typeface="Arial" charset="0"/>
            </a:endParaRPr>
          </a:p>
        </p:txBody>
      </p:sp>
      <p:sp>
        <p:nvSpPr>
          <p:cNvPr id="22" name="TextBox 21"/>
          <p:cNvSpPr txBox="1"/>
          <p:nvPr/>
        </p:nvSpPr>
        <p:spPr>
          <a:xfrm>
            <a:off x="1248559" y="4961008"/>
            <a:ext cx="5275281" cy="415498"/>
          </a:xfrm>
          <a:prstGeom prst="rect">
            <a:avLst/>
          </a:prstGeom>
          <a:noFill/>
        </p:spPr>
        <p:txBody>
          <a:bodyPr wrap="square" rtlCol="0" anchor="t">
            <a:spAutoFit/>
          </a:bodyPr>
          <a:lstStyle/>
          <a:p>
            <a:r>
              <a:rPr lang="en-US" sz="1050" b="1" dirty="0">
                <a:solidFill>
                  <a:srgbClr val="CADB2C"/>
                </a:solidFill>
                <a:latin typeface="Arial" charset="0"/>
                <a:ea typeface="Arial" charset="0"/>
                <a:cs typeface="Arial" charset="0"/>
              </a:rPr>
              <a:t>Semi-Finals:</a:t>
            </a:r>
            <a:r>
              <a:rPr lang="en-US" sz="1050" b="1" dirty="0">
                <a:solidFill>
                  <a:schemeClr val="bg1"/>
                </a:solidFill>
                <a:latin typeface="Arial" charset="0"/>
                <a:ea typeface="Arial" charset="0"/>
                <a:cs typeface="Arial" charset="0"/>
              </a:rPr>
              <a:t> </a:t>
            </a:r>
            <a:r>
              <a:rPr lang="en-US" sz="1050" dirty="0">
                <a:solidFill>
                  <a:schemeClr val="bg1"/>
                </a:solidFill>
                <a:latin typeface="Arial" charset="0"/>
                <a:ea typeface="Arial" charset="0"/>
                <a:cs typeface="Arial" charset="0"/>
              </a:rPr>
              <a:t>First round elimination via online multiple-choice questions.</a:t>
            </a:r>
          </a:p>
          <a:p>
            <a:r>
              <a:rPr lang="en-US" sz="1050" b="1" dirty="0">
                <a:solidFill>
                  <a:srgbClr val="CADB2C"/>
                </a:solidFill>
                <a:latin typeface="Arial" charset="0"/>
                <a:ea typeface="Arial" charset="0"/>
                <a:cs typeface="Arial" charset="0"/>
              </a:rPr>
              <a:t>Finals:</a:t>
            </a:r>
            <a:r>
              <a:rPr lang="en-US" sz="1050" b="1" dirty="0">
                <a:solidFill>
                  <a:schemeClr val="bg1"/>
                </a:solidFill>
                <a:latin typeface="Arial" charset="0"/>
                <a:ea typeface="Arial" charset="0"/>
                <a:cs typeface="Arial" charset="0"/>
              </a:rPr>
              <a:t> </a:t>
            </a:r>
            <a:r>
              <a:rPr lang="en-US" sz="1050" dirty="0">
                <a:solidFill>
                  <a:schemeClr val="bg1"/>
                </a:solidFill>
                <a:latin typeface="Arial" charset="0"/>
                <a:ea typeface="Arial" charset="0"/>
                <a:cs typeface="Arial" charset="0"/>
              </a:rPr>
              <a:t>Case study round virtually co-hosted by the Cleveland Fed on June 3.</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9199" t="8792" b="18140"/>
          <a:stretch/>
        </p:blipFill>
        <p:spPr>
          <a:xfrm>
            <a:off x="387146" y="5003492"/>
            <a:ext cx="893308" cy="298459"/>
          </a:xfrm>
          <a:prstGeom prst="rect">
            <a:avLst/>
          </a:prstGeom>
        </p:spPr>
      </p:pic>
      <p:sp>
        <p:nvSpPr>
          <p:cNvPr id="23" name="TextBox 22"/>
          <p:cNvSpPr txBox="1"/>
          <p:nvPr/>
        </p:nvSpPr>
        <p:spPr>
          <a:xfrm>
            <a:off x="387143" y="5052932"/>
            <a:ext cx="1053529" cy="230832"/>
          </a:xfrm>
          <a:prstGeom prst="rect">
            <a:avLst/>
          </a:prstGeom>
          <a:noFill/>
        </p:spPr>
        <p:txBody>
          <a:bodyPr wrap="square" rtlCol="0">
            <a:spAutoFit/>
          </a:bodyPr>
          <a:lstStyle/>
          <a:p>
            <a:r>
              <a:rPr lang="en-US" sz="900" b="1" dirty="0">
                <a:solidFill>
                  <a:schemeClr val="bg1"/>
                </a:solidFill>
                <a:latin typeface="Arial" charset="0"/>
                <a:ea typeface="Arial" charset="0"/>
                <a:cs typeface="Arial" charset="0"/>
              </a:rPr>
              <a:t>NATIONALS</a:t>
            </a: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10679" t="10428" r="10998" b="9244"/>
          <a:stretch/>
        </p:blipFill>
        <p:spPr>
          <a:xfrm>
            <a:off x="5979102" y="954739"/>
            <a:ext cx="3164895" cy="4636979"/>
          </a:xfrm>
          <a:prstGeom prst="rect">
            <a:avLst/>
          </a:prstGeom>
        </p:spPr>
      </p:pic>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33294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5618752"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Winners receive: </a:t>
            </a:r>
          </a:p>
          <a:p>
            <a:pPr marL="214313" indent="-214313">
              <a:buFont typeface="Arial" panose="020B0604020202020204" pitchFamily="34" charset="0"/>
              <a:buChar char="•"/>
            </a:pPr>
            <a:r>
              <a:rPr lang="en-US" sz="1500" b="1" dirty="0"/>
              <a:t>A cash award of $5,000</a:t>
            </a:r>
            <a:endParaRPr lang="en-US" sz="1500" dirty="0"/>
          </a:p>
          <a:p>
            <a:pPr marL="214313" indent="-214313">
              <a:buFont typeface="Arial" panose="020B0604020202020204" pitchFamily="34" charset="0"/>
              <a:buChar char="•"/>
            </a:pPr>
            <a:r>
              <a:rPr lang="en-US" sz="1500" b="1" dirty="0"/>
              <a:t>A cash award of $2,500 for their school to support economic education</a:t>
            </a:r>
            <a:endParaRPr lang="en-US" sz="1500" dirty="0"/>
          </a:p>
          <a:p>
            <a:pPr marL="214313" indent="-214313">
              <a:buFont typeface="Arial" panose="020B0604020202020204" pitchFamily="34" charset="0"/>
              <a:buChar char="•"/>
            </a:pPr>
            <a:r>
              <a:rPr lang="en-US" sz="1500" b="1" dirty="0"/>
              <a:t>Recognition at our annual Visionary Awards convening</a:t>
            </a:r>
          </a:p>
          <a:p>
            <a:endParaRPr lang="en-US" sz="1200" dirty="0"/>
          </a:p>
        </p:txBody>
      </p:sp>
      <p:sp>
        <p:nvSpPr>
          <p:cNvPr id="24" name="Rectangle 23"/>
          <p:cNvSpPr/>
          <p:nvPr/>
        </p:nvSpPr>
        <p:spPr>
          <a:xfrm>
            <a:off x="-1" y="3315570"/>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sp>
        <p:nvSpPr>
          <p:cNvPr id="8" name="TextBox 7"/>
          <p:cNvSpPr txBox="1"/>
          <p:nvPr/>
        </p:nvSpPr>
        <p:spPr>
          <a:xfrm>
            <a:off x="1422772" y="911843"/>
            <a:ext cx="4034118" cy="830997"/>
          </a:xfrm>
          <a:prstGeom prst="rect">
            <a:avLst/>
          </a:prstGeom>
          <a:noFill/>
        </p:spPr>
        <p:txBody>
          <a:bodyPr wrap="square" rtlCol="0">
            <a:spAutoFit/>
          </a:bodyPr>
          <a:lstStyle/>
          <a:p>
            <a:pPr algn="ctr">
              <a:spcBef>
                <a:spcPts val="450"/>
              </a:spcBef>
              <a:spcAft>
                <a:spcPts val="450"/>
              </a:spcAft>
            </a:pPr>
            <a:r>
              <a:rPr lang="en-US" sz="2400" dirty="0">
                <a:solidFill>
                  <a:srgbClr val="0070C0"/>
                </a:solidFill>
                <a:latin typeface="Arial" charset="0"/>
                <a:ea typeface="Arial" charset="0"/>
                <a:cs typeface="Arial" charset="0"/>
              </a:rPr>
              <a:t>The 2021 Sloan Teaching Champion Award</a:t>
            </a:r>
          </a:p>
        </p:txBody>
      </p:sp>
      <p:sp>
        <p:nvSpPr>
          <p:cNvPr id="17" name="TextBox 16"/>
          <p:cNvSpPr txBox="1"/>
          <p:nvPr/>
        </p:nvSpPr>
        <p:spPr>
          <a:xfrm>
            <a:off x="-126816" y="3278017"/>
            <a:ext cx="9144000" cy="2734659"/>
          </a:xfrm>
          <a:prstGeom prst="rect">
            <a:avLst/>
          </a:prstGeom>
          <a:noFill/>
        </p:spPr>
        <p:txBody>
          <a:bodyPr wrap="square" lIns="68580" tIns="34290" rIns="68580" bIns="34290" rtlCol="0" anchor="t">
            <a:spAutoFit/>
          </a:bodyPr>
          <a:lstStyle/>
          <a:p>
            <a:pPr algn="ctr"/>
            <a:r>
              <a:rPr lang="en-US" sz="1200" dirty="0">
                <a:solidFill>
                  <a:schemeClr val="bg1"/>
                </a:solidFill>
              </a:rPr>
              <a:t>This award promotes economic education by honoring three outstanding teachers who incorporate exemplary teaching techniques that improve their students’ economic understanding in and out of the classroom.</a:t>
            </a:r>
          </a:p>
          <a:p>
            <a:pPr algn="ctr"/>
            <a:r>
              <a:rPr lang="en-US" sz="1200" dirty="0">
                <a:solidFill>
                  <a:schemeClr val="bg1"/>
                </a:solidFill>
              </a:rPr>
              <a:t>This award is open to New York metropolitan area high school teachers of all subjects, not just teachers of economics. Applicants must demonstrate how they integrate economics into their teaching.</a:t>
            </a:r>
          </a:p>
          <a:p>
            <a:pPr algn="ctr"/>
            <a:r>
              <a:rPr lang="en-US" sz="1200" b="1" u="sng" dirty="0">
                <a:solidFill>
                  <a:schemeClr val="bg1"/>
                </a:solidFill>
              </a:rPr>
              <a:t>Sound like you or someone you know?</a:t>
            </a:r>
          </a:p>
          <a:p>
            <a:pPr algn="ctr"/>
            <a:r>
              <a:rPr lang="en-US" sz="1200" dirty="0">
                <a:solidFill>
                  <a:schemeClr val="bg1"/>
                </a:solidFill>
              </a:rPr>
              <a:t>Applicants must teach in one of the</a:t>
            </a:r>
          </a:p>
          <a:p>
            <a:pPr algn="ctr"/>
            <a:r>
              <a:rPr lang="en-US" sz="1200" dirty="0">
                <a:solidFill>
                  <a:schemeClr val="bg1"/>
                </a:solidFill>
              </a:rPr>
              <a:t>Twelve </a:t>
            </a:r>
            <a:r>
              <a:rPr lang="en-US" sz="1200" b="1" dirty="0">
                <a:solidFill>
                  <a:schemeClr val="bg1"/>
                </a:solidFill>
              </a:rPr>
              <a:t>New York</a:t>
            </a:r>
            <a:r>
              <a:rPr lang="en-US" sz="1200" dirty="0">
                <a:solidFill>
                  <a:schemeClr val="bg1"/>
                </a:solidFill>
              </a:rPr>
              <a:t> state counties (New York, Kings, Bronx, Richmond, Queens, Nassau, Suffolk, Westchester, Putnam, Rockland, Orange and Dutchess)</a:t>
            </a:r>
            <a:endParaRPr lang="en-US" sz="1200" dirty="0">
              <a:solidFill>
                <a:schemeClr val="bg1"/>
              </a:solidFill>
              <a:cs typeface="Calibri"/>
            </a:endParaRPr>
          </a:p>
          <a:p>
            <a:pPr algn="ctr"/>
            <a:r>
              <a:rPr lang="en-US" sz="1200" dirty="0">
                <a:solidFill>
                  <a:schemeClr val="bg1"/>
                </a:solidFill>
              </a:rPr>
              <a:t>Eight </a:t>
            </a:r>
            <a:r>
              <a:rPr lang="en-US" sz="1200" b="1" dirty="0">
                <a:solidFill>
                  <a:schemeClr val="bg1"/>
                </a:solidFill>
              </a:rPr>
              <a:t>New Jersey</a:t>
            </a:r>
            <a:r>
              <a:rPr lang="en-US" sz="1200" dirty="0">
                <a:solidFill>
                  <a:schemeClr val="bg1"/>
                </a:solidFill>
              </a:rPr>
              <a:t> counties (Bergen, Passaic, Essex, Hudson, Middlesex, Union, Morris, Monmouth), or these</a:t>
            </a:r>
          </a:p>
          <a:p>
            <a:pPr algn="ctr"/>
            <a:r>
              <a:rPr lang="en-US" sz="1200" dirty="0">
                <a:solidFill>
                  <a:schemeClr val="bg1"/>
                </a:solidFill>
              </a:rPr>
              <a:t>Two </a:t>
            </a:r>
            <a:r>
              <a:rPr lang="en-US" sz="1200" b="1" dirty="0">
                <a:solidFill>
                  <a:schemeClr val="bg1"/>
                </a:solidFill>
              </a:rPr>
              <a:t>Connecticut </a:t>
            </a:r>
            <a:r>
              <a:rPr lang="en-US" sz="1200" dirty="0">
                <a:solidFill>
                  <a:schemeClr val="bg1"/>
                </a:solidFill>
              </a:rPr>
              <a:t>counties (Fairfield and New Haven)</a:t>
            </a:r>
          </a:p>
          <a:p>
            <a:pPr algn="ctr"/>
            <a:r>
              <a:rPr lang="en-US" sz="1200" b="1" u="sng" dirty="0">
                <a:solidFill>
                  <a:schemeClr val="bg1"/>
                </a:solidFill>
              </a:rPr>
              <a:t>Application will be launched on Friday February 19</a:t>
            </a:r>
            <a:r>
              <a:rPr lang="en-US" sz="1200" b="1" u="sng" baseline="30000" dirty="0">
                <a:solidFill>
                  <a:schemeClr val="bg1"/>
                </a:solidFill>
              </a:rPr>
              <a:t>th</a:t>
            </a:r>
            <a:r>
              <a:rPr lang="en-US" sz="1200" b="1" u="sng" dirty="0">
                <a:solidFill>
                  <a:schemeClr val="bg1"/>
                </a:solidFill>
              </a:rPr>
              <a:t> 2021</a:t>
            </a:r>
            <a:endParaRPr lang="en-US" sz="1200" b="1" u="sng" dirty="0">
              <a:solidFill>
                <a:schemeClr val="bg1"/>
              </a:solidFill>
              <a:cs typeface="Calibri"/>
            </a:endParaRPr>
          </a:p>
          <a:p>
            <a:pPr algn="ctr"/>
            <a:endParaRPr lang="en-US" sz="1600" b="1" u="sng" dirty="0">
              <a:solidFill>
                <a:schemeClr val="bg1"/>
              </a:solidFill>
            </a:endParaRPr>
          </a:p>
          <a:p>
            <a:pPr algn="ctr"/>
            <a:r>
              <a:rPr lang="en-US" sz="1600" b="1" u="sng" dirty="0">
                <a:solidFill>
                  <a:schemeClr val="bg1"/>
                </a:solidFill>
              </a:rPr>
              <a:t>You can access the application </a:t>
            </a:r>
            <a:r>
              <a:rPr lang="en-US" sz="1600" b="1" u="sng" dirty="0">
                <a:solidFill>
                  <a:schemeClr val="accent2"/>
                </a:solidFill>
                <a:hlinkClick r:id="rId3">
                  <a:extLst>
                    <a:ext uri="{A12FA001-AC4F-418D-AE19-62706E023703}">
                      <ahyp:hlinkClr xmlns:ahyp="http://schemas.microsoft.com/office/drawing/2018/hyperlinkcolor" val="tx"/>
                    </a:ext>
                  </a:extLst>
                </a:hlinkClick>
              </a:rPr>
              <a:t>here</a:t>
            </a:r>
            <a:r>
              <a:rPr lang="en-US" sz="1500" b="1" u="sng" dirty="0">
                <a:solidFill>
                  <a:schemeClr val="accent2"/>
                </a:solidFill>
              </a:rPr>
              <a:t>. </a:t>
            </a:r>
          </a:p>
          <a:p>
            <a:pPr>
              <a:lnSpc>
                <a:spcPts val="1200"/>
              </a:lnSpc>
              <a:spcAft>
                <a:spcPts val="300"/>
              </a:spcAft>
            </a:pPr>
            <a:endParaRPr lang="en-US" sz="900" dirty="0">
              <a:solidFill>
                <a:schemeClr val="bg1"/>
              </a:solidFill>
              <a:latin typeface="Arial" charset="0"/>
              <a:ea typeface="Arial" charset="0"/>
              <a:cs typeface="Arial" charset="0"/>
            </a:endParaRPr>
          </a:p>
        </p:txBody>
      </p:sp>
      <p:sp>
        <p:nvSpPr>
          <p:cNvPr id="22" name="TextBox 21"/>
          <p:cNvSpPr txBox="1"/>
          <p:nvPr/>
        </p:nvSpPr>
        <p:spPr>
          <a:xfrm>
            <a:off x="2518949" y="5947443"/>
            <a:ext cx="5275281" cy="523220"/>
          </a:xfrm>
          <a:prstGeom prst="rect">
            <a:avLst/>
          </a:prstGeom>
          <a:noFill/>
        </p:spPr>
        <p:txBody>
          <a:bodyPr wrap="square" rtlCol="0" anchor="t">
            <a:spAutoFit/>
          </a:bodyPr>
          <a:lstStyle/>
          <a:p>
            <a:r>
              <a:rPr lang="en-US" sz="1400" dirty="0"/>
              <a:t>Please feel free to e-mail us at </a:t>
            </a:r>
            <a:r>
              <a:rPr lang="en-US" sz="1400" b="1" u="sng" dirty="0">
                <a:hlinkClick r:id="rId4">
                  <a:extLst>
                    <a:ext uri="{A12FA001-AC4F-418D-AE19-62706E023703}">
                      <ahyp:hlinkClr xmlns:ahyp="http://schemas.microsoft.com/office/drawing/2018/hyperlinkcolor" val="tx"/>
                    </a:ext>
                  </a:extLst>
                </a:hlinkClick>
              </a:rPr>
              <a:t>rrivera@councilforeconed.org</a:t>
            </a:r>
            <a:r>
              <a:rPr lang="en-US" sz="1400" dirty="0"/>
              <a:t> </a:t>
            </a:r>
          </a:p>
          <a:p>
            <a:r>
              <a:rPr lang="en-US" sz="1400" dirty="0"/>
              <a:t>with any questions you have.</a:t>
            </a:r>
            <a:endParaRPr lang="en-US" sz="1400" dirty="0">
              <a:latin typeface="Arial" charset="0"/>
              <a:ea typeface="Arial" charset="0"/>
              <a:cs typeface="Arial"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9199" t="8792" b="18140"/>
          <a:stretch/>
        </p:blipFill>
        <p:spPr>
          <a:xfrm>
            <a:off x="126816" y="5609835"/>
            <a:ext cx="893308" cy="298459"/>
          </a:xfrm>
          <a:prstGeom prst="rect">
            <a:avLst/>
          </a:prstGeom>
        </p:spPr>
      </p:pic>
      <p:sp>
        <p:nvSpPr>
          <p:cNvPr id="23" name="TextBox 22"/>
          <p:cNvSpPr txBox="1"/>
          <p:nvPr/>
        </p:nvSpPr>
        <p:spPr>
          <a:xfrm>
            <a:off x="146568" y="5632107"/>
            <a:ext cx="934682" cy="253916"/>
          </a:xfrm>
          <a:prstGeom prst="rect">
            <a:avLst/>
          </a:prstGeom>
          <a:noFill/>
        </p:spPr>
        <p:txBody>
          <a:bodyPr wrap="square" rtlCol="0">
            <a:spAutoFit/>
          </a:bodyPr>
          <a:lstStyle/>
          <a:p>
            <a:r>
              <a:rPr lang="en-US" sz="1050" b="1" dirty="0">
                <a:solidFill>
                  <a:schemeClr val="bg1"/>
                </a:solidFill>
                <a:latin typeface="Arial" charset="0"/>
                <a:ea typeface="Arial" charset="0"/>
                <a:cs typeface="Arial" charset="0"/>
              </a:rPr>
              <a:t>CONTACT</a:t>
            </a:r>
          </a:p>
        </p:txBody>
      </p:sp>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5" name="Picture 4" descr="A group of people holding awards&#10;&#10;Description automatically generated with medium confidence">
            <a:extLst>
              <a:ext uri="{FF2B5EF4-FFF2-40B4-BE49-F238E27FC236}">
                <a16:creationId xmlns:a16="http://schemas.microsoft.com/office/drawing/2014/main" id="{C03AD284-B4AE-4045-8DF7-C942648ABA8A}"/>
              </a:ext>
            </a:extLst>
          </p:cNvPr>
          <p:cNvPicPr>
            <a:picLocks noChangeAspect="1"/>
          </p:cNvPicPr>
          <p:nvPr/>
        </p:nvPicPr>
        <p:blipFill>
          <a:blip r:embed="rId6"/>
          <a:stretch>
            <a:fillRect/>
          </a:stretch>
        </p:blipFill>
        <p:spPr>
          <a:xfrm>
            <a:off x="5618752" y="972281"/>
            <a:ext cx="3525248" cy="2361917"/>
          </a:xfrm>
          <a:prstGeom prst="rect">
            <a:avLst/>
          </a:prstGeom>
        </p:spPr>
      </p:pic>
    </p:spTree>
    <p:extLst>
      <p:ext uri="{BB962C8B-B14F-4D97-AF65-F5344CB8AC3E}">
        <p14:creationId xmlns:p14="http://schemas.microsoft.com/office/powerpoint/2010/main" val="2747782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360381" y="2212848"/>
            <a:ext cx="8229600" cy="4175760"/>
          </a:xfrm>
        </p:spPr>
        <p:txBody>
          <a:bodyPr>
            <a:noAutofit/>
          </a:bodyPr>
          <a:lstStyle/>
          <a:p>
            <a:pPr defTabSz="905255">
              <a:defRPr sz="3168"/>
            </a:pPr>
            <a:r>
              <a:rPr lang="en-US" sz="1600" dirty="0"/>
              <a:t>7.1  Market prices are determined through the buying and selling decisions made by buyers and sellers. </a:t>
            </a:r>
          </a:p>
          <a:p>
            <a:pPr defTabSz="905255">
              <a:defRPr sz="3168"/>
            </a:pPr>
            <a:r>
              <a:rPr lang="en-US" sz="1600" dirty="0"/>
              <a:t>7.2  The term ‘relative price’ refers to the price of one good or service compared to the prices of other goods and services. Relative prices are the basic measures of the relative scarcity of products when prices are set by market forces (supply and demand).</a:t>
            </a:r>
          </a:p>
          <a:p>
            <a:pPr defTabSz="905255">
              <a:defRPr sz="3168"/>
            </a:pPr>
            <a:r>
              <a:rPr lang="en-US" sz="1600" dirty="0"/>
              <a:t>8.1  Demand for a product changes when there is a change in consumers’ incomes, preferences, the prices of related products, or in the number of consumers in a market. </a:t>
            </a:r>
          </a:p>
          <a:p>
            <a:pPr defTabSz="905255">
              <a:defRPr sz="3168"/>
            </a:pPr>
            <a:r>
              <a:rPr lang="en-US" sz="1600" dirty="0"/>
              <a:t>8.2. Supply of a product changes when there are changes in either the prices of the productive resources used to make the product, the technology used to make the product, the profit opportunities available to producers from selling other products, or the number of sellers in a market. </a:t>
            </a:r>
          </a:p>
          <a:p>
            <a:pPr defTabSz="905255">
              <a:defRPr sz="3168"/>
            </a:pPr>
            <a:r>
              <a:rPr lang="en-US" sz="1600" dirty="0"/>
              <a:t>8.3. Changes in supply or demand cause relative prices to change; in turn, buyers and sellers adjust their purchase and sales decisions. </a:t>
            </a:r>
          </a:p>
        </p:txBody>
      </p:sp>
    </p:spTree>
    <p:extLst>
      <p:ext uri="{BB962C8B-B14F-4D97-AF65-F5344CB8AC3E}">
        <p14:creationId xmlns:p14="http://schemas.microsoft.com/office/powerpoint/2010/main" val="79694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77441"/>
            <a:ext cx="8229600" cy="4175760"/>
          </a:xfrm>
        </p:spPr>
        <p:txBody>
          <a:bodyPr>
            <a:noAutofit/>
          </a:bodyPr>
          <a:lstStyle/>
          <a:p>
            <a:pPr algn="just" defTabSz="905255">
              <a:defRPr sz="3168"/>
            </a:pPr>
            <a:r>
              <a:rPr lang="en-US" sz="1400" dirty="0"/>
              <a:t>12.E2a Given that the resources of individuals (and societies) are limited, decisions as to what goods and services will be produced and to whom to sell one’s resources are driven by numerous factors, including a desire to derive the maximum benefit from and thus the most efficient allocation of those resources. </a:t>
            </a:r>
          </a:p>
          <a:p>
            <a:pPr algn="just" defTabSz="905255">
              <a:defRPr sz="3168"/>
            </a:pPr>
            <a:r>
              <a:rPr lang="en-US" sz="1400" dirty="0"/>
              <a:t>12.E2b The choices of buyers and sellers in the marketplace determine supply and demand, market prices, allocation of scarce resources, and the goods and services that are produced. In a perfect world, consumers influence product availability and price through their purchasing.  Product market supply and demand determine product availability and pricing. </a:t>
            </a:r>
          </a:p>
          <a:p>
            <a:pPr algn="just" defTabSz="905255">
              <a:defRPr sz="3168"/>
            </a:pPr>
            <a:r>
              <a:rPr lang="en-US" sz="1400" dirty="0"/>
              <a:t>12.E2c Businesses choose what to supply in the product market, based on product market prices, available technology, and prices of factors of production. The prices of those factors are determined based on supply and demand in the factor market. The supply and demand of each factor market is directly related to employment. Debates surround various ways to minimize unemployment (frictional, structural, cyclical).</a:t>
            </a:r>
          </a:p>
        </p:txBody>
      </p:sp>
    </p:spTree>
    <p:extLst>
      <p:ext uri="{BB962C8B-B14F-4D97-AF65-F5344CB8AC3E}">
        <p14:creationId xmlns:p14="http://schemas.microsoft.com/office/powerpoint/2010/main" val="13056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94731"/>
            <a:ext cx="7772400" cy="1362075"/>
          </a:xfrm>
        </p:spPr>
        <p:txBody>
          <a:bodyPr/>
          <a:lstStyle/>
          <a:p>
            <a:r>
              <a:rPr lang="en-US" dirty="0"/>
              <a:t>Law of Supply (Microeconomics)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3992408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Law of Supply</a:t>
            </a:r>
          </a:p>
        </p:txBody>
      </p:sp>
      <p:sp>
        <p:nvSpPr>
          <p:cNvPr id="3" name="Content Placeholder 2"/>
          <p:cNvSpPr>
            <a:spLocks noGrp="1"/>
          </p:cNvSpPr>
          <p:nvPr>
            <p:ph idx="1"/>
          </p:nvPr>
        </p:nvSpPr>
        <p:spPr>
          <a:xfrm>
            <a:off x="457200" y="1779373"/>
            <a:ext cx="8229600" cy="4798408"/>
          </a:xfrm>
        </p:spPr>
        <p:txBody>
          <a:bodyPr/>
          <a:lstStyle/>
          <a:p>
            <a:pPr marL="0" indent="0">
              <a:buNone/>
            </a:pPr>
            <a:r>
              <a:rPr lang="en-US" sz="2000" b="1" dirty="0"/>
              <a:t>Class Discussion Motivation:  </a:t>
            </a:r>
            <a:r>
              <a:rPr lang="en-US" sz="2000" dirty="0"/>
              <a:t>How many people sell chocolate bars to raise money for senior dues?  Why do you?  Why don’t you?</a:t>
            </a:r>
          </a:p>
          <a:p>
            <a:r>
              <a:rPr lang="en-US" sz="2000" b="1" dirty="0"/>
              <a:t>Introduction of Input Costs: </a:t>
            </a:r>
            <a:r>
              <a:rPr lang="en-US" sz="2000" dirty="0"/>
              <a:t>Total revenue, break even analysis profit</a:t>
            </a:r>
          </a:p>
          <a:p>
            <a:pPr marL="0" indent="0">
              <a:buNone/>
            </a:pPr>
            <a:r>
              <a:rPr lang="en-US" sz="2000" i="1" dirty="0">
                <a:solidFill>
                  <a:srgbClr val="7A9900"/>
                </a:solidFill>
              </a:rPr>
              <a:t>Input cost to buy chocolate box:  $30</a:t>
            </a:r>
          </a:p>
          <a:p>
            <a:pPr marL="0" indent="0">
              <a:buNone/>
            </a:pPr>
            <a:r>
              <a:rPr lang="en-US" sz="2000" i="1" dirty="0">
                <a:solidFill>
                  <a:srgbClr val="7A9900"/>
                </a:solidFill>
              </a:rPr>
              <a:t>60 bars in the box, can be sold for $1 each</a:t>
            </a:r>
          </a:p>
          <a:p>
            <a:pPr marL="0" indent="0">
              <a:buNone/>
            </a:pPr>
            <a:r>
              <a:rPr lang="en-US" sz="2000" b="1" dirty="0"/>
              <a:t>Total revenue </a:t>
            </a:r>
            <a:r>
              <a:rPr lang="en-US" sz="2000" dirty="0"/>
              <a:t>= $60</a:t>
            </a:r>
          </a:p>
          <a:p>
            <a:pPr marL="0" indent="0">
              <a:buNone/>
            </a:pPr>
            <a:r>
              <a:rPr lang="en-US" sz="2000" b="1" dirty="0"/>
              <a:t>Break even </a:t>
            </a:r>
            <a:r>
              <a:rPr lang="en-US" sz="2000" dirty="0"/>
              <a:t>= </a:t>
            </a:r>
            <a:r>
              <a:rPr lang="en-US" sz="2000" i="1" dirty="0"/>
              <a:t>total revenue - input costs </a:t>
            </a:r>
            <a:r>
              <a:rPr lang="en-US" sz="2000" dirty="0"/>
              <a:t>= $30</a:t>
            </a:r>
          </a:p>
          <a:p>
            <a:pPr marL="0" indent="0">
              <a:buNone/>
            </a:pPr>
            <a:r>
              <a:rPr lang="en-US" sz="2000" b="1" dirty="0"/>
              <a:t>Profit potential </a:t>
            </a:r>
            <a:r>
              <a:rPr lang="en-US" sz="2000" dirty="0"/>
              <a:t>= $30</a:t>
            </a:r>
          </a:p>
        </p:txBody>
      </p:sp>
    </p:spTree>
    <p:extLst>
      <p:ext uri="{BB962C8B-B14F-4D97-AF65-F5344CB8AC3E}">
        <p14:creationId xmlns:p14="http://schemas.microsoft.com/office/powerpoint/2010/main" val="423797973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9cd82c5b-74c9-4827-94f1-5bf219ae6b20"/>
    <ds:schemaRef ds:uri="bfa4db11-c700-41fb-b639-f7e6b4e680b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628</TotalTime>
  <Words>3209</Words>
  <Application>Microsoft Office PowerPoint</Application>
  <PresentationFormat>On-screen Show (4:3)</PresentationFormat>
  <Paragraphs>269</Paragraphs>
  <Slides>52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Arial,Sans-Serif</vt:lpstr>
      <vt:lpstr>BankGothic Md BT</vt:lpstr>
      <vt:lpstr>Calibri</vt:lpstr>
      <vt:lpstr>Calibri Light</vt:lpstr>
      <vt:lpstr>Gill Sans</vt:lpstr>
      <vt:lpstr>Times New Roman</vt:lpstr>
      <vt:lpstr>Office Theme</vt:lpstr>
      <vt:lpstr>Blank Presentation</vt:lpstr>
      <vt:lpstr>Fundamentals of A.P. Economics: Supply and  Aggregate Supply  Presented by  Matthew Gherman March 22, 2021 mgherman@schools.nyc.gov </vt:lpstr>
      <vt:lpstr>EconEdLink Membership</vt:lpstr>
      <vt:lpstr>Professional Development Certificate</vt:lpstr>
      <vt:lpstr>Agenda</vt:lpstr>
      <vt:lpstr>Objectives</vt:lpstr>
      <vt:lpstr>National Standards</vt:lpstr>
      <vt:lpstr>State Standards</vt:lpstr>
      <vt:lpstr>Law of Supply (Microeconomics)</vt:lpstr>
      <vt:lpstr>Law of Supply</vt:lpstr>
      <vt:lpstr>Law of Supply (cont’d)</vt:lpstr>
      <vt:lpstr>PowerPoint Presentation</vt:lpstr>
      <vt:lpstr>Supply Curve</vt:lpstr>
      <vt:lpstr>Change in Supply</vt:lpstr>
      <vt:lpstr>Change in Supply (cont’d)</vt:lpstr>
      <vt:lpstr>Change in Supply (cont’d)</vt:lpstr>
      <vt:lpstr>Expectations of Prices</vt:lpstr>
      <vt:lpstr>Supply and Demand Together</vt:lpstr>
      <vt:lpstr>Equilibrium Price and Quantity</vt:lpstr>
      <vt:lpstr>PowerPoint Presentation</vt:lpstr>
      <vt:lpstr>The Importance of Price</vt:lpstr>
      <vt:lpstr>Surpluses and Shortages</vt:lpstr>
      <vt:lpstr>Price Ceilings and Floors</vt:lpstr>
      <vt:lpstr>Problem Solving</vt:lpstr>
      <vt:lpstr> Results</vt:lpstr>
      <vt:lpstr>Aggregate Supply and Keynesian analysis</vt:lpstr>
      <vt:lpstr>John Maynard Keynes</vt:lpstr>
      <vt:lpstr>Re-visualizing Economics</vt:lpstr>
      <vt:lpstr>Long Run and Short Run  Aggregate Supply</vt:lpstr>
      <vt:lpstr>Keynesian Recessionary Graph</vt:lpstr>
      <vt:lpstr>Model 1:  Classical Model</vt:lpstr>
      <vt:lpstr>Keynes Theory</vt:lpstr>
      <vt:lpstr>New Short Run and Long Run Aggregate Supply</vt:lpstr>
      <vt:lpstr>PowerPoint Presentation</vt:lpstr>
      <vt:lpstr>PowerPoint Presentation</vt:lpstr>
      <vt:lpstr>Keynesian Recessionary Graph</vt:lpstr>
      <vt:lpstr>Recessionary Gap</vt:lpstr>
      <vt:lpstr>– Keynes,  The End of Laissez-Faire (1926)</vt:lpstr>
      <vt:lpstr>– Keynes,  The General Theory (1936)  </vt:lpstr>
      <vt:lpstr>Keynes:  How Should a Government Respond?</vt:lpstr>
      <vt:lpstr>Multiplier Effect</vt:lpstr>
      <vt:lpstr>Multiplier Effect</vt:lpstr>
      <vt:lpstr>PowerPoint Presentation</vt:lpstr>
      <vt:lpstr>Keynes on “Invisible Hand vs. Design”</vt:lpstr>
      <vt:lpstr>Keynes on Adam Smith</vt:lpstr>
      <vt:lpstr>Assessment Questions</vt:lpstr>
      <vt:lpstr>References</vt:lpstr>
      <vt:lpstr>References</vt:lpstr>
      <vt:lpstr>CEE Affiliates</vt:lpstr>
      <vt:lpstr>Thank You to Our Sponsors!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126</cp:revision>
  <dcterms:created xsi:type="dcterms:W3CDTF">2012-09-11T15:07:18Z</dcterms:created>
  <dcterms:modified xsi:type="dcterms:W3CDTF">2021-03-19T18:47:18Z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