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8" r:id="rId5"/>
    <p:sldMasterId id="2147483683" r:id="rId6"/>
  </p:sldMasterIdLst>
  <p:notesMasterIdLst>
    <p:notesMasterId r:id="rId31"/>
  </p:notesMasterIdLst>
  <p:sldIdLst>
    <p:sldId id="256" r:id="rId7"/>
    <p:sldId id="278" r:id="rId8"/>
    <p:sldId id="27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x="12188825" cy="6858000"/>
  <p:notesSz cx="9144000" cy="6858000"/>
  <p:embeddedFontLst>
    <p:embeddedFont>
      <p:font typeface="Calibri" panose="020F0502020204030204" pitchFamily="34" charset="0"/>
      <p:regular r:id="rId32"/>
      <p:bold r:id="rId33"/>
      <p:italic r:id="rId34"/>
      <p:boldItalic r:id="rId35"/>
    </p:embeddedFont>
    <p:embeddedFont>
      <p:font typeface="Helvetica Neue"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2">
          <p15:clr>
            <a:srgbClr val="A4A3A4"/>
          </p15:clr>
        </p15:guide>
        <p15:guide id="2" pos="383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jmTvcxwNSdiVCSAYn8twimxX4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1C806-2C80-4AE1-A9B7-47017B60294E}" v="2" dt="2021-01-14T18:12:46.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09" y="67"/>
      </p:cViewPr>
      <p:guideLst>
        <p:guide orient="horz" pos="1032"/>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4.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1pPr>
            <a:lvl2pPr marL="914400" marR="0" lvl="1"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7" name="Google Shape;2447;p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2"/>
        <p:cNvGrpSpPr/>
        <p:nvPr/>
      </p:nvGrpSpPr>
      <p:grpSpPr>
        <a:xfrm>
          <a:off x="0" y="0"/>
          <a:ext cx="0" cy="0"/>
          <a:chOff x="0" y="0"/>
          <a:chExt cx="0" cy="0"/>
        </a:xfrm>
      </p:grpSpPr>
      <p:sp>
        <p:nvSpPr>
          <p:cNvPr id="2503" name="Google Shape;2503;g9a7f3a7572_2_4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4" name="Google Shape;2504;g9a7f3a7572_2_4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200"/>
              <a:buFont typeface="Calibri"/>
              <a:buNone/>
            </a:pPr>
            <a:endParaRPr/>
          </a:p>
        </p:txBody>
      </p:sp>
      <p:sp>
        <p:nvSpPr>
          <p:cNvPr id="2505" name="Google Shape;2505;g9a7f3a7572_2_47:notes"/>
          <p:cNvSpPr txBox="1">
            <a:spLocks noGrp="1"/>
          </p:cNvSpPr>
          <p:nvPr>
            <p:ph type="sldNum" idx="12"/>
          </p:nvPr>
        </p:nvSpPr>
        <p:spPr>
          <a:xfrm>
            <a:off x="563852" y="6606292"/>
            <a:ext cx="536400" cy="1599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8"/>
        <p:cNvGrpSpPr/>
        <p:nvPr/>
      </p:nvGrpSpPr>
      <p:grpSpPr>
        <a:xfrm>
          <a:off x="0" y="0"/>
          <a:ext cx="0" cy="0"/>
          <a:chOff x="0" y="0"/>
          <a:chExt cx="0" cy="0"/>
        </a:xfrm>
      </p:grpSpPr>
      <p:sp>
        <p:nvSpPr>
          <p:cNvPr id="2519" name="Google Shape;2519;p7: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0" name="Google Shape;2520;p7: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g9847c37803_0_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2" name="Google Shape;2532;g9847c37803_0_9: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b5461c847b_1_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7" name="Google Shape;2537;gb5461c847b_1_3: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b5461c847b_1_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3" name="Google Shape;2543;gb5461c847b_1_1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7"/>
        <p:cNvGrpSpPr/>
        <p:nvPr/>
      </p:nvGrpSpPr>
      <p:grpSpPr>
        <a:xfrm>
          <a:off x="0" y="0"/>
          <a:ext cx="0" cy="0"/>
          <a:chOff x="0" y="0"/>
          <a:chExt cx="0" cy="0"/>
        </a:xfrm>
      </p:grpSpPr>
      <p:sp>
        <p:nvSpPr>
          <p:cNvPr id="2548" name="Google Shape;2548;gb5461c847b_1_31: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9" name="Google Shape;2549;gb5461c847b_1_3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2"/>
        <p:cNvGrpSpPr/>
        <p:nvPr/>
      </p:nvGrpSpPr>
      <p:grpSpPr>
        <a:xfrm>
          <a:off x="0" y="0"/>
          <a:ext cx="0" cy="0"/>
          <a:chOff x="0" y="0"/>
          <a:chExt cx="0" cy="0"/>
        </a:xfrm>
      </p:grpSpPr>
      <p:sp>
        <p:nvSpPr>
          <p:cNvPr id="2553" name="Google Shape;2553;gb5461c847b_1_24: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4" name="Google Shape;2554;gb5461c847b_1_24: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b5461c847b_1_4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9" name="Google Shape;2559;gb5461c847b_1_40: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gb5461c847b_1_4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5" name="Google Shape;2565;gb5461c847b_1_45: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1"/>
        <p:cNvGrpSpPr/>
        <p:nvPr/>
      </p:nvGrpSpPr>
      <p:grpSpPr>
        <a:xfrm>
          <a:off x="0" y="0"/>
          <a:ext cx="0" cy="0"/>
          <a:chOff x="0" y="0"/>
          <a:chExt cx="0" cy="0"/>
        </a:xfrm>
      </p:grpSpPr>
      <p:sp>
        <p:nvSpPr>
          <p:cNvPr id="2572" name="Google Shape;2572;gb5461c847b_1_5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3" name="Google Shape;2573;gb5461c847b_1_53: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9"/>
        <p:cNvGrpSpPr/>
        <p:nvPr/>
      </p:nvGrpSpPr>
      <p:grpSpPr>
        <a:xfrm>
          <a:off x="0" y="0"/>
          <a:ext cx="0" cy="0"/>
          <a:chOff x="0" y="0"/>
          <a:chExt cx="0" cy="0"/>
        </a:xfrm>
      </p:grpSpPr>
      <p:sp>
        <p:nvSpPr>
          <p:cNvPr id="2580" name="Google Shape;258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1" name="Google Shape;2581;p16: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4"/>
        <p:cNvGrpSpPr/>
        <p:nvPr/>
      </p:nvGrpSpPr>
      <p:grpSpPr>
        <a:xfrm>
          <a:off x="0" y="0"/>
          <a:ext cx="0" cy="0"/>
          <a:chOff x="0" y="0"/>
          <a:chExt cx="0" cy="0"/>
        </a:xfrm>
      </p:grpSpPr>
      <p:sp>
        <p:nvSpPr>
          <p:cNvPr id="2585" name="Google Shape;2585;gb5461c847b_1_6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6" name="Google Shape;2586;gb5461c847b_1_66: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2"/>
        <p:cNvGrpSpPr/>
        <p:nvPr/>
      </p:nvGrpSpPr>
      <p:grpSpPr>
        <a:xfrm>
          <a:off x="0" y="0"/>
          <a:ext cx="0" cy="0"/>
          <a:chOff x="0" y="0"/>
          <a:chExt cx="0" cy="0"/>
        </a:xfrm>
      </p:grpSpPr>
      <p:sp>
        <p:nvSpPr>
          <p:cNvPr id="2593" name="Google Shape;2593;gb5461c847b_1_1585: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4" name="Google Shape;2594;gb5461c847b_1_1585: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1"/>
        <p:cNvGrpSpPr/>
        <p:nvPr/>
      </p:nvGrpSpPr>
      <p:grpSpPr>
        <a:xfrm>
          <a:off x="0" y="0"/>
          <a:ext cx="0" cy="0"/>
          <a:chOff x="0" y="0"/>
          <a:chExt cx="0" cy="0"/>
        </a:xfrm>
      </p:grpSpPr>
      <p:sp>
        <p:nvSpPr>
          <p:cNvPr id="2602" name="Google Shape;2602;gb5461c847b_1_62: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3" name="Google Shape;2603;gb5461c847b_1_62: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ae11ffa8b1_0_0: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8" name="Google Shape;2608;gae11ffa8b1_0_0: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b5461c847b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4" name="Google Shape;2454;gb5461c847b_0_0: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p2: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Ryan Slide</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Jared bio - </a:t>
            </a:r>
            <a:endParaRPr/>
          </a:p>
          <a:p>
            <a:pPr marL="457200" lvl="0" indent="-317500" algn="l" rtl="0">
              <a:lnSpc>
                <a:spcPct val="117999"/>
              </a:lnSpc>
              <a:spcBef>
                <a:spcPts val="0"/>
              </a:spcBef>
              <a:spcAft>
                <a:spcPts val="0"/>
              </a:spcAft>
              <a:buSzPts val="1400"/>
              <a:buChar char="-"/>
            </a:pPr>
            <a:r>
              <a:rPr lang="en-US" sz="1150" i="1">
                <a:solidFill>
                  <a:srgbClr val="1D1C1D"/>
                </a:solidFill>
                <a:highlight>
                  <a:srgbClr val="FFFFFF"/>
                </a:highlight>
                <a:latin typeface="Arial"/>
                <a:ea typeface="Arial"/>
                <a:cs typeface="Arial"/>
                <a:sym typeface="Arial"/>
              </a:rPr>
              <a:t>Jared leads Intuit’s Financial Readiness program aiming to empowering students to make smart money decisions and own their financial futures. As an Innovation Catalyst with deep expertise in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Jared serves as a Board Member for the Jump$tart Coalition, a committee member for the NY State Comptroller on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and has been tasked with designing the Congressional Award’s first ever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Program.”</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Elaine bio - </a:t>
            </a:r>
            <a:endParaRPr/>
          </a:p>
        </p:txBody>
      </p:sp>
      <p:sp>
        <p:nvSpPr>
          <p:cNvPr id="2460" name="Google Shape;2460;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6"/>
        <p:cNvGrpSpPr/>
        <p:nvPr/>
      </p:nvGrpSpPr>
      <p:grpSpPr>
        <a:xfrm>
          <a:off x="0" y="0"/>
          <a:ext cx="0" cy="0"/>
          <a:chOff x="0" y="0"/>
          <a:chExt cx="0" cy="0"/>
        </a:xfrm>
      </p:grpSpPr>
      <p:sp>
        <p:nvSpPr>
          <p:cNvPr id="2467" name="Google Shape;2467;p3:notes"/>
          <p:cNvSpPr txBox="1">
            <a:spLocks noGrp="1"/>
          </p:cNvSpPr>
          <p:nvPr>
            <p:ph type="body" idx="1"/>
          </p:nvPr>
        </p:nvSpPr>
        <p:spPr>
          <a:xfrm>
            <a:off x="914400" y="3300413"/>
            <a:ext cx="7315200" cy="27006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468" name="Google Shape;2468;p3:notes"/>
          <p:cNvSpPr>
            <a:spLocks noGrp="1" noRot="1" noChangeAspect="1"/>
          </p:cNvSpPr>
          <p:nvPr>
            <p:ph type="sldImg" idx="2"/>
          </p:nvPr>
        </p:nvSpPr>
        <p:spPr>
          <a:xfrm>
            <a:off x="915352" y="857250"/>
            <a:ext cx="7313400" cy="2314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4" name="Google Shape;2474;p6: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1"/>
        <p:cNvGrpSpPr/>
        <p:nvPr/>
      </p:nvGrpSpPr>
      <p:grpSpPr>
        <a:xfrm>
          <a:off x="0" y="0"/>
          <a:ext cx="0" cy="0"/>
          <a:chOff x="0" y="0"/>
          <a:chExt cx="0" cy="0"/>
        </a:xfrm>
      </p:grpSpPr>
      <p:sp>
        <p:nvSpPr>
          <p:cNvPr id="2482" name="Google Shape;2482;g9a7f3a7572_2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3" name="Google Shape;2483;g9a7f3a7572_2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200"/>
              <a:buFont typeface="Calibri"/>
              <a:buNone/>
            </a:pPr>
            <a:endParaRPr/>
          </a:p>
        </p:txBody>
      </p:sp>
      <p:sp>
        <p:nvSpPr>
          <p:cNvPr id="2484" name="Google Shape;2484;g9a7f3a7572_2_0:notes"/>
          <p:cNvSpPr txBox="1">
            <a:spLocks noGrp="1"/>
          </p:cNvSpPr>
          <p:nvPr>
            <p:ph type="sldNum" idx="12"/>
          </p:nvPr>
        </p:nvSpPr>
        <p:spPr>
          <a:xfrm>
            <a:off x="563852" y="6606292"/>
            <a:ext cx="536400" cy="1599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g9a7f3a7572_2_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4" name="Google Shape;2494;g9a7f3a7572_2_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200"/>
              <a:buFont typeface="Calibri"/>
              <a:buNone/>
            </a:pPr>
            <a:endParaRPr/>
          </a:p>
        </p:txBody>
      </p:sp>
      <p:sp>
        <p:nvSpPr>
          <p:cNvPr id="2495" name="Google Shape;2495;g9a7f3a7572_2_11:notes"/>
          <p:cNvSpPr txBox="1">
            <a:spLocks noGrp="1"/>
          </p:cNvSpPr>
          <p:nvPr>
            <p:ph type="sldNum" idx="12"/>
          </p:nvPr>
        </p:nvSpPr>
        <p:spPr>
          <a:xfrm>
            <a:off x="563852" y="6606292"/>
            <a:ext cx="536400" cy="1599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blue gradation">
  <p:cSld name="Title Slide - blue gradation">
    <p:bg>
      <p:bgPr>
        <a:gradFill>
          <a:gsLst>
            <a:gs pos="0">
              <a:srgbClr val="003B62"/>
            </a:gs>
            <a:gs pos="1000">
              <a:srgbClr val="003B62"/>
            </a:gs>
            <a:gs pos="39000">
              <a:srgbClr val="005993"/>
            </a:gs>
            <a:gs pos="64000">
              <a:srgbClr val="0377A8"/>
            </a:gs>
            <a:gs pos="100000">
              <a:srgbClr val="00DDDF"/>
            </a:gs>
          </a:gsLst>
          <a:lin ang="19200160" scaled="0"/>
        </a:gradFill>
        <a:effectLst/>
      </p:bgPr>
    </p:bg>
    <p:spTree>
      <p:nvGrpSpPr>
        <p:cNvPr id="1" name="Shape 155"/>
        <p:cNvGrpSpPr/>
        <p:nvPr/>
      </p:nvGrpSpPr>
      <p:grpSpPr>
        <a:xfrm>
          <a:off x="0" y="0"/>
          <a:ext cx="0" cy="0"/>
          <a:chOff x="0" y="0"/>
          <a:chExt cx="0" cy="0"/>
        </a:xfrm>
      </p:grpSpPr>
      <p:sp>
        <p:nvSpPr>
          <p:cNvPr id="156" name="Google Shape;156;p18"/>
          <p:cNvSpPr txBox="1">
            <a:spLocks noGrp="1"/>
          </p:cNvSpPr>
          <p:nvPr>
            <p:ph type="body" idx="1"/>
          </p:nvPr>
        </p:nvSpPr>
        <p:spPr>
          <a:xfrm>
            <a:off x="502920" y="5063693"/>
            <a:ext cx="7083300" cy="1176300"/>
          </a:xfrm>
          <a:prstGeom prst="rect">
            <a:avLst/>
          </a:prstGeom>
          <a:noFill/>
          <a:ln>
            <a:noFill/>
          </a:ln>
        </p:spPr>
        <p:txBody>
          <a:bodyPr spcFirstLastPara="1" wrap="square" lIns="91425" tIns="45700" rIns="91400" bIns="45700" anchor="t" anchorCtr="0">
            <a:noAutofit/>
          </a:bodyPr>
          <a:lstStyle>
            <a:lvl1pPr marL="457200" lvl="0" indent="-228600" algn="l">
              <a:lnSpc>
                <a:spcPct val="95000"/>
              </a:lnSpc>
              <a:spcBef>
                <a:spcPts val="1800"/>
              </a:spcBef>
              <a:spcAft>
                <a:spcPts val="0"/>
              </a:spcAft>
              <a:buClr>
                <a:srgbClr val="FFFFFF"/>
              </a:buClr>
              <a:buSzPts val="2298"/>
              <a:buFont typeface="Arial"/>
              <a:buNone/>
              <a:defRPr sz="2298" b="0" i="0" cap="none">
                <a:solidFill>
                  <a:srgbClr val="FFFFFF"/>
                </a:solidFill>
                <a:latin typeface="Arial"/>
                <a:ea typeface="Arial"/>
                <a:cs typeface="Arial"/>
                <a:sym typeface="Arial"/>
              </a:defRPr>
            </a:lvl1pPr>
            <a:lvl2pPr marL="914400" lvl="1" indent="-228600" algn="l">
              <a:lnSpc>
                <a:spcPct val="95000"/>
              </a:lnSpc>
              <a:spcBef>
                <a:spcPts val="400"/>
              </a:spcBef>
              <a:spcAft>
                <a:spcPts val="0"/>
              </a:spcAft>
              <a:buClr>
                <a:schemeClr val="lt1"/>
              </a:buClr>
              <a:buSzPts val="1350"/>
              <a:buFont typeface="Arial"/>
              <a:buNone/>
              <a:defRPr sz="1500">
                <a:solidFill>
                  <a:schemeClr val="lt1"/>
                </a:solidFill>
              </a:defRPr>
            </a:lvl2pPr>
            <a:lvl3pPr marL="1371600" lvl="2" indent="-228600" algn="l">
              <a:lnSpc>
                <a:spcPct val="95000"/>
              </a:lnSpc>
              <a:spcBef>
                <a:spcPts val="1600"/>
              </a:spcBef>
              <a:spcAft>
                <a:spcPts val="0"/>
              </a:spcAft>
              <a:buClr>
                <a:schemeClr val="lt1"/>
              </a:buClr>
              <a:buSzPts val="1350"/>
              <a:buFont typeface="Arial"/>
              <a:buNone/>
              <a:defRPr sz="1500">
                <a:solidFill>
                  <a:schemeClr val="lt1"/>
                </a:solidFill>
              </a:defRPr>
            </a:lvl3pPr>
            <a:lvl4pPr marL="1828800" lvl="3" indent="-228600" algn="l">
              <a:lnSpc>
                <a:spcPct val="108000"/>
              </a:lnSpc>
              <a:spcBef>
                <a:spcPts val="400"/>
              </a:spcBef>
              <a:spcAft>
                <a:spcPts val="0"/>
              </a:spcAft>
              <a:buClr>
                <a:schemeClr val="lt1"/>
              </a:buClr>
              <a:buSzPts val="1500"/>
              <a:buFont typeface="Arial"/>
              <a:buNone/>
              <a:defRPr sz="1500">
                <a:solidFill>
                  <a:schemeClr val="lt1"/>
                </a:solidFill>
              </a:defRPr>
            </a:lvl4pPr>
            <a:lvl5pPr marL="2286000" lvl="4" indent="-228600" algn="l">
              <a:lnSpc>
                <a:spcPct val="108000"/>
              </a:lnSpc>
              <a:spcBef>
                <a:spcPts val="400"/>
              </a:spcBef>
              <a:spcAft>
                <a:spcPts val="0"/>
              </a:spcAft>
              <a:buSzPts val="1350"/>
              <a:buFont typeface="Arial"/>
              <a:buNone/>
              <a:defRPr sz="15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57" name="Google Shape;157;p18"/>
          <p:cNvSpPr txBox="1">
            <a:spLocks noGrp="1"/>
          </p:cNvSpPr>
          <p:nvPr>
            <p:ph type="title"/>
          </p:nvPr>
        </p:nvSpPr>
        <p:spPr>
          <a:xfrm>
            <a:off x="502920" y="1974971"/>
            <a:ext cx="8712900" cy="2437200"/>
          </a:xfrm>
          <a:prstGeom prst="rect">
            <a:avLst/>
          </a:prstGeom>
          <a:noFill/>
          <a:ln>
            <a:noFill/>
          </a:ln>
        </p:spPr>
        <p:txBody>
          <a:bodyPr spcFirstLastPara="1" wrap="square" lIns="91400" tIns="45700" rIns="91400" bIns="45700" anchor="b" anchorCtr="0">
            <a:noAutofit/>
          </a:bodyPr>
          <a:lstStyle>
            <a:lvl1pPr lvl="0" algn="l">
              <a:lnSpc>
                <a:spcPct val="95000"/>
              </a:lnSpc>
              <a:spcBef>
                <a:spcPts val="0"/>
              </a:spcBef>
              <a:spcAft>
                <a:spcPts val="0"/>
              </a:spcAft>
              <a:buClr>
                <a:srgbClr val="FFFFFF"/>
              </a:buClr>
              <a:buSzPts val="7000"/>
              <a:buFont typeface="Arial"/>
              <a:buNone/>
              <a:defRPr sz="7000" b="1" i="0" cap="none">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8"/>
          <p:cNvSpPr txBox="1">
            <a:spLocks noGrp="1"/>
          </p:cNvSpPr>
          <p:nvPr>
            <p:ph type="dt" idx="10"/>
          </p:nvPr>
        </p:nvSpPr>
        <p:spPr>
          <a:xfrm>
            <a:off x="502920" y="4544568"/>
            <a:ext cx="7083300" cy="335100"/>
          </a:xfrm>
          <a:prstGeom prst="rect">
            <a:avLst/>
          </a:prstGeom>
          <a:noFill/>
          <a:ln>
            <a:noFill/>
          </a:ln>
        </p:spPr>
        <p:txBody>
          <a:bodyPr spcFirstLastPara="1" wrap="square" lIns="91425" tIns="45700" rIns="91400" bIns="45700" anchor="t" anchorCtr="0">
            <a:noAutofit/>
          </a:bodyPr>
          <a:lstStyle>
            <a:lvl1pPr marR="0" lvl="0" algn="l" rtl="0">
              <a:lnSpc>
                <a:spcPct val="100000"/>
              </a:lnSpc>
              <a:spcBef>
                <a:spcPts val="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9pPr>
          </a:lstStyle>
          <a:p>
            <a:endParaRPr/>
          </a:p>
        </p:txBody>
      </p:sp>
      <p:grpSp>
        <p:nvGrpSpPr>
          <p:cNvPr id="159" name="Google Shape;159;p18"/>
          <p:cNvGrpSpPr/>
          <p:nvPr/>
        </p:nvGrpSpPr>
        <p:grpSpPr>
          <a:xfrm>
            <a:off x="607995" y="-384971"/>
            <a:ext cx="10976722" cy="340523"/>
            <a:chOff x="641881" y="-847090"/>
            <a:chExt cx="10917765" cy="800100"/>
          </a:xfrm>
        </p:grpSpPr>
        <p:grpSp>
          <p:nvGrpSpPr>
            <p:cNvPr id="160" name="Google Shape;160;p18"/>
            <p:cNvGrpSpPr/>
            <p:nvPr/>
          </p:nvGrpSpPr>
          <p:grpSpPr>
            <a:xfrm>
              <a:off x="1423636" y="-847090"/>
              <a:ext cx="139700" cy="800100"/>
              <a:chOff x="1416580" y="455930"/>
              <a:chExt cx="139700" cy="800100"/>
            </a:xfrm>
          </p:grpSpPr>
          <p:cxnSp>
            <p:nvCxnSpPr>
              <p:cNvPr id="161" name="Google Shape;161;p18"/>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2" name="Google Shape;162;p18"/>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3" name="Google Shape;163;p18"/>
            <p:cNvGrpSpPr/>
            <p:nvPr/>
          </p:nvGrpSpPr>
          <p:grpSpPr>
            <a:xfrm>
              <a:off x="2345091" y="-847090"/>
              <a:ext cx="139700" cy="800100"/>
              <a:chOff x="2339446" y="455930"/>
              <a:chExt cx="139700" cy="800100"/>
            </a:xfrm>
          </p:grpSpPr>
          <p:cxnSp>
            <p:nvCxnSpPr>
              <p:cNvPr id="164" name="Google Shape;164;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 name="Google Shape;165;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6" name="Google Shape;166;p18"/>
            <p:cNvGrpSpPr/>
            <p:nvPr/>
          </p:nvGrpSpPr>
          <p:grpSpPr>
            <a:xfrm>
              <a:off x="3266546" y="-847090"/>
              <a:ext cx="139700" cy="800100"/>
              <a:chOff x="2339446" y="455930"/>
              <a:chExt cx="139700" cy="800100"/>
            </a:xfrm>
          </p:grpSpPr>
          <p:cxnSp>
            <p:nvCxnSpPr>
              <p:cNvPr id="167" name="Google Shape;167;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 name="Google Shape;168;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9" name="Google Shape;169;p18"/>
            <p:cNvGrpSpPr/>
            <p:nvPr/>
          </p:nvGrpSpPr>
          <p:grpSpPr>
            <a:xfrm>
              <a:off x="4188001" y="-847090"/>
              <a:ext cx="139700" cy="800100"/>
              <a:chOff x="2339446" y="455930"/>
              <a:chExt cx="139700" cy="800100"/>
            </a:xfrm>
          </p:grpSpPr>
          <p:cxnSp>
            <p:nvCxnSpPr>
              <p:cNvPr id="170" name="Google Shape;170;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1" name="Google Shape;171;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2" name="Google Shape;172;p18"/>
            <p:cNvGrpSpPr/>
            <p:nvPr/>
          </p:nvGrpSpPr>
          <p:grpSpPr>
            <a:xfrm>
              <a:off x="5109456" y="-847090"/>
              <a:ext cx="139700" cy="800100"/>
              <a:chOff x="2339446" y="455930"/>
              <a:chExt cx="139700" cy="800100"/>
            </a:xfrm>
          </p:grpSpPr>
          <p:cxnSp>
            <p:nvCxnSpPr>
              <p:cNvPr id="173" name="Google Shape;173;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4" name="Google Shape;174;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5" name="Google Shape;175;p18"/>
            <p:cNvGrpSpPr/>
            <p:nvPr/>
          </p:nvGrpSpPr>
          <p:grpSpPr>
            <a:xfrm>
              <a:off x="6030911" y="-847090"/>
              <a:ext cx="139700" cy="800100"/>
              <a:chOff x="2339446" y="455930"/>
              <a:chExt cx="139700" cy="800100"/>
            </a:xfrm>
          </p:grpSpPr>
          <p:cxnSp>
            <p:nvCxnSpPr>
              <p:cNvPr id="176" name="Google Shape;176;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 name="Google Shape;177;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 name="Google Shape;178;p18"/>
            <p:cNvGrpSpPr/>
            <p:nvPr/>
          </p:nvGrpSpPr>
          <p:grpSpPr>
            <a:xfrm>
              <a:off x="6952366" y="-847090"/>
              <a:ext cx="139700" cy="800100"/>
              <a:chOff x="2339446" y="455930"/>
              <a:chExt cx="139700" cy="800100"/>
            </a:xfrm>
          </p:grpSpPr>
          <p:cxnSp>
            <p:nvCxnSpPr>
              <p:cNvPr id="179" name="Google Shape;179;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 name="Google Shape;180;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 name="Google Shape;181;p18"/>
            <p:cNvGrpSpPr/>
            <p:nvPr/>
          </p:nvGrpSpPr>
          <p:grpSpPr>
            <a:xfrm>
              <a:off x="7873821" y="-847090"/>
              <a:ext cx="139700" cy="800100"/>
              <a:chOff x="2339446" y="455930"/>
              <a:chExt cx="139700" cy="800100"/>
            </a:xfrm>
          </p:grpSpPr>
          <p:cxnSp>
            <p:nvCxnSpPr>
              <p:cNvPr id="182" name="Google Shape;182;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 name="Google Shape;183;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 name="Google Shape;184;p18"/>
            <p:cNvGrpSpPr/>
            <p:nvPr/>
          </p:nvGrpSpPr>
          <p:grpSpPr>
            <a:xfrm>
              <a:off x="8795276" y="-847090"/>
              <a:ext cx="139700" cy="800100"/>
              <a:chOff x="2339446" y="455930"/>
              <a:chExt cx="139700" cy="800100"/>
            </a:xfrm>
          </p:grpSpPr>
          <p:cxnSp>
            <p:nvCxnSpPr>
              <p:cNvPr id="185" name="Google Shape;185;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 name="Google Shape;186;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7" name="Google Shape;187;p18"/>
            <p:cNvGrpSpPr/>
            <p:nvPr/>
          </p:nvGrpSpPr>
          <p:grpSpPr>
            <a:xfrm>
              <a:off x="9716731" y="-847090"/>
              <a:ext cx="139700" cy="800100"/>
              <a:chOff x="2339446" y="455930"/>
              <a:chExt cx="139700" cy="800100"/>
            </a:xfrm>
          </p:grpSpPr>
          <p:cxnSp>
            <p:nvCxnSpPr>
              <p:cNvPr id="188" name="Google Shape;188;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 name="Google Shape;189;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 name="Google Shape;190;p18"/>
            <p:cNvGrpSpPr/>
            <p:nvPr/>
          </p:nvGrpSpPr>
          <p:grpSpPr>
            <a:xfrm>
              <a:off x="10638186" y="-847090"/>
              <a:ext cx="139700" cy="800100"/>
              <a:chOff x="2339446" y="455930"/>
              <a:chExt cx="139700" cy="800100"/>
            </a:xfrm>
          </p:grpSpPr>
          <p:cxnSp>
            <p:nvCxnSpPr>
              <p:cNvPr id="191" name="Google Shape;191;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2" name="Google Shape;192;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3" name="Google Shape;193;p18"/>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 name="Google Shape;194;p18"/>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 name="Google Shape;195;p18"/>
          <p:cNvGrpSpPr/>
          <p:nvPr/>
        </p:nvGrpSpPr>
        <p:grpSpPr>
          <a:xfrm>
            <a:off x="607995" y="6946864"/>
            <a:ext cx="10976722" cy="340603"/>
            <a:chOff x="641881" y="-847090"/>
            <a:chExt cx="10917765" cy="800100"/>
          </a:xfrm>
        </p:grpSpPr>
        <p:grpSp>
          <p:nvGrpSpPr>
            <p:cNvPr id="196" name="Google Shape;196;p18"/>
            <p:cNvGrpSpPr/>
            <p:nvPr/>
          </p:nvGrpSpPr>
          <p:grpSpPr>
            <a:xfrm>
              <a:off x="1423636" y="-847090"/>
              <a:ext cx="139700" cy="800100"/>
              <a:chOff x="1416580" y="455930"/>
              <a:chExt cx="139700" cy="800100"/>
            </a:xfrm>
          </p:grpSpPr>
          <p:cxnSp>
            <p:nvCxnSpPr>
              <p:cNvPr id="197" name="Google Shape;197;p18"/>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 name="Google Shape;198;p18"/>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9" name="Google Shape;199;p18"/>
            <p:cNvGrpSpPr/>
            <p:nvPr/>
          </p:nvGrpSpPr>
          <p:grpSpPr>
            <a:xfrm>
              <a:off x="2345091" y="-847090"/>
              <a:ext cx="139700" cy="800100"/>
              <a:chOff x="2339446" y="455930"/>
              <a:chExt cx="139700" cy="800100"/>
            </a:xfrm>
          </p:grpSpPr>
          <p:cxnSp>
            <p:nvCxnSpPr>
              <p:cNvPr id="200" name="Google Shape;200;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 name="Google Shape;201;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 name="Google Shape;202;p18"/>
            <p:cNvGrpSpPr/>
            <p:nvPr/>
          </p:nvGrpSpPr>
          <p:grpSpPr>
            <a:xfrm>
              <a:off x="3266546" y="-847090"/>
              <a:ext cx="139700" cy="800100"/>
              <a:chOff x="2339446" y="455930"/>
              <a:chExt cx="139700" cy="800100"/>
            </a:xfrm>
          </p:grpSpPr>
          <p:cxnSp>
            <p:nvCxnSpPr>
              <p:cNvPr id="203" name="Google Shape;203;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4" name="Google Shape;204;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5" name="Google Shape;205;p18"/>
            <p:cNvGrpSpPr/>
            <p:nvPr/>
          </p:nvGrpSpPr>
          <p:grpSpPr>
            <a:xfrm>
              <a:off x="4188001" y="-847090"/>
              <a:ext cx="139700" cy="800100"/>
              <a:chOff x="2339446" y="455930"/>
              <a:chExt cx="139700" cy="800100"/>
            </a:xfrm>
          </p:grpSpPr>
          <p:cxnSp>
            <p:nvCxnSpPr>
              <p:cNvPr id="206" name="Google Shape;206;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7" name="Google Shape;207;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8" name="Google Shape;208;p18"/>
            <p:cNvGrpSpPr/>
            <p:nvPr/>
          </p:nvGrpSpPr>
          <p:grpSpPr>
            <a:xfrm>
              <a:off x="5109456" y="-847090"/>
              <a:ext cx="139700" cy="800100"/>
              <a:chOff x="2339446" y="455930"/>
              <a:chExt cx="139700" cy="800100"/>
            </a:xfrm>
          </p:grpSpPr>
          <p:cxnSp>
            <p:nvCxnSpPr>
              <p:cNvPr id="209" name="Google Shape;209;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0" name="Google Shape;210;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1" name="Google Shape;211;p18"/>
            <p:cNvGrpSpPr/>
            <p:nvPr/>
          </p:nvGrpSpPr>
          <p:grpSpPr>
            <a:xfrm>
              <a:off x="6030911" y="-847090"/>
              <a:ext cx="139700" cy="800100"/>
              <a:chOff x="2339446" y="455930"/>
              <a:chExt cx="139700" cy="800100"/>
            </a:xfrm>
          </p:grpSpPr>
          <p:cxnSp>
            <p:nvCxnSpPr>
              <p:cNvPr id="212" name="Google Shape;212;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3" name="Google Shape;213;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4" name="Google Shape;214;p18"/>
            <p:cNvGrpSpPr/>
            <p:nvPr/>
          </p:nvGrpSpPr>
          <p:grpSpPr>
            <a:xfrm>
              <a:off x="6952366" y="-847090"/>
              <a:ext cx="139700" cy="800100"/>
              <a:chOff x="2339446" y="455930"/>
              <a:chExt cx="139700" cy="800100"/>
            </a:xfrm>
          </p:grpSpPr>
          <p:cxnSp>
            <p:nvCxnSpPr>
              <p:cNvPr id="215" name="Google Shape;215;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6" name="Google Shape;216;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7" name="Google Shape;217;p18"/>
            <p:cNvGrpSpPr/>
            <p:nvPr/>
          </p:nvGrpSpPr>
          <p:grpSpPr>
            <a:xfrm>
              <a:off x="7873821" y="-847090"/>
              <a:ext cx="139700" cy="800100"/>
              <a:chOff x="2339446" y="455930"/>
              <a:chExt cx="139700" cy="800100"/>
            </a:xfrm>
          </p:grpSpPr>
          <p:cxnSp>
            <p:nvCxnSpPr>
              <p:cNvPr id="218" name="Google Shape;218;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9" name="Google Shape;219;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0" name="Google Shape;220;p18"/>
            <p:cNvGrpSpPr/>
            <p:nvPr/>
          </p:nvGrpSpPr>
          <p:grpSpPr>
            <a:xfrm>
              <a:off x="8795276" y="-847090"/>
              <a:ext cx="139700" cy="800100"/>
              <a:chOff x="2339446" y="455930"/>
              <a:chExt cx="139700" cy="800100"/>
            </a:xfrm>
          </p:grpSpPr>
          <p:cxnSp>
            <p:nvCxnSpPr>
              <p:cNvPr id="221" name="Google Shape;221;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2" name="Google Shape;222;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3" name="Google Shape;223;p18"/>
            <p:cNvGrpSpPr/>
            <p:nvPr/>
          </p:nvGrpSpPr>
          <p:grpSpPr>
            <a:xfrm>
              <a:off x="9716731" y="-847090"/>
              <a:ext cx="139700" cy="800100"/>
              <a:chOff x="2339446" y="455930"/>
              <a:chExt cx="139700" cy="800100"/>
            </a:xfrm>
          </p:grpSpPr>
          <p:cxnSp>
            <p:nvCxnSpPr>
              <p:cNvPr id="224" name="Google Shape;224;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5" name="Google Shape;225;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6" name="Google Shape;226;p18"/>
            <p:cNvGrpSpPr/>
            <p:nvPr/>
          </p:nvGrpSpPr>
          <p:grpSpPr>
            <a:xfrm>
              <a:off x="10638186" y="-847090"/>
              <a:ext cx="139700" cy="800100"/>
              <a:chOff x="2339446" y="455930"/>
              <a:chExt cx="139700" cy="800100"/>
            </a:xfrm>
          </p:grpSpPr>
          <p:cxnSp>
            <p:nvCxnSpPr>
              <p:cNvPr id="227" name="Google Shape;227;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8" name="Google Shape;228;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29" name="Google Shape;229;p18"/>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30" name="Google Shape;230;p18"/>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1" name="Google Shape;231;p18"/>
          <p:cNvGrpSpPr/>
          <p:nvPr/>
        </p:nvGrpSpPr>
        <p:grpSpPr>
          <a:xfrm>
            <a:off x="-470014" y="334652"/>
            <a:ext cx="409026" cy="6150598"/>
            <a:chOff x="-718569" y="334652"/>
            <a:chExt cx="645558" cy="6150598"/>
          </a:xfrm>
        </p:grpSpPr>
        <p:grpSp>
          <p:nvGrpSpPr>
            <p:cNvPr id="232" name="Google Shape;232;p18"/>
            <p:cNvGrpSpPr/>
            <p:nvPr/>
          </p:nvGrpSpPr>
          <p:grpSpPr>
            <a:xfrm rot="-5400000">
              <a:off x="-421394" y="5495992"/>
              <a:ext cx="70688" cy="626078"/>
              <a:chOff x="1416580" y="455930"/>
              <a:chExt cx="139700" cy="800100"/>
            </a:xfrm>
          </p:grpSpPr>
          <p:cxnSp>
            <p:nvCxnSpPr>
              <p:cNvPr id="233" name="Google Shape;233;p18"/>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4" name="Google Shape;234;p18"/>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5" name="Google Shape;235;p18"/>
            <p:cNvGrpSpPr/>
            <p:nvPr/>
          </p:nvGrpSpPr>
          <p:grpSpPr>
            <a:xfrm rot="-5400000">
              <a:off x="-440874" y="5020427"/>
              <a:ext cx="70688" cy="626078"/>
              <a:chOff x="2339446" y="455930"/>
              <a:chExt cx="139700" cy="800100"/>
            </a:xfrm>
          </p:grpSpPr>
          <p:cxnSp>
            <p:nvCxnSpPr>
              <p:cNvPr id="236" name="Google Shape;236;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7" name="Google Shape;237;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8" name="Google Shape;238;p18"/>
            <p:cNvGrpSpPr/>
            <p:nvPr/>
          </p:nvGrpSpPr>
          <p:grpSpPr>
            <a:xfrm rot="-5400000">
              <a:off x="-440874" y="4544848"/>
              <a:ext cx="70688" cy="626078"/>
              <a:chOff x="2339446" y="455930"/>
              <a:chExt cx="139700" cy="800100"/>
            </a:xfrm>
          </p:grpSpPr>
          <p:cxnSp>
            <p:nvCxnSpPr>
              <p:cNvPr id="239" name="Google Shape;239;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0" name="Google Shape;240;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1" name="Google Shape;241;p18"/>
            <p:cNvGrpSpPr/>
            <p:nvPr/>
          </p:nvGrpSpPr>
          <p:grpSpPr>
            <a:xfrm rot="-5400000">
              <a:off x="-440874" y="4069269"/>
              <a:ext cx="70688" cy="626078"/>
              <a:chOff x="2339446" y="455930"/>
              <a:chExt cx="139700" cy="800100"/>
            </a:xfrm>
          </p:grpSpPr>
          <p:cxnSp>
            <p:nvCxnSpPr>
              <p:cNvPr id="242" name="Google Shape;242;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3" name="Google Shape;243;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4" name="Google Shape;244;p18"/>
            <p:cNvGrpSpPr/>
            <p:nvPr/>
          </p:nvGrpSpPr>
          <p:grpSpPr>
            <a:xfrm rot="-5400000">
              <a:off x="-440874" y="3593690"/>
              <a:ext cx="70688" cy="626078"/>
              <a:chOff x="2339446" y="455930"/>
              <a:chExt cx="139700" cy="800100"/>
            </a:xfrm>
          </p:grpSpPr>
          <p:cxnSp>
            <p:nvCxnSpPr>
              <p:cNvPr id="245" name="Google Shape;245;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6" name="Google Shape;246;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7" name="Google Shape;247;p18"/>
            <p:cNvGrpSpPr/>
            <p:nvPr/>
          </p:nvGrpSpPr>
          <p:grpSpPr>
            <a:xfrm rot="-5400000">
              <a:off x="-440874" y="3118111"/>
              <a:ext cx="70688" cy="626078"/>
              <a:chOff x="2339446" y="455930"/>
              <a:chExt cx="139700" cy="800100"/>
            </a:xfrm>
          </p:grpSpPr>
          <p:cxnSp>
            <p:nvCxnSpPr>
              <p:cNvPr id="248" name="Google Shape;248;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9" name="Google Shape;249;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0" name="Google Shape;250;p18"/>
            <p:cNvGrpSpPr/>
            <p:nvPr/>
          </p:nvGrpSpPr>
          <p:grpSpPr>
            <a:xfrm rot="-5400000">
              <a:off x="-440874" y="2642532"/>
              <a:ext cx="70688" cy="626078"/>
              <a:chOff x="2339446" y="455930"/>
              <a:chExt cx="139700" cy="800100"/>
            </a:xfrm>
          </p:grpSpPr>
          <p:cxnSp>
            <p:nvCxnSpPr>
              <p:cNvPr id="251" name="Google Shape;251;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2" name="Google Shape;252;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3" name="Google Shape;253;p18"/>
            <p:cNvGrpSpPr/>
            <p:nvPr/>
          </p:nvGrpSpPr>
          <p:grpSpPr>
            <a:xfrm rot="-5400000">
              <a:off x="-440874" y="2166953"/>
              <a:ext cx="70688" cy="626078"/>
              <a:chOff x="2339446" y="455930"/>
              <a:chExt cx="139700" cy="800100"/>
            </a:xfrm>
          </p:grpSpPr>
          <p:cxnSp>
            <p:nvCxnSpPr>
              <p:cNvPr id="254" name="Google Shape;254;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5" name="Google Shape;255;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6" name="Google Shape;256;p18"/>
            <p:cNvGrpSpPr/>
            <p:nvPr/>
          </p:nvGrpSpPr>
          <p:grpSpPr>
            <a:xfrm rot="-5400000">
              <a:off x="-440874" y="1691374"/>
              <a:ext cx="70688" cy="626078"/>
              <a:chOff x="2339446" y="455930"/>
              <a:chExt cx="139700" cy="800100"/>
            </a:xfrm>
          </p:grpSpPr>
          <p:cxnSp>
            <p:nvCxnSpPr>
              <p:cNvPr id="257" name="Google Shape;257;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8" name="Google Shape;258;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9" name="Google Shape;259;p18"/>
            <p:cNvGrpSpPr/>
            <p:nvPr/>
          </p:nvGrpSpPr>
          <p:grpSpPr>
            <a:xfrm rot="-5400000">
              <a:off x="-440874" y="1215795"/>
              <a:ext cx="70688" cy="626078"/>
              <a:chOff x="2339446" y="455930"/>
              <a:chExt cx="139700" cy="800100"/>
            </a:xfrm>
          </p:grpSpPr>
          <p:cxnSp>
            <p:nvCxnSpPr>
              <p:cNvPr id="260" name="Google Shape;260;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1" name="Google Shape;261;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62" name="Google Shape;262;p18"/>
            <p:cNvGrpSpPr/>
            <p:nvPr/>
          </p:nvGrpSpPr>
          <p:grpSpPr>
            <a:xfrm rot="-5400000">
              <a:off x="-440873" y="740216"/>
              <a:ext cx="70688" cy="626078"/>
              <a:chOff x="2339446" y="455930"/>
              <a:chExt cx="139700" cy="800100"/>
            </a:xfrm>
          </p:grpSpPr>
          <p:cxnSp>
            <p:nvCxnSpPr>
              <p:cNvPr id="263" name="Google Shape;263;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4" name="Google Shape;264;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65" name="Google Shape;265;p18"/>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66" name="Google Shape;266;p18"/>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267" name="Google Shape;267;p18"/>
          <p:cNvGrpSpPr/>
          <p:nvPr/>
        </p:nvGrpSpPr>
        <p:grpSpPr>
          <a:xfrm>
            <a:off x="12303201" y="334652"/>
            <a:ext cx="402118" cy="6150598"/>
            <a:chOff x="-718569" y="334652"/>
            <a:chExt cx="645558" cy="6150598"/>
          </a:xfrm>
        </p:grpSpPr>
        <p:grpSp>
          <p:nvGrpSpPr>
            <p:cNvPr id="268" name="Google Shape;268;p18"/>
            <p:cNvGrpSpPr/>
            <p:nvPr/>
          </p:nvGrpSpPr>
          <p:grpSpPr>
            <a:xfrm rot="-5400000">
              <a:off x="-421394" y="5495992"/>
              <a:ext cx="70688" cy="626078"/>
              <a:chOff x="1416580" y="455930"/>
              <a:chExt cx="139700" cy="800100"/>
            </a:xfrm>
          </p:grpSpPr>
          <p:cxnSp>
            <p:nvCxnSpPr>
              <p:cNvPr id="269" name="Google Shape;269;p18"/>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0" name="Google Shape;270;p18"/>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1" name="Google Shape;271;p18"/>
            <p:cNvGrpSpPr/>
            <p:nvPr/>
          </p:nvGrpSpPr>
          <p:grpSpPr>
            <a:xfrm rot="-5400000">
              <a:off x="-440874" y="5020427"/>
              <a:ext cx="70688" cy="626078"/>
              <a:chOff x="2339446" y="455930"/>
              <a:chExt cx="139700" cy="800100"/>
            </a:xfrm>
          </p:grpSpPr>
          <p:cxnSp>
            <p:nvCxnSpPr>
              <p:cNvPr id="272" name="Google Shape;272;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3" name="Google Shape;273;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4" name="Google Shape;274;p18"/>
            <p:cNvGrpSpPr/>
            <p:nvPr/>
          </p:nvGrpSpPr>
          <p:grpSpPr>
            <a:xfrm rot="-5400000">
              <a:off x="-440874" y="4544848"/>
              <a:ext cx="70688" cy="626078"/>
              <a:chOff x="2339446" y="455930"/>
              <a:chExt cx="139700" cy="800100"/>
            </a:xfrm>
          </p:grpSpPr>
          <p:cxnSp>
            <p:nvCxnSpPr>
              <p:cNvPr id="275" name="Google Shape;275;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6" name="Google Shape;276;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7" name="Google Shape;277;p18"/>
            <p:cNvGrpSpPr/>
            <p:nvPr/>
          </p:nvGrpSpPr>
          <p:grpSpPr>
            <a:xfrm rot="-5400000">
              <a:off x="-440874" y="4069269"/>
              <a:ext cx="70688" cy="626078"/>
              <a:chOff x="2339446" y="455930"/>
              <a:chExt cx="139700" cy="800100"/>
            </a:xfrm>
          </p:grpSpPr>
          <p:cxnSp>
            <p:nvCxnSpPr>
              <p:cNvPr id="278" name="Google Shape;278;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9" name="Google Shape;279;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0" name="Google Shape;280;p18"/>
            <p:cNvGrpSpPr/>
            <p:nvPr/>
          </p:nvGrpSpPr>
          <p:grpSpPr>
            <a:xfrm rot="-5400000">
              <a:off x="-440874" y="3593690"/>
              <a:ext cx="70688" cy="626078"/>
              <a:chOff x="2339446" y="455930"/>
              <a:chExt cx="139700" cy="800100"/>
            </a:xfrm>
          </p:grpSpPr>
          <p:cxnSp>
            <p:nvCxnSpPr>
              <p:cNvPr id="281" name="Google Shape;281;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2" name="Google Shape;282;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3" name="Google Shape;283;p18"/>
            <p:cNvGrpSpPr/>
            <p:nvPr/>
          </p:nvGrpSpPr>
          <p:grpSpPr>
            <a:xfrm rot="-5400000">
              <a:off x="-440874" y="3118111"/>
              <a:ext cx="70688" cy="626078"/>
              <a:chOff x="2339446" y="455930"/>
              <a:chExt cx="139700" cy="800100"/>
            </a:xfrm>
          </p:grpSpPr>
          <p:cxnSp>
            <p:nvCxnSpPr>
              <p:cNvPr id="284" name="Google Shape;284;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5" name="Google Shape;285;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6" name="Google Shape;286;p18"/>
            <p:cNvGrpSpPr/>
            <p:nvPr/>
          </p:nvGrpSpPr>
          <p:grpSpPr>
            <a:xfrm rot="-5400000">
              <a:off x="-440874" y="2642532"/>
              <a:ext cx="70688" cy="626078"/>
              <a:chOff x="2339446" y="455930"/>
              <a:chExt cx="139700" cy="800100"/>
            </a:xfrm>
          </p:grpSpPr>
          <p:cxnSp>
            <p:nvCxnSpPr>
              <p:cNvPr id="287" name="Google Shape;287;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8" name="Google Shape;288;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9" name="Google Shape;289;p18"/>
            <p:cNvGrpSpPr/>
            <p:nvPr/>
          </p:nvGrpSpPr>
          <p:grpSpPr>
            <a:xfrm rot="-5400000">
              <a:off x="-440874" y="2166953"/>
              <a:ext cx="70688" cy="626078"/>
              <a:chOff x="2339446" y="455930"/>
              <a:chExt cx="139700" cy="800100"/>
            </a:xfrm>
          </p:grpSpPr>
          <p:cxnSp>
            <p:nvCxnSpPr>
              <p:cNvPr id="290" name="Google Shape;290;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1" name="Google Shape;291;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2" name="Google Shape;292;p18"/>
            <p:cNvGrpSpPr/>
            <p:nvPr/>
          </p:nvGrpSpPr>
          <p:grpSpPr>
            <a:xfrm rot="-5400000">
              <a:off x="-440874" y="1691374"/>
              <a:ext cx="70688" cy="626078"/>
              <a:chOff x="2339446" y="455930"/>
              <a:chExt cx="139700" cy="800100"/>
            </a:xfrm>
          </p:grpSpPr>
          <p:cxnSp>
            <p:nvCxnSpPr>
              <p:cNvPr id="293" name="Google Shape;293;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4" name="Google Shape;294;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5" name="Google Shape;295;p18"/>
            <p:cNvGrpSpPr/>
            <p:nvPr/>
          </p:nvGrpSpPr>
          <p:grpSpPr>
            <a:xfrm rot="-5400000">
              <a:off x="-440874" y="1215795"/>
              <a:ext cx="70688" cy="626078"/>
              <a:chOff x="2339446" y="455930"/>
              <a:chExt cx="139700" cy="800100"/>
            </a:xfrm>
          </p:grpSpPr>
          <p:cxnSp>
            <p:nvCxnSpPr>
              <p:cNvPr id="296" name="Google Shape;296;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7" name="Google Shape;297;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8" name="Google Shape;298;p18"/>
            <p:cNvGrpSpPr/>
            <p:nvPr/>
          </p:nvGrpSpPr>
          <p:grpSpPr>
            <a:xfrm rot="-5400000">
              <a:off x="-440873" y="740216"/>
              <a:ext cx="70688" cy="626078"/>
              <a:chOff x="2339446" y="455930"/>
              <a:chExt cx="139700" cy="800100"/>
            </a:xfrm>
          </p:grpSpPr>
          <p:cxnSp>
            <p:nvCxnSpPr>
              <p:cNvPr id="299" name="Google Shape;299;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00" name="Google Shape;300;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301" name="Google Shape;301;p18"/>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302" name="Google Shape;302;p18"/>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pic>
        <p:nvPicPr>
          <p:cNvPr id="303" name="Google Shape;303;p18"/>
          <p:cNvPicPr preferRelativeResize="0"/>
          <p:nvPr/>
        </p:nvPicPr>
        <p:blipFill rotWithShape="1">
          <a:blip r:embed="rId2">
            <a:alphaModFix/>
          </a:blip>
          <a:srcRect/>
          <a:stretch/>
        </p:blipFill>
        <p:spPr>
          <a:xfrm>
            <a:off x="471332" y="452607"/>
            <a:ext cx="4543863" cy="602199"/>
          </a:xfrm>
          <a:prstGeom prst="rect">
            <a:avLst/>
          </a:prstGeom>
          <a:noFill/>
          <a:ln>
            <a:noFill/>
          </a:ln>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alf mobile device on Dk gray">
  <p:cSld name="Half mobile device on Dk gray">
    <p:bg>
      <p:bgPr>
        <a:solidFill>
          <a:srgbClr val="494A4E"/>
        </a:solidFill>
        <a:effectLst/>
      </p:bgPr>
    </p:bg>
    <p:spTree>
      <p:nvGrpSpPr>
        <p:cNvPr id="1" name="Shape 777"/>
        <p:cNvGrpSpPr/>
        <p:nvPr/>
      </p:nvGrpSpPr>
      <p:grpSpPr>
        <a:xfrm>
          <a:off x="0" y="0"/>
          <a:ext cx="0" cy="0"/>
          <a:chOff x="0" y="0"/>
          <a:chExt cx="0" cy="0"/>
        </a:xfrm>
      </p:grpSpPr>
      <p:sp>
        <p:nvSpPr>
          <p:cNvPr id="778" name="Google Shape;778;p51"/>
          <p:cNvSpPr txBox="1">
            <a:spLocks noGrp="1"/>
          </p:cNvSpPr>
          <p:nvPr>
            <p:ph type="title"/>
          </p:nvPr>
        </p:nvSpPr>
        <p:spPr>
          <a:xfrm>
            <a:off x="501174" y="457200"/>
            <a:ext cx="29262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FFFFFF"/>
              </a:buClr>
              <a:buSzPts val="3000"/>
              <a:buFont typeface="Arial"/>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51"/>
          <p:cNvSpPr/>
          <p:nvPr/>
        </p:nvSpPr>
        <p:spPr>
          <a:xfrm>
            <a:off x="4502989" y="167795"/>
            <a:ext cx="4916700" cy="100209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80" name="Google Shape;780;p51"/>
          <p:cNvSpPr>
            <a:spLocks noGrp="1"/>
          </p:cNvSpPr>
          <p:nvPr>
            <p:ph type="pic" idx="2"/>
          </p:nvPr>
        </p:nvSpPr>
        <p:spPr>
          <a:xfrm>
            <a:off x="4683406" y="923511"/>
            <a:ext cx="4556100" cy="8509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81" name="Google Shape;781;p51"/>
          <p:cNvSpPr/>
          <p:nvPr/>
        </p:nvSpPr>
        <p:spPr>
          <a:xfrm>
            <a:off x="6577584" y="495013"/>
            <a:ext cx="767700" cy="849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Half mobile device on blue gradation">
  <p:cSld name="1_Half mobile device on blue gradation">
    <p:bg>
      <p:bgPr>
        <a:gradFill>
          <a:gsLst>
            <a:gs pos="0">
              <a:srgbClr val="003B62"/>
            </a:gs>
            <a:gs pos="35000">
              <a:srgbClr val="005993"/>
            </a:gs>
            <a:gs pos="75000">
              <a:srgbClr val="0377A8"/>
            </a:gs>
            <a:gs pos="100000">
              <a:srgbClr val="00DDDF"/>
            </a:gs>
          </a:gsLst>
          <a:lin ang="19200160" scaled="0"/>
        </a:gradFill>
        <a:effectLst/>
      </p:bgPr>
    </p:bg>
    <p:spTree>
      <p:nvGrpSpPr>
        <p:cNvPr id="1" name="Shape 782"/>
        <p:cNvGrpSpPr/>
        <p:nvPr/>
      </p:nvGrpSpPr>
      <p:grpSpPr>
        <a:xfrm>
          <a:off x="0" y="0"/>
          <a:ext cx="0" cy="0"/>
          <a:chOff x="0" y="0"/>
          <a:chExt cx="0" cy="0"/>
        </a:xfrm>
      </p:grpSpPr>
      <p:sp>
        <p:nvSpPr>
          <p:cNvPr id="783" name="Google Shape;783;p52"/>
          <p:cNvSpPr txBox="1">
            <a:spLocks noGrp="1"/>
          </p:cNvSpPr>
          <p:nvPr>
            <p:ph type="title"/>
          </p:nvPr>
        </p:nvSpPr>
        <p:spPr>
          <a:xfrm>
            <a:off x="501174" y="457200"/>
            <a:ext cx="29262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52"/>
          <p:cNvSpPr/>
          <p:nvPr/>
        </p:nvSpPr>
        <p:spPr>
          <a:xfrm>
            <a:off x="4934985" y="167795"/>
            <a:ext cx="3117600" cy="63537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85" name="Google Shape;785;p52"/>
          <p:cNvSpPr>
            <a:spLocks noGrp="1"/>
          </p:cNvSpPr>
          <p:nvPr>
            <p:ph type="pic" idx="2"/>
          </p:nvPr>
        </p:nvSpPr>
        <p:spPr>
          <a:xfrm>
            <a:off x="5049378" y="728902"/>
            <a:ext cx="2888700" cy="5395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86" name="Google Shape;786;p52"/>
          <p:cNvSpPr/>
          <p:nvPr/>
        </p:nvSpPr>
        <p:spPr>
          <a:xfrm>
            <a:off x="6250378" y="443254"/>
            <a:ext cx="486600" cy="5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alf mobile device on blue gradation">
  <p:cSld name="Half mobile device on blue gradation">
    <p:bg>
      <p:bgPr>
        <a:gradFill>
          <a:gsLst>
            <a:gs pos="0">
              <a:srgbClr val="003B62"/>
            </a:gs>
            <a:gs pos="35000">
              <a:srgbClr val="005993"/>
            </a:gs>
            <a:gs pos="75000">
              <a:srgbClr val="0377A8"/>
            </a:gs>
            <a:gs pos="100000">
              <a:srgbClr val="00DDDF"/>
            </a:gs>
          </a:gsLst>
          <a:lin ang="19200160" scaled="0"/>
        </a:gradFill>
        <a:effectLst/>
      </p:bgPr>
    </p:bg>
    <p:spTree>
      <p:nvGrpSpPr>
        <p:cNvPr id="1" name="Shape 787"/>
        <p:cNvGrpSpPr/>
        <p:nvPr/>
      </p:nvGrpSpPr>
      <p:grpSpPr>
        <a:xfrm>
          <a:off x="0" y="0"/>
          <a:ext cx="0" cy="0"/>
          <a:chOff x="0" y="0"/>
          <a:chExt cx="0" cy="0"/>
        </a:xfrm>
      </p:grpSpPr>
      <p:sp>
        <p:nvSpPr>
          <p:cNvPr id="788" name="Google Shape;788;p53"/>
          <p:cNvSpPr txBox="1">
            <a:spLocks noGrp="1"/>
          </p:cNvSpPr>
          <p:nvPr>
            <p:ph type="title"/>
          </p:nvPr>
        </p:nvSpPr>
        <p:spPr>
          <a:xfrm>
            <a:off x="501174" y="457200"/>
            <a:ext cx="29262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9" name="Google Shape;789;p53"/>
          <p:cNvSpPr/>
          <p:nvPr/>
        </p:nvSpPr>
        <p:spPr>
          <a:xfrm>
            <a:off x="4502989" y="167795"/>
            <a:ext cx="4916700" cy="100209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90" name="Google Shape;790;p53"/>
          <p:cNvSpPr>
            <a:spLocks noGrp="1"/>
          </p:cNvSpPr>
          <p:nvPr>
            <p:ph type="pic" idx="2"/>
          </p:nvPr>
        </p:nvSpPr>
        <p:spPr>
          <a:xfrm>
            <a:off x="4683406" y="923511"/>
            <a:ext cx="4556100" cy="8509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91" name="Google Shape;791;p53"/>
          <p:cNvSpPr/>
          <p:nvPr/>
        </p:nvSpPr>
        <p:spPr>
          <a:xfrm>
            <a:off x="6577584" y="495013"/>
            <a:ext cx="767700" cy="849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esktop product view - Dk gray">
  <p:cSld name="Desktop product view - Dk gray">
    <p:bg>
      <p:bgPr>
        <a:solidFill>
          <a:srgbClr val="494A4E"/>
        </a:solidFill>
        <a:effectLst/>
      </p:bgPr>
    </p:bg>
    <p:spTree>
      <p:nvGrpSpPr>
        <p:cNvPr id="1" name="Shape 792"/>
        <p:cNvGrpSpPr/>
        <p:nvPr/>
      </p:nvGrpSpPr>
      <p:grpSpPr>
        <a:xfrm>
          <a:off x="0" y="0"/>
          <a:ext cx="0" cy="0"/>
          <a:chOff x="0" y="0"/>
          <a:chExt cx="0" cy="0"/>
        </a:xfrm>
      </p:grpSpPr>
      <p:grpSp>
        <p:nvGrpSpPr>
          <p:cNvPr id="793" name="Google Shape;793;p54"/>
          <p:cNvGrpSpPr/>
          <p:nvPr/>
        </p:nvGrpSpPr>
        <p:grpSpPr>
          <a:xfrm>
            <a:off x="1262348" y="1215334"/>
            <a:ext cx="9622813" cy="6472485"/>
            <a:chOff x="4411281" y="1353554"/>
            <a:chExt cx="7418141" cy="4989582"/>
          </a:xfrm>
        </p:grpSpPr>
        <p:sp>
          <p:nvSpPr>
            <p:cNvPr id="794" name="Google Shape;794;p54"/>
            <p:cNvSpPr/>
            <p:nvPr/>
          </p:nvSpPr>
          <p:spPr>
            <a:xfrm>
              <a:off x="4579747" y="1464765"/>
              <a:ext cx="7107900" cy="445680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Arial"/>
                <a:ea typeface="Arial"/>
                <a:cs typeface="Arial"/>
                <a:sym typeface="Arial"/>
              </a:endParaRPr>
            </a:p>
          </p:txBody>
        </p:sp>
        <p:pic>
          <p:nvPicPr>
            <p:cNvPr id="795" name="Google Shape;795;p54"/>
            <p:cNvPicPr preferRelativeResize="0"/>
            <p:nvPr/>
          </p:nvPicPr>
          <p:blipFill rotWithShape="1">
            <a:blip r:embed="rId2">
              <a:alphaModFix/>
            </a:blip>
            <a:srcRect/>
            <a:stretch/>
          </p:blipFill>
          <p:spPr>
            <a:xfrm>
              <a:off x="4411281" y="1353554"/>
              <a:ext cx="7418141" cy="4989582"/>
            </a:xfrm>
            <a:prstGeom prst="rect">
              <a:avLst/>
            </a:prstGeom>
            <a:noFill/>
            <a:ln>
              <a:noFill/>
            </a:ln>
            <a:effectLst>
              <a:outerShdw blurRad="127000" dist="12700" dir="16200000" rotWithShape="0">
                <a:srgbClr val="000000">
                  <a:alpha val="28627"/>
                </a:srgbClr>
              </a:outerShdw>
            </a:effectLst>
          </p:spPr>
        </p:pic>
      </p:grpSp>
      <p:sp>
        <p:nvSpPr>
          <p:cNvPr id="796" name="Google Shape;796;p54"/>
          <p:cNvSpPr>
            <a:spLocks noGrp="1"/>
          </p:cNvSpPr>
          <p:nvPr>
            <p:ph type="pic" idx="2"/>
          </p:nvPr>
        </p:nvSpPr>
        <p:spPr>
          <a:xfrm>
            <a:off x="1512901" y="1562100"/>
            <a:ext cx="9130800" cy="5687700"/>
          </a:xfrm>
          <a:prstGeom prst="rect">
            <a:avLst/>
          </a:prstGeom>
          <a:solidFill>
            <a:srgbClr val="FFFFFF"/>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800"/>
              <a:buFont typeface="Arial"/>
              <a:buNone/>
              <a:defRPr sz="18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97" name="Google Shape;797;p54"/>
          <p:cNvSpPr txBox="1">
            <a:spLocks noGrp="1"/>
          </p:cNvSpPr>
          <p:nvPr>
            <p:ph type="title"/>
          </p:nvPr>
        </p:nvSpPr>
        <p:spPr>
          <a:xfrm>
            <a:off x="-1" y="457200"/>
            <a:ext cx="12188700" cy="546600"/>
          </a:xfrm>
          <a:prstGeom prst="rect">
            <a:avLst/>
          </a:prstGeom>
          <a:noFill/>
          <a:ln>
            <a:noFill/>
          </a:ln>
        </p:spPr>
        <p:txBody>
          <a:bodyPr spcFirstLastPara="1" wrap="square" lIns="91400" tIns="45700" rIns="91400" bIns="45700" anchor="t" anchorCtr="0">
            <a:noAutofit/>
          </a:bodyPr>
          <a:lstStyle>
            <a:lvl1pPr lvl="0" algn="ctr">
              <a:lnSpc>
                <a:spcPct val="95000"/>
              </a:lnSpc>
              <a:spcBef>
                <a:spcPts val="0"/>
              </a:spcBef>
              <a:spcAft>
                <a:spcPts val="0"/>
              </a:spcAft>
              <a:buClr>
                <a:srgbClr val="FFFFFF"/>
              </a:buClr>
              <a:buSzPts val="3000"/>
              <a:buFont typeface="Arial"/>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8" name="Google Shape;798;p54" descr="Intuit_2016_RGB.eps"/>
          <p:cNvPicPr preferRelativeResize="0"/>
          <p:nvPr/>
        </p:nvPicPr>
        <p:blipFill rotWithShape="1">
          <a:blip r:embed="rId3">
            <a:alphaModFix/>
          </a:blip>
          <a:srcRect/>
          <a:stretch/>
        </p:blipFill>
        <p:spPr>
          <a:xfrm>
            <a:off x="516603" y="6364952"/>
            <a:ext cx="740752" cy="363736"/>
          </a:xfrm>
          <a:prstGeom prst="rect">
            <a:avLst/>
          </a:prstGeom>
          <a:noFill/>
          <a:ln>
            <a:noFill/>
          </a:ln>
        </p:spPr>
      </p:pic>
      <p:sp>
        <p:nvSpPr>
          <p:cNvPr id="799" name="Google Shape;799;p54"/>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800" name="Google Shape;800;p54"/>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 Dark Gray">
  <p:cSld name="Divider - Dark Gray">
    <p:bg>
      <p:bgPr>
        <a:solidFill>
          <a:srgbClr val="46484C"/>
        </a:solidFill>
        <a:effectLst/>
      </p:bgPr>
    </p:bg>
    <p:spTree>
      <p:nvGrpSpPr>
        <p:cNvPr id="1" name="Shape 801"/>
        <p:cNvGrpSpPr/>
        <p:nvPr/>
      </p:nvGrpSpPr>
      <p:grpSpPr>
        <a:xfrm>
          <a:off x="0" y="0"/>
          <a:ext cx="0" cy="0"/>
          <a:chOff x="0" y="0"/>
          <a:chExt cx="0" cy="0"/>
        </a:xfrm>
      </p:grpSpPr>
      <p:sp>
        <p:nvSpPr>
          <p:cNvPr id="802" name="Google Shape;802;p55"/>
          <p:cNvSpPr txBox="1">
            <a:spLocks noGrp="1"/>
          </p:cNvSpPr>
          <p:nvPr>
            <p:ph type="title"/>
          </p:nvPr>
        </p:nvSpPr>
        <p:spPr>
          <a:xfrm>
            <a:off x="506252" y="2746962"/>
            <a:ext cx="109770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03" name="Google Shape;803;p55"/>
          <p:cNvGrpSpPr/>
          <p:nvPr/>
        </p:nvGrpSpPr>
        <p:grpSpPr>
          <a:xfrm>
            <a:off x="607995" y="-384971"/>
            <a:ext cx="10976722" cy="340523"/>
            <a:chOff x="641881" y="-847090"/>
            <a:chExt cx="10917765" cy="800100"/>
          </a:xfrm>
        </p:grpSpPr>
        <p:grpSp>
          <p:nvGrpSpPr>
            <p:cNvPr id="804" name="Google Shape;804;p55"/>
            <p:cNvGrpSpPr/>
            <p:nvPr/>
          </p:nvGrpSpPr>
          <p:grpSpPr>
            <a:xfrm>
              <a:off x="1423636" y="-847090"/>
              <a:ext cx="139700" cy="800100"/>
              <a:chOff x="1416580" y="455930"/>
              <a:chExt cx="139700" cy="800100"/>
            </a:xfrm>
          </p:grpSpPr>
          <p:cxnSp>
            <p:nvCxnSpPr>
              <p:cNvPr id="805" name="Google Shape;805;p5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6" name="Google Shape;806;p5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07" name="Google Shape;807;p55"/>
            <p:cNvGrpSpPr/>
            <p:nvPr/>
          </p:nvGrpSpPr>
          <p:grpSpPr>
            <a:xfrm>
              <a:off x="2345091" y="-847090"/>
              <a:ext cx="139700" cy="800100"/>
              <a:chOff x="2339446" y="455930"/>
              <a:chExt cx="139700" cy="800100"/>
            </a:xfrm>
          </p:grpSpPr>
          <p:cxnSp>
            <p:nvCxnSpPr>
              <p:cNvPr id="808" name="Google Shape;808;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9" name="Google Shape;809;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0" name="Google Shape;810;p55"/>
            <p:cNvGrpSpPr/>
            <p:nvPr/>
          </p:nvGrpSpPr>
          <p:grpSpPr>
            <a:xfrm>
              <a:off x="3266546" y="-847090"/>
              <a:ext cx="139700" cy="800100"/>
              <a:chOff x="2339446" y="455930"/>
              <a:chExt cx="139700" cy="800100"/>
            </a:xfrm>
          </p:grpSpPr>
          <p:cxnSp>
            <p:nvCxnSpPr>
              <p:cNvPr id="811" name="Google Shape;811;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2" name="Google Shape;812;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3" name="Google Shape;813;p55"/>
            <p:cNvGrpSpPr/>
            <p:nvPr/>
          </p:nvGrpSpPr>
          <p:grpSpPr>
            <a:xfrm>
              <a:off x="4188001" y="-847090"/>
              <a:ext cx="139700" cy="800100"/>
              <a:chOff x="2339446" y="455930"/>
              <a:chExt cx="139700" cy="800100"/>
            </a:xfrm>
          </p:grpSpPr>
          <p:cxnSp>
            <p:nvCxnSpPr>
              <p:cNvPr id="814" name="Google Shape;814;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5" name="Google Shape;815;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6" name="Google Shape;816;p55"/>
            <p:cNvGrpSpPr/>
            <p:nvPr/>
          </p:nvGrpSpPr>
          <p:grpSpPr>
            <a:xfrm>
              <a:off x="5109456" y="-847090"/>
              <a:ext cx="139700" cy="800100"/>
              <a:chOff x="2339446" y="455930"/>
              <a:chExt cx="139700" cy="800100"/>
            </a:xfrm>
          </p:grpSpPr>
          <p:cxnSp>
            <p:nvCxnSpPr>
              <p:cNvPr id="817" name="Google Shape;817;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8" name="Google Shape;818;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9" name="Google Shape;819;p55"/>
            <p:cNvGrpSpPr/>
            <p:nvPr/>
          </p:nvGrpSpPr>
          <p:grpSpPr>
            <a:xfrm>
              <a:off x="6030911" y="-847090"/>
              <a:ext cx="139700" cy="800100"/>
              <a:chOff x="2339446" y="455930"/>
              <a:chExt cx="139700" cy="800100"/>
            </a:xfrm>
          </p:grpSpPr>
          <p:cxnSp>
            <p:nvCxnSpPr>
              <p:cNvPr id="820" name="Google Shape;820;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21" name="Google Shape;821;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22" name="Google Shape;822;p55"/>
            <p:cNvGrpSpPr/>
            <p:nvPr/>
          </p:nvGrpSpPr>
          <p:grpSpPr>
            <a:xfrm>
              <a:off x="6952366" y="-847090"/>
              <a:ext cx="139700" cy="800100"/>
              <a:chOff x="2339446" y="455930"/>
              <a:chExt cx="139700" cy="800100"/>
            </a:xfrm>
          </p:grpSpPr>
          <p:cxnSp>
            <p:nvCxnSpPr>
              <p:cNvPr id="823" name="Google Shape;823;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24" name="Google Shape;824;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25" name="Google Shape;825;p55"/>
            <p:cNvGrpSpPr/>
            <p:nvPr/>
          </p:nvGrpSpPr>
          <p:grpSpPr>
            <a:xfrm>
              <a:off x="7873821" y="-847090"/>
              <a:ext cx="139700" cy="800100"/>
              <a:chOff x="2339446" y="455930"/>
              <a:chExt cx="139700" cy="800100"/>
            </a:xfrm>
          </p:grpSpPr>
          <p:cxnSp>
            <p:nvCxnSpPr>
              <p:cNvPr id="826" name="Google Shape;826;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27" name="Google Shape;827;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28" name="Google Shape;828;p55"/>
            <p:cNvGrpSpPr/>
            <p:nvPr/>
          </p:nvGrpSpPr>
          <p:grpSpPr>
            <a:xfrm>
              <a:off x="8795276" y="-847090"/>
              <a:ext cx="139700" cy="800100"/>
              <a:chOff x="2339446" y="455930"/>
              <a:chExt cx="139700" cy="800100"/>
            </a:xfrm>
          </p:grpSpPr>
          <p:cxnSp>
            <p:nvCxnSpPr>
              <p:cNvPr id="829" name="Google Shape;829;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30" name="Google Shape;830;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1" name="Google Shape;831;p55"/>
            <p:cNvGrpSpPr/>
            <p:nvPr/>
          </p:nvGrpSpPr>
          <p:grpSpPr>
            <a:xfrm>
              <a:off x="9716731" y="-847090"/>
              <a:ext cx="139700" cy="800100"/>
              <a:chOff x="2339446" y="455930"/>
              <a:chExt cx="139700" cy="800100"/>
            </a:xfrm>
          </p:grpSpPr>
          <p:cxnSp>
            <p:nvCxnSpPr>
              <p:cNvPr id="832" name="Google Shape;832;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33" name="Google Shape;833;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4" name="Google Shape;834;p55"/>
            <p:cNvGrpSpPr/>
            <p:nvPr/>
          </p:nvGrpSpPr>
          <p:grpSpPr>
            <a:xfrm>
              <a:off x="10638186" y="-847090"/>
              <a:ext cx="139700" cy="800100"/>
              <a:chOff x="2339446" y="455930"/>
              <a:chExt cx="139700" cy="800100"/>
            </a:xfrm>
          </p:grpSpPr>
          <p:cxnSp>
            <p:nvCxnSpPr>
              <p:cNvPr id="835" name="Google Shape;835;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36" name="Google Shape;836;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837" name="Google Shape;837;p5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838" name="Google Shape;838;p5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9" name="Google Shape;839;p55"/>
          <p:cNvGrpSpPr/>
          <p:nvPr/>
        </p:nvGrpSpPr>
        <p:grpSpPr>
          <a:xfrm>
            <a:off x="607995" y="6946864"/>
            <a:ext cx="10976722" cy="340603"/>
            <a:chOff x="641881" y="-847090"/>
            <a:chExt cx="10917765" cy="800100"/>
          </a:xfrm>
        </p:grpSpPr>
        <p:grpSp>
          <p:nvGrpSpPr>
            <p:cNvPr id="840" name="Google Shape;840;p55"/>
            <p:cNvGrpSpPr/>
            <p:nvPr/>
          </p:nvGrpSpPr>
          <p:grpSpPr>
            <a:xfrm>
              <a:off x="1423636" y="-847090"/>
              <a:ext cx="139700" cy="800100"/>
              <a:chOff x="1416580" y="455930"/>
              <a:chExt cx="139700" cy="800100"/>
            </a:xfrm>
          </p:grpSpPr>
          <p:cxnSp>
            <p:nvCxnSpPr>
              <p:cNvPr id="841" name="Google Shape;841;p5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42" name="Google Shape;842;p5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43" name="Google Shape;843;p55"/>
            <p:cNvGrpSpPr/>
            <p:nvPr/>
          </p:nvGrpSpPr>
          <p:grpSpPr>
            <a:xfrm>
              <a:off x="2345091" y="-847090"/>
              <a:ext cx="139700" cy="800100"/>
              <a:chOff x="2339446" y="455930"/>
              <a:chExt cx="139700" cy="800100"/>
            </a:xfrm>
          </p:grpSpPr>
          <p:cxnSp>
            <p:nvCxnSpPr>
              <p:cNvPr id="844" name="Google Shape;844;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45" name="Google Shape;845;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46" name="Google Shape;846;p55"/>
            <p:cNvGrpSpPr/>
            <p:nvPr/>
          </p:nvGrpSpPr>
          <p:grpSpPr>
            <a:xfrm>
              <a:off x="3266546" y="-847090"/>
              <a:ext cx="139700" cy="800100"/>
              <a:chOff x="2339446" y="455930"/>
              <a:chExt cx="139700" cy="800100"/>
            </a:xfrm>
          </p:grpSpPr>
          <p:cxnSp>
            <p:nvCxnSpPr>
              <p:cNvPr id="847" name="Google Shape;847;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48" name="Google Shape;848;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49" name="Google Shape;849;p55"/>
            <p:cNvGrpSpPr/>
            <p:nvPr/>
          </p:nvGrpSpPr>
          <p:grpSpPr>
            <a:xfrm>
              <a:off x="4188001" y="-847090"/>
              <a:ext cx="139700" cy="800100"/>
              <a:chOff x="2339446" y="455930"/>
              <a:chExt cx="139700" cy="800100"/>
            </a:xfrm>
          </p:grpSpPr>
          <p:cxnSp>
            <p:nvCxnSpPr>
              <p:cNvPr id="850" name="Google Shape;850;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51" name="Google Shape;851;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52" name="Google Shape;852;p55"/>
            <p:cNvGrpSpPr/>
            <p:nvPr/>
          </p:nvGrpSpPr>
          <p:grpSpPr>
            <a:xfrm>
              <a:off x="5109456" y="-847090"/>
              <a:ext cx="139700" cy="800100"/>
              <a:chOff x="2339446" y="455930"/>
              <a:chExt cx="139700" cy="800100"/>
            </a:xfrm>
          </p:grpSpPr>
          <p:cxnSp>
            <p:nvCxnSpPr>
              <p:cNvPr id="853" name="Google Shape;853;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54" name="Google Shape;854;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55" name="Google Shape;855;p55"/>
            <p:cNvGrpSpPr/>
            <p:nvPr/>
          </p:nvGrpSpPr>
          <p:grpSpPr>
            <a:xfrm>
              <a:off x="6030911" y="-847090"/>
              <a:ext cx="139700" cy="800100"/>
              <a:chOff x="2339446" y="455930"/>
              <a:chExt cx="139700" cy="800100"/>
            </a:xfrm>
          </p:grpSpPr>
          <p:cxnSp>
            <p:nvCxnSpPr>
              <p:cNvPr id="856" name="Google Shape;856;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57" name="Google Shape;857;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58" name="Google Shape;858;p55"/>
            <p:cNvGrpSpPr/>
            <p:nvPr/>
          </p:nvGrpSpPr>
          <p:grpSpPr>
            <a:xfrm>
              <a:off x="6952366" y="-847090"/>
              <a:ext cx="139700" cy="800100"/>
              <a:chOff x="2339446" y="455930"/>
              <a:chExt cx="139700" cy="800100"/>
            </a:xfrm>
          </p:grpSpPr>
          <p:cxnSp>
            <p:nvCxnSpPr>
              <p:cNvPr id="859" name="Google Shape;859;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0" name="Google Shape;860;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61" name="Google Shape;861;p55"/>
            <p:cNvGrpSpPr/>
            <p:nvPr/>
          </p:nvGrpSpPr>
          <p:grpSpPr>
            <a:xfrm>
              <a:off x="7873821" y="-847090"/>
              <a:ext cx="139700" cy="800100"/>
              <a:chOff x="2339446" y="455930"/>
              <a:chExt cx="139700" cy="800100"/>
            </a:xfrm>
          </p:grpSpPr>
          <p:cxnSp>
            <p:nvCxnSpPr>
              <p:cNvPr id="862" name="Google Shape;862;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3" name="Google Shape;863;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64" name="Google Shape;864;p55"/>
            <p:cNvGrpSpPr/>
            <p:nvPr/>
          </p:nvGrpSpPr>
          <p:grpSpPr>
            <a:xfrm>
              <a:off x="8795276" y="-847090"/>
              <a:ext cx="139700" cy="800100"/>
              <a:chOff x="2339446" y="455930"/>
              <a:chExt cx="139700" cy="800100"/>
            </a:xfrm>
          </p:grpSpPr>
          <p:cxnSp>
            <p:nvCxnSpPr>
              <p:cNvPr id="865" name="Google Shape;865;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6" name="Google Shape;866;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67" name="Google Shape;867;p55"/>
            <p:cNvGrpSpPr/>
            <p:nvPr/>
          </p:nvGrpSpPr>
          <p:grpSpPr>
            <a:xfrm>
              <a:off x="9716731" y="-847090"/>
              <a:ext cx="139700" cy="800100"/>
              <a:chOff x="2339446" y="455930"/>
              <a:chExt cx="139700" cy="800100"/>
            </a:xfrm>
          </p:grpSpPr>
          <p:cxnSp>
            <p:nvCxnSpPr>
              <p:cNvPr id="868" name="Google Shape;868;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9" name="Google Shape;869;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0" name="Google Shape;870;p55"/>
            <p:cNvGrpSpPr/>
            <p:nvPr/>
          </p:nvGrpSpPr>
          <p:grpSpPr>
            <a:xfrm>
              <a:off x="10638186" y="-847090"/>
              <a:ext cx="139700" cy="800100"/>
              <a:chOff x="2339446" y="455930"/>
              <a:chExt cx="139700" cy="800100"/>
            </a:xfrm>
          </p:grpSpPr>
          <p:cxnSp>
            <p:nvCxnSpPr>
              <p:cNvPr id="871" name="Google Shape;871;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72" name="Google Shape;872;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873" name="Google Shape;873;p5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874" name="Google Shape;874;p5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5" name="Google Shape;875;p55"/>
          <p:cNvGrpSpPr/>
          <p:nvPr/>
        </p:nvGrpSpPr>
        <p:grpSpPr>
          <a:xfrm>
            <a:off x="-470014" y="334652"/>
            <a:ext cx="409026" cy="6150598"/>
            <a:chOff x="-718569" y="334652"/>
            <a:chExt cx="645558" cy="6150598"/>
          </a:xfrm>
        </p:grpSpPr>
        <p:grpSp>
          <p:nvGrpSpPr>
            <p:cNvPr id="876" name="Google Shape;876;p55"/>
            <p:cNvGrpSpPr/>
            <p:nvPr/>
          </p:nvGrpSpPr>
          <p:grpSpPr>
            <a:xfrm rot="-5400000">
              <a:off x="-421394" y="5495992"/>
              <a:ext cx="70688" cy="626078"/>
              <a:chOff x="1416580" y="455930"/>
              <a:chExt cx="139700" cy="800100"/>
            </a:xfrm>
          </p:grpSpPr>
          <p:cxnSp>
            <p:nvCxnSpPr>
              <p:cNvPr id="877" name="Google Shape;877;p5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78" name="Google Shape;878;p5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9" name="Google Shape;879;p55"/>
            <p:cNvGrpSpPr/>
            <p:nvPr/>
          </p:nvGrpSpPr>
          <p:grpSpPr>
            <a:xfrm rot="-5400000">
              <a:off x="-440874" y="5020427"/>
              <a:ext cx="70688" cy="626078"/>
              <a:chOff x="2339446" y="455930"/>
              <a:chExt cx="139700" cy="800100"/>
            </a:xfrm>
          </p:grpSpPr>
          <p:cxnSp>
            <p:nvCxnSpPr>
              <p:cNvPr id="880" name="Google Shape;880;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81" name="Google Shape;881;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82" name="Google Shape;882;p55"/>
            <p:cNvGrpSpPr/>
            <p:nvPr/>
          </p:nvGrpSpPr>
          <p:grpSpPr>
            <a:xfrm rot="-5400000">
              <a:off x="-440874" y="4544848"/>
              <a:ext cx="70688" cy="626078"/>
              <a:chOff x="2339446" y="455930"/>
              <a:chExt cx="139700" cy="800100"/>
            </a:xfrm>
          </p:grpSpPr>
          <p:cxnSp>
            <p:nvCxnSpPr>
              <p:cNvPr id="883" name="Google Shape;883;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84" name="Google Shape;884;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85" name="Google Shape;885;p55"/>
            <p:cNvGrpSpPr/>
            <p:nvPr/>
          </p:nvGrpSpPr>
          <p:grpSpPr>
            <a:xfrm rot="-5400000">
              <a:off x="-440874" y="4069269"/>
              <a:ext cx="70688" cy="626078"/>
              <a:chOff x="2339446" y="455930"/>
              <a:chExt cx="139700" cy="800100"/>
            </a:xfrm>
          </p:grpSpPr>
          <p:cxnSp>
            <p:nvCxnSpPr>
              <p:cNvPr id="886" name="Google Shape;886;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87" name="Google Shape;887;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88" name="Google Shape;888;p55"/>
            <p:cNvGrpSpPr/>
            <p:nvPr/>
          </p:nvGrpSpPr>
          <p:grpSpPr>
            <a:xfrm rot="-5400000">
              <a:off x="-440874" y="3593690"/>
              <a:ext cx="70688" cy="626078"/>
              <a:chOff x="2339446" y="455930"/>
              <a:chExt cx="139700" cy="800100"/>
            </a:xfrm>
          </p:grpSpPr>
          <p:cxnSp>
            <p:nvCxnSpPr>
              <p:cNvPr id="889" name="Google Shape;889;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0" name="Google Shape;890;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91" name="Google Shape;891;p55"/>
            <p:cNvGrpSpPr/>
            <p:nvPr/>
          </p:nvGrpSpPr>
          <p:grpSpPr>
            <a:xfrm rot="-5400000">
              <a:off x="-440874" y="3118111"/>
              <a:ext cx="70688" cy="626078"/>
              <a:chOff x="2339446" y="455930"/>
              <a:chExt cx="139700" cy="800100"/>
            </a:xfrm>
          </p:grpSpPr>
          <p:cxnSp>
            <p:nvCxnSpPr>
              <p:cNvPr id="892" name="Google Shape;892;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3" name="Google Shape;893;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94" name="Google Shape;894;p55"/>
            <p:cNvGrpSpPr/>
            <p:nvPr/>
          </p:nvGrpSpPr>
          <p:grpSpPr>
            <a:xfrm rot="-5400000">
              <a:off x="-440874" y="2642532"/>
              <a:ext cx="70688" cy="626078"/>
              <a:chOff x="2339446" y="455930"/>
              <a:chExt cx="139700" cy="800100"/>
            </a:xfrm>
          </p:grpSpPr>
          <p:cxnSp>
            <p:nvCxnSpPr>
              <p:cNvPr id="895" name="Google Shape;895;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6" name="Google Shape;896;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97" name="Google Shape;897;p55"/>
            <p:cNvGrpSpPr/>
            <p:nvPr/>
          </p:nvGrpSpPr>
          <p:grpSpPr>
            <a:xfrm rot="-5400000">
              <a:off x="-440874" y="2166953"/>
              <a:ext cx="70688" cy="626078"/>
              <a:chOff x="2339446" y="455930"/>
              <a:chExt cx="139700" cy="800100"/>
            </a:xfrm>
          </p:grpSpPr>
          <p:cxnSp>
            <p:nvCxnSpPr>
              <p:cNvPr id="898" name="Google Shape;898;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9" name="Google Shape;899;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0" name="Google Shape;900;p55"/>
            <p:cNvGrpSpPr/>
            <p:nvPr/>
          </p:nvGrpSpPr>
          <p:grpSpPr>
            <a:xfrm rot="-5400000">
              <a:off x="-440874" y="1691374"/>
              <a:ext cx="70688" cy="626078"/>
              <a:chOff x="2339446" y="455930"/>
              <a:chExt cx="139700" cy="800100"/>
            </a:xfrm>
          </p:grpSpPr>
          <p:cxnSp>
            <p:nvCxnSpPr>
              <p:cNvPr id="901" name="Google Shape;901;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02" name="Google Shape;902;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3" name="Google Shape;903;p55"/>
            <p:cNvGrpSpPr/>
            <p:nvPr/>
          </p:nvGrpSpPr>
          <p:grpSpPr>
            <a:xfrm rot="-5400000">
              <a:off x="-440874" y="1215795"/>
              <a:ext cx="70688" cy="626078"/>
              <a:chOff x="2339446" y="455930"/>
              <a:chExt cx="139700" cy="800100"/>
            </a:xfrm>
          </p:grpSpPr>
          <p:cxnSp>
            <p:nvCxnSpPr>
              <p:cNvPr id="904" name="Google Shape;904;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05" name="Google Shape;905;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6" name="Google Shape;906;p55"/>
            <p:cNvGrpSpPr/>
            <p:nvPr/>
          </p:nvGrpSpPr>
          <p:grpSpPr>
            <a:xfrm rot="-5400000">
              <a:off x="-440873" y="740216"/>
              <a:ext cx="70688" cy="626078"/>
              <a:chOff x="2339446" y="455930"/>
              <a:chExt cx="139700" cy="800100"/>
            </a:xfrm>
          </p:grpSpPr>
          <p:cxnSp>
            <p:nvCxnSpPr>
              <p:cNvPr id="907" name="Google Shape;907;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08" name="Google Shape;908;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909" name="Google Shape;909;p5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910" name="Google Shape;910;p5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911" name="Google Shape;911;p55"/>
          <p:cNvGrpSpPr/>
          <p:nvPr/>
        </p:nvGrpSpPr>
        <p:grpSpPr>
          <a:xfrm>
            <a:off x="12303201" y="334652"/>
            <a:ext cx="402118" cy="6150598"/>
            <a:chOff x="-718569" y="334652"/>
            <a:chExt cx="645558" cy="6150598"/>
          </a:xfrm>
        </p:grpSpPr>
        <p:grpSp>
          <p:nvGrpSpPr>
            <p:cNvPr id="912" name="Google Shape;912;p55"/>
            <p:cNvGrpSpPr/>
            <p:nvPr/>
          </p:nvGrpSpPr>
          <p:grpSpPr>
            <a:xfrm rot="-5400000">
              <a:off x="-421394" y="5495992"/>
              <a:ext cx="70688" cy="626078"/>
              <a:chOff x="1416580" y="455930"/>
              <a:chExt cx="139700" cy="800100"/>
            </a:xfrm>
          </p:grpSpPr>
          <p:cxnSp>
            <p:nvCxnSpPr>
              <p:cNvPr id="913" name="Google Shape;913;p5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14" name="Google Shape;914;p5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15" name="Google Shape;915;p55"/>
            <p:cNvGrpSpPr/>
            <p:nvPr/>
          </p:nvGrpSpPr>
          <p:grpSpPr>
            <a:xfrm rot="-5400000">
              <a:off x="-440874" y="5020427"/>
              <a:ext cx="70688" cy="626078"/>
              <a:chOff x="2339446" y="455930"/>
              <a:chExt cx="139700" cy="800100"/>
            </a:xfrm>
          </p:grpSpPr>
          <p:cxnSp>
            <p:nvCxnSpPr>
              <p:cNvPr id="916" name="Google Shape;916;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17" name="Google Shape;917;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18" name="Google Shape;918;p55"/>
            <p:cNvGrpSpPr/>
            <p:nvPr/>
          </p:nvGrpSpPr>
          <p:grpSpPr>
            <a:xfrm rot="-5400000">
              <a:off x="-440874" y="4544848"/>
              <a:ext cx="70688" cy="626078"/>
              <a:chOff x="2339446" y="455930"/>
              <a:chExt cx="139700" cy="800100"/>
            </a:xfrm>
          </p:grpSpPr>
          <p:cxnSp>
            <p:nvCxnSpPr>
              <p:cNvPr id="919" name="Google Shape;919;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0" name="Google Shape;920;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21" name="Google Shape;921;p55"/>
            <p:cNvGrpSpPr/>
            <p:nvPr/>
          </p:nvGrpSpPr>
          <p:grpSpPr>
            <a:xfrm rot="-5400000">
              <a:off x="-440874" y="4069269"/>
              <a:ext cx="70688" cy="626078"/>
              <a:chOff x="2339446" y="455930"/>
              <a:chExt cx="139700" cy="800100"/>
            </a:xfrm>
          </p:grpSpPr>
          <p:cxnSp>
            <p:nvCxnSpPr>
              <p:cNvPr id="922" name="Google Shape;922;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3" name="Google Shape;923;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24" name="Google Shape;924;p55"/>
            <p:cNvGrpSpPr/>
            <p:nvPr/>
          </p:nvGrpSpPr>
          <p:grpSpPr>
            <a:xfrm rot="-5400000">
              <a:off x="-440874" y="3593690"/>
              <a:ext cx="70688" cy="626078"/>
              <a:chOff x="2339446" y="455930"/>
              <a:chExt cx="139700" cy="800100"/>
            </a:xfrm>
          </p:grpSpPr>
          <p:cxnSp>
            <p:nvCxnSpPr>
              <p:cNvPr id="925" name="Google Shape;925;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6" name="Google Shape;926;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27" name="Google Shape;927;p55"/>
            <p:cNvGrpSpPr/>
            <p:nvPr/>
          </p:nvGrpSpPr>
          <p:grpSpPr>
            <a:xfrm rot="-5400000">
              <a:off x="-440874" y="3118111"/>
              <a:ext cx="70688" cy="626078"/>
              <a:chOff x="2339446" y="455930"/>
              <a:chExt cx="139700" cy="800100"/>
            </a:xfrm>
          </p:grpSpPr>
          <p:cxnSp>
            <p:nvCxnSpPr>
              <p:cNvPr id="928" name="Google Shape;928;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9" name="Google Shape;929;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0" name="Google Shape;930;p55"/>
            <p:cNvGrpSpPr/>
            <p:nvPr/>
          </p:nvGrpSpPr>
          <p:grpSpPr>
            <a:xfrm rot="-5400000">
              <a:off x="-440874" y="2642532"/>
              <a:ext cx="70688" cy="626078"/>
              <a:chOff x="2339446" y="455930"/>
              <a:chExt cx="139700" cy="800100"/>
            </a:xfrm>
          </p:grpSpPr>
          <p:cxnSp>
            <p:nvCxnSpPr>
              <p:cNvPr id="931" name="Google Shape;931;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32" name="Google Shape;932;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3" name="Google Shape;933;p55"/>
            <p:cNvGrpSpPr/>
            <p:nvPr/>
          </p:nvGrpSpPr>
          <p:grpSpPr>
            <a:xfrm rot="-5400000">
              <a:off x="-440874" y="2166953"/>
              <a:ext cx="70688" cy="626078"/>
              <a:chOff x="2339446" y="455930"/>
              <a:chExt cx="139700" cy="800100"/>
            </a:xfrm>
          </p:grpSpPr>
          <p:cxnSp>
            <p:nvCxnSpPr>
              <p:cNvPr id="934" name="Google Shape;934;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35" name="Google Shape;935;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6" name="Google Shape;936;p55"/>
            <p:cNvGrpSpPr/>
            <p:nvPr/>
          </p:nvGrpSpPr>
          <p:grpSpPr>
            <a:xfrm rot="-5400000">
              <a:off x="-440874" y="1691374"/>
              <a:ext cx="70688" cy="626078"/>
              <a:chOff x="2339446" y="455930"/>
              <a:chExt cx="139700" cy="800100"/>
            </a:xfrm>
          </p:grpSpPr>
          <p:cxnSp>
            <p:nvCxnSpPr>
              <p:cNvPr id="937" name="Google Shape;937;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38" name="Google Shape;938;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9" name="Google Shape;939;p55"/>
            <p:cNvGrpSpPr/>
            <p:nvPr/>
          </p:nvGrpSpPr>
          <p:grpSpPr>
            <a:xfrm rot="-5400000">
              <a:off x="-440874" y="1215795"/>
              <a:ext cx="70688" cy="626078"/>
              <a:chOff x="2339446" y="455930"/>
              <a:chExt cx="139700" cy="800100"/>
            </a:xfrm>
          </p:grpSpPr>
          <p:cxnSp>
            <p:nvCxnSpPr>
              <p:cNvPr id="940" name="Google Shape;940;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41" name="Google Shape;941;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42" name="Google Shape;942;p55"/>
            <p:cNvGrpSpPr/>
            <p:nvPr/>
          </p:nvGrpSpPr>
          <p:grpSpPr>
            <a:xfrm rot="-5400000">
              <a:off x="-440873" y="740216"/>
              <a:ext cx="70688" cy="626078"/>
              <a:chOff x="2339446" y="455930"/>
              <a:chExt cx="139700" cy="800100"/>
            </a:xfrm>
          </p:grpSpPr>
          <p:cxnSp>
            <p:nvCxnSpPr>
              <p:cNvPr id="943" name="Google Shape;943;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44" name="Google Shape;944;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945" name="Google Shape;945;p5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946" name="Google Shape;946;p5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 Dk Gray">
  <p:cSld name="Title Slide - Dk Gray">
    <p:bg>
      <p:bgPr>
        <a:solidFill>
          <a:srgbClr val="45474B"/>
        </a:solidFill>
        <a:effectLst/>
      </p:bgPr>
    </p:bg>
    <p:spTree>
      <p:nvGrpSpPr>
        <p:cNvPr id="1" name="Shape 947"/>
        <p:cNvGrpSpPr/>
        <p:nvPr/>
      </p:nvGrpSpPr>
      <p:grpSpPr>
        <a:xfrm>
          <a:off x="0" y="0"/>
          <a:ext cx="0" cy="0"/>
          <a:chOff x="0" y="0"/>
          <a:chExt cx="0" cy="0"/>
        </a:xfrm>
      </p:grpSpPr>
      <p:sp>
        <p:nvSpPr>
          <p:cNvPr id="948" name="Google Shape;948;p56"/>
          <p:cNvSpPr txBox="1">
            <a:spLocks noGrp="1"/>
          </p:cNvSpPr>
          <p:nvPr>
            <p:ph type="body" idx="1"/>
          </p:nvPr>
        </p:nvSpPr>
        <p:spPr>
          <a:xfrm>
            <a:off x="502920" y="5063693"/>
            <a:ext cx="7083300" cy="1176300"/>
          </a:xfrm>
          <a:prstGeom prst="rect">
            <a:avLst/>
          </a:prstGeom>
          <a:noFill/>
          <a:ln>
            <a:noFill/>
          </a:ln>
        </p:spPr>
        <p:txBody>
          <a:bodyPr spcFirstLastPara="1" wrap="square" lIns="91425" tIns="45700" rIns="91400" bIns="45700" anchor="t" anchorCtr="0">
            <a:noAutofit/>
          </a:bodyPr>
          <a:lstStyle>
            <a:lvl1pPr marL="457200" lvl="0" indent="-228600" algn="l">
              <a:lnSpc>
                <a:spcPct val="95000"/>
              </a:lnSpc>
              <a:spcBef>
                <a:spcPts val="1800"/>
              </a:spcBef>
              <a:spcAft>
                <a:spcPts val="0"/>
              </a:spcAft>
              <a:buClr>
                <a:srgbClr val="FFFFFF"/>
              </a:buClr>
              <a:buSzPts val="2298"/>
              <a:buFont typeface="Arial"/>
              <a:buNone/>
              <a:defRPr sz="2298" b="0" i="0" cap="none">
                <a:solidFill>
                  <a:srgbClr val="FFFFFF"/>
                </a:solidFill>
                <a:latin typeface="Arial"/>
                <a:ea typeface="Arial"/>
                <a:cs typeface="Arial"/>
                <a:sym typeface="Arial"/>
              </a:defRPr>
            </a:lvl1pPr>
            <a:lvl2pPr marL="914400" lvl="1" indent="-228600" algn="l">
              <a:lnSpc>
                <a:spcPct val="95000"/>
              </a:lnSpc>
              <a:spcBef>
                <a:spcPts val="400"/>
              </a:spcBef>
              <a:spcAft>
                <a:spcPts val="0"/>
              </a:spcAft>
              <a:buClr>
                <a:schemeClr val="lt1"/>
              </a:buClr>
              <a:buSzPts val="1350"/>
              <a:buFont typeface="Arial"/>
              <a:buNone/>
              <a:defRPr sz="1500">
                <a:solidFill>
                  <a:schemeClr val="lt1"/>
                </a:solidFill>
              </a:defRPr>
            </a:lvl2pPr>
            <a:lvl3pPr marL="1371600" lvl="2" indent="-228600" algn="l">
              <a:lnSpc>
                <a:spcPct val="95000"/>
              </a:lnSpc>
              <a:spcBef>
                <a:spcPts val="1600"/>
              </a:spcBef>
              <a:spcAft>
                <a:spcPts val="0"/>
              </a:spcAft>
              <a:buClr>
                <a:schemeClr val="lt1"/>
              </a:buClr>
              <a:buSzPts val="1350"/>
              <a:buFont typeface="Arial"/>
              <a:buNone/>
              <a:defRPr sz="1500">
                <a:solidFill>
                  <a:schemeClr val="lt1"/>
                </a:solidFill>
              </a:defRPr>
            </a:lvl3pPr>
            <a:lvl4pPr marL="1828800" lvl="3" indent="-228600" algn="l">
              <a:lnSpc>
                <a:spcPct val="108000"/>
              </a:lnSpc>
              <a:spcBef>
                <a:spcPts val="400"/>
              </a:spcBef>
              <a:spcAft>
                <a:spcPts val="0"/>
              </a:spcAft>
              <a:buClr>
                <a:schemeClr val="lt1"/>
              </a:buClr>
              <a:buSzPts val="1500"/>
              <a:buFont typeface="Arial"/>
              <a:buNone/>
              <a:defRPr sz="1500">
                <a:solidFill>
                  <a:schemeClr val="lt1"/>
                </a:solidFill>
              </a:defRPr>
            </a:lvl4pPr>
            <a:lvl5pPr marL="2286000" lvl="4" indent="-228600" algn="l">
              <a:lnSpc>
                <a:spcPct val="108000"/>
              </a:lnSpc>
              <a:spcBef>
                <a:spcPts val="400"/>
              </a:spcBef>
              <a:spcAft>
                <a:spcPts val="0"/>
              </a:spcAft>
              <a:buSzPts val="1350"/>
              <a:buFont typeface="Arial"/>
              <a:buNone/>
              <a:defRPr sz="15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949" name="Google Shape;949;p56"/>
          <p:cNvSpPr txBox="1">
            <a:spLocks noGrp="1"/>
          </p:cNvSpPr>
          <p:nvPr>
            <p:ph type="title"/>
          </p:nvPr>
        </p:nvSpPr>
        <p:spPr>
          <a:xfrm>
            <a:off x="502920" y="1974971"/>
            <a:ext cx="8712900" cy="2437200"/>
          </a:xfrm>
          <a:prstGeom prst="rect">
            <a:avLst/>
          </a:prstGeom>
          <a:noFill/>
          <a:ln>
            <a:noFill/>
          </a:ln>
        </p:spPr>
        <p:txBody>
          <a:bodyPr spcFirstLastPara="1" wrap="square" lIns="91400" tIns="45700" rIns="91400" bIns="45700" anchor="b" anchorCtr="0">
            <a:noAutofit/>
          </a:bodyPr>
          <a:lstStyle>
            <a:lvl1pPr lvl="0" algn="l">
              <a:lnSpc>
                <a:spcPct val="95000"/>
              </a:lnSpc>
              <a:spcBef>
                <a:spcPts val="0"/>
              </a:spcBef>
              <a:spcAft>
                <a:spcPts val="0"/>
              </a:spcAft>
              <a:buClr>
                <a:srgbClr val="FFFFFF"/>
              </a:buClr>
              <a:buSzPts val="7000"/>
              <a:buFont typeface="Arial"/>
              <a:buNone/>
              <a:defRPr sz="7000" b="1" i="0" cap="none">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0" name="Google Shape;950;p56"/>
          <p:cNvSpPr txBox="1">
            <a:spLocks noGrp="1"/>
          </p:cNvSpPr>
          <p:nvPr>
            <p:ph type="dt" idx="10"/>
          </p:nvPr>
        </p:nvSpPr>
        <p:spPr>
          <a:xfrm>
            <a:off x="502920" y="4544568"/>
            <a:ext cx="7083300" cy="335100"/>
          </a:xfrm>
          <a:prstGeom prst="rect">
            <a:avLst/>
          </a:prstGeom>
          <a:noFill/>
          <a:ln>
            <a:noFill/>
          </a:ln>
        </p:spPr>
        <p:txBody>
          <a:bodyPr spcFirstLastPara="1" wrap="square" lIns="91425" tIns="45700" rIns="91400" bIns="45700" anchor="t" anchorCtr="0">
            <a:noAutofit/>
          </a:bodyPr>
          <a:lstStyle>
            <a:lvl1pPr marR="0" lvl="0" algn="l" rtl="0">
              <a:lnSpc>
                <a:spcPct val="100000"/>
              </a:lnSpc>
              <a:spcBef>
                <a:spcPts val="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9pPr>
          </a:lstStyle>
          <a:p>
            <a:endParaRPr/>
          </a:p>
        </p:txBody>
      </p:sp>
      <p:grpSp>
        <p:nvGrpSpPr>
          <p:cNvPr id="951" name="Google Shape;951;p56"/>
          <p:cNvGrpSpPr/>
          <p:nvPr/>
        </p:nvGrpSpPr>
        <p:grpSpPr>
          <a:xfrm>
            <a:off x="607995" y="-384971"/>
            <a:ext cx="10976722" cy="340523"/>
            <a:chOff x="641881" y="-847090"/>
            <a:chExt cx="10917765" cy="800100"/>
          </a:xfrm>
        </p:grpSpPr>
        <p:grpSp>
          <p:nvGrpSpPr>
            <p:cNvPr id="952" name="Google Shape;952;p56"/>
            <p:cNvGrpSpPr/>
            <p:nvPr/>
          </p:nvGrpSpPr>
          <p:grpSpPr>
            <a:xfrm>
              <a:off x="1423636" y="-847090"/>
              <a:ext cx="139700" cy="800100"/>
              <a:chOff x="1416580" y="455930"/>
              <a:chExt cx="139700" cy="800100"/>
            </a:xfrm>
          </p:grpSpPr>
          <p:cxnSp>
            <p:nvCxnSpPr>
              <p:cNvPr id="953" name="Google Shape;953;p5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54" name="Google Shape;954;p5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55" name="Google Shape;955;p56"/>
            <p:cNvGrpSpPr/>
            <p:nvPr/>
          </p:nvGrpSpPr>
          <p:grpSpPr>
            <a:xfrm>
              <a:off x="2345091" y="-847090"/>
              <a:ext cx="139700" cy="800100"/>
              <a:chOff x="2339446" y="455930"/>
              <a:chExt cx="139700" cy="800100"/>
            </a:xfrm>
          </p:grpSpPr>
          <p:cxnSp>
            <p:nvCxnSpPr>
              <p:cNvPr id="956" name="Google Shape;956;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57" name="Google Shape;957;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58" name="Google Shape;958;p56"/>
            <p:cNvGrpSpPr/>
            <p:nvPr/>
          </p:nvGrpSpPr>
          <p:grpSpPr>
            <a:xfrm>
              <a:off x="3266546" y="-847090"/>
              <a:ext cx="139700" cy="800100"/>
              <a:chOff x="2339446" y="455930"/>
              <a:chExt cx="139700" cy="800100"/>
            </a:xfrm>
          </p:grpSpPr>
          <p:cxnSp>
            <p:nvCxnSpPr>
              <p:cNvPr id="959" name="Google Shape;959;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60" name="Google Shape;960;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1" name="Google Shape;961;p56"/>
            <p:cNvGrpSpPr/>
            <p:nvPr/>
          </p:nvGrpSpPr>
          <p:grpSpPr>
            <a:xfrm>
              <a:off x="4188001" y="-847090"/>
              <a:ext cx="139700" cy="800100"/>
              <a:chOff x="2339446" y="455930"/>
              <a:chExt cx="139700" cy="800100"/>
            </a:xfrm>
          </p:grpSpPr>
          <p:cxnSp>
            <p:nvCxnSpPr>
              <p:cNvPr id="962" name="Google Shape;962;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63" name="Google Shape;963;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4" name="Google Shape;964;p56"/>
            <p:cNvGrpSpPr/>
            <p:nvPr/>
          </p:nvGrpSpPr>
          <p:grpSpPr>
            <a:xfrm>
              <a:off x="5109456" y="-847090"/>
              <a:ext cx="139700" cy="800100"/>
              <a:chOff x="2339446" y="455930"/>
              <a:chExt cx="139700" cy="800100"/>
            </a:xfrm>
          </p:grpSpPr>
          <p:cxnSp>
            <p:nvCxnSpPr>
              <p:cNvPr id="965" name="Google Shape;965;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66" name="Google Shape;966;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7" name="Google Shape;967;p56"/>
            <p:cNvGrpSpPr/>
            <p:nvPr/>
          </p:nvGrpSpPr>
          <p:grpSpPr>
            <a:xfrm>
              <a:off x="6030911" y="-847090"/>
              <a:ext cx="139700" cy="800100"/>
              <a:chOff x="2339446" y="455930"/>
              <a:chExt cx="139700" cy="800100"/>
            </a:xfrm>
          </p:grpSpPr>
          <p:cxnSp>
            <p:nvCxnSpPr>
              <p:cNvPr id="968" name="Google Shape;968;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69" name="Google Shape;969;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70" name="Google Shape;970;p56"/>
            <p:cNvGrpSpPr/>
            <p:nvPr/>
          </p:nvGrpSpPr>
          <p:grpSpPr>
            <a:xfrm>
              <a:off x="6952366" y="-847090"/>
              <a:ext cx="139700" cy="800100"/>
              <a:chOff x="2339446" y="455930"/>
              <a:chExt cx="139700" cy="800100"/>
            </a:xfrm>
          </p:grpSpPr>
          <p:cxnSp>
            <p:nvCxnSpPr>
              <p:cNvPr id="971" name="Google Shape;971;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72" name="Google Shape;972;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73" name="Google Shape;973;p56"/>
            <p:cNvGrpSpPr/>
            <p:nvPr/>
          </p:nvGrpSpPr>
          <p:grpSpPr>
            <a:xfrm>
              <a:off x="7873821" y="-847090"/>
              <a:ext cx="139700" cy="800100"/>
              <a:chOff x="2339446" y="455930"/>
              <a:chExt cx="139700" cy="800100"/>
            </a:xfrm>
          </p:grpSpPr>
          <p:cxnSp>
            <p:nvCxnSpPr>
              <p:cNvPr id="974" name="Google Shape;974;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75" name="Google Shape;975;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76" name="Google Shape;976;p56"/>
            <p:cNvGrpSpPr/>
            <p:nvPr/>
          </p:nvGrpSpPr>
          <p:grpSpPr>
            <a:xfrm>
              <a:off x="8795276" y="-847090"/>
              <a:ext cx="139700" cy="800100"/>
              <a:chOff x="2339446" y="455930"/>
              <a:chExt cx="139700" cy="800100"/>
            </a:xfrm>
          </p:grpSpPr>
          <p:cxnSp>
            <p:nvCxnSpPr>
              <p:cNvPr id="977" name="Google Shape;977;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78" name="Google Shape;978;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79" name="Google Shape;979;p56"/>
            <p:cNvGrpSpPr/>
            <p:nvPr/>
          </p:nvGrpSpPr>
          <p:grpSpPr>
            <a:xfrm>
              <a:off x="9716731" y="-847090"/>
              <a:ext cx="139700" cy="800100"/>
              <a:chOff x="2339446" y="455930"/>
              <a:chExt cx="139700" cy="800100"/>
            </a:xfrm>
          </p:grpSpPr>
          <p:cxnSp>
            <p:nvCxnSpPr>
              <p:cNvPr id="980" name="Google Shape;980;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81" name="Google Shape;981;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82" name="Google Shape;982;p56"/>
            <p:cNvGrpSpPr/>
            <p:nvPr/>
          </p:nvGrpSpPr>
          <p:grpSpPr>
            <a:xfrm>
              <a:off x="10638186" y="-847090"/>
              <a:ext cx="139700" cy="800100"/>
              <a:chOff x="2339446" y="455930"/>
              <a:chExt cx="139700" cy="800100"/>
            </a:xfrm>
          </p:grpSpPr>
          <p:cxnSp>
            <p:nvCxnSpPr>
              <p:cNvPr id="983" name="Google Shape;983;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84" name="Google Shape;984;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985" name="Google Shape;985;p5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986" name="Google Shape;986;p5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87" name="Google Shape;987;p56"/>
          <p:cNvGrpSpPr/>
          <p:nvPr/>
        </p:nvGrpSpPr>
        <p:grpSpPr>
          <a:xfrm>
            <a:off x="607995" y="6946864"/>
            <a:ext cx="10976722" cy="340603"/>
            <a:chOff x="641881" y="-847090"/>
            <a:chExt cx="10917765" cy="800100"/>
          </a:xfrm>
        </p:grpSpPr>
        <p:grpSp>
          <p:nvGrpSpPr>
            <p:cNvPr id="988" name="Google Shape;988;p56"/>
            <p:cNvGrpSpPr/>
            <p:nvPr/>
          </p:nvGrpSpPr>
          <p:grpSpPr>
            <a:xfrm>
              <a:off x="1423636" y="-847090"/>
              <a:ext cx="139700" cy="800100"/>
              <a:chOff x="1416580" y="455930"/>
              <a:chExt cx="139700" cy="800100"/>
            </a:xfrm>
          </p:grpSpPr>
          <p:cxnSp>
            <p:nvCxnSpPr>
              <p:cNvPr id="989" name="Google Shape;989;p5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90" name="Google Shape;990;p5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1" name="Google Shape;991;p56"/>
            <p:cNvGrpSpPr/>
            <p:nvPr/>
          </p:nvGrpSpPr>
          <p:grpSpPr>
            <a:xfrm>
              <a:off x="2345091" y="-847090"/>
              <a:ext cx="139700" cy="800100"/>
              <a:chOff x="2339446" y="455930"/>
              <a:chExt cx="139700" cy="800100"/>
            </a:xfrm>
          </p:grpSpPr>
          <p:cxnSp>
            <p:nvCxnSpPr>
              <p:cNvPr id="992" name="Google Shape;992;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93" name="Google Shape;993;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4" name="Google Shape;994;p56"/>
            <p:cNvGrpSpPr/>
            <p:nvPr/>
          </p:nvGrpSpPr>
          <p:grpSpPr>
            <a:xfrm>
              <a:off x="3266546" y="-847090"/>
              <a:ext cx="139700" cy="800100"/>
              <a:chOff x="2339446" y="455930"/>
              <a:chExt cx="139700" cy="800100"/>
            </a:xfrm>
          </p:grpSpPr>
          <p:cxnSp>
            <p:nvCxnSpPr>
              <p:cNvPr id="995" name="Google Shape;995;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96" name="Google Shape;996;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7" name="Google Shape;997;p56"/>
            <p:cNvGrpSpPr/>
            <p:nvPr/>
          </p:nvGrpSpPr>
          <p:grpSpPr>
            <a:xfrm>
              <a:off x="4188001" y="-847090"/>
              <a:ext cx="139700" cy="800100"/>
              <a:chOff x="2339446" y="455930"/>
              <a:chExt cx="139700" cy="800100"/>
            </a:xfrm>
          </p:grpSpPr>
          <p:cxnSp>
            <p:nvCxnSpPr>
              <p:cNvPr id="998" name="Google Shape;998;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99" name="Google Shape;999;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00" name="Google Shape;1000;p56"/>
            <p:cNvGrpSpPr/>
            <p:nvPr/>
          </p:nvGrpSpPr>
          <p:grpSpPr>
            <a:xfrm>
              <a:off x="5109456" y="-847090"/>
              <a:ext cx="139700" cy="800100"/>
              <a:chOff x="2339446" y="455930"/>
              <a:chExt cx="139700" cy="800100"/>
            </a:xfrm>
          </p:grpSpPr>
          <p:cxnSp>
            <p:nvCxnSpPr>
              <p:cNvPr id="1001" name="Google Shape;1001;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02" name="Google Shape;1002;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03" name="Google Shape;1003;p56"/>
            <p:cNvGrpSpPr/>
            <p:nvPr/>
          </p:nvGrpSpPr>
          <p:grpSpPr>
            <a:xfrm>
              <a:off x="6030911" y="-847090"/>
              <a:ext cx="139700" cy="800100"/>
              <a:chOff x="2339446" y="455930"/>
              <a:chExt cx="139700" cy="800100"/>
            </a:xfrm>
          </p:grpSpPr>
          <p:cxnSp>
            <p:nvCxnSpPr>
              <p:cNvPr id="1004" name="Google Shape;1004;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05" name="Google Shape;1005;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06" name="Google Shape;1006;p56"/>
            <p:cNvGrpSpPr/>
            <p:nvPr/>
          </p:nvGrpSpPr>
          <p:grpSpPr>
            <a:xfrm>
              <a:off x="6952366" y="-847090"/>
              <a:ext cx="139700" cy="800100"/>
              <a:chOff x="2339446" y="455930"/>
              <a:chExt cx="139700" cy="800100"/>
            </a:xfrm>
          </p:grpSpPr>
          <p:cxnSp>
            <p:nvCxnSpPr>
              <p:cNvPr id="1007" name="Google Shape;1007;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08" name="Google Shape;1008;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09" name="Google Shape;1009;p56"/>
            <p:cNvGrpSpPr/>
            <p:nvPr/>
          </p:nvGrpSpPr>
          <p:grpSpPr>
            <a:xfrm>
              <a:off x="7873821" y="-847090"/>
              <a:ext cx="139700" cy="800100"/>
              <a:chOff x="2339446" y="455930"/>
              <a:chExt cx="139700" cy="800100"/>
            </a:xfrm>
          </p:grpSpPr>
          <p:cxnSp>
            <p:nvCxnSpPr>
              <p:cNvPr id="1010" name="Google Shape;1010;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1" name="Google Shape;1011;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12" name="Google Shape;1012;p56"/>
            <p:cNvGrpSpPr/>
            <p:nvPr/>
          </p:nvGrpSpPr>
          <p:grpSpPr>
            <a:xfrm>
              <a:off x="8795276" y="-847090"/>
              <a:ext cx="139700" cy="800100"/>
              <a:chOff x="2339446" y="455930"/>
              <a:chExt cx="139700" cy="800100"/>
            </a:xfrm>
          </p:grpSpPr>
          <p:cxnSp>
            <p:nvCxnSpPr>
              <p:cNvPr id="1013" name="Google Shape;1013;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4" name="Google Shape;1014;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15" name="Google Shape;1015;p56"/>
            <p:cNvGrpSpPr/>
            <p:nvPr/>
          </p:nvGrpSpPr>
          <p:grpSpPr>
            <a:xfrm>
              <a:off x="9716731" y="-847090"/>
              <a:ext cx="139700" cy="800100"/>
              <a:chOff x="2339446" y="455930"/>
              <a:chExt cx="139700" cy="800100"/>
            </a:xfrm>
          </p:grpSpPr>
          <p:cxnSp>
            <p:nvCxnSpPr>
              <p:cNvPr id="1016" name="Google Shape;1016;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7" name="Google Shape;1017;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18" name="Google Shape;1018;p56"/>
            <p:cNvGrpSpPr/>
            <p:nvPr/>
          </p:nvGrpSpPr>
          <p:grpSpPr>
            <a:xfrm>
              <a:off x="10638186" y="-847090"/>
              <a:ext cx="139700" cy="800100"/>
              <a:chOff x="2339446" y="455930"/>
              <a:chExt cx="139700" cy="800100"/>
            </a:xfrm>
          </p:grpSpPr>
          <p:cxnSp>
            <p:nvCxnSpPr>
              <p:cNvPr id="1019" name="Google Shape;1019;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20" name="Google Shape;1020;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021" name="Google Shape;1021;p5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022" name="Google Shape;1022;p5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23" name="Google Shape;1023;p56"/>
          <p:cNvGrpSpPr/>
          <p:nvPr/>
        </p:nvGrpSpPr>
        <p:grpSpPr>
          <a:xfrm>
            <a:off x="-470014" y="334652"/>
            <a:ext cx="409026" cy="6150598"/>
            <a:chOff x="-718569" y="334652"/>
            <a:chExt cx="645558" cy="6150598"/>
          </a:xfrm>
        </p:grpSpPr>
        <p:grpSp>
          <p:nvGrpSpPr>
            <p:cNvPr id="1024" name="Google Shape;1024;p56"/>
            <p:cNvGrpSpPr/>
            <p:nvPr/>
          </p:nvGrpSpPr>
          <p:grpSpPr>
            <a:xfrm rot="-5400000">
              <a:off x="-421394" y="5495992"/>
              <a:ext cx="70688" cy="626078"/>
              <a:chOff x="1416580" y="455930"/>
              <a:chExt cx="139700" cy="800100"/>
            </a:xfrm>
          </p:grpSpPr>
          <p:cxnSp>
            <p:nvCxnSpPr>
              <p:cNvPr id="1025" name="Google Shape;1025;p5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26" name="Google Shape;1026;p5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27" name="Google Shape;1027;p56"/>
            <p:cNvGrpSpPr/>
            <p:nvPr/>
          </p:nvGrpSpPr>
          <p:grpSpPr>
            <a:xfrm rot="-5400000">
              <a:off x="-440874" y="5020427"/>
              <a:ext cx="70688" cy="626078"/>
              <a:chOff x="2339446" y="455930"/>
              <a:chExt cx="139700" cy="800100"/>
            </a:xfrm>
          </p:grpSpPr>
          <p:cxnSp>
            <p:nvCxnSpPr>
              <p:cNvPr id="1028" name="Google Shape;1028;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29" name="Google Shape;1029;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30" name="Google Shape;1030;p56"/>
            <p:cNvGrpSpPr/>
            <p:nvPr/>
          </p:nvGrpSpPr>
          <p:grpSpPr>
            <a:xfrm rot="-5400000">
              <a:off x="-440874" y="4544848"/>
              <a:ext cx="70688" cy="626078"/>
              <a:chOff x="2339446" y="455930"/>
              <a:chExt cx="139700" cy="800100"/>
            </a:xfrm>
          </p:grpSpPr>
          <p:cxnSp>
            <p:nvCxnSpPr>
              <p:cNvPr id="1031" name="Google Shape;1031;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32" name="Google Shape;1032;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33" name="Google Shape;1033;p56"/>
            <p:cNvGrpSpPr/>
            <p:nvPr/>
          </p:nvGrpSpPr>
          <p:grpSpPr>
            <a:xfrm rot="-5400000">
              <a:off x="-440874" y="4069269"/>
              <a:ext cx="70688" cy="626078"/>
              <a:chOff x="2339446" y="455930"/>
              <a:chExt cx="139700" cy="800100"/>
            </a:xfrm>
          </p:grpSpPr>
          <p:cxnSp>
            <p:nvCxnSpPr>
              <p:cNvPr id="1034" name="Google Shape;1034;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35" name="Google Shape;1035;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36" name="Google Shape;1036;p56"/>
            <p:cNvGrpSpPr/>
            <p:nvPr/>
          </p:nvGrpSpPr>
          <p:grpSpPr>
            <a:xfrm rot="-5400000">
              <a:off x="-440874" y="3593690"/>
              <a:ext cx="70688" cy="626078"/>
              <a:chOff x="2339446" y="455930"/>
              <a:chExt cx="139700" cy="800100"/>
            </a:xfrm>
          </p:grpSpPr>
          <p:cxnSp>
            <p:nvCxnSpPr>
              <p:cNvPr id="1037" name="Google Shape;1037;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38" name="Google Shape;1038;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39" name="Google Shape;1039;p56"/>
            <p:cNvGrpSpPr/>
            <p:nvPr/>
          </p:nvGrpSpPr>
          <p:grpSpPr>
            <a:xfrm rot="-5400000">
              <a:off x="-440874" y="3118111"/>
              <a:ext cx="70688" cy="626078"/>
              <a:chOff x="2339446" y="455930"/>
              <a:chExt cx="139700" cy="800100"/>
            </a:xfrm>
          </p:grpSpPr>
          <p:cxnSp>
            <p:nvCxnSpPr>
              <p:cNvPr id="1040" name="Google Shape;1040;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1" name="Google Shape;1041;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42" name="Google Shape;1042;p56"/>
            <p:cNvGrpSpPr/>
            <p:nvPr/>
          </p:nvGrpSpPr>
          <p:grpSpPr>
            <a:xfrm rot="-5400000">
              <a:off x="-440874" y="2642532"/>
              <a:ext cx="70688" cy="626078"/>
              <a:chOff x="2339446" y="455930"/>
              <a:chExt cx="139700" cy="800100"/>
            </a:xfrm>
          </p:grpSpPr>
          <p:cxnSp>
            <p:nvCxnSpPr>
              <p:cNvPr id="1043" name="Google Shape;1043;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4" name="Google Shape;1044;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45" name="Google Shape;1045;p56"/>
            <p:cNvGrpSpPr/>
            <p:nvPr/>
          </p:nvGrpSpPr>
          <p:grpSpPr>
            <a:xfrm rot="-5400000">
              <a:off x="-440874" y="2166953"/>
              <a:ext cx="70688" cy="626078"/>
              <a:chOff x="2339446" y="455930"/>
              <a:chExt cx="139700" cy="800100"/>
            </a:xfrm>
          </p:grpSpPr>
          <p:cxnSp>
            <p:nvCxnSpPr>
              <p:cNvPr id="1046" name="Google Shape;1046;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7" name="Google Shape;1047;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48" name="Google Shape;1048;p56"/>
            <p:cNvGrpSpPr/>
            <p:nvPr/>
          </p:nvGrpSpPr>
          <p:grpSpPr>
            <a:xfrm rot="-5400000">
              <a:off x="-440874" y="1691374"/>
              <a:ext cx="70688" cy="626078"/>
              <a:chOff x="2339446" y="455930"/>
              <a:chExt cx="139700" cy="800100"/>
            </a:xfrm>
          </p:grpSpPr>
          <p:cxnSp>
            <p:nvCxnSpPr>
              <p:cNvPr id="1049" name="Google Shape;1049;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50" name="Google Shape;1050;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51" name="Google Shape;1051;p56"/>
            <p:cNvGrpSpPr/>
            <p:nvPr/>
          </p:nvGrpSpPr>
          <p:grpSpPr>
            <a:xfrm rot="-5400000">
              <a:off x="-440874" y="1215795"/>
              <a:ext cx="70688" cy="626078"/>
              <a:chOff x="2339446" y="455930"/>
              <a:chExt cx="139700" cy="800100"/>
            </a:xfrm>
          </p:grpSpPr>
          <p:cxnSp>
            <p:nvCxnSpPr>
              <p:cNvPr id="1052" name="Google Shape;1052;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53" name="Google Shape;1053;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54" name="Google Shape;1054;p56"/>
            <p:cNvGrpSpPr/>
            <p:nvPr/>
          </p:nvGrpSpPr>
          <p:grpSpPr>
            <a:xfrm rot="-5400000">
              <a:off x="-440873" y="740216"/>
              <a:ext cx="70688" cy="626078"/>
              <a:chOff x="2339446" y="455930"/>
              <a:chExt cx="139700" cy="800100"/>
            </a:xfrm>
          </p:grpSpPr>
          <p:cxnSp>
            <p:nvCxnSpPr>
              <p:cNvPr id="1055" name="Google Shape;1055;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56" name="Google Shape;1056;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057" name="Google Shape;1057;p5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058" name="Google Shape;1058;p5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059" name="Google Shape;1059;p56"/>
          <p:cNvGrpSpPr/>
          <p:nvPr/>
        </p:nvGrpSpPr>
        <p:grpSpPr>
          <a:xfrm>
            <a:off x="12303201" y="334652"/>
            <a:ext cx="402118" cy="6150598"/>
            <a:chOff x="-718569" y="334652"/>
            <a:chExt cx="645558" cy="6150598"/>
          </a:xfrm>
        </p:grpSpPr>
        <p:grpSp>
          <p:nvGrpSpPr>
            <p:cNvPr id="1060" name="Google Shape;1060;p56"/>
            <p:cNvGrpSpPr/>
            <p:nvPr/>
          </p:nvGrpSpPr>
          <p:grpSpPr>
            <a:xfrm rot="-5400000">
              <a:off x="-421394" y="5495992"/>
              <a:ext cx="70688" cy="626078"/>
              <a:chOff x="1416580" y="455930"/>
              <a:chExt cx="139700" cy="800100"/>
            </a:xfrm>
          </p:grpSpPr>
          <p:cxnSp>
            <p:nvCxnSpPr>
              <p:cNvPr id="1061" name="Google Shape;1061;p5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62" name="Google Shape;1062;p5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63" name="Google Shape;1063;p56"/>
            <p:cNvGrpSpPr/>
            <p:nvPr/>
          </p:nvGrpSpPr>
          <p:grpSpPr>
            <a:xfrm rot="-5400000">
              <a:off x="-440874" y="5020427"/>
              <a:ext cx="70688" cy="626078"/>
              <a:chOff x="2339446" y="455930"/>
              <a:chExt cx="139700" cy="800100"/>
            </a:xfrm>
          </p:grpSpPr>
          <p:cxnSp>
            <p:nvCxnSpPr>
              <p:cNvPr id="1064" name="Google Shape;1064;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65" name="Google Shape;1065;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66" name="Google Shape;1066;p56"/>
            <p:cNvGrpSpPr/>
            <p:nvPr/>
          </p:nvGrpSpPr>
          <p:grpSpPr>
            <a:xfrm rot="-5400000">
              <a:off x="-440874" y="4544848"/>
              <a:ext cx="70688" cy="626078"/>
              <a:chOff x="2339446" y="455930"/>
              <a:chExt cx="139700" cy="800100"/>
            </a:xfrm>
          </p:grpSpPr>
          <p:cxnSp>
            <p:nvCxnSpPr>
              <p:cNvPr id="1067" name="Google Shape;1067;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68" name="Google Shape;1068;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69" name="Google Shape;1069;p56"/>
            <p:cNvGrpSpPr/>
            <p:nvPr/>
          </p:nvGrpSpPr>
          <p:grpSpPr>
            <a:xfrm rot="-5400000">
              <a:off x="-440874" y="4069269"/>
              <a:ext cx="70688" cy="626078"/>
              <a:chOff x="2339446" y="455930"/>
              <a:chExt cx="139700" cy="800100"/>
            </a:xfrm>
          </p:grpSpPr>
          <p:cxnSp>
            <p:nvCxnSpPr>
              <p:cNvPr id="1070" name="Google Shape;1070;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1" name="Google Shape;1071;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72" name="Google Shape;1072;p56"/>
            <p:cNvGrpSpPr/>
            <p:nvPr/>
          </p:nvGrpSpPr>
          <p:grpSpPr>
            <a:xfrm rot="-5400000">
              <a:off x="-440874" y="3593690"/>
              <a:ext cx="70688" cy="626078"/>
              <a:chOff x="2339446" y="455930"/>
              <a:chExt cx="139700" cy="800100"/>
            </a:xfrm>
          </p:grpSpPr>
          <p:cxnSp>
            <p:nvCxnSpPr>
              <p:cNvPr id="1073" name="Google Shape;1073;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4" name="Google Shape;1074;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75" name="Google Shape;1075;p56"/>
            <p:cNvGrpSpPr/>
            <p:nvPr/>
          </p:nvGrpSpPr>
          <p:grpSpPr>
            <a:xfrm rot="-5400000">
              <a:off x="-440874" y="3118111"/>
              <a:ext cx="70688" cy="626078"/>
              <a:chOff x="2339446" y="455930"/>
              <a:chExt cx="139700" cy="800100"/>
            </a:xfrm>
          </p:grpSpPr>
          <p:cxnSp>
            <p:nvCxnSpPr>
              <p:cNvPr id="1076" name="Google Shape;1076;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7" name="Google Shape;1077;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78" name="Google Shape;1078;p56"/>
            <p:cNvGrpSpPr/>
            <p:nvPr/>
          </p:nvGrpSpPr>
          <p:grpSpPr>
            <a:xfrm rot="-5400000">
              <a:off x="-440874" y="2642532"/>
              <a:ext cx="70688" cy="626078"/>
              <a:chOff x="2339446" y="455930"/>
              <a:chExt cx="139700" cy="800100"/>
            </a:xfrm>
          </p:grpSpPr>
          <p:cxnSp>
            <p:nvCxnSpPr>
              <p:cNvPr id="1079" name="Google Shape;1079;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80" name="Google Shape;1080;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1" name="Google Shape;1081;p56"/>
            <p:cNvGrpSpPr/>
            <p:nvPr/>
          </p:nvGrpSpPr>
          <p:grpSpPr>
            <a:xfrm rot="-5400000">
              <a:off x="-440874" y="2166953"/>
              <a:ext cx="70688" cy="626078"/>
              <a:chOff x="2339446" y="455930"/>
              <a:chExt cx="139700" cy="800100"/>
            </a:xfrm>
          </p:grpSpPr>
          <p:cxnSp>
            <p:nvCxnSpPr>
              <p:cNvPr id="1082" name="Google Shape;1082;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83" name="Google Shape;1083;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4" name="Google Shape;1084;p56"/>
            <p:cNvGrpSpPr/>
            <p:nvPr/>
          </p:nvGrpSpPr>
          <p:grpSpPr>
            <a:xfrm rot="-5400000">
              <a:off x="-440874" y="1691374"/>
              <a:ext cx="70688" cy="626078"/>
              <a:chOff x="2339446" y="455930"/>
              <a:chExt cx="139700" cy="800100"/>
            </a:xfrm>
          </p:grpSpPr>
          <p:cxnSp>
            <p:nvCxnSpPr>
              <p:cNvPr id="1085" name="Google Shape;1085;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86" name="Google Shape;1086;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7" name="Google Shape;1087;p56"/>
            <p:cNvGrpSpPr/>
            <p:nvPr/>
          </p:nvGrpSpPr>
          <p:grpSpPr>
            <a:xfrm rot="-5400000">
              <a:off x="-440874" y="1215795"/>
              <a:ext cx="70688" cy="626078"/>
              <a:chOff x="2339446" y="455930"/>
              <a:chExt cx="139700" cy="800100"/>
            </a:xfrm>
          </p:grpSpPr>
          <p:cxnSp>
            <p:nvCxnSpPr>
              <p:cNvPr id="1088" name="Google Shape;1088;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89" name="Google Shape;1089;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90" name="Google Shape;1090;p56"/>
            <p:cNvGrpSpPr/>
            <p:nvPr/>
          </p:nvGrpSpPr>
          <p:grpSpPr>
            <a:xfrm rot="-5400000">
              <a:off x="-440873" y="740216"/>
              <a:ext cx="70688" cy="626078"/>
              <a:chOff x="2339446" y="455930"/>
              <a:chExt cx="139700" cy="800100"/>
            </a:xfrm>
          </p:grpSpPr>
          <p:cxnSp>
            <p:nvCxnSpPr>
              <p:cNvPr id="1091" name="Google Shape;1091;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92" name="Google Shape;1092;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093" name="Google Shape;1093;p5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094" name="Google Shape;1094;p5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pic>
        <p:nvPicPr>
          <p:cNvPr id="1095" name="Google Shape;1095;p56"/>
          <p:cNvPicPr preferRelativeResize="0"/>
          <p:nvPr/>
        </p:nvPicPr>
        <p:blipFill rotWithShape="1">
          <a:blip r:embed="rId2">
            <a:alphaModFix/>
          </a:blip>
          <a:srcRect/>
          <a:stretch/>
        </p:blipFill>
        <p:spPr>
          <a:xfrm>
            <a:off x="471332" y="452607"/>
            <a:ext cx="4543863" cy="602199"/>
          </a:xfrm>
          <a:prstGeom prst="rect">
            <a:avLst/>
          </a:prstGeom>
          <a:noFill/>
          <a:ln>
            <a:noFill/>
          </a:ln>
        </p:spPr>
      </p:pic>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ivider- Lt Blue with Eyebrow">
  <p:cSld name="Divider- Lt Blue with Eyebrow">
    <p:bg>
      <p:bgPr>
        <a:solidFill>
          <a:srgbClr val="1EBBF9"/>
        </a:solidFill>
        <a:effectLst/>
      </p:bgPr>
    </p:bg>
    <p:spTree>
      <p:nvGrpSpPr>
        <p:cNvPr id="1" name="Shape 1096"/>
        <p:cNvGrpSpPr/>
        <p:nvPr/>
      </p:nvGrpSpPr>
      <p:grpSpPr>
        <a:xfrm>
          <a:off x="0" y="0"/>
          <a:ext cx="0" cy="0"/>
          <a:chOff x="0" y="0"/>
          <a:chExt cx="0" cy="0"/>
        </a:xfrm>
      </p:grpSpPr>
      <p:sp>
        <p:nvSpPr>
          <p:cNvPr id="1097" name="Google Shape;1097;p57"/>
          <p:cNvSpPr txBox="1">
            <a:spLocks noGrp="1"/>
          </p:cNvSpPr>
          <p:nvPr>
            <p:ph type="title"/>
          </p:nvPr>
        </p:nvSpPr>
        <p:spPr>
          <a:xfrm>
            <a:off x="497563" y="2858472"/>
            <a:ext cx="92274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8" name="Google Shape;1098;p57"/>
          <p:cNvSpPr txBox="1">
            <a:spLocks noGrp="1"/>
          </p:cNvSpPr>
          <p:nvPr>
            <p:ph type="body" idx="1"/>
          </p:nvPr>
        </p:nvSpPr>
        <p:spPr>
          <a:xfrm>
            <a:off x="531811" y="2699253"/>
            <a:ext cx="7644000" cy="489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lt1"/>
              </a:buClr>
              <a:buSzPts val="1800"/>
              <a:buFont typeface="Arial"/>
              <a:buNone/>
              <a:defRPr sz="1800">
                <a:solidFill>
                  <a:schemeClr val="lt1"/>
                </a:solidFill>
              </a:defRPr>
            </a:lvl1pPr>
            <a:lvl2pPr marL="914400" lvl="1" indent="-228600" algn="l">
              <a:lnSpc>
                <a:spcPct val="95000"/>
              </a:lnSpc>
              <a:spcBef>
                <a:spcPts val="400"/>
              </a:spcBef>
              <a:spcAft>
                <a:spcPts val="0"/>
              </a:spcAft>
              <a:buClr>
                <a:schemeClr val="lt1"/>
              </a:buClr>
              <a:buSzPts val="1620"/>
              <a:buFont typeface="Arial"/>
              <a:buNone/>
              <a:defRPr sz="1800">
                <a:solidFill>
                  <a:schemeClr val="lt1"/>
                </a:solidFill>
              </a:defRPr>
            </a:lvl2pPr>
            <a:lvl3pPr marL="1371600" lvl="2" indent="-331469" algn="l">
              <a:lnSpc>
                <a:spcPct val="95000"/>
              </a:lnSpc>
              <a:spcBef>
                <a:spcPts val="1600"/>
              </a:spcBef>
              <a:spcAft>
                <a:spcPts val="0"/>
              </a:spcAft>
              <a:buClr>
                <a:schemeClr val="lt1"/>
              </a:buClr>
              <a:buSzPts val="1620"/>
              <a:buChar char="•"/>
              <a:defRPr sz="1800">
                <a:solidFill>
                  <a:schemeClr val="lt1"/>
                </a:solidFill>
              </a:defRPr>
            </a:lvl3pPr>
            <a:lvl4pPr marL="1828800" lvl="3" indent="-342900" algn="l">
              <a:lnSpc>
                <a:spcPct val="90000"/>
              </a:lnSpc>
              <a:spcBef>
                <a:spcPts val="400"/>
              </a:spcBef>
              <a:spcAft>
                <a:spcPts val="0"/>
              </a:spcAft>
              <a:buClr>
                <a:schemeClr val="lt1"/>
              </a:buClr>
              <a:buSzPts val="1800"/>
              <a:buChar char="–"/>
              <a:defRPr sz="1800">
                <a:solidFill>
                  <a:schemeClr val="lt1"/>
                </a:solidFill>
              </a:defRPr>
            </a:lvl4pPr>
            <a:lvl5pPr marL="2286000" lvl="4" indent="-228600" algn="l">
              <a:lnSpc>
                <a:spcPct val="90000"/>
              </a:lnSpc>
              <a:spcBef>
                <a:spcPts val="400"/>
              </a:spcBef>
              <a:spcAft>
                <a:spcPts val="0"/>
              </a:spcAft>
              <a:buSzPts val="1620"/>
              <a:buFont typeface="Arial"/>
              <a:buNone/>
              <a:defRPr sz="18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grpSp>
        <p:nvGrpSpPr>
          <p:cNvPr id="1099" name="Google Shape;1099;p57"/>
          <p:cNvGrpSpPr/>
          <p:nvPr/>
        </p:nvGrpSpPr>
        <p:grpSpPr>
          <a:xfrm>
            <a:off x="607995" y="-384971"/>
            <a:ext cx="10976722" cy="340523"/>
            <a:chOff x="641881" y="-847090"/>
            <a:chExt cx="10917765" cy="800100"/>
          </a:xfrm>
        </p:grpSpPr>
        <p:grpSp>
          <p:nvGrpSpPr>
            <p:cNvPr id="1100" name="Google Shape;1100;p57"/>
            <p:cNvGrpSpPr/>
            <p:nvPr/>
          </p:nvGrpSpPr>
          <p:grpSpPr>
            <a:xfrm>
              <a:off x="1423636" y="-847090"/>
              <a:ext cx="139700" cy="800100"/>
              <a:chOff x="1416580" y="455930"/>
              <a:chExt cx="139700" cy="800100"/>
            </a:xfrm>
          </p:grpSpPr>
          <p:cxnSp>
            <p:nvCxnSpPr>
              <p:cNvPr id="1101" name="Google Shape;1101;p5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2" name="Google Shape;1102;p5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03" name="Google Shape;1103;p57"/>
            <p:cNvGrpSpPr/>
            <p:nvPr/>
          </p:nvGrpSpPr>
          <p:grpSpPr>
            <a:xfrm>
              <a:off x="2345091" y="-847090"/>
              <a:ext cx="139700" cy="800100"/>
              <a:chOff x="2339446" y="455930"/>
              <a:chExt cx="139700" cy="800100"/>
            </a:xfrm>
          </p:grpSpPr>
          <p:cxnSp>
            <p:nvCxnSpPr>
              <p:cNvPr id="1104" name="Google Shape;1104;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5" name="Google Shape;1105;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06" name="Google Shape;1106;p57"/>
            <p:cNvGrpSpPr/>
            <p:nvPr/>
          </p:nvGrpSpPr>
          <p:grpSpPr>
            <a:xfrm>
              <a:off x="3266546" y="-847090"/>
              <a:ext cx="139700" cy="800100"/>
              <a:chOff x="2339446" y="455930"/>
              <a:chExt cx="139700" cy="800100"/>
            </a:xfrm>
          </p:grpSpPr>
          <p:cxnSp>
            <p:nvCxnSpPr>
              <p:cNvPr id="1107" name="Google Shape;1107;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8" name="Google Shape;1108;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09" name="Google Shape;1109;p57"/>
            <p:cNvGrpSpPr/>
            <p:nvPr/>
          </p:nvGrpSpPr>
          <p:grpSpPr>
            <a:xfrm>
              <a:off x="4188001" y="-847090"/>
              <a:ext cx="139700" cy="800100"/>
              <a:chOff x="2339446" y="455930"/>
              <a:chExt cx="139700" cy="800100"/>
            </a:xfrm>
          </p:grpSpPr>
          <p:cxnSp>
            <p:nvCxnSpPr>
              <p:cNvPr id="1110" name="Google Shape;1110;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11" name="Google Shape;1111;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2" name="Google Shape;1112;p57"/>
            <p:cNvGrpSpPr/>
            <p:nvPr/>
          </p:nvGrpSpPr>
          <p:grpSpPr>
            <a:xfrm>
              <a:off x="5109456" y="-847090"/>
              <a:ext cx="139700" cy="800100"/>
              <a:chOff x="2339446" y="455930"/>
              <a:chExt cx="139700" cy="800100"/>
            </a:xfrm>
          </p:grpSpPr>
          <p:cxnSp>
            <p:nvCxnSpPr>
              <p:cNvPr id="1113" name="Google Shape;1113;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14" name="Google Shape;1114;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5" name="Google Shape;1115;p57"/>
            <p:cNvGrpSpPr/>
            <p:nvPr/>
          </p:nvGrpSpPr>
          <p:grpSpPr>
            <a:xfrm>
              <a:off x="6030911" y="-847090"/>
              <a:ext cx="139700" cy="800100"/>
              <a:chOff x="2339446" y="455930"/>
              <a:chExt cx="139700" cy="800100"/>
            </a:xfrm>
          </p:grpSpPr>
          <p:cxnSp>
            <p:nvCxnSpPr>
              <p:cNvPr id="1116" name="Google Shape;1116;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17" name="Google Shape;1117;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8" name="Google Shape;1118;p57"/>
            <p:cNvGrpSpPr/>
            <p:nvPr/>
          </p:nvGrpSpPr>
          <p:grpSpPr>
            <a:xfrm>
              <a:off x="6952366" y="-847090"/>
              <a:ext cx="139700" cy="800100"/>
              <a:chOff x="2339446" y="455930"/>
              <a:chExt cx="139700" cy="800100"/>
            </a:xfrm>
          </p:grpSpPr>
          <p:cxnSp>
            <p:nvCxnSpPr>
              <p:cNvPr id="1119" name="Google Shape;1119;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0" name="Google Shape;1120;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21" name="Google Shape;1121;p57"/>
            <p:cNvGrpSpPr/>
            <p:nvPr/>
          </p:nvGrpSpPr>
          <p:grpSpPr>
            <a:xfrm>
              <a:off x="7873821" y="-847090"/>
              <a:ext cx="139700" cy="800100"/>
              <a:chOff x="2339446" y="455930"/>
              <a:chExt cx="139700" cy="800100"/>
            </a:xfrm>
          </p:grpSpPr>
          <p:cxnSp>
            <p:nvCxnSpPr>
              <p:cNvPr id="1122" name="Google Shape;1122;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3" name="Google Shape;1123;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24" name="Google Shape;1124;p57"/>
            <p:cNvGrpSpPr/>
            <p:nvPr/>
          </p:nvGrpSpPr>
          <p:grpSpPr>
            <a:xfrm>
              <a:off x="8795276" y="-847090"/>
              <a:ext cx="139700" cy="800100"/>
              <a:chOff x="2339446" y="455930"/>
              <a:chExt cx="139700" cy="800100"/>
            </a:xfrm>
          </p:grpSpPr>
          <p:cxnSp>
            <p:nvCxnSpPr>
              <p:cNvPr id="1125" name="Google Shape;1125;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6" name="Google Shape;1126;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27" name="Google Shape;1127;p57"/>
            <p:cNvGrpSpPr/>
            <p:nvPr/>
          </p:nvGrpSpPr>
          <p:grpSpPr>
            <a:xfrm>
              <a:off x="9716731" y="-847090"/>
              <a:ext cx="139700" cy="800100"/>
              <a:chOff x="2339446" y="455930"/>
              <a:chExt cx="139700" cy="800100"/>
            </a:xfrm>
          </p:grpSpPr>
          <p:cxnSp>
            <p:nvCxnSpPr>
              <p:cNvPr id="1128" name="Google Shape;1128;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9" name="Google Shape;1129;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0" name="Google Shape;1130;p57"/>
            <p:cNvGrpSpPr/>
            <p:nvPr/>
          </p:nvGrpSpPr>
          <p:grpSpPr>
            <a:xfrm>
              <a:off x="10638186" y="-847090"/>
              <a:ext cx="139700" cy="800100"/>
              <a:chOff x="2339446" y="455930"/>
              <a:chExt cx="139700" cy="800100"/>
            </a:xfrm>
          </p:grpSpPr>
          <p:cxnSp>
            <p:nvCxnSpPr>
              <p:cNvPr id="1131" name="Google Shape;1131;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2" name="Google Shape;1132;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33" name="Google Shape;1133;p5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4" name="Google Shape;1134;p5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5" name="Google Shape;1135;p57"/>
          <p:cNvGrpSpPr/>
          <p:nvPr/>
        </p:nvGrpSpPr>
        <p:grpSpPr>
          <a:xfrm>
            <a:off x="607995" y="6946864"/>
            <a:ext cx="10976722" cy="340603"/>
            <a:chOff x="641881" y="-847090"/>
            <a:chExt cx="10917765" cy="800100"/>
          </a:xfrm>
        </p:grpSpPr>
        <p:grpSp>
          <p:nvGrpSpPr>
            <p:cNvPr id="1136" name="Google Shape;1136;p57"/>
            <p:cNvGrpSpPr/>
            <p:nvPr/>
          </p:nvGrpSpPr>
          <p:grpSpPr>
            <a:xfrm>
              <a:off x="1423636" y="-847090"/>
              <a:ext cx="139700" cy="800100"/>
              <a:chOff x="1416580" y="455930"/>
              <a:chExt cx="139700" cy="800100"/>
            </a:xfrm>
          </p:grpSpPr>
          <p:cxnSp>
            <p:nvCxnSpPr>
              <p:cNvPr id="1137" name="Google Shape;1137;p5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8" name="Google Shape;1138;p5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9" name="Google Shape;1139;p57"/>
            <p:cNvGrpSpPr/>
            <p:nvPr/>
          </p:nvGrpSpPr>
          <p:grpSpPr>
            <a:xfrm>
              <a:off x="2345091" y="-847090"/>
              <a:ext cx="139700" cy="800100"/>
              <a:chOff x="2339446" y="455930"/>
              <a:chExt cx="139700" cy="800100"/>
            </a:xfrm>
          </p:grpSpPr>
          <p:cxnSp>
            <p:nvCxnSpPr>
              <p:cNvPr id="1140" name="Google Shape;1140;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1" name="Google Shape;1141;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2" name="Google Shape;1142;p57"/>
            <p:cNvGrpSpPr/>
            <p:nvPr/>
          </p:nvGrpSpPr>
          <p:grpSpPr>
            <a:xfrm>
              <a:off x="3266546" y="-847090"/>
              <a:ext cx="139700" cy="800100"/>
              <a:chOff x="2339446" y="455930"/>
              <a:chExt cx="139700" cy="800100"/>
            </a:xfrm>
          </p:grpSpPr>
          <p:cxnSp>
            <p:nvCxnSpPr>
              <p:cNvPr id="1143" name="Google Shape;1143;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4" name="Google Shape;1144;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5" name="Google Shape;1145;p57"/>
            <p:cNvGrpSpPr/>
            <p:nvPr/>
          </p:nvGrpSpPr>
          <p:grpSpPr>
            <a:xfrm>
              <a:off x="4188001" y="-847090"/>
              <a:ext cx="139700" cy="800100"/>
              <a:chOff x="2339446" y="455930"/>
              <a:chExt cx="139700" cy="800100"/>
            </a:xfrm>
          </p:grpSpPr>
          <p:cxnSp>
            <p:nvCxnSpPr>
              <p:cNvPr id="1146" name="Google Shape;1146;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7" name="Google Shape;1147;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8" name="Google Shape;1148;p57"/>
            <p:cNvGrpSpPr/>
            <p:nvPr/>
          </p:nvGrpSpPr>
          <p:grpSpPr>
            <a:xfrm>
              <a:off x="5109456" y="-847090"/>
              <a:ext cx="139700" cy="800100"/>
              <a:chOff x="2339446" y="455930"/>
              <a:chExt cx="139700" cy="800100"/>
            </a:xfrm>
          </p:grpSpPr>
          <p:cxnSp>
            <p:nvCxnSpPr>
              <p:cNvPr id="1149" name="Google Shape;1149;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0" name="Google Shape;1150;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51" name="Google Shape;1151;p57"/>
            <p:cNvGrpSpPr/>
            <p:nvPr/>
          </p:nvGrpSpPr>
          <p:grpSpPr>
            <a:xfrm>
              <a:off x="6030911" y="-847090"/>
              <a:ext cx="139700" cy="800100"/>
              <a:chOff x="2339446" y="455930"/>
              <a:chExt cx="139700" cy="800100"/>
            </a:xfrm>
          </p:grpSpPr>
          <p:cxnSp>
            <p:nvCxnSpPr>
              <p:cNvPr id="1152" name="Google Shape;1152;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3" name="Google Shape;1153;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54" name="Google Shape;1154;p57"/>
            <p:cNvGrpSpPr/>
            <p:nvPr/>
          </p:nvGrpSpPr>
          <p:grpSpPr>
            <a:xfrm>
              <a:off x="6952366" y="-847090"/>
              <a:ext cx="139700" cy="800100"/>
              <a:chOff x="2339446" y="455930"/>
              <a:chExt cx="139700" cy="800100"/>
            </a:xfrm>
          </p:grpSpPr>
          <p:cxnSp>
            <p:nvCxnSpPr>
              <p:cNvPr id="1155" name="Google Shape;1155;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6" name="Google Shape;1156;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57" name="Google Shape;1157;p57"/>
            <p:cNvGrpSpPr/>
            <p:nvPr/>
          </p:nvGrpSpPr>
          <p:grpSpPr>
            <a:xfrm>
              <a:off x="7873821" y="-847090"/>
              <a:ext cx="139700" cy="800100"/>
              <a:chOff x="2339446" y="455930"/>
              <a:chExt cx="139700" cy="800100"/>
            </a:xfrm>
          </p:grpSpPr>
          <p:cxnSp>
            <p:nvCxnSpPr>
              <p:cNvPr id="1158" name="Google Shape;1158;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9" name="Google Shape;1159;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0" name="Google Shape;1160;p57"/>
            <p:cNvGrpSpPr/>
            <p:nvPr/>
          </p:nvGrpSpPr>
          <p:grpSpPr>
            <a:xfrm>
              <a:off x="8795276" y="-847090"/>
              <a:ext cx="139700" cy="800100"/>
              <a:chOff x="2339446" y="455930"/>
              <a:chExt cx="139700" cy="800100"/>
            </a:xfrm>
          </p:grpSpPr>
          <p:cxnSp>
            <p:nvCxnSpPr>
              <p:cNvPr id="1161" name="Google Shape;1161;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2" name="Google Shape;1162;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3" name="Google Shape;1163;p57"/>
            <p:cNvGrpSpPr/>
            <p:nvPr/>
          </p:nvGrpSpPr>
          <p:grpSpPr>
            <a:xfrm>
              <a:off x="9716731" y="-847090"/>
              <a:ext cx="139700" cy="800100"/>
              <a:chOff x="2339446" y="455930"/>
              <a:chExt cx="139700" cy="800100"/>
            </a:xfrm>
          </p:grpSpPr>
          <p:cxnSp>
            <p:nvCxnSpPr>
              <p:cNvPr id="1164" name="Google Shape;1164;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5" name="Google Shape;1165;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6" name="Google Shape;1166;p57"/>
            <p:cNvGrpSpPr/>
            <p:nvPr/>
          </p:nvGrpSpPr>
          <p:grpSpPr>
            <a:xfrm>
              <a:off x="10638186" y="-847090"/>
              <a:ext cx="139700" cy="800100"/>
              <a:chOff x="2339446" y="455930"/>
              <a:chExt cx="139700" cy="800100"/>
            </a:xfrm>
          </p:grpSpPr>
          <p:cxnSp>
            <p:nvCxnSpPr>
              <p:cNvPr id="1167" name="Google Shape;1167;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8" name="Google Shape;1168;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69" name="Google Shape;1169;p5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0" name="Google Shape;1170;p5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1" name="Google Shape;1171;p57"/>
          <p:cNvGrpSpPr/>
          <p:nvPr/>
        </p:nvGrpSpPr>
        <p:grpSpPr>
          <a:xfrm>
            <a:off x="-470014" y="334652"/>
            <a:ext cx="409026" cy="6150598"/>
            <a:chOff x="-718569" y="334652"/>
            <a:chExt cx="645558" cy="6150598"/>
          </a:xfrm>
        </p:grpSpPr>
        <p:grpSp>
          <p:nvGrpSpPr>
            <p:cNvPr id="1172" name="Google Shape;1172;p57"/>
            <p:cNvGrpSpPr/>
            <p:nvPr/>
          </p:nvGrpSpPr>
          <p:grpSpPr>
            <a:xfrm rot="-5400000">
              <a:off x="-421394" y="5495992"/>
              <a:ext cx="70688" cy="626078"/>
              <a:chOff x="1416580" y="455930"/>
              <a:chExt cx="139700" cy="800100"/>
            </a:xfrm>
          </p:grpSpPr>
          <p:cxnSp>
            <p:nvCxnSpPr>
              <p:cNvPr id="1173" name="Google Shape;1173;p5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4" name="Google Shape;1174;p5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5" name="Google Shape;1175;p57"/>
            <p:cNvGrpSpPr/>
            <p:nvPr/>
          </p:nvGrpSpPr>
          <p:grpSpPr>
            <a:xfrm rot="-5400000">
              <a:off x="-440874" y="5020427"/>
              <a:ext cx="70688" cy="626078"/>
              <a:chOff x="2339446" y="455930"/>
              <a:chExt cx="139700" cy="800100"/>
            </a:xfrm>
          </p:grpSpPr>
          <p:cxnSp>
            <p:nvCxnSpPr>
              <p:cNvPr id="1176" name="Google Shape;1176;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7" name="Google Shape;1177;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8" name="Google Shape;1178;p57"/>
            <p:cNvGrpSpPr/>
            <p:nvPr/>
          </p:nvGrpSpPr>
          <p:grpSpPr>
            <a:xfrm rot="-5400000">
              <a:off x="-440874" y="4544848"/>
              <a:ext cx="70688" cy="626078"/>
              <a:chOff x="2339446" y="455930"/>
              <a:chExt cx="139700" cy="800100"/>
            </a:xfrm>
          </p:grpSpPr>
          <p:cxnSp>
            <p:nvCxnSpPr>
              <p:cNvPr id="1179" name="Google Shape;1179;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0" name="Google Shape;1180;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1" name="Google Shape;1181;p57"/>
            <p:cNvGrpSpPr/>
            <p:nvPr/>
          </p:nvGrpSpPr>
          <p:grpSpPr>
            <a:xfrm rot="-5400000">
              <a:off x="-440874" y="4069269"/>
              <a:ext cx="70688" cy="626078"/>
              <a:chOff x="2339446" y="455930"/>
              <a:chExt cx="139700" cy="800100"/>
            </a:xfrm>
          </p:grpSpPr>
          <p:cxnSp>
            <p:nvCxnSpPr>
              <p:cNvPr id="1182" name="Google Shape;1182;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3" name="Google Shape;1183;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4" name="Google Shape;1184;p57"/>
            <p:cNvGrpSpPr/>
            <p:nvPr/>
          </p:nvGrpSpPr>
          <p:grpSpPr>
            <a:xfrm rot="-5400000">
              <a:off x="-440874" y="3593690"/>
              <a:ext cx="70688" cy="626078"/>
              <a:chOff x="2339446" y="455930"/>
              <a:chExt cx="139700" cy="800100"/>
            </a:xfrm>
          </p:grpSpPr>
          <p:cxnSp>
            <p:nvCxnSpPr>
              <p:cNvPr id="1185" name="Google Shape;1185;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6" name="Google Shape;1186;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7" name="Google Shape;1187;p57"/>
            <p:cNvGrpSpPr/>
            <p:nvPr/>
          </p:nvGrpSpPr>
          <p:grpSpPr>
            <a:xfrm rot="-5400000">
              <a:off x="-440874" y="3118111"/>
              <a:ext cx="70688" cy="626078"/>
              <a:chOff x="2339446" y="455930"/>
              <a:chExt cx="139700" cy="800100"/>
            </a:xfrm>
          </p:grpSpPr>
          <p:cxnSp>
            <p:nvCxnSpPr>
              <p:cNvPr id="1188" name="Google Shape;1188;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9" name="Google Shape;1189;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0" name="Google Shape;1190;p57"/>
            <p:cNvGrpSpPr/>
            <p:nvPr/>
          </p:nvGrpSpPr>
          <p:grpSpPr>
            <a:xfrm rot="-5400000">
              <a:off x="-440874" y="2642532"/>
              <a:ext cx="70688" cy="626078"/>
              <a:chOff x="2339446" y="455930"/>
              <a:chExt cx="139700" cy="800100"/>
            </a:xfrm>
          </p:grpSpPr>
          <p:cxnSp>
            <p:nvCxnSpPr>
              <p:cNvPr id="1191" name="Google Shape;1191;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2" name="Google Shape;1192;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3" name="Google Shape;1193;p57"/>
            <p:cNvGrpSpPr/>
            <p:nvPr/>
          </p:nvGrpSpPr>
          <p:grpSpPr>
            <a:xfrm rot="-5400000">
              <a:off x="-440874" y="2166953"/>
              <a:ext cx="70688" cy="626078"/>
              <a:chOff x="2339446" y="455930"/>
              <a:chExt cx="139700" cy="800100"/>
            </a:xfrm>
          </p:grpSpPr>
          <p:cxnSp>
            <p:nvCxnSpPr>
              <p:cNvPr id="1194" name="Google Shape;1194;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5" name="Google Shape;1195;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6" name="Google Shape;1196;p57"/>
            <p:cNvGrpSpPr/>
            <p:nvPr/>
          </p:nvGrpSpPr>
          <p:grpSpPr>
            <a:xfrm rot="-5400000">
              <a:off x="-440874" y="1691374"/>
              <a:ext cx="70688" cy="626078"/>
              <a:chOff x="2339446" y="455930"/>
              <a:chExt cx="139700" cy="800100"/>
            </a:xfrm>
          </p:grpSpPr>
          <p:cxnSp>
            <p:nvCxnSpPr>
              <p:cNvPr id="1197" name="Google Shape;1197;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8" name="Google Shape;1198;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9" name="Google Shape;1199;p57"/>
            <p:cNvGrpSpPr/>
            <p:nvPr/>
          </p:nvGrpSpPr>
          <p:grpSpPr>
            <a:xfrm rot="-5400000">
              <a:off x="-440874" y="1215795"/>
              <a:ext cx="70688" cy="626078"/>
              <a:chOff x="2339446" y="455930"/>
              <a:chExt cx="139700" cy="800100"/>
            </a:xfrm>
          </p:grpSpPr>
          <p:cxnSp>
            <p:nvCxnSpPr>
              <p:cNvPr id="1200" name="Google Shape;1200;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01" name="Google Shape;1201;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02" name="Google Shape;1202;p57"/>
            <p:cNvGrpSpPr/>
            <p:nvPr/>
          </p:nvGrpSpPr>
          <p:grpSpPr>
            <a:xfrm rot="-5400000">
              <a:off x="-440873" y="740216"/>
              <a:ext cx="70688" cy="626078"/>
              <a:chOff x="2339446" y="455930"/>
              <a:chExt cx="139700" cy="800100"/>
            </a:xfrm>
          </p:grpSpPr>
          <p:cxnSp>
            <p:nvCxnSpPr>
              <p:cNvPr id="1203" name="Google Shape;1203;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04" name="Google Shape;1204;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205" name="Google Shape;1205;p57"/>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206" name="Google Shape;1206;p57"/>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207" name="Google Shape;1207;p57"/>
          <p:cNvGrpSpPr/>
          <p:nvPr/>
        </p:nvGrpSpPr>
        <p:grpSpPr>
          <a:xfrm>
            <a:off x="12303201" y="334652"/>
            <a:ext cx="402118" cy="6150598"/>
            <a:chOff x="-718569" y="334652"/>
            <a:chExt cx="645558" cy="6150598"/>
          </a:xfrm>
        </p:grpSpPr>
        <p:grpSp>
          <p:nvGrpSpPr>
            <p:cNvPr id="1208" name="Google Shape;1208;p57"/>
            <p:cNvGrpSpPr/>
            <p:nvPr/>
          </p:nvGrpSpPr>
          <p:grpSpPr>
            <a:xfrm rot="-5400000">
              <a:off x="-421394" y="5495992"/>
              <a:ext cx="70688" cy="626078"/>
              <a:chOff x="1416580" y="455930"/>
              <a:chExt cx="139700" cy="800100"/>
            </a:xfrm>
          </p:grpSpPr>
          <p:cxnSp>
            <p:nvCxnSpPr>
              <p:cNvPr id="1209" name="Google Shape;1209;p5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0" name="Google Shape;1210;p5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1" name="Google Shape;1211;p57"/>
            <p:cNvGrpSpPr/>
            <p:nvPr/>
          </p:nvGrpSpPr>
          <p:grpSpPr>
            <a:xfrm rot="-5400000">
              <a:off x="-440874" y="5020427"/>
              <a:ext cx="70688" cy="626078"/>
              <a:chOff x="2339446" y="455930"/>
              <a:chExt cx="139700" cy="800100"/>
            </a:xfrm>
          </p:grpSpPr>
          <p:cxnSp>
            <p:nvCxnSpPr>
              <p:cNvPr id="1212" name="Google Shape;1212;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3" name="Google Shape;1213;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4" name="Google Shape;1214;p57"/>
            <p:cNvGrpSpPr/>
            <p:nvPr/>
          </p:nvGrpSpPr>
          <p:grpSpPr>
            <a:xfrm rot="-5400000">
              <a:off x="-440874" y="4544848"/>
              <a:ext cx="70688" cy="626078"/>
              <a:chOff x="2339446" y="455930"/>
              <a:chExt cx="139700" cy="800100"/>
            </a:xfrm>
          </p:grpSpPr>
          <p:cxnSp>
            <p:nvCxnSpPr>
              <p:cNvPr id="1215" name="Google Shape;1215;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6" name="Google Shape;1216;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7" name="Google Shape;1217;p57"/>
            <p:cNvGrpSpPr/>
            <p:nvPr/>
          </p:nvGrpSpPr>
          <p:grpSpPr>
            <a:xfrm rot="-5400000">
              <a:off x="-440874" y="4069269"/>
              <a:ext cx="70688" cy="626078"/>
              <a:chOff x="2339446" y="455930"/>
              <a:chExt cx="139700" cy="800100"/>
            </a:xfrm>
          </p:grpSpPr>
          <p:cxnSp>
            <p:nvCxnSpPr>
              <p:cNvPr id="1218" name="Google Shape;1218;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9" name="Google Shape;1219;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0" name="Google Shape;1220;p57"/>
            <p:cNvGrpSpPr/>
            <p:nvPr/>
          </p:nvGrpSpPr>
          <p:grpSpPr>
            <a:xfrm rot="-5400000">
              <a:off x="-440874" y="3593690"/>
              <a:ext cx="70688" cy="626078"/>
              <a:chOff x="2339446" y="455930"/>
              <a:chExt cx="139700" cy="800100"/>
            </a:xfrm>
          </p:grpSpPr>
          <p:cxnSp>
            <p:nvCxnSpPr>
              <p:cNvPr id="1221" name="Google Shape;1221;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2" name="Google Shape;1222;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3" name="Google Shape;1223;p57"/>
            <p:cNvGrpSpPr/>
            <p:nvPr/>
          </p:nvGrpSpPr>
          <p:grpSpPr>
            <a:xfrm rot="-5400000">
              <a:off x="-440874" y="3118111"/>
              <a:ext cx="70688" cy="626078"/>
              <a:chOff x="2339446" y="455930"/>
              <a:chExt cx="139700" cy="800100"/>
            </a:xfrm>
          </p:grpSpPr>
          <p:cxnSp>
            <p:nvCxnSpPr>
              <p:cNvPr id="1224" name="Google Shape;1224;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5" name="Google Shape;1225;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6" name="Google Shape;1226;p57"/>
            <p:cNvGrpSpPr/>
            <p:nvPr/>
          </p:nvGrpSpPr>
          <p:grpSpPr>
            <a:xfrm rot="-5400000">
              <a:off x="-440874" y="2642532"/>
              <a:ext cx="70688" cy="626078"/>
              <a:chOff x="2339446" y="455930"/>
              <a:chExt cx="139700" cy="800100"/>
            </a:xfrm>
          </p:grpSpPr>
          <p:cxnSp>
            <p:nvCxnSpPr>
              <p:cNvPr id="1227" name="Google Shape;1227;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8" name="Google Shape;1228;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9" name="Google Shape;1229;p57"/>
            <p:cNvGrpSpPr/>
            <p:nvPr/>
          </p:nvGrpSpPr>
          <p:grpSpPr>
            <a:xfrm rot="-5400000">
              <a:off x="-440874" y="2166953"/>
              <a:ext cx="70688" cy="626078"/>
              <a:chOff x="2339446" y="455930"/>
              <a:chExt cx="139700" cy="800100"/>
            </a:xfrm>
          </p:grpSpPr>
          <p:cxnSp>
            <p:nvCxnSpPr>
              <p:cNvPr id="1230" name="Google Shape;1230;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1" name="Google Shape;1231;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2" name="Google Shape;1232;p57"/>
            <p:cNvGrpSpPr/>
            <p:nvPr/>
          </p:nvGrpSpPr>
          <p:grpSpPr>
            <a:xfrm rot="-5400000">
              <a:off x="-440874" y="1691374"/>
              <a:ext cx="70688" cy="626078"/>
              <a:chOff x="2339446" y="455930"/>
              <a:chExt cx="139700" cy="800100"/>
            </a:xfrm>
          </p:grpSpPr>
          <p:cxnSp>
            <p:nvCxnSpPr>
              <p:cNvPr id="1233" name="Google Shape;1233;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4" name="Google Shape;1234;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5" name="Google Shape;1235;p57"/>
            <p:cNvGrpSpPr/>
            <p:nvPr/>
          </p:nvGrpSpPr>
          <p:grpSpPr>
            <a:xfrm rot="-5400000">
              <a:off x="-440874" y="1215795"/>
              <a:ext cx="70688" cy="626078"/>
              <a:chOff x="2339446" y="455930"/>
              <a:chExt cx="139700" cy="800100"/>
            </a:xfrm>
          </p:grpSpPr>
          <p:cxnSp>
            <p:nvCxnSpPr>
              <p:cNvPr id="1236" name="Google Shape;1236;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7" name="Google Shape;1237;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8" name="Google Shape;1238;p57"/>
            <p:cNvGrpSpPr/>
            <p:nvPr/>
          </p:nvGrpSpPr>
          <p:grpSpPr>
            <a:xfrm rot="-5400000">
              <a:off x="-440873" y="740216"/>
              <a:ext cx="70688" cy="626078"/>
              <a:chOff x="2339446" y="455930"/>
              <a:chExt cx="139700" cy="800100"/>
            </a:xfrm>
          </p:grpSpPr>
          <p:cxnSp>
            <p:nvCxnSpPr>
              <p:cNvPr id="1239" name="Google Shape;1239;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40" name="Google Shape;1240;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241" name="Google Shape;1241;p57"/>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242" name="Google Shape;1242;p57"/>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LAY VIDEO placeholder">
  <p:cSld name="PLAY VIDEO placeholder">
    <p:bg>
      <p:bgPr>
        <a:solidFill>
          <a:srgbClr val="000000"/>
        </a:solidFill>
        <a:effectLst/>
      </p:bgPr>
    </p:bg>
    <p:spTree>
      <p:nvGrpSpPr>
        <p:cNvPr id="1" name="Shape 1243"/>
        <p:cNvGrpSpPr/>
        <p:nvPr/>
      </p:nvGrpSpPr>
      <p:grpSpPr>
        <a:xfrm>
          <a:off x="0" y="0"/>
          <a:ext cx="0" cy="0"/>
          <a:chOff x="0" y="0"/>
          <a:chExt cx="0" cy="0"/>
        </a:xfrm>
      </p:grpSpPr>
      <p:pic>
        <p:nvPicPr>
          <p:cNvPr id="1244" name="Google Shape;1244;p58"/>
          <p:cNvPicPr preferRelativeResize="0"/>
          <p:nvPr/>
        </p:nvPicPr>
        <p:blipFill rotWithShape="1">
          <a:blip r:embed="rId2">
            <a:alphaModFix amt="57000"/>
          </a:blip>
          <a:srcRect/>
          <a:stretch/>
        </p:blipFill>
        <p:spPr>
          <a:xfrm>
            <a:off x="5050429" y="2117003"/>
            <a:ext cx="2334127" cy="2334127"/>
          </a:xfrm>
          <a:prstGeom prst="rect">
            <a:avLst/>
          </a:prstGeom>
          <a:noFill/>
          <a:ln>
            <a:noFill/>
          </a:ln>
        </p:spPr>
      </p:pic>
      <p:grpSp>
        <p:nvGrpSpPr>
          <p:cNvPr id="1245" name="Google Shape;1245;p58"/>
          <p:cNvGrpSpPr/>
          <p:nvPr/>
        </p:nvGrpSpPr>
        <p:grpSpPr>
          <a:xfrm>
            <a:off x="607995" y="-384971"/>
            <a:ext cx="10976722" cy="340523"/>
            <a:chOff x="641881" y="-847090"/>
            <a:chExt cx="10917765" cy="800100"/>
          </a:xfrm>
        </p:grpSpPr>
        <p:grpSp>
          <p:nvGrpSpPr>
            <p:cNvPr id="1246" name="Google Shape;1246;p58"/>
            <p:cNvGrpSpPr/>
            <p:nvPr/>
          </p:nvGrpSpPr>
          <p:grpSpPr>
            <a:xfrm>
              <a:off x="1423636" y="-847090"/>
              <a:ext cx="139700" cy="800100"/>
              <a:chOff x="1416580" y="455930"/>
              <a:chExt cx="139700" cy="800100"/>
            </a:xfrm>
          </p:grpSpPr>
          <p:cxnSp>
            <p:nvCxnSpPr>
              <p:cNvPr id="1247" name="Google Shape;1247;p5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48" name="Google Shape;1248;p5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49" name="Google Shape;1249;p58"/>
            <p:cNvGrpSpPr/>
            <p:nvPr/>
          </p:nvGrpSpPr>
          <p:grpSpPr>
            <a:xfrm>
              <a:off x="2345091" y="-847090"/>
              <a:ext cx="139700" cy="800100"/>
              <a:chOff x="2339446" y="455930"/>
              <a:chExt cx="139700" cy="800100"/>
            </a:xfrm>
          </p:grpSpPr>
          <p:cxnSp>
            <p:nvCxnSpPr>
              <p:cNvPr id="1250" name="Google Shape;1250;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51" name="Google Shape;1251;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52" name="Google Shape;1252;p58"/>
            <p:cNvGrpSpPr/>
            <p:nvPr/>
          </p:nvGrpSpPr>
          <p:grpSpPr>
            <a:xfrm>
              <a:off x="3266546" y="-847090"/>
              <a:ext cx="139700" cy="800100"/>
              <a:chOff x="2339446" y="455930"/>
              <a:chExt cx="139700" cy="800100"/>
            </a:xfrm>
          </p:grpSpPr>
          <p:cxnSp>
            <p:nvCxnSpPr>
              <p:cNvPr id="1253" name="Google Shape;1253;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54" name="Google Shape;1254;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55" name="Google Shape;1255;p58"/>
            <p:cNvGrpSpPr/>
            <p:nvPr/>
          </p:nvGrpSpPr>
          <p:grpSpPr>
            <a:xfrm>
              <a:off x="4188001" y="-847090"/>
              <a:ext cx="139700" cy="800100"/>
              <a:chOff x="2339446" y="455930"/>
              <a:chExt cx="139700" cy="800100"/>
            </a:xfrm>
          </p:grpSpPr>
          <p:cxnSp>
            <p:nvCxnSpPr>
              <p:cNvPr id="1256" name="Google Shape;1256;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57" name="Google Shape;1257;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58" name="Google Shape;1258;p58"/>
            <p:cNvGrpSpPr/>
            <p:nvPr/>
          </p:nvGrpSpPr>
          <p:grpSpPr>
            <a:xfrm>
              <a:off x="5109456" y="-847090"/>
              <a:ext cx="139700" cy="800100"/>
              <a:chOff x="2339446" y="455930"/>
              <a:chExt cx="139700" cy="800100"/>
            </a:xfrm>
          </p:grpSpPr>
          <p:cxnSp>
            <p:nvCxnSpPr>
              <p:cNvPr id="1259" name="Google Shape;1259;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60" name="Google Shape;1260;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61" name="Google Shape;1261;p58"/>
            <p:cNvGrpSpPr/>
            <p:nvPr/>
          </p:nvGrpSpPr>
          <p:grpSpPr>
            <a:xfrm>
              <a:off x="6030911" y="-847090"/>
              <a:ext cx="139700" cy="800100"/>
              <a:chOff x="2339446" y="455930"/>
              <a:chExt cx="139700" cy="800100"/>
            </a:xfrm>
          </p:grpSpPr>
          <p:cxnSp>
            <p:nvCxnSpPr>
              <p:cNvPr id="1262" name="Google Shape;1262;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63" name="Google Shape;1263;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64" name="Google Shape;1264;p58"/>
            <p:cNvGrpSpPr/>
            <p:nvPr/>
          </p:nvGrpSpPr>
          <p:grpSpPr>
            <a:xfrm>
              <a:off x="6952366" y="-847090"/>
              <a:ext cx="139700" cy="800100"/>
              <a:chOff x="2339446" y="455930"/>
              <a:chExt cx="139700" cy="800100"/>
            </a:xfrm>
          </p:grpSpPr>
          <p:cxnSp>
            <p:nvCxnSpPr>
              <p:cNvPr id="1265" name="Google Shape;1265;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66" name="Google Shape;1266;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67" name="Google Shape;1267;p58"/>
            <p:cNvGrpSpPr/>
            <p:nvPr/>
          </p:nvGrpSpPr>
          <p:grpSpPr>
            <a:xfrm>
              <a:off x="7873821" y="-847090"/>
              <a:ext cx="139700" cy="800100"/>
              <a:chOff x="2339446" y="455930"/>
              <a:chExt cx="139700" cy="800100"/>
            </a:xfrm>
          </p:grpSpPr>
          <p:cxnSp>
            <p:nvCxnSpPr>
              <p:cNvPr id="1268" name="Google Shape;1268;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69" name="Google Shape;1269;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70" name="Google Shape;1270;p58"/>
            <p:cNvGrpSpPr/>
            <p:nvPr/>
          </p:nvGrpSpPr>
          <p:grpSpPr>
            <a:xfrm>
              <a:off x="8795276" y="-847090"/>
              <a:ext cx="139700" cy="800100"/>
              <a:chOff x="2339446" y="455930"/>
              <a:chExt cx="139700" cy="800100"/>
            </a:xfrm>
          </p:grpSpPr>
          <p:cxnSp>
            <p:nvCxnSpPr>
              <p:cNvPr id="1271" name="Google Shape;1271;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72" name="Google Shape;1272;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73" name="Google Shape;1273;p58"/>
            <p:cNvGrpSpPr/>
            <p:nvPr/>
          </p:nvGrpSpPr>
          <p:grpSpPr>
            <a:xfrm>
              <a:off x="9716731" y="-847090"/>
              <a:ext cx="139700" cy="800100"/>
              <a:chOff x="2339446" y="455930"/>
              <a:chExt cx="139700" cy="800100"/>
            </a:xfrm>
          </p:grpSpPr>
          <p:cxnSp>
            <p:nvCxnSpPr>
              <p:cNvPr id="1274" name="Google Shape;1274;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75" name="Google Shape;1275;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76" name="Google Shape;1276;p58"/>
            <p:cNvGrpSpPr/>
            <p:nvPr/>
          </p:nvGrpSpPr>
          <p:grpSpPr>
            <a:xfrm>
              <a:off x="10638186" y="-847090"/>
              <a:ext cx="139700" cy="800100"/>
              <a:chOff x="2339446" y="455930"/>
              <a:chExt cx="139700" cy="800100"/>
            </a:xfrm>
          </p:grpSpPr>
          <p:cxnSp>
            <p:nvCxnSpPr>
              <p:cNvPr id="1277" name="Google Shape;1277;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78" name="Google Shape;1278;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279" name="Google Shape;1279;p58"/>
            <p:cNvCxnSpPr/>
            <p:nvPr/>
          </p:nvCxnSpPr>
          <p:spPr>
            <a:xfrm>
              <a:off x="11559646" y="-847090"/>
              <a:ext cx="0" cy="800100"/>
            </a:xfrm>
            <a:prstGeom prst="straightConnector1">
              <a:avLst/>
            </a:prstGeom>
            <a:noFill/>
            <a:ln w="12700" cap="flat" cmpd="sng">
              <a:solidFill>
                <a:schemeClr val="lt2"/>
              </a:solidFill>
              <a:prstDash val="solid"/>
              <a:round/>
              <a:headEnd type="none" w="sm" len="sm"/>
              <a:tailEnd type="none" w="sm" len="sm"/>
            </a:ln>
          </p:spPr>
        </p:cxnSp>
        <p:cxnSp>
          <p:nvCxnSpPr>
            <p:cNvPr id="1280" name="Google Shape;1280;p58"/>
            <p:cNvCxnSpPr/>
            <p:nvPr/>
          </p:nvCxnSpPr>
          <p:spPr>
            <a:xfrm>
              <a:off x="641881" y="-84709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81" name="Google Shape;1281;p58"/>
          <p:cNvGrpSpPr/>
          <p:nvPr/>
        </p:nvGrpSpPr>
        <p:grpSpPr>
          <a:xfrm>
            <a:off x="607995" y="6946864"/>
            <a:ext cx="10976722" cy="340603"/>
            <a:chOff x="641881" y="-847090"/>
            <a:chExt cx="10917765" cy="800100"/>
          </a:xfrm>
        </p:grpSpPr>
        <p:grpSp>
          <p:nvGrpSpPr>
            <p:cNvPr id="1282" name="Google Shape;1282;p58"/>
            <p:cNvGrpSpPr/>
            <p:nvPr/>
          </p:nvGrpSpPr>
          <p:grpSpPr>
            <a:xfrm>
              <a:off x="1423636" y="-847090"/>
              <a:ext cx="139700" cy="800100"/>
              <a:chOff x="1416580" y="455930"/>
              <a:chExt cx="139700" cy="800100"/>
            </a:xfrm>
          </p:grpSpPr>
          <p:cxnSp>
            <p:nvCxnSpPr>
              <p:cNvPr id="1283" name="Google Shape;1283;p5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84" name="Google Shape;1284;p5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85" name="Google Shape;1285;p58"/>
            <p:cNvGrpSpPr/>
            <p:nvPr/>
          </p:nvGrpSpPr>
          <p:grpSpPr>
            <a:xfrm>
              <a:off x="2345091" y="-847090"/>
              <a:ext cx="139700" cy="800100"/>
              <a:chOff x="2339446" y="455930"/>
              <a:chExt cx="139700" cy="800100"/>
            </a:xfrm>
          </p:grpSpPr>
          <p:cxnSp>
            <p:nvCxnSpPr>
              <p:cNvPr id="1286" name="Google Shape;1286;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87" name="Google Shape;1287;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88" name="Google Shape;1288;p58"/>
            <p:cNvGrpSpPr/>
            <p:nvPr/>
          </p:nvGrpSpPr>
          <p:grpSpPr>
            <a:xfrm>
              <a:off x="3266546" y="-847090"/>
              <a:ext cx="139700" cy="800100"/>
              <a:chOff x="2339446" y="455930"/>
              <a:chExt cx="139700" cy="800100"/>
            </a:xfrm>
          </p:grpSpPr>
          <p:cxnSp>
            <p:nvCxnSpPr>
              <p:cNvPr id="1289" name="Google Shape;1289;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90" name="Google Shape;1290;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91" name="Google Shape;1291;p58"/>
            <p:cNvGrpSpPr/>
            <p:nvPr/>
          </p:nvGrpSpPr>
          <p:grpSpPr>
            <a:xfrm>
              <a:off x="4188001" y="-847090"/>
              <a:ext cx="139700" cy="800100"/>
              <a:chOff x="2339446" y="455930"/>
              <a:chExt cx="139700" cy="800100"/>
            </a:xfrm>
          </p:grpSpPr>
          <p:cxnSp>
            <p:nvCxnSpPr>
              <p:cNvPr id="1292" name="Google Shape;1292;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93" name="Google Shape;1293;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94" name="Google Shape;1294;p58"/>
            <p:cNvGrpSpPr/>
            <p:nvPr/>
          </p:nvGrpSpPr>
          <p:grpSpPr>
            <a:xfrm>
              <a:off x="5109456" y="-847090"/>
              <a:ext cx="139700" cy="800100"/>
              <a:chOff x="2339446" y="455930"/>
              <a:chExt cx="139700" cy="800100"/>
            </a:xfrm>
          </p:grpSpPr>
          <p:cxnSp>
            <p:nvCxnSpPr>
              <p:cNvPr id="1295" name="Google Shape;1295;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96" name="Google Shape;1296;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97" name="Google Shape;1297;p58"/>
            <p:cNvGrpSpPr/>
            <p:nvPr/>
          </p:nvGrpSpPr>
          <p:grpSpPr>
            <a:xfrm>
              <a:off x="6030911" y="-847090"/>
              <a:ext cx="139700" cy="800100"/>
              <a:chOff x="2339446" y="455930"/>
              <a:chExt cx="139700" cy="800100"/>
            </a:xfrm>
          </p:grpSpPr>
          <p:cxnSp>
            <p:nvCxnSpPr>
              <p:cNvPr id="1298" name="Google Shape;1298;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99" name="Google Shape;1299;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00" name="Google Shape;1300;p58"/>
            <p:cNvGrpSpPr/>
            <p:nvPr/>
          </p:nvGrpSpPr>
          <p:grpSpPr>
            <a:xfrm>
              <a:off x="6952366" y="-847090"/>
              <a:ext cx="139700" cy="800100"/>
              <a:chOff x="2339446" y="455930"/>
              <a:chExt cx="139700" cy="800100"/>
            </a:xfrm>
          </p:grpSpPr>
          <p:cxnSp>
            <p:nvCxnSpPr>
              <p:cNvPr id="1301" name="Google Shape;1301;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02" name="Google Shape;1302;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03" name="Google Shape;1303;p58"/>
            <p:cNvGrpSpPr/>
            <p:nvPr/>
          </p:nvGrpSpPr>
          <p:grpSpPr>
            <a:xfrm>
              <a:off x="7873821" y="-847090"/>
              <a:ext cx="139700" cy="800100"/>
              <a:chOff x="2339446" y="455930"/>
              <a:chExt cx="139700" cy="800100"/>
            </a:xfrm>
          </p:grpSpPr>
          <p:cxnSp>
            <p:nvCxnSpPr>
              <p:cNvPr id="1304" name="Google Shape;1304;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05" name="Google Shape;1305;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06" name="Google Shape;1306;p58"/>
            <p:cNvGrpSpPr/>
            <p:nvPr/>
          </p:nvGrpSpPr>
          <p:grpSpPr>
            <a:xfrm>
              <a:off x="8795276" y="-847090"/>
              <a:ext cx="139700" cy="800100"/>
              <a:chOff x="2339446" y="455930"/>
              <a:chExt cx="139700" cy="800100"/>
            </a:xfrm>
          </p:grpSpPr>
          <p:cxnSp>
            <p:nvCxnSpPr>
              <p:cNvPr id="1307" name="Google Shape;1307;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08" name="Google Shape;1308;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09" name="Google Shape;1309;p58"/>
            <p:cNvGrpSpPr/>
            <p:nvPr/>
          </p:nvGrpSpPr>
          <p:grpSpPr>
            <a:xfrm>
              <a:off x="9716731" y="-847090"/>
              <a:ext cx="139700" cy="800100"/>
              <a:chOff x="2339446" y="455930"/>
              <a:chExt cx="139700" cy="800100"/>
            </a:xfrm>
          </p:grpSpPr>
          <p:cxnSp>
            <p:nvCxnSpPr>
              <p:cNvPr id="1310" name="Google Shape;1310;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11" name="Google Shape;1311;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12" name="Google Shape;1312;p58"/>
            <p:cNvGrpSpPr/>
            <p:nvPr/>
          </p:nvGrpSpPr>
          <p:grpSpPr>
            <a:xfrm>
              <a:off x="10638186" y="-847090"/>
              <a:ext cx="139700" cy="800100"/>
              <a:chOff x="2339446" y="455930"/>
              <a:chExt cx="139700" cy="800100"/>
            </a:xfrm>
          </p:grpSpPr>
          <p:cxnSp>
            <p:nvCxnSpPr>
              <p:cNvPr id="1313" name="Google Shape;1313;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14" name="Google Shape;1314;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315" name="Google Shape;1315;p58"/>
            <p:cNvCxnSpPr/>
            <p:nvPr/>
          </p:nvCxnSpPr>
          <p:spPr>
            <a:xfrm>
              <a:off x="11559646" y="-847090"/>
              <a:ext cx="0" cy="800100"/>
            </a:xfrm>
            <a:prstGeom prst="straightConnector1">
              <a:avLst/>
            </a:prstGeom>
            <a:noFill/>
            <a:ln w="12700" cap="flat" cmpd="sng">
              <a:solidFill>
                <a:schemeClr val="lt2"/>
              </a:solidFill>
              <a:prstDash val="solid"/>
              <a:round/>
              <a:headEnd type="none" w="sm" len="sm"/>
              <a:tailEnd type="none" w="sm" len="sm"/>
            </a:ln>
          </p:spPr>
        </p:cxnSp>
        <p:cxnSp>
          <p:nvCxnSpPr>
            <p:cNvPr id="1316" name="Google Shape;1316;p58"/>
            <p:cNvCxnSpPr/>
            <p:nvPr/>
          </p:nvCxnSpPr>
          <p:spPr>
            <a:xfrm>
              <a:off x="641881" y="-84709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17" name="Google Shape;1317;p58"/>
          <p:cNvGrpSpPr/>
          <p:nvPr/>
        </p:nvGrpSpPr>
        <p:grpSpPr>
          <a:xfrm>
            <a:off x="-470014" y="334652"/>
            <a:ext cx="409026" cy="6150598"/>
            <a:chOff x="-718569" y="334652"/>
            <a:chExt cx="645558" cy="6150598"/>
          </a:xfrm>
        </p:grpSpPr>
        <p:grpSp>
          <p:nvGrpSpPr>
            <p:cNvPr id="1318" name="Google Shape;1318;p58"/>
            <p:cNvGrpSpPr/>
            <p:nvPr/>
          </p:nvGrpSpPr>
          <p:grpSpPr>
            <a:xfrm rot="-5400000">
              <a:off x="-421394" y="5495992"/>
              <a:ext cx="70688" cy="626078"/>
              <a:chOff x="1416580" y="455930"/>
              <a:chExt cx="139700" cy="800100"/>
            </a:xfrm>
          </p:grpSpPr>
          <p:cxnSp>
            <p:nvCxnSpPr>
              <p:cNvPr id="1319" name="Google Shape;1319;p5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20" name="Google Shape;1320;p5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21" name="Google Shape;1321;p58"/>
            <p:cNvGrpSpPr/>
            <p:nvPr/>
          </p:nvGrpSpPr>
          <p:grpSpPr>
            <a:xfrm rot="-5400000">
              <a:off x="-440874" y="5020427"/>
              <a:ext cx="70688" cy="626078"/>
              <a:chOff x="2339446" y="455930"/>
              <a:chExt cx="139700" cy="800100"/>
            </a:xfrm>
          </p:grpSpPr>
          <p:cxnSp>
            <p:nvCxnSpPr>
              <p:cNvPr id="1322" name="Google Shape;1322;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23" name="Google Shape;1323;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24" name="Google Shape;1324;p58"/>
            <p:cNvGrpSpPr/>
            <p:nvPr/>
          </p:nvGrpSpPr>
          <p:grpSpPr>
            <a:xfrm rot="-5400000">
              <a:off x="-440874" y="4544848"/>
              <a:ext cx="70688" cy="626078"/>
              <a:chOff x="2339446" y="455930"/>
              <a:chExt cx="139700" cy="800100"/>
            </a:xfrm>
          </p:grpSpPr>
          <p:cxnSp>
            <p:nvCxnSpPr>
              <p:cNvPr id="1325" name="Google Shape;1325;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26" name="Google Shape;1326;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27" name="Google Shape;1327;p58"/>
            <p:cNvGrpSpPr/>
            <p:nvPr/>
          </p:nvGrpSpPr>
          <p:grpSpPr>
            <a:xfrm rot="-5400000">
              <a:off x="-440874" y="4069269"/>
              <a:ext cx="70688" cy="626078"/>
              <a:chOff x="2339446" y="455930"/>
              <a:chExt cx="139700" cy="800100"/>
            </a:xfrm>
          </p:grpSpPr>
          <p:cxnSp>
            <p:nvCxnSpPr>
              <p:cNvPr id="1328" name="Google Shape;1328;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29" name="Google Shape;1329;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30" name="Google Shape;1330;p58"/>
            <p:cNvGrpSpPr/>
            <p:nvPr/>
          </p:nvGrpSpPr>
          <p:grpSpPr>
            <a:xfrm rot="-5400000">
              <a:off x="-440874" y="3593690"/>
              <a:ext cx="70688" cy="626078"/>
              <a:chOff x="2339446" y="455930"/>
              <a:chExt cx="139700" cy="800100"/>
            </a:xfrm>
          </p:grpSpPr>
          <p:cxnSp>
            <p:nvCxnSpPr>
              <p:cNvPr id="1331" name="Google Shape;1331;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32" name="Google Shape;1332;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33" name="Google Shape;1333;p58"/>
            <p:cNvGrpSpPr/>
            <p:nvPr/>
          </p:nvGrpSpPr>
          <p:grpSpPr>
            <a:xfrm rot="-5400000">
              <a:off x="-440874" y="3118111"/>
              <a:ext cx="70688" cy="626078"/>
              <a:chOff x="2339446" y="455930"/>
              <a:chExt cx="139700" cy="800100"/>
            </a:xfrm>
          </p:grpSpPr>
          <p:cxnSp>
            <p:nvCxnSpPr>
              <p:cNvPr id="1334" name="Google Shape;1334;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35" name="Google Shape;1335;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36" name="Google Shape;1336;p58"/>
            <p:cNvGrpSpPr/>
            <p:nvPr/>
          </p:nvGrpSpPr>
          <p:grpSpPr>
            <a:xfrm rot="-5400000">
              <a:off x="-440874" y="2642532"/>
              <a:ext cx="70688" cy="626078"/>
              <a:chOff x="2339446" y="455930"/>
              <a:chExt cx="139700" cy="800100"/>
            </a:xfrm>
          </p:grpSpPr>
          <p:cxnSp>
            <p:nvCxnSpPr>
              <p:cNvPr id="1337" name="Google Shape;1337;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38" name="Google Shape;1338;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39" name="Google Shape;1339;p58"/>
            <p:cNvGrpSpPr/>
            <p:nvPr/>
          </p:nvGrpSpPr>
          <p:grpSpPr>
            <a:xfrm rot="-5400000">
              <a:off x="-440874" y="2166953"/>
              <a:ext cx="70688" cy="626078"/>
              <a:chOff x="2339446" y="455930"/>
              <a:chExt cx="139700" cy="800100"/>
            </a:xfrm>
          </p:grpSpPr>
          <p:cxnSp>
            <p:nvCxnSpPr>
              <p:cNvPr id="1340" name="Google Shape;1340;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41" name="Google Shape;1341;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42" name="Google Shape;1342;p58"/>
            <p:cNvGrpSpPr/>
            <p:nvPr/>
          </p:nvGrpSpPr>
          <p:grpSpPr>
            <a:xfrm rot="-5400000">
              <a:off x="-440874" y="1691374"/>
              <a:ext cx="70688" cy="626078"/>
              <a:chOff x="2339446" y="455930"/>
              <a:chExt cx="139700" cy="800100"/>
            </a:xfrm>
          </p:grpSpPr>
          <p:cxnSp>
            <p:nvCxnSpPr>
              <p:cNvPr id="1343" name="Google Shape;1343;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44" name="Google Shape;1344;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45" name="Google Shape;1345;p58"/>
            <p:cNvGrpSpPr/>
            <p:nvPr/>
          </p:nvGrpSpPr>
          <p:grpSpPr>
            <a:xfrm rot="-5400000">
              <a:off x="-440874" y="1215795"/>
              <a:ext cx="70688" cy="626078"/>
              <a:chOff x="2339446" y="455930"/>
              <a:chExt cx="139700" cy="800100"/>
            </a:xfrm>
          </p:grpSpPr>
          <p:cxnSp>
            <p:nvCxnSpPr>
              <p:cNvPr id="1346" name="Google Shape;1346;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47" name="Google Shape;1347;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48" name="Google Shape;1348;p58"/>
            <p:cNvGrpSpPr/>
            <p:nvPr/>
          </p:nvGrpSpPr>
          <p:grpSpPr>
            <a:xfrm rot="-5400000">
              <a:off x="-440873" y="740216"/>
              <a:ext cx="70688" cy="626078"/>
              <a:chOff x="2339446" y="455930"/>
              <a:chExt cx="139700" cy="800100"/>
            </a:xfrm>
          </p:grpSpPr>
          <p:cxnSp>
            <p:nvCxnSpPr>
              <p:cNvPr id="1349" name="Google Shape;1349;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50" name="Google Shape;1350;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351" name="Google Shape;1351;p58"/>
            <p:cNvCxnSpPr/>
            <p:nvPr/>
          </p:nvCxnSpPr>
          <p:spPr>
            <a:xfrm rot="10800000">
              <a:off x="-405501" y="334652"/>
              <a:ext cx="0" cy="626100"/>
            </a:xfrm>
            <a:prstGeom prst="straightConnector1">
              <a:avLst/>
            </a:prstGeom>
            <a:noFill/>
            <a:ln w="12700" cap="flat" cmpd="sng">
              <a:solidFill>
                <a:schemeClr val="lt2"/>
              </a:solidFill>
              <a:prstDash val="solid"/>
              <a:round/>
              <a:headEnd type="none" w="sm" len="sm"/>
              <a:tailEnd type="none" w="sm" len="sm"/>
            </a:ln>
          </p:spPr>
        </p:cxnSp>
        <p:cxnSp>
          <p:nvCxnSpPr>
            <p:cNvPr id="1352" name="Google Shape;1352;p58"/>
            <p:cNvCxnSpPr/>
            <p:nvPr/>
          </p:nvCxnSpPr>
          <p:spPr>
            <a:xfrm rot="10800000">
              <a:off x="-405501" y="5859150"/>
              <a:ext cx="0" cy="626100"/>
            </a:xfrm>
            <a:prstGeom prst="straightConnector1">
              <a:avLst/>
            </a:prstGeom>
            <a:noFill/>
            <a:ln w="12700" cap="flat" cmpd="sng">
              <a:solidFill>
                <a:schemeClr val="lt2"/>
              </a:solidFill>
              <a:prstDash val="solid"/>
              <a:round/>
              <a:headEnd type="none" w="sm" len="sm"/>
              <a:tailEnd type="none" w="sm" len="sm"/>
            </a:ln>
          </p:spPr>
        </p:cxnSp>
      </p:grpSp>
      <p:grpSp>
        <p:nvGrpSpPr>
          <p:cNvPr id="1353" name="Google Shape;1353;p58"/>
          <p:cNvGrpSpPr/>
          <p:nvPr/>
        </p:nvGrpSpPr>
        <p:grpSpPr>
          <a:xfrm>
            <a:off x="12303201" y="334652"/>
            <a:ext cx="402118" cy="6150598"/>
            <a:chOff x="-718569" y="334652"/>
            <a:chExt cx="645558" cy="6150598"/>
          </a:xfrm>
        </p:grpSpPr>
        <p:grpSp>
          <p:nvGrpSpPr>
            <p:cNvPr id="1354" name="Google Shape;1354;p58"/>
            <p:cNvGrpSpPr/>
            <p:nvPr/>
          </p:nvGrpSpPr>
          <p:grpSpPr>
            <a:xfrm rot="-5400000">
              <a:off x="-421394" y="5495992"/>
              <a:ext cx="70688" cy="626078"/>
              <a:chOff x="1416580" y="455930"/>
              <a:chExt cx="139700" cy="800100"/>
            </a:xfrm>
          </p:grpSpPr>
          <p:cxnSp>
            <p:nvCxnSpPr>
              <p:cNvPr id="1355" name="Google Shape;1355;p5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56" name="Google Shape;1356;p5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57" name="Google Shape;1357;p58"/>
            <p:cNvGrpSpPr/>
            <p:nvPr/>
          </p:nvGrpSpPr>
          <p:grpSpPr>
            <a:xfrm rot="-5400000">
              <a:off x="-440874" y="5020427"/>
              <a:ext cx="70688" cy="626078"/>
              <a:chOff x="2339446" y="455930"/>
              <a:chExt cx="139700" cy="800100"/>
            </a:xfrm>
          </p:grpSpPr>
          <p:cxnSp>
            <p:nvCxnSpPr>
              <p:cNvPr id="1358" name="Google Shape;1358;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59" name="Google Shape;1359;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60" name="Google Shape;1360;p58"/>
            <p:cNvGrpSpPr/>
            <p:nvPr/>
          </p:nvGrpSpPr>
          <p:grpSpPr>
            <a:xfrm rot="-5400000">
              <a:off x="-440874" y="4544848"/>
              <a:ext cx="70688" cy="626078"/>
              <a:chOff x="2339446" y="455930"/>
              <a:chExt cx="139700" cy="800100"/>
            </a:xfrm>
          </p:grpSpPr>
          <p:cxnSp>
            <p:nvCxnSpPr>
              <p:cNvPr id="1361" name="Google Shape;1361;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62" name="Google Shape;1362;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63" name="Google Shape;1363;p58"/>
            <p:cNvGrpSpPr/>
            <p:nvPr/>
          </p:nvGrpSpPr>
          <p:grpSpPr>
            <a:xfrm rot="-5400000">
              <a:off x="-440874" y="4069269"/>
              <a:ext cx="70688" cy="626078"/>
              <a:chOff x="2339446" y="455930"/>
              <a:chExt cx="139700" cy="800100"/>
            </a:xfrm>
          </p:grpSpPr>
          <p:cxnSp>
            <p:nvCxnSpPr>
              <p:cNvPr id="1364" name="Google Shape;1364;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65" name="Google Shape;1365;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66" name="Google Shape;1366;p58"/>
            <p:cNvGrpSpPr/>
            <p:nvPr/>
          </p:nvGrpSpPr>
          <p:grpSpPr>
            <a:xfrm rot="-5400000">
              <a:off x="-440874" y="3593690"/>
              <a:ext cx="70688" cy="626078"/>
              <a:chOff x="2339446" y="455930"/>
              <a:chExt cx="139700" cy="800100"/>
            </a:xfrm>
          </p:grpSpPr>
          <p:cxnSp>
            <p:nvCxnSpPr>
              <p:cNvPr id="1367" name="Google Shape;1367;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68" name="Google Shape;1368;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69" name="Google Shape;1369;p58"/>
            <p:cNvGrpSpPr/>
            <p:nvPr/>
          </p:nvGrpSpPr>
          <p:grpSpPr>
            <a:xfrm rot="-5400000">
              <a:off x="-440874" y="3118111"/>
              <a:ext cx="70688" cy="626078"/>
              <a:chOff x="2339446" y="455930"/>
              <a:chExt cx="139700" cy="800100"/>
            </a:xfrm>
          </p:grpSpPr>
          <p:cxnSp>
            <p:nvCxnSpPr>
              <p:cNvPr id="1370" name="Google Shape;1370;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71" name="Google Shape;1371;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72" name="Google Shape;1372;p58"/>
            <p:cNvGrpSpPr/>
            <p:nvPr/>
          </p:nvGrpSpPr>
          <p:grpSpPr>
            <a:xfrm rot="-5400000">
              <a:off x="-440874" y="2642532"/>
              <a:ext cx="70688" cy="626078"/>
              <a:chOff x="2339446" y="455930"/>
              <a:chExt cx="139700" cy="800100"/>
            </a:xfrm>
          </p:grpSpPr>
          <p:cxnSp>
            <p:nvCxnSpPr>
              <p:cNvPr id="1373" name="Google Shape;1373;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74" name="Google Shape;1374;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75" name="Google Shape;1375;p58"/>
            <p:cNvGrpSpPr/>
            <p:nvPr/>
          </p:nvGrpSpPr>
          <p:grpSpPr>
            <a:xfrm rot="-5400000">
              <a:off x="-440874" y="2166953"/>
              <a:ext cx="70688" cy="626078"/>
              <a:chOff x="2339446" y="455930"/>
              <a:chExt cx="139700" cy="800100"/>
            </a:xfrm>
          </p:grpSpPr>
          <p:cxnSp>
            <p:nvCxnSpPr>
              <p:cNvPr id="1376" name="Google Shape;1376;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77" name="Google Shape;1377;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78" name="Google Shape;1378;p58"/>
            <p:cNvGrpSpPr/>
            <p:nvPr/>
          </p:nvGrpSpPr>
          <p:grpSpPr>
            <a:xfrm rot="-5400000">
              <a:off x="-440874" y="1691374"/>
              <a:ext cx="70688" cy="626078"/>
              <a:chOff x="2339446" y="455930"/>
              <a:chExt cx="139700" cy="800100"/>
            </a:xfrm>
          </p:grpSpPr>
          <p:cxnSp>
            <p:nvCxnSpPr>
              <p:cNvPr id="1379" name="Google Shape;1379;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80" name="Google Shape;1380;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81" name="Google Shape;1381;p58"/>
            <p:cNvGrpSpPr/>
            <p:nvPr/>
          </p:nvGrpSpPr>
          <p:grpSpPr>
            <a:xfrm rot="-5400000">
              <a:off x="-440874" y="1215795"/>
              <a:ext cx="70688" cy="626078"/>
              <a:chOff x="2339446" y="455930"/>
              <a:chExt cx="139700" cy="800100"/>
            </a:xfrm>
          </p:grpSpPr>
          <p:cxnSp>
            <p:nvCxnSpPr>
              <p:cNvPr id="1382" name="Google Shape;1382;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83" name="Google Shape;1383;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84" name="Google Shape;1384;p58"/>
            <p:cNvGrpSpPr/>
            <p:nvPr/>
          </p:nvGrpSpPr>
          <p:grpSpPr>
            <a:xfrm rot="-5400000">
              <a:off x="-440873" y="740216"/>
              <a:ext cx="70688" cy="626078"/>
              <a:chOff x="2339446" y="455930"/>
              <a:chExt cx="139700" cy="800100"/>
            </a:xfrm>
          </p:grpSpPr>
          <p:cxnSp>
            <p:nvCxnSpPr>
              <p:cNvPr id="1385" name="Google Shape;1385;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86" name="Google Shape;1386;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387" name="Google Shape;1387;p58"/>
            <p:cNvCxnSpPr/>
            <p:nvPr/>
          </p:nvCxnSpPr>
          <p:spPr>
            <a:xfrm rot="10800000">
              <a:off x="-405501" y="334652"/>
              <a:ext cx="0" cy="626100"/>
            </a:xfrm>
            <a:prstGeom prst="straightConnector1">
              <a:avLst/>
            </a:prstGeom>
            <a:noFill/>
            <a:ln w="12700" cap="flat" cmpd="sng">
              <a:solidFill>
                <a:schemeClr val="lt2"/>
              </a:solidFill>
              <a:prstDash val="solid"/>
              <a:round/>
              <a:headEnd type="none" w="sm" len="sm"/>
              <a:tailEnd type="none" w="sm" len="sm"/>
            </a:ln>
          </p:spPr>
        </p:cxnSp>
        <p:cxnSp>
          <p:nvCxnSpPr>
            <p:cNvPr id="1388" name="Google Shape;1388;p58"/>
            <p:cNvCxnSpPr/>
            <p:nvPr/>
          </p:nvCxnSpPr>
          <p:spPr>
            <a:xfrm rot="10800000">
              <a:off x="-405501" y="5859150"/>
              <a:ext cx="0" cy="626100"/>
            </a:xfrm>
            <a:prstGeom prst="straightConnector1">
              <a:avLst/>
            </a:prstGeom>
            <a:noFill/>
            <a:ln w="12700" cap="flat" cmpd="sng">
              <a:solidFill>
                <a:schemeClr val="lt2"/>
              </a:solidFill>
              <a:prstDash val="solid"/>
              <a:round/>
              <a:headEnd type="none" w="sm" len="sm"/>
              <a:tailEnd type="none" w="sm" len="sm"/>
            </a:ln>
          </p:spPr>
        </p:cxnSp>
      </p:gr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ull mobile device on blue gradation">
  <p:cSld name="Full mobile device on blue gradation">
    <p:bg>
      <p:bgPr>
        <a:gradFill>
          <a:gsLst>
            <a:gs pos="0">
              <a:srgbClr val="005993"/>
            </a:gs>
            <a:gs pos="35000">
              <a:srgbClr val="0377A8"/>
            </a:gs>
            <a:gs pos="75000">
              <a:srgbClr val="09CADF"/>
            </a:gs>
            <a:gs pos="100000">
              <a:srgbClr val="00DDDF"/>
            </a:gs>
          </a:gsLst>
          <a:lin ang="3600008" scaled="0"/>
        </a:gradFill>
        <a:effectLst/>
      </p:bgPr>
    </p:bg>
    <p:spTree>
      <p:nvGrpSpPr>
        <p:cNvPr id="1" name="Shape 1389"/>
        <p:cNvGrpSpPr/>
        <p:nvPr/>
      </p:nvGrpSpPr>
      <p:grpSpPr>
        <a:xfrm>
          <a:off x="0" y="0"/>
          <a:ext cx="0" cy="0"/>
          <a:chOff x="0" y="0"/>
          <a:chExt cx="0" cy="0"/>
        </a:xfrm>
      </p:grpSpPr>
      <p:sp>
        <p:nvSpPr>
          <p:cNvPr id="1390" name="Google Shape;1390;p59"/>
          <p:cNvSpPr txBox="1">
            <a:spLocks noGrp="1"/>
          </p:cNvSpPr>
          <p:nvPr>
            <p:ph type="title"/>
          </p:nvPr>
        </p:nvSpPr>
        <p:spPr>
          <a:xfrm>
            <a:off x="501174" y="457200"/>
            <a:ext cx="32004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1" name="Google Shape;1391;p59"/>
          <p:cNvSpPr/>
          <p:nvPr/>
        </p:nvSpPr>
        <p:spPr>
          <a:xfrm>
            <a:off x="4934985" y="167795"/>
            <a:ext cx="3117600" cy="63537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1392" name="Google Shape;1392;p59"/>
          <p:cNvSpPr>
            <a:spLocks noGrp="1"/>
          </p:cNvSpPr>
          <p:nvPr>
            <p:ph type="pic" idx="2"/>
          </p:nvPr>
        </p:nvSpPr>
        <p:spPr>
          <a:xfrm>
            <a:off x="5049378" y="728902"/>
            <a:ext cx="2888700" cy="5395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93" name="Google Shape;1393;p59"/>
          <p:cNvSpPr/>
          <p:nvPr/>
        </p:nvSpPr>
        <p:spPr>
          <a:xfrm>
            <a:off x="6250378" y="443254"/>
            <a:ext cx="486600" cy="5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Divider - Intuit Blue Type">
  <p:cSld name="Divider - Intuit Blue Type">
    <p:bg>
      <p:bgPr>
        <a:solidFill>
          <a:srgbClr val="FCFDFC"/>
        </a:solidFill>
        <a:effectLst/>
      </p:bgPr>
    </p:bg>
    <p:spTree>
      <p:nvGrpSpPr>
        <p:cNvPr id="1" name="Shape 1394"/>
        <p:cNvGrpSpPr/>
        <p:nvPr/>
      </p:nvGrpSpPr>
      <p:grpSpPr>
        <a:xfrm>
          <a:off x="0" y="0"/>
          <a:ext cx="0" cy="0"/>
          <a:chOff x="0" y="0"/>
          <a:chExt cx="0" cy="0"/>
        </a:xfrm>
      </p:grpSpPr>
      <p:sp>
        <p:nvSpPr>
          <p:cNvPr id="1395" name="Google Shape;1395;gb5461c847b_1_752"/>
          <p:cNvSpPr txBox="1">
            <a:spLocks noGrp="1"/>
          </p:cNvSpPr>
          <p:nvPr>
            <p:ph type="title"/>
          </p:nvPr>
        </p:nvSpPr>
        <p:spPr>
          <a:xfrm>
            <a:off x="506253" y="2746962"/>
            <a:ext cx="10977000" cy="1355100"/>
          </a:xfrm>
          <a:prstGeom prst="rect">
            <a:avLst/>
          </a:prstGeom>
          <a:noFill/>
          <a:ln>
            <a:noFill/>
          </a:ln>
        </p:spPr>
        <p:txBody>
          <a:bodyPr spcFirstLastPara="1" wrap="square" lIns="91400" tIns="45700" rIns="91400" bIns="45700" anchor="ctr" anchorCtr="0">
            <a:noAutofit/>
          </a:bodyPr>
          <a:lstStyle>
            <a:lvl1pPr lvl="0" algn="l" rtl="0">
              <a:lnSpc>
                <a:spcPct val="90000"/>
              </a:lnSpc>
              <a:spcBef>
                <a:spcPts val="0"/>
              </a:spcBef>
              <a:spcAft>
                <a:spcPts val="0"/>
              </a:spcAft>
              <a:buClr>
                <a:srgbClr val="0077C5"/>
              </a:buClr>
              <a:buSzPts val="6000"/>
              <a:buFont typeface="Arial"/>
              <a:buNone/>
              <a:defRPr sz="6000" b="1" i="0" cap="none">
                <a:solidFill>
                  <a:srgbClr val="0077C5"/>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396" name="Google Shape;1396;gb5461c847b_1_752"/>
          <p:cNvGrpSpPr/>
          <p:nvPr/>
        </p:nvGrpSpPr>
        <p:grpSpPr>
          <a:xfrm>
            <a:off x="607995" y="-384971"/>
            <a:ext cx="10976721" cy="340523"/>
            <a:chOff x="641881" y="-847090"/>
            <a:chExt cx="10917765" cy="800100"/>
          </a:xfrm>
        </p:grpSpPr>
        <p:grpSp>
          <p:nvGrpSpPr>
            <p:cNvPr id="1397" name="Google Shape;1397;gb5461c847b_1_752"/>
            <p:cNvGrpSpPr/>
            <p:nvPr/>
          </p:nvGrpSpPr>
          <p:grpSpPr>
            <a:xfrm>
              <a:off x="1423636" y="-847090"/>
              <a:ext cx="139700" cy="800100"/>
              <a:chOff x="1416580" y="455930"/>
              <a:chExt cx="139700" cy="800100"/>
            </a:xfrm>
          </p:grpSpPr>
          <p:cxnSp>
            <p:nvCxnSpPr>
              <p:cNvPr id="1398" name="Google Shape;1398;gb5461c847b_1_75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99" name="Google Shape;1399;gb5461c847b_1_75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00" name="Google Shape;1400;gb5461c847b_1_752"/>
            <p:cNvGrpSpPr/>
            <p:nvPr/>
          </p:nvGrpSpPr>
          <p:grpSpPr>
            <a:xfrm>
              <a:off x="2345091" y="-847090"/>
              <a:ext cx="139700" cy="800100"/>
              <a:chOff x="2339446" y="455930"/>
              <a:chExt cx="139700" cy="800100"/>
            </a:xfrm>
          </p:grpSpPr>
          <p:cxnSp>
            <p:nvCxnSpPr>
              <p:cNvPr id="1401" name="Google Shape;1401;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2" name="Google Shape;1402;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03" name="Google Shape;1403;gb5461c847b_1_752"/>
            <p:cNvGrpSpPr/>
            <p:nvPr/>
          </p:nvGrpSpPr>
          <p:grpSpPr>
            <a:xfrm>
              <a:off x="3266546" y="-847090"/>
              <a:ext cx="139700" cy="800100"/>
              <a:chOff x="2339446" y="455930"/>
              <a:chExt cx="139700" cy="800100"/>
            </a:xfrm>
          </p:grpSpPr>
          <p:cxnSp>
            <p:nvCxnSpPr>
              <p:cNvPr id="1404" name="Google Shape;1404;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5" name="Google Shape;1405;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06" name="Google Shape;1406;gb5461c847b_1_752"/>
            <p:cNvGrpSpPr/>
            <p:nvPr/>
          </p:nvGrpSpPr>
          <p:grpSpPr>
            <a:xfrm>
              <a:off x="4188001" y="-847090"/>
              <a:ext cx="139700" cy="800100"/>
              <a:chOff x="2339446" y="455930"/>
              <a:chExt cx="139700" cy="800100"/>
            </a:xfrm>
          </p:grpSpPr>
          <p:cxnSp>
            <p:nvCxnSpPr>
              <p:cNvPr id="1407" name="Google Shape;1407;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8" name="Google Shape;1408;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09" name="Google Shape;1409;gb5461c847b_1_752"/>
            <p:cNvGrpSpPr/>
            <p:nvPr/>
          </p:nvGrpSpPr>
          <p:grpSpPr>
            <a:xfrm>
              <a:off x="5109456" y="-847090"/>
              <a:ext cx="139700" cy="800100"/>
              <a:chOff x="2339446" y="455930"/>
              <a:chExt cx="139700" cy="800100"/>
            </a:xfrm>
          </p:grpSpPr>
          <p:cxnSp>
            <p:nvCxnSpPr>
              <p:cNvPr id="1410" name="Google Shape;1410;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11" name="Google Shape;1411;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2" name="Google Shape;1412;gb5461c847b_1_752"/>
            <p:cNvGrpSpPr/>
            <p:nvPr/>
          </p:nvGrpSpPr>
          <p:grpSpPr>
            <a:xfrm>
              <a:off x="6030911" y="-847090"/>
              <a:ext cx="139700" cy="800100"/>
              <a:chOff x="2339446" y="455930"/>
              <a:chExt cx="139700" cy="800100"/>
            </a:xfrm>
          </p:grpSpPr>
          <p:cxnSp>
            <p:nvCxnSpPr>
              <p:cNvPr id="1413" name="Google Shape;1413;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14" name="Google Shape;1414;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5" name="Google Shape;1415;gb5461c847b_1_752"/>
            <p:cNvGrpSpPr/>
            <p:nvPr/>
          </p:nvGrpSpPr>
          <p:grpSpPr>
            <a:xfrm>
              <a:off x="6952366" y="-847090"/>
              <a:ext cx="139700" cy="800100"/>
              <a:chOff x="2339446" y="455930"/>
              <a:chExt cx="139700" cy="800100"/>
            </a:xfrm>
          </p:grpSpPr>
          <p:cxnSp>
            <p:nvCxnSpPr>
              <p:cNvPr id="1416" name="Google Shape;1416;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17" name="Google Shape;1417;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8" name="Google Shape;1418;gb5461c847b_1_752"/>
            <p:cNvGrpSpPr/>
            <p:nvPr/>
          </p:nvGrpSpPr>
          <p:grpSpPr>
            <a:xfrm>
              <a:off x="7873821" y="-847090"/>
              <a:ext cx="139700" cy="800100"/>
              <a:chOff x="2339446" y="455930"/>
              <a:chExt cx="139700" cy="800100"/>
            </a:xfrm>
          </p:grpSpPr>
          <p:cxnSp>
            <p:nvCxnSpPr>
              <p:cNvPr id="1419" name="Google Shape;1419;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20" name="Google Shape;1420;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21" name="Google Shape;1421;gb5461c847b_1_752"/>
            <p:cNvGrpSpPr/>
            <p:nvPr/>
          </p:nvGrpSpPr>
          <p:grpSpPr>
            <a:xfrm>
              <a:off x="8795276" y="-847090"/>
              <a:ext cx="139700" cy="800100"/>
              <a:chOff x="2339446" y="455930"/>
              <a:chExt cx="139700" cy="800100"/>
            </a:xfrm>
          </p:grpSpPr>
          <p:cxnSp>
            <p:nvCxnSpPr>
              <p:cNvPr id="1422" name="Google Shape;1422;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23" name="Google Shape;1423;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24" name="Google Shape;1424;gb5461c847b_1_752"/>
            <p:cNvGrpSpPr/>
            <p:nvPr/>
          </p:nvGrpSpPr>
          <p:grpSpPr>
            <a:xfrm>
              <a:off x="9716731" y="-847090"/>
              <a:ext cx="139700" cy="800100"/>
              <a:chOff x="2339446" y="455930"/>
              <a:chExt cx="139700" cy="800100"/>
            </a:xfrm>
          </p:grpSpPr>
          <p:cxnSp>
            <p:nvCxnSpPr>
              <p:cNvPr id="1425" name="Google Shape;1425;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26" name="Google Shape;1426;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27" name="Google Shape;1427;gb5461c847b_1_752"/>
            <p:cNvGrpSpPr/>
            <p:nvPr/>
          </p:nvGrpSpPr>
          <p:grpSpPr>
            <a:xfrm>
              <a:off x="10638186" y="-847090"/>
              <a:ext cx="139700" cy="800100"/>
              <a:chOff x="2339446" y="455930"/>
              <a:chExt cx="139700" cy="800100"/>
            </a:xfrm>
          </p:grpSpPr>
          <p:cxnSp>
            <p:nvCxnSpPr>
              <p:cNvPr id="1428" name="Google Shape;1428;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29" name="Google Shape;1429;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430" name="Google Shape;1430;gb5461c847b_1_75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1" name="Google Shape;1431;gb5461c847b_1_75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32" name="Google Shape;1432;gb5461c847b_1_752"/>
          <p:cNvGrpSpPr/>
          <p:nvPr/>
        </p:nvGrpSpPr>
        <p:grpSpPr>
          <a:xfrm>
            <a:off x="607995" y="6946864"/>
            <a:ext cx="10976721" cy="340603"/>
            <a:chOff x="641881" y="-847090"/>
            <a:chExt cx="10917765" cy="800100"/>
          </a:xfrm>
        </p:grpSpPr>
        <p:grpSp>
          <p:nvGrpSpPr>
            <p:cNvPr id="1433" name="Google Shape;1433;gb5461c847b_1_752"/>
            <p:cNvGrpSpPr/>
            <p:nvPr/>
          </p:nvGrpSpPr>
          <p:grpSpPr>
            <a:xfrm>
              <a:off x="1423636" y="-847090"/>
              <a:ext cx="139700" cy="800100"/>
              <a:chOff x="1416580" y="455930"/>
              <a:chExt cx="139700" cy="800100"/>
            </a:xfrm>
          </p:grpSpPr>
          <p:cxnSp>
            <p:nvCxnSpPr>
              <p:cNvPr id="1434" name="Google Shape;1434;gb5461c847b_1_75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5" name="Google Shape;1435;gb5461c847b_1_75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36" name="Google Shape;1436;gb5461c847b_1_752"/>
            <p:cNvGrpSpPr/>
            <p:nvPr/>
          </p:nvGrpSpPr>
          <p:grpSpPr>
            <a:xfrm>
              <a:off x="2345091" y="-847090"/>
              <a:ext cx="139700" cy="800100"/>
              <a:chOff x="2339446" y="455930"/>
              <a:chExt cx="139700" cy="800100"/>
            </a:xfrm>
          </p:grpSpPr>
          <p:cxnSp>
            <p:nvCxnSpPr>
              <p:cNvPr id="1437" name="Google Shape;1437;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8" name="Google Shape;1438;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39" name="Google Shape;1439;gb5461c847b_1_752"/>
            <p:cNvGrpSpPr/>
            <p:nvPr/>
          </p:nvGrpSpPr>
          <p:grpSpPr>
            <a:xfrm>
              <a:off x="3266546" y="-847090"/>
              <a:ext cx="139700" cy="800100"/>
              <a:chOff x="2339446" y="455930"/>
              <a:chExt cx="139700" cy="800100"/>
            </a:xfrm>
          </p:grpSpPr>
          <p:cxnSp>
            <p:nvCxnSpPr>
              <p:cNvPr id="1440" name="Google Shape;1440;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41" name="Google Shape;1441;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2" name="Google Shape;1442;gb5461c847b_1_752"/>
            <p:cNvGrpSpPr/>
            <p:nvPr/>
          </p:nvGrpSpPr>
          <p:grpSpPr>
            <a:xfrm>
              <a:off x="4188001" y="-847090"/>
              <a:ext cx="139700" cy="800100"/>
              <a:chOff x="2339446" y="455930"/>
              <a:chExt cx="139700" cy="800100"/>
            </a:xfrm>
          </p:grpSpPr>
          <p:cxnSp>
            <p:nvCxnSpPr>
              <p:cNvPr id="1443" name="Google Shape;1443;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44" name="Google Shape;1444;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5" name="Google Shape;1445;gb5461c847b_1_752"/>
            <p:cNvGrpSpPr/>
            <p:nvPr/>
          </p:nvGrpSpPr>
          <p:grpSpPr>
            <a:xfrm>
              <a:off x="5109456" y="-847090"/>
              <a:ext cx="139700" cy="800100"/>
              <a:chOff x="2339446" y="455930"/>
              <a:chExt cx="139700" cy="800100"/>
            </a:xfrm>
          </p:grpSpPr>
          <p:cxnSp>
            <p:nvCxnSpPr>
              <p:cNvPr id="1446" name="Google Shape;1446;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47" name="Google Shape;1447;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8" name="Google Shape;1448;gb5461c847b_1_752"/>
            <p:cNvGrpSpPr/>
            <p:nvPr/>
          </p:nvGrpSpPr>
          <p:grpSpPr>
            <a:xfrm>
              <a:off x="6030911" y="-847090"/>
              <a:ext cx="139700" cy="800100"/>
              <a:chOff x="2339446" y="455930"/>
              <a:chExt cx="139700" cy="800100"/>
            </a:xfrm>
          </p:grpSpPr>
          <p:cxnSp>
            <p:nvCxnSpPr>
              <p:cNvPr id="1449" name="Google Shape;1449;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50" name="Google Shape;1450;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51" name="Google Shape;1451;gb5461c847b_1_752"/>
            <p:cNvGrpSpPr/>
            <p:nvPr/>
          </p:nvGrpSpPr>
          <p:grpSpPr>
            <a:xfrm>
              <a:off x="6952366" y="-847090"/>
              <a:ext cx="139700" cy="800100"/>
              <a:chOff x="2339446" y="455930"/>
              <a:chExt cx="139700" cy="800100"/>
            </a:xfrm>
          </p:grpSpPr>
          <p:cxnSp>
            <p:nvCxnSpPr>
              <p:cNvPr id="1452" name="Google Shape;1452;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53" name="Google Shape;1453;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54" name="Google Shape;1454;gb5461c847b_1_752"/>
            <p:cNvGrpSpPr/>
            <p:nvPr/>
          </p:nvGrpSpPr>
          <p:grpSpPr>
            <a:xfrm>
              <a:off x="7873821" y="-847090"/>
              <a:ext cx="139700" cy="800100"/>
              <a:chOff x="2339446" y="455930"/>
              <a:chExt cx="139700" cy="800100"/>
            </a:xfrm>
          </p:grpSpPr>
          <p:cxnSp>
            <p:nvCxnSpPr>
              <p:cNvPr id="1455" name="Google Shape;1455;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56" name="Google Shape;1456;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57" name="Google Shape;1457;gb5461c847b_1_752"/>
            <p:cNvGrpSpPr/>
            <p:nvPr/>
          </p:nvGrpSpPr>
          <p:grpSpPr>
            <a:xfrm>
              <a:off x="8795276" y="-847090"/>
              <a:ext cx="139700" cy="800100"/>
              <a:chOff x="2339446" y="455930"/>
              <a:chExt cx="139700" cy="800100"/>
            </a:xfrm>
          </p:grpSpPr>
          <p:cxnSp>
            <p:nvCxnSpPr>
              <p:cNvPr id="1458" name="Google Shape;1458;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59" name="Google Shape;1459;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60" name="Google Shape;1460;gb5461c847b_1_752"/>
            <p:cNvGrpSpPr/>
            <p:nvPr/>
          </p:nvGrpSpPr>
          <p:grpSpPr>
            <a:xfrm>
              <a:off x="9716731" y="-847090"/>
              <a:ext cx="139700" cy="800100"/>
              <a:chOff x="2339446" y="455930"/>
              <a:chExt cx="139700" cy="800100"/>
            </a:xfrm>
          </p:grpSpPr>
          <p:cxnSp>
            <p:nvCxnSpPr>
              <p:cNvPr id="1461" name="Google Shape;1461;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2" name="Google Shape;1462;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63" name="Google Shape;1463;gb5461c847b_1_752"/>
            <p:cNvGrpSpPr/>
            <p:nvPr/>
          </p:nvGrpSpPr>
          <p:grpSpPr>
            <a:xfrm>
              <a:off x="10638186" y="-847090"/>
              <a:ext cx="139700" cy="800100"/>
              <a:chOff x="2339446" y="455930"/>
              <a:chExt cx="139700" cy="800100"/>
            </a:xfrm>
          </p:grpSpPr>
          <p:cxnSp>
            <p:nvCxnSpPr>
              <p:cNvPr id="1464" name="Google Shape;1464;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5" name="Google Shape;1465;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466" name="Google Shape;1466;gb5461c847b_1_75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7" name="Google Shape;1467;gb5461c847b_1_75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68" name="Google Shape;1468;gb5461c847b_1_752"/>
          <p:cNvGrpSpPr/>
          <p:nvPr/>
        </p:nvGrpSpPr>
        <p:grpSpPr>
          <a:xfrm>
            <a:off x="-470013" y="334652"/>
            <a:ext cx="409026" cy="6150598"/>
            <a:chOff x="-718569" y="334652"/>
            <a:chExt cx="645558" cy="6150598"/>
          </a:xfrm>
        </p:grpSpPr>
        <p:grpSp>
          <p:nvGrpSpPr>
            <p:cNvPr id="1469" name="Google Shape;1469;gb5461c847b_1_752"/>
            <p:cNvGrpSpPr/>
            <p:nvPr/>
          </p:nvGrpSpPr>
          <p:grpSpPr>
            <a:xfrm rot="-5400000">
              <a:off x="-421394" y="5495990"/>
              <a:ext cx="70688" cy="626078"/>
              <a:chOff x="1416580" y="455930"/>
              <a:chExt cx="139700" cy="800100"/>
            </a:xfrm>
          </p:grpSpPr>
          <p:cxnSp>
            <p:nvCxnSpPr>
              <p:cNvPr id="1470" name="Google Shape;1470;gb5461c847b_1_75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71" name="Google Shape;1471;gb5461c847b_1_75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2" name="Google Shape;1472;gb5461c847b_1_752"/>
            <p:cNvGrpSpPr/>
            <p:nvPr/>
          </p:nvGrpSpPr>
          <p:grpSpPr>
            <a:xfrm rot="-5400000">
              <a:off x="-440874" y="5020423"/>
              <a:ext cx="70688" cy="626078"/>
              <a:chOff x="2339446" y="455930"/>
              <a:chExt cx="139700" cy="800100"/>
            </a:xfrm>
          </p:grpSpPr>
          <p:cxnSp>
            <p:nvCxnSpPr>
              <p:cNvPr id="1473" name="Google Shape;1473;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74" name="Google Shape;1474;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5" name="Google Shape;1475;gb5461c847b_1_752"/>
            <p:cNvGrpSpPr/>
            <p:nvPr/>
          </p:nvGrpSpPr>
          <p:grpSpPr>
            <a:xfrm rot="-5400000">
              <a:off x="-440874" y="4544845"/>
              <a:ext cx="70688" cy="626078"/>
              <a:chOff x="2339446" y="455930"/>
              <a:chExt cx="139700" cy="800100"/>
            </a:xfrm>
          </p:grpSpPr>
          <p:cxnSp>
            <p:nvCxnSpPr>
              <p:cNvPr id="1476" name="Google Shape;1476;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77" name="Google Shape;1477;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8" name="Google Shape;1478;gb5461c847b_1_752"/>
            <p:cNvGrpSpPr/>
            <p:nvPr/>
          </p:nvGrpSpPr>
          <p:grpSpPr>
            <a:xfrm rot="-5400000">
              <a:off x="-440874" y="4069265"/>
              <a:ext cx="70688" cy="626078"/>
              <a:chOff x="2339446" y="455930"/>
              <a:chExt cx="139700" cy="800100"/>
            </a:xfrm>
          </p:grpSpPr>
          <p:cxnSp>
            <p:nvCxnSpPr>
              <p:cNvPr id="1479" name="Google Shape;1479;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80" name="Google Shape;1480;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81" name="Google Shape;1481;gb5461c847b_1_752"/>
            <p:cNvGrpSpPr/>
            <p:nvPr/>
          </p:nvGrpSpPr>
          <p:grpSpPr>
            <a:xfrm rot="-5400000">
              <a:off x="-440874" y="3593686"/>
              <a:ext cx="70688" cy="626078"/>
              <a:chOff x="2339446" y="455930"/>
              <a:chExt cx="139700" cy="800100"/>
            </a:xfrm>
          </p:grpSpPr>
          <p:cxnSp>
            <p:nvCxnSpPr>
              <p:cNvPr id="1482" name="Google Shape;1482;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83" name="Google Shape;1483;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84" name="Google Shape;1484;gb5461c847b_1_752"/>
            <p:cNvGrpSpPr/>
            <p:nvPr/>
          </p:nvGrpSpPr>
          <p:grpSpPr>
            <a:xfrm rot="-5400000">
              <a:off x="-440874" y="3118107"/>
              <a:ext cx="70688" cy="626078"/>
              <a:chOff x="2339446" y="455930"/>
              <a:chExt cx="139700" cy="800100"/>
            </a:xfrm>
          </p:grpSpPr>
          <p:cxnSp>
            <p:nvCxnSpPr>
              <p:cNvPr id="1485" name="Google Shape;1485;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86" name="Google Shape;1486;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87" name="Google Shape;1487;gb5461c847b_1_752"/>
            <p:cNvGrpSpPr/>
            <p:nvPr/>
          </p:nvGrpSpPr>
          <p:grpSpPr>
            <a:xfrm rot="-5400000">
              <a:off x="-440874" y="2642529"/>
              <a:ext cx="70688" cy="626078"/>
              <a:chOff x="2339446" y="455930"/>
              <a:chExt cx="139700" cy="800100"/>
            </a:xfrm>
          </p:grpSpPr>
          <p:cxnSp>
            <p:nvCxnSpPr>
              <p:cNvPr id="1488" name="Google Shape;1488;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89" name="Google Shape;1489;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90" name="Google Shape;1490;gb5461c847b_1_752"/>
            <p:cNvGrpSpPr/>
            <p:nvPr/>
          </p:nvGrpSpPr>
          <p:grpSpPr>
            <a:xfrm rot="-5400000">
              <a:off x="-440874" y="2166949"/>
              <a:ext cx="70688" cy="626078"/>
              <a:chOff x="2339446" y="455930"/>
              <a:chExt cx="139700" cy="800100"/>
            </a:xfrm>
          </p:grpSpPr>
          <p:cxnSp>
            <p:nvCxnSpPr>
              <p:cNvPr id="1491" name="Google Shape;1491;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2" name="Google Shape;1492;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93" name="Google Shape;1493;gb5461c847b_1_752"/>
            <p:cNvGrpSpPr/>
            <p:nvPr/>
          </p:nvGrpSpPr>
          <p:grpSpPr>
            <a:xfrm rot="-5400000">
              <a:off x="-440874" y="1691370"/>
              <a:ext cx="70688" cy="626078"/>
              <a:chOff x="2339446" y="455930"/>
              <a:chExt cx="139700" cy="800100"/>
            </a:xfrm>
          </p:grpSpPr>
          <p:cxnSp>
            <p:nvCxnSpPr>
              <p:cNvPr id="1494" name="Google Shape;1494;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5" name="Google Shape;1495;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96" name="Google Shape;1496;gb5461c847b_1_752"/>
            <p:cNvGrpSpPr/>
            <p:nvPr/>
          </p:nvGrpSpPr>
          <p:grpSpPr>
            <a:xfrm rot="-5400000">
              <a:off x="-440874" y="1215791"/>
              <a:ext cx="70688" cy="626078"/>
              <a:chOff x="2339446" y="455930"/>
              <a:chExt cx="139700" cy="800100"/>
            </a:xfrm>
          </p:grpSpPr>
          <p:cxnSp>
            <p:nvCxnSpPr>
              <p:cNvPr id="1497" name="Google Shape;1497;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8" name="Google Shape;1498;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99" name="Google Shape;1499;gb5461c847b_1_752"/>
            <p:cNvGrpSpPr/>
            <p:nvPr/>
          </p:nvGrpSpPr>
          <p:grpSpPr>
            <a:xfrm rot="-5400000">
              <a:off x="-440873" y="740212"/>
              <a:ext cx="70688" cy="626078"/>
              <a:chOff x="2339446" y="455930"/>
              <a:chExt cx="139700" cy="800100"/>
            </a:xfrm>
          </p:grpSpPr>
          <p:cxnSp>
            <p:nvCxnSpPr>
              <p:cNvPr id="1500" name="Google Shape;1500;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01" name="Google Shape;1501;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502" name="Google Shape;1502;gb5461c847b_1_752"/>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503" name="Google Shape;1503;gb5461c847b_1_752"/>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504" name="Google Shape;1504;gb5461c847b_1_752"/>
          <p:cNvGrpSpPr/>
          <p:nvPr/>
        </p:nvGrpSpPr>
        <p:grpSpPr>
          <a:xfrm>
            <a:off x="12303201" y="334652"/>
            <a:ext cx="402118" cy="6150598"/>
            <a:chOff x="-718569" y="334652"/>
            <a:chExt cx="645558" cy="6150598"/>
          </a:xfrm>
        </p:grpSpPr>
        <p:grpSp>
          <p:nvGrpSpPr>
            <p:cNvPr id="1505" name="Google Shape;1505;gb5461c847b_1_752"/>
            <p:cNvGrpSpPr/>
            <p:nvPr/>
          </p:nvGrpSpPr>
          <p:grpSpPr>
            <a:xfrm rot="-5400000">
              <a:off x="-421394" y="5495990"/>
              <a:ext cx="70688" cy="626078"/>
              <a:chOff x="1416580" y="455930"/>
              <a:chExt cx="139700" cy="800100"/>
            </a:xfrm>
          </p:grpSpPr>
          <p:cxnSp>
            <p:nvCxnSpPr>
              <p:cNvPr id="1506" name="Google Shape;1506;gb5461c847b_1_75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07" name="Google Shape;1507;gb5461c847b_1_75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08" name="Google Shape;1508;gb5461c847b_1_752"/>
            <p:cNvGrpSpPr/>
            <p:nvPr/>
          </p:nvGrpSpPr>
          <p:grpSpPr>
            <a:xfrm rot="-5400000">
              <a:off x="-440874" y="5020423"/>
              <a:ext cx="70688" cy="626078"/>
              <a:chOff x="2339446" y="455930"/>
              <a:chExt cx="139700" cy="800100"/>
            </a:xfrm>
          </p:grpSpPr>
          <p:cxnSp>
            <p:nvCxnSpPr>
              <p:cNvPr id="1509" name="Google Shape;1509;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10" name="Google Shape;1510;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11" name="Google Shape;1511;gb5461c847b_1_752"/>
            <p:cNvGrpSpPr/>
            <p:nvPr/>
          </p:nvGrpSpPr>
          <p:grpSpPr>
            <a:xfrm rot="-5400000">
              <a:off x="-440874" y="4544845"/>
              <a:ext cx="70688" cy="626078"/>
              <a:chOff x="2339446" y="455930"/>
              <a:chExt cx="139700" cy="800100"/>
            </a:xfrm>
          </p:grpSpPr>
          <p:cxnSp>
            <p:nvCxnSpPr>
              <p:cNvPr id="1512" name="Google Shape;1512;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13" name="Google Shape;1513;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14" name="Google Shape;1514;gb5461c847b_1_752"/>
            <p:cNvGrpSpPr/>
            <p:nvPr/>
          </p:nvGrpSpPr>
          <p:grpSpPr>
            <a:xfrm rot="-5400000">
              <a:off x="-440874" y="4069265"/>
              <a:ext cx="70688" cy="626078"/>
              <a:chOff x="2339446" y="455930"/>
              <a:chExt cx="139700" cy="800100"/>
            </a:xfrm>
          </p:grpSpPr>
          <p:cxnSp>
            <p:nvCxnSpPr>
              <p:cNvPr id="1515" name="Google Shape;1515;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16" name="Google Shape;1516;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17" name="Google Shape;1517;gb5461c847b_1_752"/>
            <p:cNvGrpSpPr/>
            <p:nvPr/>
          </p:nvGrpSpPr>
          <p:grpSpPr>
            <a:xfrm rot="-5400000">
              <a:off x="-440874" y="3593686"/>
              <a:ext cx="70688" cy="626078"/>
              <a:chOff x="2339446" y="455930"/>
              <a:chExt cx="139700" cy="800100"/>
            </a:xfrm>
          </p:grpSpPr>
          <p:cxnSp>
            <p:nvCxnSpPr>
              <p:cNvPr id="1518" name="Google Shape;1518;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19" name="Google Shape;1519;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20" name="Google Shape;1520;gb5461c847b_1_752"/>
            <p:cNvGrpSpPr/>
            <p:nvPr/>
          </p:nvGrpSpPr>
          <p:grpSpPr>
            <a:xfrm rot="-5400000">
              <a:off x="-440874" y="3118107"/>
              <a:ext cx="70688" cy="626078"/>
              <a:chOff x="2339446" y="455930"/>
              <a:chExt cx="139700" cy="800100"/>
            </a:xfrm>
          </p:grpSpPr>
          <p:cxnSp>
            <p:nvCxnSpPr>
              <p:cNvPr id="1521" name="Google Shape;1521;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2" name="Google Shape;1522;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23" name="Google Shape;1523;gb5461c847b_1_752"/>
            <p:cNvGrpSpPr/>
            <p:nvPr/>
          </p:nvGrpSpPr>
          <p:grpSpPr>
            <a:xfrm rot="-5400000">
              <a:off x="-440874" y="2642529"/>
              <a:ext cx="70688" cy="626078"/>
              <a:chOff x="2339446" y="455930"/>
              <a:chExt cx="139700" cy="800100"/>
            </a:xfrm>
          </p:grpSpPr>
          <p:cxnSp>
            <p:nvCxnSpPr>
              <p:cNvPr id="1524" name="Google Shape;1524;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5" name="Google Shape;1525;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26" name="Google Shape;1526;gb5461c847b_1_752"/>
            <p:cNvGrpSpPr/>
            <p:nvPr/>
          </p:nvGrpSpPr>
          <p:grpSpPr>
            <a:xfrm rot="-5400000">
              <a:off x="-440874" y="2166949"/>
              <a:ext cx="70688" cy="626078"/>
              <a:chOff x="2339446" y="455930"/>
              <a:chExt cx="139700" cy="800100"/>
            </a:xfrm>
          </p:grpSpPr>
          <p:cxnSp>
            <p:nvCxnSpPr>
              <p:cNvPr id="1527" name="Google Shape;1527;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8" name="Google Shape;1528;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29" name="Google Shape;1529;gb5461c847b_1_752"/>
            <p:cNvGrpSpPr/>
            <p:nvPr/>
          </p:nvGrpSpPr>
          <p:grpSpPr>
            <a:xfrm rot="-5400000">
              <a:off x="-440874" y="1691370"/>
              <a:ext cx="70688" cy="626078"/>
              <a:chOff x="2339446" y="455930"/>
              <a:chExt cx="139700" cy="800100"/>
            </a:xfrm>
          </p:grpSpPr>
          <p:cxnSp>
            <p:nvCxnSpPr>
              <p:cNvPr id="1530" name="Google Shape;1530;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31" name="Google Shape;1531;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32" name="Google Shape;1532;gb5461c847b_1_752"/>
            <p:cNvGrpSpPr/>
            <p:nvPr/>
          </p:nvGrpSpPr>
          <p:grpSpPr>
            <a:xfrm rot="-5400000">
              <a:off x="-440874" y="1215791"/>
              <a:ext cx="70688" cy="626078"/>
              <a:chOff x="2339446" y="455930"/>
              <a:chExt cx="139700" cy="800100"/>
            </a:xfrm>
          </p:grpSpPr>
          <p:cxnSp>
            <p:nvCxnSpPr>
              <p:cNvPr id="1533" name="Google Shape;1533;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34" name="Google Shape;1534;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35" name="Google Shape;1535;gb5461c847b_1_752"/>
            <p:cNvGrpSpPr/>
            <p:nvPr/>
          </p:nvGrpSpPr>
          <p:grpSpPr>
            <a:xfrm rot="-5400000">
              <a:off x="-440873" y="740212"/>
              <a:ext cx="70688" cy="626078"/>
              <a:chOff x="2339446" y="455930"/>
              <a:chExt cx="139700" cy="800100"/>
            </a:xfrm>
          </p:grpSpPr>
          <p:cxnSp>
            <p:nvCxnSpPr>
              <p:cNvPr id="1536" name="Google Shape;1536;gb5461c847b_1_75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37" name="Google Shape;1537;gb5461c847b_1_75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538" name="Google Shape;1538;gb5461c847b_1_752"/>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539" name="Google Shape;1539;gb5461c847b_1_752"/>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lt for Q&amp;A Slido and Big Statement">
  <p:cSld name="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a:effectLst/>
      </p:bgPr>
    </p:bg>
    <p:spTree>
      <p:nvGrpSpPr>
        <p:cNvPr id="1" name="Shape 304"/>
        <p:cNvGrpSpPr/>
        <p:nvPr/>
      </p:nvGrpSpPr>
      <p:grpSpPr>
        <a:xfrm>
          <a:off x="0" y="0"/>
          <a:ext cx="0" cy="0"/>
          <a:chOff x="0" y="0"/>
          <a:chExt cx="0" cy="0"/>
        </a:xfrm>
      </p:grpSpPr>
      <p:grpSp>
        <p:nvGrpSpPr>
          <p:cNvPr id="305" name="Google Shape;305;p25"/>
          <p:cNvGrpSpPr/>
          <p:nvPr/>
        </p:nvGrpSpPr>
        <p:grpSpPr>
          <a:xfrm>
            <a:off x="607995" y="-384971"/>
            <a:ext cx="10976722" cy="340523"/>
            <a:chOff x="641881" y="-847090"/>
            <a:chExt cx="10917765" cy="800100"/>
          </a:xfrm>
        </p:grpSpPr>
        <p:grpSp>
          <p:nvGrpSpPr>
            <p:cNvPr id="306" name="Google Shape;306;p25"/>
            <p:cNvGrpSpPr/>
            <p:nvPr/>
          </p:nvGrpSpPr>
          <p:grpSpPr>
            <a:xfrm>
              <a:off x="1423636" y="-847090"/>
              <a:ext cx="139700" cy="800100"/>
              <a:chOff x="1416580" y="455930"/>
              <a:chExt cx="139700" cy="800100"/>
            </a:xfrm>
          </p:grpSpPr>
          <p:cxnSp>
            <p:nvCxnSpPr>
              <p:cNvPr id="307" name="Google Shape;307;p2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08" name="Google Shape;308;p2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09" name="Google Shape;309;p25"/>
            <p:cNvGrpSpPr/>
            <p:nvPr/>
          </p:nvGrpSpPr>
          <p:grpSpPr>
            <a:xfrm>
              <a:off x="2345091" y="-847090"/>
              <a:ext cx="139700" cy="800100"/>
              <a:chOff x="2339446" y="455930"/>
              <a:chExt cx="139700" cy="800100"/>
            </a:xfrm>
          </p:grpSpPr>
          <p:cxnSp>
            <p:nvCxnSpPr>
              <p:cNvPr id="310" name="Google Shape;310;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11" name="Google Shape;311;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12" name="Google Shape;312;p25"/>
            <p:cNvGrpSpPr/>
            <p:nvPr/>
          </p:nvGrpSpPr>
          <p:grpSpPr>
            <a:xfrm>
              <a:off x="3266546" y="-847090"/>
              <a:ext cx="139700" cy="800100"/>
              <a:chOff x="2339446" y="455930"/>
              <a:chExt cx="139700" cy="800100"/>
            </a:xfrm>
          </p:grpSpPr>
          <p:cxnSp>
            <p:nvCxnSpPr>
              <p:cNvPr id="313" name="Google Shape;313;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14" name="Google Shape;314;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15" name="Google Shape;315;p25"/>
            <p:cNvGrpSpPr/>
            <p:nvPr/>
          </p:nvGrpSpPr>
          <p:grpSpPr>
            <a:xfrm>
              <a:off x="4188001" y="-847090"/>
              <a:ext cx="139700" cy="800100"/>
              <a:chOff x="2339446" y="455930"/>
              <a:chExt cx="139700" cy="800100"/>
            </a:xfrm>
          </p:grpSpPr>
          <p:cxnSp>
            <p:nvCxnSpPr>
              <p:cNvPr id="316" name="Google Shape;316;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17" name="Google Shape;317;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18" name="Google Shape;318;p25"/>
            <p:cNvGrpSpPr/>
            <p:nvPr/>
          </p:nvGrpSpPr>
          <p:grpSpPr>
            <a:xfrm>
              <a:off x="5109456" y="-847090"/>
              <a:ext cx="139700" cy="800100"/>
              <a:chOff x="2339446" y="455930"/>
              <a:chExt cx="139700" cy="800100"/>
            </a:xfrm>
          </p:grpSpPr>
          <p:cxnSp>
            <p:nvCxnSpPr>
              <p:cNvPr id="319" name="Google Shape;319;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0" name="Google Shape;320;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21" name="Google Shape;321;p25"/>
            <p:cNvGrpSpPr/>
            <p:nvPr/>
          </p:nvGrpSpPr>
          <p:grpSpPr>
            <a:xfrm>
              <a:off x="6030911" y="-847090"/>
              <a:ext cx="139700" cy="800100"/>
              <a:chOff x="2339446" y="455930"/>
              <a:chExt cx="139700" cy="800100"/>
            </a:xfrm>
          </p:grpSpPr>
          <p:cxnSp>
            <p:nvCxnSpPr>
              <p:cNvPr id="322" name="Google Shape;322;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3" name="Google Shape;323;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24" name="Google Shape;324;p25"/>
            <p:cNvGrpSpPr/>
            <p:nvPr/>
          </p:nvGrpSpPr>
          <p:grpSpPr>
            <a:xfrm>
              <a:off x="6952366" y="-847090"/>
              <a:ext cx="139700" cy="800100"/>
              <a:chOff x="2339446" y="455930"/>
              <a:chExt cx="139700" cy="800100"/>
            </a:xfrm>
          </p:grpSpPr>
          <p:cxnSp>
            <p:nvCxnSpPr>
              <p:cNvPr id="325" name="Google Shape;325;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6" name="Google Shape;326;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27" name="Google Shape;327;p25"/>
            <p:cNvGrpSpPr/>
            <p:nvPr/>
          </p:nvGrpSpPr>
          <p:grpSpPr>
            <a:xfrm>
              <a:off x="7873821" y="-847090"/>
              <a:ext cx="139700" cy="800100"/>
              <a:chOff x="2339446" y="455930"/>
              <a:chExt cx="139700" cy="800100"/>
            </a:xfrm>
          </p:grpSpPr>
          <p:cxnSp>
            <p:nvCxnSpPr>
              <p:cNvPr id="328" name="Google Shape;328;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9" name="Google Shape;329;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0" name="Google Shape;330;p25"/>
            <p:cNvGrpSpPr/>
            <p:nvPr/>
          </p:nvGrpSpPr>
          <p:grpSpPr>
            <a:xfrm>
              <a:off x="8795276" y="-847090"/>
              <a:ext cx="139700" cy="800100"/>
              <a:chOff x="2339446" y="455930"/>
              <a:chExt cx="139700" cy="800100"/>
            </a:xfrm>
          </p:grpSpPr>
          <p:cxnSp>
            <p:nvCxnSpPr>
              <p:cNvPr id="331" name="Google Shape;331;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32" name="Google Shape;332;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3" name="Google Shape;333;p25"/>
            <p:cNvGrpSpPr/>
            <p:nvPr/>
          </p:nvGrpSpPr>
          <p:grpSpPr>
            <a:xfrm>
              <a:off x="9716731" y="-847090"/>
              <a:ext cx="139700" cy="800100"/>
              <a:chOff x="2339446" y="455930"/>
              <a:chExt cx="139700" cy="800100"/>
            </a:xfrm>
          </p:grpSpPr>
          <p:cxnSp>
            <p:nvCxnSpPr>
              <p:cNvPr id="334" name="Google Shape;334;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35" name="Google Shape;335;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6" name="Google Shape;336;p25"/>
            <p:cNvGrpSpPr/>
            <p:nvPr/>
          </p:nvGrpSpPr>
          <p:grpSpPr>
            <a:xfrm>
              <a:off x="10638186" y="-847090"/>
              <a:ext cx="139700" cy="800100"/>
              <a:chOff x="2339446" y="455930"/>
              <a:chExt cx="139700" cy="800100"/>
            </a:xfrm>
          </p:grpSpPr>
          <p:cxnSp>
            <p:nvCxnSpPr>
              <p:cNvPr id="337" name="Google Shape;337;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38" name="Google Shape;338;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339" name="Google Shape;339;p2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340" name="Google Shape;340;p2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41" name="Google Shape;341;p25"/>
          <p:cNvGrpSpPr/>
          <p:nvPr/>
        </p:nvGrpSpPr>
        <p:grpSpPr>
          <a:xfrm>
            <a:off x="607995" y="6946864"/>
            <a:ext cx="10976722" cy="340603"/>
            <a:chOff x="641881" y="-847090"/>
            <a:chExt cx="10917765" cy="800100"/>
          </a:xfrm>
        </p:grpSpPr>
        <p:grpSp>
          <p:nvGrpSpPr>
            <p:cNvPr id="342" name="Google Shape;342;p25"/>
            <p:cNvGrpSpPr/>
            <p:nvPr/>
          </p:nvGrpSpPr>
          <p:grpSpPr>
            <a:xfrm>
              <a:off x="1423636" y="-847090"/>
              <a:ext cx="139700" cy="800100"/>
              <a:chOff x="1416580" y="455930"/>
              <a:chExt cx="139700" cy="800100"/>
            </a:xfrm>
          </p:grpSpPr>
          <p:cxnSp>
            <p:nvCxnSpPr>
              <p:cNvPr id="343" name="Google Shape;343;p2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44" name="Google Shape;344;p2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45" name="Google Shape;345;p25"/>
            <p:cNvGrpSpPr/>
            <p:nvPr/>
          </p:nvGrpSpPr>
          <p:grpSpPr>
            <a:xfrm>
              <a:off x="2345091" y="-847090"/>
              <a:ext cx="139700" cy="800100"/>
              <a:chOff x="2339446" y="455930"/>
              <a:chExt cx="139700" cy="800100"/>
            </a:xfrm>
          </p:grpSpPr>
          <p:cxnSp>
            <p:nvCxnSpPr>
              <p:cNvPr id="346" name="Google Shape;346;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47" name="Google Shape;347;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48" name="Google Shape;348;p25"/>
            <p:cNvGrpSpPr/>
            <p:nvPr/>
          </p:nvGrpSpPr>
          <p:grpSpPr>
            <a:xfrm>
              <a:off x="3266546" y="-847090"/>
              <a:ext cx="139700" cy="800100"/>
              <a:chOff x="2339446" y="455930"/>
              <a:chExt cx="139700" cy="800100"/>
            </a:xfrm>
          </p:grpSpPr>
          <p:cxnSp>
            <p:nvCxnSpPr>
              <p:cNvPr id="349" name="Google Shape;349;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0" name="Google Shape;350;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51" name="Google Shape;351;p25"/>
            <p:cNvGrpSpPr/>
            <p:nvPr/>
          </p:nvGrpSpPr>
          <p:grpSpPr>
            <a:xfrm>
              <a:off x="4188001" y="-847090"/>
              <a:ext cx="139700" cy="800100"/>
              <a:chOff x="2339446" y="455930"/>
              <a:chExt cx="139700" cy="800100"/>
            </a:xfrm>
          </p:grpSpPr>
          <p:cxnSp>
            <p:nvCxnSpPr>
              <p:cNvPr id="352" name="Google Shape;352;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3" name="Google Shape;353;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54" name="Google Shape;354;p25"/>
            <p:cNvGrpSpPr/>
            <p:nvPr/>
          </p:nvGrpSpPr>
          <p:grpSpPr>
            <a:xfrm>
              <a:off x="5109456" y="-847090"/>
              <a:ext cx="139700" cy="800100"/>
              <a:chOff x="2339446" y="455930"/>
              <a:chExt cx="139700" cy="800100"/>
            </a:xfrm>
          </p:grpSpPr>
          <p:cxnSp>
            <p:nvCxnSpPr>
              <p:cNvPr id="355" name="Google Shape;355;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6" name="Google Shape;356;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57" name="Google Shape;357;p25"/>
            <p:cNvGrpSpPr/>
            <p:nvPr/>
          </p:nvGrpSpPr>
          <p:grpSpPr>
            <a:xfrm>
              <a:off x="6030911" y="-847090"/>
              <a:ext cx="139700" cy="800100"/>
              <a:chOff x="2339446" y="455930"/>
              <a:chExt cx="139700" cy="800100"/>
            </a:xfrm>
          </p:grpSpPr>
          <p:cxnSp>
            <p:nvCxnSpPr>
              <p:cNvPr id="358" name="Google Shape;358;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9" name="Google Shape;359;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0" name="Google Shape;360;p25"/>
            <p:cNvGrpSpPr/>
            <p:nvPr/>
          </p:nvGrpSpPr>
          <p:grpSpPr>
            <a:xfrm>
              <a:off x="6952366" y="-847090"/>
              <a:ext cx="139700" cy="800100"/>
              <a:chOff x="2339446" y="455930"/>
              <a:chExt cx="139700" cy="800100"/>
            </a:xfrm>
          </p:grpSpPr>
          <p:cxnSp>
            <p:nvCxnSpPr>
              <p:cNvPr id="361" name="Google Shape;361;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62" name="Google Shape;362;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3" name="Google Shape;363;p25"/>
            <p:cNvGrpSpPr/>
            <p:nvPr/>
          </p:nvGrpSpPr>
          <p:grpSpPr>
            <a:xfrm>
              <a:off x="7873821" y="-847090"/>
              <a:ext cx="139700" cy="800100"/>
              <a:chOff x="2339446" y="455930"/>
              <a:chExt cx="139700" cy="800100"/>
            </a:xfrm>
          </p:grpSpPr>
          <p:cxnSp>
            <p:nvCxnSpPr>
              <p:cNvPr id="364" name="Google Shape;364;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65" name="Google Shape;365;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6" name="Google Shape;366;p25"/>
            <p:cNvGrpSpPr/>
            <p:nvPr/>
          </p:nvGrpSpPr>
          <p:grpSpPr>
            <a:xfrm>
              <a:off x="8795276" y="-847090"/>
              <a:ext cx="139700" cy="800100"/>
              <a:chOff x="2339446" y="455930"/>
              <a:chExt cx="139700" cy="800100"/>
            </a:xfrm>
          </p:grpSpPr>
          <p:cxnSp>
            <p:nvCxnSpPr>
              <p:cNvPr id="367" name="Google Shape;367;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68" name="Google Shape;368;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9" name="Google Shape;369;p25"/>
            <p:cNvGrpSpPr/>
            <p:nvPr/>
          </p:nvGrpSpPr>
          <p:grpSpPr>
            <a:xfrm>
              <a:off x="9716731" y="-847090"/>
              <a:ext cx="139700" cy="800100"/>
              <a:chOff x="2339446" y="455930"/>
              <a:chExt cx="139700" cy="800100"/>
            </a:xfrm>
          </p:grpSpPr>
          <p:cxnSp>
            <p:nvCxnSpPr>
              <p:cNvPr id="370" name="Google Shape;370;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71" name="Google Shape;371;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72" name="Google Shape;372;p25"/>
            <p:cNvGrpSpPr/>
            <p:nvPr/>
          </p:nvGrpSpPr>
          <p:grpSpPr>
            <a:xfrm>
              <a:off x="10638186" y="-847090"/>
              <a:ext cx="139700" cy="800100"/>
              <a:chOff x="2339446" y="455930"/>
              <a:chExt cx="139700" cy="800100"/>
            </a:xfrm>
          </p:grpSpPr>
          <p:cxnSp>
            <p:nvCxnSpPr>
              <p:cNvPr id="373" name="Google Shape;373;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74" name="Google Shape;374;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375" name="Google Shape;375;p2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376" name="Google Shape;376;p2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77" name="Google Shape;377;p25"/>
          <p:cNvGrpSpPr/>
          <p:nvPr/>
        </p:nvGrpSpPr>
        <p:grpSpPr>
          <a:xfrm>
            <a:off x="-470014" y="334652"/>
            <a:ext cx="409026" cy="6150598"/>
            <a:chOff x="-718569" y="334652"/>
            <a:chExt cx="645558" cy="6150598"/>
          </a:xfrm>
        </p:grpSpPr>
        <p:grpSp>
          <p:nvGrpSpPr>
            <p:cNvPr id="378" name="Google Shape;378;p25"/>
            <p:cNvGrpSpPr/>
            <p:nvPr/>
          </p:nvGrpSpPr>
          <p:grpSpPr>
            <a:xfrm rot="-5400000">
              <a:off x="-421394" y="5495992"/>
              <a:ext cx="70688" cy="626078"/>
              <a:chOff x="1416580" y="455930"/>
              <a:chExt cx="139700" cy="800100"/>
            </a:xfrm>
          </p:grpSpPr>
          <p:cxnSp>
            <p:nvCxnSpPr>
              <p:cNvPr id="379" name="Google Shape;379;p2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0" name="Google Shape;380;p2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81" name="Google Shape;381;p25"/>
            <p:cNvGrpSpPr/>
            <p:nvPr/>
          </p:nvGrpSpPr>
          <p:grpSpPr>
            <a:xfrm rot="-5400000">
              <a:off x="-440874" y="5020427"/>
              <a:ext cx="70688" cy="626078"/>
              <a:chOff x="2339446" y="455930"/>
              <a:chExt cx="139700" cy="800100"/>
            </a:xfrm>
          </p:grpSpPr>
          <p:cxnSp>
            <p:nvCxnSpPr>
              <p:cNvPr id="382" name="Google Shape;382;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3" name="Google Shape;383;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84" name="Google Shape;384;p25"/>
            <p:cNvGrpSpPr/>
            <p:nvPr/>
          </p:nvGrpSpPr>
          <p:grpSpPr>
            <a:xfrm rot="-5400000">
              <a:off x="-440874" y="4544848"/>
              <a:ext cx="70688" cy="626078"/>
              <a:chOff x="2339446" y="455930"/>
              <a:chExt cx="139700" cy="800100"/>
            </a:xfrm>
          </p:grpSpPr>
          <p:cxnSp>
            <p:nvCxnSpPr>
              <p:cNvPr id="385" name="Google Shape;385;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6" name="Google Shape;386;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87" name="Google Shape;387;p25"/>
            <p:cNvGrpSpPr/>
            <p:nvPr/>
          </p:nvGrpSpPr>
          <p:grpSpPr>
            <a:xfrm rot="-5400000">
              <a:off x="-440874" y="4069269"/>
              <a:ext cx="70688" cy="626078"/>
              <a:chOff x="2339446" y="455930"/>
              <a:chExt cx="139700" cy="800100"/>
            </a:xfrm>
          </p:grpSpPr>
          <p:cxnSp>
            <p:nvCxnSpPr>
              <p:cNvPr id="388" name="Google Shape;388;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9" name="Google Shape;389;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0" name="Google Shape;390;p25"/>
            <p:cNvGrpSpPr/>
            <p:nvPr/>
          </p:nvGrpSpPr>
          <p:grpSpPr>
            <a:xfrm rot="-5400000">
              <a:off x="-440874" y="3593690"/>
              <a:ext cx="70688" cy="626078"/>
              <a:chOff x="2339446" y="455930"/>
              <a:chExt cx="139700" cy="800100"/>
            </a:xfrm>
          </p:grpSpPr>
          <p:cxnSp>
            <p:nvCxnSpPr>
              <p:cNvPr id="391" name="Google Shape;391;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92" name="Google Shape;392;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3" name="Google Shape;393;p25"/>
            <p:cNvGrpSpPr/>
            <p:nvPr/>
          </p:nvGrpSpPr>
          <p:grpSpPr>
            <a:xfrm rot="-5400000">
              <a:off x="-440874" y="3118111"/>
              <a:ext cx="70688" cy="626078"/>
              <a:chOff x="2339446" y="455930"/>
              <a:chExt cx="139700" cy="800100"/>
            </a:xfrm>
          </p:grpSpPr>
          <p:cxnSp>
            <p:nvCxnSpPr>
              <p:cNvPr id="394" name="Google Shape;394;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95" name="Google Shape;395;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6" name="Google Shape;396;p25"/>
            <p:cNvGrpSpPr/>
            <p:nvPr/>
          </p:nvGrpSpPr>
          <p:grpSpPr>
            <a:xfrm rot="-5400000">
              <a:off x="-440874" y="2642532"/>
              <a:ext cx="70688" cy="626078"/>
              <a:chOff x="2339446" y="455930"/>
              <a:chExt cx="139700" cy="800100"/>
            </a:xfrm>
          </p:grpSpPr>
          <p:cxnSp>
            <p:nvCxnSpPr>
              <p:cNvPr id="397" name="Google Shape;397;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98" name="Google Shape;398;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9" name="Google Shape;399;p25"/>
            <p:cNvGrpSpPr/>
            <p:nvPr/>
          </p:nvGrpSpPr>
          <p:grpSpPr>
            <a:xfrm rot="-5400000">
              <a:off x="-440874" y="2166953"/>
              <a:ext cx="70688" cy="626078"/>
              <a:chOff x="2339446" y="455930"/>
              <a:chExt cx="139700" cy="800100"/>
            </a:xfrm>
          </p:grpSpPr>
          <p:cxnSp>
            <p:nvCxnSpPr>
              <p:cNvPr id="400" name="Google Shape;400;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01" name="Google Shape;401;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02" name="Google Shape;402;p25"/>
            <p:cNvGrpSpPr/>
            <p:nvPr/>
          </p:nvGrpSpPr>
          <p:grpSpPr>
            <a:xfrm rot="-5400000">
              <a:off x="-440874" y="1691374"/>
              <a:ext cx="70688" cy="626078"/>
              <a:chOff x="2339446" y="455930"/>
              <a:chExt cx="139700" cy="800100"/>
            </a:xfrm>
          </p:grpSpPr>
          <p:cxnSp>
            <p:nvCxnSpPr>
              <p:cNvPr id="403" name="Google Shape;403;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04" name="Google Shape;404;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05" name="Google Shape;405;p25"/>
            <p:cNvGrpSpPr/>
            <p:nvPr/>
          </p:nvGrpSpPr>
          <p:grpSpPr>
            <a:xfrm rot="-5400000">
              <a:off x="-440874" y="1215795"/>
              <a:ext cx="70688" cy="626078"/>
              <a:chOff x="2339446" y="455930"/>
              <a:chExt cx="139700" cy="800100"/>
            </a:xfrm>
          </p:grpSpPr>
          <p:cxnSp>
            <p:nvCxnSpPr>
              <p:cNvPr id="406" name="Google Shape;406;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07" name="Google Shape;407;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08" name="Google Shape;408;p25"/>
            <p:cNvGrpSpPr/>
            <p:nvPr/>
          </p:nvGrpSpPr>
          <p:grpSpPr>
            <a:xfrm rot="-5400000">
              <a:off x="-440873" y="740216"/>
              <a:ext cx="70688" cy="626078"/>
              <a:chOff x="2339446" y="455930"/>
              <a:chExt cx="139700" cy="800100"/>
            </a:xfrm>
          </p:grpSpPr>
          <p:cxnSp>
            <p:nvCxnSpPr>
              <p:cNvPr id="409" name="Google Shape;409;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0" name="Google Shape;410;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11" name="Google Shape;411;p2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412" name="Google Shape;412;p2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413" name="Google Shape;413;p25"/>
          <p:cNvGrpSpPr/>
          <p:nvPr/>
        </p:nvGrpSpPr>
        <p:grpSpPr>
          <a:xfrm>
            <a:off x="12303201" y="334652"/>
            <a:ext cx="402118" cy="6150598"/>
            <a:chOff x="-718569" y="334652"/>
            <a:chExt cx="645558" cy="6150598"/>
          </a:xfrm>
        </p:grpSpPr>
        <p:grpSp>
          <p:nvGrpSpPr>
            <p:cNvPr id="414" name="Google Shape;414;p25"/>
            <p:cNvGrpSpPr/>
            <p:nvPr/>
          </p:nvGrpSpPr>
          <p:grpSpPr>
            <a:xfrm rot="-5400000">
              <a:off x="-421394" y="5495992"/>
              <a:ext cx="70688" cy="626078"/>
              <a:chOff x="1416580" y="455930"/>
              <a:chExt cx="139700" cy="800100"/>
            </a:xfrm>
          </p:grpSpPr>
          <p:cxnSp>
            <p:nvCxnSpPr>
              <p:cNvPr id="415" name="Google Shape;415;p2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6" name="Google Shape;416;p2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17" name="Google Shape;417;p25"/>
            <p:cNvGrpSpPr/>
            <p:nvPr/>
          </p:nvGrpSpPr>
          <p:grpSpPr>
            <a:xfrm rot="-5400000">
              <a:off x="-440874" y="5020427"/>
              <a:ext cx="70688" cy="626078"/>
              <a:chOff x="2339446" y="455930"/>
              <a:chExt cx="139700" cy="800100"/>
            </a:xfrm>
          </p:grpSpPr>
          <p:cxnSp>
            <p:nvCxnSpPr>
              <p:cNvPr id="418" name="Google Shape;418;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9" name="Google Shape;419;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0" name="Google Shape;420;p25"/>
            <p:cNvGrpSpPr/>
            <p:nvPr/>
          </p:nvGrpSpPr>
          <p:grpSpPr>
            <a:xfrm rot="-5400000">
              <a:off x="-440874" y="4544848"/>
              <a:ext cx="70688" cy="626078"/>
              <a:chOff x="2339446" y="455930"/>
              <a:chExt cx="139700" cy="800100"/>
            </a:xfrm>
          </p:grpSpPr>
          <p:cxnSp>
            <p:nvCxnSpPr>
              <p:cNvPr id="421" name="Google Shape;421;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22" name="Google Shape;422;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3" name="Google Shape;423;p25"/>
            <p:cNvGrpSpPr/>
            <p:nvPr/>
          </p:nvGrpSpPr>
          <p:grpSpPr>
            <a:xfrm rot="-5400000">
              <a:off x="-440874" y="4069269"/>
              <a:ext cx="70688" cy="626078"/>
              <a:chOff x="2339446" y="455930"/>
              <a:chExt cx="139700" cy="800100"/>
            </a:xfrm>
          </p:grpSpPr>
          <p:cxnSp>
            <p:nvCxnSpPr>
              <p:cNvPr id="424" name="Google Shape;424;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25" name="Google Shape;425;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6" name="Google Shape;426;p25"/>
            <p:cNvGrpSpPr/>
            <p:nvPr/>
          </p:nvGrpSpPr>
          <p:grpSpPr>
            <a:xfrm rot="-5400000">
              <a:off x="-440874" y="3593690"/>
              <a:ext cx="70688" cy="626078"/>
              <a:chOff x="2339446" y="455930"/>
              <a:chExt cx="139700" cy="800100"/>
            </a:xfrm>
          </p:grpSpPr>
          <p:cxnSp>
            <p:nvCxnSpPr>
              <p:cNvPr id="427" name="Google Shape;427;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28" name="Google Shape;428;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9" name="Google Shape;429;p25"/>
            <p:cNvGrpSpPr/>
            <p:nvPr/>
          </p:nvGrpSpPr>
          <p:grpSpPr>
            <a:xfrm rot="-5400000">
              <a:off x="-440874" y="3118111"/>
              <a:ext cx="70688" cy="626078"/>
              <a:chOff x="2339446" y="455930"/>
              <a:chExt cx="139700" cy="800100"/>
            </a:xfrm>
          </p:grpSpPr>
          <p:cxnSp>
            <p:nvCxnSpPr>
              <p:cNvPr id="430" name="Google Shape;430;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31" name="Google Shape;431;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32" name="Google Shape;432;p25"/>
            <p:cNvGrpSpPr/>
            <p:nvPr/>
          </p:nvGrpSpPr>
          <p:grpSpPr>
            <a:xfrm rot="-5400000">
              <a:off x="-440874" y="2642532"/>
              <a:ext cx="70688" cy="626078"/>
              <a:chOff x="2339446" y="455930"/>
              <a:chExt cx="139700" cy="800100"/>
            </a:xfrm>
          </p:grpSpPr>
          <p:cxnSp>
            <p:nvCxnSpPr>
              <p:cNvPr id="433" name="Google Shape;433;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34" name="Google Shape;434;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35" name="Google Shape;435;p25"/>
            <p:cNvGrpSpPr/>
            <p:nvPr/>
          </p:nvGrpSpPr>
          <p:grpSpPr>
            <a:xfrm rot="-5400000">
              <a:off x="-440874" y="2166953"/>
              <a:ext cx="70688" cy="626078"/>
              <a:chOff x="2339446" y="455930"/>
              <a:chExt cx="139700" cy="800100"/>
            </a:xfrm>
          </p:grpSpPr>
          <p:cxnSp>
            <p:nvCxnSpPr>
              <p:cNvPr id="436" name="Google Shape;436;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37" name="Google Shape;437;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38" name="Google Shape;438;p25"/>
            <p:cNvGrpSpPr/>
            <p:nvPr/>
          </p:nvGrpSpPr>
          <p:grpSpPr>
            <a:xfrm rot="-5400000">
              <a:off x="-440874" y="1691374"/>
              <a:ext cx="70688" cy="626078"/>
              <a:chOff x="2339446" y="455930"/>
              <a:chExt cx="139700" cy="800100"/>
            </a:xfrm>
          </p:grpSpPr>
          <p:cxnSp>
            <p:nvCxnSpPr>
              <p:cNvPr id="439" name="Google Shape;439;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0" name="Google Shape;440;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41" name="Google Shape;441;p25"/>
            <p:cNvGrpSpPr/>
            <p:nvPr/>
          </p:nvGrpSpPr>
          <p:grpSpPr>
            <a:xfrm rot="-5400000">
              <a:off x="-440874" y="1215795"/>
              <a:ext cx="70688" cy="626078"/>
              <a:chOff x="2339446" y="455930"/>
              <a:chExt cx="139700" cy="800100"/>
            </a:xfrm>
          </p:grpSpPr>
          <p:cxnSp>
            <p:nvCxnSpPr>
              <p:cNvPr id="442" name="Google Shape;442;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3" name="Google Shape;443;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44" name="Google Shape;444;p25"/>
            <p:cNvGrpSpPr/>
            <p:nvPr/>
          </p:nvGrpSpPr>
          <p:grpSpPr>
            <a:xfrm rot="-5400000">
              <a:off x="-440873" y="740216"/>
              <a:ext cx="70688" cy="626078"/>
              <a:chOff x="2339446" y="455930"/>
              <a:chExt cx="139700" cy="800100"/>
            </a:xfrm>
          </p:grpSpPr>
          <p:cxnSp>
            <p:nvCxnSpPr>
              <p:cNvPr id="445" name="Google Shape;445;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6" name="Google Shape;446;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47" name="Google Shape;447;p2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448" name="Google Shape;448;p2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
        <p:nvSpPr>
          <p:cNvPr id="449" name="Google Shape;449;p25"/>
          <p:cNvSpPr txBox="1">
            <a:spLocks noGrp="1"/>
          </p:cNvSpPr>
          <p:nvPr>
            <p:ph type="title"/>
          </p:nvPr>
        </p:nvSpPr>
        <p:spPr>
          <a:xfrm>
            <a:off x="505402" y="1972099"/>
            <a:ext cx="9237300" cy="29049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Column with subtitle">
  <p:cSld name="1-Column with subtitle">
    <p:spTree>
      <p:nvGrpSpPr>
        <p:cNvPr id="1" name="Shape 1546"/>
        <p:cNvGrpSpPr/>
        <p:nvPr/>
      </p:nvGrpSpPr>
      <p:grpSpPr>
        <a:xfrm>
          <a:off x="0" y="0"/>
          <a:ext cx="0" cy="0"/>
          <a:chOff x="0" y="0"/>
          <a:chExt cx="0" cy="0"/>
        </a:xfrm>
      </p:grpSpPr>
      <p:sp>
        <p:nvSpPr>
          <p:cNvPr id="1547" name="Google Shape;1547;p24"/>
          <p:cNvSpPr txBox="1">
            <a:spLocks noGrp="1"/>
          </p:cNvSpPr>
          <p:nvPr>
            <p:ph type="body" idx="1"/>
          </p:nvPr>
        </p:nvSpPr>
        <p:spPr>
          <a:xfrm>
            <a:off x="501173" y="1755648"/>
            <a:ext cx="11105400" cy="4334400"/>
          </a:xfrm>
          <a:prstGeom prst="rect">
            <a:avLst/>
          </a:prstGeom>
          <a:noFill/>
          <a:ln>
            <a:noFill/>
          </a:ln>
        </p:spPr>
        <p:txBody>
          <a:bodyPr spcFirstLastPara="1" wrap="square" lIns="91400" tIns="45700" rIns="91400" bIns="45700" anchor="t" anchorCtr="0">
            <a:noAutofit/>
          </a:bodyPr>
          <a:lstStyle>
            <a:lvl1pPr marL="457200" marR="0" lvl="0" indent="-228600" algn="l">
              <a:lnSpc>
                <a:spcPct val="100000"/>
              </a:lnSpc>
              <a:spcBef>
                <a:spcPts val="1800"/>
              </a:spcBef>
              <a:spcAft>
                <a:spcPts val="0"/>
              </a:spcAft>
              <a:buClr>
                <a:schemeClr val="dk1"/>
              </a:buClr>
              <a:buSzPts val="2600"/>
              <a:buNone/>
              <a:defRPr i="0" u="none" strike="noStrike" cap="none">
                <a:solidFill>
                  <a:schemeClr val="dk1"/>
                </a:solidFill>
              </a:defRPr>
            </a:lvl1pPr>
            <a:lvl2pPr marL="914400" marR="0" lvl="1" indent="-228600" algn="l">
              <a:lnSpc>
                <a:spcPct val="100000"/>
              </a:lnSpc>
              <a:spcBef>
                <a:spcPts val="400"/>
              </a:spcBef>
              <a:spcAft>
                <a:spcPts val="0"/>
              </a:spcAft>
              <a:buClr>
                <a:schemeClr val="dk1"/>
              </a:buClr>
              <a:buSzPts val="2600"/>
              <a:buNone/>
              <a:defRPr i="0" u="none" strike="noStrike" cap="none">
                <a:solidFill>
                  <a:schemeClr val="dk1"/>
                </a:solidFill>
              </a:defRPr>
            </a:lvl2pPr>
            <a:lvl3pPr marL="1371600" marR="0" lvl="2" indent="-368300" algn="l">
              <a:lnSpc>
                <a:spcPct val="100000"/>
              </a:lnSpc>
              <a:spcBef>
                <a:spcPts val="400"/>
              </a:spcBef>
              <a:spcAft>
                <a:spcPts val="0"/>
              </a:spcAft>
              <a:buClr>
                <a:schemeClr val="dk1"/>
              </a:buClr>
              <a:buSzPts val="2200"/>
              <a:buChar char="•"/>
              <a:defRPr i="0" u="none" strike="noStrike" cap="none">
                <a:solidFill>
                  <a:schemeClr val="dk1"/>
                </a:solidFill>
              </a:defRPr>
            </a:lvl3pPr>
            <a:lvl4pPr marL="1828800" marR="0" lvl="3" indent="-355600" algn="l">
              <a:lnSpc>
                <a:spcPct val="100000"/>
              </a:lnSpc>
              <a:spcBef>
                <a:spcPts val="400"/>
              </a:spcBef>
              <a:spcAft>
                <a:spcPts val="0"/>
              </a:spcAft>
              <a:buClr>
                <a:schemeClr val="dk1"/>
              </a:buClr>
              <a:buSzPts val="2000"/>
              <a:buChar char="–"/>
              <a:defRPr i="0" u="none" strike="noStrike" cap="none">
                <a:solidFill>
                  <a:schemeClr val="dk1"/>
                </a:solidFill>
              </a:defRPr>
            </a:lvl4pPr>
            <a:lvl5pPr marL="2286000" marR="0" lvl="4" indent="-228600" algn="l">
              <a:lnSpc>
                <a:spcPct val="95000"/>
              </a:lnSpc>
              <a:spcBef>
                <a:spcPts val="400"/>
              </a:spcBef>
              <a:spcAft>
                <a:spcPts val="0"/>
              </a:spcAft>
              <a:buClr>
                <a:schemeClr val="dk1"/>
              </a:buClr>
              <a:buSzPts val="1600"/>
              <a:buNone/>
              <a:defRPr i="0" u="none" strike="noStrike" cap="none">
                <a:solidFill>
                  <a:schemeClr val="dk1"/>
                </a:solidFill>
              </a:defRPr>
            </a:lvl5pPr>
            <a:lvl6pPr marL="2743200" marR="0" lvl="5" indent="-330200" algn="l">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1548" name="Google Shape;1548;p24"/>
          <p:cNvSpPr txBox="1">
            <a:spLocks noGrp="1"/>
          </p:cNvSpPr>
          <p:nvPr>
            <p:ph type="title"/>
          </p:nvPr>
        </p:nvSpPr>
        <p:spPr>
          <a:xfrm>
            <a:off x="501173" y="314477"/>
            <a:ext cx="11105400" cy="546600"/>
          </a:xfrm>
          <a:prstGeom prst="rect">
            <a:avLst/>
          </a:prstGeom>
          <a:noFill/>
          <a:ln>
            <a:noFill/>
          </a:ln>
        </p:spPr>
        <p:txBody>
          <a:bodyPr spcFirstLastPara="1" wrap="square" lIns="91400" tIns="45700" rIns="91400" bIns="45700" anchor="t" anchorCtr="0">
            <a:noAutofit/>
          </a:bodyPr>
          <a:lstStyle>
            <a:lvl1pPr marR="0" lvl="0" algn="l">
              <a:lnSpc>
                <a:spcPct val="95000"/>
              </a:lnSpc>
              <a:spcBef>
                <a:spcPts val="0"/>
              </a:spcBef>
              <a:spcAft>
                <a:spcPts val="0"/>
              </a:spcAft>
              <a:buClr>
                <a:schemeClr val="accent1"/>
              </a:buClr>
              <a:buSzPts val="3000"/>
              <a:buFont typeface="Calibri"/>
              <a:buNone/>
              <a:defRPr sz="3000" i="0" u="none" strike="noStrike" cap="none">
                <a:solidFill>
                  <a:schemeClr val="accent1"/>
                </a:solidFill>
              </a:defRPr>
            </a:lvl1pPr>
            <a:lvl2pPr lvl="1" algn="l">
              <a:lnSpc>
                <a:spcPct val="100000"/>
              </a:lnSpc>
              <a:spcBef>
                <a:spcPts val="0"/>
              </a:spcBef>
              <a:spcAft>
                <a:spcPts val="0"/>
              </a:spcAft>
              <a:buSzPts val="1400"/>
              <a:buFont typeface="Avenir"/>
              <a:buNone/>
              <a:defRPr sz="1800">
                <a:latin typeface="Avenir"/>
                <a:ea typeface="Avenir"/>
                <a:cs typeface="Avenir"/>
                <a:sym typeface="Avenir"/>
              </a:defRPr>
            </a:lvl2pPr>
            <a:lvl3pPr lvl="2" algn="l">
              <a:lnSpc>
                <a:spcPct val="100000"/>
              </a:lnSpc>
              <a:spcBef>
                <a:spcPts val="0"/>
              </a:spcBef>
              <a:spcAft>
                <a:spcPts val="0"/>
              </a:spcAft>
              <a:buSzPts val="1400"/>
              <a:buFont typeface="Avenir"/>
              <a:buNone/>
              <a:defRPr sz="1800">
                <a:latin typeface="Avenir"/>
                <a:ea typeface="Avenir"/>
                <a:cs typeface="Avenir"/>
                <a:sym typeface="Avenir"/>
              </a:defRPr>
            </a:lvl3pPr>
            <a:lvl4pPr lvl="3" algn="l">
              <a:lnSpc>
                <a:spcPct val="100000"/>
              </a:lnSpc>
              <a:spcBef>
                <a:spcPts val="0"/>
              </a:spcBef>
              <a:spcAft>
                <a:spcPts val="0"/>
              </a:spcAft>
              <a:buSzPts val="1400"/>
              <a:buFont typeface="Avenir"/>
              <a:buNone/>
              <a:defRPr sz="1800">
                <a:latin typeface="Avenir"/>
                <a:ea typeface="Avenir"/>
                <a:cs typeface="Avenir"/>
                <a:sym typeface="Avenir"/>
              </a:defRPr>
            </a:lvl4pPr>
            <a:lvl5pPr lvl="4" algn="l">
              <a:lnSpc>
                <a:spcPct val="100000"/>
              </a:lnSpc>
              <a:spcBef>
                <a:spcPts val="0"/>
              </a:spcBef>
              <a:spcAft>
                <a:spcPts val="0"/>
              </a:spcAft>
              <a:buSzPts val="1400"/>
              <a:buFont typeface="Avenir"/>
              <a:buNone/>
              <a:defRPr sz="1800">
                <a:latin typeface="Avenir"/>
                <a:ea typeface="Avenir"/>
                <a:cs typeface="Avenir"/>
                <a:sym typeface="Avenir"/>
              </a:defRPr>
            </a:lvl5pPr>
            <a:lvl6pPr lvl="5" algn="l">
              <a:lnSpc>
                <a:spcPct val="100000"/>
              </a:lnSpc>
              <a:spcBef>
                <a:spcPts val="0"/>
              </a:spcBef>
              <a:spcAft>
                <a:spcPts val="0"/>
              </a:spcAft>
              <a:buSzPts val="1400"/>
              <a:buFont typeface="Avenir"/>
              <a:buNone/>
              <a:defRPr sz="1800">
                <a:latin typeface="Avenir"/>
                <a:ea typeface="Avenir"/>
                <a:cs typeface="Avenir"/>
                <a:sym typeface="Avenir"/>
              </a:defRPr>
            </a:lvl6pPr>
            <a:lvl7pPr lvl="6" algn="l">
              <a:lnSpc>
                <a:spcPct val="100000"/>
              </a:lnSpc>
              <a:spcBef>
                <a:spcPts val="0"/>
              </a:spcBef>
              <a:spcAft>
                <a:spcPts val="0"/>
              </a:spcAft>
              <a:buSzPts val="1400"/>
              <a:buFont typeface="Avenir"/>
              <a:buNone/>
              <a:defRPr sz="1800">
                <a:latin typeface="Avenir"/>
                <a:ea typeface="Avenir"/>
                <a:cs typeface="Avenir"/>
                <a:sym typeface="Avenir"/>
              </a:defRPr>
            </a:lvl7pPr>
            <a:lvl8pPr lvl="7" algn="l">
              <a:lnSpc>
                <a:spcPct val="100000"/>
              </a:lnSpc>
              <a:spcBef>
                <a:spcPts val="0"/>
              </a:spcBef>
              <a:spcAft>
                <a:spcPts val="0"/>
              </a:spcAft>
              <a:buSzPts val="1400"/>
              <a:buFont typeface="Avenir"/>
              <a:buNone/>
              <a:defRPr sz="1800">
                <a:latin typeface="Avenir"/>
                <a:ea typeface="Avenir"/>
                <a:cs typeface="Avenir"/>
                <a:sym typeface="Avenir"/>
              </a:defRPr>
            </a:lvl8pPr>
            <a:lvl9pPr lvl="8" algn="l">
              <a:lnSpc>
                <a:spcPct val="100000"/>
              </a:lnSpc>
              <a:spcBef>
                <a:spcPts val="0"/>
              </a:spcBef>
              <a:spcAft>
                <a:spcPts val="0"/>
              </a:spcAft>
              <a:buSzPts val="1400"/>
              <a:buFont typeface="Avenir"/>
              <a:buNone/>
              <a:defRPr sz="1800">
                <a:latin typeface="Avenir"/>
                <a:ea typeface="Avenir"/>
                <a:cs typeface="Avenir"/>
                <a:sym typeface="Avenir"/>
              </a:defRPr>
            </a:lvl9pPr>
          </a:lstStyle>
          <a:p>
            <a:endParaRPr/>
          </a:p>
        </p:txBody>
      </p:sp>
      <p:sp>
        <p:nvSpPr>
          <p:cNvPr id="1549" name="Google Shape;1549;p24"/>
          <p:cNvSpPr txBox="1">
            <a:spLocks noGrp="1"/>
          </p:cNvSpPr>
          <p:nvPr>
            <p:ph type="subTitle" idx="2"/>
          </p:nvPr>
        </p:nvSpPr>
        <p:spPr>
          <a:xfrm>
            <a:off x="538300" y="955350"/>
            <a:ext cx="10204200" cy="2265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rgbClr val="393A3D"/>
              </a:buClr>
              <a:buSzPts val="2000"/>
              <a:buNone/>
              <a:defRPr sz="2000">
                <a:solidFill>
                  <a:srgbClr val="393A3D"/>
                </a:solidFill>
              </a:defRPr>
            </a:lvl1pPr>
            <a:lvl2pPr lvl="1" algn="l">
              <a:lnSpc>
                <a:spcPct val="90000"/>
              </a:lnSpc>
              <a:spcBef>
                <a:spcPts val="1800"/>
              </a:spcBef>
              <a:spcAft>
                <a:spcPts val="0"/>
              </a:spcAft>
              <a:buClr>
                <a:schemeClr val="dk1"/>
              </a:buClr>
              <a:buSzPts val="2400"/>
              <a:buNone/>
              <a:defRPr/>
            </a:lvl2pPr>
            <a:lvl3pPr lvl="2" algn="l">
              <a:lnSpc>
                <a:spcPct val="90000"/>
              </a:lnSpc>
              <a:spcBef>
                <a:spcPts val="1800"/>
              </a:spcBef>
              <a:spcAft>
                <a:spcPts val="0"/>
              </a:spcAft>
              <a:buClr>
                <a:schemeClr val="dk1"/>
              </a:buClr>
              <a:buSzPts val="2000"/>
              <a:buNone/>
              <a:defRPr/>
            </a:lvl3pPr>
            <a:lvl4pPr lvl="3" algn="l">
              <a:lnSpc>
                <a:spcPct val="90000"/>
              </a:lnSpc>
              <a:spcBef>
                <a:spcPts val="1800"/>
              </a:spcBef>
              <a:spcAft>
                <a:spcPts val="0"/>
              </a:spcAft>
              <a:buClr>
                <a:schemeClr val="dk1"/>
              </a:buClr>
              <a:buSzPts val="1800"/>
              <a:buNone/>
              <a:defRPr/>
            </a:lvl4pPr>
            <a:lvl5pPr lvl="4" algn="l">
              <a:lnSpc>
                <a:spcPct val="90000"/>
              </a:lnSpc>
              <a:spcBef>
                <a:spcPts val="1800"/>
              </a:spcBef>
              <a:spcAft>
                <a:spcPts val="0"/>
              </a:spcAft>
              <a:buClr>
                <a:schemeClr val="dk1"/>
              </a:buClr>
              <a:buSzPts val="1800"/>
              <a:buNone/>
              <a:defRPr/>
            </a:lvl5pPr>
            <a:lvl6pPr lvl="5" algn="l">
              <a:lnSpc>
                <a:spcPct val="90000"/>
              </a:lnSpc>
              <a:spcBef>
                <a:spcPts val="1800"/>
              </a:spcBef>
              <a:spcAft>
                <a:spcPts val="0"/>
              </a:spcAft>
              <a:buClr>
                <a:schemeClr val="dk1"/>
              </a:buClr>
              <a:buSzPts val="1800"/>
              <a:buNone/>
              <a:defRPr/>
            </a:lvl6pPr>
            <a:lvl7pPr lvl="6" algn="l">
              <a:lnSpc>
                <a:spcPct val="90000"/>
              </a:lnSpc>
              <a:spcBef>
                <a:spcPts val="1800"/>
              </a:spcBef>
              <a:spcAft>
                <a:spcPts val="0"/>
              </a:spcAft>
              <a:buClr>
                <a:schemeClr val="dk1"/>
              </a:buClr>
              <a:buSzPts val="1800"/>
              <a:buNone/>
              <a:defRPr/>
            </a:lvl7pPr>
            <a:lvl8pPr lvl="7" algn="l">
              <a:lnSpc>
                <a:spcPct val="90000"/>
              </a:lnSpc>
              <a:spcBef>
                <a:spcPts val="1800"/>
              </a:spcBef>
              <a:spcAft>
                <a:spcPts val="0"/>
              </a:spcAft>
              <a:buClr>
                <a:schemeClr val="dk1"/>
              </a:buClr>
              <a:buSzPts val="1800"/>
              <a:buNone/>
              <a:defRPr/>
            </a:lvl8pPr>
            <a:lvl9pPr lvl="8" algn="l">
              <a:lnSpc>
                <a:spcPct val="90000"/>
              </a:lnSpc>
              <a:spcBef>
                <a:spcPts val="1800"/>
              </a:spcBef>
              <a:spcAft>
                <a:spcPts val="0"/>
              </a:spcAft>
              <a:buClr>
                <a:schemeClr val="dk1"/>
              </a:buClr>
              <a:buSzPts val="1800"/>
              <a:buNone/>
              <a:defRPr/>
            </a:lvl9pPr>
          </a:lstStyle>
          <a:p>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550"/>
        <p:cNvGrpSpPr/>
        <p:nvPr/>
      </p:nvGrpSpPr>
      <p:grpSpPr>
        <a:xfrm>
          <a:off x="0" y="0"/>
          <a:ext cx="0" cy="0"/>
          <a:chOff x="0" y="0"/>
          <a:chExt cx="0" cy="0"/>
        </a:xfrm>
      </p:grpSpPr>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1"/>
        <p:cNvGrpSpPr/>
        <p:nvPr/>
      </p:nvGrpSpPr>
      <p:grpSpPr>
        <a:xfrm>
          <a:off x="0" y="0"/>
          <a:ext cx="0" cy="0"/>
          <a:chOff x="0" y="0"/>
          <a:chExt cx="0" cy="0"/>
        </a:xfrm>
      </p:grpSpPr>
      <p:sp>
        <p:nvSpPr>
          <p:cNvPr id="1552" name="Google Shape;1552;p61"/>
          <p:cNvSpPr txBox="1">
            <a:spLocks noGrp="1"/>
          </p:cNvSpPr>
          <p:nvPr>
            <p:ph type="ctrTitle"/>
          </p:nvPr>
        </p:nvSpPr>
        <p:spPr>
          <a:xfrm>
            <a:off x="1523603" y="1122363"/>
            <a:ext cx="9141619"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3" name="Google Shape;1553;p61"/>
          <p:cNvSpPr txBox="1">
            <a:spLocks noGrp="1"/>
          </p:cNvSpPr>
          <p:nvPr>
            <p:ph type="subTitle" idx="1"/>
          </p:nvPr>
        </p:nvSpPr>
        <p:spPr>
          <a:xfrm>
            <a:off x="1523603" y="3602038"/>
            <a:ext cx="9141619"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54" name="Google Shape;1554;p61"/>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5" name="Google Shape;1555;p61"/>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6" name="Google Shape;1556;p61"/>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7"/>
        <p:cNvGrpSpPr/>
        <p:nvPr/>
      </p:nvGrpSpPr>
      <p:grpSpPr>
        <a:xfrm>
          <a:off x="0" y="0"/>
          <a:ext cx="0" cy="0"/>
          <a:chOff x="0" y="0"/>
          <a:chExt cx="0" cy="0"/>
        </a:xfrm>
      </p:grpSpPr>
      <p:sp>
        <p:nvSpPr>
          <p:cNvPr id="1558" name="Google Shape;1558;p62"/>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9" name="Google Shape;1559;p62"/>
          <p:cNvSpPr txBox="1">
            <a:spLocks noGrp="1"/>
          </p:cNvSpPr>
          <p:nvPr>
            <p:ph type="body" idx="1"/>
          </p:nvPr>
        </p:nvSpPr>
        <p:spPr>
          <a:xfrm>
            <a:off x="837982" y="1825625"/>
            <a:ext cx="1051286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0" name="Google Shape;1560;p62"/>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1" name="Google Shape;1561;p62"/>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2" name="Google Shape;1562;p62"/>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63"/>
        <p:cNvGrpSpPr/>
        <p:nvPr/>
      </p:nvGrpSpPr>
      <p:grpSpPr>
        <a:xfrm>
          <a:off x="0" y="0"/>
          <a:ext cx="0" cy="0"/>
          <a:chOff x="0" y="0"/>
          <a:chExt cx="0" cy="0"/>
        </a:xfrm>
      </p:grpSpPr>
      <p:sp>
        <p:nvSpPr>
          <p:cNvPr id="1564" name="Google Shape;1564;p63"/>
          <p:cNvSpPr txBox="1">
            <a:spLocks noGrp="1"/>
          </p:cNvSpPr>
          <p:nvPr>
            <p:ph type="title"/>
          </p:nvPr>
        </p:nvSpPr>
        <p:spPr>
          <a:xfrm>
            <a:off x="831633" y="1709738"/>
            <a:ext cx="10512861"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5" name="Google Shape;1565;p63"/>
          <p:cNvSpPr txBox="1">
            <a:spLocks noGrp="1"/>
          </p:cNvSpPr>
          <p:nvPr>
            <p:ph type="body" idx="1"/>
          </p:nvPr>
        </p:nvSpPr>
        <p:spPr>
          <a:xfrm>
            <a:off x="831633" y="4589463"/>
            <a:ext cx="10512861"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66" name="Google Shape;1566;p63"/>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7" name="Google Shape;1567;p63"/>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8" name="Google Shape;1568;p63"/>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9"/>
        <p:cNvGrpSpPr/>
        <p:nvPr/>
      </p:nvGrpSpPr>
      <p:grpSpPr>
        <a:xfrm>
          <a:off x="0" y="0"/>
          <a:ext cx="0" cy="0"/>
          <a:chOff x="0" y="0"/>
          <a:chExt cx="0" cy="0"/>
        </a:xfrm>
      </p:grpSpPr>
      <p:sp>
        <p:nvSpPr>
          <p:cNvPr id="1570" name="Google Shape;1570;p64"/>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1" name="Google Shape;1571;p64"/>
          <p:cNvSpPr txBox="1">
            <a:spLocks noGrp="1"/>
          </p:cNvSpPr>
          <p:nvPr>
            <p:ph type="body" idx="1"/>
          </p:nvPr>
        </p:nvSpPr>
        <p:spPr>
          <a:xfrm>
            <a:off x="837982" y="1825625"/>
            <a:ext cx="518025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2" name="Google Shape;1572;p64"/>
          <p:cNvSpPr txBox="1">
            <a:spLocks noGrp="1"/>
          </p:cNvSpPr>
          <p:nvPr>
            <p:ph type="body" idx="2"/>
          </p:nvPr>
        </p:nvSpPr>
        <p:spPr>
          <a:xfrm>
            <a:off x="6170593" y="1825625"/>
            <a:ext cx="518025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3" name="Google Shape;1573;p64"/>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4" name="Google Shape;1574;p64"/>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5" name="Google Shape;1575;p64"/>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6"/>
        <p:cNvGrpSpPr/>
        <p:nvPr/>
      </p:nvGrpSpPr>
      <p:grpSpPr>
        <a:xfrm>
          <a:off x="0" y="0"/>
          <a:ext cx="0" cy="0"/>
          <a:chOff x="0" y="0"/>
          <a:chExt cx="0" cy="0"/>
        </a:xfrm>
      </p:grpSpPr>
      <p:sp>
        <p:nvSpPr>
          <p:cNvPr id="1577" name="Google Shape;1577;p65"/>
          <p:cNvSpPr txBox="1">
            <a:spLocks noGrp="1"/>
          </p:cNvSpPr>
          <p:nvPr>
            <p:ph type="title"/>
          </p:nvPr>
        </p:nvSpPr>
        <p:spPr>
          <a:xfrm>
            <a:off x="839569"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8" name="Google Shape;1578;p65"/>
          <p:cNvSpPr txBox="1">
            <a:spLocks noGrp="1"/>
          </p:cNvSpPr>
          <p:nvPr>
            <p:ph type="body" idx="1"/>
          </p:nvPr>
        </p:nvSpPr>
        <p:spPr>
          <a:xfrm>
            <a:off x="839569" y="1681163"/>
            <a:ext cx="5156444"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79" name="Google Shape;1579;p65"/>
          <p:cNvSpPr txBox="1">
            <a:spLocks noGrp="1"/>
          </p:cNvSpPr>
          <p:nvPr>
            <p:ph type="body" idx="2"/>
          </p:nvPr>
        </p:nvSpPr>
        <p:spPr>
          <a:xfrm>
            <a:off x="839569" y="2505075"/>
            <a:ext cx="5156444"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0" name="Google Shape;1580;p65"/>
          <p:cNvSpPr txBox="1">
            <a:spLocks noGrp="1"/>
          </p:cNvSpPr>
          <p:nvPr>
            <p:ph type="body" idx="3"/>
          </p:nvPr>
        </p:nvSpPr>
        <p:spPr>
          <a:xfrm>
            <a:off x="6170593" y="1681163"/>
            <a:ext cx="518183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1" name="Google Shape;1581;p65"/>
          <p:cNvSpPr txBox="1">
            <a:spLocks noGrp="1"/>
          </p:cNvSpPr>
          <p:nvPr>
            <p:ph type="body" idx="4"/>
          </p:nvPr>
        </p:nvSpPr>
        <p:spPr>
          <a:xfrm>
            <a:off x="6170593" y="2505075"/>
            <a:ext cx="518183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2" name="Google Shape;1582;p65"/>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3" name="Google Shape;1583;p65"/>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4" name="Google Shape;1584;p65"/>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5"/>
        <p:cNvGrpSpPr/>
        <p:nvPr/>
      </p:nvGrpSpPr>
      <p:grpSpPr>
        <a:xfrm>
          <a:off x="0" y="0"/>
          <a:ext cx="0" cy="0"/>
          <a:chOff x="0" y="0"/>
          <a:chExt cx="0" cy="0"/>
        </a:xfrm>
      </p:grpSpPr>
      <p:sp>
        <p:nvSpPr>
          <p:cNvPr id="1586" name="Google Shape;1586;p66"/>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7" name="Google Shape;1587;p66"/>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8" name="Google Shape;1588;p66"/>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9" name="Google Shape;1589;p66"/>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0"/>
        <p:cNvGrpSpPr/>
        <p:nvPr/>
      </p:nvGrpSpPr>
      <p:grpSpPr>
        <a:xfrm>
          <a:off x="0" y="0"/>
          <a:ext cx="0" cy="0"/>
          <a:chOff x="0" y="0"/>
          <a:chExt cx="0" cy="0"/>
        </a:xfrm>
      </p:grpSpPr>
      <p:sp>
        <p:nvSpPr>
          <p:cNvPr id="1591" name="Google Shape;1591;p67"/>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2" name="Google Shape;1592;p67"/>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3" name="Google Shape;1593;p67"/>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4"/>
        <p:cNvGrpSpPr/>
        <p:nvPr/>
      </p:nvGrpSpPr>
      <p:grpSpPr>
        <a:xfrm>
          <a:off x="0" y="0"/>
          <a:ext cx="0" cy="0"/>
          <a:chOff x="0" y="0"/>
          <a:chExt cx="0" cy="0"/>
        </a:xfrm>
      </p:grpSpPr>
      <p:sp>
        <p:nvSpPr>
          <p:cNvPr id="1595" name="Google Shape;1595;p68"/>
          <p:cNvSpPr txBox="1">
            <a:spLocks noGrp="1"/>
          </p:cNvSpPr>
          <p:nvPr>
            <p:ph type="title"/>
          </p:nvPr>
        </p:nvSpPr>
        <p:spPr>
          <a:xfrm>
            <a:off x="839569" y="457200"/>
            <a:ext cx="3931213"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6" name="Google Shape;1596;p68"/>
          <p:cNvSpPr txBox="1">
            <a:spLocks noGrp="1"/>
          </p:cNvSpPr>
          <p:nvPr>
            <p:ph type="body" idx="1"/>
          </p:nvPr>
        </p:nvSpPr>
        <p:spPr>
          <a:xfrm>
            <a:off x="5181838" y="987425"/>
            <a:ext cx="6170593"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97" name="Google Shape;1597;p68"/>
          <p:cNvSpPr txBox="1">
            <a:spLocks noGrp="1"/>
          </p:cNvSpPr>
          <p:nvPr>
            <p:ph type="body" idx="2"/>
          </p:nvPr>
        </p:nvSpPr>
        <p:spPr>
          <a:xfrm>
            <a:off x="839569" y="2057400"/>
            <a:ext cx="393121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98" name="Google Shape;1598;p68"/>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9" name="Google Shape;1599;p68"/>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0" name="Google Shape;1600;p68"/>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Dark Gray with Eyebrow">
  <p:cSld name="Divider- Dark Gray with Eyebrow">
    <p:bg>
      <p:bgPr>
        <a:solidFill>
          <a:srgbClr val="45474B"/>
        </a:solidFill>
        <a:effectLst/>
      </p:bgPr>
    </p:bg>
    <p:spTree>
      <p:nvGrpSpPr>
        <p:cNvPr id="1" name="Shape 450"/>
        <p:cNvGrpSpPr/>
        <p:nvPr/>
      </p:nvGrpSpPr>
      <p:grpSpPr>
        <a:xfrm>
          <a:off x="0" y="0"/>
          <a:ext cx="0" cy="0"/>
          <a:chOff x="0" y="0"/>
          <a:chExt cx="0" cy="0"/>
        </a:xfrm>
      </p:grpSpPr>
      <p:sp>
        <p:nvSpPr>
          <p:cNvPr id="451" name="Google Shape;451;p44"/>
          <p:cNvSpPr txBox="1">
            <a:spLocks noGrp="1"/>
          </p:cNvSpPr>
          <p:nvPr>
            <p:ph type="title"/>
          </p:nvPr>
        </p:nvSpPr>
        <p:spPr>
          <a:xfrm>
            <a:off x="497563" y="2858472"/>
            <a:ext cx="92274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44"/>
          <p:cNvSpPr txBox="1">
            <a:spLocks noGrp="1"/>
          </p:cNvSpPr>
          <p:nvPr>
            <p:ph type="body" idx="1"/>
          </p:nvPr>
        </p:nvSpPr>
        <p:spPr>
          <a:xfrm>
            <a:off x="531811" y="2699253"/>
            <a:ext cx="7644000" cy="489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lt1"/>
              </a:buClr>
              <a:buSzPts val="1800"/>
              <a:buFont typeface="Arial"/>
              <a:buNone/>
              <a:defRPr sz="1800">
                <a:solidFill>
                  <a:schemeClr val="lt1"/>
                </a:solidFill>
              </a:defRPr>
            </a:lvl1pPr>
            <a:lvl2pPr marL="914400" lvl="1" indent="-228600" algn="l">
              <a:lnSpc>
                <a:spcPct val="95000"/>
              </a:lnSpc>
              <a:spcBef>
                <a:spcPts val="400"/>
              </a:spcBef>
              <a:spcAft>
                <a:spcPts val="0"/>
              </a:spcAft>
              <a:buClr>
                <a:schemeClr val="lt1"/>
              </a:buClr>
              <a:buSzPts val="1620"/>
              <a:buFont typeface="Arial"/>
              <a:buNone/>
              <a:defRPr sz="1800">
                <a:solidFill>
                  <a:schemeClr val="lt1"/>
                </a:solidFill>
              </a:defRPr>
            </a:lvl2pPr>
            <a:lvl3pPr marL="1371600" lvl="2" indent="-331469" algn="l">
              <a:lnSpc>
                <a:spcPct val="95000"/>
              </a:lnSpc>
              <a:spcBef>
                <a:spcPts val="1600"/>
              </a:spcBef>
              <a:spcAft>
                <a:spcPts val="0"/>
              </a:spcAft>
              <a:buClr>
                <a:schemeClr val="lt1"/>
              </a:buClr>
              <a:buSzPts val="1620"/>
              <a:buChar char="•"/>
              <a:defRPr sz="1800">
                <a:solidFill>
                  <a:schemeClr val="lt1"/>
                </a:solidFill>
              </a:defRPr>
            </a:lvl3pPr>
            <a:lvl4pPr marL="1828800" lvl="3" indent="-342900" algn="l">
              <a:lnSpc>
                <a:spcPct val="90000"/>
              </a:lnSpc>
              <a:spcBef>
                <a:spcPts val="400"/>
              </a:spcBef>
              <a:spcAft>
                <a:spcPts val="0"/>
              </a:spcAft>
              <a:buClr>
                <a:schemeClr val="lt1"/>
              </a:buClr>
              <a:buSzPts val="1800"/>
              <a:buChar char="–"/>
              <a:defRPr sz="1800">
                <a:solidFill>
                  <a:schemeClr val="lt1"/>
                </a:solidFill>
              </a:defRPr>
            </a:lvl4pPr>
            <a:lvl5pPr marL="2286000" lvl="4" indent="-228600" algn="l">
              <a:lnSpc>
                <a:spcPct val="90000"/>
              </a:lnSpc>
              <a:spcBef>
                <a:spcPts val="400"/>
              </a:spcBef>
              <a:spcAft>
                <a:spcPts val="0"/>
              </a:spcAft>
              <a:buSzPts val="1620"/>
              <a:buFont typeface="Arial"/>
              <a:buNone/>
              <a:defRPr sz="18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grpSp>
        <p:nvGrpSpPr>
          <p:cNvPr id="453" name="Google Shape;453;p44"/>
          <p:cNvGrpSpPr/>
          <p:nvPr/>
        </p:nvGrpSpPr>
        <p:grpSpPr>
          <a:xfrm>
            <a:off x="607995" y="-384971"/>
            <a:ext cx="10976722" cy="340523"/>
            <a:chOff x="641881" y="-847090"/>
            <a:chExt cx="10917765" cy="800100"/>
          </a:xfrm>
        </p:grpSpPr>
        <p:grpSp>
          <p:nvGrpSpPr>
            <p:cNvPr id="454" name="Google Shape;454;p44"/>
            <p:cNvGrpSpPr/>
            <p:nvPr/>
          </p:nvGrpSpPr>
          <p:grpSpPr>
            <a:xfrm>
              <a:off x="1423636" y="-847090"/>
              <a:ext cx="139700" cy="800100"/>
              <a:chOff x="1416580" y="455930"/>
              <a:chExt cx="139700" cy="800100"/>
            </a:xfrm>
          </p:grpSpPr>
          <p:cxnSp>
            <p:nvCxnSpPr>
              <p:cNvPr id="455" name="Google Shape;455;p4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56" name="Google Shape;456;p4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57" name="Google Shape;457;p44"/>
            <p:cNvGrpSpPr/>
            <p:nvPr/>
          </p:nvGrpSpPr>
          <p:grpSpPr>
            <a:xfrm>
              <a:off x="2345091" y="-847090"/>
              <a:ext cx="139700" cy="800100"/>
              <a:chOff x="2339446" y="455930"/>
              <a:chExt cx="139700" cy="800100"/>
            </a:xfrm>
          </p:grpSpPr>
          <p:cxnSp>
            <p:nvCxnSpPr>
              <p:cNvPr id="458" name="Google Shape;458;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59" name="Google Shape;459;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60" name="Google Shape;460;p44"/>
            <p:cNvGrpSpPr/>
            <p:nvPr/>
          </p:nvGrpSpPr>
          <p:grpSpPr>
            <a:xfrm>
              <a:off x="3266546" y="-847090"/>
              <a:ext cx="139700" cy="800100"/>
              <a:chOff x="2339446" y="455930"/>
              <a:chExt cx="139700" cy="800100"/>
            </a:xfrm>
          </p:grpSpPr>
          <p:cxnSp>
            <p:nvCxnSpPr>
              <p:cNvPr id="461" name="Google Shape;461;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62" name="Google Shape;462;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63" name="Google Shape;463;p44"/>
            <p:cNvGrpSpPr/>
            <p:nvPr/>
          </p:nvGrpSpPr>
          <p:grpSpPr>
            <a:xfrm>
              <a:off x="4188001" y="-847090"/>
              <a:ext cx="139700" cy="800100"/>
              <a:chOff x="2339446" y="455930"/>
              <a:chExt cx="139700" cy="800100"/>
            </a:xfrm>
          </p:grpSpPr>
          <p:cxnSp>
            <p:nvCxnSpPr>
              <p:cNvPr id="464" name="Google Shape;464;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65" name="Google Shape;465;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66" name="Google Shape;466;p44"/>
            <p:cNvGrpSpPr/>
            <p:nvPr/>
          </p:nvGrpSpPr>
          <p:grpSpPr>
            <a:xfrm>
              <a:off x="5109456" y="-847090"/>
              <a:ext cx="139700" cy="800100"/>
              <a:chOff x="2339446" y="455930"/>
              <a:chExt cx="139700" cy="800100"/>
            </a:xfrm>
          </p:grpSpPr>
          <p:cxnSp>
            <p:nvCxnSpPr>
              <p:cNvPr id="467" name="Google Shape;467;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68" name="Google Shape;468;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69" name="Google Shape;469;p44"/>
            <p:cNvGrpSpPr/>
            <p:nvPr/>
          </p:nvGrpSpPr>
          <p:grpSpPr>
            <a:xfrm>
              <a:off x="6030911" y="-847090"/>
              <a:ext cx="139700" cy="800100"/>
              <a:chOff x="2339446" y="455930"/>
              <a:chExt cx="139700" cy="800100"/>
            </a:xfrm>
          </p:grpSpPr>
          <p:cxnSp>
            <p:nvCxnSpPr>
              <p:cNvPr id="470" name="Google Shape;470;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71" name="Google Shape;471;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2" name="Google Shape;472;p44"/>
            <p:cNvGrpSpPr/>
            <p:nvPr/>
          </p:nvGrpSpPr>
          <p:grpSpPr>
            <a:xfrm>
              <a:off x="6952366" y="-847090"/>
              <a:ext cx="139700" cy="800100"/>
              <a:chOff x="2339446" y="455930"/>
              <a:chExt cx="139700" cy="800100"/>
            </a:xfrm>
          </p:grpSpPr>
          <p:cxnSp>
            <p:nvCxnSpPr>
              <p:cNvPr id="473" name="Google Shape;473;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74" name="Google Shape;474;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5" name="Google Shape;475;p44"/>
            <p:cNvGrpSpPr/>
            <p:nvPr/>
          </p:nvGrpSpPr>
          <p:grpSpPr>
            <a:xfrm>
              <a:off x="7873821" y="-847090"/>
              <a:ext cx="139700" cy="800100"/>
              <a:chOff x="2339446" y="455930"/>
              <a:chExt cx="139700" cy="800100"/>
            </a:xfrm>
          </p:grpSpPr>
          <p:cxnSp>
            <p:nvCxnSpPr>
              <p:cNvPr id="476" name="Google Shape;476;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77" name="Google Shape;477;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8" name="Google Shape;478;p44"/>
            <p:cNvGrpSpPr/>
            <p:nvPr/>
          </p:nvGrpSpPr>
          <p:grpSpPr>
            <a:xfrm>
              <a:off x="8795276" y="-847090"/>
              <a:ext cx="139700" cy="800100"/>
              <a:chOff x="2339446" y="455930"/>
              <a:chExt cx="139700" cy="800100"/>
            </a:xfrm>
          </p:grpSpPr>
          <p:cxnSp>
            <p:nvCxnSpPr>
              <p:cNvPr id="479" name="Google Shape;479;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80" name="Google Shape;480;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81" name="Google Shape;481;p44"/>
            <p:cNvGrpSpPr/>
            <p:nvPr/>
          </p:nvGrpSpPr>
          <p:grpSpPr>
            <a:xfrm>
              <a:off x="9716731" y="-847090"/>
              <a:ext cx="139700" cy="800100"/>
              <a:chOff x="2339446" y="455930"/>
              <a:chExt cx="139700" cy="800100"/>
            </a:xfrm>
          </p:grpSpPr>
          <p:cxnSp>
            <p:nvCxnSpPr>
              <p:cNvPr id="482" name="Google Shape;482;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83" name="Google Shape;483;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84" name="Google Shape;484;p44"/>
            <p:cNvGrpSpPr/>
            <p:nvPr/>
          </p:nvGrpSpPr>
          <p:grpSpPr>
            <a:xfrm>
              <a:off x="10638186" y="-847090"/>
              <a:ext cx="139700" cy="800100"/>
              <a:chOff x="2339446" y="455930"/>
              <a:chExt cx="139700" cy="800100"/>
            </a:xfrm>
          </p:grpSpPr>
          <p:cxnSp>
            <p:nvCxnSpPr>
              <p:cNvPr id="485" name="Google Shape;485;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86" name="Google Shape;486;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87" name="Google Shape;487;p44"/>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488" name="Google Shape;488;p44"/>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89" name="Google Shape;489;p44"/>
          <p:cNvGrpSpPr/>
          <p:nvPr/>
        </p:nvGrpSpPr>
        <p:grpSpPr>
          <a:xfrm>
            <a:off x="607995" y="6946864"/>
            <a:ext cx="10976722" cy="340603"/>
            <a:chOff x="641881" y="-847090"/>
            <a:chExt cx="10917765" cy="800100"/>
          </a:xfrm>
        </p:grpSpPr>
        <p:grpSp>
          <p:nvGrpSpPr>
            <p:cNvPr id="490" name="Google Shape;490;p44"/>
            <p:cNvGrpSpPr/>
            <p:nvPr/>
          </p:nvGrpSpPr>
          <p:grpSpPr>
            <a:xfrm>
              <a:off x="1423636" y="-847090"/>
              <a:ext cx="139700" cy="800100"/>
              <a:chOff x="1416580" y="455930"/>
              <a:chExt cx="139700" cy="800100"/>
            </a:xfrm>
          </p:grpSpPr>
          <p:cxnSp>
            <p:nvCxnSpPr>
              <p:cNvPr id="491" name="Google Shape;491;p4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92" name="Google Shape;492;p4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93" name="Google Shape;493;p44"/>
            <p:cNvGrpSpPr/>
            <p:nvPr/>
          </p:nvGrpSpPr>
          <p:grpSpPr>
            <a:xfrm>
              <a:off x="2345091" y="-847090"/>
              <a:ext cx="139700" cy="800100"/>
              <a:chOff x="2339446" y="455930"/>
              <a:chExt cx="139700" cy="800100"/>
            </a:xfrm>
          </p:grpSpPr>
          <p:cxnSp>
            <p:nvCxnSpPr>
              <p:cNvPr id="494" name="Google Shape;494;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95" name="Google Shape;495;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96" name="Google Shape;496;p44"/>
            <p:cNvGrpSpPr/>
            <p:nvPr/>
          </p:nvGrpSpPr>
          <p:grpSpPr>
            <a:xfrm>
              <a:off x="3266546" y="-847090"/>
              <a:ext cx="139700" cy="800100"/>
              <a:chOff x="2339446" y="455930"/>
              <a:chExt cx="139700" cy="800100"/>
            </a:xfrm>
          </p:grpSpPr>
          <p:cxnSp>
            <p:nvCxnSpPr>
              <p:cNvPr id="497" name="Google Shape;497;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98" name="Google Shape;498;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99" name="Google Shape;499;p44"/>
            <p:cNvGrpSpPr/>
            <p:nvPr/>
          </p:nvGrpSpPr>
          <p:grpSpPr>
            <a:xfrm>
              <a:off x="4188001" y="-847090"/>
              <a:ext cx="139700" cy="800100"/>
              <a:chOff x="2339446" y="455930"/>
              <a:chExt cx="139700" cy="800100"/>
            </a:xfrm>
          </p:grpSpPr>
          <p:cxnSp>
            <p:nvCxnSpPr>
              <p:cNvPr id="500" name="Google Shape;500;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1" name="Google Shape;501;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2" name="Google Shape;502;p44"/>
            <p:cNvGrpSpPr/>
            <p:nvPr/>
          </p:nvGrpSpPr>
          <p:grpSpPr>
            <a:xfrm>
              <a:off x="5109456" y="-847090"/>
              <a:ext cx="139700" cy="800100"/>
              <a:chOff x="2339446" y="455930"/>
              <a:chExt cx="139700" cy="800100"/>
            </a:xfrm>
          </p:grpSpPr>
          <p:cxnSp>
            <p:nvCxnSpPr>
              <p:cNvPr id="503" name="Google Shape;503;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4" name="Google Shape;504;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5" name="Google Shape;505;p44"/>
            <p:cNvGrpSpPr/>
            <p:nvPr/>
          </p:nvGrpSpPr>
          <p:grpSpPr>
            <a:xfrm>
              <a:off x="6030911" y="-847090"/>
              <a:ext cx="139700" cy="800100"/>
              <a:chOff x="2339446" y="455930"/>
              <a:chExt cx="139700" cy="800100"/>
            </a:xfrm>
          </p:grpSpPr>
          <p:cxnSp>
            <p:nvCxnSpPr>
              <p:cNvPr id="506" name="Google Shape;506;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7" name="Google Shape;507;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8" name="Google Shape;508;p44"/>
            <p:cNvGrpSpPr/>
            <p:nvPr/>
          </p:nvGrpSpPr>
          <p:grpSpPr>
            <a:xfrm>
              <a:off x="6952366" y="-847090"/>
              <a:ext cx="139700" cy="800100"/>
              <a:chOff x="2339446" y="455930"/>
              <a:chExt cx="139700" cy="800100"/>
            </a:xfrm>
          </p:grpSpPr>
          <p:cxnSp>
            <p:nvCxnSpPr>
              <p:cNvPr id="509" name="Google Shape;509;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0" name="Google Shape;510;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1" name="Google Shape;511;p44"/>
            <p:cNvGrpSpPr/>
            <p:nvPr/>
          </p:nvGrpSpPr>
          <p:grpSpPr>
            <a:xfrm>
              <a:off x="7873821" y="-847090"/>
              <a:ext cx="139700" cy="800100"/>
              <a:chOff x="2339446" y="455930"/>
              <a:chExt cx="139700" cy="800100"/>
            </a:xfrm>
          </p:grpSpPr>
          <p:cxnSp>
            <p:nvCxnSpPr>
              <p:cNvPr id="512" name="Google Shape;512;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3" name="Google Shape;513;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4" name="Google Shape;514;p44"/>
            <p:cNvGrpSpPr/>
            <p:nvPr/>
          </p:nvGrpSpPr>
          <p:grpSpPr>
            <a:xfrm>
              <a:off x="8795276" y="-847090"/>
              <a:ext cx="139700" cy="800100"/>
              <a:chOff x="2339446" y="455930"/>
              <a:chExt cx="139700" cy="800100"/>
            </a:xfrm>
          </p:grpSpPr>
          <p:cxnSp>
            <p:nvCxnSpPr>
              <p:cNvPr id="515" name="Google Shape;515;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6" name="Google Shape;516;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7" name="Google Shape;517;p44"/>
            <p:cNvGrpSpPr/>
            <p:nvPr/>
          </p:nvGrpSpPr>
          <p:grpSpPr>
            <a:xfrm>
              <a:off x="9716731" y="-847090"/>
              <a:ext cx="139700" cy="800100"/>
              <a:chOff x="2339446" y="455930"/>
              <a:chExt cx="139700" cy="800100"/>
            </a:xfrm>
          </p:grpSpPr>
          <p:cxnSp>
            <p:nvCxnSpPr>
              <p:cNvPr id="518" name="Google Shape;518;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9" name="Google Shape;519;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0" name="Google Shape;520;p44"/>
            <p:cNvGrpSpPr/>
            <p:nvPr/>
          </p:nvGrpSpPr>
          <p:grpSpPr>
            <a:xfrm>
              <a:off x="10638186" y="-847090"/>
              <a:ext cx="139700" cy="800100"/>
              <a:chOff x="2339446" y="455930"/>
              <a:chExt cx="139700" cy="800100"/>
            </a:xfrm>
          </p:grpSpPr>
          <p:cxnSp>
            <p:nvCxnSpPr>
              <p:cNvPr id="521" name="Google Shape;521;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22" name="Google Shape;522;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523" name="Google Shape;523;p44"/>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524" name="Google Shape;524;p44"/>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5" name="Google Shape;525;p44"/>
          <p:cNvGrpSpPr/>
          <p:nvPr/>
        </p:nvGrpSpPr>
        <p:grpSpPr>
          <a:xfrm>
            <a:off x="-470014" y="334652"/>
            <a:ext cx="409026" cy="6150598"/>
            <a:chOff x="-718569" y="334652"/>
            <a:chExt cx="645558" cy="6150598"/>
          </a:xfrm>
        </p:grpSpPr>
        <p:grpSp>
          <p:nvGrpSpPr>
            <p:cNvPr id="526" name="Google Shape;526;p44"/>
            <p:cNvGrpSpPr/>
            <p:nvPr/>
          </p:nvGrpSpPr>
          <p:grpSpPr>
            <a:xfrm rot="-5400000">
              <a:off x="-421394" y="5495992"/>
              <a:ext cx="70688" cy="626078"/>
              <a:chOff x="1416580" y="455930"/>
              <a:chExt cx="139700" cy="800100"/>
            </a:xfrm>
          </p:grpSpPr>
          <p:cxnSp>
            <p:nvCxnSpPr>
              <p:cNvPr id="527" name="Google Shape;527;p4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28" name="Google Shape;528;p4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9" name="Google Shape;529;p44"/>
            <p:cNvGrpSpPr/>
            <p:nvPr/>
          </p:nvGrpSpPr>
          <p:grpSpPr>
            <a:xfrm rot="-5400000">
              <a:off x="-440874" y="5020427"/>
              <a:ext cx="70688" cy="626078"/>
              <a:chOff x="2339446" y="455930"/>
              <a:chExt cx="139700" cy="800100"/>
            </a:xfrm>
          </p:grpSpPr>
          <p:cxnSp>
            <p:nvCxnSpPr>
              <p:cNvPr id="530" name="Google Shape;530;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1" name="Google Shape;531;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32" name="Google Shape;532;p44"/>
            <p:cNvGrpSpPr/>
            <p:nvPr/>
          </p:nvGrpSpPr>
          <p:grpSpPr>
            <a:xfrm rot="-5400000">
              <a:off x="-440874" y="4544848"/>
              <a:ext cx="70688" cy="626078"/>
              <a:chOff x="2339446" y="455930"/>
              <a:chExt cx="139700" cy="800100"/>
            </a:xfrm>
          </p:grpSpPr>
          <p:cxnSp>
            <p:nvCxnSpPr>
              <p:cNvPr id="533" name="Google Shape;533;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4" name="Google Shape;534;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35" name="Google Shape;535;p44"/>
            <p:cNvGrpSpPr/>
            <p:nvPr/>
          </p:nvGrpSpPr>
          <p:grpSpPr>
            <a:xfrm rot="-5400000">
              <a:off x="-440874" y="4069269"/>
              <a:ext cx="70688" cy="626078"/>
              <a:chOff x="2339446" y="455930"/>
              <a:chExt cx="139700" cy="800100"/>
            </a:xfrm>
          </p:grpSpPr>
          <p:cxnSp>
            <p:nvCxnSpPr>
              <p:cNvPr id="536" name="Google Shape;536;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7" name="Google Shape;537;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38" name="Google Shape;538;p44"/>
            <p:cNvGrpSpPr/>
            <p:nvPr/>
          </p:nvGrpSpPr>
          <p:grpSpPr>
            <a:xfrm rot="-5400000">
              <a:off x="-440874" y="3593690"/>
              <a:ext cx="70688" cy="626078"/>
              <a:chOff x="2339446" y="455930"/>
              <a:chExt cx="139700" cy="800100"/>
            </a:xfrm>
          </p:grpSpPr>
          <p:cxnSp>
            <p:nvCxnSpPr>
              <p:cNvPr id="539" name="Google Shape;539;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0" name="Google Shape;540;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1" name="Google Shape;541;p44"/>
            <p:cNvGrpSpPr/>
            <p:nvPr/>
          </p:nvGrpSpPr>
          <p:grpSpPr>
            <a:xfrm rot="-5400000">
              <a:off x="-440874" y="3118111"/>
              <a:ext cx="70688" cy="626078"/>
              <a:chOff x="2339446" y="455930"/>
              <a:chExt cx="139700" cy="800100"/>
            </a:xfrm>
          </p:grpSpPr>
          <p:cxnSp>
            <p:nvCxnSpPr>
              <p:cNvPr id="542" name="Google Shape;542;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3" name="Google Shape;543;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4" name="Google Shape;544;p44"/>
            <p:cNvGrpSpPr/>
            <p:nvPr/>
          </p:nvGrpSpPr>
          <p:grpSpPr>
            <a:xfrm rot="-5400000">
              <a:off x="-440874" y="2642532"/>
              <a:ext cx="70688" cy="626078"/>
              <a:chOff x="2339446" y="455930"/>
              <a:chExt cx="139700" cy="800100"/>
            </a:xfrm>
          </p:grpSpPr>
          <p:cxnSp>
            <p:nvCxnSpPr>
              <p:cNvPr id="545" name="Google Shape;545;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6" name="Google Shape;546;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7" name="Google Shape;547;p44"/>
            <p:cNvGrpSpPr/>
            <p:nvPr/>
          </p:nvGrpSpPr>
          <p:grpSpPr>
            <a:xfrm rot="-5400000">
              <a:off x="-440874" y="2166953"/>
              <a:ext cx="70688" cy="626078"/>
              <a:chOff x="2339446" y="455930"/>
              <a:chExt cx="139700" cy="800100"/>
            </a:xfrm>
          </p:grpSpPr>
          <p:cxnSp>
            <p:nvCxnSpPr>
              <p:cNvPr id="548" name="Google Shape;548;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9" name="Google Shape;549;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0" name="Google Shape;550;p44"/>
            <p:cNvGrpSpPr/>
            <p:nvPr/>
          </p:nvGrpSpPr>
          <p:grpSpPr>
            <a:xfrm rot="-5400000">
              <a:off x="-440874" y="1691374"/>
              <a:ext cx="70688" cy="626078"/>
              <a:chOff x="2339446" y="455930"/>
              <a:chExt cx="139700" cy="800100"/>
            </a:xfrm>
          </p:grpSpPr>
          <p:cxnSp>
            <p:nvCxnSpPr>
              <p:cNvPr id="551" name="Google Shape;551;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2" name="Google Shape;552;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3" name="Google Shape;553;p44"/>
            <p:cNvGrpSpPr/>
            <p:nvPr/>
          </p:nvGrpSpPr>
          <p:grpSpPr>
            <a:xfrm rot="-5400000">
              <a:off x="-440874" y="1215795"/>
              <a:ext cx="70688" cy="626078"/>
              <a:chOff x="2339446" y="455930"/>
              <a:chExt cx="139700" cy="800100"/>
            </a:xfrm>
          </p:grpSpPr>
          <p:cxnSp>
            <p:nvCxnSpPr>
              <p:cNvPr id="554" name="Google Shape;554;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5" name="Google Shape;555;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6" name="Google Shape;556;p44"/>
            <p:cNvGrpSpPr/>
            <p:nvPr/>
          </p:nvGrpSpPr>
          <p:grpSpPr>
            <a:xfrm rot="-5400000">
              <a:off x="-440873" y="740216"/>
              <a:ext cx="70688" cy="626078"/>
              <a:chOff x="2339446" y="455930"/>
              <a:chExt cx="139700" cy="800100"/>
            </a:xfrm>
          </p:grpSpPr>
          <p:cxnSp>
            <p:nvCxnSpPr>
              <p:cNvPr id="557" name="Google Shape;557;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8" name="Google Shape;558;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559" name="Google Shape;559;p44"/>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560" name="Google Shape;560;p44"/>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561" name="Google Shape;561;p44"/>
          <p:cNvGrpSpPr/>
          <p:nvPr/>
        </p:nvGrpSpPr>
        <p:grpSpPr>
          <a:xfrm>
            <a:off x="12303201" y="334652"/>
            <a:ext cx="402118" cy="6150598"/>
            <a:chOff x="-718569" y="334652"/>
            <a:chExt cx="645558" cy="6150598"/>
          </a:xfrm>
        </p:grpSpPr>
        <p:grpSp>
          <p:nvGrpSpPr>
            <p:cNvPr id="562" name="Google Shape;562;p44"/>
            <p:cNvGrpSpPr/>
            <p:nvPr/>
          </p:nvGrpSpPr>
          <p:grpSpPr>
            <a:xfrm rot="-5400000">
              <a:off x="-421394" y="5495992"/>
              <a:ext cx="70688" cy="626078"/>
              <a:chOff x="1416580" y="455930"/>
              <a:chExt cx="139700" cy="800100"/>
            </a:xfrm>
          </p:grpSpPr>
          <p:cxnSp>
            <p:nvCxnSpPr>
              <p:cNvPr id="563" name="Google Shape;563;p4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4" name="Google Shape;564;p4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65" name="Google Shape;565;p44"/>
            <p:cNvGrpSpPr/>
            <p:nvPr/>
          </p:nvGrpSpPr>
          <p:grpSpPr>
            <a:xfrm rot="-5400000">
              <a:off x="-440874" y="5020427"/>
              <a:ext cx="70688" cy="626078"/>
              <a:chOff x="2339446" y="455930"/>
              <a:chExt cx="139700" cy="800100"/>
            </a:xfrm>
          </p:grpSpPr>
          <p:cxnSp>
            <p:nvCxnSpPr>
              <p:cNvPr id="566" name="Google Shape;566;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7" name="Google Shape;567;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68" name="Google Shape;568;p44"/>
            <p:cNvGrpSpPr/>
            <p:nvPr/>
          </p:nvGrpSpPr>
          <p:grpSpPr>
            <a:xfrm rot="-5400000">
              <a:off x="-440874" y="4544848"/>
              <a:ext cx="70688" cy="626078"/>
              <a:chOff x="2339446" y="455930"/>
              <a:chExt cx="139700" cy="800100"/>
            </a:xfrm>
          </p:grpSpPr>
          <p:cxnSp>
            <p:nvCxnSpPr>
              <p:cNvPr id="569" name="Google Shape;569;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0" name="Google Shape;570;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1" name="Google Shape;571;p44"/>
            <p:cNvGrpSpPr/>
            <p:nvPr/>
          </p:nvGrpSpPr>
          <p:grpSpPr>
            <a:xfrm rot="-5400000">
              <a:off x="-440874" y="4069269"/>
              <a:ext cx="70688" cy="626078"/>
              <a:chOff x="2339446" y="455930"/>
              <a:chExt cx="139700" cy="800100"/>
            </a:xfrm>
          </p:grpSpPr>
          <p:cxnSp>
            <p:nvCxnSpPr>
              <p:cNvPr id="572" name="Google Shape;572;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3" name="Google Shape;573;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4" name="Google Shape;574;p44"/>
            <p:cNvGrpSpPr/>
            <p:nvPr/>
          </p:nvGrpSpPr>
          <p:grpSpPr>
            <a:xfrm rot="-5400000">
              <a:off x="-440874" y="3593690"/>
              <a:ext cx="70688" cy="626078"/>
              <a:chOff x="2339446" y="455930"/>
              <a:chExt cx="139700" cy="800100"/>
            </a:xfrm>
          </p:grpSpPr>
          <p:cxnSp>
            <p:nvCxnSpPr>
              <p:cNvPr id="575" name="Google Shape;575;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6" name="Google Shape;576;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7" name="Google Shape;577;p44"/>
            <p:cNvGrpSpPr/>
            <p:nvPr/>
          </p:nvGrpSpPr>
          <p:grpSpPr>
            <a:xfrm rot="-5400000">
              <a:off x="-440874" y="3118111"/>
              <a:ext cx="70688" cy="626078"/>
              <a:chOff x="2339446" y="455930"/>
              <a:chExt cx="139700" cy="800100"/>
            </a:xfrm>
          </p:grpSpPr>
          <p:cxnSp>
            <p:nvCxnSpPr>
              <p:cNvPr id="578" name="Google Shape;578;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9" name="Google Shape;579;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0" name="Google Shape;580;p44"/>
            <p:cNvGrpSpPr/>
            <p:nvPr/>
          </p:nvGrpSpPr>
          <p:grpSpPr>
            <a:xfrm rot="-5400000">
              <a:off x="-440874" y="2642532"/>
              <a:ext cx="70688" cy="626078"/>
              <a:chOff x="2339446" y="455930"/>
              <a:chExt cx="139700" cy="800100"/>
            </a:xfrm>
          </p:grpSpPr>
          <p:cxnSp>
            <p:nvCxnSpPr>
              <p:cNvPr id="581" name="Google Shape;581;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2" name="Google Shape;582;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3" name="Google Shape;583;p44"/>
            <p:cNvGrpSpPr/>
            <p:nvPr/>
          </p:nvGrpSpPr>
          <p:grpSpPr>
            <a:xfrm rot="-5400000">
              <a:off x="-440874" y="2166953"/>
              <a:ext cx="70688" cy="626078"/>
              <a:chOff x="2339446" y="455930"/>
              <a:chExt cx="139700" cy="800100"/>
            </a:xfrm>
          </p:grpSpPr>
          <p:cxnSp>
            <p:nvCxnSpPr>
              <p:cNvPr id="584" name="Google Shape;584;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5" name="Google Shape;585;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6" name="Google Shape;586;p44"/>
            <p:cNvGrpSpPr/>
            <p:nvPr/>
          </p:nvGrpSpPr>
          <p:grpSpPr>
            <a:xfrm rot="-5400000">
              <a:off x="-440874" y="1691374"/>
              <a:ext cx="70688" cy="626078"/>
              <a:chOff x="2339446" y="455930"/>
              <a:chExt cx="139700" cy="800100"/>
            </a:xfrm>
          </p:grpSpPr>
          <p:cxnSp>
            <p:nvCxnSpPr>
              <p:cNvPr id="587" name="Google Shape;587;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8" name="Google Shape;588;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9" name="Google Shape;589;p44"/>
            <p:cNvGrpSpPr/>
            <p:nvPr/>
          </p:nvGrpSpPr>
          <p:grpSpPr>
            <a:xfrm rot="-5400000">
              <a:off x="-440874" y="1215795"/>
              <a:ext cx="70688" cy="626078"/>
              <a:chOff x="2339446" y="455930"/>
              <a:chExt cx="139700" cy="800100"/>
            </a:xfrm>
          </p:grpSpPr>
          <p:cxnSp>
            <p:nvCxnSpPr>
              <p:cNvPr id="590" name="Google Shape;590;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1" name="Google Shape;591;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92" name="Google Shape;592;p44"/>
            <p:cNvGrpSpPr/>
            <p:nvPr/>
          </p:nvGrpSpPr>
          <p:grpSpPr>
            <a:xfrm rot="-5400000">
              <a:off x="-440873" y="740216"/>
              <a:ext cx="70688" cy="626078"/>
              <a:chOff x="2339446" y="455930"/>
              <a:chExt cx="139700" cy="800100"/>
            </a:xfrm>
          </p:grpSpPr>
          <p:cxnSp>
            <p:nvCxnSpPr>
              <p:cNvPr id="593" name="Google Shape;593;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4" name="Google Shape;594;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595" name="Google Shape;595;p44"/>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596" name="Google Shape;596;p44"/>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01"/>
        <p:cNvGrpSpPr/>
        <p:nvPr/>
      </p:nvGrpSpPr>
      <p:grpSpPr>
        <a:xfrm>
          <a:off x="0" y="0"/>
          <a:ext cx="0" cy="0"/>
          <a:chOff x="0" y="0"/>
          <a:chExt cx="0" cy="0"/>
        </a:xfrm>
      </p:grpSpPr>
      <p:sp>
        <p:nvSpPr>
          <p:cNvPr id="1602" name="Google Shape;1602;p69"/>
          <p:cNvSpPr txBox="1">
            <a:spLocks noGrp="1"/>
          </p:cNvSpPr>
          <p:nvPr>
            <p:ph type="title"/>
          </p:nvPr>
        </p:nvSpPr>
        <p:spPr>
          <a:xfrm>
            <a:off x="839569" y="457200"/>
            <a:ext cx="3931213"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3" name="Google Shape;1603;p69"/>
          <p:cNvSpPr>
            <a:spLocks noGrp="1"/>
          </p:cNvSpPr>
          <p:nvPr>
            <p:ph type="pic" idx="2"/>
          </p:nvPr>
        </p:nvSpPr>
        <p:spPr>
          <a:xfrm>
            <a:off x="5181838" y="987425"/>
            <a:ext cx="6170593"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4" name="Google Shape;1604;p69"/>
          <p:cNvSpPr txBox="1">
            <a:spLocks noGrp="1"/>
          </p:cNvSpPr>
          <p:nvPr>
            <p:ph type="body" idx="1"/>
          </p:nvPr>
        </p:nvSpPr>
        <p:spPr>
          <a:xfrm>
            <a:off x="839569" y="2057400"/>
            <a:ext cx="393121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05" name="Google Shape;1605;p69"/>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6" name="Google Shape;1606;p69"/>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7" name="Google Shape;1607;p69"/>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08"/>
        <p:cNvGrpSpPr/>
        <p:nvPr/>
      </p:nvGrpSpPr>
      <p:grpSpPr>
        <a:xfrm>
          <a:off x="0" y="0"/>
          <a:ext cx="0" cy="0"/>
          <a:chOff x="0" y="0"/>
          <a:chExt cx="0" cy="0"/>
        </a:xfrm>
      </p:grpSpPr>
      <p:sp>
        <p:nvSpPr>
          <p:cNvPr id="1609" name="Google Shape;1609;p70"/>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0" name="Google Shape;1610;p70"/>
          <p:cNvSpPr txBox="1">
            <a:spLocks noGrp="1"/>
          </p:cNvSpPr>
          <p:nvPr>
            <p:ph type="body" idx="1"/>
          </p:nvPr>
        </p:nvSpPr>
        <p:spPr>
          <a:xfrm rot="5400000">
            <a:off x="3918744" y="-1255137"/>
            <a:ext cx="4351338" cy="10512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70"/>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2" name="Google Shape;1612;p70"/>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3" name="Google Shape;1613;p70"/>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4"/>
        <p:cNvGrpSpPr/>
        <p:nvPr/>
      </p:nvGrpSpPr>
      <p:grpSpPr>
        <a:xfrm>
          <a:off x="0" y="0"/>
          <a:ext cx="0" cy="0"/>
          <a:chOff x="0" y="0"/>
          <a:chExt cx="0" cy="0"/>
        </a:xfrm>
      </p:grpSpPr>
      <p:sp>
        <p:nvSpPr>
          <p:cNvPr id="1615" name="Google Shape;1615;p71"/>
          <p:cNvSpPr txBox="1">
            <a:spLocks noGrp="1"/>
          </p:cNvSpPr>
          <p:nvPr>
            <p:ph type="title"/>
          </p:nvPr>
        </p:nvSpPr>
        <p:spPr>
          <a:xfrm rot="5400000">
            <a:off x="7130817" y="1956936"/>
            <a:ext cx="5811838" cy="26282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6" name="Google Shape;1616;p71"/>
          <p:cNvSpPr txBox="1">
            <a:spLocks noGrp="1"/>
          </p:cNvSpPr>
          <p:nvPr>
            <p:ph type="body" idx="1"/>
          </p:nvPr>
        </p:nvSpPr>
        <p:spPr>
          <a:xfrm rot="5400000">
            <a:off x="1798206" y="-595099"/>
            <a:ext cx="5811838" cy="773228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7" name="Google Shape;1617;p71"/>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8" name="Google Shape;1618;p71"/>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9" name="Google Shape;1619;p71"/>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ivider - Intuit Blue Type">
  <p:cSld name="Divider - Intuit Blue Type">
    <p:bg>
      <p:bgPr>
        <a:solidFill>
          <a:srgbClr val="FCFDFC"/>
        </a:solidFill>
        <a:effectLst/>
      </p:bgPr>
    </p:bg>
    <p:spTree>
      <p:nvGrpSpPr>
        <p:cNvPr id="1" name="Shape 1620"/>
        <p:cNvGrpSpPr/>
        <p:nvPr/>
      </p:nvGrpSpPr>
      <p:grpSpPr>
        <a:xfrm>
          <a:off x="0" y="0"/>
          <a:ext cx="0" cy="0"/>
          <a:chOff x="0" y="0"/>
          <a:chExt cx="0" cy="0"/>
        </a:xfrm>
      </p:grpSpPr>
      <p:sp>
        <p:nvSpPr>
          <p:cNvPr id="1621" name="Google Shape;1621;p72"/>
          <p:cNvSpPr txBox="1">
            <a:spLocks noGrp="1"/>
          </p:cNvSpPr>
          <p:nvPr>
            <p:ph type="title"/>
          </p:nvPr>
        </p:nvSpPr>
        <p:spPr>
          <a:xfrm>
            <a:off x="506253" y="2746962"/>
            <a:ext cx="109770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rgbClr val="0077C5"/>
              </a:buClr>
              <a:buSzPts val="6000"/>
              <a:buFont typeface="Arial"/>
              <a:buNone/>
              <a:defRPr sz="6000" b="1" i="0" cap="none">
                <a:solidFill>
                  <a:srgbClr val="0077C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22" name="Google Shape;1622;p72"/>
          <p:cNvGrpSpPr/>
          <p:nvPr/>
        </p:nvGrpSpPr>
        <p:grpSpPr>
          <a:xfrm>
            <a:off x="607995" y="-384971"/>
            <a:ext cx="10976722" cy="340523"/>
            <a:chOff x="641881" y="-847090"/>
            <a:chExt cx="10917765" cy="800100"/>
          </a:xfrm>
        </p:grpSpPr>
        <p:grpSp>
          <p:nvGrpSpPr>
            <p:cNvPr id="1623" name="Google Shape;1623;p72"/>
            <p:cNvGrpSpPr/>
            <p:nvPr/>
          </p:nvGrpSpPr>
          <p:grpSpPr>
            <a:xfrm>
              <a:off x="1423636" y="-847090"/>
              <a:ext cx="139700" cy="800100"/>
              <a:chOff x="1416580" y="455930"/>
              <a:chExt cx="139700" cy="800100"/>
            </a:xfrm>
          </p:grpSpPr>
          <p:cxnSp>
            <p:nvCxnSpPr>
              <p:cNvPr id="1624" name="Google Shape;1624;p7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25" name="Google Shape;1625;p7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26" name="Google Shape;1626;p72"/>
            <p:cNvGrpSpPr/>
            <p:nvPr/>
          </p:nvGrpSpPr>
          <p:grpSpPr>
            <a:xfrm>
              <a:off x="2345091" y="-847090"/>
              <a:ext cx="139700" cy="800100"/>
              <a:chOff x="2339446" y="455930"/>
              <a:chExt cx="139700" cy="800100"/>
            </a:xfrm>
          </p:grpSpPr>
          <p:cxnSp>
            <p:nvCxnSpPr>
              <p:cNvPr id="1627" name="Google Shape;1627;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28" name="Google Shape;1628;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29" name="Google Shape;1629;p72"/>
            <p:cNvGrpSpPr/>
            <p:nvPr/>
          </p:nvGrpSpPr>
          <p:grpSpPr>
            <a:xfrm>
              <a:off x="3266546" y="-847090"/>
              <a:ext cx="139700" cy="800100"/>
              <a:chOff x="2339446" y="455930"/>
              <a:chExt cx="139700" cy="800100"/>
            </a:xfrm>
          </p:grpSpPr>
          <p:cxnSp>
            <p:nvCxnSpPr>
              <p:cNvPr id="1630" name="Google Shape;1630;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31" name="Google Shape;1631;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32" name="Google Shape;1632;p72"/>
            <p:cNvGrpSpPr/>
            <p:nvPr/>
          </p:nvGrpSpPr>
          <p:grpSpPr>
            <a:xfrm>
              <a:off x="4188001" y="-847090"/>
              <a:ext cx="139700" cy="800100"/>
              <a:chOff x="2339446" y="455930"/>
              <a:chExt cx="139700" cy="800100"/>
            </a:xfrm>
          </p:grpSpPr>
          <p:cxnSp>
            <p:nvCxnSpPr>
              <p:cNvPr id="1633" name="Google Shape;1633;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34" name="Google Shape;1634;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35" name="Google Shape;1635;p72"/>
            <p:cNvGrpSpPr/>
            <p:nvPr/>
          </p:nvGrpSpPr>
          <p:grpSpPr>
            <a:xfrm>
              <a:off x="5109456" y="-847090"/>
              <a:ext cx="139700" cy="800100"/>
              <a:chOff x="2339446" y="455930"/>
              <a:chExt cx="139700" cy="800100"/>
            </a:xfrm>
          </p:grpSpPr>
          <p:cxnSp>
            <p:nvCxnSpPr>
              <p:cNvPr id="1636" name="Google Shape;1636;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37" name="Google Shape;1637;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38" name="Google Shape;1638;p72"/>
            <p:cNvGrpSpPr/>
            <p:nvPr/>
          </p:nvGrpSpPr>
          <p:grpSpPr>
            <a:xfrm>
              <a:off x="6030911" y="-847090"/>
              <a:ext cx="139700" cy="800100"/>
              <a:chOff x="2339446" y="455930"/>
              <a:chExt cx="139700" cy="800100"/>
            </a:xfrm>
          </p:grpSpPr>
          <p:cxnSp>
            <p:nvCxnSpPr>
              <p:cNvPr id="1639" name="Google Shape;1639;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40" name="Google Shape;1640;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41" name="Google Shape;1641;p72"/>
            <p:cNvGrpSpPr/>
            <p:nvPr/>
          </p:nvGrpSpPr>
          <p:grpSpPr>
            <a:xfrm>
              <a:off x="6952366" y="-847090"/>
              <a:ext cx="139700" cy="800100"/>
              <a:chOff x="2339446" y="455930"/>
              <a:chExt cx="139700" cy="800100"/>
            </a:xfrm>
          </p:grpSpPr>
          <p:cxnSp>
            <p:nvCxnSpPr>
              <p:cNvPr id="1642" name="Google Shape;1642;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43" name="Google Shape;1643;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44" name="Google Shape;1644;p72"/>
            <p:cNvGrpSpPr/>
            <p:nvPr/>
          </p:nvGrpSpPr>
          <p:grpSpPr>
            <a:xfrm>
              <a:off x="7873821" y="-847090"/>
              <a:ext cx="139700" cy="800100"/>
              <a:chOff x="2339446" y="455930"/>
              <a:chExt cx="139700" cy="800100"/>
            </a:xfrm>
          </p:grpSpPr>
          <p:cxnSp>
            <p:nvCxnSpPr>
              <p:cNvPr id="1645" name="Google Shape;1645;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46" name="Google Shape;1646;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47" name="Google Shape;1647;p72"/>
            <p:cNvGrpSpPr/>
            <p:nvPr/>
          </p:nvGrpSpPr>
          <p:grpSpPr>
            <a:xfrm>
              <a:off x="8795276" y="-847090"/>
              <a:ext cx="139700" cy="800100"/>
              <a:chOff x="2339446" y="455930"/>
              <a:chExt cx="139700" cy="800100"/>
            </a:xfrm>
          </p:grpSpPr>
          <p:cxnSp>
            <p:nvCxnSpPr>
              <p:cNvPr id="1648" name="Google Shape;1648;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49" name="Google Shape;1649;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50" name="Google Shape;1650;p72"/>
            <p:cNvGrpSpPr/>
            <p:nvPr/>
          </p:nvGrpSpPr>
          <p:grpSpPr>
            <a:xfrm>
              <a:off x="9716731" y="-847090"/>
              <a:ext cx="139700" cy="800100"/>
              <a:chOff x="2339446" y="455930"/>
              <a:chExt cx="139700" cy="800100"/>
            </a:xfrm>
          </p:grpSpPr>
          <p:cxnSp>
            <p:nvCxnSpPr>
              <p:cNvPr id="1651" name="Google Shape;1651;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2" name="Google Shape;1652;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53" name="Google Shape;1653;p72"/>
            <p:cNvGrpSpPr/>
            <p:nvPr/>
          </p:nvGrpSpPr>
          <p:grpSpPr>
            <a:xfrm>
              <a:off x="10638186" y="-847090"/>
              <a:ext cx="139700" cy="800100"/>
              <a:chOff x="2339446" y="455930"/>
              <a:chExt cx="139700" cy="800100"/>
            </a:xfrm>
          </p:grpSpPr>
          <p:cxnSp>
            <p:nvCxnSpPr>
              <p:cNvPr id="1654" name="Google Shape;1654;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5" name="Google Shape;1655;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656" name="Google Shape;1656;p7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7" name="Google Shape;1657;p7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58" name="Google Shape;1658;p72"/>
          <p:cNvGrpSpPr/>
          <p:nvPr/>
        </p:nvGrpSpPr>
        <p:grpSpPr>
          <a:xfrm>
            <a:off x="607995" y="6946864"/>
            <a:ext cx="10976722" cy="340603"/>
            <a:chOff x="641881" y="-847090"/>
            <a:chExt cx="10917765" cy="800100"/>
          </a:xfrm>
        </p:grpSpPr>
        <p:grpSp>
          <p:nvGrpSpPr>
            <p:cNvPr id="1659" name="Google Shape;1659;p72"/>
            <p:cNvGrpSpPr/>
            <p:nvPr/>
          </p:nvGrpSpPr>
          <p:grpSpPr>
            <a:xfrm>
              <a:off x="1423636" y="-847090"/>
              <a:ext cx="139700" cy="800100"/>
              <a:chOff x="1416580" y="455930"/>
              <a:chExt cx="139700" cy="800100"/>
            </a:xfrm>
          </p:grpSpPr>
          <p:cxnSp>
            <p:nvCxnSpPr>
              <p:cNvPr id="1660" name="Google Shape;1660;p7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61" name="Google Shape;1661;p7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62" name="Google Shape;1662;p72"/>
            <p:cNvGrpSpPr/>
            <p:nvPr/>
          </p:nvGrpSpPr>
          <p:grpSpPr>
            <a:xfrm>
              <a:off x="2345091" y="-847090"/>
              <a:ext cx="139700" cy="800100"/>
              <a:chOff x="2339446" y="455930"/>
              <a:chExt cx="139700" cy="800100"/>
            </a:xfrm>
          </p:grpSpPr>
          <p:cxnSp>
            <p:nvCxnSpPr>
              <p:cNvPr id="1663" name="Google Shape;1663;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64" name="Google Shape;1664;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65" name="Google Shape;1665;p72"/>
            <p:cNvGrpSpPr/>
            <p:nvPr/>
          </p:nvGrpSpPr>
          <p:grpSpPr>
            <a:xfrm>
              <a:off x="3266546" y="-847090"/>
              <a:ext cx="139700" cy="800100"/>
              <a:chOff x="2339446" y="455930"/>
              <a:chExt cx="139700" cy="800100"/>
            </a:xfrm>
          </p:grpSpPr>
          <p:cxnSp>
            <p:nvCxnSpPr>
              <p:cNvPr id="1666" name="Google Shape;1666;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67" name="Google Shape;1667;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68" name="Google Shape;1668;p72"/>
            <p:cNvGrpSpPr/>
            <p:nvPr/>
          </p:nvGrpSpPr>
          <p:grpSpPr>
            <a:xfrm>
              <a:off x="4188001" y="-847090"/>
              <a:ext cx="139700" cy="800100"/>
              <a:chOff x="2339446" y="455930"/>
              <a:chExt cx="139700" cy="800100"/>
            </a:xfrm>
          </p:grpSpPr>
          <p:cxnSp>
            <p:nvCxnSpPr>
              <p:cNvPr id="1669" name="Google Shape;1669;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70" name="Google Shape;1670;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71" name="Google Shape;1671;p72"/>
            <p:cNvGrpSpPr/>
            <p:nvPr/>
          </p:nvGrpSpPr>
          <p:grpSpPr>
            <a:xfrm>
              <a:off x="5109456" y="-847090"/>
              <a:ext cx="139700" cy="800100"/>
              <a:chOff x="2339446" y="455930"/>
              <a:chExt cx="139700" cy="800100"/>
            </a:xfrm>
          </p:grpSpPr>
          <p:cxnSp>
            <p:nvCxnSpPr>
              <p:cNvPr id="1672" name="Google Shape;1672;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73" name="Google Shape;1673;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74" name="Google Shape;1674;p72"/>
            <p:cNvGrpSpPr/>
            <p:nvPr/>
          </p:nvGrpSpPr>
          <p:grpSpPr>
            <a:xfrm>
              <a:off x="6030911" y="-847090"/>
              <a:ext cx="139700" cy="800100"/>
              <a:chOff x="2339446" y="455930"/>
              <a:chExt cx="139700" cy="800100"/>
            </a:xfrm>
          </p:grpSpPr>
          <p:cxnSp>
            <p:nvCxnSpPr>
              <p:cNvPr id="1675" name="Google Shape;1675;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76" name="Google Shape;1676;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77" name="Google Shape;1677;p72"/>
            <p:cNvGrpSpPr/>
            <p:nvPr/>
          </p:nvGrpSpPr>
          <p:grpSpPr>
            <a:xfrm>
              <a:off x="6952366" y="-847090"/>
              <a:ext cx="139700" cy="800100"/>
              <a:chOff x="2339446" y="455930"/>
              <a:chExt cx="139700" cy="800100"/>
            </a:xfrm>
          </p:grpSpPr>
          <p:cxnSp>
            <p:nvCxnSpPr>
              <p:cNvPr id="1678" name="Google Shape;1678;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79" name="Google Shape;1679;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80" name="Google Shape;1680;p72"/>
            <p:cNvGrpSpPr/>
            <p:nvPr/>
          </p:nvGrpSpPr>
          <p:grpSpPr>
            <a:xfrm>
              <a:off x="7873821" y="-847090"/>
              <a:ext cx="139700" cy="800100"/>
              <a:chOff x="2339446" y="455930"/>
              <a:chExt cx="139700" cy="800100"/>
            </a:xfrm>
          </p:grpSpPr>
          <p:cxnSp>
            <p:nvCxnSpPr>
              <p:cNvPr id="1681" name="Google Shape;1681;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2" name="Google Shape;1682;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83" name="Google Shape;1683;p72"/>
            <p:cNvGrpSpPr/>
            <p:nvPr/>
          </p:nvGrpSpPr>
          <p:grpSpPr>
            <a:xfrm>
              <a:off x="8795276" y="-847090"/>
              <a:ext cx="139700" cy="800100"/>
              <a:chOff x="2339446" y="455930"/>
              <a:chExt cx="139700" cy="800100"/>
            </a:xfrm>
          </p:grpSpPr>
          <p:cxnSp>
            <p:nvCxnSpPr>
              <p:cNvPr id="1684" name="Google Shape;1684;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5" name="Google Shape;1685;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86" name="Google Shape;1686;p72"/>
            <p:cNvGrpSpPr/>
            <p:nvPr/>
          </p:nvGrpSpPr>
          <p:grpSpPr>
            <a:xfrm>
              <a:off x="9716731" y="-847090"/>
              <a:ext cx="139700" cy="800100"/>
              <a:chOff x="2339446" y="455930"/>
              <a:chExt cx="139700" cy="800100"/>
            </a:xfrm>
          </p:grpSpPr>
          <p:cxnSp>
            <p:nvCxnSpPr>
              <p:cNvPr id="1687" name="Google Shape;1687;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8" name="Google Shape;1688;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89" name="Google Shape;1689;p72"/>
            <p:cNvGrpSpPr/>
            <p:nvPr/>
          </p:nvGrpSpPr>
          <p:grpSpPr>
            <a:xfrm>
              <a:off x="10638186" y="-847090"/>
              <a:ext cx="139700" cy="800100"/>
              <a:chOff x="2339446" y="455930"/>
              <a:chExt cx="139700" cy="800100"/>
            </a:xfrm>
          </p:grpSpPr>
          <p:cxnSp>
            <p:nvCxnSpPr>
              <p:cNvPr id="1690" name="Google Shape;1690;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91" name="Google Shape;1691;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692" name="Google Shape;1692;p7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693" name="Google Shape;1693;p7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94" name="Google Shape;1694;p72"/>
          <p:cNvGrpSpPr/>
          <p:nvPr/>
        </p:nvGrpSpPr>
        <p:grpSpPr>
          <a:xfrm>
            <a:off x="-470014" y="334652"/>
            <a:ext cx="409026" cy="6150598"/>
            <a:chOff x="-718569" y="334652"/>
            <a:chExt cx="645558" cy="6150598"/>
          </a:xfrm>
        </p:grpSpPr>
        <p:grpSp>
          <p:nvGrpSpPr>
            <p:cNvPr id="1695" name="Google Shape;1695;p72"/>
            <p:cNvGrpSpPr/>
            <p:nvPr/>
          </p:nvGrpSpPr>
          <p:grpSpPr>
            <a:xfrm rot="-5400000">
              <a:off x="-421394" y="5495992"/>
              <a:ext cx="70688" cy="626078"/>
              <a:chOff x="1416580" y="455930"/>
              <a:chExt cx="139700" cy="800100"/>
            </a:xfrm>
          </p:grpSpPr>
          <p:cxnSp>
            <p:nvCxnSpPr>
              <p:cNvPr id="1696" name="Google Shape;1696;p7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97" name="Google Shape;1697;p7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98" name="Google Shape;1698;p72"/>
            <p:cNvGrpSpPr/>
            <p:nvPr/>
          </p:nvGrpSpPr>
          <p:grpSpPr>
            <a:xfrm rot="-5400000">
              <a:off x="-440874" y="5020427"/>
              <a:ext cx="70688" cy="626078"/>
              <a:chOff x="2339446" y="455930"/>
              <a:chExt cx="139700" cy="800100"/>
            </a:xfrm>
          </p:grpSpPr>
          <p:cxnSp>
            <p:nvCxnSpPr>
              <p:cNvPr id="1699" name="Google Shape;1699;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00" name="Google Shape;1700;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01" name="Google Shape;1701;p72"/>
            <p:cNvGrpSpPr/>
            <p:nvPr/>
          </p:nvGrpSpPr>
          <p:grpSpPr>
            <a:xfrm rot="-5400000">
              <a:off x="-440874" y="4544848"/>
              <a:ext cx="70688" cy="626078"/>
              <a:chOff x="2339446" y="455930"/>
              <a:chExt cx="139700" cy="800100"/>
            </a:xfrm>
          </p:grpSpPr>
          <p:cxnSp>
            <p:nvCxnSpPr>
              <p:cNvPr id="1702" name="Google Shape;1702;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03" name="Google Shape;1703;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04" name="Google Shape;1704;p72"/>
            <p:cNvGrpSpPr/>
            <p:nvPr/>
          </p:nvGrpSpPr>
          <p:grpSpPr>
            <a:xfrm rot="-5400000">
              <a:off x="-440874" y="4069269"/>
              <a:ext cx="70688" cy="626078"/>
              <a:chOff x="2339446" y="455930"/>
              <a:chExt cx="139700" cy="800100"/>
            </a:xfrm>
          </p:grpSpPr>
          <p:cxnSp>
            <p:nvCxnSpPr>
              <p:cNvPr id="1705" name="Google Shape;1705;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06" name="Google Shape;1706;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07" name="Google Shape;1707;p72"/>
            <p:cNvGrpSpPr/>
            <p:nvPr/>
          </p:nvGrpSpPr>
          <p:grpSpPr>
            <a:xfrm rot="-5400000">
              <a:off x="-440874" y="3593690"/>
              <a:ext cx="70688" cy="626078"/>
              <a:chOff x="2339446" y="455930"/>
              <a:chExt cx="139700" cy="800100"/>
            </a:xfrm>
          </p:grpSpPr>
          <p:cxnSp>
            <p:nvCxnSpPr>
              <p:cNvPr id="1708" name="Google Shape;1708;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09" name="Google Shape;1709;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10" name="Google Shape;1710;p72"/>
            <p:cNvGrpSpPr/>
            <p:nvPr/>
          </p:nvGrpSpPr>
          <p:grpSpPr>
            <a:xfrm rot="-5400000">
              <a:off x="-440874" y="3118111"/>
              <a:ext cx="70688" cy="626078"/>
              <a:chOff x="2339446" y="455930"/>
              <a:chExt cx="139700" cy="800100"/>
            </a:xfrm>
          </p:grpSpPr>
          <p:cxnSp>
            <p:nvCxnSpPr>
              <p:cNvPr id="1711" name="Google Shape;1711;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12" name="Google Shape;1712;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13" name="Google Shape;1713;p72"/>
            <p:cNvGrpSpPr/>
            <p:nvPr/>
          </p:nvGrpSpPr>
          <p:grpSpPr>
            <a:xfrm rot="-5400000">
              <a:off x="-440874" y="2642532"/>
              <a:ext cx="70688" cy="626078"/>
              <a:chOff x="2339446" y="455930"/>
              <a:chExt cx="139700" cy="800100"/>
            </a:xfrm>
          </p:grpSpPr>
          <p:cxnSp>
            <p:nvCxnSpPr>
              <p:cNvPr id="1714" name="Google Shape;1714;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15" name="Google Shape;1715;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16" name="Google Shape;1716;p72"/>
            <p:cNvGrpSpPr/>
            <p:nvPr/>
          </p:nvGrpSpPr>
          <p:grpSpPr>
            <a:xfrm rot="-5400000">
              <a:off x="-440874" y="2166953"/>
              <a:ext cx="70688" cy="626078"/>
              <a:chOff x="2339446" y="455930"/>
              <a:chExt cx="139700" cy="800100"/>
            </a:xfrm>
          </p:grpSpPr>
          <p:cxnSp>
            <p:nvCxnSpPr>
              <p:cNvPr id="1717" name="Google Shape;1717;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18" name="Google Shape;1718;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19" name="Google Shape;1719;p72"/>
            <p:cNvGrpSpPr/>
            <p:nvPr/>
          </p:nvGrpSpPr>
          <p:grpSpPr>
            <a:xfrm rot="-5400000">
              <a:off x="-440874" y="1691374"/>
              <a:ext cx="70688" cy="626078"/>
              <a:chOff x="2339446" y="455930"/>
              <a:chExt cx="139700" cy="800100"/>
            </a:xfrm>
          </p:grpSpPr>
          <p:cxnSp>
            <p:nvCxnSpPr>
              <p:cNvPr id="1720" name="Google Shape;1720;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21" name="Google Shape;1721;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22" name="Google Shape;1722;p72"/>
            <p:cNvGrpSpPr/>
            <p:nvPr/>
          </p:nvGrpSpPr>
          <p:grpSpPr>
            <a:xfrm rot="-5400000">
              <a:off x="-440874" y="1215795"/>
              <a:ext cx="70688" cy="626078"/>
              <a:chOff x="2339446" y="455930"/>
              <a:chExt cx="139700" cy="800100"/>
            </a:xfrm>
          </p:grpSpPr>
          <p:cxnSp>
            <p:nvCxnSpPr>
              <p:cNvPr id="1723" name="Google Shape;1723;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24" name="Google Shape;1724;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25" name="Google Shape;1725;p72"/>
            <p:cNvGrpSpPr/>
            <p:nvPr/>
          </p:nvGrpSpPr>
          <p:grpSpPr>
            <a:xfrm rot="-5400000">
              <a:off x="-440873" y="740216"/>
              <a:ext cx="70688" cy="626078"/>
              <a:chOff x="2339446" y="455930"/>
              <a:chExt cx="139700" cy="800100"/>
            </a:xfrm>
          </p:grpSpPr>
          <p:cxnSp>
            <p:nvCxnSpPr>
              <p:cNvPr id="1726" name="Google Shape;1726;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27" name="Google Shape;1727;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728" name="Google Shape;1728;p72"/>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729" name="Google Shape;1729;p72"/>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730" name="Google Shape;1730;p72"/>
          <p:cNvGrpSpPr/>
          <p:nvPr/>
        </p:nvGrpSpPr>
        <p:grpSpPr>
          <a:xfrm>
            <a:off x="12303201" y="334652"/>
            <a:ext cx="402118" cy="6150598"/>
            <a:chOff x="-718569" y="334652"/>
            <a:chExt cx="645558" cy="6150598"/>
          </a:xfrm>
        </p:grpSpPr>
        <p:grpSp>
          <p:nvGrpSpPr>
            <p:cNvPr id="1731" name="Google Shape;1731;p72"/>
            <p:cNvGrpSpPr/>
            <p:nvPr/>
          </p:nvGrpSpPr>
          <p:grpSpPr>
            <a:xfrm rot="-5400000">
              <a:off x="-421394" y="5495992"/>
              <a:ext cx="70688" cy="626078"/>
              <a:chOff x="1416580" y="455930"/>
              <a:chExt cx="139700" cy="800100"/>
            </a:xfrm>
          </p:grpSpPr>
          <p:cxnSp>
            <p:nvCxnSpPr>
              <p:cNvPr id="1732" name="Google Shape;1732;p7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33" name="Google Shape;1733;p7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34" name="Google Shape;1734;p72"/>
            <p:cNvGrpSpPr/>
            <p:nvPr/>
          </p:nvGrpSpPr>
          <p:grpSpPr>
            <a:xfrm rot="-5400000">
              <a:off x="-440874" y="5020427"/>
              <a:ext cx="70688" cy="626078"/>
              <a:chOff x="2339446" y="455930"/>
              <a:chExt cx="139700" cy="800100"/>
            </a:xfrm>
          </p:grpSpPr>
          <p:cxnSp>
            <p:nvCxnSpPr>
              <p:cNvPr id="1735" name="Google Shape;1735;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36" name="Google Shape;1736;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37" name="Google Shape;1737;p72"/>
            <p:cNvGrpSpPr/>
            <p:nvPr/>
          </p:nvGrpSpPr>
          <p:grpSpPr>
            <a:xfrm rot="-5400000">
              <a:off x="-440874" y="4544848"/>
              <a:ext cx="70688" cy="626078"/>
              <a:chOff x="2339446" y="455930"/>
              <a:chExt cx="139700" cy="800100"/>
            </a:xfrm>
          </p:grpSpPr>
          <p:cxnSp>
            <p:nvCxnSpPr>
              <p:cNvPr id="1738" name="Google Shape;1738;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39" name="Google Shape;1739;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40" name="Google Shape;1740;p72"/>
            <p:cNvGrpSpPr/>
            <p:nvPr/>
          </p:nvGrpSpPr>
          <p:grpSpPr>
            <a:xfrm rot="-5400000">
              <a:off x="-440874" y="4069269"/>
              <a:ext cx="70688" cy="626078"/>
              <a:chOff x="2339446" y="455930"/>
              <a:chExt cx="139700" cy="800100"/>
            </a:xfrm>
          </p:grpSpPr>
          <p:cxnSp>
            <p:nvCxnSpPr>
              <p:cNvPr id="1741" name="Google Shape;1741;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42" name="Google Shape;1742;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43" name="Google Shape;1743;p72"/>
            <p:cNvGrpSpPr/>
            <p:nvPr/>
          </p:nvGrpSpPr>
          <p:grpSpPr>
            <a:xfrm rot="-5400000">
              <a:off x="-440874" y="3593690"/>
              <a:ext cx="70688" cy="626078"/>
              <a:chOff x="2339446" y="455930"/>
              <a:chExt cx="139700" cy="800100"/>
            </a:xfrm>
          </p:grpSpPr>
          <p:cxnSp>
            <p:nvCxnSpPr>
              <p:cNvPr id="1744" name="Google Shape;1744;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45" name="Google Shape;1745;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46" name="Google Shape;1746;p72"/>
            <p:cNvGrpSpPr/>
            <p:nvPr/>
          </p:nvGrpSpPr>
          <p:grpSpPr>
            <a:xfrm rot="-5400000">
              <a:off x="-440874" y="3118111"/>
              <a:ext cx="70688" cy="626078"/>
              <a:chOff x="2339446" y="455930"/>
              <a:chExt cx="139700" cy="800100"/>
            </a:xfrm>
          </p:grpSpPr>
          <p:cxnSp>
            <p:nvCxnSpPr>
              <p:cNvPr id="1747" name="Google Shape;1747;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48" name="Google Shape;1748;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49" name="Google Shape;1749;p72"/>
            <p:cNvGrpSpPr/>
            <p:nvPr/>
          </p:nvGrpSpPr>
          <p:grpSpPr>
            <a:xfrm rot="-5400000">
              <a:off x="-440874" y="2642532"/>
              <a:ext cx="70688" cy="626078"/>
              <a:chOff x="2339446" y="455930"/>
              <a:chExt cx="139700" cy="800100"/>
            </a:xfrm>
          </p:grpSpPr>
          <p:cxnSp>
            <p:nvCxnSpPr>
              <p:cNvPr id="1750" name="Google Shape;1750;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51" name="Google Shape;1751;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52" name="Google Shape;1752;p72"/>
            <p:cNvGrpSpPr/>
            <p:nvPr/>
          </p:nvGrpSpPr>
          <p:grpSpPr>
            <a:xfrm rot="-5400000">
              <a:off x="-440874" y="2166953"/>
              <a:ext cx="70688" cy="626078"/>
              <a:chOff x="2339446" y="455930"/>
              <a:chExt cx="139700" cy="800100"/>
            </a:xfrm>
          </p:grpSpPr>
          <p:cxnSp>
            <p:nvCxnSpPr>
              <p:cNvPr id="1753" name="Google Shape;1753;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54" name="Google Shape;1754;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55" name="Google Shape;1755;p72"/>
            <p:cNvGrpSpPr/>
            <p:nvPr/>
          </p:nvGrpSpPr>
          <p:grpSpPr>
            <a:xfrm rot="-5400000">
              <a:off x="-440874" y="1691374"/>
              <a:ext cx="70688" cy="626078"/>
              <a:chOff x="2339446" y="455930"/>
              <a:chExt cx="139700" cy="800100"/>
            </a:xfrm>
          </p:grpSpPr>
          <p:cxnSp>
            <p:nvCxnSpPr>
              <p:cNvPr id="1756" name="Google Shape;1756;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57" name="Google Shape;1757;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58" name="Google Shape;1758;p72"/>
            <p:cNvGrpSpPr/>
            <p:nvPr/>
          </p:nvGrpSpPr>
          <p:grpSpPr>
            <a:xfrm rot="-5400000">
              <a:off x="-440874" y="1215795"/>
              <a:ext cx="70688" cy="626078"/>
              <a:chOff x="2339446" y="455930"/>
              <a:chExt cx="139700" cy="800100"/>
            </a:xfrm>
          </p:grpSpPr>
          <p:cxnSp>
            <p:nvCxnSpPr>
              <p:cNvPr id="1759" name="Google Shape;1759;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60" name="Google Shape;1760;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61" name="Google Shape;1761;p72"/>
            <p:cNvGrpSpPr/>
            <p:nvPr/>
          </p:nvGrpSpPr>
          <p:grpSpPr>
            <a:xfrm rot="-5400000">
              <a:off x="-440873" y="740216"/>
              <a:ext cx="70688" cy="626078"/>
              <a:chOff x="2339446" y="455930"/>
              <a:chExt cx="139700" cy="800100"/>
            </a:xfrm>
          </p:grpSpPr>
          <p:cxnSp>
            <p:nvCxnSpPr>
              <p:cNvPr id="1762" name="Google Shape;1762;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63" name="Google Shape;1763;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764" name="Google Shape;1764;p72"/>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765" name="Google Shape;1765;p72"/>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Column">
  <p:cSld name="3-Column">
    <p:spTree>
      <p:nvGrpSpPr>
        <p:cNvPr id="1" name="Shape 1916"/>
        <p:cNvGrpSpPr/>
        <p:nvPr/>
      </p:nvGrpSpPr>
      <p:grpSpPr>
        <a:xfrm>
          <a:off x="0" y="0"/>
          <a:ext cx="0" cy="0"/>
          <a:chOff x="0" y="0"/>
          <a:chExt cx="0" cy="0"/>
        </a:xfrm>
      </p:grpSpPr>
      <p:sp>
        <p:nvSpPr>
          <p:cNvPr id="1917" name="Google Shape;1917;gb5461c847b_1_1743"/>
          <p:cNvSpPr txBox="1">
            <a:spLocks noGrp="1"/>
          </p:cNvSpPr>
          <p:nvPr>
            <p:ph type="body" idx="1"/>
          </p:nvPr>
        </p:nvSpPr>
        <p:spPr>
          <a:xfrm>
            <a:off x="7756275" y="1810751"/>
            <a:ext cx="3960900" cy="42720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rtl="0">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rtl="0">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rtl="0">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rtl="0">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rtl="0">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rtl="0">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rtl="0">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rtl="0">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1918" name="Google Shape;1918;gb5461c847b_1_1743"/>
          <p:cNvSpPr txBox="1">
            <a:spLocks noGrp="1"/>
          </p:cNvSpPr>
          <p:nvPr>
            <p:ph type="body" idx="2"/>
          </p:nvPr>
        </p:nvSpPr>
        <p:spPr>
          <a:xfrm>
            <a:off x="3888752" y="1810751"/>
            <a:ext cx="4269000" cy="42720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rtl="0">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rtl="0">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rtl="0">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rtl="0">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rtl="0">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rtl="0">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rtl="0">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rtl="0">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1919" name="Google Shape;1919;gb5461c847b_1_1743"/>
          <p:cNvSpPr txBox="1">
            <a:spLocks noGrp="1"/>
          </p:cNvSpPr>
          <p:nvPr>
            <p:ph type="body" idx="3"/>
          </p:nvPr>
        </p:nvSpPr>
        <p:spPr>
          <a:xfrm>
            <a:off x="517300" y="1810751"/>
            <a:ext cx="4088100" cy="42720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rtl="0">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rtl="0">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rtl="0">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rtl="0">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rtl="0">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rtl="0">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rtl="0">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rtl="0">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1920" name="Google Shape;1920;gb5461c847b_1_1743"/>
          <p:cNvSpPr txBox="1">
            <a:spLocks noGrp="1"/>
          </p:cNvSpPr>
          <p:nvPr>
            <p:ph type="title"/>
          </p:nvPr>
        </p:nvSpPr>
        <p:spPr>
          <a:xfrm>
            <a:off x="501173" y="314477"/>
            <a:ext cx="11105400" cy="546600"/>
          </a:xfrm>
          <a:prstGeom prst="rect">
            <a:avLst/>
          </a:prstGeom>
          <a:noFill/>
          <a:ln>
            <a:noFill/>
          </a:ln>
        </p:spPr>
        <p:txBody>
          <a:bodyPr spcFirstLastPara="1" wrap="square" lIns="91400" tIns="45700" rIns="91400" bIns="45700" anchor="t" anchorCtr="0">
            <a:noAutofit/>
          </a:bodyPr>
          <a:lstStyle>
            <a:lvl1pPr marR="0" lvl="0" algn="l" rtl="0">
              <a:lnSpc>
                <a:spcPct val="95000"/>
              </a:lnSpc>
              <a:spcBef>
                <a:spcPts val="0"/>
              </a:spcBef>
              <a:spcAft>
                <a:spcPts val="0"/>
              </a:spcAft>
              <a:buClr>
                <a:schemeClr val="accent1"/>
              </a:buClr>
              <a:buSzPts val="3000"/>
              <a:buFont typeface="Calibri"/>
              <a:buNone/>
              <a:defRPr sz="2999" i="0" u="none" strike="noStrike" cap="none">
                <a:solidFill>
                  <a:schemeClr val="accent1"/>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921"/>
        <p:cNvGrpSpPr/>
        <p:nvPr/>
      </p:nvGrpSpPr>
      <p:grpSpPr>
        <a:xfrm>
          <a:off x="0" y="0"/>
          <a:ext cx="0" cy="0"/>
          <a:chOff x="0" y="0"/>
          <a:chExt cx="0" cy="0"/>
        </a:xfrm>
      </p:grpSpPr>
      <p:pic>
        <p:nvPicPr>
          <p:cNvPr id="1922" name="Google Shape;1922;gb5461c847b_1_1748" descr="nacce-arrow-01.jpg"/>
          <p:cNvPicPr preferRelativeResize="0"/>
          <p:nvPr/>
        </p:nvPicPr>
        <p:blipFill rotWithShape="1">
          <a:blip r:embed="rId2">
            <a:alphaModFix/>
          </a:blip>
          <a:srcRect/>
          <a:stretch/>
        </p:blipFill>
        <p:spPr>
          <a:xfrm rot="10800000" flipH="1">
            <a:off x="4375323" y="2342019"/>
            <a:ext cx="2578638" cy="144120"/>
          </a:xfrm>
          <a:prstGeom prst="rect">
            <a:avLst/>
          </a:prstGeom>
          <a:noFill/>
          <a:ln>
            <a:noFill/>
          </a:ln>
        </p:spPr>
      </p:pic>
      <p:sp>
        <p:nvSpPr>
          <p:cNvPr id="1923" name="Google Shape;1923;gb5461c847b_1_1748"/>
          <p:cNvSpPr txBox="1">
            <a:spLocks noGrp="1"/>
          </p:cNvSpPr>
          <p:nvPr>
            <p:ph type="ctrTitle"/>
          </p:nvPr>
        </p:nvSpPr>
        <p:spPr>
          <a:xfrm>
            <a:off x="1057999" y="1112212"/>
            <a:ext cx="10360500" cy="1053900"/>
          </a:xfrm>
          <a:prstGeom prst="rect">
            <a:avLst/>
          </a:prstGeom>
          <a:noFill/>
          <a:ln>
            <a:noFill/>
          </a:ln>
        </p:spPr>
        <p:txBody>
          <a:bodyPr spcFirstLastPara="1" wrap="square" lIns="121875" tIns="60925" rIns="121875" bIns="60925" anchor="b" anchorCtr="0">
            <a:noAutofit/>
          </a:bodyPr>
          <a:lstStyle>
            <a:lvl1pPr lvl="0" algn="ctr" rtl="0">
              <a:lnSpc>
                <a:spcPct val="95000"/>
              </a:lnSpc>
              <a:spcBef>
                <a:spcPts val="0"/>
              </a:spcBef>
              <a:spcAft>
                <a:spcPts val="0"/>
              </a:spcAft>
              <a:buClr>
                <a:srgbClr val="17218C"/>
              </a:buClr>
              <a:buSzPts val="56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4" name="Google Shape;1924;gb5461c847b_1_1748"/>
          <p:cNvSpPr txBox="1">
            <a:spLocks noGrp="1"/>
          </p:cNvSpPr>
          <p:nvPr>
            <p:ph type="subTitle" idx="1"/>
          </p:nvPr>
        </p:nvSpPr>
        <p:spPr>
          <a:xfrm>
            <a:off x="1828324" y="2682700"/>
            <a:ext cx="8532300" cy="1752900"/>
          </a:xfrm>
          <a:prstGeom prst="rect">
            <a:avLst/>
          </a:prstGeom>
          <a:noFill/>
          <a:ln>
            <a:noFill/>
          </a:ln>
        </p:spPr>
        <p:txBody>
          <a:bodyPr spcFirstLastPara="1" wrap="square" lIns="121875" tIns="60925" rIns="121875" bIns="60925" anchor="t" anchorCtr="0">
            <a:noAutofit/>
          </a:bodyPr>
          <a:lstStyle>
            <a:lvl1pPr lvl="0" algn="ctr" rtl="0">
              <a:lnSpc>
                <a:spcPct val="95000"/>
              </a:lnSpc>
              <a:spcBef>
                <a:spcPts val="900"/>
              </a:spcBef>
              <a:spcAft>
                <a:spcPts val="0"/>
              </a:spcAft>
              <a:buClr>
                <a:srgbClr val="888888"/>
              </a:buClr>
              <a:buSzPts val="4300"/>
              <a:buNone/>
              <a:defRPr>
                <a:solidFill>
                  <a:srgbClr val="888888"/>
                </a:solidFill>
              </a:defRPr>
            </a:lvl1pPr>
            <a:lvl2pPr lvl="1" algn="ctr" rtl="0">
              <a:lnSpc>
                <a:spcPct val="95000"/>
              </a:lnSpc>
              <a:spcBef>
                <a:spcPts val="700"/>
              </a:spcBef>
              <a:spcAft>
                <a:spcPts val="0"/>
              </a:spcAft>
              <a:buClr>
                <a:srgbClr val="888888"/>
              </a:buClr>
              <a:buSzPts val="3700"/>
              <a:buNone/>
              <a:defRPr>
                <a:solidFill>
                  <a:srgbClr val="888888"/>
                </a:solidFill>
              </a:defRPr>
            </a:lvl2pPr>
            <a:lvl3pPr lvl="2" algn="ctr" rtl="0">
              <a:lnSpc>
                <a:spcPct val="95000"/>
              </a:lnSpc>
              <a:spcBef>
                <a:spcPts val="600"/>
              </a:spcBef>
              <a:spcAft>
                <a:spcPts val="0"/>
              </a:spcAft>
              <a:buClr>
                <a:srgbClr val="888888"/>
              </a:buClr>
              <a:buSzPts val="3200"/>
              <a:buNone/>
              <a:defRPr>
                <a:solidFill>
                  <a:srgbClr val="888888"/>
                </a:solidFill>
              </a:defRPr>
            </a:lvl3pPr>
            <a:lvl4pPr lvl="3" algn="ctr" rtl="0">
              <a:lnSpc>
                <a:spcPct val="108571"/>
              </a:lnSpc>
              <a:spcBef>
                <a:spcPts val="500"/>
              </a:spcBef>
              <a:spcAft>
                <a:spcPts val="0"/>
              </a:spcAft>
              <a:buClr>
                <a:srgbClr val="888888"/>
              </a:buClr>
              <a:buSzPts val="2700"/>
              <a:buNone/>
              <a:defRPr>
                <a:solidFill>
                  <a:srgbClr val="888888"/>
                </a:solidFill>
              </a:defRPr>
            </a:lvl4pPr>
            <a:lvl5pPr lvl="4" algn="ctr" rtl="0">
              <a:lnSpc>
                <a:spcPct val="108571"/>
              </a:lnSpc>
              <a:spcBef>
                <a:spcPts val="500"/>
              </a:spcBef>
              <a:spcAft>
                <a:spcPts val="0"/>
              </a:spcAft>
              <a:buClr>
                <a:srgbClr val="888888"/>
              </a:buClr>
              <a:buSzPts val="2700"/>
              <a:buNone/>
              <a:defRPr>
                <a:solidFill>
                  <a:srgbClr val="888888"/>
                </a:solidFill>
              </a:defRPr>
            </a:lvl5pPr>
            <a:lvl6pPr lvl="5" algn="ctr" rtl="0">
              <a:lnSpc>
                <a:spcPct val="95000"/>
              </a:lnSpc>
              <a:spcBef>
                <a:spcPts val="500"/>
              </a:spcBef>
              <a:spcAft>
                <a:spcPts val="0"/>
              </a:spcAft>
              <a:buClr>
                <a:srgbClr val="888888"/>
              </a:buClr>
              <a:buSzPts val="2700"/>
              <a:buNone/>
              <a:defRPr>
                <a:solidFill>
                  <a:srgbClr val="888888"/>
                </a:solidFill>
              </a:defRPr>
            </a:lvl6pPr>
            <a:lvl7pPr lvl="6" algn="ctr" rtl="0">
              <a:lnSpc>
                <a:spcPct val="95000"/>
              </a:lnSpc>
              <a:spcBef>
                <a:spcPts val="500"/>
              </a:spcBef>
              <a:spcAft>
                <a:spcPts val="0"/>
              </a:spcAft>
              <a:buClr>
                <a:srgbClr val="888888"/>
              </a:buClr>
              <a:buSzPts val="2700"/>
              <a:buNone/>
              <a:defRPr>
                <a:solidFill>
                  <a:srgbClr val="888888"/>
                </a:solidFill>
              </a:defRPr>
            </a:lvl7pPr>
            <a:lvl8pPr lvl="7" algn="ctr" rtl="0">
              <a:lnSpc>
                <a:spcPct val="95000"/>
              </a:lnSpc>
              <a:spcBef>
                <a:spcPts val="500"/>
              </a:spcBef>
              <a:spcAft>
                <a:spcPts val="0"/>
              </a:spcAft>
              <a:buClr>
                <a:srgbClr val="888888"/>
              </a:buClr>
              <a:buSzPts val="2700"/>
              <a:buNone/>
              <a:defRPr>
                <a:solidFill>
                  <a:srgbClr val="888888"/>
                </a:solidFill>
              </a:defRPr>
            </a:lvl8pPr>
            <a:lvl9pPr lvl="8" algn="ctr" rtl="0">
              <a:lnSpc>
                <a:spcPct val="95000"/>
              </a:lnSpc>
              <a:spcBef>
                <a:spcPts val="500"/>
              </a:spcBef>
              <a:spcAft>
                <a:spcPts val="400"/>
              </a:spcAft>
              <a:buClr>
                <a:srgbClr val="888888"/>
              </a:buClr>
              <a:buSzPts val="2700"/>
              <a:buNone/>
              <a:defRPr>
                <a:solidFill>
                  <a:srgbClr val="888888"/>
                </a:solidFill>
              </a:defRPr>
            </a:lvl9pPr>
          </a:lstStyle>
          <a:p>
            <a:endParaRPr/>
          </a:p>
        </p:txBody>
      </p:sp>
      <p:sp>
        <p:nvSpPr>
          <p:cNvPr id="1925" name="Google Shape;1925;gb5461c847b_1_1748"/>
          <p:cNvSpPr txBox="1">
            <a:spLocks noGrp="1"/>
          </p:cNvSpPr>
          <p:nvPr>
            <p:ph type="dt" idx="10"/>
          </p:nvPr>
        </p:nvSpPr>
        <p:spPr>
          <a:xfrm>
            <a:off x="609441" y="6356350"/>
            <a:ext cx="2844000" cy="365100"/>
          </a:xfrm>
          <a:prstGeom prst="rect">
            <a:avLst/>
          </a:prstGeom>
          <a:noFill/>
          <a:ln>
            <a:noFill/>
          </a:ln>
        </p:spPr>
        <p:txBody>
          <a:bodyPr spcFirstLastPara="1" wrap="square" lIns="121875" tIns="60925" rIns="121875"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926" name="Google Shape;1926;gb5461c847b_1_1748"/>
          <p:cNvSpPr txBox="1">
            <a:spLocks noGrp="1"/>
          </p:cNvSpPr>
          <p:nvPr>
            <p:ph type="sldNum" idx="12"/>
          </p:nvPr>
        </p:nvSpPr>
        <p:spPr>
          <a:xfrm>
            <a:off x="8735325" y="6356350"/>
            <a:ext cx="2844000" cy="365100"/>
          </a:xfrm>
          <a:prstGeom prst="rect">
            <a:avLst/>
          </a:prstGeom>
          <a:noFill/>
          <a:ln>
            <a:noFill/>
          </a:ln>
        </p:spPr>
        <p:txBody>
          <a:bodyPr spcFirstLastPara="1" wrap="square" lIns="121875" tIns="60925" rIns="121875" bIns="60925"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Divider - Intuit Blue Type">
  <p:cSld name="Divider - Intuit Blue Type">
    <p:bg>
      <p:bgPr>
        <a:solidFill>
          <a:srgbClr val="FCFDFC"/>
        </a:solidFill>
        <a:effectLst/>
      </p:bgPr>
    </p:bg>
    <p:spTree>
      <p:nvGrpSpPr>
        <p:cNvPr id="1" name="Shape 1927"/>
        <p:cNvGrpSpPr/>
        <p:nvPr/>
      </p:nvGrpSpPr>
      <p:grpSpPr>
        <a:xfrm>
          <a:off x="0" y="0"/>
          <a:ext cx="0" cy="0"/>
          <a:chOff x="0" y="0"/>
          <a:chExt cx="0" cy="0"/>
        </a:xfrm>
      </p:grpSpPr>
      <p:sp>
        <p:nvSpPr>
          <p:cNvPr id="1928" name="Google Shape;1928;gb5461c847b_1_1754"/>
          <p:cNvSpPr txBox="1">
            <a:spLocks noGrp="1"/>
          </p:cNvSpPr>
          <p:nvPr>
            <p:ph type="title"/>
          </p:nvPr>
        </p:nvSpPr>
        <p:spPr>
          <a:xfrm>
            <a:off x="506253" y="2746962"/>
            <a:ext cx="10977000" cy="1355100"/>
          </a:xfrm>
          <a:prstGeom prst="rect">
            <a:avLst/>
          </a:prstGeom>
          <a:noFill/>
          <a:ln>
            <a:noFill/>
          </a:ln>
        </p:spPr>
        <p:txBody>
          <a:bodyPr spcFirstLastPara="1" wrap="square" lIns="91400" tIns="45700" rIns="91400" bIns="45700" anchor="ctr" anchorCtr="0">
            <a:noAutofit/>
          </a:bodyPr>
          <a:lstStyle>
            <a:lvl1pPr lvl="0" algn="l" rtl="0">
              <a:lnSpc>
                <a:spcPct val="90000"/>
              </a:lnSpc>
              <a:spcBef>
                <a:spcPts val="0"/>
              </a:spcBef>
              <a:spcAft>
                <a:spcPts val="0"/>
              </a:spcAft>
              <a:buClr>
                <a:srgbClr val="0077C5"/>
              </a:buClr>
              <a:buSzPts val="6000"/>
              <a:buFont typeface="Arial"/>
              <a:buNone/>
              <a:defRPr sz="6000" b="1" i="0" cap="none">
                <a:solidFill>
                  <a:srgbClr val="0077C5"/>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929" name="Google Shape;1929;gb5461c847b_1_1754"/>
          <p:cNvGrpSpPr/>
          <p:nvPr/>
        </p:nvGrpSpPr>
        <p:grpSpPr>
          <a:xfrm>
            <a:off x="607995" y="-384971"/>
            <a:ext cx="10976721" cy="340523"/>
            <a:chOff x="641881" y="-847090"/>
            <a:chExt cx="10917765" cy="800100"/>
          </a:xfrm>
        </p:grpSpPr>
        <p:grpSp>
          <p:nvGrpSpPr>
            <p:cNvPr id="1930" name="Google Shape;1930;gb5461c847b_1_1754"/>
            <p:cNvGrpSpPr/>
            <p:nvPr/>
          </p:nvGrpSpPr>
          <p:grpSpPr>
            <a:xfrm>
              <a:off x="1423636" y="-847090"/>
              <a:ext cx="139700" cy="800100"/>
              <a:chOff x="1416580" y="455930"/>
              <a:chExt cx="139700" cy="800100"/>
            </a:xfrm>
          </p:grpSpPr>
          <p:cxnSp>
            <p:nvCxnSpPr>
              <p:cNvPr id="1931" name="Google Shape;1931;gb5461c847b_1_175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32" name="Google Shape;1932;gb5461c847b_1_175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33" name="Google Shape;1933;gb5461c847b_1_1754"/>
            <p:cNvGrpSpPr/>
            <p:nvPr/>
          </p:nvGrpSpPr>
          <p:grpSpPr>
            <a:xfrm>
              <a:off x="2345091" y="-847090"/>
              <a:ext cx="139700" cy="800100"/>
              <a:chOff x="2339446" y="455930"/>
              <a:chExt cx="139700" cy="800100"/>
            </a:xfrm>
          </p:grpSpPr>
          <p:cxnSp>
            <p:nvCxnSpPr>
              <p:cNvPr id="1934" name="Google Shape;1934;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35" name="Google Shape;1935;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36" name="Google Shape;1936;gb5461c847b_1_1754"/>
            <p:cNvGrpSpPr/>
            <p:nvPr/>
          </p:nvGrpSpPr>
          <p:grpSpPr>
            <a:xfrm>
              <a:off x="3266546" y="-847090"/>
              <a:ext cx="139700" cy="800100"/>
              <a:chOff x="2339446" y="455930"/>
              <a:chExt cx="139700" cy="800100"/>
            </a:xfrm>
          </p:grpSpPr>
          <p:cxnSp>
            <p:nvCxnSpPr>
              <p:cNvPr id="1937" name="Google Shape;1937;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38" name="Google Shape;1938;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39" name="Google Shape;1939;gb5461c847b_1_1754"/>
            <p:cNvGrpSpPr/>
            <p:nvPr/>
          </p:nvGrpSpPr>
          <p:grpSpPr>
            <a:xfrm>
              <a:off x="4188001" y="-847090"/>
              <a:ext cx="139700" cy="800100"/>
              <a:chOff x="2339446" y="455930"/>
              <a:chExt cx="139700" cy="800100"/>
            </a:xfrm>
          </p:grpSpPr>
          <p:cxnSp>
            <p:nvCxnSpPr>
              <p:cNvPr id="1940" name="Google Shape;1940;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1" name="Google Shape;1941;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42" name="Google Shape;1942;gb5461c847b_1_1754"/>
            <p:cNvGrpSpPr/>
            <p:nvPr/>
          </p:nvGrpSpPr>
          <p:grpSpPr>
            <a:xfrm>
              <a:off x="5109456" y="-847090"/>
              <a:ext cx="139700" cy="800100"/>
              <a:chOff x="2339446" y="455930"/>
              <a:chExt cx="139700" cy="800100"/>
            </a:xfrm>
          </p:grpSpPr>
          <p:cxnSp>
            <p:nvCxnSpPr>
              <p:cNvPr id="1943" name="Google Shape;1943;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4" name="Google Shape;1944;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45" name="Google Shape;1945;gb5461c847b_1_1754"/>
            <p:cNvGrpSpPr/>
            <p:nvPr/>
          </p:nvGrpSpPr>
          <p:grpSpPr>
            <a:xfrm>
              <a:off x="6030911" y="-847090"/>
              <a:ext cx="139700" cy="800100"/>
              <a:chOff x="2339446" y="455930"/>
              <a:chExt cx="139700" cy="800100"/>
            </a:xfrm>
          </p:grpSpPr>
          <p:cxnSp>
            <p:nvCxnSpPr>
              <p:cNvPr id="1946" name="Google Shape;1946;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7" name="Google Shape;1947;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48" name="Google Shape;1948;gb5461c847b_1_1754"/>
            <p:cNvGrpSpPr/>
            <p:nvPr/>
          </p:nvGrpSpPr>
          <p:grpSpPr>
            <a:xfrm>
              <a:off x="6952366" y="-847090"/>
              <a:ext cx="139700" cy="800100"/>
              <a:chOff x="2339446" y="455930"/>
              <a:chExt cx="139700" cy="800100"/>
            </a:xfrm>
          </p:grpSpPr>
          <p:cxnSp>
            <p:nvCxnSpPr>
              <p:cNvPr id="1949" name="Google Shape;1949;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50" name="Google Shape;1950;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1" name="Google Shape;1951;gb5461c847b_1_1754"/>
            <p:cNvGrpSpPr/>
            <p:nvPr/>
          </p:nvGrpSpPr>
          <p:grpSpPr>
            <a:xfrm>
              <a:off x="7873821" y="-847090"/>
              <a:ext cx="139700" cy="800100"/>
              <a:chOff x="2339446" y="455930"/>
              <a:chExt cx="139700" cy="800100"/>
            </a:xfrm>
          </p:grpSpPr>
          <p:cxnSp>
            <p:nvCxnSpPr>
              <p:cNvPr id="1952" name="Google Shape;1952;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53" name="Google Shape;1953;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4" name="Google Shape;1954;gb5461c847b_1_1754"/>
            <p:cNvGrpSpPr/>
            <p:nvPr/>
          </p:nvGrpSpPr>
          <p:grpSpPr>
            <a:xfrm>
              <a:off x="8795276" y="-847090"/>
              <a:ext cx="139700" cy="800100"/>
              <a:chOff x="2339446" y="455930"/>
              <a:chExt cx="139700" cy="800100"/>
            </a:xfrm>
          </p:grpSpPr>
          <p:cxnSp>
            <p:nvCxnSpPr>
              <p:cNvPr id="1955" name="Google Shape;1955;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56" name="Google Shape;1956;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7" name="Google Shape;1957;gb5461c847b_1_1754"/>
            <p:cNvGrpSpPr/>
            <p:nvPr/>
          </p:nvGrpSpPr>
          <p:grpSpPr>
            <a:xfrm>
              <a:off x="9716731" y="-847090"/>
              <a:ext cx="139700" cy="800100"/>
              <a:chOff x="2339446" y="455930"/>
              <a:chExt cx="139700" cy="800100"/>
            </a:xfrm>
          </p:grpSpPr>
          <p:cxnSp>
            <p:nvCxnSpPr>
              <p:cNvPr id="1958" name="Google Shape;1958;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59" name="Google Shape;1959;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60" name="Google Shape;1960;gb5461c847b_1_1754"/>
            <p:cNvGrpSpPr/>
            <p:nvPr/>
          </p:nvGrpSpPr>
          <p:grpSpPr>
            <a:xfrm>
              <a:off x="10638186" y="-847090"/>
              <a:ext cx="139700" cy="800100"/>
              <a:chOff x="2339446" y="455930"/>
              <a:chExt cx="139700" cy="800100"/>
            </a:xfrm>
          </p:grpSpPr>
          <p:cxnSp>
            <p:nvCxnSpPr>
              <p:cNvPr id="1961" name="Google Shape;1961;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62" name="Google Shape;1962;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63" name="Google Shape;1963;gb5461c847b_1_1754"/>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964" name="Google Shape;1964;gb5461c847b_1_1754"/>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65" name="Google Shape;1965;gb5461c847b_1_1754"/>
          <p:cNvGrpSpPr/>
          <p:nvPr/>
        </p:nvGrpSpPr>
        <p:grpSpPr>
          <a:xfrm>
            <a:off x="607995" y="6946864"/>
            <a:ext cx="10976721" cy="340603"/>
            <a:chOff x="641881" y="-847090"/>
            <a:chExt cx="10917765" cy="800100"/>
          </a:xfrm>
        </p:grpSpPr>
        <p:grpSp>
          <p:nvGrpSpPr>
            <p:cNvPr id="1966" name="Google Shape;1966;gb5461c847b_1_1754"/>
            <p:cNvGrpSpPr/>
            <p:nvPr/>
          </p:nvGrpSpPr>
          <p:grpSpPr>
            <a:xfrm>
              <a:off x="1423636" y="-847090"/>
              <a:ext cx="139700" cy="800100"/>
              <a:chOff x="1416580" y="455930"/>
              <a:chExt cx="139700" cy="800100"/>
            </a:xfrm>
          </p:grpSpPr>
          <p:cxnSp>
            <p:nvCxnSpPr>
              <p:cNvPr id="1967" name="Google Shape;1967;gb5461c847b_1_175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68" name="Google Shape;1968;gb5461c847b_1_175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69" name="Google Shape;1969;gb5461c847b_1_1754"/>
            <p:cNvGrpSpPr/>
            <p:nvPr/>
          </p:nvGrpSpPr>
          <p:grpSpPr>
            <a:xfrm>
              <a:off x="2345091" y="-847090"/>
              <a:ext cx="139700" cy="800100"/>
              <a:chOff x="2339446" y="455930"/>
              <a:chExt cx="139700" cy="800100"/>
            </a:xfrm>
          </p:grpSpPr>
          <p:cxnSp>
            <p:nvCxnSpPr>
              <p:cNvPr id="1970" name="Google Shape;1970;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71" name="Google Shape;1971;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72" name="Google Shape;1972;gb5461c847b_1_1754"/>
            <p:cNvGrpSpPr/>
            <p:nvPr/>
          </p:nvGrpSpPr>
          <p:grpSpPr>
            <a:xfrm>
              <a:off x="3266546" y="-847090"/>
              <a:ext cx="139700" cy="800100"/>
              <a:chOff x="2339446" y="455930"/>
              <a:chExt cx="139700" cy="800100"/>
            </a:xfrm>
          </p:grpSpPr>
          <p:cxnSp>
            <p:nvCxnSpPr>
              <p:cNvPr id="1973" name="Google Shape;1973;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74" name="Google Shape;1974;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75" name="Google Shape;1975;gb5461c847b_1_1754"/>
            <p:cNvGrpSpPr/>
            <p:nvPr/>
          </p:nvGrpSpPr>
          <p:grpSpPr>
            <a:xfrm>
              <a:off x="4188001" y="-847090"/>
              <a:ext cx="139700" cy="800100"/>
              <a:chOff x="2339446" y="455930"/>
              <a:chExt cx="139700" cy="800100"/>
            </a:xfrm>
          </p:grpSpPr>
          <p:cxnSp>
            <p:nvCxnSpPr>
              <p:cNvPr id="1976" name="Google Shape;1976;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77" name="Google Shape;1977;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78" name="Google Shape;1978;gb5461c847b_1_1754"/>
            <p:cNvGrpSpPr/>
            <p:nvPr/>
          </p:nvGrpSpPr>
          <p:grpSpPr>
            <a:xfrm>
              <a:off x="5109456" y="-847090"/>
              <a:ext cx="139700" cy="800100"/>
              <a:chOff x="2339446" y="455930"/>
              <a:chExt cx="139700" cy="800100"/>
            </a:xfrm>
          </p:grpSpPr>
          <p:cxnSp>
            <p:nvCxnSpPr>
              <p:cNvPr id="1979" name="Google Shape;1979;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0" name="Google Shape;1980;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81" name="Google Shape;1981;gb5461c847b_1_1754"/>
            <p:cNvGrpSpPr/>
            <p:nvPr/>
          </p:nvGrpSpPr>
          <p:grpSpPr>
            <a:xfrm>
              <a:off x="6030911" y="-847090"/>
              <a:ext cx="139700" cy="800100"/>
              <a:chOff x="2339446" y="455930"/>
              <a:chExt cx="139700" cy="800100"/>
            </a:xfrm>
          </p:grpSpPr>
          <p:cxnSp>
            <p:nvCxnSpPr>
              <p:cNvPr id="1982" name="Google Shape;1982;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3" name="Google Shape;1983;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84" name="Google Shape;1984;gb5461c847b_1_1754"/>
            <p:cNvGrpSpPr/>
            <p:nvPr/>
          </p:nvGrpSpPr>
          <p:grpSpPr>
            <a:xfrm>
              <a:off x="6952366" y="-847090"/>
              <a:ext cx="139700" cy="800100"/>
              <a:chOff x="2339446" y="455930"/>
              <a:chExt cx="139700" cy="800100"/>
            </a:xfrm>
          </p:grpSpPr>
          <p:cxnSp>
            <p:nvCxnSpPr>
              <p:cNvPr id="1985" name="Google Shape;1985;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6" name="Google Shape;1986;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87" name="Google Shape;1987;gb5461c847b_1_1754"/>
            <p:cNvGrpSpPr/>
            <p:nvPr/>
          </p:nvGrpSpPr>
          <p:grpSpPr>
            <a:xfrm>
              <a:off x="7873821" y="-847090"/>
              <a:ext cx="139700" cy="800100"/>
              <a:chOff x="2339446" y="455930"/>
              <a:chExt cx="139700" cy="800100"/>
            </a:xfrm>
          </p:grpSpPr>
          <p:cxnSp>
            <p:nvCxnSpPr>
              <p:cNvPr id="1988" name="Google Shape;1988;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9" name="Google Shape;1989;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90" name="Google Shape;1990;gb5461c847b_1_1754"/>
            <p:cNvGrpSpPr/>
            <p:nvPr/>
          </p:nvGrpSpPr>
          <p:grpSpPr>
            <a:xfrm>
              <a:off x="8795276" y="-847090"/>
              <a:ext cx="139700" cy="800100"/>
              <a:chOff x="2339446" y="455930"/>
              <a:chExt cx="139700" cy="800100"/>
            </a:xfrm>
          </p:grpSpPr>
          <p:cxnSp>
            <p:nvCxnSpPr>
              <p:cNvPr id="1991" name="Google Shape;1991;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92" name="Google Shape;1992;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93" name="Google Shape;1993;gb5461c847b_1_1754"/>
            <p:cNvGrpSpPr/>
            <p:nvPr/>
          </p:nvGrpSpPr>
          <p:grpSpPr>
            <a:xfrm>
              <a:off x="9716731" y="-847090"/>
              <a:ext cx="139700" cy="800100"/>
              <a:chOff x="2339446" y="455930"/>
              <a:chExt cx="139700" cy="800100"/>
            </a:xfrm>
          </p:grpSpPr>
          <p:cxnSp>
            <p:nvCxnSpPr>
              <p:cNvPr id="1994" name="Google Shape;1994;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95" name="Google Shape;1995;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96" name="Google Shape;1996;gb5461c847b_1_1754"/>
            <p:cNvGrpSpPr/>
            <p:nvPr/>
          </p:nvGrpSpPr>
          <p:grpSpPr>
            <a:xfrm>
              <a:off x="10638186" y="-847090"/>
              <a:ext cx="139700" cy="800100"/>
              <a:chOff x="2339446" y="455930"/>
              <a:chExt cx="139700" cy="800100"/>
            </a:xfrm>
          </p:grpSpPr>
          <p:cxnSp>
            <p:nvCxnSpPr>
              <p:cNvPr id="1997" name="Google Shape;1997;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98" name="Google Shape;1998;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99" name="Google Shape;1999;gb5461c847b_1_1754"/>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000" name="Google Shape;2000;gb5461c847b_1_1754"/>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01" name="Google Shape;2001;gb5461c847b_1_1754"/>
          <p:cNvGrpSpPr/>
          <p:nvPr/>
        </p:nvGrpSpPr>
        <p:grpSpPr>
          <a:xfrm>
            <a:off x="-470013" y="334652"/>
            <a:ext cx="409026" cy="6150598"/>
            <a:chOff x="-718569" y="334652"/>
            <a:chExt cx="645558" cy="6150598"/>
          </a:xfrm>
        </p:grpSpPr>
        <p:grpSp>
          <p:nvGrpSpPr>
            <p:cNvPr id="2002" name="Google Shape;2002;gb5461c847b_1_1754"/>
            <p:cNvGrpSpPr/>
            <p:nvPr/>
          </p:nvGrpSpPr>
          <p:grpSpPr>
            <a:xfrm rot="-5400000">
              <a:off x="-421394" y="5495990"/>
              <a:ext cx="70688" cy="626078"/>
              <a:chOff x="1416580" y="455930"/>
              <a:chExt cx="139700" cy="800100"/>
            </a:xfrm>
          </p:grpSpPr>
          <p:cxnSp>
            <p:nvCxnSpPr>
              <p:cNvPr id="2003" name="Google Shape;2003;gb5461c847b_1_175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04" name="Google Shape;2004;gb5461c847b_1_175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05" name="Google Shape;2005;gb5461c847b_1_1754"/>
            <p:cNvGrpSpPr/>
            <p:nvPr/>
          </p:nvGrpSpPr>
          <p:grpSpPr>
            <a:xfrm rot="-5400000">
              <a:off x="-440874" y="5020423"/>
              <a:ext cx="70688" cy="626078"/>
              <a:chOff x="2339446" y="455930"/>
              <a:chExt cx="139700" cy="800100"/>
            </a:xfrm>
          </p:grpSpPr>
          <p:cxnSp>
            <p:nvCxnSpPr>
              <p:cNvPr id="2006" name="Google Shape;2006;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07" name="Google Shape;2007;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08" name="Google Shape;2008;gb5461c847b_1_1754"/>
            <p:cNvGrpSpPr/>
            <p:nvPr/>
          </p:nvGrpSpPr>
          <p:grpSpPr>
            <a:xfrm rot="-5400000">
              <a:off x="-440874" y="4544845"/>
              <a:ext cx="70688" cy="626078"/>
              <a:chOff x="2339446" y="455930"/>
              <a:chExt cx="139700" cy="800100"/>
            </a:xfrm>
          </p:grpSpPr>
          <p:cxnSp>
            <p:nvCxnSpPr>
              <p:cNvPr id="2009" name="Google Shape;2009;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0" name="Google Shape;2010;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11" name="Google Shape;2011;gb5461c847b_1_1754"/>
            <p:cNvGrpSpPr/>
            <p:nvPr/>
          </p:nvGrpSpPr>
          <p:grpSpPr>
            <a:xfrm rot="-5400000">
              <a:off x="-440874" y="4069265"/>
              <a:ext cx="70688" cy="626078"/>
              <a:chOff x="2339446" y="455930"/>
              <a:chExt cx="139700" cy="800100"/>
            </a:xfrm>
          </p:grpSpPr>
          <p:cxnSp>
            <p:nvCxnSpPr>
              <p:cNvPr id="2012" name="Google Shape;2012;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3" name="Google Shape;2013;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14" name="Google Shape;2014;gb5461c847b_1_1754"/>
            <p:cNvGrpSpPr/>
            <p:nvPr/>
          </p:nvGrpSpPr>
          <p:grpSpPr>
            <a:xfrm rot="-5400000">
              <a:off x="-440874" y="3593686"/>
              <a:ext cx="70688" cy="626078"/>
              <a:chOff x="2339446" y="455930"/>
              <a:chExt cx="139700" cy="800100"/>
            </a:xfrm>
          </p:grpSpPr>
          <p:cxnSp>
            <p:nvCxnSpPr>
              <p:cNvPr id="2015" name="Google Shape;2015;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6" name="Google Shape;2016;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17" name="Google Shape;2017;gb5461c847b_1_1754"/>
            <p:cNvGrpSpPr/>
            <p:nvPr/>
          </p:nvGrpSpPr>
          <p:grpSpPr>
            <a:xfrm rot="-5400000">
              <a:off x="-440874" y="3118107"/>
              <a:ext cx="70688" cy="626078"/>
              <a:chOff x="2339446" y="455930"/>
              <a:chExt cx="139700" cy="800100"/>
            </a:xfrm>
          </p:grpSpPr>
          <p:cxnSp>
            <p:nvCxnSpPr>
              <p:cNvPr id="2018" name="Google Shape;2018;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9" name="Google Shape;2019;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0" name="Google Shape;2020;gb5461c847b_1_1754"/>
            <p:cNvGrpSpPr/>
            <p:nvPr/>
          </p:nvGrpSpPr>
          <p:grpSpPr>
            <a:xfrm rot="-5400000">
              <a:off x="-440874" y="2642529"/>
              <a:ext cx="70688" cy="626078"/>
              <a:chOff x="2339446" y="455930"/>
              <a:chExt cx="139700" cy="800100"/>
            </a:xfrm>
          </p:grpSpPr>
          <p:cxnSp>
            <p:nvCxnSpPr>
              <p:cNvPr id="2021" name="Google Shape;2021;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22" name="Google Shape;2022;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3" name="Google Shape;2023;gb5461c847b_1_1754"/>
            <p:cNvGrpSpPr/>
            <p:nvPr/>
          </p:nvGrpSpPr>
          <p:grpSpPr>
            <a:xfrm rot="-5400000">
              <a:off x="-440874" y="2166949"/>
              <a:ext cx="70688" cy="626078"/>
              <a:chOff x="2339446" y="455930"/>
              <a:chExt cx="139700" cy="800100"/>
            </a:xfrm>
          </p:grpSpPr>
          <p:cxnSp>
            <p:nvCxnSpPr>
              <p:cNvPr id="2024" name="Google Shape;2024;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25" name="Google Shape;2025;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6" name="Google Shape;2026;gb5461c847b_1_1754"/>
            <p:cNvGrpSpPr/>
            <p:nvPr/>
          </p:nvGrpSpPr>
          <p:grpSpPr>
            <a:xfrm rot="-5400000">
              <a:off x="-440874" y="1691370"/>
              <a:ext cx="70688" cy="626078"/>
              <a:chOff x="2339446" y="455930"/>
              <a:chExt cx="139700" cy="800100"/>
            </a:xfrm>
          </p:grpSpPr>
          <p:cxnSp>
            <p:nvCxnSpPr>
              <p:cNvPr id="2027" name="Google Shape;2027;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28" name="Google Shape;2028;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9" name="Google Shape;2029;gb5461c847b_1_1754"/>
            <p:cNvGrpSpPr/>
            <p:nvPr/>
          </p:nvGrpSpPr>
          <p:grpSpPr>
            <a:xfrm rot="-5400000">
              <a:off x="-440874" y="1215791"/>
              <a:ext cx="70688" cy="626078"/>
              <a:chOff x="2339446" y="455930"/>
              <a:chExt cx="139700" cy="800100"/>
            </a:xfrm>
          </p:grpSpPr>
          <p:cxnSp>
            <p:nvCxnSpPr>
              <p:cNvPr id="2030" name="Google Shape;2030;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31" name="Google Shape;2031;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32" name="Google Shape;2032;gb5461c847b_1_1754"/>
            <p:cNvGrpSpPr/>
            <p:nvPr/>
          </p:nvGrpSpPr>
          <p:grpSpPr>
            <a:xfrm rot="-5400000">
              <a:off x="-440873" y="740212"/>
              <a:ext cx="70688" cy="626078"/>
              <a:chOff x="2339446" y="455930"/>
              <a:chExt cx="139700" cy="800100"/>
            </a:xfrm>
          </p:grpSpPr>
          <p:cxnSp>
            <p:nvCxnSpPr>
              <p:cNvPr id="2033" name="Google Shape;2033;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34" name="Google Shape;2034;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035" name="Google Shape;2035;gb5461c847b_1_1754"/>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036" name="Google Shape;2036;gb5461c847b_1_1754"/>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2037" name="Google Shape;2037;gb5461c847b_1_1754"/>
          <p:cNvGrpSpPr/>
          <p:nvPr/>
        </p:nvGrpSpPr>
        <p:grpSpPr>
          <a:xfrm>
            <a:off x="12303201" y="334652"/>
            <a:ext cx="402118" cy="6150598"/>
            <a:chOff x="-718569" y="334652"/>
            <a:chExt cx="645558" cy="6150598"/>
          </a:xfrm>
        </p:grpSpPr>
        <p:grpSp>
          <p:nvGrpSpPr>
            <p:cNvPr id="2038" name="Google Shape;2038;gb5461c847b_1_1754"/>
            <p:cNvGrpSpPr/>
            <p:nvPr/>
          </p:nvGrpSpPr>
          <p:grpSpPr>
            <a:xfrm rot="-5400000">
              <a:off x="-421394" y="5495990"/>
              <a:ext cx="70688" cy="626078"/>
              <a:chOff x="1416580" y="455930"/>
              <a:chExt cx="139700" cy="800100"/>
            </a:xfrm>
          </p:grpSpPr>
          <p:cxnSp>
            <p:nvCxnSpPr>
              <p:cNvPr id="2039" name="Google Shape;2039;gb5461c847b_1_175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40" name="Google Shape;2040;gb5461c847b_1_175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41" name="Google Shape;2041;gb5461c847b_1_1754"/>
            <p:cNvGrpSpPr/>
            <p:nvPr/>
          </p:nvGrpSpPr>
          <p:grpSpPr>
            <a:xfrm rot="-5400000">
              <a:off x="-440874" y="5020423"/>
              <a:ext cx="70688" cy="626078"/>
              <a:chOff x="2339446" y="455930"/>
              <a:chExt cx="139700" cy="800100"/>
            </a:xfrm>
          </p:grpSpPr>
          <p:cxnSp>
            <p:nvCxnSpPr>
              <p:cNvPr id="2042" name="Google Shape;2042;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43" name="Google Shape;2043;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44" name="Google Shape;2044;gb5461c847b_1_1754"/>
            <p:cNvGrpSpPr/>
            <p:nvPr/>
          </p:nvGrpSpPr>
          <p:grpSpPr>
            <a:xfrm rot="-5400000">
              <a:off x="-440874" y="4544845"/>
              <a:ext cx="70688" cy="626078"/>
              <a:chOff x="2339446" y="455930"/>
              <a:chExt cx="139700" cy="800100"/>
            </a:xfrm>
          </p:grpSpPr>
          <p:cxnSp>
            <p:nvCxnSpPr>
              <p:cNvPr id="2045" name="Google Shape;2045;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46" name="Google Shape;2046;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47" name="Google Shape;2047;gb5461c847b_1_1754"/>
            <p:cNvGrpSpPr/>
            <p:nvPr/>
          </p:nvGrpSpPr>
          <p:grpSpPr>
            <a:xfrm rot="-5400000">
              <a:off x="-440874" y="4069265"/>
              <a:ext cx="70688" cy="626078"/>
              <a:chOff x="2339446" y="455930"/>
              <a:chExt cx="139700" cy="800100"/>
            </a:xfrm>
          </p:grpSpPr>
          <p:cxnSp>
            <p:nvCxnSpPr>
              <p:cNvPr id="2048" name="Google Shape;2048;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49" name="Google Shape;2049;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50" name="Google Shape;2050;gb5461c847b_1_1754"/>
            <p:cNvGrpSpPr/>
            <p:nvPr/>
          </p:nvGrpSpPr>
          <p:grpSpPr>
            <a:xfrm rot="-5400000">
              <a:off x="-440874" y="3593686"/>
              <a:ext cx="70688" cy="626078"/>
              <a:chOff x="2339446" y="455930"/>
              <a:chExt cx="139700" cy="800100"/>
            </a:xfrm>
          </p:grpSpPr>
          <p:cxnSp>
            <p:nvCxnSpPr>
              <p:cNvPr id="2051" name="Google Shape;2051;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52" name="Google Shape;2052;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53" name="Google Shape;2053;gb5461c847b_1_1754"/>
            <p:cNvGrpSpPr/>
            <p:nvPr/>
          </p:nvGrpSpPr>
          <p:grpSpPr>
            <a:xfrm rot="-5400000">
              <a:off x="-440874" y="3118107"/>
              <a:ext cx="70688" cy="626078"/>
              <a:chOff x="2339446" y="455930"/>
              <a:chExt cx="139700" cy="800100"/>
            </a:xfrm>
          </p:grpSpPr>
          <p:cxnSp>
            <p:nvCxnSpPr>
              <p:cNvPr id="2054" name="Google Shape;2054;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55" name="Google Shape;2055;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56" name="Google Shape;2056;gb5461c847b_1_1754"/>
            <p:cNvGrpSpPr/>
            <p:nvPr/>
          </p:nvGrpSpPr>
          <p:grpSpPr>
            <a:xfrm rot="-5400000">
              <a:off x="-440874" y="2642529"/>
              <a:ext cx="70688" cy="626078"/>
              <a:chOff x="2339446" y="455930"/>
              <a:chExt cx="139700" cy="800100"/>
            </a:xfrm>
          </p:grpSpPr>
          <p:cxnSp>
            <p:nvCxnSpPr>
              <p:cNvPr id="2057" name="Google Shape;2057;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58" name="Google Shape;2058;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59" name="Google Shape;2059;gb5461c847b_1_1754"/>
            <p:cNvGrpSpPr/>
            <p:nvPr/>
          </p:nvGrpSpPr>
          <p:grpSpPr>
            <a:xfrm rot="-5400000">
              <a:off x="-440874" y="2166949"/>
              <a:ext cx="70688" cy="626078"/>
              <a:chOff x="2339446" y="455930"/>
              <a:chExt cx="139700" cy="800100"/>
            </a:xfrm>
          </p:grpSpPr>
          <p:cxnSp>
            <p:nvCxnSpPr>
              <p:cNvPr id="2060" name="Google Shape;2060;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61" name="Google Shape;2061;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62" name="Google Shape;2062;gb5461c847b_1_1754"/>
            <p:cNvGrpSpPr/>
            <p:nvPr/>
          </p:nvGrpSpPr>
          <p:grpSpPr>
            <a:xfrm rot="-5400000">
              <a:off x="-440874" y="1691370"/>
              <a:ext cx="70688" cy="626078"/>
              <a:chOff x="2339446" y="455930"/>
              <a:chExt cx="139700" cy="800100"/>
            </a:xfrm>
          </p:grpSpPr>
          <p:cxnSp>
            <p:nvCxnSpPr>
              <p:cNvPr id="2063" name="Google Shape;2063;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64" name="Google Shape;2064;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65" name="Google Shape;2065;gb5461c847b_1_1754"/>
            <p:cNvGrpSpPr/>
            <p:nvPr/>
          </p:nvGrpSpPr>
          <p:grpSpPr>
            <a:xfrm rot="-5400000">
              <a:off x="-440874" y="1215791"/>
              <a:ext cx="70688" cy="626078"/>
              <a:chOff x="2339446" y="455930"/>
              <a:chExt cx="139700" cy="800100"/>
            </a:xfrm>
          </p:grpSpPr>
          <p:cxnSp>
            <p:nvCxnSpPr>
              <p:cNvPr id="2066" name="Google Shape;2066;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67" name="Google Shape;2067;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68" name="Google Shape;2068;gb5461c847b_1_1754"/>
            <p:cNvGrpSpPr/>
            <p:nvPr/>
          </p:nvGrpSpPr>
          <p:grpSpPr>
            <a:xfrm rot="-5400000">
              <a:off x="-440873" y="740212"/>
              <a:ext cx="70688" cy="626078"/>
              <a:chOff x="2339446" y="455930"/>
              <a:chExt cx="139700" cy="800100"/>
            </a:xfrm>
          </p:grpSpPr>
          <p:cxnSp>
            <p:nvCxnSpPr>
              <p:cNvPr id="2069" name="Google Shape;2069;gb5461c847b_1_175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70" name="Google Shape;2070;gb5461c847b_1_175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071" name="Google Shape;2071;gb5461c847b_1_1754"/>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072" name="Google Shape;2072;gb5461c847b_1_1754"/>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073"/>
        <p:cNvGrpSpPr/>
        <p:nvPr/>
      </p:nvGrpSpPr>
      <p:grpSpPr>
        <a:xfrm>
          <a:off x="0" y="0"/>
          <a:ext cx="0" cy="0"/>
          <a:chOff x="0" y="0"/>
          <a:chExt cx="0" cy="0"/>
        </a:xfrm>
      </p:grpSpPr>
      <p:sp>
        <p:nvSpPr>
          <p:cNvPr id="2074" name="Google Shape;2074;gb5461c847b_1_1900"/>
          <p:cNvSpPr txBox="1">
            <a:spLocks noGrp="1"/>
          </p:cNvSpPr>
          <p:nvPr>
            <p:ph type="body" idx="1"/>
          </p:nvPr>
        </p:nvSpPr>
        <p:spPr>
          <a:xfrm>
            <a:off x="502920" y="5063693"/>
            <a:ext cx="7083300" cy="1176300"/>
          </a:xfrm>
          <a:prstGeom prst="rect">
            <a:avLst/>
          </a:prstGeom>
          <a:noFill/>
          <a:ln>
            <a:noFill/>
          </a:ln>
        </p:spPr>
        <p:txBody>
          <a:bodyPr spcFirstLastPara="1" wrap="square" lIns="91425" tIns="45700" rIns="91400" bIns="45700" anchor="t" anchorCtr="0">
            <a:noAutofit/>
          </a:bodyPr>
          <a:lstStyle>
            <a:lvl1pPr marL="457200" lvl="0" indent="-228600" algn="l" rtl="0">
              <a:lnSpc>
                <a:spcPct val="95000"/>
              </a:lnSpc>
              <a:spcBef>
                <a:spcPts val="1800"/>
              </a:spcBef>
              <a:spcAft>
                <a:spcPts val="0"/>
              </a:spcAft>
              <a:buClr>
                <a:schemeClr val="dk1"/>
              </a:buClr>
              <a:buSzPts val="2298"/>
              <a:buFont typeface="Arial"/>
              <a:buNone/>
              <a:defRPr sz="2298" b="0" i="0" cap="none">
                <a:solidFill>
                  <a:schemeClr val="dk1"/>
                </a:solidFill>
                <a:latin typeface="Arial"/>
                <a:ea typeface="Arial"/>
                <a:cs typeface="Arial"/>
                <a:sym typeface="Arial"/>
              </a:defRPr>
            </a:lvl1pPr>
            <a:lvl2pPr marL="914400" lvl="1" indent="-228600" algn="l" rtl="0">
              <a:lnSpc>
                <a:spcPct val="95000"/>
              </a:lnSpc>
              <a:spcBef>
                <a:spcPts val="400"/>
              </a:spcBef>
              <a:spcAft>
                <a:spcPts val="0"/>
              </a:spcAft>
              <a:buClr>
                <a:schemeClr val="lt1"/>
              </a:buClr>
              <a:buSzPts val="1350"/>
              <a:buFont typeface="Arial"/>
              <a:buNone/>
              <a:defRPr sz="1500">
                <a:solidFill>
                  <a:schemeClr val="lt1"/>
                </a:solidFill>
              </a:defRPr>
            </a:lvl2pPr>
            <a:lvl3pPr marL="1371600" lvl="2" indent="-228600" algn="l" rtl="0">
              <a:lnSpc>
                <a:spcPct val="95000"/>
              </a:lnSpc>
              <a:spcBef>
                <a:spcPts val="400"/>
              </a:spcBef>
              <a:spcAft>
                <a:spcPts val="0"/>
              </a:spcAft>
              <a:buClr>
                <a:schemeClr val="lt1"/>
              </a:buClr>
              <a:buSzPts val="1350"/>
              <a:buFont typeface="Arial"/>
              <a:buNone/>
              <a:defRPr sz="1500">
                <a:solidFill>
                  <a:schemeClr val="lt1"/>
                </a:solidFill>
              </a:defRPr>
            </a:lvl3pPr>
            <a:lvl4pPr marL="1828800" lvl="3" indent="-228600" algn="l" rtl="0">
              <a:lnSpc>
                <a:spcPct val="101333"/>
              </a:lnSpc>
              <a:spcBef>
                <a:spcPts val="400"/>
              </a:spcBef>
              <a:spcAft>
                <a:spcPts val="0"/>
              </a:spcAft>
              <a:buClr>
                <a:schemeClr val="lt1"/>
              </a:buClr>
              <a:buSzPts val="1500"/>
              <a:buFont typeface="Arial"/>
              <a:buNone/>
              <a:defRPr sz="1500">
                <a:solidFill>
                  <a:schemeClr val="lt1"/>
                </a:solidFill>
              </a:defRPr>
            </a:lvl4pPr>
            <a:lvl5pPr marL="2286000" lvl="4" indent="-228600" algn="l" rtl="0">
              <a:lnSpc>
                <a:spcPct val="101333"/>
              </a:lnSpc>
              <a:spcBef>
                <a:spcPts val="400"/>
              </a:spcBef>
              <a:spcAft>
                <a:spcPts val="0"/>
              </a:spcAft>
              <a:buSzPts val="1350"/>
              <a:buFont typeface="Arial"/>
              <a:buNone/>
              <a:defRPr sz="1500">
                <a:solidFill>
                  <a:schemeClr val="lt1"/>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075" name="Google Shape;2075;gb5461c847b_1_1900"/>
          <p:cNvSpPr txBox="1">
            <a:spLocks noGrp="1"/>
          </p:cNvSpPr>
          <p:nvPr>
            <p:ph type="title"/>
          </p:nvPr>
        </p:nvSpPr>
        <p:spPr>
          <a:xfrm>
            <a:off x="502920" y="1974971"/>
            <a:ext cx="8712900" cy="2437200"/>
          </a:xfrm>
          <a:prstGeom prst="rect">
            <a:avLst/>
          </a:prstGeom>
          <a:noFill/>
          <a:ln>
            <a:noFill/>
          </a:ln>
        </p:spPr>
        <p:txBody>
          <a:bodyPr spcFirstLastPara="1" wrap="square" lIns="91400" tIns="45700" rIns="91400" bIns="45700" anchor="b" anchorCtr="0">
            <a:noAutofit/>
          </a:bodyPr>
          <a:lstStyle>
            <a:lvl1pPr lvl="0" algn="l" rtl="0">
              <a:lnSpc>
                <a:spcPct val="95000"/>
              </a:lnSpc>
              <a:spcBef>
                <a:spcPts val="0"/>
              </a:spcBef>
              <a:spcAft>
                <a:spcPts val="0"/>
              </a:spcAft>
              <a:buClr>
                <a:srgbClr val="000000"/>
              </a:buClr>
              <a:buSzPts val="7000"/>
              <a:buFont typeface="Arial"/>
              <a:buNone/>
              <a:defRPr sz="7000" b="1" i="0" cap="none">
                <a:solidFill>
                  <a:srgbClr val="000000"/>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6" name="Google Shape;2076;gb5461c847b_1_1900"/>
          <p:cNvSpPr txBox="1">
            <a:spLocks noGrp="1"/>
          </p:cNvSpPr>
          <p:nvPr>
            <p:ph type="dt" idx="10"/>
          </p:nvPr>
        </p:nvSpPr>
        <p:spPr>
          <a:xfrm>
            <a:off x="502920" y="4544568"/>
            <a:ext cx="7083300" cy="335100"/>
          </a:xfrm>
          <a:prstGeom prst="rect">
            <a:avLst/>
          </a:prstGeom>
          <a:noFill/>
          <a:ln>
            <a:noFill/>
          </a:ln>
        </p:spPr>
        <p:txBody>
          <a:bodyPr spcFirstLastPara="1" wrap="square" lIns="91425" tIns="45700" rIns="91400" bIns="45700" anchor="t" anchorCtr="0">
            <a:noAutofit/>
          </a:bodyPr>
          <a:lstStyle>
            <a:lvl1pPr marR="0" lvl="0"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9pPr>
          </a:lstStyle>
          <a:p>
            <a:endParaRPr/>
          </a:p>
        </p:txBody>
      </p:sp>
      <p:pic>
        <p:nvPicPr>
          <p:cNvPr id="2077" name="Google Shape;2077;gb5461c847b_1_1900"/>
          <p:cNvPicPr preferRelativeResize="0"/>
          <p:nvPr/>
        </p:nvPicPr>
        <p:blipFill rotWithShape="1">
          <a:blip r:embed="rId2">
            <a:alphaModFix/>
          </a:blip>
          <a:srcRect/>
          <a:stretch/>
        </p:blipFill>
        <p:spPr>
          <a:xfrm>
            <a:off x="468630" y="455178"/>
            <a:ext cx="4543862" cy="603894"/>
          </a:xfrm>
          <a:prstGeom prst="rect">
            <a:avLst/>
          </a:prstGeom>
          <a:noFill/>
          <a:ln>
            <a:noFill/>
          </a:ln>
        </p:spPr>
      </p:pic>
      <p:grpSp>
        <p:nvGrpSpPr>
          <p:cNvPr id="2078" name="Google Shape;2078;gb5461c847b_1_1900"/>
          <p:cNvGrpSpPr/>
          <p:nvPr/>
        </p:nvGrpSpPr>
        <p:grpSpPr>
          <a:xfrm>
            <a:off x="607995" y="-384971"/>
            <a:ext cx="10976721" cy="340523"/>
            <a:chOff x="641881" y="-847090"/>
            <a:chExt cx="10917765" cy="800100"/>
          </a:xfrm>
        </p:grpSpPr>
        <p:grpSp>
          <p:nvGrpSpPr>
            <p:cNvPr id="2079" name="Google Shape;2079;gb5461c847b_1_1900"/>
            <p:cNvGrpSpPr/>
            <p:nvPr/>
          </p:nvGrpSpPr>
          <p:grpSpPr>
            <a:xfrm>
              <a:off x="1423636" y="-847090"/>
              <a:ext cx="139700" cy="800100"/>
              <a:chOff x="1416580" y="455930"/>
              <a:chExt cx="139700" cy="800100"/>
            </a:xfrm>
          </p:grpSpPr>
          <p:cxnSp>
            <p:nvCxnSpPr>
              <p:cNvPr id="2080" name="Google Shape;2080;gb5461c847b_1_1900"/>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81" name="Google Shape;2081;gb5461c847b_1_1900"/>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82" name="Google Shape;2082;gb5461c847b_1_1900"/>
            <p:cNvGrpSpPr/>
            <p:nvPr/>
          </p:nvGrpSpPr>
          <p:grpSpPr>
            <a:xfrm>
              <a:off x="2345091" y="-847090"/>
              <a:ext cx="139700" cy="800100"/>
              <a:chOff x="2339446" y="455930"/>
              <a:chExt cx="139700" cy="800100"/>
            </a:xfrm>
          </p:grpSpPr>
          <p:cxnSp>
            <p:nvCxnSpPr>
              <p:cNvPr id="2083" name="Google Shape;2083;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84" name="Google Shape;2084;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85" name="Google Shape;2085;gb5461c847b_1_1900"/>
            <p:cNvGrpSpPr/>
            <p:nvPr/>
          </p:nvGrpSpPr>
          <p:grpSpPr>
            <a:xfrm>
              <a:off x="3266546" y="-847090"/>
              <a:ext cx="139700" cy="800100"/>
              <a:chOff x="2339446" y="455930"/>
              <a:chExt cx="139700" cy="800100"/>
            </a:xfrm>
          </p:grpSpPr>
          <p:cxnSp>
            <p:nvCxnSpPr>
              <p:cNvPr id="2086" name="Google Shape;2086;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87" name="Google Shape;2087;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88" name="Google Shape;2088;gb5461c847b_1_1900"/>
            <p:cNvGrpSpPr/>
            <p:nvPr/>
          </p:nvGrpSpPr>
          <p:grpSpPr>
            <a:xfrm>
              <a:off x="4188001" y="-847090"/>
              <a:ext cx="139700" cy="800100"/>
              <a:chOff x="2339446" y="455930"/>
              <a:chExt cx="139700" cy="800100"/>
            </a:xfrm>
          </p:grpSpPr>
          <p:cxnSp>
            <p:nvCxnSpPr>
              <p:cNvPr id="2089" name="Google Shape;2089;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90" name="Google Shape;2090;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91" name="Google Shape;2091;gb5461c847b_1_1900"/>
            <p:cNvGrpSpPr/>
            <p:nvPr/>
          </p:nvGrpSpPr>
          <p:grpSpPr>
            <a:xfrm>
              <a:off x="5109456" y="-847090"/>
              <a:ext cx="139700" cy="800100"/>
              <a:chOff x="2339446" y="455930"/>
              <a:chExt cx="139700" cy="800100"/>
            </a:xfrm>
          </p:grpSpPr>
          <p:cxnSp>
            <p:nvCxnSpPr>
              <p:cNvPr id="2092" name="Google Shape;2092;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93" name="Google Shape;2093;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94" name="Google Shape;2094;gb5461c847b_1_1900"/>
            <p:cNvGrpSpPr/>
            <p:nvPr/>
          </p:nvGrpSpPr>
          <p:grpSpPr>
            <a:xfrm>
              <a:off x="6030911" y="-847090"/>
              <a:ext cx="139700" cy="800100"/>
              <a:chOff x="2339446" y="455930"/>
              <a:chExt cx="139700" cy="800100"/>
            </a:xfrm>
          </p:grpSpPr>
          <p:cxnSp>
            <p:nvCxnSpPr>
              <p:cNvPr id="2095" name="Google Shape;2095;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96" name="Google Shape;2096;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97" name="Google Shape;2097;gb5461c847b_1_1900"/>
            <p:cNvGrpSpPr/>
            <p:nvPr/>
          </p:nvGrpSpPr>
          <p:grpSpPr>
            <a:xfrm>
              <a:off x="6952366" y="-847090"/>
              <a:ext cx="139700" cy="800100"/>
              <a:chOff x="2339446" y="455930"/>
              <a:chExt cx="139700" cy="800100"/>
            </a:xfrm>
          </p:grpSpPr>
          <p:cxnSp>
            <p:nvCxnSpPr>
              <p:cNvPr id="2098" name="Google Shape;2098;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99" name="Google Shape;2099;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00" name="Google Shape;2100;gb5461c847b_1_1900"/>
            <p:cNvGrpSpPr/>
            <p:nvPr/>
          </p:nvGrpSpPr>
          <p:grpSpPr>
            <a:xfrm>
              <a:off x="7873821" y="-847090"/>
              <a:ext cx="139700" cy="800100"/>
              <a:chOff x="2339446" y="455930"/>
              <a:chExt cx="139700" cy="800100"/>
            </a:xfrm>
          </p:grpSpPr>
          <p:cxnSp>
            <p:nvCxnSpPr>
              <p:cNvPr id="2101" name="Google Shape;2101;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02" name="Google Shape;2102;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03" name="Google Shape;2103;gb5461c847b_1_1900"/>
            <p:cNvGrpSpPr/>
            <p:nvPr/>
          </p:nvGrpSpPr>
          <p:grpSpPr>
            <a:xfrm>
              <a:off x="8795276" y="-847090"/>
              <a:ext cx="139700" cy="800100"/>
              <a:chOff x="2339446" y="455930"/>
              <a:chExt cx="139700" cy="800100"/>
            </a:xfrm>
          </p:grpSpPr>
          <p:cxnSp>
            <p:nvCxnSpPr>
              <p:cNvPr id="2104" name="Google Shape;2104;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05" name="Google Shape;2105;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06" name="Google Shape;2106;gb5461c847b_1_1900"/>
            <p:cNvGrpSpPr/>
            <p:nvPr/>
          </p:nvGrpSpPr>
          <p:grpSpPr>
            <a:xfrm>
              <a:off x="9716731" y="-847090"/>
              <a:ext cx="139700" cy="800100"/>
              <a:chOff x="2339446" y="455930"/>
              <a:chExt cx="139700" cy="800100"/>
            </a:xfrm>
          </p:grpSpPr>
          <p:cxnSp>
            <p:nvCxnSpPr>
              <p:cNvPr id="2107" name="Google Shape;2107;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08" name="Google Shape;2108;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09" name="Google Shape;2109;gb5461c847b_1_1900"/>
            <p:cNvGrpSpPr/>
            <p:nvPr/>
          </p:nvGrpSpPr>
          <p:grpSpPr>
            <a:xfrm>
              <a:off x="10638186" y="-847090"/>
              <a:ext cx="139700" cy="800100"/>
              <a:chOff x="2339446" y="455930"/>
              <a:chExt cx="139700" cy="800100"/>
            </a:xfrm>
          </p:grpSpPr>
          <p:cxnSp>
            <p:nvCxnSpPr>
              <p:cNvPr id="2110" name="Google Shape;2110;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11" name="Google Shape;2111;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112" name="Google Shape;2112;gb5461c847b_1_1900"/>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113" name="Google Shape;2113;gb5461c847b_1_1900"/>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14" name="Google Shape;2114;gb5461c847b_1_1900"/>
          <p:cNvGrpSpPr/>
          <p:nvPr/>
        </p:nvGrpSpPr>
        <p:grpSpPr>
          <a:xfrm>
            <a:off x="607995" y="6946864"/>
            <a:ext cx="10976721" cy="340603"/>
            <a:chOff x="641881" y="-847090"/>
            <a:chExt cx="10917765" cy="800100"/>
          </a:xfrm>
        </p:grpSpPr>
        <p:grpSp>
          <p:nvGrpSpPr>
            <p:cNvPr id="2115" name="Google Shape;2115;gb5461c847b_1_1900"/>
            <p:cNvGrpSpPr/>
            <p:nvPr/>
          </p:nvGrpSpPr>
          <p:grpSpPr>
            <a:xfrm>
              <a:off x="1423636" y="-847090"/>
              <a:ext cx="139700" cy="800100"/>
              <a:chOff x="1416580" y="455930"/>
              <a:chExt cx="139700" cy="800100"/>
            </a:xfrm>
          </p:grpSpPr>
          <p:cxnSp>
            <p:nvCxnSpPr>
              <p:cNvPr id="2116" name="Google Shape;2116;gb5461c847b_1_1900"/>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17" name="Google Shape;2117;gb5461c847b_1_1900"/>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18" name="Google Shape;2118;gb5461c847b_1_1900"/>
            <p:cNvGrpSpPr/>
            <p:nvPr/>
          </p:nvGrpSpPr>
          <p:grpSpPr>
            <a:xfrm>
              <a:off x="2345091" y="-847090"/>
              <a:ext cx="139700" cy="800100"/>
              <a:chOff x="2339446" y="455930"/>
              <a:chExt cx="139700" cy="800100"/>
            </a:xfrm>
          </p:grpSpPr>
          <p:cxnSp>
            <p:nvCxnSpPr>
              <p:cNvPr id="2119" name="Google Shape;2119;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20" name="Google Shape;2120;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21" name="Google Shape;2121;gb5461c847b_1_1900"/>
            <p:cNvGrpSpPr/>
            <p:nvPr/>
          </p:nvGrpSpPr>
          <p:grpSpPr>
            <a:xfrm>
              <a:off x="3266546" y="-847090"/>
              <a:ext cx="139700" cy="800100"/>
              <a:chOff x="2339446" y="455930"/>
              <a:chExt cx="139700" cy="800100"/>
            </a:xfrm>
          </p:grpSpPr>
          <p:cxnSp>
            <p:nvCxnSpPr>
              <p:cNvPr id="2122" name="Google Shape;2122;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23" name="Google Shape;2123;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24" name="Google Shape;2124;gb5461c847b_1_1900"/>
            <p:cNvGrpSpPr/>
            <p:nvPr/>
          </p:nvGrpSpPr>
          <p:grpSpPr>
            <a:xfrm>
              <a:off x="4188001" y="-847090"/>
              <a:ext cx="139700" cy="800100"/>
              <a:chOff x="2339446" y="455930"/>
              <a:chExt cx="139700" cy="800100"/>
            </a:xfrm>
          </p:grpSpPr>
          <p:cxnSp>
            <p:nvCxnSpPr>
              <p:cNvPr id="2125" name="Google Shape;2125;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26" name="Google Shape;2126;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27" name="Google Shape;2127;gb5461c847b_1_1900"/>
            <p:cNvGrpSpPr/>
            <p:nvPr/>
          </p:nvGrpSpPr>
          <p:grpSpPr>
            <a:xfrm>
              <a:off x="5109456" y="-847090"/>
              <a:ext cx="139700" cy="800100"/>
              <a:chOff x="2339446" y="455930"/>
              <a:chExt cx="139700" cy="800100"/>
            </a:xfrm>
          </p:grpSpPr>
          <p:cxnSp>
            <p:nvCxnSpPr>
              <p:cNvPr id="2128" name="Google Shape;2128;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29" name="Google Shape;2129;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30" name="Google Shape;2130;gb5461c847b_1_1900"/>
            <p:cNvGrpSpPr/>
            <p:nvPr/>
          </p:nvGrpSpPr>
          <p:grpSpPr>
            <a:xfrm>
              <a:off x="6030911" y="-847090"/>
              <a:ext cx="139700" cy="800100"/>
              <a:chOff x="2339446" y="455930"/>
              <a:chExt cx="139700" cy="800100"/>
            </a:xfrm>
          </p:grpSpPr>
          <p:cxnSp>
            <p:nvCxnSpPr>
              <p:cNvPr id="2131" name="Google Shape;2131;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32" name="Google Shape;2132;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33" name="Google Shape;2133;gb5461c847b_1_1900"/>
            <p:cNvGrpSpPr/>
            <p:nvPr/>
          </p:nvGrpSpPr>
          <p:grpSpPr>
            <a:xfrm>
              <a:off x="6952366" y="-847090"/>
              <a:ext cx="139700" cy="800100"/>
              <a:chOff x="2339446" y="455930"/>
              <a:chExt cx="139700" cy="800100"/>
            </a:xfrm>
          </p:grpSpPr>
          <p:cxnSp>
            <p:nvCxnSpPr>
              <p:cNvPr id="2134" name="Google Shape;2134;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35" name="Google Shape;2135;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36" name="Google Shape;2136;gb5461c847b_1_1900"/>
            <p:cNvGrpSpPr/>
            <p:nvPr/>
          </p:nvGrpSpPr>
          <p:grpSpPr>
            <a:xfrm>
              <a:off x="7873821" y="-847090"/>
              <a:ext cx="139700" cy="800100"/>
              <a:chOff x="2339446" y="455930"/>
              <a:chExt cx="139700" cy="800100"/>
            </a:xfrm>
          </p:grpSpPr>
          <p:cxnSp>
            <p:nvCxnSpPr>
              <p:cNvPr id="2137" name="Google Shape;2137;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38" name="Google Shape;2138;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39" name="Google Shape;2139;gb5461c847b_1_1900"/>
            <p:cNvGrpSpPr/>
            <p:nvPr/>
          </p:nvGrpSpPr>
          <p:grpSpPr>
            <a:xfrm>
              <a:off x="8795276" y="-847090"/>
              <a:ext cx="139700" cy="800100"/>
              <a:chOff x="2339446" y="455930"/>
              <a:chExt cx="139700" cy="800100"/>
            </a:xfrm>
          </p:grpSpPr>
          <p:cxnSp>
            <p:nvCxnSpPr>
              <p:cNvPr id="2140" name="Google Shape;2140;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41" name="Google Shape;2141;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42" name="Google Shape;2142;gb5461c847b_1_1900"/>
            <p:cNvGrpSpPr/>
            <p:nvPr/>
          </p:nvGrpSpPr>
          <p:grpSpPr>
            <a:xfrm>
              <a:off x="9716731" y="-847090"/>
              <a:ext cx="139700" cy="800100"/>
              <a:chOff x="2339446" y="455930"/>
              <a:chExt cx="139700" cy="800100"/>
            </a:xfrm>
          </p:grpSpPr>
          <p:cxnSp>
            <p:nvCxnSpPr>
              <p:cNvPr id="2143" name="Google Shape;2143;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44" name="Google Shape;2144;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45" name="Google Shape;2145;gb5461c847b_1_1900"/>
            <p:cNvGrpSpPr/>
            <p:nvPr/>
          </p:nvGrpSpPr>
          <p:grpSpPr>
            <a:xfrm>
              <a:off x="10638186" y="-847090"/>
              <a:ext cx="139700" cy="800100"/>
              <a:chOff x="2339446" y="455930"/>
              <a:chExt cx="139700" cy="800100"/>
            </a:xfrm>
          </p:grpSpPr>
          <p:cxnSp>
            <p:nvCxnSpPr>
              <p:cNvPr id="2146" name="Google Shape;2146;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47" name="Google Shape;2147;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148" name="Google Shape;2148;gb5461c847b_1_1900"/>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149" name="Google Shape;2149;gb5461c847b_1_1900"/>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50" name="Google Shape;2150;gb5461c847b_1_1900"/>
          <p:cNvGrpSpPr/>
          <p:nvPr/>
        </p:nvGrpSpPr>
        <p:grpSpPr>
          <a:xfrm>
            <a:off x="-470013" y="334652"/>
            <a:ext cx="409026" cy="6150598"/>
            <a:chOff x="-718569" y="334652"/>
            <a:chExt cx="645558" cy="6150598"/>
          </a:xfrm>
        </p:grpSpPr>
        <p:grpSp>
          <p:nvGrpSpPr>
            <p:cNvPr id="2151" name="Google Shape;2151;gb5461c847b_1_1900"/>
            <p:cNvGrpSpPr/>
            <p:nvPr/>
          </p:nvGrpSpPr>
          <p:grpSpPr>
            <a:xfrm rot="-5400000">
              <a:off x="-421394" y="5495990"/>
              <a:ext cx="70688" cy="626078"/>
              <a:chOff x="1416580" y="455930"/>
              <a:chExt cx="139700" cy="800100"/>
            </a:xfrm>
          </p:grpSpPr>
          <p:cxnSp>
            <p:nvCxnSpPr>
              <p:cNvPr id="2152" name="Google Shape;2152;gb5461c847b_1_1900"/>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53" name="Google Shape;2153;gb5461c847b_1_1900"/>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54" name="Google Shape;2154;gb5461c847b_1_1900"/>
            <p:cNvGrpSpPr/>
            <p:nvPr/>
          </p:nvGrpSpPr>
          <p:grpSpPr>
            <a:xfrm rot="-5400000">
              <a:off x="-440874" y="5020423"/>
              <a:ext cx="70688" cy="626078"/>
              <a:chOff x="2339446" y="455930"/>
              <a:chExt cx="139700" cy="800100"/>
            </a:xfrm>
          </p:grpSpPr>
          <p:cxnSp>
            <p:nvCxnSpPr>
              <p:cNvPr id="2155" name="Google Shape;2155;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56" name="Google Shape;2156;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57" name="Google Shape;2157;gb5461c847b_1_1900"/>
            <p:cNvGrpSpPr/>
            <p:nvPr/>
          </p:nvGrpSpPr>
          <p:grpSpPr>
            <a:xfrm rot="-5400000">
              <a:off x="-440874" y="4544845"/>
              <a:ext cx="70688" cy="626078"/>
              <a:chOff x="2339446" y="455930"/>
              <a:chExt cx="139700" cy="800100"/>
            </a:xfrm>
          </p:grpSpPr>
          <p:cxnSp>
            <p:nvCxnSpPr>
              <p:cNvPr id="2158" name="Google Shape;2158;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59" name="Google Shape;2159;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60" name="Google Shape;2160;gb5461c847b_1_1900"/>
            <p:cNvGrpSpPr/>
            <p:nvPr/>
          </p:nvGrpSpPr>
          <p:grpSpPr>
            <a:xfrm rot="-5400000">
              <a:off x="-440874" y="4069265"/>
              <a:ext cx="70688" cy="626078"/>
              <a:chOff x="2339446" y="455930"/>
              <a:chExt cx="139700" cy="800100"/>
            </a:xfrm>
          </p:grpSpPr>
          <p:cxnSp>
            <p:nvCxnSpPr>
              <p:cNvPr id="2161" name="Google Shape;2161;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62" name="Google Shape;2162;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63" name="Google Shape;2163;gb5461c847b_1_1900"/>
            <p:cNvGrpSpPr/>
            <p:nvPr/>
          </p:nvGrpSpPr>
          <p:grpSpPr>
            <a:xfrm rot="-5400000">
              <a:off x="-440874" y="3593686"/>
              <a:ext cx="70688" cy="626078"/>
              <a:chOff x="2339446" y="455930"/>
              <a:chExt cx="139700" cy="800100"/>
            </a:xfrm>
          </p:grpSpPr>
          <p:cxnSp>
            <p:nvCxnSpPr>
              <p:cNvPr id="2164" name="Google Shape;2164;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65" name="Google Shape;2165;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66" name="Google Shape;2166;gb5461c847b_1_1900"/>
            <p:cNvGrpSpPr/>
            <p:nvPr/>
          </p:nvGrpSpPr>
          <p:grpSpPr>
            <a:xfrm rot="-5400000">
              <a:off x="-440874" y="3118107"/>
              <a:ext cx="70688" cy="626078"/>
              <a:chOff x="2339446" y="455930"/>
              <a:chExt cx="139700" cy="800100"/>
            </a:xfrm>
          </p:grpSpPr>
          <p:cxnSp>
            <p:nvCxnSpPr>
              <p:cNvPr id="2167" name="Google Shape;2167;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68" name="Google Shape;2168;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69" name="Google Shape;2169;gb5461c847b_1_1900"/>
            <p:cNvGrpSpPr/>
            <p:nvPr/>
          </p:nvGrpSpPr>
          <p:grpSpPr>
            <a:xfrm rot="-5400000">
              <a:off x="-440874" y="2642529"/>
              <a:ext cx="70688" cy="626078"/>
              <a:chOff x="2339446" y="455930"/>
              <a:chExt cx="139700" cy="800100"/>
            </a:xfrm>
          </p:grpSpPr>
          <p:cxnSp>
            <p:nvCxnSpPr>
              <p:cNvPr id="2170" name="Google Shape;2170;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71" name="Google Shape;2171;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72" name="Google Shape;2172;gb5461c847b_1_1900"/>
            <p:cNvGrpSpPr/>
            <p:nvPr/>
          </p:nvGrpSpPr>
          <p:grpSpPr>
            <a:xfrm rot="-5400000">
              <a:off x="-440874" y="2166949"/>
              <a:ext cx="70688" cy="626078"/>
              <a:chOff x="2339446" y="455930"/>
              <a:chExt cx="139700" cy="800100"/>
            </a:xfrm>
          </p:grpSpPr>
          <p:cxnSp>
            <p:nvCxnSpPr>
              <p:cNvPr id="2173" name="Google Shape;2173;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74" name="Google Shape;2174;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75" name="Google Shape;2175;gb5461c847b_1_1900"/>
            <p:cNvGrpSpPr/>
            <p:nvPr/>
          </p:nvGrpSpPr>
          <p:grpSpPr>
            <a:xfrm rot="-5400000">
              <a:off x="-440874" y="1691370"/>
              <a:ext cx="70688" cy="626078"/>
              <a:chOff x="2339446" y="455930"/>
              <a:chExt cx="139700" cy="800100"/>
            </a:xfrm>
          </p:grpSpPr>
          <p:cxnSp>
            <p:nvCxnSpPr>
              <p:cNvPr id="2176" name="Google Shape;2176;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77" name="Google Shape;2177;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78" name="Google Shape;2178;gb5461c847b_1_1900"/>
            <p:cNvGrpSpPr/>
            <p:nvPr/>
          </p:nvGrpSpPr>
          <p:grpSpPr>
            <a:xfrm rot="-5400000">
              <a:off x="-440874" y="1215791"/>
              <a:ext cx="70688" cy="626078"/>
              <a:chOff x="2339446" y="455930"/>
              <a:chExt cx="139700" cy="800100"/>
            </a:xfrm>
          </p:grpSpPr>
          <p:cxnSp>
            <p:nvCxnSpPr>
              <p:cNvPr id="2179" name="Google Shape;2179;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80" name="Google Shape;2180;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81" name="Google Shape;2181;gb5461c847b_1_1900"/>
            <p:cNvGrpSpPr/>
            <p:nvPr/>
          </p:nvGrpSpPr>
          <p:grpSpPr>
            <a:xfrm rot="-5400000">
              <a:off x="-440873" y="740212"/>
              <a:ext cx="70688" cy="626078"/>
              <a:chOff x="2339446" y="455930"/>
              <a:chExt cx="139700" cy="800100"/>
            </a:xfrm>
          </p:grpSpPr>
          <p:cxnSp>
            <p:nvCxnSpPr>
              <p:cNvPr id="2182" name="Google Shape;2182;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83" name="Google Shape;2183;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184" name="Google Shape;2184;gb5461c847b_1_1900"/>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185" name="Google Shape;2185;gb5461c847b_1_1900"/>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2186" name="Google Shape;2186;gb5461c847b_1_1900"/>
          <p:cNvGrpSpPr/>
          <p:nvPr/>
        </p:nvGrpSpPr>
        <p:grpSpPr>
          <a:xfrm>
            <a:off x="12303201" y="334652"/>
            <a:ext cx="402118" cy="6150598"/>
            <a:chOff x="-718569" y="334652"/>
            <a:chExt cx="645558" cy="6150598"/>
          </a:xfrm>
        </p:grpSpPr>
        <p:grpSp>
          <p:nvGrpSpPr>
            <p:cNvPr id="2187" name="Google Shape;2187;gb5461c847b_1_1900"/>
            <p:cNvGrpSpPr/>
            <p:nvPr/>
          </p:nvGrpSpPr>
          <p:grpSpPr>
            <a:xfrm rot="-5400000">
              <a:off x="-421394" y="5495990"/>
              <a:ext cx="70688" cy="626078"/>
              <a:chOff x="1416580" y="455930"/>
              <a:chExt cx="139700" cy="800100"/>
            </a:xfrm>
          </p:grpSpPr>
          <p:cxnSp>
            <p:nvCxnSpPr>
              <p:cNvPr id="2188" name="Google Shape;2188;gb5461c847b_1_1900"/>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89" name="Google Shape;2189;gb5461c847b_1_1900"/>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90" name="Google Shape;2190;gb5461c847b_1_1900"/>
            <p:cNvGrpSpPr/>
            <p:nvPr/>
          </p:nvGrpSpPr>
          <p:grpSpPr>
            <a:xfrm rot="-5400000">
              <a:off x="-440874" y="5020423"/>
              <a:ext cx="70688" cy="626078"/>
              <a:chOff x="2339446" y="455930"/>
              <a:chExt cx="139700" cy="800100"/>
            </a:xfrm>
          </p:grpSpPr>
          <p:cxnSp>
            <p:nvCxnSpPr>
              <p:cNvPr id="2191" name="Google Shape;2191;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92" name="Google Shape;2192;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93" name="Google Shape;2193;gb5461c847b_1_1900"/>
            <p:cNvGrpSpPr/>
            <p:nvPr/>
          </p:nvGrpSpPr>
          <p:grpSpPr>
            <a:xfrm rot="-5400000">
              <a:off x="-440874" y="4544845"/>
              <a:ext cx="70688" cy="626078"/>
              <a:chOff x="2339446" y="455930"/>
              <a:chExt cx="139700" cy="800100"/>
            </a:xfrm>
          </p:grpSpPr>
          <p:cxnSp>
            <p:nvCxnSpPr>
              <p:cNvPr id="2194" name="Google Shape;2194;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95" name="Google Shape;2195;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96" name="Google Shape;2196;gb5461c847b_1_1900"/>
            <p:cNvGrpSpPr/>
            <p:nvPr/>
          </p:nvGrpSpPr>
          <p:grpSpPr>
            <a:xfrm rot="-5400000">
              <a:off x="-440874" y="4069265"/>
              <a:ext cx="70688" cy="626078"/>
              <a:chOff x="2339446" y="455930"/>
              <a:chExt cx="139700" cy="800100"/>
            </a:xfrm>
          </p:grpSpPr>
          <p:cxnSp>
            <p:nvCxnSpPr>
              <p:cNvPr id="2197" name="Google Shape;2197;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98" name="Google Shape;2198;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99" name="Google Shape;2199;gb5461c847b_1_1900"/>
            <p:cNvGrpSpPr/>
            <p:nvPr/>
          </p:nvGrpSpPr>
          <p:grpSpPr>
            <a:xfrm rot="-5400000">
              <a:off x="-440874" y="3593686"/>
              <a:ext cx="70688" cy="626078"/>
              <a:chOff x="2339446" y="455930"/>
              <a:chExt cx="139700" cy="800100"/>
            </a:xfrm>
          </p:grpSpPr>
          <p:cxnSp>
            <p:nvCxnSpPr>
              <p:cNvPr id="2200" name="Google Shape;2200;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01" name="Google Shape;2201;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02" name="Google Shape;2202;gb5461c847b_1_1900"/>
            <p:cNvGrpSpPr/>
            <p:nvPr/>
          </p:nvGrpSpPr>
          <p:grpSpPr>
            <a:xfrm rot="-5400000">
              <a:off x="-440874" y="3118107"/>
              <a:ext cx="70688" cy="626078"/>
              <a:chOff x="2339446" y="455930"/>
              <a:chExt cx="139700" cy="800100"/>
            </a:xfrm>
          </p:grpSpPr>
          <p:cxnSp>
            <p:nvCxnSpPr>
              <p:cNvPr id="2203" name="Google Shape;2203;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04" name="Google Shape;2204;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05" name="Google Shape;2205;gb5461c847b_1_1900"/>
            <p:cNvGrpSpPr/>
            <p:nvPr/>
          </p:nvGrpSpPr>
          <p:grpSpPr>
            <a:xfrm rot="-5400000">
              <a:off x="-440874" y="2642529"/>
              <a:ext cx="70688" cy="626078"/>
              <a:chOff x="2339446" y="455930"/>
              <a:chExt cx="139700" cy="800100"/>
            </a:xfrm>
          </p:grpSpPr>
          <p:cxnSp>
            <p:nvCxnSpPr>
              <p:cNvPr id="2206" name="Google Shape;2206;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07" name="Google Shape;2207;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08" name="Google Shape;2208;gb5461c847b_1_1900"/>
            <p:cNvGrpSpPr/>
            <p:nvPr/>
          </p:nvGrpSpPr>
          <p:grpSpPr>
            <a:xfrm rot="-5400000">
              <a:off x="-440874" y="2166949"/>
              <a:ext cx="70688" cy="626078"/>
              <a:chOff x="2339446" y="455930"/>
              <a:chExt cx="139700" cy="800100"/>
            </a:xfrm>
          </p:grpSpPr>
          <p:cxnSp>
            <p:nvCxnSpPr>
              <p:cNvPr id="2209" name="Google Shape;2209;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10" name="Google Shape;2210;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11" name="Google Shape;2211;gb5461c847b_1_1900"/>
            <p:cNvGrpSpPr/>
            <p:nvPr/>
          </p:nvGrpSpPr>
          <p:grpSpPr>
            <a:xfrm rot="-5400000">
              <a:off x="-440874" y="1691370"/>
              <a:ext cx="70688" cy="626078"/>
              <a:chOff x="2339446" y="455930"/>
              <a:chExt cx="139700" cy="800100"/>
            </a:xfrm>
          </p:grpSpPr>
          <p:cxnSp>
            <p:nvCxnSpPr>
              <p:cNvPr id="2212" name="Google Shape;2212;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13" name="Google Shape;2213;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14" name="Google Shape;2214;gb5461c847b_1_1900"/>
            <p:cNvGrpSpPr/>
            <p:nvPr/>
          </p:nvGrpSpPr>
          <p:grpSpPr>
            <a:xfrm rot="-5400000">
              <a:off x="-440874" y="1215791"/>
              <a:ext cx="70688" cy="626078"/>
              <a:chOff x="2339446" y="455930"/>
              <a:chExt cx="139700" cy="800100"/>
            </a:xfrm>
          </p:grpSpPr>
          <p:cxnSp>
            <p:nvCxnSpPr>
              <p:cNvPr id="2215" name="Google Shape;2215;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16" name="Google Shape;2216;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17" name="Google Shape;2217;gb5461c847b_1_1900"/>
            <p:cNvGrpSpPr/>
            <p:nvPr/>
          </p:nvGrpSpPr>
          <p:grpSpPr>
            <a:xfrm rot="-5400000">
              <a:off x="-440873" y="740212"/>
              <a:ext cx="70688" cy="626078"/>
              <a:chOff x="2339446" y="455930"/>
              <a:chExt cx="139700" cy="800100"/>
            </a:xfrm>
          </p:grpSpPr>
          <p:cxnSp>
            <p:nvCxnSpPr>
              <p:cNvPr id="2218" name="Google Shape;2218;gb5461c847b_1_1900"/>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19" name="Google Shape;2219;gb5461c847b_1_1900"/>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220" name="Google Shape;2220;gb5461c847b_1_1900"/>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221" name="Google Shape;2221;gb5461c847b_1_1900"/>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with title">
  <p:cSld name="Blank slide with title">
    <p:spTree>
      <p:nvGrpSpPr>
        <p:cNvPr id="1" name="Shape 2222"/>
        <p:cNvGrpSpPr/>
        <p:nvPr/>
      </p:nvGrpSpPr>
      <p:grpSpPr>
        <a:xfrm>
          <a:off x="0" y="0"/>
          <a:ext cx="0" cy="0"/>
          <a:chOff x="0" y="0"/>
          <a:chExt cx="0" cy="0"/>
        </a:xfrm>
      </p:grpSpPr>
      <p:sp>
        <p:nvSpPr>
          <p:cNvPr id="2223" name="Google Shape;2223;gb5461c847b_1_2049"/>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2224"/>
        <p:cNvGrpSpPr/>
        <p:nvPr/>
      </p:nvGrpSpPr>
      <p:grpSpPr>
        <a:xfrm>
          <a:off x="0" y="0"/>
          <a:ext cx="0" cy="0"/>
          <a:chOff x="0" y="0"/>
          <a:chExt cx="0" cy="0"/>
        </a:xfrm>
      </p:grpSpPr>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Light Blue">
  <p:cSld name="Divider - Light Blue">
    <p:bg>
      <p:bgPr>
        <a:solidFill>
          <a:srgbClr val="0077C5"/>
        </a:solidFill>
        <a:effectLst/>
      </p:bgPr>
    </p:bg>
    <p:spTree>
      <p:nvGrpSpPr>
        <p:cNvPr id="1" name="Shape 597"/>
        <p:cNvGrpSpPr/>
        <p:nvPr/>
      </p:nvGrpSpPr>
      <p:grpSpPr>
        <a:xfrm>
          <a:off x="0" y="0"/>
          <a:ext cx="0" cy="0"/>
          <a:chOff x="0" y="0"/>
          <a:chExt cx="0" cy="0"/>
        </a:xfrm>
      </p:grpSpPr>
      <p:sp>
        <p:nvSpPr>
          <p:cNvPr id="598" name="Google Shape;598;p45"/>
          <p:cNvSpPr txBox="1">
            <a:spLocks noGrp="1"/>
          </p:cNvSpPr>
          <p:nvPr>
            <p:ph type="title"/>
          </p:nvPr>
        </p:nvSpPr>
        <p:spPr>
          <a:xfrm>
            <a:off x="506253" y="2746962"/>
            <a:ext cx="109770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99" name="Google Shape;599;p45"/>
          <p:cNvGrpSpPr/>
          <p:nvPr/>
        </p:nvGrpSpPr>
        <p:grpSpPr>
          <a:xfrm>
            <a:off x="607995" y="-384971"/>
            <a:ext cx="10976722" cy="340523"/>
            <a:chOff x="641881" y="-847090"/>
            <a:chExt cx="10917765" cy="800100"/>
          </a:xfrm>
        </p:grpSpPr>
        <p:grpSp>
          <p:nvGrpSpPr>
            <p:cNvPr id="600" name="Google Shape;600;p45"/>
            <p:cNvGrpSpPr/>
            <p:nvPr/>
          </p:nvGrpSpPr>
          <p:grpSpPr>
            <a:xfrm>
              <a:off x="1423636" y="-847090"/>
              <a:ext cx="139700" cy="800100"/>
              <a:chOff x="1416580" y="455930"/>
              <a:chExt cx="139700" cy="800100"/>
            </a:xfrm>
          </p:grpSpPr>
          <p:cxnSp>
            <p:nvCxnSpPr>
              <p:cNvPr id="601" name="Google Shape;601;p4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2" name="Google Shape;602;p4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3" name="Google Shape;603;p45"/>
            <p:cNvGrpSpPr/>
            <p:nvPr/>
          </p:nvGrpSpPr>
          <p:grpSpPr>
            <a:xfrm>
              <a:off x="2345091" y="-847090"/>
              <a:ext cx="139700" cy="800100"/>
              <a:chOff x="2339446" y="455930"/>
              <a:chExt cx="139700" cy="800100"/>
            </a:xfrm>
          </p:grpSpPr>
          <p:cxnSp>
            <p:nvCxnSpPr>
              <p:cNvPr id="604" name="Google Shape;604;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5" name="Google Shape;605;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6" name="Google Shape;606;p45"/>
            <p:cNvGrpSpPr/>
            <p:nvPr/>
          </p:nvGrpSpPr>
          <p:grpSpPr>
            <a:xfrm>
              <a:off x="3266546" y="-847090"/>
              <a:ext cx="139700" cy="800100"/>
              <a:chOff x="2339446" y="455930"/>
              <a:chExt cx="139700" cy="800100"/>
            </a:xfrm>
          </p:grpSpPr>
          <p:cxnSp>
            <p:nvCxnSpPr>
              <p:cNvPr id="607" name="Google Shape;607;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8" name="Google Shape;608;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9" name="Google Shape;609;p45"/>
            <p:cNvGrpSpPr/>
            <p:nvPr/>
          </p:nvGrpSpPr>
          <p:grpSpPr>
            <a:xfrm>
              <a:off x="4188001" y="-847090"/>
              <a:ext cx="139700" cy="800100"/>
              <a:chOff x="2339446" y="455930"/>
              <a:chExt cx="139700" cy="800100"/>
            </a:xfrm>
          </p:grpSpPr>
          <p:cxnSp>
            <p:nvCxnSpPr>
              <p:cNvPr id="610" name="Google Shape;610;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1" name="Google Shape;611;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2" name="Google Shape;612;p45"/>
            <p:cNvGrpSpPr/>
            <p:nvPr/>
          </p:nvGrpSpPr>
          <p:grpSpPr>
            <a:xfrm>
              <a:off x="5109456" y="-847090"/>
              <a:ext cx="139700" cy="800100"/>
              <a:chOff x="2339446" y="455930"/>
              <a:chExt cx="139700" cy="800100"/>
            </a:xfrm>
          </p:grpSpPr>
          <p:cxnSp>
            <p:nvCxnSpPr>
              <p:cNvPr id="613" name="Google Shape;613;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4" name="Google Shape;614;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5" name="Google Shape;615;p45"/>
            <p:cNvGrpSpPr/>
            <p:nvPr/>
          </p:nvGrpSpPr>
          <p:grpSpPr>
            <a:xfrm>
              <a:off x="6030911" y="-847090"/>
              <a:ext cx="139700" cy="800100"/>
              <a:chOff x="2339446" y="455930"/>
              <a:chExt cx="139700" cy="800100"/>
            </a:xfrm>
          </p:grpSpPr>
          <p:cxnSp>
            <p:nvCxnSpPr>
              <p:cNvPr id="616" name="Google Shape;616;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7" name="Google Shape;617;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8" name="Google Shape;618;p45"/>
            <p:cNvGrpSpPr/>
            <p:nvPr/>
          </p:nvGrpSpPr>
          <p:grpSpPr>
            <a:xfrm>
              <a:off x="6952366" y="-847090"/>
              <a:ext cx="139700" cy="800100"/>
              <a:chOff x="2339446" y="455930"/>
              <a:chExt cx="139700" cy="800100"/>
            </a:xfrm>
          </p:grpSpPr>
          <p:cxnSp>
            <p:nvCxnSpPr>
              <p:cNvPr id="619" name="Google Shape;619;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0" name="Google Shape;620;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1" name="Google Shape;621;p45"/>
            <p:cNvGrpSpPr/>
            <p:nvPr/>
          </p:nvGrpSpPr>
          <p:grpSpPr>
            <a:xfrm>
              <a:off x="7873821" y="-847090"/>
              <a:ext cx="139700" cy="800100"/>
              <a:chOff x="2339446" y="455930"/>
              <a:chExt cx="139700" cy="800100"/>
            </a:xfrm>
          </p:grpSpPr>
          <p:cxnSp>
            <p:nvCxnSpPr>
              <p:cNvPr id="622" name="Google Shape;622;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3" name="Google Shape;623;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4" name="Google Shape;624;p45"/>
            <p:cNvGrpSpPr/>
            <p:nvPr/>
          </p:nvGrpSpPr>
          <p:grpSpPr>
            <a:xfrm>
              <a:off x="8795276" y="-847090"/>
              <a:ext cx="139700" cy="800100"/>
              <a:chOff x="2339446" y="455930"/>
              <a:chExt cx="139700" cy="800100"/>
            </a:xfrm>
          </p:grpSpPr>
          <p:cxnSp>
            <p:nvCxnSpPr>
              <p:cNvPr id="625" name="Google Shape;625;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6" name="Google Shape;626;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7" name="Google Shape;627;p45"/>
            <p:cNvGrpSpPr/>
            <p:nvPr/>
          </p:nvGrpSpPr>
          <p:grpSpPr>
            <a:xfrm>
              <a:off x="9716731" y="-847090"/>
              <a:ext cx="139700" cy="800100"/>
              <a:chOff x="2339446" y="455930"/>
              <a:chExt cx="139700" cy="800100"/>
            </a:xfrm>
          </p:grpSpPr>
          <p:cxnSp>
            <p:nvCxnSpPr>
              <p:cNvPr id="628" name="Google Shape;628;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9" name="Google Shape;629;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0" name="Google Shape;630;p45"/>
            <p:cNvGrpSpPr/>
            <p:nvPr/>
          </p:nvGrpSpPr>
          <p:grpSpPr>
            <a:xfrm>
              <a:off x="10638186" y="-847090"/>
              <a:ext cx="139700" cy="800100"/>
              <a:chOff x="2339446" y="455930"/>
              <a:chExt cx="139700" cy="800100"/>
            </a:xfrm>
          </p:grpSpPr>
          <p:cxnSp>
            <p:nvCxnSpPr>
              <p:cNvPr id="631" name="Google Shape;631;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32" name="Google Shape;632;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633" name="Google Shape;633;p4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634" name="Google Shape;634;p4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5" name="Google Shape;635;p45"/>
          <p:cNvGrpSpPr/>
          <p:nvPr/>
        </p:nvGrpSpPr>
        <p:grpSpPr>
          <a:xfrm>
            <a:off x="607995" y="6946864"/>
            <a:ext cx="10976722" cy="340603"/>
            <a:chOff x="641881" y="-847090"/>
            <a:chExt cx="10917765" cy="800100"/>
          </a:xfrm>
        </p:grpSpPr>
        <p:grpSp>
          <p:nvGrpSpPr>
            <p:cNvPr id="636" name="Google Shape;636;p45"/>
            <p:cNvGrpSpPr/>
            <p:nvPr/>
          </p:nvGrpSpPr>
          <p:grpSpPr>
            <a:xfrm>
              <a:off x="1423636" y="-847090"/>
              <a:ext cx="139700" cy="800100"/>
              <a:chOff x="1416580" y="455930"/>
              <a:chExt cx="139700" cy="800100"/>
            </a:xfrm>
          </p:grpSpPr>
          <p:cxnSp>
            <p:nvCxnSpPr>
              <p:cNvPr id="637" name="Google Shape;637;p4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38" name="Google Shape;638;p4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9" name="Google Shape;639;p45"/>
            <p:cNvGrpSpPr/>
            <p:nvPr/>
          </p:nvGrpSpPr>
          <p:grpSpPr>
            <a:xfrm>
              <a:off x="2345091" y="-847090"/>
              <a:ext cx="139700" cy="800100"/>
              <a:chOff x="2339446" y="455930"/>
              <a:chExt cx="139700" cy="800100"/>
            </a:xfrm>
          </p:grpSpPr>
          <p:cxnSp>
            <p:nvCxnSpPr>
              <p:cNvPr id="640" name="Google Shape;640;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41" name="Google Shape;641;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42" name="Google Shape;642;p45"/>
            <p:cNvGrpSpPr/>
            <p:nvPr/>
          </p:nvGrpSpPr>
          <p:grpSpPr>
            <a:xfrm>
              <a:off x="3266546" y="-847090"/>
              <a:ext cx="139700" cy="800100"/>
              <a:chOff x="2339446" y="455930"/>
              <a:chExt cx="139700" cy="800100"/>
            </a:xfrm>
          </p:grpSpPr>
          <p:cxnSp>
            <p:nvCxnSpPr>
              <p:cNvPr id="643" name="Google Shape;643;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44" name="Google Shape;644;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45" name="Google Shape;645;p45"/>
            <p:cNvGrpSpPr/>
            <p:nvPr/>
          </p:nvGrpSpPr>
          <p:grpSpPr>
            <a:xfrm>
              <a:off x="4188001" y="-847090"/>
              <a:ext cx="139700" cy="800100"/>
              <a:chOff x="2339446" y="455930"/>
              <a:chExt cx="139700" cy="800100"/>
            </a:xfrm>
          </p:grpSpPr>
          <p:cxnSp>
            <p:nvCxnSpPr>
              <p:cNvPr id="646" name="Google Shape;646;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47" name="Google Shape;647;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48" name="Google Shape;648;p45"/>
            <p:cNvGrpSpPr/>
            <p:nvPr/>
          </p:nvGrpSpPr>
          <p:grpSpPr>
            <a:xfrm>
              <a:off x="5109456" y="-847090"/>
              <a:ext cx="139700" cy="800100"/>
              <a:chOff x="2339446" y="455930"/>
              <a:chExt cx="139700" cy="800100"/>
            </a:xfrm>
          </p:grpSpPr>
          <p:cxnSp>
            <p:nvCxnSpPr>
              <p:cNvPr id="649" name="Google Shape;649;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0" name="Google Shape;650;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51" name="Google Shape;651;p45"/>
            <p:cNvGrpSpPr/>
            <p:nvPr/>
          </p:nvGrpSpPr>
          <p:grpSpPr>
            <a:xfrm>
              <a:off x="6030911" y="-847090"/>
              <a:ext cx="139700" cy="800100"/>
              <a:chOff x="2339446" y="455930"/>
              <a:chExt cx="139700" cy="800100"/>
            </a:xfrm>
          </p:grpSpPr>
          <p:cxnSp>
            <p:nvCxnSpPr>
              <p:cNvPr id="652" name="Google Shape;652;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3" name="Google Shape;653;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54" name="Google Shape;654;p45"/>
            <p:cNvGrpSpPr/>
            <p:nvPr/>
          </p:nvGrpSpPr>
          <p:grpSpPr>
            <a:xfrm>
              <a:off x="6952366" y="-847090"/>
              <a:ext cx="139700" cy="800100"/>
              <a:chOff x="2339446" y="455930"/>
              <a:chExt cx="139700" cy="800100"/>
            </a:xfrm>
          </p:grpSpPr>
          <p:cxnSp>
            <p:nvCxnSpPr>
              <p:cNvPr id="655" name="Google Shape;655;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6" name="Google Shape;656;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57" name="Google Shape;657;p45"/>
            <p:cNvGrpSpPr/>
            <p:nvPr/>
          </p:nvGrpSpPr>
          <p:grpSpPr>
            <a:xfrm>
              <a:off x="7873821" y="-847090"/>
              <a:ext cx="139700" cy="800100"/>
              <a:chOff x="2339446" y="455930"/>
              <a:chExt cx="139700" cy="800100"/>
            </a:xfrm>
          </p:grpSpPr>
          <p:cxnSp>
            <p:nvCxnSpPr>
              <p:cNvPr id="658" name="Google Shape;658;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9" name="Google Shape;659;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0" name="Google Shape;660;p45"/>
            <p:cNvGrpSpPr/>
            <p:nvPr/>
          </p:nvGrpSpPr>
          <p:grpSpPr>
            <a:xfrm>
              <a:off x="8795276" y="-847090"/>
              <a:ext cx="139700" cy="800100"/>
              <a:chOff x="2339446" y="455930"/>
              <a:chExt cx="139700" cy="800100"/>
            </a:xfrm>
          </p:grpSpPr>
          <p:cxnSp>
            <p:nvCxnSpPr>
              <p:cNvPr id="661" name="Google Shape;661;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62" name="Google Shape;662;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3" name="Google Shape;663;p45"/>
            <p:cNvGrpSpPr/>
            <p:nvPr/>
          </p:nvGrpSpPr>
          <p:grpSpPr>
            <a:xfrm>
              <a:off x="9716731" y="-847090"/>
              <a:ext cx="139700" cy="800100"/>
              <a:chOff x="2339446" y="455930"/>
              <a:chExt cx="139700" cy="800100"/>
            </a:xfrm>
          </p:grpSpPr>
          <p:cxnSp>
            <p:nvCxnSpPr>
              <p:cNvPr id="664" name="Google Shape;664;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65" name="Google Shape;665;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6" name="Google Shape;666;p45"/>
            <p:cNvGrpSpPr/>
            <p:nvPr/>
          </p:nvGrpSpPr>
          <p:grpSpPr>
            <a:xfrm>
              <a:off x="10638186" y="-847090"/>
              <a:ext cx="139700" cy="800100"/>
              <a:chOff x="2339446" y="455930"/>
              <a:chExt cx="139700" cy="800100"/>
            </a:xfrm>
          </p:grpSpPr>
          <p:cxnSp>
            <p:nvCxnSpPr>
              <p:cNvPr id="667" name="Google Shape;667;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68" name="Google Shape;668;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669" name="Google Shape;669;p4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670" name="Google Shape;670;p4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71" name="Google Shape;671;p45"/>
          <p:cNvGrpSpPr/>
          <p:nvPr/>
        </p:nvGrpSpPr>
        <p:grpSpPr>
          <a:xfrm>
            <a:off x="-470014" y="334652"/>
            <a:ext cx="409026" cy="6150598"/>
            <a:chOff x="-718569" y="334652"/>
            <a:chExt cx="645558" cy="6150598"/>
          </a:xfrm>
        </p:grpSpPr>
        <p:grpSp>
          <p:nvGrpSpPr>
            <p:cNvPr id="672" name="Google Shape;672;p45"/>
            <p:cNvGrpSpPr/>
            <p:nvPr/>
          </p:nvGrpSpPr>
          <p:grpSpPr>
            <a:xfrm rot="-5400000">
              <a:off x="-421394" y="5495992"/>
              <a:ext cx="70688" cy="626078"/>
              <a:chOff x="1416580" y="455930"/>
              <a:chExt cx="139700" cy="800100"/>
            </a:xfrm>
          </p:grpSpPr>
          <p:cxnSp>
            <p:nvCxnSpPr>
              <p:cNvPr id="673" name="Google Shape;673;p4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74" name="Google Shape;674;p4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75" name="Google Shape;675;p45"/>
            <p:cNvGrpSpPr/>
            <p:nvPr/>
          </p:nvGrpSpPr>
          <p:grpSpPr>
            <a:xfrm rot="-5400000">
              <a:off x="-440874" y="5020427"/>
              <a:ext cx="70688" cy="626078"/>
              <a:chOff x="2339446" y="455930"/>
              <a:chExt cx="139700" cy="800100"/>
            </a:xfrm>
          </p:grpSpPr>
          <p:cxnSp>
            <p:nvCxnSpPr>
              <p:cNvPr id="676" name="Google Shape;676;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77" name="Google Shape;677;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78" name="Google Shape;678;p45"/>
            <p:cNvGrpSpPr/>
            <p:nvPr/>
          </p:nvGrpSpPr>
          <p:grpSpPr>
            <a:xfrm rot="-5400000">
              <a:off x="-440874" y="4544848"/>
              <a:ext cx="70688" cy="626078"/>
              <a:chOff x="2339446" y="455930"/>
              <a:chExt cx="139700" cy="800100"/>
            </a:xfrm>
          </p:grpSpPr>
          <p:cxnSp>
            <p:nvCxnSpPr>
              <p:cNvPr id="679" name="Google Shape;679;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0" name="Google Shape;680;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1" name="Google Shape;681;p45"/>
            <p:cNvGrpSpPr/>
            <p:nvPr/>
          </p:nvGrpSpPr>
          <p:grpSpPr>
            <a:xfrm rot="-5400000">
              <a:off x="-440874" y="4069269"/>
              <a:ext cx="70688" cy="626078"/>
              <a:chOff x="2339446" y="455930"/>
              <a:chExt cx="139700" cy="800100"/>
            </a:xfrm>
          </p:grpSpPr>
          <p:cxnSp>
            <p:nvCxnSpPr>
              <p:cNvPr id="682" name="Google Shape;682;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3" name="Google Shape;683;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4" name="Google Shape;684;p45"/>
            <p:cNvGrpSpPr/>
            <p:nvPr/>
          </p:nvGrpSpPr>
          <p:grpSpPr>
            <a:xfrm rot="-5400000">
              <a:off x="-440874" y="3593690"/>
              <a:ext cx="70688" cy="626078"/>
              <a:chOff x="2339446" y="455930"/>
              <a:chExt cx="139700" cy="800100"/>
            </a:xfrm>
          </p:grpSpPr>
          <p:cxnSp>
            <p:nvCxnSpPr>
              <p:cNvPr id="685" name="Google Shape;685;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6" name="Google Shape;686;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7" name="Google Shape;687;p45"/>
            <p:cNvGrpSpPr/>
            <p:nvPr/>
          </p:nvGrpSpPr>
          <p:grpSpPr>
            <a:xfrm rot="-5400000">
              <a:off x="-440874" y="3118111"/>
              <a:ext cx="70688" cy="626078"/>
              <a:chOff x="2339446" y="455930"/>
              <a:chExt cx="139700" cy="800100"/>
            </a:xfrm>
          </p:grpSpPr>
          <p:cxnSp>
            <p:nvCxnSpPr>
              <p:cNvPr id="688" name="Google Shape;688;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9" name="Google Shape;689;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0" name="Google Shape;690;p45"/>
            <p:cNvGrpSpPr/>
            <p:nvPr/>
          </p:nvGrpSpPr>
          <p:grpSpPr>
            <a:xfrm rot="-5400000">
              <a:off x="-440874" y="2642532"/>
              <a:ext cx="70688" cy="626078"/>
              <a:chOff x="2339446" y="455930"/>
              <a:chExt cx="139700" cy="800100"/>
            </a:xfrm>
          </p:grpSpPr>
          <p:cxnSp>
            <p:nvCxnSpPr>
              <p:cNvPr id="691" name="Google Shape;691;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2" name="Google Shape;692;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3" name="Google Shape;693;p45"/>
            <p:cNvGrpSpPr/>
            <p:nvPr/>
          </p:nvGrpSpPr>
          <p:grpSpPr>
            <a:xfrm rot="-5400000">
              <a:off x="-440874" y="2166953"/>
              <a:ext cx="70688" cy="626078"/>
              <a:chOff x="2339446" y="455930"/>
              <a:chExt cx="139700" cy="800100"/>
            </a:xfrm>
          </p:grpSpPr>
          <p:cxnSp>
            <p:nvCxnSpPr>
              <p:cNvPr id="694" name="Google Shape;694;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5" name="Google Shape;695;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6" name="Google Shape;696;p45"/>
            <p:cNvGrpSpPr/>
            <p:nvPr/>
          </p:nvGrpSpPr>
          <p:grpSpPr>
            <a:xfrm rot="-5400000">
              <a:off x="-440874" y="1691374"/>
              <a:ext cx="70688" cy="626078"/>
              <a:chOff x="2339446" y="455930"/>
              <a:chExt cx="139700" cy="800100"/>
            </a:xfrm>
          </p:grpSpPr>
          <p:cxnSp>
            <p:nvCxnSpPr>
              <p:cNvPr id="697" name="Google Shape;697;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8" name="Google Shape;698;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9" name="Google Shape;699;p45"/>
            <p:cNvGrpSpPr/>
            <p:nvPr/>
          </p:nvGrpSpPr>
          <p:grpSpPr>
            <a:xfrm rot="-5400000">
              <a:off x="-440874" y="1215795"/>
              <a:ext cx="70688" cy="626078"/>
              <a:chOff x="2339446" y="455930"/>
              <a:chExt cx="139700" cy="800100"/>
            </a:xfrm>
          </p:grpSpPr>
          <p:cxnSp>
            <p:nvCxnSpPr>
              <p:cNvPr id="700" name="Google Shape;700;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01" name="Google Shape;701;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02" name="Google Shape;702;p45"/>
            <p:cNvGrpSpPr/>
            <p:nvPr/>
          </p:nvGrpSpPr>
          <p:grpSpPr>
            <a:xfrm rot="-5400000">
              <a:off x="-440873" y="740216"/>
              <a:ext cx="70688" cy="626078"/>
              <a:chOff x="2339446" y="455930"/>
              <a:chExt cx="139700" cy="800100"/>
            </a:xfrm>
          </p:grpSpPr>
          <p:cxnSp>
            <p:nvCxnSpPr>
              <p:cNvPr id="703" name="Google Shape;703;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04" name="Google Shape;704;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705" name="Google Shape;705;p4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706" name="Google Shape;706;p4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707" name="Google Shape;707;p45"/>
          <p:cNvGrpSpPr/>
          <p:nvPr/>
        </p:nvGrpSpPr>
        <p:grpSpPr>
          <a:xfrm>
            <a:off x="12303201" y="334652"/>
            <a:ext cx="402118" cy="6150598"/>
            <a:chOff x="-718569" y="334652"/>
            <a:chExt cx="645558" cy="6150598"/>
          </a:xfrm>
        </p:grpSpPr>
        <p:grpSp>
          <p:nvGrpSpPr>
            <p:cNvPr id="708" name="Google Shape;708;p45"/>
            <p:cNvGrpSpPr/>
            <p:nvPr/>
          </p:nvGrpSpPr>
          <p:grpSpPr>
            <a:xfrm rot="-5400000">
              <a:off x="-421394" y="5495992"/>
              <a:ext cx="70688" cy="626078"/>
              <a:chOff x="1416580" y="455930"/>
              <a:chExt cx="139700" cy="800100"/>
            </a:xfrm>
          </p:grpSpPr>
          <p:cxnSp>
            <p:nvCxnSpPr>
              <p:cNvPr id="709" name="Google Shape;709;p4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0" name="Google Shape;710;p4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1" name="Google Shape;711;p45"/>
            <p:cNvGrpSpPr/>
            <p:nvPr/>
          </p:nvGrpSpPr>
          <p:grpSpPr>
            <a:xfrm rot="-5400000">
              <a:off x="-440874" y="5020427"/>
              <a:ext cx="70688" cy="626078"/>
              <a:chOff x="2339446" y="455930"/>
              <a:chExt cx="139700" cy="800100"/>
            </a:xfrm>
          </p:grpSpPr>
          <p:cxnSp>
            <p:nvCxnSpPr>
              <p:cNvPr id="712" name="Google Shape;712;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3" name="Google Shape;713;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4" name="Google Shape;714;p45"/>
            <p:cNvGrpSpPr/>
            <p:nvPr/>
          </p:nvGrpSpPr>
          <p:grpSpPr>
            <a:xfrm rot="-5400000">
              <a:off x="-440874" y="4544848"/>
              <a:ext cx="70688" cy="626078"/>
              <a:chOff x="2339446" y="455930"/>
              <a:chExt cx="139700" cy="800100"/>
            </a:xfrm>
          </p:grpSpPr>
          <p:cxnSp>
            <p:nvCxnSpPr>
              <p:cNvPr id="715" name="Google Shape;715;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6" name="Google Shape;716;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7" name="Google Shape;717;p45"/>
            <p:cNvGrpSpPr/>
            <p:nvPr/>
          </p:nvGrpSpPr>
          <p:grpSpPr>
            <a:xfrm rot="-5400000">
              <a:off x="-440874" y="4069269"/>
              <a:ext cx="70688" cy="626078"/>
              <a:chOff x="2339446" y="455930"/>
              <a:chExt cx="139700" cy="800100"/>
            </a:xfrm>
          </p:grpSpPr>
          <p:cxnSp>
            <p:nvCxnSpPr>
              <p:cNvPr id="718" name="Google Shape;718;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9" name="Google Shape;719;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0" name="Google Shape;720;p45"/>
            <p:cNvGrpSpPr/>
            <p:nvPr/>
          </p:nvGrpSpPr>
          <p:grpSpPr>
            <a:xfrm rot="-5400000">
              <a:off x="-440874" y="3593690"/>
              <a:ext cx="70688" cy="626078"/>
              <a:chOff x="2339446" y="455930"/>
              <a:chExt cx="139700" cy="800100"/>
            </a:xfrm>
          </p:grpSpPr>
          <p:cxnSp>
            <p:nvCxnSpPr>
              <p:cNvPr id="721" name="Google Shape;721;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2" name="Google Shape;722;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3" name="Google Shape;723;p45"/>
            <p:cNvGrpSpPr/>
            <p:nvPr/>
          </p:nvGrpSpPr>
          <p:grpSpPr>
            <a:xfrm rot="-5400000">
              <a:off x="-440874" y="3118111"/>
              <a:ext cx="70688" cy="626078"/>
              <a:chOff x="2339446" y="455930"/>
              <a:chExt cx="139700" cy="800100"/>
            </a:xfrm>
          </p:grpSpPr>
          <p:cxnSp>
            <p:nvCxnSpPr>
              <p:cNvPr id="724" name="Google Shape;724;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5" name="Google Shape;725;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6" name="Google Shape;726;p45"/>
            <p:cNvGrpSpPr/>
            <p:nvPr/>
          </p:nvGrpSpPr>
          <p:grpSpPr>
            <a:xfrm rot="-5400000">
              <a:off x="-440874" y="2642532"/>
              <a:ext cx="70688" cy="626078"/>
              <a:chOff x="2339446" y="455930"/>
              <a:chExt cx="139700" cy="800100"/>
            </a:xfrm>
          </p:grpSpPr>
          <p:cxnSp>
            <p:nvCxnSpPr>
              <p:cNvPr id="727" name="Google Shape;727;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8" name="Google Shape;728;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9" name="Google Shape;729;p45"/>
            <p:cNvGrpSpPr/>
            <p:nvPr/>
          </p:nvGrpSpPr>
          <p:grpSpPr>
            <a:xfrm rot="-5400000">
              <a:off x="-440874" y="2166953"/>
              <a:ext cx="70688" cy="626078"/>
              <a:chOff x="2339446" y="455930"/>
              <a:chExt cx="139700" cy="800100"/>
            </a:xfrm>
          </p:grpSpPr>
          <p:cxnSp>
            <p:nvCxnSpPr>
              <p:cNvPr id="730" name="Google Shape;730;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1" name="Google Shape;731;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2" name="Google Shape;732;p45"/>
            <p:cNvGrpSpPr/>
            <p:nvPr/>
          </p:nvGrpSpPr>
          <p:grpSpPr>
            <a:xfrm rot="-5400000">
              <a:off x="-440874" y="1691374"/>
              <a:ext cx="70688" cy="626078"/>
              <a:chOff x="2339446" y="455930"/>
              <a:chExt cx="139700" cy="800100"/>
            </a:xfrm>
          </p:grpSpPr>
          <p:cxnSp>
            <p:nvCxnSpPr>
              <p:cNvPr id="733" name="Google Shape;733;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4" name="Google Shape;734;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5" name="Google Shape;735;p45"/>
            <p:cNvGrpSpPr/>
            <p:nvPr/>
          </p:nvGrpSpPr>
          <p:grpSpPr>
            <a:xfrm rot="-5400000">
              <a:off x="-440874" y="1215795"/>
              <a:ext cx="70688" cy="626078"/>
              <a:chOff x="2339446" y="455930"/>
              <a:chExt cx="139700" cy="800100"/>
            </a:xfrm>
          </p:grpSpPr>
          <p:cxnSp>
            <p:nvCxnSpPr>
              <p:cNvPr id="736" name="Google Shape;736;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7" name="Google Shape;737;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8" name="Google Shape;738;p45"/>
            <p:cNvGrpSpPr/>
            <p:nvPr/>
          </p:nvGrpSpPr>
          <p:grpSpPr>
            <a:xfrm rot="-5400000">
              <a:off x="-440873" y="740216"/>
              <a:ext cx="70688" cy="626078"/>
              <a:chOff x="2339446" y="455930"/>
              <a:chExt cx="139700" cy="800100"/>
            </a:xfrm>
          </p:grpSpPr>
          <p:cxnSp>
            <p:nvCxnSpPr>
              <p:cNvPr id="739" name="Google Shape;739;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40" name="Google Shape;740;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741" name="Google Shape;741;p4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742" name="Google Shape;742;p4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with subtitle">
  <p:cSld name="Blank slide with subtitle">
    <p:spTree>
      <p:nvGrpSpPr>
        <p:cNvPr id="1" name="Shape 2225"/>
        <p:cNvGrpSpPr/>
        <p:nvPr/>
      </p:nvGrpSpPr>
      <p:grpSpPr>
        <a:xfrm>
          <a:off x="0" y="0"/>
          <a:ext cx="0" cy="0"/>
          <a:chOff x="0" y="0"/>
          <a:chExt cx="0" cy="0"/>
        </a:xfrm>
      </p:grpSpPr>
      <p:sp>
        <p:nvSpPr>
          <p:cNvPr id="2226" name="Google Shape;2226;gb5461c847b_1_2052"/>
          <p:cNvSpPr txBox="1">
            <a:spLocks noGrp="1"/>
          </p:cNvSpPr>
          <p:nvPr>
            <p:ph type="body" idx="1"/>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rtl="0">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rtl="0">
              <a:lnSpc>
                <a:spcPct val="95000"/>
              </a:lnSpc>
              <a:spcBef>
                <a:spcPts val="400"/>
              </a:spcBef>
              <a:spcAft>
                <a:spcPts val="0"/>
              </a:spcAft>
              <a:buClr>
                <a:schemeClr val="lt2"/>
              </a:buClr>
              <a:buSzPts val="144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440"/>
              <a:buFont typeface="Arial"/>
              <a:buNone/>
              <a:defRPr sz="1600" b="0" i="0">
                <a:solidFill>
                  <a:schemeClr val="lt2"/>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27" name="Google Shape;2227;gb5461c847b_1_2052"/>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Column with subtitle ">
  <p:cSld name="1-Column with subtitle ">
    <p:spTree>
      <p:nvGrpSpPr>
        <p:cNvPr id="1" name="Shape 2228"/>
        <p:cNvGrpSpPr/>
        <p:nvPr/>
      </p:nvGrpSpPr>
      <p:grpSpPr>
        <a:xfrm>
          <a:off x="0" y="0"/>
          <a:ext cx="0" cy="0"/>
          <a:chOff x="0" y="0"/>
          <a:chExt cx="0" cy="0"/>
        </a:xfrm>
      </p:grpSpPr>
      <p:sp>
        <p:nvSpPr>
          <p:cNvPr id="2229" name="Google Shape;2229;gb5461c847b_1_2055"/>
          <p:cNvSpPr txBox="1">
            <a:spLocks noGrp="1"/>
          </p:cNvSpPr>
          <p:nvPr>
            <p:ph type="body" idx="1"/>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rtl="0">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rtl="0">
              <a:lnSpc>
                <a:spcPct val="95000"/>
              </a:lnSpc>
              <a:spcBef>
                <a:spcPts val="400"/>
              </a:spcBef>
              <a:spcAft>
                <a:spcPts val="0"/>
              </a:spcAft>
              <a:buClr>
                <a:schemeClr val="lt2"/>
              </a:buClr>
              <a:buSzPts val="144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440"/>
              <a:buFont typeface="Arial"/>
              <a:buNone/>
              <a:defRPr sz="1600" b="0" i="0">
                <a:solidFill>
                  <a:schemeClr val="lt2"/>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30" name="Google Shape;2230;gb5461c847b_1_2055"/>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31" name="Google Shape;2231;gb5461c847b_1_2055"/>
          <p:cNvSpPr txBox="1">
            <a:spLocks noGrp="1"/>
          </p:cNvSpPr>
          <p:nvPr>
            <p:ph type="body" idx="2"/>
          </p:nvPr>
        </p:nvSpPr>
        <p:spPr>
          <a:xfrm>
            <a:off x="514238" y="1572986"/>
            <a:ext cx="11107500" cy="45339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1800"/>
              <a:buNone/>
              <a:defRPr/>
            </a:lvl1pPr>
            <a:lvl2pPr marL="914400" lvl="1" indent="-228600" algn="l" rtl="0">
              <a:lnSpc>
                <a:spcPct val="95000"/>
              </a:lnSpc>
              <a:spcBef>
                <a:spcPts val="400"/>
              </a:spcBef>
              <a:spcAft>
                <a:spcPts val="0"/>
              </a:spcAft>
              <a:buClr>
                <a:srgbClr val="000000"/>
              </a:buClr>
              <a:buSzPts val="1620"/>
              <a:buNone/>
              <a:defRPr/>
            </a:lvl2pPr>
            <a:lvl3pPr marL="1371600" lvl="2" indent="-331469" algn="l" rtl="0">
              <a:lnSpc>
                <a:spcPct val="95000"/>
              </a:lnSpc>
              <a:spcBef>
                <a:spcPts val="400"/>
              </a:spcBef>
              <a:spcAft>
                <a:spcPts val="0"/>
              </a:spcAft>
              <a:buClr>
                <a:srgbClr val="000000"/>
              </a:buClr>
              <a:buSzPts val="1620"/>
              <a:buChar char="•"/>
              <a:defRPr/>
            </a:lvl3pPr>
            <a:lvl4pPr marL="1828800" lvl="3" indent="-342900" algn="l" rtl="0">
              <a:lnSpc>
                <a:spcPct val="84444"/>
              </a:lnSpc>
              <a:spcBef>
                <a:spcPts val="400"/>
              </a:spcBef>
              <a:spcAft>
                <a:spcPts val="0"/>
              </a:spcAft>
              <a:buClr>
                <a:srgbClr val="000000"/>
              </a:buClr>
              <a:buSzPts val="1800"/>
              <a:buChar char="–"/>
              <a:defRPr/>
            </a:lvl4pPr>
            <a:lvl5pPr marL="2286000" lvl="4" indent="-228600" algn="l" rtl="0">
              <a:lnSpc>
                <a:spcPct val="84444"/>
              </a:lnSpc>
              <a:spcBef>
                <a:spcPts val="400"/>
              </a:spcBef>
              <a:spcAft>
                <a:spcPts val="0"/>
              </a:spcAft>
              <a:buSzPts val="1620"/>
              <a:buNone/>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Column with subtitle and bang box">
  <p:cSld name="1-Column with subtitle and bang box">
    <p:spTree>
      <p:nvGrpSpPr>
        <p:cNvPr id="1" name="Shape 2232"/>
        <p:cNvGrpSpPr/>
        <p:nvPr/>
      </p:nvGrpSpPr>
      <p:grpSpPr>
        <a:xfrm>
          <a:off x="0" y="0"/>
          <a:ext cx="0" cy="0"/>
          <a:chOff x="0" y="0"/>
          <a:chExt cx="0" cy="0"/>
        </a:xfrm>
      </p:grpSpPr>
      <p:sp>
        <p:nvSpPr>
          <p:cNvPr id="2233" name="Google Shape;2233;gb5461c847b_1_2059"/>
          <p:cNvSpPr txBox="1">
            <a:spLocks noGrp="1"/>
          </p:cNvSpPr>
          <p:nvPr>
            <p:ph type="body" idx="1"/>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rtl="0">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rtl="0">
              <a:lnSpc>
                <a:spcPct val="95000"/>
              </a:lnSpc>
              <a:spcBef>
                <a:spcPts val="400"/>
              </a:spcBef>
              <a:spcAft>
                <a:spcPts val="0"/>
              </a:spcAft>
              <a:buClr>
                <a:schemeClr val="lt2"/>
              </a:buClr>
              <a:buSzPts val="144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440"/>
              <a:buFont typeface="Arial"/>
              <a:buNone/>
              <a:defRPr sz="1600" b="0" i="0">
                <a:solidFill>
                  <a:schemeClr val="lt2"/>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34" name="Google Shape;2234;gb5461c847b_1_2059"/>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35" name="Google Shape;2235;gb5461c847b_1_2059"/>
          <p:cNvSpPr txBox="1">
            <a:spLocks noGrp="1"/>
          </p:cNvSpPr>
          <p:nvPr>
            <p:ph type="body" idx="2"/>
          </p:nvPr>
        </p:nvSpPr>
        <p:spPr>
          <a:xfrm>
            <a:off x="514238" y="1572986"/>
            <a:ext cx="11107500" cy="38496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1800"/>
              <a:buNone/>
              <a:defRPr/>
            </a:lvl1pPr>
            <a:lvl2pPr marL="914400" lvl="1" indent="-228600" algn="l" rtl="0">
              <a:lnSpc>
                <a:spcPct val="95000"/>
              </a:lnSpc>
              <a:spcBef>
                <a:spcPts val="400"/>
              </a:spcBef>
              <a:spcAft>
                <a:spcPts val="0"/>
              </a:spcAft>
              <a:buClr>
                <a:srgbClr val="000000"/>
              </a:buClr>
              <a:buSzPts val="1620"/>
              <a:buNone/>
              <a:defRPr/>
            </a:lvl2pPr>
            <a:lvl3pPr marL="1371600" lvl="2" indent="-331469" algn="l" rtl="0">
              <a:lnSpc>
                <a:spcPct val="95000"/>
              </a:lnSpc>
              <a:spcBef>
                <a:spcPts val="400"/>
              </a:spcBef>
              <a:spcAft>
                <a:spcPts val="0"/>
              </a:spcAft>
              <a:buClr>
                <a:srgbClr val="000000"/>
              </a:buClr>
              <a:buSzPts val="1620"/>
              <a:buChar char="•"/>
              <a:defRPr/>
            </a:lvl3pPr>
            <a:lvl4pPr marL="1828800" lvl="3" indent="-342900" algn="l" rtl="0">
              <a:lnSpc>
                <a:spcPct val="84444"/>
              </a:lnSpc>
              <a:spcBef>
                <a:spcPts val="400"/>
              </a:spcBef>
              <a:spcAft>
                <a:spcPts val="0"/>
              </a:spcAft>
              <a:buClr>
                <a:srgbClr val="000000"/>
              </a:buClr>
              <a:buSzPts val="1800"/>
              <a:buChar char="–"/>
              <a:defRPr/>
            </a:lvl4pPr>
            <a:lvl5pPr marL="2286000" lvl="4" indent="-228600" algn="l" rtl="0">
              <a:lnSpc>
                <a:spcPct val="84444"/>
              </a:lnSpc>
              <a:spcBef>
                <a:spcPts val="400"/>
              </a:spcBef>
              <a:spcAft>
                <a:spcPts val="0"/>
              </a:spcAft>
              <a:buSzPts val="1620"/>
              <a:buNone/>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36" name="Google Shape;2236;gb5461c847b_1_2059"/>
          <p:cNvSpPr txBox="1"/>
          <p:nvPr/>
        </p:nvSpPr>
        <p:spPr>
          <a:xfrm>
            <a:off x="597395" y="5715000"/>
            <a:ext cx="10983300" cy="457200"/>
          </a:xfrm>
          <a:prstGeom prst="rect">
            <a:avLst/>
          </a:prstGeom>
          <a:solidFill>
            <a:srgbClr val="F0F2F4"/>
          </a:solidFill>
          <a:ln w="19050" cap="rnd" cmpd="sng">
            <a:solidFill>
              <a:srgbClr val="B9BCBF"/>
            </a:solidFill>
            <a:prstDash val="solid"/>
            <a:round/>
            <a:headEnd type="none" w="sm" len="sm"/>
            <a:tailEnd type="none" w="sm" len="sm"/>
          </a:ln>
        </p:spPr>
        <p:txBody>
          <a:bodyPr spcFirstLastPara="1" wrap="square" lIns="182875" tIns="137150" rIns="182875" bIns="182875" anchor="t" anchorCtr="0">
            <a:noAutofit/>
          </a:bodyPr>
          <a:lstStyle/>
          <a:p>
            <a:pPr marL="0" marR="0" lvl="0" indent="0" algn="ctr" rtl="0">
              <a:lnSpc>
                <a:spcPct val="114000"/>
              </a:lnSpc>
              <a:spcBef>
                <a:spcPts val="0"/>
              </a:spcBef>
              <a:spcAft>
                <a:spcPts val="0"/>
              </a:spcAft>
              <a:buClr>
                <a:srgbClr val="FFFFFF"/>
              </a:buClr>
              <a:buSzPts val="1800"/>
              <a:buFont typeface="Helvetica Neue"/>
              <a:buNone/>
            </a:pPr>
            <a:endParaRPr sz="1800" b="1" i="0" u="none" strike="noStrike" cap="none">
              <a:solidFill>
                <a:srgbClr val="FFFFFF"/>
              </a:solidFill>
              <a:latin typeface="Arial"/>
              <a:ea typeface="Arial"/>
              <a:cs typeface="Arial"/>
              <a:sym typeface="Arial"/>
            </a:endParaRPr>
          </a:p>
        </p:txBody>
      </p:sp>
      <p:sp>
        <p:nvSpPr>
          <p:cNvPr id="2237" name="Google Shape;2237;gb5461c847b_1_2059"/>
          <p:cNvSpPr txBox="1">
            <a:spLocks noGrp="1"/>
          </p:cNvSpPr>
          <p:nvPr>
            <p:ph type="body" idx="3"/>
          </p:nvPr>
        </p:nvSpPr>
        <p:spPr>
          <a:xfrm>
            <a:off x="619125" y="5771198"/>
            <a:ext cx="10961700" cy="365100"/>
          </a:xfrm>
          <a:prstGeom prst="rect">
            <a:avLst/>
          </a:prstGeom>
          <a:noFill/>
          <a:ln>
            <a:noFill/>
          </a:ln>
        </p:spPr>
        <p:txBody>
          <a:bodyPr spcFirstLastPara="1" wrap="square" lIns="91400" tIns="45700" rIns="91400" bIns="45700" anchor="ctr" anchorCtr="0">
            <a:noAutofit/>
          </a:bodyPr>
          <a:lstStyle>
            <a:lvl1pPr marL="457200" lvl="0" indent="-228600" algn="ctr" rtl="0">
              <a:lnSpc>
                <a:spcPct val="95000"/>
              </a:lnSpc>
              <a:spcBef>
                <a:spcPts val="1800"/>
              </a:spcBef>
              <a:spcAft>
                <a:spcPts val="0"/>
              </a:spcAft>
              <a:buClr>
                <a:schemeClr val="dk1"/>
              </a:buClr>
              <a:buSzPts val="1400"/>
              <a:buFont typeface="Arial"/>
              <a:buNone/>
              <a:defRPr sz="1400" b="1" i="0">
                <a:solidFill>
                  <a:schemeClr val="dk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None/>
              <a:defRPr/>
            </a:lvl2pPr>
            <a:lvl3pPr marL="1371600" lvl="2" indent="-331469" algn="l" rtl="0">
              <a:lnSpc>
                <a:spcPct val="95000"/>
              </a:lnSpc>
              <a:spcBef>
                <a:spcPts val="400"/>
              </a:spcBef>
              <a:spcAft>
                <a:spcPts val="0"/>
              </a:spcAft>
              <a:buClr>
                <a:srgbClr val="000000"/>
              </a:buClr>
              <a:buSzPts val="1620"/>
              <a:buChar char="•"/>
              <a:defRPr/>
            </a:lvl3pPr>
            <a:lvl4pPr marL="1828800" lvl="3" indent="-342900" algn="l" rtl="0">
              <a:lnSpc>
                <a:spcPct val="84444"/>
              </a:lnSpc>
              <a:spcBef>
                <a:spcPts val="400"/>
              </a:spcBef>
              <a:spcAft>
                <a:spcPts val="0"/>
              </a:spcAft>
              <a:buClr>
                <a:srgbClr val="000000"/>
              </a:buClr>
              <a:buSzPts val="1800"/>
              <a:buChar char="–"/>
              <a:defRPr/>
            </a:lvl4pPr>
            <a:lvl5pPr marL="2286000" lvl="4" indent="-228600" algn="l" rtl="0">
              <a:lnSpc>
                <a:spcPct val="84444"/>
              </a:lnSpc>
              <a:spcBef>
                <a:spcPts val="400"/>
              </a:spcBef>
              <a:spcAft>
                <a:spcPts val="0"/>
              </a:spcAft>
              <a:buSzPts val="1620"/>
              <a:buNone/>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Column with subtitle ">
  <p:cSld name="2-Column with subtitle ">
    <p:spTree>
      <p:nvGrpSpPr>
        <p:cNvPr id="1" name="Shape 2238"/>
        <p:cNvGrpSpPr/>
        <p:nvPr/>
      </p:nvGrpSpPr>
      <p:grpSpPr>
        <a:xfrm>
          <a:off x="0" y="0"/>
          <a:ext cx="0" cy="0"/>
          <a:chOff x="0" y="0"/>
          <a:chExt cx="0" cy="0"/>
        </a:xfrm>
      </p:grpSpPr>
      <p:sp>
        <p:nvSpPr>
          <p:cNvPr id="2239" name="Google Shape;2239;gb5461c847b_1_2065"/>
          <p:cNvSpPr txBox="1">
            <a:spLocks noGrp="1"/>
          </p:cNvSpPr>
          <p:nvPr>
            <p:ph type="body" idx="1"/>
          </p:nvPr>
        </p:nvSpPr>
        <p:spPr>
          <a:xfrm>
            <a:off x="6416540" y="1562100"/>
            <a:ext cx="5190000" cy="45387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Font typeface="Arial"/>
              <a:buNone/>
              <a:defRPr sz="1800">
                <a:solidFill>
                  <a:srgbClr val="000000"/>
                </a:solidFill>
                <a:latin typeface="Arial"/>
                <a:ea typeface="Arial"/>
                <a:cs typeface="Arial"/>
                <a:sym typeface="Arial"/>
              </a:defRPr>
            </a:lvl2pPr>
            <a:lvl3pPr marL="1371600" lvl="2" indent="-320039" algn="l" rtl="0">
              <a:lnSpc>
                <a:spcPct val="95000"/>
              </a:lnSpc>
              <a:spcBef>
                <a:spcPts val="400"/>
              </a:spcBef>
              <a:spcAft>
                <a:spcPts val="0"/>
              </a:spcAft>
              <a:buClr>
                <a:srgbClr val="000000"/>
              </a:buClr>
              <a:buSzPts val="1440"/>
              <a:buChar char="•"/>
              <a:defRPr sz="1600">
                <a:solidFill>
                  <a:srgbClr val="000000"/>
                </a:solidFill>
                <a:latin typeface="Arial"/>
                <a:ea typeface="Arial"/>
                <a:cs typeface="Arial"/>
                <a:sym typeface="Arial"/>
              </a:defRPr>
            </a:lvl3pPr>
            <a:lvl4pPr marL="1828800" lvl="3" indent="-330200" algn="l" rtl="0">
              <a:lnSpc>
                <a:spcPct val="95000"/>
              </a:lnSpc>
              <a:spcBef>
                <a:spcPts val="400"/>
              </a:spcBef>
              <a:spcAft>
                <a:spcPts val="0"/>
              </a:spcAft>
              <a:buClr>
                <a:srgbClr val="000000"/>
              </a:buClr>
              <a:buSzPts val="1600"/>
              <a:buChar char="–"/>
              <a:defRPr sz="1600">
                <a:solidFill>
                  <a:srgbClr val="000000"/>
                </a:solidFill>
                <a:latin typeface="Arial"/>
                <a:ea typeface="Arial"/>
                <a:cs typeface="Arial"/>
                <a:sym typeface="Arial"/>
              </a:defRPr>
            </a:lvl4pPr>
            <a:lvl5pPr marL="2286000" lvl="4" indent="-320039" algn="l" rtl="0">
              <a:lnSpc>
                <a:spcPct val="95000"/>
              </a:lnSpc>
              <a:spcBef>
                <a:spcPts val="400"/>
              </a:spcBef>
              <a:spcAft>
                <a:spcPts val="0"/>
              </a:spcAft>
              <a:buSzPts val="1440"/>
              <a:buFont typeface="Arial"/>
              <a:buChar char="•"/>
              <a:defRPr sz="1600">
                <a:solidFill>
                  <a:srgbClr val="000000"/>
                </a:solidFill>
                <a:latin typeface="Arial"/>
                <a:ea typeface="Arial"/>
                <a:cs typeface="Arial"/>
                <a:sym typeface="Aria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40" name="Google Shape;2240;gb5461c847b_1_2065"/>
          <p:cNvSpPr txBox="1">
            <a:spLocks noGrp="1"/>
          </p:cNvSpPr>
          <p:nvPr>
            <p:ph type="body" idx="2"/>
          </p:nvPr>
        </p:nvSpPr>
        <p:spPr>
          <a:xfrm>
            <a:off x="519547" y="1562100"/>
            <a:ext cx="5271000" cy="45387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Font typeface="Arial"/>
              <a:buNone/>
              <a:defRPr sz="1800"/>
            </a:lvl2pPr>
            <a:lvl3pPr marL="1371600" lvl="2" indent="-320039" algn="l" rtl="0">
              <a:lnSpc>
                <a:spcPct val="95000"/>
              </a:lnSpc>
              <a:spcBef>
                <a:spcPts val="400"/>
              </a:spcBef>
              <a:spcAft>
                <a:spcPts val="0"/>
              </a:spcAft>
              <a:buClr>
                <a:srgbClr val="000000"/>
              </a:buClr>
              <a:buSzPts val="1440"/>
              <a:buChar char="•"/>
              <a:defRPr sz="1600"/>
            </a:lvl3pPr>
            <a:lvl4pPr marL="1828800" lvl="3" indent="-330200" algn="l" rtl="0">
              <a:lnSpc>
                <a:spcPct val="95000"/>
              </a:lnSpc>
              <a:spcBef>
                <a:spcPts val="400"/>
              </a:spcBef>
              <a:spcAft>
                <a:spcPts val="0"/>
              </a:spcAft>
              <a:buClr>
                <a:srgbClr val="000000"/>
              </a:buClr>
              <a:buSzPts val="1600"/>
              <a:buChar char="–"/>
              <a:defRPr sz="1600"/>
            </a:lvl4pPr>
            <a:lvl5pPr marL="2286000" lvl="4" indent="-320039" algn="l" rtl="0">
              <a:lnSpc>
                <a:spcPct val="95000"/>
              </a:lnSpc>
              <a:spcBef>
                <a:spcPts val="400"/>
              </a:spcBef>
              <a:spcAft>
                <a:spcPts val="0"/>
              </a:spcAft>
              <a:buSzPts val="1440"/>
              <a:buFont typeface="Arial"/>
              <a:buChar char="•"/>
              <a:defRPr sz="16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41" name="Google Shape;2241;gb5461c847b_1_2065"/>
          <p:cNvSpPr txBox="1">
            <a:spLocks noGrp="1"/>
          </p:cNvSpPr>
          <p:nvPr>
            <p:ph type="body" idx="3"/>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rtl="0">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rtl="0">
              <a:lnSpc>
                <a:spcPct val="95000"/>
              </a:lnSpc>
              <a:spcBef>
                <a:spcPts val="400"/>
              </a:spcBef>
              <a:spcAft>
                <a:spcPts val="0"/>
              </a:spcAft>
              <a:buClr>
                <a:schemeClr val="lt2"/>
              </a:buClr>
              <a:buSzPts val="144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440"/>
              <a:buFont typeface="Arial"/>
              <a:buNone/>
              <a:defRPr sz="1600" b="0" i="0">
                <a:solidFill>
                  <a:schemeClr val="lt2"/>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42" name="Google Shape;2242;gb5461c847b_1_2065"/>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Column arrow">
  <p:cSld name="2-Column arrow">
    <p:spTree>
      <p:nvGrpSpPr>
        <p:cNvPr id="1" name="Shape 2243"/>
        <p:cNvGrpSpPr/>
        <p:nvPr/>
      </p:nvGrpSpPr>
      <p:grpSpPr>
        <a:xfrm>
          <a:off x="0" y="0"/>
          <a:ext cx="0" cy="0"/>
          <a:chOff x="0" y="0"/>
          <a:chExt cx="0" cy="0"/>
        </a:xfrm>
      </p:grpSpPr>
      <p:pic>
        <p:nvPicPr>
          <p:cNvPr id="2244" name="Google Shape;2244;gb5461c847b_1_2070"/>
          <p:cNvPicPr preferRelativeResize="0"/>
          <p:nvPr/>
        </p:nvPicPr>
        <p:blipFill rotWithShape="1">
          <a:blip r:embed="rId2">
            <a:alphaModFix/>
          </a:blip>
          <a:srcRect/>
          <a:stretch/>
        </p:blipFill>
        <p:spPr>
          <a:xfrm>
            <a:off x="4140783" y="1193384"/>
            <a:ext cx="1767028" cy="5245515"/>
          </a:xfrm>
          <a:prstGeom prst="rect">
            <a:avLst/>
          </a:prstGeom>
          <a:noFill/>
          <a:ln>
            <a:noFill/>
          </a:ln>
        </p:spPr>
      </p:pic>
      <p:sp>
        <p:nvSpPr>
          <p:cNvPr id="2245" name="Google Shape;2245;gb5461c847b_1_2070"/>
          <p:cNvSpPr txBox="1">
            <a:spLocks noGrp="1"/>
          </p:cNvSpPr>
          <p:nvPr>
            <p:ph type="body" idx="1"/>
          </p:nvPr>
        </p:nvSpPr>
        <p:spPr>
          <a:xfrm>
            <a:off x="6416540" y="1562100"/>
            <a:ext cx="5190000" cy="45387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Font typeface="Arial"/>
              <a:buNone/>
              <a:defRPr sz="1800">
                <a:solidFill>
                  <a:srgbClr val="000000"/>
                </a:solidFill>
                <a:latin typeface="Arial"/>
                <a:ea typeface="Arial"/>
                <a:cs typeface="Arial"/>
                <a:sym typeface="Arial"/>
              </a:defRPr>
            </a:lvl2pPr>
            <a:lvl3pPr marL="1371600" lvl="2" indent="-320039" algn="l" rtl="0">
              <a:lnSpc>
                <a:spcPct val="95000"/>
              </a:lnSpc>
              <a:spcBef>
                <a:spcPts val="400"/>
              </a:spcBef>
              <a:spcAft>
                <a:spcPts val="0"/>
              </a:spcAft>
              <a:buClr>
                <a:srgbClr val="000000"/>
              </a:buClr>
              <a:buSzPts val="1440"/>
              <a:buChar char="•"/>
              <a:defRPr sz="1600">
                <a:solidFill>
                  <a:srgbClr val="000000"/>
                </a:solidFill>
                <a:latin typeface="Arial"/>
                <a:ea typeface="Arial"/>
                <a:cs typeface="Arial"/>
                <a:sym typeface="Arial"/>
              </a:defRPr>
            </a:lvl3pPr>
            <a:lvl4pPr marL="1828800" lvl="3" indent="-317500" algn="l" rtl="0">
              <a:lnSpc>
                <a:spcPct val="108571"/>
              </a:lnSpc>
              <a:spcBef>
                <a:spcPts val="400"/>
              </a:spcBef>
              <a:spcAft>
                <a:spcPts val="0"/>
              </a:spcAft>
              <a:buClr>
                <a:srgbClr val="000000"/>
              </a:buClr>
              <a:buSzPts val="1400"/>
              <a:buChar char="–"/>
              <a:defRPr sz="1400">
                <a:solidFill>
                  <a:srgbClr val="000000"/>
                </a:solidFill>
                <a:latin typeface="Arial"/>
                <a:ea typeface="Arial"/>
                <a:cs typeface="Arial"/>
                <a:sym typeface="Arial"/>
              </a:defRPr>
            </a:lvl4pPr>
            <a:lvl5pPr marL="2286000" lvl="4" indent="-297179" algn="l" rtl="0">
              <a:lnSpc>
                <a:spcPct val="126666"/>
              </a:lnSpc>
              <a:spcBef>
                <a:spcPts val="400"/>
              </a:spcBef>
              <a:spcAft>
                <a:spcPts val="0"/>
              </a:spcAft>
              <a:buSzPts val="1080"/>
              <a:buFont typeface="Arial"/>
              <a:buChar char="•"/>
              <a:defRPr sz="1200">
                <a:solidFill>
                  <a:srgbClr val="000000"/>
                </a:solidFill>
                <a:latin typeface="Arial"/>
                <a:ea typeface="Arial"/>
                <a:cs typeface="Arial"/>
                <a:sym typeface="Aria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46" name="Google Shape;2246;gb5461c847b_1_2070"/>
          <p:cNvSpPr txBox="1">
            <a:spLocks noGrp="1"/>
          </p:cNvSpPr>
          <p:nvPr>
            <p:ph type="body" idx="2"/>
          </p:nvPr>
        </p:nvSpPr>
        <p:spPr>
          <a:xfrm>
            <a:off x="519547" y="1562100"/>
            <a:ext cx="3572700" cy="45387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Font typeface="Arial"/>
              <a:buNone/>
              <a:defRPr sz="1800"/>
            </a:lvl2pPr>
            <a:lvl3pPr marL="1371600" lvl="2" indent="-320039" algn="l" rtl="0">
              <a:lnSpc>
                <a:spcPct val="95000"/>
              </a:lnSpc>
              <a:spcBef>
                <a:spcPts val="400"/>
              </a:spcBef>
              <a:spcAft>
                <a:spcPts val="0"/>
              </a:spcAft>
              <a:buClr>
                <a:srgbClr val="000000"/>
              </a:buClr>
              <a:buSzPts val="1440"/>
              <a:buChar char="•"/>
              <a:defRPr sz="1600"/>
            </a:lvl3pPr>
            <a:lvl4pPr marL="1828800" lvl="3" indent="-317500" algn="l" rtl="0">
              <a:lnSpc>
                <a:spcPct val="108571"/>
              </a:lnSpc>
              <a:spcBef>
                <a:spcPts val="400"/>
              </a:spcBef>
              <a:spcAft>
                <a:spcPts val="0"/>
              </a:spcAft>
              <a:buClr>
                <a:srgbClr val="000000"/>
              </a:buClr>
              <a:buSzPts val="1400"/>
              <a:buChar char="–"/>
              <a:defRPr sz="1400"/>
            </a:lvl4pPr>
            <a:lvl5pPr marL="2286000" lvl="4" indent="-297179" algn="l" rtl="0">
              <a:lnSpc>
                <a:spcPct val="126666"/>
              </a:lnSpc>
              <a:spcBef>
                <a:spcPts val="400"/>
              </a:spcBef>
              <a:spcAft>
                <a:spcPts val="0"/>
              </a:spcAft>
              <a:buSzPts val="1080"/>
              <a:buFont typeface="Arial"/>
              <a:buChar char="•"/>
              <a:defRPr sz="12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47" name="Google Shape;2247;gb5461c847b_1_2070"/>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8" name="Google Shape;2248;gb5461c847b_1_2070"/>
          <p:cNvSpPr txBox="1">
            <a:spLocks noGrp="1"/>
          </p:cNvSpPr>
          <p:nvPr>
            <p:ph type="body" idx="3"/>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rtl="0">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rtl="0">
              <a:lnSpc>
                <a:spcPct val="95000"/>
              </a:lnSpc>
              <a:spcBef>
                <a:spcPts val="400"/>
              </a:spcBef>
              <a:spcAft>
                <a:spcPts val="0"/>
              </a:spcAft>
              <a:buClr>
                <a:schemeClr val="lt2"/>
              </a:buClr>
              <a:buSzPts val="144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440"/>
              <a:buFont typeface="Arial"/>
              <a:buNone/>
              <a:defRPr sz="1600" b="0" i="0">
                <a:solidFill>
                  <a:schemeClr val="lt2"/>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Column with subtitle ">
  <p:cSld name="3-Column with subtitle ">
    <p:spTree>
      <p:nvGrpSpPr>
        <p:cNvPr id="1" name="Shape 2249"/>
        <p:cNvGrpSpPr/>
        <p:nvPr/>
      </p:nvGrpSpPr>
      <p:grpSpPr>
        <a:xfrm>
          <a:off x="0" y="0"/>
          <a:ext cx="0" cy="0"/>
          <a:chOff x="0" y="0"/>
          <a:chExt cx="0" cy="0"/>
        </a:xfrm>
      </p:grpSpPr>
      <p:sp>
        <p:nvSpPr>
          <p:cNvPr id="2250" name="Google Shape;2250;gb5461c847b_1_2076"/>
          <p:cNvSpPr txBox="1">
            <a:spLocks noGrp="1"/>
          </p:cNvSpPr>
          <p:nvPr>
            <p:ph type="body" idx="1"/>
          </p:nvPr>
        </p:nvSpPr>
        <p:spPr>
          <a:xfrm>
            <a:off x="8366266" y="1562100"/>
            <a:ext cx="3253500" cy="46101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Font typeface="Arial"/>
              <a:buNone/>
              <a:defRPr sz="1800"/>
            </a:lvl2pPr>
            <a:lvl3pPr marL="1371600" lvl="2" indent="-320039" algn="l" rtl="0">
              <a:lnSpc>
                <a:spcPct val="95000"/>
              </a:lnSpc>
              <a:spcBef>
                <a:spcPts val="400"/>
              </a:spcBef>
              <a:spcAft>
                <a:spcPts val="0"/>
              </a:spcAft>
              <a:buClr>
                <a:srgbClr val="000000"/>
              </a:buClr>
              <a:buSzPts val="1440"/>
              <a:buChar char="•"/>
              <a:defRPr sz="1600"/>
            </a:lvl3pPr>
            <a:lvl4pPr marL="1828800" lvl="3" indent="-330200" algn="l" rtl="0">
              <a:lnSpc>
                <a:spcPct val="95000"/>
              </a:lnSpc>
              <a:spcBef>
                <a:spcPts val="400"/>
              </a:spcBef>
              <a:spcAft>
                <a:spcPts val="0"/>
              </a:spcAft>
              <a:buClr>
                <a:srgbClr val="000000"/>
              </a:buClr>
              <a:buSzPts val="1600"/>
              <a:buChar char="–"/>
              <a:defRPr sz="1600"/>
            </a:lvl4pPr>
            <a:lvl5pPr marL="2286000" lvl="4" indent="-308610" algn="l" rtl="0">
              <a:lnSpc>
                <a:spcPct val="108571"/>
              </a:lnSpc>
              <a:spcBef>
                <a:spcPts val="400"/>
              </a:spcBef>
              <a:spcAft>
                <a:spcPts val="0"/>
              </a:spcAft>
              <a:buClr>
                <a:srgbClr val="000000"/>
              </a:buClr>
              <a:buSzPts val="1260"/>
              <a:buFont typeface="Arial"/>
              <a:buChar char="•"/>
              <a:defRPr sz="14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51" name="Google Shape;2251;gb5461c847b_1_2076"/>
          <p:cNvSpPr txBox="1">
            <a:spLocks noGrp="1"/>
          </p:cNvSpPr>
          <p:nvPr>
            <p:ph type="body" idx="2"/>
          </p:nvPr>
        </p:nvSpPr>
        <p:spPr>
          <a:xfrm>
            <a:off x="4441125" y="1562100"/>
            <a:ext cx="3253500" cy="46101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Font typeface="Arial"/>
              <a:buNone/>
              <a:defRPr sz="1800"/>
            </a:lvl2pPr>
            <a:lvl3pPr marL="1371600" lvl="2" indent="-320039" algn="l" rtl="0">
              <a:lnSpc>
                <a:spcPct val="95000"/>
              </a:lnSpc>
              <a:spcBef>
                <a:spcPts val="400"/>
              </a:spcBef>
              <a:spcAft>
                <a:spcPts val="0"/>
              </a:spcAft>
              <a:buClr>
                <a:srgbClr val="000000"/>
              </a:buClr>
              <a:buSzPts val="1440"/>
              <a:buChar char="•"/>
              <a:defRPr sz="1600"/>
            </a:lvl3pPr>
            <a:lvl4pPr marL="1828800" lvl="3" indent="-330200" algn="l" rtl="0">
              <a:lnSpc>
                <a:spcPct val="95000"/>
              </a:lnSpc>
              <a:spcBef>
                <a:spcPts val="400"/>
              </a:spcBef>
              <a:spcAft>
                <a:spcPts val="0"/>
              </a:spcAft>
              <a:buClr>
                <a:srgbClr val="000000"/>
              </a:buClr>
              <a:buSzPts val="1600"/>
              <a:buChar char="–"/>
              <a:defRPr sz="1600"/>
            </a:lvl4pPr>
            <a:lvl5pPr marL="2286000" lvl="4" indent="-308610" algn="l" rtl="0">
              <a:lnSpc>
                <a:spcPct val="108571"/>
              </a:lnSpc>
              <a:spcBef>
                <a:spcPts val="400"/>
              </a:spcBef>
              <a:spcAft>
                <a:spcPts val="0"/>
              </a:spcAft>
              <a:buClr>
                <a:srgbClr val="000000"/>
              </a:buClr>
              <a:buSzPts val="1260"/>
              <a:buFont typeface="Arial"/>
              <a:buChar char="•"/>
              <a:defRPr sz="14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52" name="Google Shape;2252;gb5461c847b_1_2076"/>
          <p:cNvSpPr txBox="1">
            <a:spLocks noGrp="1"/>
          </p:cNvSpPr>
          <p:nvPr>
            <p:ph type="body" idx="3"/>
          </p:nvPr>
        </p:nvSpPr>
        <p:spPr>
          <a:xfrm>
            <a:off x="515983" y="1562100"/>
            <a:ext cx="3253500" cy="46101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Font typeface="Arial"/>
              <a:buNone/>
              <a:defRPr sz="1800"/>
            </a:lvl2pPr>
            <a:lvl3pPr marL="1371600" lvl="2" indent="-320039" algn="l" rtl="0">
              <a:lnSpc>
                <a:spcPct val="95000"/>
              </a:lnSpc>
              <a:spcBef>
                <a:spcPts val="400"/>
              </a:spcBef>
              <a:spcAft>
                <a:spcPts val="0"/>
              </a:spcAft>
              <a:buClr>
                <a:srgbClr val="000000"/>
              </a:buClr>
              <a:buSzPts val="1440"/>
              <a:buChar char="•"/>
              <a:defRPr sz="1600"/>
            </a:lvl3pPr>
            <a:lvl4pPr marL="1828800" lvl="3" indent="-330200" algn="l" rtl="0">
              <a:lnSpc>
                <a:spcPct val="95000"/>
              </a:lnSpc>
              <a:spcBef>
                <a:spcPts val="400"/>
              </a:spcBef>
              <a:spcAft>
                <a:spcPts val="0"/>
              </a:spcAft>
              <a:buClr>
                <a:srgbClr val="000000"/>
              </a:buClr>
              <a:buSzPts val="1600"/>
              <a:buChar char="–"/>
              <a:defRPr sz="1600"/>
            </a:lvl4pPr>
            <a:lvl5pPr marL="2286000" lvl="4" indent="-308610" algn="l" rtl="0">
              <a:lnSpc>
                <a:spcPct val="108571"/>
              </a:lnSpc>
              <a:spcBef>
                <a:spcPts val="400"/>
              </a:spcBef>
              <a:spcAft>
                <a:spcPts val="0"/>
              </a:spcAft>
              <a:buClr>
                <a:srgbClr val="000000"/>
              </a:buClr>
              <a:buSzPts val="1260"/>
              <a:buFont typeface="Arial"/>
              <a:buChar char="•"/>
              <a:defRPr sz="14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cxnSp>
        <p:nvCxnSpPr>
          <p:cNvPr id="2253" name="Google Shape;2253;gb5461c847b_1_2076"/>
          <p:cNvCxnSpPr/>
          <p:nvPr/>
        </p:nvCxnSpPr>
        <p:spPr>
          <a:xfrm>
            <a:off x="4101737" y="1562100"/>
            <a:ext cx="0" cy="4610100"/>
          </a:xfrm>
          <a:prstGeom prst="straightConnector1">
            <a:avLst/>
          </a:prstGeom>
          <a:noFill/>
          <a:ln w="19050" cap="flat" cmpd="sng">
            <a:solidFill>
              <a:srgbClr val="C7CAD0"/>
            </a:solidFill>
            <a:prstDash val="solid"/>
            <a:round/>
            <a:headEnd type="none" w="sm" len="sm"/>
            <a:tailEnd type="none" w="sm" len="sm"/>
          </a:ln>
        </p:spPr>
      </p:cxnSp>
      <p:cxnSp>
        <p:nvCxnSpPr>
          <p:cNvPr id="2254" name="Google Shape;2254;gb5461c847b_1_2076"/>
          <p:cNvCxnSpPr/>
          <p:nvPr/>
        </p:nvCxnSpPr>
        <p:spPr>
          <a:xfrm>
            <a:off x="8042366" y="1562100"/>
            <a:ext cx="0" cy="4610100"/>
          </a:xfrm>
          <a:prstGeom prst="straightConnector1">
            <a:avLst/>
          </a:prstGeom>
          <a:noFill/>
          <a:ln w="19050" cap="flat" cmpd="sng">
            <a:solidFill>
              <a:srgbClr val="C7CAD0"/>
            </a:solidFill>
            <a:prstDash val="solid"/>
            <a:round/>
            <a:headEnd type="none" w="sm" len="sm"/>
            <a:tailEnd type="none" w="sm" len="sm"/>
          </a:ln>
        </p:spPr>
      </p:cxnSp>
      <p:sp>
        <p:nvSpPr>
          <p:cNvPr id="2255" name="Google Shape;2255;gb5461c847b_1_2076"/>
          <p:cNvSpPr txBox="1">
            <a:spLocks noGrp="1"/>
          </p:cNvSpPr>
          <p:nvPr>
            <p:ph type="body" idx="4"/>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rtl="0">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rtl="0">
              <a:lnSpc>
                <a:spcPct val="95000"/>
              </a:lnSpc>
              <a:spcBef>
                <a:spcPts val="400"/>
              </a:spcBef>
              <a:spcAft>
                <a:spcPts val="0"/>
              </a:spcAft>
              <a:buClr>
                <a:schemeClr val="lt2"/>
              </a:buClr>
              <a:buSzPts val="144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440"/>
              <a:buFont typeface="Arial"/>
              <a:buNone/>
              <a:defRPr sz="1600" b="0" i="0">
                <a:solidFill>
                  <a:schemeClr val="lt2"/>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56" name="Google Shape;2256;gb5461c847b_1_2076"/>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statement">
  <p:cSld name="Big statement">
    <p:spTree>
      <p:nvGrpSpPr>
        <p:cNvPr id="1" name="Shape 2257"/>
        <p:cNvGrpSpPr/>
        <p:nvPr/>
      </p:nvGrpSpPr>
      <p:grpSpPr>
        <a:xfrm>
          <a:off x="0" y="0"/>
          <a:ext cx="0" cy="0"/>
          <a:chOff x="0" y="0"/>
          <a:chExt cx="0" cy="0"/>
        </a:xfrm>
      </p:grpSpPr>
      <p:sp>
        <p:nvSpPr>
          <p:cNvPr id="2258" name="Google Shape;2258;gb5461c847b_1_2084"/>
          <p:cNvSpPr txBox="1">
            <a:spLocks noGrp="1"/>
          </p:cNvSpPr>
          <p:nvPr>
            <p:ph type="body" idx="1"/>
          </p:nvPr>
        </p:nvSpPr>
        <p:spPr>
          <a:xfrm>
            <a:off x="569913" y="838200"/>
            <a:ext cx="11049000" cy="5226900"/>
          </a:xfrm>
          <a:prstGeom prst="rect">
            <a:avLst/>
          </a:prstGeom>
          <a:noFill/>
          <a:ln>
            <a:noFill/>
          </a:ln>
        </p:spPr>
        <p:txBody>
          <a:bodyPr spcFirstLastPara="1" wrap="square" lIns="0" tIns="0" rIns="0" bIns="0" anchor="ctr" anchorCtr="0">
            <a:noAutofit/>
          </a:bodyPr>
          <a:lstStyle>
            <a:lvl1pPr marL="457200" lvl="0" indent="-228600" algn="l" rtl="0">
              <a:lnSpc>
                <a:spcPct val="114285"/>
              </a:lnSpc>
              <a:spcBef>
                <a:spcPts val="2949"/>
              </a:spcBef>
              <a:spcAft>
                <a:spcPts val="0"/>
              </a:spcAft>
              <a:buClr>
                <a:srgbClr val="000000"/>
              </a:buClr>
              <a:buSzPts val="7000"/>
              <a:buFont typeface="Arial"/>
              <a:buNone/>
              <a:defRPr sz="7000" b="1" i="0">
                <a:solidFill>
                  <a:srgbClr val="000000"/>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440"/>
              <a:buFont typeface="Arial"/>
              <a:buNone/>
              <a:defRPr sz="1600" b="0" i="0">
                <a:latin typeface="Arial"/>
                <a:ea typeface="Arial"/>
                <a:cs typeface="Arial"/>
                <a:sym typeface="Arial"/>
              </a:defRPr>
            </a:lvl2pPr>
            <a:lvl3pPr marL="1371600" lvl="2" indent="-228600" algn="l" rtl="0">
              <a:lnSpc>
                <a:spcPct val="95000"/>
              </a:lnSpc>
              <a:spcBef>
                <a:spcPts val="400"/>
              </a:spcBef>
              <a:spcAft>
                <a:spcPts val="0"/>
              </a:spcAft>
              <a:buClr>
                <a:srgbClr val="000000"/>
              </a:buClr>
              <a:buSzPts val="1440"/>
              <a:buFont typeface="Arial"/>
              <a:buNone/>
              <a:defRPr sz="1600" b="0" i="0">
                <a:latin typeface="Arial"/>
                <a:ea typeface="Arial"/>
                <a:cs typeface="Arial"/>
                <a:sym typeface="Arial"/>
              </a:defRPr>
            </a:lvl3pPr>
            <a:lvl4pPr marL="1828800" lvl="3" indent="-228600" algn="l" rtl="0">
              <a:lnSpc>
                <a:spcPct val="95000"/>
              </a:lnSpc>
              <a:spcBef>
                <a:spcPts val="400"/>
              </a:spcBef>
              <a:spcAft>
                <a:spcPts val="0"/>
              </a:spcAft>
              <a:buClr>
                <a:srgbClr val="000000"/>
              </a:buClr>
              <a:buSzPts val="1600"/>
              <a:buFont typeface="Arial"/>
              <a:buNone/>
              <a:defRPr sz="1600" b="0" i="0">
                <a:latin typeface="Arial"/>
                <a:ea typeface="Arial"/>
                <a:cs typeface="Arial"/>
                <a:sym typeface="Arial"/>
              </a:defRPr>
            </a:lvl4pPr>
            <a:lvl5pPr marL="2286000" lvl="4" indent="-228600" algn="l" rtl="0">
              <a:lnSpc>
                <a:spcPct val="95000"/>
              </a:lnSpc>
              <a:spcBef>
                <a:spcPts val="400"/>
              </a:spcBef>
              <a:spcAft>
                <a:spcPts val="0"/>
              </a:spcAft>
              <a:buSzPts val="1440"/>
              <a:buFont typeface="Arial"/>
              <a:buNone/>
              <a:defRPr sz="1600" b="0" i="0">
                <a:latin typeface="Arial"/>
                <a:ea typeface="Arial"/>
                <a:cs typeface="Arial"/>
                <a:sym typeface="Aria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extLst>
    <p:ext uri="{DCECCB84-F9BA-43D5-87BE-67443E8EF086}">
      <p15:sldGuideLst xmlns:p15="http://schemas.microsoft.com/office/powerpoint/2012/main">
        <p15:guide id="1" orient="horz" pos="10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Quotes x 3">
  <p:cSld name="Quotes x 3">
    <p:spTree>
      <p:nvGrpSpPr>
        <p:cNvPr id="1" name="Shape 2259"/>
        <p:cNvGrpSpPr/>
        <p:nvPr/>
      </p:nvGrpSpPr>
      <p:grpSpPr>
        <a:xfrm>
          <a:off x="0" y="0"/>
          <a:ext cx="0" cy="0"/>
          <a:chOff x="0" y="0"/>
          <a:chExt cx="0" cy="0"/>
        </a:xfrm>
      </p:grpSpPr>
      <p:sp>
        <p:nvSpPr>
          <p:cNvPr id="2260" name="Google Shape;2260;gb5461c847b_1_2086"/>
          <p:cNvSpPr txBox="1">
            <a:spLocks noGrp="1"/>
          </p:cNvSpPr>
          <p:nvPr>
            <p:ph type="body" idx="1"/>
          </p:nvPr>
        </p:nvSpPr>
        <p:spPr>
          <a:xfrm>
            <a:off x="605471" y="3601842"/>
            <a:ext cx="3503100" cy="2570400"/>
          </a:xfrm>
          <a:prstGeom prst="rect">
            <a:avLst/>
          </a:prstGeom>
          <a:noFill/>
          <a:ln>
            <a:noFill/>
          </a:ln>
        </p:spPr>
        <p:txBody>
          <a:bodyPr spcFirstLastPara="1" wrap="square" lIns="91400" tIns="45700" rIns="182875" bIns="45700" anchor="t" anchorCtr="0">
            <a:noAutofit/>
          </a:bodyPr>
          <a:lstStyle>
            <a:lvl1pPr marL="457200" lvl="0" indent="-228600" algn="l" rtl="0">
              <a:lnSpc>
                <a:spcPct val="95000"/>
              </a:lnSpc>
              <a:spcBef>
                <a:spcPts val="1800"/>
              </a:spcBef>
              <a:spcAft>
                <a:spcPts val="0"/>
              </a:spcAft>
              <a:buClr>
                <a:schemeClr val="accent1"/>
              </a:buClr>
              <a:buSzPts val="1800"/>
              <a:buFont typeface="Arial"/>
              <a:buNone/>
              <a:defRPr sz="1800">
                <a:solidFill>
                  <a:schemeClr val="accent1"/>
                </a:solidFill>
              </a:defRPr>
            </a:lvl1pPr>
            <a:lvl2pPr marL="914400" lvl="1" indent="-228600" algn="l" rtl="0">
              <a:lnSpc>
                <a:spcPct val="95000"/>
              </a:lnSpc>
              <a:spcBef>
                <a:spcPts val="400"/>
              </a:spcBef>
              <a:spcAft>
                <a:spcPts val="0"/>
              </a:spcAft>
              <a:buClr>
                <a:srgbClr val="000000"/>
              </a:buClr>
              <a:buSzPts val="1440"/>
              <a:buFont typeface="Arial"/>
              <a:buNone/>
              <a:defRPr sz="1600"/>
            </a:lvl2pPr>
            <a:lvl3pPr marL="1371600" lvl="2" indent="-308610" algn="l" rtl="0">
              <a:lnSpc>
                <a:spcPct val="95000"/>
              </a:lnSpc>
              <a:spcBef>
                <a:spcPts val="400"/>
              </a:spcBef>
              <a:spcAft>
                <a:spcPts val="0"/>
              </a:spcAft>
              <a:buClr>
                <a:srgbClr val="000000"/>
              </a:buClr>
              <a:buSzPts val="1260"/>
              <a:buChar char="•"/>
              <a:defRPr sz="1400"/>
            </a:lvl3pPr>
            <a:lvl4pPr marL="1828800" lvl="3" indent="-317500" algn="l" rtl="0">
              <a:lnSpc>
                <a:spcPct val="108571"/>
              </a:lnSpc>
              <a:spcBef>
                <a:spcPts val="400"/>
              </a:spcBef>
              <a:spcAft>
                <a:spcPts val="0"/>
              </a:spcAft>
              <a:buClr>
                <a:srgbClr val="000000"/>
              </a:buClr>
              <a:buSzPts val="1400"/>
              <a:buChar char="–"/>
              <a:defRPr sz="1400"/>
            </a:lvl4pPr>
            <a:lvl5pPr marL="2286000" lvl="4" indent="-228600" algn="l" rtl="0">
              <a:lnSpc>
                <a:spcPct val="108571"/>
              </a:lnSpc>
              <a:spcBef>
                <a:spcPts val="400"/>
              </a:spcBef>
              <a:spcAft>
                <a:spcPts val="0"/>
              </a:spcAft>
              <a:buSzPts val="1260"/>
              <a:buFont typeface="Arial"/>
              <a:buNone/>
              <a:defRPr sz="1400">
                <a:solidFill>
                  <a:schemeClr val="accent3"/>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61" name="Google Shape;2261;gb5461c847b_1_2086"/>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262" name="Google Shape;2262;gb5461c847b_1_2086" descr="Intuit_2016_RGB.eps"/>
          <p:cNvPicPr preferRelativeResize="0"/>
          <p:nvPr/>
        </p:nvPicPr>
        <p:blipFill rotWithShape="1">
          <a:blip r:embed="rId2">
            <a:alphaModFix/>
          </a:blip>
          <a:srcRect/>
          <a:stretch/>
        </p:blipFill>
        <p:spPr>
          <a:xfrm>
            <a:off x="516603" y="6364952"/>
            <a:ext cx="740752" cy="363736"/>
          </a:xfrm>
          <a:prstGeom prst="rect">
            <a:avLst/>
          </a:prstGeom>
          <a:noFill/>
          <a:ln>
            <a:noFill/>
          </a:ln>
        </p:spPr>
      </p:pic>
      <p:sp>
        <p:nvSpPr>
          <p:cNvPr id="2263" name="Google Shape;2263;gb5461c847b_1_2086"/>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US" sz="700" b="0" i="0" u="none" strike="noStrike" cap="none">
                <a:solidFill>
                  <a:schemeClr val="dk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2264" name="Google Shape;2264;gb5461c847b_1_2086"/>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700"/>
              <a:buFont typeface="Arial"/>
              <a:buNone/>
            </a:pPr>
            <a:fld id="{00000000-1234-1234-1234-123412341234}" type="slidenum">
              <a:rPr lang="en-US" sz="700" b="1" i="0" u="none" strike="noStrike" cap="none">
                <a:solidFill>
                  <a:schemeClr val="dk1"/>
                </a:solidFill>
                <a:latin typeface="Arial"/>
                <a:ea typeface="Arial"/>
                <a:cs typeface="Arial"/>
                <a:sym typeface="Arial"/>
              </a:rPr>
              <a:t>‹#›</a:t>
            </a:fld>
            <a:endParaRPr sz="700" b="1" i="0" u="none" strike="noStrike" cap="none">
              <a:solidFill>
                <a:schemeClr val="dk1"/>
              </a:solidFill>
              <a:latin typeface="Arial"/>
              <a:ea typeface="Arial"/>
              <a:cs typeface="Arial"/>
              <a:sym typeface="Arial"/>
            </a:endParaRPr>
          </a:p>
        </p:txBody>
      </p:sp>
      <p:sp>
        <p:nvSpPr>
          <p:cNvPr id="2265" name="Google Shape;2265;gb5461c847b_1_2086"/>
          <p:cNvSpPr>
            <a:spLocks noGrp="1"/>
          </p:cNvSpPr>
          <p:nvPr>
            <p:ph type="pic" idx="2"/>
          </p:nvPr>
        </p:nvSpPr>
        <p:spPr>
          <a:xfrm>
            <a:off x="4418116" y="1589955"/>
            <a:ext cx="3383400" cy="1839000"/>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66" name="Google Shape;2266;gb5461c847b_1_2086"/>
          <p:cNvSpPr>
            <a:spLocks noGrp="1"/>
          </p:cNvSpPr>
          <p:nvPr>
            <p:ph type="pic" idx="3"/>
          </p:nvPr>
        </p:nvSpPr>
        <p:spPr>
          <a:xfrm>
            <a:off x="621076" y="1589955"/>
            <a:ext cx="3383400" cy="1839000"/>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67" name="Google Shape;2267;gb5461c847b_1_2086"/>
          <p:cNvSpPr>
            <a:spLocks noGrp="1"/>
          </p:cNvSpPr>
          <p:nvPr>
            <p:ph type="pic" idx="4"/>
          </p:nvPr>
        </p:nvSpPr>
        <p:spPr>
          <a:xfrm>
            <a:off x="8201622" y="1589955"/>
            <a:ext cx="3383400" cy="1839000"/>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68" name="Google Shape;2268;gb5461c847b_1_2086"/>
          <p:cNvSpPr txBox="1">
            <a:spLocks noGrp="1"/>
          </p:cNvSpPr>
          <p:nvPr>
            <p:ph type="body" idx="5"/>
          </p:nvPr>
        </p:nvSpPr>
        <p:spPr>
          <a:xfrm>
            <a:off x="4367104" y="3601842"/>
            <a:ext cx="3503100" cy="2570400"/>
          </a:xfrm>
          <a:prstGeom prst="rect">
            <a:avLst/>
          </a:prstGeom>
          <a:noFill/>
          <a:ln>
            <a:noFill/>
          </a:ln>
        </p:spPr>
        <p:txBody>
          <a:bodyPr spcFirstLastPara="1" wrap="square" lIns="91400" tIns="45700" rIns="182875" bIns="45700" anchor="t" anchorCtr="0">
            <a:noAutofit/>
          </a:bodyPr>
          <a:lstStyle>
            <a:lvl1pPr marL="457200" lvl="0" indent="-228600" algn="l" rtl="0">
              <a:lnSpc>
                <a:spcPct val="95000"/>
              </a:lnSpc>
              <a:spcBef>
                <a:spcPts val="1800"/>
              </a:spcBef>
              <a:spcAft>
                <a:spcPts val="0"/>
              </a:spcAft>
              <a:buClr>
                <a:schemeClr val="accent1"/>
              </a:buClr>
              <a:buSzPts val="1800"/>
              <a:buFont typeface="Arial"/>
              <a:buNone/>
              <a:defRPr sz="1800"/>
            </a:lvl1pPr>
            <a:lvl2pPr marL="914400" lvl="1" indent="-228600" algn="l" rtl="0">
              <a:lnSpc>
                <a:spcPct val="95000"/>
              </a:lnSpc>
              <a:spcBef>
                <a:spcPts val="400"/>
              </a:spcBef>
              <a:spcAft>
                <a:spcPts val="0"/>
              </a:spcAft>
              <a:buClr>
                <a:srgbClr val="000000"/>
              </a:buClr>
              <a:buSzPts val="1440"/>
              <a:buFont typeface="Arial"/>
              <a:buNone/>
              <a:defRPr sz="1600"/>
            </a:lvl2pPr>
            <a:lvl3pPr marL="1371600" lvl="2" indent="-308610" algn="l" rtl="0">
              <a:lnSpc>
                <a:spcPct val="95000"/>
              </a:lnSpc>
              <a:spcBef>
                <a:spcPts val="400"/>
              </a:spcBef>
              <a:spcAft>
                <a:spcPts val="0"/>
              </a:spcAft>
              <a:buClr>
                <a:srgbClr val="000000"/>
              </a:buClr>
              <a:buSzPts val="1260"/>
              <a:buChar char="•"/>
              <a:defRPr sz="1400"/>
            </a:lvl3pPr>
            <a:lvl4pPr marL="1828800" lvl="3" indent="-317500" algn="l" rtl="0">
              <a:lnSpc>
                <a:spcPct val="108571"/>
              </a:lnSpc>
              <a:spcBef>
                <a:spcPts val="400"/>
              </a:spcBef>
              <a:spcAft>
                <a:spcPts val="0"/>
              </a:spcAft>
              <a:buClr>
                <a:srgbClr val="000000"/>
              </a:buClr>
              <a:buSzPts val="1400"/>
              <a:buChar char="–"/>
              <a:defRPr sz="1400"/>
            </a:lvl4pPr>
            <a:lvl5pPr marL="2286000" lvl="4" indent="-228600" algn="l" rtl="0">
              <a:lnSpc>
                <a:spcPct val="108571"/>
              </a:lnSpc>
              <a:spcBef>
                <a:spcPts val="400"/>
              </a:spcBef>
              <a:spcAft>
                <a:spcPts val="0"/>
              </a:spcAft>
              <a:buSzPts val="1260"/>
              <a:buFont typeface="Arial"/>
              <a:buNone/>
              <a:defRPr sz="1400">
                <a:solidFill>
                  <a:schemeClr val="accent3"/>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269" name="Google Shape;2269;gb5461c847b_1_2086"/>
          <p:cNvSpPr txBox="1">
            <a:spLocks noGrp="1"/>
          </p:cNvSpPr>
          <p:nvPr>
            <p:ph type="body" idx="6"/>
          </p:nvPr>
        </p:nvSpPr>
        <p:spPr>
          <a:xfrm>
            <a:off x="8175991" y="3601842"/>
            <a:ext cx="3450900" cy="2570400"/>
          </a:xfrm>
          <a:prstGeom prst="rect">
            <a:avLst/>
          </a:prstGeom>
          <a:noFill/>
          <a:ln>
            <a:noFill/>
          </a:ln>
        </p:spPr>
        <p:txBody>
          <a:bodyPr spcFirstLastPara="1" wrap="square" lIns="91400" tIns="45700" rIns="182875" bIns="45700" anchor="t" anchorCtr="0">
            <a:noAutofit/>
          </a:bodyPr>
          <a:lstStyle>
            <a:lvl1pPr marL="457200" lvl="0" indent="-228600" algn="l" rtl="0">
              <a:lnSpc>
                <a:spcPct val="95000"/>
              </a:lnSpc>
              <a:spcBef>
                <a:spcPts val="1800"/>
              </a:spcBef>
              <a:spcAft>
                <a:spcPts val="0"/>
              </a:spcAft>
              <a:buClr>
                <a:schemeClr val="accent1"/>
              </a:buClr>
              <a:buSzPts val="1800"/>
              <a:buFont typeface="Arial"/>
              <a:buNone/>
              <a:defRPr sz="1800"/>
            </a:lvl1pPr>
            <a:lvl2pPr marL="914400" lvl="1" indent="-228600" algn="l" rtl="0">
              <a:lnSpc>
                <a:spcPct val="95000"/>
              </a:lnSpc>
              <a:spcBef>
                <a:spcPts val="400"/>
              </a:spcBef>
              <a:spcAft>
                <a:spcPts val="0"/>
              </a:spcAft>
              <a:buClr>
                <a:srgbClr val="000000"/>
              </a:buClr>
              <a:buSzPts val="1440"/>
              <a:buFont typeface="Arial"/>
              <a:buNone/>
              <a:defRPr sz="1600"/>
            </a:lvl2pPr>
            <a:lvl3pPr marL="1371600" lvl="2" indent="-308610" algn="l" rtl="0">
              <a:lnSpc>
                <a:spcPct val="95000"/>
              </a:lnSpc>
              <a:spcBef>
                <a:spcPts val="400"/>
              </a:spcBef>
              <a:spcAft>
                <a:spcPts val="0"/>
              </a:spcAft>
              <a:buClr>
                <a:srgbClr val="000000"/>
              </a:buClr>
              <a:buSzPts val="1260"/>
              <a:buChar char="•"/>
              <a:defRPr sz="1400"/>
            </a:lvl3pPr>
            <a:lvl4pPr marL="1828800" lvl="3" indent="-317500" algn="l" rtl="0">
              <a:lnSpc>
                <a:spcPct val="108571"/>
              </a:lnSpc>
              <a:spcBef>
                <a:spcPts val="400"/>
              </a:spcBef>
              <a:spcAft>
                <a:spcPts val="0"/>
              </a:spcAft>
              <a:buClr>
                <a:srgbClr val="000000"/>
              </a:buClr>
              <a:buSzPts val="1400"/>
              <a:buChar char="–"/>
              <a:defRPr sz="1400"/>
            </a:lvl4pPr>
            <a:lvl5pPr marL="2286000" lvl="4" indent="-228600" algn="l" rtl="0">
              <a:lnSpc>
                <a:spcPct val="108571"/>
              </a:lnSpc>
              <a:spcBef>
                <a:spcPts val="400"/>
              </a:spcBef>
              <a:spcAft>
                <a:spcPts val="0"/>
              </a:spcAft>
              <a:buSzPts val="1260"/>
              <a:buFont typeface="Arial"/>
              <a:buNone/>
              <a:defRPr sz="1400">
                <a:solidFill>
                  <a:schemeClr val="accent3"/>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grpSp>
        <p:nvGrpSpPr>
          <p:cNvPr id="2270" name="Google Shape;2270;gb5461c847b_1_2086"/>
          <p:cNvGrpSpPr/>
          <p:nvPr/>
        </p:nvGrpSpPr>
        <p:grpSpPr>
          <a:xfrm>
            <a:off x="607995" y="-384971"/>
            <a:ext cx="10976721" cy="340523"/>
            <a:chOff x="641881" y="-847090"/>
            <a:chExt cx="10917765" cy="800100"/>
          </a:xfrm>
        </p:grpSpPr>
        <p:grpSp>
          <p:nvGrpSpPr>
            <p:cNvPr id="2271" name="Google Shape;2271;gb5461c847b_1_2086"/>
            <p:cNvGrpSpPr/>
            <p:nvPr/>
          </p:nvGrpSpPr>
          <p:grpSpPr>
            <a:xfrm>
              <a:off x="1423636" y="-847090"/>
              <a:ext cx="139700" cy="800100"/>
              <a:chOff x="1416580" y="455930"/>
              <a:chExt cx="139700" cy="800100"/>
            </a:xfrm>
          </p:grpSpPr>
          <p:cxnSp>
            <p:nvCxnSpPr>
              <p:cNvPr id="2272" name="Google Shape;2272;gb5461c847b_1_208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73" name="Google Shape;2273;gb5461c847b_1_208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74" name="Google Shape;2274;gb5461c847b_1_2086"/>
            <p:cNvGrpSpPr/>
            <p:nvPr/>
          </p:nvGrpSpPr>
          <p:grpSpPr>
            <a:xfrm>
              <a:off x="2345091" y="-847090"/>
              <a:ext cx="139700" cy="800100"/>
              <a:chOff x="2339446" y="455930"/>
              <a:chExt cx="139700" cy="800100"/>
            </a:xfrm>
          </p:grpSpPr>
          <p:cxnSp>
            <p:nvCxnSpPr>
              <p:cNvPr id="2275" name="Google Shape;2275;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76" name="Google Shape;2276;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77" name="Google Shape;2277;gb5461c847b_1_2086"/>
            <p:cNvGrpSpPr/>
            <p:nvPr/>
          </p:nvGrpSpPr>
          <p:grpSpPr>
            <a:xfrm>
              <a:off x="3266546" y="-847090"/>
              <a:ext cx="139700" cy="800100"/>
              <a:chOff x="2339446" y="455930"/>
              <a:chExt cx="139700" cy="800100"/>
            </a:xfrm>
          </p:grpSpPr>
          <p:cxnSp>
            <p:nvCxnSpPr>
              <p:cNvPr id="2278" name="Google Shape;2278;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79" name="Google Shape;2279;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80" name="Google Shape;2280;gb5461c847b_1_2086"/>
            <p:cNvGrpSpPr/>
            <p:nvPr/>
          </p:nvGrpSpPr>
          <p:grpSpPr>
            <a:xfrm>
              <a:off x="4188001" y="-847090"/>
              <a:ext cx="139700" cy="800100"/>
              <a:chOff x="2339446" y="455930"/>
              <a:chExt cx="139700" cy="800100"/>
            </a:xfrm>
          </p:grpSpPr>
          <p:cxnSp>
            <p:nvCxnSpPr>
              <p:cNvPr id="2281" name="Google Shape;2281;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82" name="Google Shape;2282;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83" name="Google Shape;2283;gb5461c847b_1_2086"/>
            <p:cNvGrpSpPr/>
            <p:nvPr/>
          </p:nvGrpSpPr>
          <p:grpSpPr>
            <a:xfrm>
              <a:off x="5109456" y="-847090"/>
              <a:ext cx="139700" cy="800100"/>
              <a:chOff x="2339446" y="455930"/>
              <a:chExt cx="139700" cy="800100"/>
            </a:xfrm>
          </p:grpSpPr>
          <p:cxnSp>
            <p:nvCxnSpPr>
              <p:cNvPr id="2284" name="Google Shape;2284;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85" name="Google Shape;2285;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86" name="Google Shape;2286;gb5461c847b_1_2086"/>
            <p:cNvGrpSpPr/>
            <p:nvPr/>
          </p:nvGrpSpPr>
          <p:grpSpPr>
            <a:xfrm>
              <a:off x="6030911" y="-847090"/>
              <a:ext cx="139700" cy="800100"/>
              <a:chOff x="2339446" y="455930"/>
              <a:chExt cx="139700" cy="800100"/>
            </a:xfrm>
          </p:grpSpPr>
          <p:cxnSp>
            <p:nvCxnSpPr>
              <p:cNvPr id="2287" name="Google Shape;2287;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88" name="Google Shape;2288;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89" name="Google Shape;2289;gb5461c847b_1_2086"/>
            <p:cNvGrpSpPr/>
            <p:nvPr/>
          </p:nvGrpSpPr>
          <p:grpSpPr>
            <a:xfrm>
              <a:off x="6952366" y="-847090"/>
              <a:ext cx="139700" cy="800100"/>
              <a:chOff x="2339446" y="455930"/>
              <a:chExt cx="139700" cy="800100"/>
            </a:xfrm>
          </p:grpSpPr>
          <p:cxnSp>
            <p:nvCxnSpPr>
              <p:cNvPr id="2290" name="Google Shape;2290;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91" name="Google Shape;2291;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92" name="Google Shape;2292;gb5461c847b_1_2086"/>
            <p:cNvGrpSpPr/>
            <p:nvPr/>
          </p:nvGrpSpPr>
          <p:grpSpPr>
            <a:xfrm>
              <a:off x="7873821" y="-847090"/>
              <a:ext cx="139700" cy="800100"/>
              <a:chOff x="2339446" y="455930"/>
              <a:chExt cx="139700" cy="800100"/>
            </a:xfrm>
          </p:grpSpPr>
          <p:cxnSp>
            <p:nvCxnSpPr>
              <p:cNvPr id="2293" name="Google Shape;2293;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94" name="Google Shape;2294;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95" name="Google Shape;2295;gb5461c847b_1_2086"/>
            <p:cNvGrpSpPr/>
            <p:nvPr/>
          </p:nvGrpSpPr>
          <p:grpSpPr>
            <a:xfrm>
              <a:off x="8795276" y="-847090"/>
              <a:ext cx="139700" cy="800100"/>
              <a:chOff x="2339446" y="455930"/>
              <a:chExt cx="139700" cy="800100"/>
            </a:xfrm>
          </p:grpSpPr>
          <p:cxnSp>
            <p:nvCxnSpPr>
              <p:cNvPr id="2296" name="Google Shape;2296;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97" name="Google Shape;2297;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98" name="Google Shape;2298;gb5461c847b_1_2086"/>
            <p:cNvGrpSpPr/>
            <p:nvPr/>
          </p:nvGrpSpPr>
          <p:grpSpPr>
            <a:xfrm>
              <a:off x="9716731" y="-847090"/>
              <a:ext cx="139700" cy="800100"/>
              <a:chOff x="2339446" y="455930"/>
              <a:chExt cx="139700" cy="800100"/>
            </a:xfrm>
          </p:grpSpPr>
          <p:cxnSp>
            <p:nvCxnSpPr>
              <p:cNvPr id="2299" name="Google Shape;2299;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00" name="Google Shape;2300;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01" name="Google Shape;2301;gb5461c847b_1_2086"/>
            <p:cNvGrpSpPr/>
            <p:nvPr/>
          </p:nvGrpSpPr>
          <p:grpSpPr>
            <a:xfrm>
              <a:off x="10638186" y="-847090"/>
              <a:ext cx="139700" cy="800100"/>
              <a:chOff x="2339446" y="455930"/>
              <a:chExt cx="139700" cy="800100"/>
            </a:xfrm>
          </p:grpSpPr>
          <p:cxnSp>
            <p:nvCxnSpPr>
              <p:cNvPr id="2302" name="Google Shape;2302;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03" name="Google Shape;2303;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304" name="Google Shape;2304;gb5461c847b_1_208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305" name="Google Shape;2305;gb5461c847b_1_208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06" name="Google Shape;2306;gb5461c847b_1_2086"/>
          <p:cNvGrpSpPr/>
          <p:nvPr/>
        </p:nvGrpSpPr>
        <p:grpSpPr>
          <a:xfrm>
            <a:off x="607995" y="6946864"/>
            <a:ext cx="10976721" cy="340603"/>
            <a:chOff x="641881" y="-847090"/>
            <a:chExt cx="10917765" cy="800100"/>
          </a:xfrm>
        </p:grpSpPr>
        <p:grpSp>
          <p:nvGrpSpPr>
            <p:cNvPr id="2307" name="Google Shape;2307;gb5461c847b_1_2086"/>
            <p:cNvGrpSpPr/>
            <p:nvPr/>
          </p:nvGrpSpPr>
          <p:grpSpPr>
            <a:xfrm>
              <a:off x="1423636" y="-847090"/>
              <a:ext cx="139700" cy="800100"/>
              <a:chOff x="1416580" y="455930"/>
              <a:chExt cx="139700" cy="800100"/>
            </a:xfrm>
          </p:grpSpPr>
          <p:cxnSp>
            <p:nvCxnSpPr>
              <p:cNvPr id="2308" name="Google Shape;2308;gb5461c847b_1_208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09" name="Google Shape;2309;gb5461c847b_1_208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10" name="Google Shape;2310;gb5461c847b_1_2086"/>
            <p:cNvGrpSpPr/>
            <p:nvPr/>
          </p:nvGrpSpPr>
          <p:grpSpPr>
            <a:xfrm>
              <a:off x="2345091" y="-847090"/>
              <a:ext cx="139700" cy="800100"/>
              <a:chOff x="2339446" y="455930"/>
              <a:chExt cx="139700" cy="800100"/>
            </a:xfrm>
          </p:grpSpPr>
          <p:cxnSp>
            <p:nvCxnSpPr>
              <p:cNvPr id="2311" name="Google Shape;2311;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12" name="Google Shape;2312;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13" name="Google Shape;2313;gb5461c847b_1_2086"/>
            <p:cNvGrpSpPr/>
            <p:nvPr/>
          </p:nvGrpSpPr>
          <p:grpSpPr>
            <a:xfrm>
              <a:off x="3266546" y="-847090"/>
              <a:ext cx="139700" cy="800100"/>
              <a:chOff x="2339446" y="455930"/>
              <a:chExt cx="139700" cy="800100"/>
            </a:xfrm>
          </p:grpSpPr>
          <p:cxnSp>
            <p:nvCxnSpPr>
              <p:cNvPr id="2314" name="Google Shape;2314;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15" name="Google Shape;2315;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16" name="Google Shape;2316;gb5461c847b_1_2086"/>
            <p:cNvGrpSpPr/>
            <p:nvPr/>
          </p:nvGrpSpPr>
          <p:grpSpPr>
            <a:xfrm>
              <a:off x="4188001" y="-847090"/>
              <a:ext cx="139700" cy="800100"/>
              <a:chOff x="2339446" y="455930"/>
              <a:chExt cx="139700" cy="800100"/>
            </a:xfrm>
          </p:grpSpPr>
          <p:cxnSp>
            <p:nvCxnSpPr>
              <p:cNvPr id="2317" name="Google Shape;2317;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18" name="Google Shape;2318;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19" name="Google Shape;2319;gb5461c847b_1_2086"/>
            <p:cNvGrpSpPr/>
            <p:nvPr/>
          </p:nvGrpSpPr>
          <p:grpSpPr>
            <a:xfrm>
              <a:off x="5109456" y="-847090"/>
              <a:ext cx="139700" cy="800100"/>
              <a:chOff x="2339446" y="455930"/>
              <a:chExt cx="139700" cy="800100"/>
            </a:xfrm>
          </p:grpSpPr>
          <p:cxnSp>
            <p:nvCxnSpPr>
              <p:cNvPr id="2320" name="Google Shape;2320;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21" name="Google Shape;2321;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22" name="Google Shape;2322;gb5461c847b_1_2086"/>
            <p:cNvGrpSpPr/>
            <p:nvPr/>
          </p:nvGrpSpPr>
          <p:grpSpPr>
            <a:xfrm>
              <a:off x="6030911" y="-847090"/>
              <a:ext cx="139700" cy="800100"/>
              <a:chOff x="2339446" y="455930"/>
              <a:chExt cx="139700" cy="800100"/>
            </a:xfrm>
          </p:grpSpPr>
          <p:cxnSp>
            <p:nvCxnSpPr>
              <p:cNvPr id="2323" name="Google Shape;2323;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24" name="Google Shape;2324;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25" name="Google Shape;2325;gb5461c847b_1_2086"/>
            <p:cNvGrpSpPr/>
            <p:nvPr/>
          </p:nvGrpSpPr>
          <p:grpSpPr>
            <a:xfrm>
              <a:off x="6952366" y="-847090"/>
              <a:ext cx="139700" cy="800100"/>
              <a:chOff x="2339446" y="455930"/>
              <a:chExt cx="139700" cy="800100"/>
            </a:xfrm>
          </p:grpSpPr>
          <p:cxnSp>
            <p:nvCxnSpPr>
              <p:cNvPr id="2326" name="Google Shape;2326;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27" name="Google Shape;2327;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28" name="Google Shape;2328;gb5461c847b_1_2086"/>
            <p:cNvGrpSpPr/>
            <p:nvPr/>
          </p:nvGrpSpPr>
          <p:grpSpPr>
            <a:xfrm>
              <a:off x="7873821" y="-847090"/>
              <a:ext cx="139700" cy="800100"/>
              <a:chOff x="2339446" y="455930"/>
              <a:chExt cx="139700" cy="800100"/>
            </a:xfrm>
          </p:grpSpPr>
          <p:cxnSp>
            <p:nvCxnSpPr>
              <p:cNvPr id="2329" name="Google Shape;2329;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30" name="Google Shape;2330;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31" name="Google Shape;2331;gb5461c847b_1_2086"/>
            <p:cNvGrpSpPr/>
            <p:nvPr/>
          </p:nvGrpSpPr>
          <p:grpSpPr>
            <a:xfrm>
              <a:off x="8795276" y="-847090"/>
              <a:ext cx="139700" cy="800100"/>
              <a:chOff x="2339446" y="455930"/>
              <a:chExt cx="139700" cy="800100"/>
            </a:xfrm>
          </p:grpSpPr>
          <p:cxnSp>
            <p:nvCxnSpPr>
              <p:cNvPr id="2332" name="Google Shape;2332;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33" name="Google Shape;2333;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34" name="Google Shape;2334;gb5461c847b_1_2086"/>
            <p:cNvGrpSpPr/>
            <p:nvPr/>
          </p:nvGrpSpPr>
          <p:grpSpPr>
            <a:xfrm>
              <a:off x="9716731" y="-847090"/>
              <a:ext cx="139700" cy="800100"/>
              <a:chOff x="2339446" y="455930"/>
              <a:chExt cx="139700" cy="800100"/>
            </a:xfrm>
          </p:grpSpPr>
          <p:cxnSp>
            <p:nvCxnSpPr>
              <p:cNvPr id="2335" name="Google Shape;2335;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36" name="Google Shape;2336;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37" name="Google Shape;2337;gb5461c847b_1_2086"/>
            <p:cNvGrpSpPr/>
            <p:nvPr/>
          </p:nvGrpSpPr>
          <p:grpSpPr>
            <a:xfrm>
              <a:off x="10638186" y="-847090"/>
              <a:ext cx="139700" cy="800100"/>
              <a:chOff x="2339446" y="455930"/>
              <a:chExt cx="139700" cy="800100"/>
            </a:xfrm>
          </p:grpSpPr>
          <p:cxnSp>
            <p:nvCxnSpPr>
              <p:cNvPr id="2338" name="Google Shape;2338;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39" name="Google Shape;2339;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340" name="Google Shape;2340;gb5461c847b_1_208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341" name="Google Shape;2341;gb5461c847b_1_208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42" name="Google Shape;2342;gb5461c847b_1_2086"/>
          <p:cNvGrpSpPr/>
          <p:nvPr/>
        </p:nvGrpSpPr>
        <p:grpSpPr>
          <a:xfrm>
            <a:off x="-470013" y="334652"/>
            <a:ext cx="409026" cy="6150598"/>
            <a:chOff x="-718569" y="334652"/>
            <a:chExt cx="645558" cy="6150598"/>
          </a:xfrm>
        </p:grpSpPr>
        <p:grpSp>
          <p:nvGrpSpPr>
            <p:cNvPr id="2343" name="Google Shape;2343;gb5461c847b_1_2086"/>
            <p:cNvGrpSpPr/>
            <p:nvPr/>
          </p:nvGrpSpPr>
          <p:grpSpPr>
            <a:xfrm rot="-5400000">
              <a:off x="-421394" y="5495990"/>
              <a:ext cx="70688" cy="626078"/>
              <a:chOff x="1416580" y="455930"/>
              <a:chExt cx="139700" cy="800100"/>
            </a:xfrm>
          </p:grpSpPr>
          <p:cxnSp>
            <p:nvCxnSpPr>
              <p:cNvPr id="2344" name="Google Shape;2344;gb5461c847b_1_208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45" name="Google Shape;2345;gb5461c847b_1_208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46" name="Google Shape;2346;gb5461c847b_1_2086"/>
            <p:cNvGrpSpPr/>
            <p:nvPr/>
          </p:nvGrpSpPr>
          <p:grpSpPr>
            <a:xfrm rot="-5400000">
              <a:off x="-440874" y="5020423"/>
              <a:ext cx="70688" cy="626078"/>
              <a:chOff x="2339446" y="455930"/>
              <a:chExt cx="139700" cy="800100"/>
            </a:xfrm>
          </p:grpSpPr>
          <p:cxnSp>
            <p:nvCxnSpPr>
              <p:cNvPr id="2347" name="Google Shape;2347;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48" name="Google Shape;2348;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49" name="Google Shape;2349;gb5461c847b_1_2086"/>
            <p:cNvGrpSpPr/>
            <p:nvPr/>
          </p:nvGrpSpPr>
          <p:grpSpPr>
            <a:xfrm rot="-5400000">
              <a:off x="-440874" y="4544845"/>
              <a:ext cx="70688" cy="626078"/>
              <a:chOff x="2339446" y="455930"/>
              <a:chExt cx="139700" cy="800100"/>
            </a:xfrm>
          </p:grpSpPr>
          <p:cxnSp>
            <p:nvCxnSpPr>
              <p:cNvPr id="2350" name="Google Shape;2350;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51" name="Google Shape;2351;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52" name="Google Shape;2352;gb5461c847b_1_2086"/>
            <p:cNvGrpSpPr/>
            <p:nvPr/>
          </p:nvGrpSpPr>
          <p:grpSpPr>
            <a:xfrm rot="-5400000">
              <a:off x="-440874" y="4069265"/>
              <a:ext cx="70688" cy="626078"/>
              <a:chOff x="2339446" y="455930"/>
              <a:chExt cx="139700" cy="800100"/>
            </a:xfrm>
          </p:grpSpPr>
          <p:cxnSp>
            <p:nvCxnSpPr>
              <p:cNvPr id="2353" name="Google Shape;2353;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54" name="Google Shape;2354;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55" name="Google Shape;2355;gb5461c847b_1_2086"/>
            <p:cNvGrpSpPr/>
            <p:nvPr/>
          </p:nvGrpSpPr>
          <p:grpSpPr>
            <a:xfrm rot="-5400000">
              <a:off x="-440874" y="3593686"/>
              <a:ext cx="70688" cy="626078"/>
              <a:chOff x="2339446" y="455930"/>
              <a:chExt cx="139700" cy="800100"/>
            </a:xfrm>
          </p:grpSpPr>
          <p:cxnSp>
            <p:nvCxnSpPr>
              <p:cNvPr id="2356" name="Google Shape;2356;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57" name="Google Shape;2357;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58" name="Google Shape;2358;gb5461c847b_1_2086"/>
            <p:cNvGrpSpPr/>
            <p:nvPr/>
          </p:nvGrpSpPr>
          <p:grpSpPr>
            <a:xfrm rot="-5400000">
              <a:off x="-440874" y="3118107"/>
              <a:ext cx="70688" cy="626078"/>
              <a:chOff x="2339446" y="455930"/>
              <a:chExt cx="139700" cy="800100"/>
            </a:xfrm>
          </p:grpSpPr>
          <p:cxnSp>
            <p:nvCxnSpPr>
              <p:cNvPr id="2359" name="Google Shape;2359;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60" name="Google Shape;2360;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61" name="Google Shape;2361;gb5461c847b_1_2086"/>
            <p:cNvGrpSpPr/>
            <p:nvPr/>
          </p:nvGrpSpPr>
          <p:grpSpPr>
            <a:xfrm rot="-5400000">
              <a:off x="-440874" y="2642529"/>
              <a:ext cx="70688" cy="626078"/>
              <a:chOff x="2339446" y="455930"/>
              <a:chExt cx="139700" cy="800100"/>
            </a:xfrm>
          </p:grpSpPr>
          <p:cxnSp>
            <p:nvCxnSpPr>
              <p:cNvPr id="2362" name="Google Shape;2362;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63" name="Google Shape;2363;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64" name="Google Shape;2364;gb5461c847b_1_2086"/>
            <p:cNvGrpSpPr/>
            <p:nvPr/>
          </p:nvGrpSpPr>
          <p:grpSpPr>
            <a:xfrm rot="-5400000">
              <a:off x="-440874" y="2166949"/>
              <a:ext cx="70688" cy="626078"/>
              <a:chOff x="2339446" y="455930"/>
              <a:chExt cx="139700" cy="800100"/>
            </a:xfrm>
          </p:grpSpPr>
          <p:cxnSp>
            <p:nvCxnSpPr>
              <p:cNvPr id="2365" name="Google Shape;2365;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66" name="Google Shape;2366;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67" name="Google Shape;2367;gb5461c847b_1_2086"/>
            <p:cNvGrpSpPr/>
            <p:nvPr/>
          </p:nvGrpSpPr>
          <p:grpSpPr>
            <a:xfrm rot="-5400000">
              <a:off x="-440874" y="1691370"/>
              <a:ext cx="70688" cy="626078"/>
              <a:chOff x="2339446" y="455930"/>
              <a:chExt cx="139700" cy="800100"/>
            </a:xfrm>
          </p:grpSpPr>
          <p:cxnSp>
            <p:nvCxnSpPr>
              <p:cNvPr id="2368" name="Google Shape;2368;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69" name="Google Shape;2369;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70" name="Google Shape;2370;gb5461c847b_1_2086"/>
            <p:cNvGrpSpPr/>
            <p:nvPr/>
          </p:nvGrpSpPr>
          <p:grpSpPr>
            <a:xfrm rot="-5400000">
              <a:off x="-440874" y="1215791"/>
              <a:ext cx="70688" cy="626078"/>
              <a:chOff x="2339446" y="455930"/>
              <a:chExt cx="139700" cy="800100"/>
            </a:xfrm>
          </p:grpSpPr>
          <p:cxnSp>
            <p:nvCxnSpPr>
              <p:cNvPr id="2371" name="Google Shape;2371;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72" name="Google Shape;2372;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73" name="Google Shape;2373;gb5461c847b_1_2086"/>
            <p:cNvGrpSpPr/>
            <p:nvPr/>
          </p:nvGrpSpPr>
          <p:grpSpPr>
            <a:xfrm rot="-5400000">
              <a:off x="-440873" y="740212"/>
              <a:ext cx="70688" cy="626078"/>
              <a:chOff x="2339446" y="455930"/>
              <a:chExt cx="139700" cy="800100"/>
            </a:xfrm>
          </p:grpSpPr>
          <p:cxnSp>
            <p:nvCxnSpPr>
              <p:cNvPr id="2374" name="Google Shape;2374;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75" name="Google Shape;2375;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376" name="Google Shape;2376;gb5461c847b_1_208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377" name="Google Shape;2377;gb5461c847b_1_208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2378" name="Google Shape;2378;gb5461c847b_1_2086"/>
          <p:cNvGrpSpPr/>
          <p:nvPr/>
        </p:nvGrpSpPr>
        <p:grpSpPr>
          <a:xfrm>
            <a:off x="12303201" y="334652"/>
            <a:ext cx="402118" cy="6150598"/>
            <a:chOff x="-718569" y="334652"/>
            <a:chExt cx="645558" cy="6150598"/>
          </a:xfrm>
        </p:grpSpPr>
        <p:grpSp>
          <p:nvGrpSpPr>
            <p:cNvPr id="2379" name="Google Shape;2379;gb5461c847b_1_2086"/>
            <p:cNvGrpSpPr/>
            <p:nvPr/>
          </p:nvGrpSpPr>
          <p:grpSpPr>
            <a:xfrm rot="-5400000">
              <a:off x="-421394" y="5495990"/>
              <a:ext cx="70688" cy="626078"/>
              <a:chOff x="1416580" y="455930"/>
              <a:chExt cx="139700" cy="800100"/>
            </a:xfrm>
          </p:grpSpPr>
          <p:cxnSp>
            <p:nvCxnSpPr>
              <p:cNvPr id="2380" name="Google Shape;2380;gb5461c847b_1_208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81" name="Google Shape;2381;gb5461c847b_1_208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82" name="Google Shape;2382;gb5461c847b_1_2086"/>
            <p:cNvGrpSpPr/>
            <p:nvPr/>
          </p:nvGrpSpPr>
          <p:grpSpPr>
            <a:xfrm rot="-5400000">
              <a:off x="-440874" y="5020423"/>
              <a:ext cx="70688" cy="626078"/>
              <a:chOff x="2339446" y="455930"/>
              <a:chExt cx="139700" cy="800100"/>
            </a:xfrm>
          </p:grpSpPr>
          <p:cxnSp>
            <p:nvCxnSpPr>
              <p:cNvPr id="2383" name="Google Shape;2383;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84" name="Google Shape;2384;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85" name="Google Shape;2385;gb5461c847b_1_2086"/>
            <p:cNvGrpSpPr/>
            <p:nvPr/>
          </p:nvGrpSpPr>
          <p:grpSpPr>
            <a:xfrm rot="-5400000">
              <a:off x="-440874" y="4544845"/>
              <a:ext cx="70688" cy="626078"/>
              <a:chOff x="2339446" y="455930"/>
              <a:chExt cx="139700" cy="800100"/>
            </a:xfrm>
          </p:grpSpPr>
          <p:cxnSp>
            <p:nvCxnSpPr>
              <p:cNvPr id="2386" name="Google Shape;2386;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87" name="Google Shape;2387;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88" name="Google Shape;2388;gb5461c847b_1_2086"/>
            <p:cNvGrpSpPr/>
            <p:nvPr/>
          </p:nvGrpSpPr>
          <p:grpSpPr>
            <a:xfrm rot="-5400000">
              <a:off x="-440874" y="4069265"/>
              <a:ext cx="70688" cy="626078"/>
              <a:chOff x="2339446" y="455930"/>
              <a:chExt cx="139700" cy="800100"/>
            </a:xfrm>
          </p:grpSpPr>
          <p:cxnSp>
            <p:nvCxnSpPr>
              <p:cNvPr id="2389" name="Google Shape;2389;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90" name="Google Shape;2390;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91" name="Google Shape;2391;gb5461c847b_1_2086"/>
            <p:cNvGrpSpPr/>
            <p:nvPr/>
          </p:nvGrpSpPr>
          <p:grpSpPr>
            <a:xfrm rot="-5400000">
              <a:off x="-440874" y="3593686"/>
              <a:ext cx="70688" cy="626078"/>
              <a:chOff x="2339446" y="455930"/>
              <a:chExt cx="139700" cy="800100"/>
            </a:xfrm>
          </p:grpSpPr>
          <p:cxnSp>
            <p:nvCxnSpPr>
              <p:cNvPr id="2392" name="Google Shape;2392;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93" name="Google Shape;2393;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94" name="Google Shape;2394;gb5461c847b_1_2086"/>
            <p:cNvGrpSpPr/>
            <p:nvPr/>
          </p:nvGrpSpPr>
          <p:grpSpPr>
            <a:xfrm rot="-5400000">
              <a:off x="-440874" y="3118107"/>
              <a:ext cx="70688" cy="626078"/>
              <a:chOff x="2339446" y="455930"/>
              <a:chExt cx="139700" cy="800100"/>
            </a:xfrm>
          </p:grpSpPr>
          <p:cxnSp>
            <p:nvCxnSpPr>
              <p:cNvPr id="2395" name="Google Shape;2395;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96" name="Google Shape;2396;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97" name="Google Shape;2397;gb5461c847b_1_2086"/>
            <p:cNvGrpSpPr/>
            <p:nvPr/>
          </p:nvGrpSpPr>
          <p:grpSpPr>
            <a:xfrm rot="-5400000">
              <a:off x="-440874" y="2642529"/>
              <a:ext cx="70688" cy="626078"/>
              <a:chOff x="2339446" y="455930"/>
              <a:chExt cx="139700" cy="800100"/>
            </a:xfrm>
          </p:grpSpPr>
          <p:cxnSp>
            <p:nvCxnSpPr>
              <p:cNvPr id="2398" name="Google Shape;2398;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99" name="Google Shape;2399;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00" name="Google Shape;2400;gb5461c847b_1_2086"/>
            <p:cNvGrpSpPr/>
            <p:nvPr/>
          </p:nvGrpSpPr>
          <p:grpSpPr>
            <a:xfrm rot="-5400000">
              <a:off x="-440874" y="2166949"/>
              <a:ext cx="70688" cy="626078"/>
              <a:chOff x="2339446" y="455930"/>
              <a:chExt cx="139700" cy="800100"/>
            </a:xfrm>
          </p:grpSpPr>
          <p:cxnSp>
            <p:nvCxnSpPr>
              <p:cNvPr id="2401" name="Google Shape;2401;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02" name="Google Shape;2402;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03" name="Google Shape;2403;gb5461c847b_1_2086"/>
            <p:cNvGrpSpPr/>
            <p:nvPr/>
          </p:nvGrpSpPr>
          <p:grpSpPr>
            <a:xfrm rot="-5400000">
              <a:off x="-440874" y="1691370"/>
              <a:ext cx="70688" cy="626078"/>
              <a:chOff x="2339446" y="455930"/>
              <a:chExt cx="139700" cy="800100"/>
            </a:xfrm>
          </p:grpSpPr>
          <p:cxnSp>
            <p:nvCxnSpPr>
              <p:cNvPr id="2404" name="Google Shape;2404;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05" name="Google Shape;2405;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06" name="Google Shape;2406;gb5461c847b_1_2086"/>
            <p:cNvGrpSpPr/>
            <p:nvPr/>
          </p:nvGrpSpPr>
          <p:grpSpPr>
            <a:xfrm rot="-5400000">
              <a:off x="-440874" y="1215791"/>
              <a:ext cx="70688" cy="626078"/>
              <a:chOff x="2339446" y="455930"/>
              <a:chExt cx="139700" cy="800100"/>
            </a:xfrm>
          </p:grpSpPr>
          <p:cxnSp>
            <p:nvCxnSpPr>
              <p:cNvPr id="2407" name="Google Shape;2407;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08" name="Google Shape;2408;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09" name="Google Shape;2409;gb5461c847b_1_2086"/>
            <p:cNvGrpSpPr/>
            <p:nvPr/>
          </p:nvGrpSpPr>
          <p:grpSpPr>
            <a:xfrm rot="-5400000">
              <a:off x="-440873" y="740212"/>
              <a:ext cx="70688" cy="626078"/>
              <a:chOff x="2339446" y="455930"/>
              <a:chExt cx="139700" cy="800100"/>
            </a:xfrm>
          </p:grpSpPr>
          <p:cxnSp>
            <p:nvCxnSpPr>
              <p:cNvPr id="2410" name="Google Shape;2410;gb5461c847b_1_208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11" name="Google Shape;2411;gb5461c847b_1_208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412" name="Google Shape;2412;gb5461c847b_1_208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413" name="Google Shape;2413;gb5461c847b_1_208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cxnSp>
        <p:nvCxnSpPr>
          <p:cNvPr id="2414" name="Google Shape;2414;gb5461c847b_1_2086"/>
          <p:cNvCxnSpPr/>
          <p:nvPr/>
        </p:nvCxnSpPr>
        <p:spPr>
          <a:xfrm>
            <a:off x="4190967" y="1562100"/>
            <a:ext cx="0" cy="4610100"/>
          </a:xfrm>
          <a:prstGeom prst="straightConnector1">
            <a:avLst/>
          </a:prstGeom>
          <a:noFill/>
          <a:ln w="19050" cap="flat" cmpd="sng">
            <a:solidFill>
              <a:srgbClr val="C7CAD0"/>
            </a:solidFill>
            <a:prstDash val="solid"/>
            <a:round/>
            <a:headEnd type="none" w="sm" len="sm"/>
            <a:tailEnd type="none" w="sm" len="sm"/>
          </a:ln>
        </p:spPr>
      </p:cxnSp>
      <p:cxnSp>
        <p:nvCxnSpPr>
          <p:cNvPr id="2415" name="Google Shape;2415;gb5461c847b_1_2086"/>
          <p:cNvCxnSpPr/>
          <p:nvPr/>
        </p:nvCxnSpPr>
        <p:spPr>
          <a:xfrm>
            <a:off x="8015990" y="1562100"/>
            <a:ext cx="0" cy="4610100"/>
          </a:xfrm>
          <a:prstGeom prst="straightConnector1">
            <a:avLst/>
          </a:prstGeom>
          <a:noFill/>
          <a:ln w="19050" cap="flat" cmpd="sng">
            <a:solidFill>
              <a:srgbClr val="C7CAD0"/>
            </a:solidFill>
            <a:prstDash val="solid"/>
            <a:round/>
            <a:headEnd type="none" w="sm" len="sm"/>
            <a:tailEnd type="none" w="sm" len="sm"/>
          </a:ln>
        </p:spPr>
      </p:cxn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 Round Photo-Right Facing">
  <p:cSld name="Quote + Round Photo-Right Facing">
    <p:spTree>
      <p:nvGrpSpPr>
        <p:cNvPr id="1" name="Shape 2416"/>
        <p:cNvGrpSpPr/>
        <p:nvPr/>
      </p:nvGrpSpPr>
      <p:grpSpPr>
        <a:xfrm>
          <a:off x="0" y="0"/>
          <a:ext cx="0" cy="0"/>
          <a:chOff x="0" y="0"/>
          <a:chExt cx="0" cy="0"/>
        </a:xfrm>
      </p:grpSpPr>
      <p:sp>
        <p:nvSpPr>
          <p:cNvPr id="2417" name="Google Shape;2417;gb5461c847b_1_2243"/>
          <p:cNvSpPr>
            <a:spLocks noGrp="1"/>
          </p:cNvSpPr>
          <p:nvPr>
            <p:ph type="pic" idx="2"/>
          </p:nvPr>
        </p:nvSpPr>
        <p:spPr>
          <a:xfrm>
            <a:off x="653142" y="860294"/>
            <a:ext cx="5290200" cy="5290200"/>
          </a:xfrm>
          <a:prstGeom prst="ellipse">
            <a:avLst/>
          </a:prstGeom>
          <a:no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18" name="Google Shape;2418;gb5461c847b_1_2243"/>
          <p:cNvSpPr txBox="1">
            <a:spLocks noGrp="1"/>
          </p:cNvSpPr>
          <p:nvPr>
            <p:ph type="body" idx="1"/>
          </p:nvPr>
        </p:nvSpPr>
        <p:spPr>
          <a:xfrm>
            <a:off x="6138862" y="2645228"/>
            <a:ext cx="5411700" cy="2150700"/>
          </a:xfrm>
          <a:prstGeom prst="rect">
            <a:avLst/>
          </a:prstGeom>
          <a:noFill/>
          <a:ln>
            <a:noFill/>
          </a:ln>
        </p:spPr>
        <p:txBody>
          <a:bodyPr spcFirstLastPara="1" wrap="square" lIns="91400" tIns="45700" rIns="91400" bIns="45700" anchor="ctr" anchorCtr="0">
            <a:noAutofit/>
          </a:bodyPr>
          <a:lstStyle>
            <a:lvl1pPr marL="457200" lvl="0" indent="-228600" algn="l" rtl="0">
              <a:lnSpc>
                <a:spcPct val="95000"/>
              </a:lnSpc>
              <a:spcBef>
                <a:spcPts val="1800"/>
              </a:spcBef>
              <a:spcAft>
                <a:spcPts val="0"/>
              </a:spcAft>
              <a:buClr>
                <a:schemeClr val="dk1"/>
              </a:buClr>
              <a:buSzPts val="2400"/>
              <a:buFont typeface="Arial"/>
              <a:buNone/>
              <a:defRPr sz="2400" b="0" i="0">
                <a:solidFill>
                  <a:schemeClr val="dk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2880"/>
              <a:buFont typeface="Arial"/>
              <a:buNone/>
              <a:defRPr sz="3200"/>
            </a:lvl2pPr>
            <a:lvl3pPr marL="1371600" lvl="2" indent="-388619" algn="l" rtl="0">
              <a:lnSpc>
                <a:spcPct val="95000"/>
              </a:lnSpc>
              <a:spcBef>
                <a:spcPts val="400"/>
              </a:spcBef>
              <a:spcAft>
                <a:spcPts val="0"/>
              </a:spcAft>
              <a:buClr>
                <a:srgbClr val="000000"/>
              </a:buClr>
              <a:buSzPts val="2520"/>
              <a:buChar char="•"/>
              <a:defRPr sz="2800"/>
            </a:lvl3pPr>
            <a:lvl4pPr marL="1828800" lvl="3" indent="-381000" algn="l" rtl="0">
              <a:lnSpc>
                <a:spcPct val="63333"/>
              </a:lnSpc>
              <a:spcBef>
                <a:spcPts val="400"/>
              </a:spcBef>
              <a:spcAft>
                <a:spcPts val="0"/>
              </a:spcAft>
              <a:buClr>
                <a:srgbClr val="000000"/>
              </a:buClr>
              <a:buSzPts val="2400"/>
              <a:buChar char="–"/>
              <a:defRPr sz="2400"/>
            </a:lvl4pPr>
            <a:lvl5pPr marL="2286000" lvl="4" indent="-228600" algn="l" rtl="0">
              <a:lnSpc>
                <a:spcPct val="76000"/>
              </a:lnSpc>
              <a:spcBef>
                <a:spcPts val="400"/>
              </a:spcBef>
              <a:spcAft>
                <a:spcPts val="0"/>
              </a:spcAft>
              <a:buSzPts val="1800"/>
              <a:buFont typeface="Arial"/>
              <a:buNone/>
              <a:defRPr sz="20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 Square Photo-Left Facing">
  <p:cSld name="Quote + Square Photo-Left Facing">
    <p:spTree>
      <p:nvGrpSpPr>
        <p:cNvPr id="1" name="Shape 2419"/>
        <p:cNvGrpSpPr/>
        <p:nvPr/>
      </p:nvGrpSpPr>
      <p:grpSpPr>
        <a:xfrm>
          <a:off x="0" y="0"/>
          <a:ext cx="0" cy="0"/>
          <a:chOff x="0" y="0"/>
          <a:chExt cx="0" cy="0"/>
        </a:xfrm>
      </p:grpSpPr>
      <p:sp>
        <p:nvSpPr>
          <p:cNvPr id="2420" name="Google Shape;2420;gb5461c847b_1_2246"/>
          <p:cNvSpPr txBox="1">
            <a:spLocks noGrp="1"/>
          </p:cNvSpPr>
          <p:nvPr>
            <p:ph type="body" idx="1"/>
          </p:nvPr>
        </p:nvSpPr>
        <p:spPr>
          <a:xfrm>
            <a:off x="487362" y="2645228"/>
            <a:ext cx="5411700" cy="2150700"/>
          </a:xfrm>
          <a:prstGeom prst="rect">
            <a:avLst/>
          </a:prstGeom>
          <a:noFill/>
          <a:ln>
            <a:noFill/>
          </a:ln>
        </p:spPr>
        <p:txBody>
          <a:bodyPr spcFirstLastPara="1" wrap="square" lIns="91400" tIns="45700" rIns="91400" bIns="45700" anchor="ctr" anchorCtr="0">
            <a:noAutofit/>
          </a:bodyPr>
          <a:lstStyle>
            <a:lvl1pPr marL="457200" lvl="0" indent="-228600" algn="l" rtl="0">
              <a:lnSpc>
                <a:spcPct val="95000"/>
              </a:lnSpc>
              <a:spcBef>
                <a:spcPts val="1800"/>
              </a:spcBef>
              <a:spcAft>
                <a:spcPts val="0"/>
              </a:spcAft>
              <a:buClr>
                <a:schemeClr val="dk1"/>
              </a:buClr>
              <a:buSzPts val="2400"/>
              <a:buFont typeface="Arial"/>
              <a:buNone/>
              <a:defRPr sz="2400" b="0" i="0">
                <a:solidFill>
                  <a:schemeClr val="dk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2880"/>
              <a:buFont typeface="Arial"/>
              <a:buNone/>
              <a:defRPr sz="3200"/>
            </a:lvl2pPr>
            <a:lvl3pPr marL="1371600" lvl="2" indent="-388619" algn="l" rtl="0">
              <a:lnSpc>
                <a:spcPct val="95000"/>
              </a:lnSpc>
              <a:spcBef>
                <a:spcPts val="400"/>
              </a:spcBef>
              <a:spcAft>
                <a:spcPts val="0"/>
              </a:spcAft>
              <a:buClr>
                <a:srgbClr val="000000"/>
              </a:buClr>
              <a:buSzPts val="2520"/>
              <a:buChar char="•"/>
              <a:defRPr sz="2800"/>
            </a:lvl3pPr>
            <a:lvl4pPr marL="1828800" lvl="3" indent="-381000" algn="l" rtl="0">
              <a:lnSpc>
                <a:spcPct val="63333"/>
              </a:lnSpc>
              <a:spcBef>
                <a:spcPts val="400"/>
              </a:spcBef>
              <a:spcAft>
                <a:spcPts val="0"/>
              </a:spcAft>
              <a:buClr>
                <a:srgbClr val="000000"/>
              </a:buClr>
              <a:buSzPts val="2400"/>
              <a:buChar char="–"/>
              <a:defRPr sz="2400"/>
            </a:lvl4pPr>
            <a:lvl5pPr marL="2286000" lvl="4" indent="-228600" algn="l" rtl="0">
              <a:lnSpc>
                <a:spcPct val="76000"/>
              </a:lnSpc>
              <a:spcBef>
                <a:spcPts val="400"/>
              </a:spcBef>
              <a:spcAft>
                <a:spcPts val="0"/>
              </a:spcAft>
              <a:buSzPts val="1800"/>
              <a:buFont typeface="Arial"/>
              <a:buNone/>
              <a:defRPr sz="20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421" name="Google Shape;2421;gb5461c847b_1_2246"/>
          <p:cNvSpPr>
            <a:spLocks noGrp="1"/>
          </p:cNvSpPr>
          <p:nvPr>
            <p:ph type="pic" idx="2"/>
          </p:nvPr>
        </p:nvSpPr>
        <p:spPr>
          <a:xfrm>
            <a:off x="6094412" y="0"/>
            <a:ext cx="6094500" cy="6858000"/>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photo">
  <p:cSld name="Full photo">
    <p:bg>
      <p:bgPr>
        <a:solidFill>
          <a:schemeClr val="dk1"/>
        </a:solidFill>
        <a:effectLst/>
      </p:bgPr>
    </p:bg>
    <p:spTree>
      <p:nvGrpSpPr>
        <p:cNvPr id="1" name="Shape 743"/>
        <p:cNvGrpSpPr/>
        <p:nvPr/>
      </p:nvGrpSpPr>
      <p:grpSpPr>
        <a:xfrm>
          <a:off x="0" y="0"/>
          <a:ext cx="0" cy="0"/>
          <a:chOff x="0" y="0"/>
          <a:chExt cx="0" cy="0"/>
        </a:xfrm>
      </p:grpSpPr>
      <p:sp>
        <p:nvSpPr>
          <p:cNvPr id="744" name="Google Shape;744;p46"/>
          <p:cNvSpPr>
            <a:spLocks noGrp="1"/>
          </p:cNvSpPr>
          <p:nvPr>
            <p:ph type="pic" idx="2"/>
          </p:nvPr>
        </p:nvSpPr>
        <p:spPr>
          <a:xfrm>
            <a:off x="0" y="0"/>
            <a:ext cx="12188700" cy="6858000"/>
          </a:xfrm>
          <a:prstGeom prst="rect">
            <a:avLst/>
          </a:prstGeom>
          <a:solidFill>
            <a:schemeClr val="dk1"/>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686B71"/>
              </a:buClr>
              <a:buSzPts val="1800"/>
              <a:buFont typeface="Arial"/>
              <a:buNone/>
              <a:defRPr sz="1800" b="1" i="0" u="none" strike="noStrike" cap="none">
                <a:solidFill>
                  <a:srgbClr val="686B71"/>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745" name="Google Shape;745;p46" descr="Intuit_2016_RGB.eps"/>
          <p:cNvPicPr preferRelativeResize="0"/>
          <p:nvPr/>
        </p:nvPicPr>
        <p:blipFill rotWithShape="1">
          <a:blip r:embed="rId2">
            <a:alphaModFix/>
          </a:blip>
          <a:srcRect/>
          <a:stretch/>
        </p:blipFill>
        <p:spPr>
          <a:xfrm>
            <a:off x="516603" y="6364952"/>
            <a:ext cx="740752" cy="363736"/>
          </a:xfrm>
          <a:prstGeom prst="rect">
            <a:avLst/>
          </a:prstGeom>
          <a:noFill/>
          <a:ln>
            <a:noFill/>
          </a:ln>
        </p:spPr>
      </p:pic>
      <p:sp>
        <p:nvSpPr>
          <p:cNvPr id="746" name="Google Shape;746;p46"/>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747" name="Google Shape;747;p46"/>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esktop product view - white">
  <p:cSld name="Desktop product view - white">
    <p:bg>
      <p:bgPr>
        <a:solidFill>
          <a:schemeClr val="lt1"/>
        </a:solidFill>
        <a:effectLst/>
      </p:bgPr>
    </p:bg>
    <p:spTree>
      <p:nvGrpSpPr>
        <p:cNvPr id="1" name="Shape 2422"/>
        <p:cNvGrpSpPr/>
        <p:nvPr/>
      </p:nvGrpSpPr>
      <p:grpSpPr>
        <a:xfrm>
          <a:off x="0" y="0"/>
          <a:ext cx="0" cy="0"/>
          <a:chOff x="0" y="0"/>
          <a:chExt cx="0" cy="0"/>
        </a:xfrm>
      </p:grpSpPr>
      <p:sp>
        <p:nvSpPr>
          <p:cNvPr id="2423" name="Google Shape;2423;gb5461c847b_1_2249"/>
          <p:cNvSpPr txBox="1">
            <a:spLocks noGrp="1"/>
          </p:cNvSpPr>
          <p:nvPr>
            <p:ph type="title"/>
          </p:nvPr>
        </p:nvSpPr>
        <p:spPr>
          <a:xfrm>
            <a:off x="-1" y="457200"/>
            <a:ext cx="12188700" cy="546600"/>
          </a:xfrm>
          <a:prstGeom prst="rect">
            <a:avLst/>
          </a:prstGeom>
          <a:noFill/>
          <a:ln>
            <a:noFill/>
          </a:ln>
        </p:spPr>
        <p:txBody>
          <a:bodyPr spcFirstLastPara="1" wrap="square" lIns="91400" tIns="45700" rIns="91400" bIns="45700" anchor="t" anchorCtr="0">
            <a:noAutofit/>
          </a:bodyPr>
          <a:lstStyle>
            <a:lvl1pPr lvl="0" algn="ctr" rtl="0">
              <a:lnSpc>
                <a:spcPct val="95000"/>
              </a:lnSpc>
              <a:spcBef>
                <a:spcPts val="0"/>
              </a:spcBef>
              <a:spcAft>
                <a:spcPts val="0"/>
              </a:spcAft>
              <a:buClr>
                <a:schemeClr val="dk1"/>
              </a:buClr>
              <a:buSzPts val="3000"/>
              <a:buFont typeface="Arial"/>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24" name="Google Shape;2424;gb5461c847b_1_2249"/>
          <p:cNvSpPr/>
          <p:nvPr/>
        </p:nvSpPr>
        <p:spPr>
          <a:xfrm>
            <a:off x="1480747" y="1359554"/>
            <a:ext cx="9220200" cy="578100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Arial"/>
              <a:ea typeface="Arial"/>
              <a:cs typeface="Arial"/>
              <a:sym typeface="Arial"/>
            </a:endParaRPr>
          </a:p>
        </p:txBody>
      </p:sp>
      <p:pic>
        <p:nvPicPr>
          <p:cNvPr id="2425" name="Google Shape;2425;gb5461c847b_1_2249"/>
          <p:cNvPicPr preferRelativeResize="0"/>
          <p:nvPr/>
        </p:nvPicPr>
        <p:blipFill rotWithShape="1">
          <a:blip r:embed="rId2">
            <a:alphaModFix/>
          </a:blip>
          <a:srcRect/>
          <a:stretch/>
        </p:blipFill>
        <p:spPr>
          <a:xfrm>
            <a:off x="1262218" y="1215294"/>
            <a:ext cx="9622594" cy="6472339"/>
          </a:xfrm>
          <a:prstGeom prst="rect">
            <a:avLst/>
          </a:prstGeom>
          <a:noFill/>
          <a:ln>
            <a:noFill/>
          </a:ln>
          <a:effectLst>
            <a:outerShdw blurRad="127000" dist="12700" dir="16200000" rotWithShape="0">
              <a:srgbClr val="000000">
                <a:alpha val="28630"/>
              </a:srgbClr>
            </a:outerShdw>
          </a:effectLst>
        </p:spPr>
      </p:pic>
      <p:sp>
        <p:nvSpPr>
          <p:cNvPr id="2426" name="Google Shape;2426;gb5461c847b_1_2249"/>
          <p:cNvSpPr>
            <a:spLocks noGrp="1"/>
          </p:cNvSpPr>
          <p:nvPr>
            <p:ph type="pic" idx="2"/>
          </p:nvPr>
        </p:nvSpPr>
        <p:spPr>
          <a:xfrm>
            <a:off x="1512901" y="1571527"/>
            <a:ext cx="9130800" cy="5687700"/>
          </a:xfrm>
          <a:prstGeom prst="rect">
            <a:avLst/>
          </a:prstGeom>
          <a:solidFill>
            <a:srgbClr val="FCFDFC"/>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800"/>
              <a:buFont typeface="Arial"/>
              <a:buNone/>
              <a:defRPr sz="18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Column">
  <p:cSld name="1-Column">
    <p:spTree>
      <p:nvGrpSpPr>
        <p:cNvPr id="1" name="Shape 2427"/>
        <p:cNvGrpSpPr/>
        <p:nvPr/>
      </p:nvGrpSpPr>
      <p:grpSpPr>
        <a:xfrm>
          <a:off x="0" y="0"/>
          <a:ext cx="0" cy="0"/>
          <a:chOff x="0" y="0"/>
          <a:chExt cx="0" cy="0"/>
        </a:xfrm>
      </p:grpSpPr>
      <p:sp>
        <p:nvSpPr>
          <p:cNvPr id="2428" name="Google Shape;2428;gb5461c847b_1_2254"/>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30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29" name="Google Shape;2429;gb5461c847b_1_2254"/>
          <p:cNvSpPr txBox="1">
            <a:spLocks noGrp="1"/>
          </p:cNvSpPr>
          <p:nvPr>
            <p:ph type="body" idx="1"/>
          </p:nvPr>
        </p:nvSpPr>
        <p:spPr>
          <a:xfrm>
            <a:off x="514238" y="1572986"/>
            <a:ext cx="11107500" cy="45339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1800"/>
              <a:buNone/>
              <a:defRPr/>
            </a:lvl1pPr>
            <a:lvl2pPr marL="914400" lvl="1" indent="-228600" algn="l" rtl="0">
              <a:lnSpc>
                <a:spcPct val="95000"/>
              </a:lnSpc>
              <a:spcBef>
                <a:spcPts val="400"/>
              </a:spcBef>
              <a:spcAft>
                <a:spcPts val="0"/>
              </a:spcAft>
              <a:buClr>
                <a:srgbClr val="000000"/>
              </a:buClr>
              <a:buSzPts val="1620"/>
              <a:buNone/>
              <a:defRPr/>
            </a:lvl2pPr>
            <a:lvl3pPr marL="1371600" lvl="2" indent="-331469" algn="l" rtl="0">
              <a:lnSpc>
                <a:spcPct val="95000"/>
              </a:lnSpc>
              <a:spcBef>
                <a:spcPts val="400"/>
              </a:spcBef>
              <a:spcAft>
                <a:spcPts val="0"/>
              </a:spcAft>
              <a:buClr>
                <a:srgbClr val="000000"/>
              </a:buClr>
              <a:buSzPts val="1620"/>
              <a:buChar char="•"/>
              <a:defRPr/>
            </a:lvl3pPr>
            <a:lvl4pPr marL="1828800" lvl="3" indent="-342900" algn="l" rtl="0">
              <a:lnSpc>
                <a:spcPct val="84444"/>
              </a:lnSpc>
              <a:spcBef>
                <a:spcPts val="400"/>
              </a:spcBef>
              <a:spcAft>
                <a:spcPts val="0"/>
              </a:spcAft>
              <a:buClr>
                <a:srgbClr val="000000"/>
              </a:buClr>
              <a:buSzPts val="1800"/>
              <a:buChar char="–"/>
              <a:defRPr/>
            </a:lvl4pPr>
            <a:lvl5pPr marL="2286000" lvl="4" indent="-228600" algn="l" rtl="0">
              <a:lnSpc>
                <a:spcPct val="84444"/>
              </a:lnSpc>
              <a:spcBef>
                <a:spcPts val="400"/>
              </a:spcBef>
              <a:spcAft>
                <a:spcPts val="0"/>
              </a:spcAft>
              <a:buSzPts val="1620"/>
              <a:buNone/>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Column with bang box">
  <p:cSld name="1-Column with bang box">
    <p:spTree>
      <p:nvGrpSpPr>
        <p:cNvPr id="1" name="Shape 2430"/>
        <p:cNvGrpSpPr/>
        <p:nvPr/>
      </p:nvGrpSpPr>
      <p:grpSpPr>
        <a:xfrm>
          <a:off x="0" y="0"/>
          <a:ext cx="0" cy="0"/>
          <a:chOff x="0" y="0"/>
          <a:chExt cx="0" cy="0"/>
        </a:xfrm>
      </p:grpSpPr>
      <p:sp>
        <p:nvSpPr>
          <p:cNvPr id="2431" name="Google Shape;2431;gb5461c847b_1_2257"/>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32" name="Google Shape;2432;gb5461c847b_1_2257"/>
          <p:cNvSpPr txBox="1"/>
          <p:nvPr/>
        </p:nvSpPr>
        <p:spPr>
          <a:xfrm>
            <a:off x="597395" y="5715000"/>
            <a:ext cx="10983300" cy="457200"/>
          </a:xfrm>
          <a:prstGeom prst="rect">
            <a:avLst/>
          </a:prstGeom>
          <a:solidFill>
            <a:srgbClr val="F0F2F4"/>
          </a:solidFill>
          <a:ln w="25400" cap="rnd" cmpd="sng">
            <a:solidFill>
              <a:srgbClr val="B9BCBF"/>
            </a:solidFill>
            <a:prstDash val="solid"/>
            <a:round/>
            <a:headEnd type="none" w="sm" len="sm"/>
            <a:tailEnd type="none" w="sm" len="sm"/>
          </a:ln>
        </p:spPr>
        <p:txBody>
          <a:bodyPr spcFirstLastPara="1" wrap="square" lIns="182875" tIns="137150" rIns="182875" bIns="182875" anchor="t" anchorCtr="0">
            <a:noAutofit/>
          </a:bodyPr>
          <a:lstStyle/>
          <a:p>
            <a:pPr marL="0" marR="0" lvl="0" indent="0" algn="ctr" rtl="0">
              <a:lnSpc>
                <a:spcPct val="114000"/>
              </a:lnSpc>
              <a:spcBef>
                <a:spcPts val="0"/>
              </a:spcBef>
              <a:spcAft>
                <a:spcPts val="0"/>
              </a:spcAft>
              <a:buClr>
                <a:srgbClr val="FFFFFF"/>
              </a:buClr>
              <a:buSzPts val="1800"/>
              <a:buFont typeface="Helvetica Neue"/>
              <a:buNone/>
            </a:pPr>
            <a:endParaRPr sz="1800" b="1" i="0" u="none" strike="noStrike" cap="none">
              <a:solidFill>
                <a:srgbClr val="FFFFFF"/>
              </a:solidFill>
              <a:latin typeface="Arial"/>
              <a:ea typeface="Arial"/>
              <a:cs typeface="Arial"/>
              <a:sym typeface="Arial"/>
            </a:endParaRPr>
          </a:p>
        </p:txBody>
      </p:sp>
      <p:sp>
        <p:nvSpPr>
          <p:cNvPr id="2433" name="Google Shape;2433;gb5461c847b_1_2257"/>
          <p:cNvSpPr txBox="1">
            <a:spLocks noGrp="1"/>
          </p:cNvSpPr>
          <p:nvPr>
            <p:ph type="body" idx="1"/>
          </p:nvPr>
        </p:nvSpPr>
        <p:spPr>
          <a:xfrm>
            <a:off x="514238" y="1572986"/>
            <a:ext cx="11107500" cy="38481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1800"/>
              <a:buNone/>
              <a:defRPr/>
            </a:lvl1pPr>
            <a:lvl2pPr marL="914400" lvl="1" indent="-228600" algn="l" rtl="0">
              <a:lnSpc>
                <a:spcPct val="95000"/>
              </a:lnSpc>
              <a:spcBef>
                <a:spcPts val="400"/>
              </a:spcBef>
              <a:spcAft>
                <a:spcPts val="0"/>
              </a:spcAft>
              <a:buClr>
                <a:srgbClr val="000000"/>
              </a:buClr>
              <a:buSzPts val="1620"/>
              <a:buNone/>
              <a:defRPr/>
            </a:lvl2pPr>
            <a:lvl3pPr marL="1371600" lvl="2" indent="-331469" algn="l" rtl="0">
              <a:lnSpc>
                <a:spcPct val="95000"/>
              </a:lnSpc>
              <a:spcBef>
                <a:spcPts val="400"/>
              </a:spcBef>
              <a:spcAft>
                <a:spcPts val="0"/>
              </a:spcAft>
              <a:buClr>
                <a:srgbClr val="000000"/>
              </a:buClr>
              <a:buSzPts val="1620"/>
              <a:buChar char="•"/>
              <a:defRPr/>
            </a:lvl3pPr>
            <a:lvl4pPr marL="1828800" lvl="3" indent="-342900" algn="l" rtl="0">
              <a:lnSpc>
                <a:spcPct val="84444"/>
              </a:lnSpc>
              <a:spcBef>
                <a:spcPts val="400"/>
              </a:spcBef>
              <a:spcAft>
                <a:spcPts val="0"/>
              </a:spcAft>
              <a:buClr>
                <a:srgbClr val="000000"/>
              </a:buClr>
              <a:buSzPts val="1800"/>
              <a:buChar char="–"/>
              <a:defRPr/>
            </a:lvl4pPr>
            <a:lvl5pPr marL="2286000" lvl="4" indent="-228600" algn="l" rtl="0">
              <a:lnSpc>
                <a:spcPct val="84444"/>
              </a:lnSpc>
              <a:spcBef>
                <a:spcPts val="400"/>
              </a:spcBef>
              <a:spcAft>
                <a:spcPts val="0"/>
              </a:spcAft>
              <a:buSzPts val="1620"/>
              <a:buNone/>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434" name="Google Shape;2434;gb5461c847b_1_2257"/>
          <p:cNvSpPr txBox="1">
            <a:spLocks noGrp="1"/>
          </p:cNvSpPr>
          <p:nvPr>
            <p:ph type="body" idx="2"/>
          </p:nvPr>
        </p:nvSpPr>
        <p:spPr>
          <a:xfrm>
            <a:off x="619125" y="5771198"/>
            <a:ext cx="10961700" cy="365100"/>
          </a:xfrm>
          <a:prstGeom prst="rect">
            <a:avLst/>
          </a:prstGeom>
          <a:noFill/>
          <a:ln>
            <a:noFill/>
          </a:ln>
        </p:spPr>
        <p:txBody>
          <a:bodyPr spcFirstLastPara="1" wrap="square" lIns="91400" tIns="45700" rIns="91400" bIns="45700" anchor="ctr" anchorCtr="0">
            <a:noAutofit/>
          </a:bodyPr>
          <a:lstStyle>
            <a:lvl1pPr marL="457200" lvl="0" indent="-228600" algn="ctr" rtl="0">
              <a:lnSpc>
                <a:spcPct val="95000"/>
              </a:lnSpc>
              <a:spcBef>
                <a:spcPts val="1800"/>
              </a:spcBef>
              <a:spcAft>
                <a:spcPts val="0"/>
              </a:spcAft>
              <a:buClr>
                <a:schemeClr val="dk1"/>
              </a:buClr>
              <a:buSzPts val="1400"/>
              <a:buFont typeface="Arial"/>
              <a:buNone/>
              <a:defRPr sz="1400" b="1" i="0">
                <a:solidFill>
                  <a:schemeClr val="dk1"/>
                </a:solidFill>
                <a:latin typeface="Arial"/>
                <a:ea typeface="Arial"/>
                <a:cs typeface="Arial"/>
                <a:sym typeface="Arial"/>
              </a:defRPr>
            </a:lvl1pPr>
            <a:lvl2pPr marL="914400" lvl="1" indent="-228600" algn="l" rtl="0">
              <a:lnSpc>
                <a:spcPct val="95000"/>
              </a:lnSpc>
              <a:spcBef>
                <a:spcPts val="400"/>
              </a:spcBef>
              <a:spcAft>
                <a:spcPts val="0"/>
              </a:spcAft>
              <a:buClr>
                <a:srgbClr val="000000"/>
              </a:buClr>
              <a:buSzPts val="1620"/>
              <a:buNone/>
              <a:defRPr/>
            </a:lvl2pPr>
            <a:lvl3pPr marL="1371600" lvl="2" indent="-331469" algn="l" rtl="0">
              <a:lnSpc>
                <a:spcPct val="95000"/>
              </a:lnSpc>
              <a:spcBef>
                <a:spcPts val="400"/>
              </a:spcBef>
              <a:spcAft>
                <a:spcPts val="0"/>
              </a:spcAft>
              <a:buClr>
                <a:srgbClr val="000000"/>
              </a:buClr>
              <a:buSzPts val="1620"/>
              <a:buChar char="•"/>
              <a:defRPr/>
            </a:lvl3pPr>
            <a:lvl4pPr marL="1828800" lvl="3" indent="-342900" algn="l" rtl="0">
              <a:lnSpc>
                <a:spcPct val="84444"/>
              </a:lnSpc>
              <a:spcBef>
                <a:spcPts val="400"/>
              </a:spcBef>
              <a:spcAft>
                <a:spcPts val="0"/>
              </a:spcAft>
              <a:buClr>
                <a:srgbClr val="000000"/>
              </a:buClr>
              <a:buSzPts val="1800"/>
              <a:buChar char="–"/>
              <a:defRPr/>
            </a:lvl4pPr>
            <a:lvl5pPr marL="2286000" lvl="4" indent="-228600" algn="l" rtl="0">
              <a:lnSpc>
                <a:spcPct val="84444"/>
              </a:lnSpc>
              <a:spcBef>
                <a:spcPts val="400"/>
              </a:spcBef>
              <a:spcAft>
                <a:spcPts val="0"/>
              </a:spcAft>
              <a:buSzPts val="1620"/>
              <a:buNone/>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ed visual with subtitle">
  <p:cSld name="Captioned visual with subtitle">
    <p:spTree>
      <p:nvGrpSpPr>
        <p:cNvPr id="1" name="Shape 2435"/>
        <p:cNvGrpSpPr/>
        <p:nvPr/>
      </p:nvGrpSpPr>
      <p:grpSpPr>
        <a:xfrm>
          <a:off x="0" y="0"/>
          <a:ext cx="0" cy="0"/>
          <a:chOff x="0" y="0"/>
          <a:chExt cx="0" cy="0"/>
        </a:xfrm>
      </p:grpSpPr>
      <p:sp>
        <p:nvSpPr>
          <p:cNvPr id="2436" name="Google Shape;2436;gb5461c847b_1_2262"/>
          <p:cNvSpPr txBox="1">
            <a:spLocks noGrp="1"/>
          </p:cNvSpPr>
          <p:nvPr>
            <p:ph type="body" idx="1"/>
          </p:nvPr>
        </p:nvSpPr>
        <p:spPr>
          <a:xfrm>
            <a:off x="8227896" y="1562100"/>
            <a:ext cx="3378600" cy="46149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1800"/>
              <a:buFont typeface="Arial"/>
              <a:buNone/>
              <a:defRPr sz="1800">
                <a:solidFill>
                  <a:schemeClr val="accent1"/>
                </a:solidFill>
              </a:defRPr>
            </a:lvl1pPr>
            <a:lvl2pPr marL="914400" lvl="1" indent="-228600" algn="l" rtl="0">
              <a:lnSpc>
                <a:spcPct val="95000"/>
              </a:lnSpc>
              <a:spcBef>
                <a:spcPts val="400"/>
              </a:spcBef>
              <a:spcAft>
                <a:spcPts val="0"/>
              </a:spcAft>
              <a:buClr>
                <a:srgbClr val="000000"/>
              </a:buClr>
              <a:buSzPts val="1620"/>
              <a:buFont typeface="Arial"/>
              <a:buNone/>
              <a:defRPr sz="1800">
                <a:solidFill>
                  <a:srgbClr val="000000"/>
                </a:solidFill>
              </a:defRPr>
            </a:lvl2pPr>
            <a:lvl3pPr marL="1371600" lvl="2" indent="-320039" algn="l" rtl="0">
              <a:lnSpc>
                <a:spcPct val="95000"/>
              </a:lnSpc>
              <a:spcBef>
                <a:spcPts val="400"/>
              </a:spcBef>
              <a:spcAft>
                <a:spcPts val="0"/>
              </a:spcAft>
              <a:buClr>
                <a:srgbClr val="000000"/>
              </a:buClr>
              <a:buSzPts val="1440"/>
              <a:buChar char="•"/>
              <a:defRPr sz="1600">
                <a:solidFill>
                  <a:srgbClr val="000000"/>
                </a:solidFill>
              </a:defRPr>
            </a:lvl3pPr>
            <a:lvl4pPr marL="1828800" lvl="3" indent="-330200" algn="l" rtl="0">
              <a:lnSpc>
                <a:spcPct val="95000"/>
              </a:lnSpc>
              <a:spcBef>
                <a:spcPts val="400"/>
              </a:spcBef>
              <a:spcAft>
                <a:spcPts val="0"/>
              </a:spcAft>
              <a:buClr>
                <a:srgbClr val="000000"/>
              </a:buClr>
              <a:buSzPts val="1600"/>
              <a:buChar char="–"/>
              <a:defRPr sz="1600">
                <a:solidFill>
                  <a:srgbClr val="000000"/>
                </a:solidFill>
              </a:defRPr>
            </a:lvl4pPr>
            <a:lvl5pPr marL="2286000" lvl="4" indent="-228600" algn="l" rtl="0">
              <a:lnSpc>
                <a:spcPct val="108571"/>
              </a:lnSpc>
              <a:spcBef>
                <a:spcPts val="400"/>
              </a:spcBef>
              <a:spcAft>
                <a:spcPts val="0"/>
              </a:spcAft>
              <a:buSzPts val="1260"/>
              <a:buFont typeface="Arial"/>
              <a:buNone/>
              <a:defRPr sz="1400">
                <a:solidFill>
                  <a:srgbClr val="000000"/>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437" name="Google Shape;2437;gb5461c847b_1_2262"/>
          <p:cNvSpPr txBox="1">
            <a:spLocks noGrp="1"/>
          </p:cNvSpPr>
          <p:nvPr>
            <p:ph type="body" idx="2"/>
          </p:nvPr>
        </p:nvSpPr>
        <p:spPr>
          <a:xfrm>
            <a:off x="610447" y="1562100"/>
            <a:ext cx="7240500" cy="46101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rgbClr val="D8D8D8"/>
              </a:buClr>
              <a:buSzPts val="2000"/>
              <a:buFont typeface="Arial"/>
              <a:buNone/>
              <a:defRPr sz="2000" b="1">
                <a:solidFill>
                  <a:srgbClr val="D8D8D8"/>
                </a:solidFill>
              </a:defRPr>
            </a:lvl1pPr>
            <a:lvl2pPr marL="914400" lvl="1" indent="-228600" algn="l" rtl="0">
              <a:lnSpc>
                <a:spcPct val="95000"/>
              </a:lnSpc>
              <a:spcBef>
                <a:spcPts val="400"/>
              </a:spcBef>
              <a:spcAft>
                <a:spcPts val="0"/>
              </a:spcAft>
              <a:buClr>
                <a:schemeClr val="lt2"/>
              </a:buClr>
              <a:buSzPts val="1710"/>
              <a:buFont typeface="Arial"/>
              <a:buNone/>
              <a:defRPr sz="1900"/>
            </a:lvl2pPr>
            <a:lvl3pPr marL="1371600" lvl="2" indent="-337185" algn="l" rtl="0">
              <a:lnSpc>
                <a:spcPct val="95000"/>
              </a:lnSpc>
              <a:spcBef>
                <a:spcPts val="400"/>
              </a:spcBef>
              <a:spcAft>
                <a:spcPts val="0"/>
              </a:spcAft>
              <a:buClr>
                <a:srgbClr val="000000"/>
              </a:buClr>
              <a:buSzPts val="1710"/>
              <a:buChar char="•"/>
              <a:defRPr sz="1900"/>
            </a:lvl3pPr>
            <a:lvl4pPr marL="1828800" lvl="3" indent="-349250" algn="l" rtl="0">
              <a:lnSpc>
                <a:spcPct val="80000"/>
              </a:lnSpc>
              <a:spcBef>
                <a:spcPts val="400"/>
              </a:spcBef>
              <a:spcAft>
                <a:spcPts val="0"/>
              </a:spcAft>
              <a:buClr>
                <a:srgbClr val="000000"/>
              </a:buClr>
              <a:buSzPts val="1900"/>
              <a:buChar char="–"/>
              <a:defRPr sz="1900"/>
            </a:lvl4pPr>
            <a:lvl5pPr marL="2286000" lvl="4" indent="-228600" algn="l" rtl="0">
              <a:lnSpc>
                <a:spcPct val="101333"/>
              </a:lnSpc>
              <a:spcBef>
                <a:spcPts val="400"/>
              </a:spcBef>
              <a:spcAft>
                <a:spcPts val="0"/>
              </a:spcAft>
              <a:buSzPts val="1350"/>
              <a:buFont typeface="Arial"/>
              <a:buNone/>
              <a:defRPr sz="15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438" name="Google Shape;2438;gb5461c847b_1_2262"/>
          <p:cNvSpPr txBox="1">
            <a:spLocks noGrp="1"/>
          </p:cNvSpPr>
          <p:nvPr>
            <p:ph type="body" idx="3"/>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rtl="0">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rtl="0">
              <a:lnSpc>
                <a:spcPct val="95000"/>
              </a:lnSpc>
              <a:spcBef>
                <a:spcPts val="400"/>
              </a:spcBef>
              <a:spcAft>
                <a:spcPts val="0"/>
              </a:spcAft>
              <a:buClr>
                <a:schemeClr val="lt2"/>
              </a:buClr>
              <a:buSzPts val="144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440"/>
              <a:buFont typeface="Arial"/>
              <a:buNone/>
              <a:defRPr sz="1600" b="0" i="0">
                <a:solidFill>
                  <a:schemeClr val="lt2"/>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439" name="Google Shape;2439;gb5461c847b_1_2262"/>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Subtitle Captioned Visual">
  <p:cSld name="1_Subtitle Captioned Visual">
    <p:spTree>
      <p:nvGrpSpPr>
        <p:cNvPr id="1" name="Shape 2440"/>
        <p:cNvGrpSpPr/>
        <p:nvPr/>
      </p:nvGrpSpPr>
      <p:grpSpPr>
        <a:xfrm>
          <a:off x="0" y="0"/>
          <a:ext cx="0" cy="0"/>
          <a:chOff x="0" y="0"/>
          <a:chExt cx="0" cy="0"/>
        </a:xfrm>
      </p:grpSpPr>
      <p:sp>
        <p:nvSpPr>
          <p:cNvPr id="2441" name="Google Shape;2441;gb5461c847b_1_2267"/>
          <p:cNvSpPr txBox="1">
            <a:spLocks noGrp="1"/>
          </p:cNvSpPr>
          <p:nvPr>
            <p:ph type="body" idx="1"/>
          </p:nvPr>
        </p:nvSpPr>
        <p:spPr>
          <a:xfrm>
            <a:off x="529635" y="1562100"/>
            <a:ext cx="3378600" cy="46149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chemeClr val="accent1"/>
              </a:buClr>
              <a:buSzPts val="1800"/>
              <a:buFont typeface="Arial"/>
              <a:buNone/>
              <a:defRPr sz="1800">
                <a:solidFill>
                  <a:schemeClr val="accent1"/>
                </a:solidFill>
              </a:defRPr>
            </a:lvl1pPr>
            <a:lvl2pPr marL="914400" lvl="1" indent="-228600" algn="l" rtl="0">
              <a:lnSpc>
                <a:spcPct val="95000"/>
              </a:lnSpc>
              <a:spcBef>
                <a:spcPts val="400"/>
              </a:spcBef>
              <a:spcAft>
                <a:spcPts val="0"/>
              </a:spcAft>
              <a:buClr>
                <a:srgbClr val="000000"/>
              </a:buClr>
              <a:buSzPts val="1620"/>
              <a:buFont typeface="Arial"/>
              <a:buNone/>
              <a:defRPr sz="1800">
                <a:solidFill>
                  <a:srgbClr val="000000"/>
                </a:solidFill>
              </a:defRPr>
            </a:lvl2pPr>
            <a:lvl3pPr marL="1371600" lvl="2" indent="-320039" algn="l" rtl="0">
              <a:lnSpc>
                <a:spcPct val="95000"/>
              </a:lnSpc>
              <a:spcBef>
                <a:spcPts val="400"/>
              </a:spcBef>
              <a:spcAft>
                <a:spcPts val="0"/>
              </a:spcAft>
              <a:buClr>
                <a:srgbClr val="000000"/>
              </a:buClr>
              <a:buSzPts val="1440"/>
              <a:buChar char="•"/>
              <a:defRPr sz="1600">
                <a:solidFill>
                  <a:srgbClr val="000000"/>
                </a:solidFill>
              </a:defRPr>
            </a:lvl3pPr>
            <a:lvl4pPr marL="1828800" lvl="3" indent="-330200" algn="l" rtl="0">
              <a:lnSpc>
                <a:spcPct val="95000"/>
              </a:lnSpc>
              <a:spcBef>
                <a:spcPts val="400"/>
              </a:spcBef>
              <a:spcAft>
                <a:spcPts val="0"/>
              </a:spcAft>
              <a:buClr>
                <a:srgbClr val="000000"/>
              </a:buClr>
              <a:buSzPts val="1600"/>
              <a:buChar char="–"/>
              <a:defRPr sz="1600">
                <a:solidFill>
                  <a:srgbClr val="000000"/>
                </a:solidFill>
              </a:defRPr>
            </a:lvl4pPr>
            <a:lvl5pPr marL="2286000" lvl="4" indent="-228600" algn="l" rtl="0">
              <a:lnSpc>
                <a:spcPct val="108571"/>
              </a:lnSpc>
              <a:spcBef>
                <a:spcPts val="400"/>
              </a:spcBef>
              <a:spcAft>
                <a:spcPts val="0"/>
              </a:spcAft>
              <a:buSzPts val="1260"/>
              <a:buFont typeface="Arial"/>
              <a:buNone/>
              <a:defRPr sz="1400">
                <a:solidFill>
                  <a:srgbClr val="000000"/>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442" name="Google Shape;2442;gb5461c847b_1_2267"/>
          <p:cNvSpPr txBox="1">
            <a:spLocks noGrp="1"/>
          </p:cNvSpPr>
          <p:nvPr>
            <p:ph type="body" idx="2"/>
          </p:nvPr>
        </p:nvSpPr>
        <p:spPr>
          <a:xfrm>
            <a:off x="4340372" y="1562100"/>
            <a:ext cx="7240500" cy="46101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1800"/>
              </a:spcBef>
              <a:spcAft>
                <a:spcPts val="0"/>
              </a:spcAft>
              <a:buClr>
                <a:srgbClr val="D8D8D8"/>
              </a:buClr>
              <a:buSzPts val="2000"/>
              <a:buFont typeface="Arial"/>
              <a:buNone/>
              <a:defRPr sz="2000" b="1">
                <a:solidFill>
                  <a:srgbClr val="D8D8D8"/>
                </a:solidFill>
              </a:defRPr>
            </a:lvl1pPr>
            <a:lvl2pPr marL="914400" lvl="1" indent="-228600" algn="l" rtl="0">
              <a:lnSpc>
                <a:spcPct val="95000"/>
              </a:lnSpc>
              <a:spcBef>
                <a:spcPts val="400"/>
              </a:spcBef>
              <a:spcAft>
                <a:spcPts val="0"/>
              </a:spcAft>
              <a:buClr>
                <a:schemeClr val="lt2"/>
              </a:buClr>
              <a:buSzPts val="1710"/>
              <a:buFont typeface="Arial"/>
              <a:buNone/>
              <a:defRPr sz="1900"/>
            </a:lvl2pPr>
            <a:lvl3pPr marL="1371600" lvl="2" indent="-337185" algn="l" rtl="0">
              <a:lnSpc>
                <a:spcPct val="95000"/>
              </a:lnSpc>
              <a:spcBef>
                <a:spcPts val="400"/>
              </a:spcBef>
              <a:spcAft>
                <a:spcPts val="0"/>
              </a:spcAft>
              <a:buClr>
                <a:srgbClr val="000000"/>
              </a:buClr>
              <a:buSzPts val="1710"/>
              <a:buChar char="•"/>
              <a:defRPr sz="1900"/>
            </a:lvl3pPr>
            <a:lvl4pPr marL="1828800" lvl="3" indent="-349250" algn="l" rtl="0">
              <a:lnSpc>
                <a:spcPct val="80000"/>
              </a:lnSpc>
              <a:spcBef>
                <a:spcPts val="400"/>
              </a:spcBef>
              <a:spcAft>
                <a:spcPts val="0"/>
              </a:spcAft>
              <a:buClr>
                <a:srgbClr val="000000"/>
              </a:buClr>
              <a:buSzPts val="1900"/>
              <a:buChar char="–"/>
              <a:defRPr sz="1900"/>
            </a:lvl4pPr>
            <a:lvl5pPr marL="2286000" lvl="4" indent="-228600" algn="l" rtl="0">
              <a:lnSpc>
                <a:spcPct val="101333"/>
              </a:lnSpc>
              <a:spcBef>
                <a:spcPts val="400"/>
              </a:spcBef>
              <a:spcAft>
                <a:spcPts val="0"/>
              </a:spcAft>
              <a:buSzPts val="1350"/>
              <a:buFont typeface="Arial"/>
              <a:buNone/>
              <a:defRPr sz="1500"/>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443" name="Google Shape;2443;gb5461c847b_1_2267"/>
          <p:cNvSpPr txBox="1">
            <a:spLocks noGrp="1"/>
          </p:cNvSpPr>
          <p:nvPr>
            <p:ph type="body" idx="3"/>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rtl="0">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rtl="0">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rtl="0">
              <a:lnSpc>
                <a:spcPct val="95000"/>
              </a:lnSpc>
              <a:spcBef>
                <a:spcPts val="400"/>
              </a:spcBef>
              <a:spcAft>
                <a:spcPts val="0"/>
              </a:spcAft>
              <a:buClr>
                <a:schemeClr val="lt2"/>
              </a:buClr>
              <a:buSzPts val="144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440"/>
              <a:buFont typeface="Arial"/>
              <a:buNone/>
              <a:defRPr sz="1600" b="0" i="0">
                <a:solidFill>
                  <a:schemeClr val="lt2"/>
                </a:solidFill>
              </a:defRPr>
            </a:lvl5pPr>
            <a:lvl6pPr marL="2743200" lvl="5" indent="-342900" algn="l" rtl="0">
              <a:lnSpc>
                <a:spcPct val="95000"/>
              </a:lnSpc>
              <a:spcBef>
                <a:spcPts val="400"/>
              </a:spcBef>
              <a:spcAft>
                <a:spcPts val="0"/>
              </a:spcAft>
              <a:buClr>
                <a:schemeClr val="dk1"/>
              </a:buClr>
              <a:buSzPts val="1800"/>
              <a:buChar char="•"/>
              <a:defRPr/>
            </a:lvl6pPr>
            <a:lvl7pPr marL="3200400" lvl="6" indent="-342900" algn="l" rtl="0">
              <a:lnSpc>
                <a:spcPct val="95000"/>
              </a:lnSpc>
              <a:spcBef>
                <a:spcPts val="400"/>
              </a:spcBef>
              <a:spcAft>
                <a:spcPts val="0"/>
              </a:spcAft>
              <a:buClr>
                <a:schemeClr val="dk1"/>
              </a:buClr>
              <a:buSzPts val="1800"/>
              <a:buChar char="•"/>
              <a:defRPr/>
            </a:lvl7pPr>
            <a:lvl8pPr marL="3657600" lvl="7" indent="-342900" algn="l" rtl="0">
              <a:lnSpc>
                <a:spcPct val="95000"/>
              </a:lnSpc>
              <a:spcBef>
                <a:spcPts val="400"/>
              </a:spcBef>
              <a:spcAft>
                <a:spcPts val="0"/>
              </a:spcAft>
              <a:buClr>
                <a:schemeClr val="dk1"/>
              </a:buClr>
              <a:buSzPts val="1800"/>
              <a:buChar char="•"/>
              <a:defRPr/>
            </a:lvl8pPr>
            <a:lvl9pPr marL="4114800" lvl="8" indent="-342900" algn="l" rtl="0">
              <a:lnSpc>
                <a:spcPct val="95000"/>
              </a:lnSpc>
              <a:spcBef>
                <a:spcPts val="400"/>
              </a:spcBef>
              <a:spcAft>
                <a:spcPts val="400"/>
              </a:spcAft>
              <a:buClr>
                <a:schemeClr val="dk1"/>
              </a:buClr>
              <a:buSzPts val="1800"/>
              <a:buChar char="•"/>
              <a:defRPr/>
            </a:lvl9pPr>
          </a:lstStyle>
          <a:p>
            <a:endParaRPr/>
          </a:p>
        </p:txBody>
      </p:sp>
      <p:sp>
        <p:nvSpPr>
          <p:cNvPr id="2444" name="Google Shape;2444;gb5461c847b_1_2267"/>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rtl="0">
              <a:lnSpc>
                <a:spcPct val="95000"/>
              </a:lnSpc>
              <a:spcBef>
                <a:spcPts val="0"/>
              </a:spcBef>
              <a:spcAft>
                <a:spcPts val="0"/>
              </a:spcAft>
              <a:buClr>
                <a:srgbClr val="00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914400"/>
            <a:ext cx="10969943" cy="1143000"/>
          </a:xfrm>
        </p:spPr>
        <p:txBody>
          <a:bodyPr/>
          <a:lstStyle/>
          <a:p>
            <a:r>
              <a:rPr lang="en-US"/>
              <a:t>Click to edit Master title style</a:t>
            </a:r>
          </a:p>
        </p:txBody>
      </p:sp>
      <p:sp>
        <p:nvSpPr>
          <p:cNvPr id="3" name="Content Placeholder 2"/>
          <p:cNvSpPr>
            <a:spLocks noGrp="1"/>
          </p:cNvSpPr>
          <p:nvPr>
            <p:ph idx="1"/>
          </p:nvPr>
        </p:nvSpPr>
        <p:spPr>
          <a:xfrm>
            <a:off x="609441" y="2377440"/>
            <a:ext cx="10969943"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73296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photos">
  <p:cSld name="3 photos">
    <p:bg>
      <p:bgPr>
        <a:solidFill>
          <a:schemeClr val="lt1"/>
        </a:solidFill>
        <a:effectLst/>
      </p:bgPr>
    </p:bg>
    <p:spTree>
      <p:nvGrpSpPr>
        <p:cNvPr id="1" name="Shape 748"/>
        <p:cNvGrpSpPr/>
        <p:nvPr/>
      </p:nvGrpSpPr>
      <p:grpSpPr>
        <a:xfrm>
          <a:off x="0" y="0"/>
          <a:ext cx="0" cy="0"/>
          <a:chOff x="0" y="0"/>
          <a:chExt cx="0" cy="0"/>
        </a:xfrm>
      </p:grpSpPr>
      <p:pic>
        <p:nvPicPr>
          <p:cNvPr id="749" name="Google Shape;749;p47" descr="Intuit_2016_RGB.eps"/>
          <p:cNvPicPr preferRelativeResize="0"/>
          <p:nvPr/>
        </p:nvPicPr>
        <p:blipFill rotWithShape="1">
          <a:blip r:embed="rId2">
            <a:alphaModFix/>
          </a:blip>
          <a:srcRect/>
          <a:stretch/>
        </p:blipFill>
        <p:spPr>
          <a:xfrm>
            <a:off x="516603" y="6364952"/>
            <a:ext cx="740752" cy="363736"/>
          </a:xfrm>
          <a:prstGeom prst="rect">
            <a:avLst/>
          </a:prstGeom>
          <a:noFill/>
          <a:ln>
            <a:noFill/>
          </a:ln>
        </p:spPr>
      </p:pic>
      <p:sp>
        <p:nvSpPr>
          <p:cNvPr id="750" name="Google Shape;750;p47"/>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751" name="Google Shape;751;p47"/>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
        <p:nvSpPr>
          <p:cNvPr id="752" name="Google Shape;752;p47"/>
          <p:cNvSpPr>
            <a:spLocks noGrp="1"/>
          </p:cNvSpPr>
          <p:nvPr>
            <p:ph type="pic" idx="2"/>
          </p:nvPr>
        </p:nvSpPr>
        <p:spPr>
          <a:xfrm>
            <a:off x="4204552" y="0"/>
            <a:ext cx="7984200" cy="6858000"/>
          </a:xfrm>
          <a:prstGeom prst="rect">
            <a:avLst/>
          </a:prstGeom>
          <a:solidFill>
            <a:srgbClr val="E7E8E9"/>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B9BCBF"/>
              </a:buClr>
              <a:buSzPts val="2400"/>
              <a:buFont typeface="Arial"/>
              <a:buNone/>
              <a:defRPr sz="2400" b="1" i="0" u="none" strike="noStrike" cap="none">
                <a:solidFill>
                  <a:srgbClr val="B9BCBF"/>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3" name="Google Shape;753;p47"/>
          <p:cNvSpPr>
            <a:spLocks noGrp="1"/>
          </p:cNvSpPr>
          <p:nvPr>
            <p:ph type="pic" idx="3"/>
          </p:nvPr>
        </p:nvSpPr>
        <p:spPr>
          <a:xfrm>
            <a:off x="0" y="0"/>
            <a:ext cx="4003800" cy="2297100"/>
          </a:xfrm>
          <a:prstGeom prst="rect">
            <a:avLst/>
          </a:prstGeom>
          <a:solidFill>
            <a:srgbClr val="E7E8E9"/>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B9BCBF"/>
              </a:buClr>
              <a:buSzPts val="2400"/>
              <a:buFont typeface="Arial"/>
              <a:buNone/>
              <a:defRPr sz="2400" b="1" i="0" u="none" strike="noStrike" cap="none">
                <a:solidFill>
                  <a:srgbClr val="B9BCBF"/>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4" name="Google Shape;754;p47"/>
          <p:cNvSpPr>
            <a:spLocks noGrp="1"/>
          </p:cNvSpPr>
          <p:nvPr>
            <p:ph type="pic" idx="4"/>
          </p:nvPr>
        </p:nvSpPr>
        <p:spPr>
          <a:xfrm>
            <a:off x="0" y="2516458"/>
            <a:ext cx="4003800" cy="4341600"/>
          </a:xfrm>
          <a:prstGeom prst="rect">
            <a:avLst/>
          </a:prstGeom>
          <a:solidFill>
            <a:srgbClr val="E7E8E9"/>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B9BCBF"/>
              </a:buClr>
              <a:buSzPts val="2400"/>
              <a:buFont typeface="Arial"/>
              <a:buNone/>
              <a:defRPr sz="2400" b="1" i="0" u="none" strike="noStrike" cap="none">
                <a:solidFill>
                  <a:srgbClr val="B9BCBF"/>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lf mobile on left with photo ">
  <p:cSld name="Half mobile on left with photo ">
    <p:bg>
      <p:bgPr>
        <a:solidFill>
          <a:schemeClr val="lt1"/>
        </a:solidFill>
        <a:effectLst/>
      </p:bgPr>
    </p:bg>
    <p:spTree>
      <p:nvGrpSpPr>
        <p:cNvPr id="1" name="Shape 755"/>
        <p:cNvGrpSpPr/>
        <p:nvPr/>
      </p:nvGrpSpPr>
      <p:grpSpPr>
        <a:xfrm>
          <a:off x="0" y="0"/>
          <a:ext cx="0" cy="0"/>
          <a:chOff x="0" y="0"/>
          <a:chExt cx="0" cy="0"/>
        </a:xfrm>
      </p:grpSpPr>
      <p:pic>
        <p:nvPicPr>
          <p:cNvPr id="756" name="Google Shape;756;p48"/>
          <p:cNvPicPr preferRelativeResize="0"/>
          <p:nvPr/>
        </p:nvPicPr>
        <p:blipFill rotWithShape="1">
          <a:blip r:embed="rId2">
            <a:alphaModFix/>
          </a:blip>
          <a:srcRect/>
          <a:stretch/>
        </p:blipFill>
        <p:spPr>
          <a:xfrm>
            <a:off x="-1" y="0"/>
            <a:ext cx="12188822" cy="6858002"/>
          </a:xfrm>
          <a:prstGeom prst="rect">
            <a:avLst/>
          </a:prstGeom>
          <a:noFill/>
          <a:ln>
            <a:noFill/>
          </a:ln>
        </p:spPr>
      </p:pic>
      <p:grpSp>
        <p:nvGrpSpPr>
          <p:cNvPr id="757" name="Google Shape;757;p48"/>
          <p:cNvGrpSpPr/>
          <p:nvPr/>
        </p:nvGrpSpPr>
        <p:grpSpPr>
          <a:xfrm>
            <a:off x="1501617" y="636948"/>
            <a:ext cx="4694465" cy="9567955"/>
            <a:chOff x="1405119" y="547358"/>
            <a:chExt cx="4916700" cy="10020900"/>
          </a:xfrm>
        </p:grpSpPr>
        <p:sp>
          <p:nvSpPr>
            <p:cNvPr id="758" name="Google Shape;758;p48"/>
            <p:cNvSpPr/>
            <p:nvPr/>
          </p:nvSpPr>
          <p:spPr>
            <a:xfrm>
              <a:off x="1405119" y="547358"/>
              <a:ext cx="4916700" cy="100209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59" name="Google Shape;759;p48"/>
            <p:cNvSpPr/>
            <p:nvPr/>
          </p:nvSpPr>
          <p:spPr>
            <a:xfrm>
              <a:off x="3479714" y="928787"/>
              <a:ext cx="767700" cy="849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grpSp>
      <p:pic>
        <p:nvPicPr>
          <p:cNvPr id="760" name="Google Shape;760;p48" descr="Intuit_2016_RGB.eps"/>
          <p:cNvPicPr preferRelativeResize="0"/>
          <p:nvPr/>
        </p:nvPicPr>
        <p:blipFill rotWithShape="1">
          <a:blip r:embed="rId3">
            <a:alphaModFix/>
          </a:blip>
          <a:srcRect/>
          <a:stretch/>
        </p:blipFill>
        <p:spPr>
          <a:xfrm>
            <a:off x="516603" y="6364952"/>
            <a:ext cx="740752" cy="363736"/>
          </a:xfrm>
          <a:prstGeom prst="rect">
            <a:avLst/>
          </a:prstGeom>
          <a:noFill/>
          <a:ln>
            <a:noFill/>
          </a:ln>
        </p:spPr>
      </p:pic>
      <p:sp>
        <p:nvSpPr>
          <p:cNvPr id="761" name="Google Shape;761;p48"/>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762" name="Google Shape;762;p48"/>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
        <p:nvSpPr>
          <p:cNvPr id="763" name="Google Shape;763;p48"/>
          <p:cNvSpPr>
            <a:spLocks noGrp="1"/>
          </p:cNvSpPr>
          <p:nvPr>
            <p:ph type="pic" idx="2"/>
          </p:nvPr>
        </p:nvSpPr>
        <p:spPr>
          <a:xfrm>
            <a:off x="1681984" y="1376032"/>
            <a:ext cx="4350000" cy="81246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alf mobile on right with photo ">
  <p:cSld name="Half mobile on right with photo ">
    <p:bg>
      <p:bgPr>
        <a:solidFill>
          <a:schemeClr val="lt1"/>
        </a:solidFill>
        <a:effectLst/>
      </p:bgPr>
    </p:bg>
    <p:spTree>
      <p:nvGrpSpPr>
        <p:cNvPr id="1" name="Shape 764"/>
        <p:cNvGrpSpPr/>
        <p:nvPr/>
      </p:nvGrpSpPr>
      <p:grpSpPr>
        <a:xfrm>
          <a:off x="0" y="0"/>
          <a:ext cx="0" cy="0"/>
          <a:chOff x="0" y="0"/>
          <a:chExt cx="0" cy="0"/>
        </a:xfrm>
      </p:grpSpPr>
      <p:pic>
        <p:nvPicPr>
          <p:cNvPr id="765" name="Google Shape;765;p49"/>
          <p:cNvPicPr preferRelativeResize="0"/>
          <p:nvPr/>
        </p:nvPicPr>
        <p:blipFill rotWithShape="1">
          <a:blip r:embed="rId2">
            <a:alphaModFix/>
          </a:blip>
          <a:srcRect/>
          <a:stretch/>
        </p:blipFill>
        <p:spPr>
          <a:xfrm>
            <a:off x="0" y="0"/>
            <a:ext cx="12188824" cy="6858001"/>
          </a:xfrm>
          <a:prstGeom prst="rect">
            <a:avLst/>
          </a:prstGeom>
          <a:noFill/>
          <a:ln>
            <a:noFill/>
          </a:ln>
        </p:spPr>
      </p:pic>
      <p:pic>
        <p:nvPicPr>
          <p:cNvPr id="766" name="Google Shape;766;p49" descr="Intuit_2016_RGB.eps"/>
          <p:cNvPicPr preferRelativeResize="0"/>
          <p:nvPr/>
        </p:nvPicPr>
        <p:blipFill rotWithShape="1">
          <a:blip r:embed="rId3">
            <a:alphaModFix/>
          </a:blip>
          <a:srcRect/>
          <a:stretch/>
        </p:blipFill>
        <p:spPr>
          <a:xfrm>
            <a:off x="516603" y="6364952"/>
            <a:ext cx="740752" cy="363736"/>
          </a:xfrm>
          <a:prstGeom prst="rect">
            <a:avLst/>
          </a:prstGeom>
          <a:noFill/>
          <a:ln>
            <a:noFill/>
          </a:ln>
        </p:spPr>
      </p:pic>
      <p:sp>
        <p:nvSpPr>
          <p:cNvPr id="767" name="Google Shape;767;p49"/>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grpSp>
        <p:nvGrpSpPr>
          <p:cNvPr id="768" name="Google Shape;768;p49"/>
          <p:cNvGrpSpPr/>
          <p:nvPr/>
        </p:nvGrpSpPr>
        <p:grpSpPr>
          <a:xfrm>
            <a:off x="6260591" y="636948"/>
            <a:ext cx="4694465" cy="9567955"/>
            <a:chOff x="1405119" y="547358"/>
            <a:chExt cx="4916700" cy="10020900"/>
          </a:xfrm>
        </p:grpSpPr>
        <p:sp>
          <p:nvSpPr>
            <p:cNvPr id="769" name="Google Shape;769;p49"/>
            <p:cNvSpPr/>
            <p:nvPr/>
          </p:nvSpPr>
          <p:spPr>
            <a:xfrm>
              <a:off x="1405119" y="547358"/>
              <a:ext cx="4916700" cy="100209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70" name="Google Shape;770;p49"/>
            <p:cNvSpPr/>
            <p:nvPr/>
          </p:nvSpPr>
          <p:spPr>
            <a:xfrm>
              <a:off x="3479714" y="928787"/>
              <a:ext cx="767700" cy="849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grpSp>
      <p:sp>
        <p:nvSpPr>
          <p:cNvPr id="771" name="Google Shape;771;p49"/>
          <p:cNvSpPr>
            <a:spLocks noGrp="1"/>
          </p:cNvSpPr>
          <p:nvPr>
            <p:ph type="pic" idx="2"/>
          </p:nvPr>
        </p:nvSpPr>
        <p:spPr>
          <a:xfrm>
            <a:off x="6440958" y="1376032"/>
            <a:ext cx="4350000" cy="81246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mobile device on Dk gray">
  <p:cSld name="Full mobile device on Dk gray">
    <p:bg>
      <p:bgPr>
        <a:solidFill>
          <a:srgbClr val="494A4E"/>
        </a:solidFill>
        <a:effectLst/>
      </p:bgPr>
    </p:bg>
    <p:spTree>
      <p:nvGrpSpPr>
        <p:cNvPr id="1" name="Shape 772"/>
        <p:cNvGrpSpPr/>
        <p:nvPr/>
      </p:nvGrpSpPr>
      <p:grpSpPr>
        <a:xfrm>
          <a:off x="0" y="0"/>
          <a:ext cx="0" cy="0"/>
          <a:chOff x="0" y="0"/>
          <a:chExt cx="0" cy="0"/>
        </a:xfrm>
      </p:grpSpPr>
      <p:sp>
        <p:nvSpPr>
          <p:cNvPr id="773" name="Google Shape;773;p50"/>
          <p:cNvSpPr txBox="1">
            <a:spLocks noGrp="1"/>
          </p:cNvSpPr>
          <p:nvPr>
            <p:ph type="title"/>
          </p:nvPr>
        </p:nvSpPr>
        <p:spPr>
          <a:xfrm>
            <a:off x="501174" y="457200"/>
            <a:ext cx="32001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FFFFFF"/>
              </a:buClr>
              <a:buSzPts val="3000"/>
              <a:buFont typeface="Arial"/>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4" name="Google Shape;774;p50"/>
          <p:cNvSpPr/>
          <p:nvPr/>
        </p:nvSpPr>
        <p:spPr>
          <a:xfrm>
            <a:off x="4934985" y="167795"/>
            <a:ext cx="3117600" cy="63537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75" name="Google Shape;775;p50"/>
          <p:cNvSpPr>
            <a:spLocks noGrp="1"/>
          </p:cNvSpPr>
          <p:nvPr>
            <p:ph type="pic" idx="2"/>
          </p:nvPr>
        </p:nvSpPr>
        <p:spPr>
          <a:xfrm>
            <a:off x="5049378" y="728902"/>
            <a:ext cx="2888700" cy="5395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6" name="Google Shape;776;p50"/>
          <p:cNvSpPr/>
          <p:nvPr/>
        </p:nvSpPr>
        <p:spPr>
          <a:xfrm>
            <a:off x="6250378" y="443254"/>
            <a:ext cx="486600" cy="5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pic>
        <p:nvPicPr>
          <p:cNvPr id="6" name="Google Shape;6;p17" descr="Intuit_2016_RGB.eps"/>
          <p:cNvPicPr preferRelativeResize="0"/>
          <p:nvPr/>
        </p:nvPicPr>
        <p:blipFill rotWithShape="1">
          <a:blip r:embed="rId21">
            <a:alphaModFix/>
          </a:blip>
          <a:srcRect/>
          <a:stretch/>
        </p:blipFill>
        <p:spPr>
          <a:xfrm>
            <a:off x="516603" y="6364952"/>
            <a:ext cx="740752" cy="363736"/>
          </a:xfrm>
          <a:prstGeom prst="rect">
            <a:avLst/>
          </a:prstGeom>
          <a:noFill/>
          <a:ln>
            <a:noFill/>
          </a:ln>
        </p:spPr>
      </p:pic>
      <p:sp>
        <p:nvSpPr>
          <p:cNvPr id="7" name="Google Shape;7;p17"/>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8" name="Google Shape;8;p17"/>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
        <p:nvSpPr>
          <p:cNvPr id="9" name="Google Shape;9;p17"/>
          <p:cNvSpPr txBox="1">
            <a:spLocks noGrp="1"/>
          </p:cNvSpPr>
          <p:nvPr>
            <p:ph type="body" idx="1"/>
          </p:nvPr>
        </p:nvSpPr>
        <p:spPr>
          <a:xfrm>
            <a:off x="501175" y="1828800"/>
            <a:ext cx="11107500" cy="42672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L="1371600" marR="0" lvl="2" indent="-320039"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L="2286000" marR="0" lvl="4" indent="-228600"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 name="Google Shape;10;p17"/>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marR="0" lvl="0" algn="l" rtl="0">
              <a:lnSpc>
                <a:spcPct val="95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 name="Google Shape;11;p17"/>
          <p:cNvGrpSpPr/>
          <p:nvPr/>
        </p:nvGrpSpPr>
        <p:grpSpPr>
          <a:xfrm>
            <a:off x="607995" y="-384971"/>
            <a:ext cx="10976722" cy="340523"/>
            <a:chOff x="641881" y="-847090"/>
            <a:chExt cx="10917765" cy="800100"/>
          </a:xfrm>
        </p:grpSpPr>
        <p:grpSp>
          <p:nvGrpSpPr>
            <p:cNvPr id="12" name="Google Shape;12;p17"/>
            <p:cNvGrpSpPr/>
            <p:nvPr/>
          </p:nvGrpSpPr>
          <p:grpSpPr>
            <a:xfrm>
              <a:off x="1423636" y="-847090"/>
              <a:ext cx="139700" cy="800100"/>
              <a:chOff x="1416580" y="455930"/>
              <a:chExt cx="139700" cy="800100"/>
            </a:xfrm>
          </p:grpSpPr>
          <p:cxnSp>
            <p:nvCxnSpPr>
              <p:cNvPr id="13" name="Google Shape;13;p1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 name="Google Shape;14;p1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 name="Google Shape;15;p17"/>
            <p:cNvGrpSpPr/>
            <p:nvPr/>
          </p:nvGrpSpPr>
          <p:grpSpPr>
            <a:xfrm>
              <a:off x="2345091" y="-847090"/>
              <a:ext cx="139700" cy="800100"/>
              <a:chOff x="2339446" y="455930"/>
              <a:chExt cx="139700" cy="800100"/>
            </a:xfrm>
          </p:grpSpPr>
          <p:cxnSp>
            <p:nvCxnSpPr>
              <p:cNvPr id="16" name="Google Shape;16;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 name="Google Shape;17;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 name="Google Shape;18;p17"/>
            <p:cNvGrpSpPr/>
            <p:nvPr/>
          </p:nvGrpSpPr>
          <p:grpSpPr>
            <a:xfrm>
              <a:off x="3266546" y="-847090"/>
              <a:ext cx="139700" cy="800100"/>
              <a:chOff x="2339446" y="455930"/>
              <a:chExt cx="139700" cy="800100"/>
            </a:xfrm>
          </p:grpSpPr>
          <p:cxnSp>
            <p:nvCxnSpPr>
              <p:cNvPr id="19" name="Google Shape;19;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 name="Google Shape;20;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 name="Google Shape;21;p17"/>
            <p:cNvGrpSpPr/>
            <p:nvPr/>
          </p:nvGrpSpPr>
          <p:grpSpPr>
            <a:xfrm>
              <a:off x="4188001" y="-847090"/>
              <a:ext cx="139700" cy="800100"/>
              <a:chOff x="2339446" y="455930"/>
              <a:chExt cx="139700" cy="800100"/>
            </a:xfrm>
          </p:grpSpPr>
          <p:cxnSp>
            <p:nvCxnSpPr>
              <p:cNvPr id="22" name="Google Shape;22;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 name="Google Shape;23;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 name="Google Shape;24;p17"/>
            <p:cNvGrpSpPr/>
            <p:nvPr/>
          </p:nvGrpSpPr>
          <p:grpSpPr>
            <a:xfrm>
              <a:off x="5109456" y="-847090"/>
              <a:ext cx="139700" cy="800100"/>
              <a:chOff x="2339446" y="455930"/>
              <a:chExt cx="139700" cy="800100"/>
            </a:xfrm>
          </p:grpSpPr>
          <p:cxnSp>
            <p:nvCxnSpPr>
              <p:cNvPr id="25" name="Google Shape;25;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 name="Google Shape;26;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 name="Google Shape;27;p17"/>
            <p:cNvGrpSpPr/>
            <p:nvPr/>
          </p:nvGrpSpPr>
          <p:grpSpPr>
            <a:xfrm>
              <a:off x="6030911" y="-847090"/>
              <a:ext cx="139700" cy="800100"/>
              <a:chOff x="2339446" y="455930"/>
              <a:chExt cx="139700" cy="800100"/>
            </a:xfrm>
          </p:grpSpPr>
          <p:cxnSp>
            <p:nvCxnSpPr>
              <p:cNvPr id="28" name="Google Shape;28;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 name="Google Shape;29;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0" name="Google Shape;30;p17"/>
            <p:cNvGrpSpPr/>
            <p:nvPr/>
          </p:nvGrpSpPr>
          <p:grpSpPr>
            <a:xfrm>
              <a:off x="6952366" y="-847090"/>
              <a:ext cx="139700" cy="800100"/>
              <a:chOff x="2339446" y="455930"/>
              <a:chExt cx="139700" cy="800100"/>
            </a:xfrm>
          </p:grpSpPr>
          <p:cxnSp>
            <p:nvCxnSpPr>
              <p:cNvPr id="31" name="Google Shape;31;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 name="Google Shape;32;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 name="Google Shape;33;p17"/>
            <p:cNvGrpSpPr/>
            <p:nvPr/>
          </p:nvGrpSpPr>
          <p:grpSpPr>
            <a:xfrm>
              <a:off x="7873821" y="-847090"/>
              <a:ext cx="139700" cy="800100"/>
              <a:chOff x="2339446" y="455930"/>
              <a:chExt cx="139700" cy="800100"/>
            </a:xfrm>
          </p:grpSpPr>
          <p:cxnSp>
            <p:nvCxnSpPr>
              <p:cNvPr id="34" name="Google Shape;34;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 name="Google Shape;35;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 name="Google Shape;36;p17"/>
            <p:cNvGrpSpPr/>
            <p:nvPr/>
          </p:nvGrpSpPr>
          <p:grpSpPr>
            <a:xfrm>
              <a:off x="8795276" y="-847090"/>
              <a:ext cx="139700" cy="800100"/>
              <a:chOff x="2339446" y="455930"/>
              <a:chExt cx="139700" cy="800100"/>
            </a:xfrm>
          </p:grpSpPr>
          <p:cxnSp>
            <p:nvCxnSpPr>
              <p:cNvPr id="37" name="Google Shape;37;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 name="Google Shape;38;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 name="Google Shape;39;p17"/>
            <p:cNvGrpSpPr/>
            <p:nvPr/>
          </p:nvGrpSpPr>
          <p:grpSpPr>
            <a:xfrm>
              <a:off x="9716731" y="-847090"/>
              <a:ext cx="139700" cy="800100"/>
              <a:chOff x="2339446" y="455930"/>
              <a:chExt cx="139700" cy="800100"/>
            </a:xfrm>
          </p:grpSpPr>
          <p:cxnSp>
            <p:nvCxnSpPr>
              <p:cNvPr id="40" name="Google Shape;40;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 name="Google Shape;41;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 name="Google Shape;42;p17"/>
            <p:cNvGrpSpPr/>
            <p:nvPr/>
          </p:nvGrpSpPr>
          <p:grpSpPr>
            <a:xfrm>
              <a:off x="10638186" y="-847090"/>
              <a:ext cx="139700" cy="800100"/>
              <a:chOff x="2339446" y="455930"/>
              <a:chExt cx="139700" cy="800100"/>
            </a:xfrm>
          </p:grpSpPr>
          <p:cxnSp>
            <p:nvCxnSpPr>
              <p:cNvPr id="43" name="Google Shape;43;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 name="Google Shape;44;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5" name="Google Shape;45;p1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46" name="Google Shape;46;p1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 name="Google Shape;47;p17"/>
          <p:cNvGrpSpPr/>
          <p:nvPr/>
        </p:nvGrpSpPr>
        <p:grpSpPr>
          <a:xfrm>
            <a:off x="607995" y="6946864"/>
            <a:ext cx="10976722" cy="340603"/>
            <a:chOff x="641881" y="-847090"/>
            <a:chExt cx="10917765" cy="800100"/>
          </a:xfrm>
        </p:grpSpPr>
        <p:grpSp>
          <p:nvGrpSpPr>
            <p:cNvPr id="48" name="Google Shape;48;p17"/>
            <p:cNvGrpSpPr/>
            <p:nvPr/>
          </p:nvGrpSpPr>
          <p:grpSpPr>
            <a:xfrm>
              <a:off x="1423636" y="-847090"/>
              <a:ext cx="139700" cy="800100"/>
              <a:chOff x="1416580" y="455930"/>
              <a:chExt cx="139700" cy="800100"/>
            </a:xfrm>
          </p:grpSpPr>
          <p:cxnSp>
            <p:nvCxnSpPr>
              <p:cNvPr id="49" name="Google Shape;49;p1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 name="Google Shape;50;p1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 name="Google Shape;51;p17"/>
            <p:cNvGrpSpPr/>
            <p:nvPr/>
          </p:nvGrpSpPr>
          <p:grpSpPr>
            <a:xfrm>
              <a:off x="2345091" y="-847090"/>
              <a:ext cx="139700" cy="800100"/>
              <a:chOff x="2339446" y="455930"/>
              <a:chExt cx="139700" cy="800100"/>
            </a:xfrm>
          </p:grpSpPr>
          <p:cxnSp>
            <p:nvCxnSpPr>
              <p:cNvPr id="52" name="Google Shape;52;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 name="Google Shape;53;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 name="Google Shape;54;p17"/>
            <p:cNvGrpSpPr/>
            <p:nvPr/>
          </p:nvGrpSpPr>
          <p:grpSpPr>
            <a:xfrm>
              <a:off x="3266546" y="-847090"/>
              <a:ext cx="139700" cy="800100"/>
              <a:chOff x="2339446" y="455930"/>
              <a:chExt cx="139700" cy="800100"/>
            </a:xfrm>
          </p:grpSpPr>
          <p:cxnSp>
            <p:nvCxnSpPr>
              <p:cNvPr id="55" name="Google Shape;55;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 name="Google Shape;56;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 name="Google Shape;57;p17"/>
            <p:cNvGrpSpPr/>
            <p:nvPr/>
          </p:nvGrpSpPr>
          <p:grpSpPr>
            <a:xfrm>
              <a:off x="4188001" y="-847090"/>
              <a:ext cx="139700" cy="800100"/>
              <a:chOff x="2339446" y="455930"/>
              <a:chExt cx="139700" cy="800100"/>
            </a:xfrm>
          </p:grpSpPr>
          <p:cxnSp>
            <p:nvCxnSpPr>
              <p:cNvPr id="58" name="Google Shape;58;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 name="Google Shape;59;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 name="Google Shape;60;p17"/>
            <p:cNvGrpSpPr/>
            <p:nvPr/>
          </p:nvGrpSpPr>
          <p:grpSpPr>
            <a:xfrm>
              <a:off x="5109456" y="-847090"/>
              <a:ext cx="139700" cy="800100"/>
              <a:chOff x="2339446" y="455930"/>
              <a:chExt cx="139700" cy="800100"/>
            </a:xfrm>
          </p:grpSpPr>
          <p:cxnSp>
            <p:nvCxnSpPr>
              <p:cNvPr id="61" name="Google Shape;61;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 name="Google Shape;62;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 name="Google Shape;63;p17"/>
            <p:cNvGrpSpPr/>
            <p:nvPr/>
          </p:nvGrpSpPr>
          <p:grpSpPr>
            <a:xfrm>
              <a:off x="6030911" y="-847090"/>
              <a:ext cx="139700" cy="800100"/>
              <a:chOff x="2339446" y="455930"/>
              <a:chExt cx="139700" cy="800100"/>
            </a:xfrm>
          </p:grpSpPr>
          <p:cxnSp>
            <p:nvCxnSpPr>
              <p:cNvPr id="64" name="Google Shape;64;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 name="Google Shape;65;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 name="Google Shape;66;p17"/>
            <p:cNvGrpSpPr/>
            <p:nvPr/>
          </p:nvGrpSpPr>
          <p:grpSpPr>
            <a:xfrm>
              <a:off x="6952366" y="-847090"/>
              <a:ext cx="139700" cy="800100"/>
              <a:chOff x="2339446" y="455930"/>
              <a:chExt cx="139700" cy="800100"/>
            </a:xfrm>
          </p:grpSpPr>
          <p:cxnSp>
            <p:nvCxnSpPr>
              <p:cNvPr id="67" name="Google Shape;67;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 name="Google Shape;68;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 name="Google Shape;69;p17"/>
            <p:cNvGrpSpPr/>
            <p:nvPr/>
          </p:nvGrpSpPr>
          <p:grpSpPr>
            <a:xfrm>
              <a:off x="7873821" y="-847090"/>
              <a:ext cx="139700" cy="800100"/>
              <a:chOff x="2339446" y="455930"/>
              <a:chExt cx="139700" cy="800100"/>
            </a:xfrm>
          </p:grpSpPr>
          <p:cxnSp>
            <p:nvCxnSpPr>
              <p:cNvPr id="70" name="Google Shape;70;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 name="Google Shape;71;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 name="Google Shape;72;p17"/>
            <p:cNvGrpSpPr/>
            <p:nvPr/>
          </p:nvGrpSpPr>
          <p:grpSpPr>
            <a:xfrm>
              <a:off x="8795276" y="-847090"/>
              <a:ext cx="139700" cy="800100"/>
              <a:chOff x="2339446" y="455930"/>
              <a:chExt cx="139700" cy="800100"/>
            </a:xfrm>
          </p:grpSpPr>
          <p:cxnSp>
            <p:nvCxnSpPr>
              <p:cNvPr id="73" name="Google Shape;73;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4" name="Google Shape;74;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5" name="Google Shape;75;p17"/>
            <p:cNvGrpSpPr/>
            <p:nvPr/>
          </p:nvGrpSpPr>
          <p:grpSpPr>
            <a:xfrm>
              <a:off x="9716731" y="-847090"/>
              <a:ext cx="139700" cy="800100"/>
              <a:chOff x="2339446" y="455930"/>
              <a:chExt cx="139700" cy="800100"/>
            </a:xfrm>
          </p:grpSpPr>
          <p:cxnSp>
            <p:nvCxnSpPr>
              <p:cNvPr id="76" name="Google Shape;76;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7" name="Google Shape;77;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8" name="Google Shape;78;p17"/>
            <p:cNvGrpSpPr/>
            <p:nvPr/>
          </p:nvGrpSpPr>
          <p:grpSpPr>
            <a:xfrm>
              <a:off x="10638186" y="-847090"/>
              <a:ext cx="139700" cy="800100"/>
              <a:chOff x="2339446" y="455930"/>
              <a:chExt cx="139700" cy="800100"/>
            </a:xfrm>
          </p:grpSpPr>
          <p:cxnSp>
            <p:nvCxnSpPr>
              <p:cNvPr id="79" name="Google Shape;79;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 name="Google Shape;80;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81" name="Google Shape;81;p1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82" name="Google Shape;82;p1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 name="Google Shape;83;p17"/>
          <p:cNvGrpSpPr/>
          <p:nvPr/>
        </p:nvGrpSpPr>
        <p:grpSpPr>
          <a:xfrm>
            <a:off x="-470014" y="334652"/>
            <a:ext cx="409026" cy="6150598"/>
            <a:chOff x="-718569" y="334652"/>
            <a:chExt cx="645558" cy="6150598"/>
          </a:xfrm>
        </p:grpSpPr>
        <p:grpSp>
          <p:nvGrpSpPr>
            <p:cNvPr id="84" name="Google Shape;84;p17"/>
            <p:cNvGrpSpPr/>
            <p:nvPr/>
          </p:nvGrpSpPr>
          <p:grpSpPr>
            <a:xfrm rot="-5400000">
              <a:off x="-421394" y="5495992"/>
              <a:ext cx="70688" cy="626078"/>
              <a:chOff x="1416580" y="455930"/>
              <a:chExt cx="139700" cy="800100"/>
            </a:xfrm>
          </p:grpSpPr>
          <p:cxnSp>
            <p:nvCxnSpPr>
              <p:cNvPr id="85" name="Google Shape;85;p1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 name="Google Shape;86;p1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 name="Google Shape;87;p17"/>
            <p:cNvGrpSpPr/>
            <p:nvPr/>
          </p:nvGrpSpPr>
          <p:grpSpPr>
            <a:xfrm rot="-5400000">
              <a:off x="-440874" y="5020427"/>
              <a:ext cx="70688" cy="626078"/>
              <a:chOff x="2339446" y="455930"/>
              <a:chExt cx="139700" cy="800100"/>
            </a:xfrm>
          </p:grpSpPr>
          <p:cxnSp>
            <p:nvCxnSpPr>
              <p:cNvPr id="88" name="Google Shape;88;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 name="Google Shape;89;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 name="Google Shape;90;p17"/>
            <p:cNvGrpSpPr/>
            <p:nvPr/>
          </p:nvGrpSpPr>
          <p:grpSpPr>
            <a:xfrm rot="-5400000">
              <a:off x="-440874" y="4544848"/>
              <a:ext cx="70688" cy="626078"/>
              <a:chOff x="2339446" y="455930"/>
              <a:chExt cx="139700" cy="800100"/>
            </a:xfrm>
          </p:grpSpPr>
          <p:cxnSp>
            <p:nvCxnSpPr>
              <p:cNvPr id="91" name="Google Shape;91;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 name="Google Shape;92;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 name="Google Shape;93;p17"/>
            <p:cNvGrpSpPr/>
            <p:nvPr/>
          </p:nvGrpSpPr>
          <p:grpSpPr>
            <a:xfrm rot="-5400000">
              <a:off x="-440874" y="4069269"/>
              <a:ext cx="70688" cy="626078"/>
              <a:chOff x="2339446" y="455930"/>
              <a:chExt cx="139700" cy="800100"/>
            </a:xfrm>
          </p:grpSpPr>
          <p:cxnSp>
            <p:nvCxnSpPr>
              <p:cNvPr id="94" name="Google Shape;94;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5" name="Google Shape;95;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 name="Google Shape;96;p17"/>
            <p:cNvGrpSpPr/>
            <p:nvPr/>
          </p:nvGrpSpPr>
          <p:grpSpPr>
            <a:xfrm rot="-5400000">
              <a:off x="-440874" y="3593690"/>
              <a:ext cx="70688" cy="626078"/>
              <a:chOff x="2339446" y="455930"/>
              <a:chExt cx="139700" cy="800100"/>
            </a:xfrm>
          </p:grpSpPr>
          <p:cxnSp>
            <p:nvCxnSpPr>
              <p:cNvPr id="97" name="Google Shape;97;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8" name="Google Shape;98;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 name="Google Shape;99;p17"/>
            <p:cNvGrpSpPr/>
            <p:nvPr/>
          </p:nvGrpSpPr>
          <p:grpSpPr>
            <a:xfrm rot="-5400000">
              <a:off x="-440874" y="3118111"/>
              <a:ext cx="70688" cy="626078"/>
              <a:chOff x="2339446" y="455930"/>
              <a:chExt cx="139700" cy="800100"/>
            </a:xfrm>
          </p:grpSpPr>
          <p:cxnSp>
            <p:nvCxnSpPr>
              <p:cNvPr id="100" name="Google Shape;100;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 name="Google Shape;101;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2" name="Google Shape;102;p17"/>
            <p:cNvGrpSpPr/>
            <p:nvPr/>
          </p:nvGrpSpPr>
          <p:grpSpPr>
            <a:xfrm rot="-5400000">
              <a:off x="-440874" y="2642532"/>
              <a:ext cx="70688" cy="626078"/>
              <a:chOff x="2339446" y="455930"/>
              <a:chExt cx="139700" cy="800100"/>
            </a:xfrm>
          </p:grpSpPr>
          <p:cxnSp>
            <p:nvCxnSpPr>
              <p:cNvPr id="103" name="Google Shape;103;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 name="Google Shape;104;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5" name="Google Shape;105;p17"/>
            <p:cNvGrpSpPr/>
            <p:nvPr/>
          </p:nvGrpSpPr>
          <p:grpSpPr>
            <a:xfrm rot="-5400000">
              <a:off x="-440874" y="2166953"/>
              <a:ext cx="70688" cy="626078"/>
              <a:chOff x="2339446" y="455930"/>
              <a:chExt cx="139700" cy="800100"/>
            </a:xfrm>
          </p:grpSpPr>
          <p:cxnSp>
            <p:nvCxnSpPr>
              <p:cNvPr id="106" name="Google Shape;106;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 name="Google Shape;107;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 name="Google Shape;108;p17"/>
            <p:cNvGrpSpPr/>
            <p:nvPr/>
          </p:nvGrpSpPr>
          <p:grpSpPr>
            <a:xfrm rot="-5400000">
              <a:off x="-440874" y="1691374"/>
              <a:ext cx="70688" cy="626078"/>
              <a:chOff x="2339446" y="455930"/>
              <a:chExt cx="139700" cy="800100"/>
            </a:xfrm>
          </p:grpSpPr>
          <p:cxnSp>
            <p:nvCxnSpPr>
              <p:cNvPr id="109" name="Google Shape;109;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 name="Google Shape;110;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 name="Google Shape;111;p17"/>
            <p:cNvGrpSpPr/>
            <p:nvPr/>
          </p:nvGrpSpPr>
          <p:grpSpPr>
            <a:xfrm rot="-5400000">
              <a:off x="-440874" y="1215795"/>
              <a:ext cx="70688" cy="626078"/>
              <a:chOff x="2339446" y="455930"/>
              <a:chExt cx="139700" cy="800100"/>
            </a:xfrm>
          </p:grpSpPr>
          <p:cxnSp>
            <p:nvCxnSpPr>
              <p:cNvPr id="112" name="Google Shape;112;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 name="Google Shape;113;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 name="Google Shape;114;p17"/>
            <p:cNvGrpSpPr/>
            <p:nvPr/>
          </p:nvGrpSpPr>
          <p:grpSpPr>
            <a:xfrm rot="-5400000">
              <a:off x="-440873" y="740216"/>
              <a:ext cx="70688" cy="626078"/>
              <a:chOff x="2339446" y="455930"/>
              <a:chExt cx="139700" cy="800100"/>
            </a:xfrm>
          </p:grpSpPr>
          <p:cxnSp>
            <p:nvCxnSpPr>
              <p:cNvPr id="115" name="Google Shape;115;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 name="Google Shape;116;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7" name="Google Shape;117;p17"/>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18" name="Google Shape;118;p17"/>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19" name="Google Shape;119;p17"/>
          <p:cNvGrpSpPr/>
          <p:nvPr/>
        </p:nvGrpSpPr>
        <p:grpSpPr>
          <a:xfrm>
            <a:off x="12303201" y="334652"/>
            <a:ext cx="402118" cy="6150598"/>
            <a:chOff x="-718569" y="334652"/>
            <a:chExt cx="645558" cy="6150598"/>
          </a:xfrm>
        </p:grpSpPr>
        <p:grpSp>
          <p:nvGrpSpPr>
            <p:cNvPr id="120" name="Google Shape;120;p17"/>
            <p:cNvGrpSpPr/>
            <p:nvPr/>
          </p:nvGrpSpPr>
          <p:grpSpPr>
            <a:xfrm rot="-5400000">
              <a:off x="-421394" y="5495992"/>
              <a:ext cx="70688" cy="626078"/>
              <a:chOff x="1416580" y="455930"/>
              <a:chExt cx="139700" cy="800100"/>
            </a:xfrm>
          </p:grpSpPr>
          <p:cxnSp>
            <p:nvCxnSpPr>
              <p:cNvPr id="121" name="Google Shape;121;p1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 name="Google Shape;122;p1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 name="Google Shape;123;p17"/>
            <p:cNvGrpSpPr/>
            <p:nvPr/>
          </p:nvGrpSpPr>
          <p:grpSpPr>
            <a:xfrm rot="-5400000">
              <a:off x="-440874" y="5020427"/>
              <a:ext cx="70688" cy="626078"/>
              <a:chOff x="2339446" y="455930"/>
              <a:chExt cx="139700" cy="800100"/>
            </a:xfrm>
          </p:grpSpPr>
          <p:cxnSp>
            <p:nvCxnSpPr>
              <p:cNvPr id="124" name="Google Shape;124;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5" name="Google Shape;125;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6" name="Google Shape;126;p17"/>
            <p:cNvGrpSpPr/>
            <p:nvPr/>
          </p:nvGrpSpPr>
          <p:grpSpPr>
            <a:xfrm rot="-5400000">
              <a:off x="-440874" y="4544848"/>
              <a:ext cx="70688" cy="626078"/>
              <a:chOff x="2339446" y="455930"/>
              <a:chExt cx="139700" cy="800100"/>
            </a:xfrm>
          </p:grpSpPr>
          <p:cxnSp>
            <p:nvCxnSpPr>
              <p:cNvPr id="127" name="Google Shape;127;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8" name="Google Shape;128;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9" name="Google Shape;129;p17"/>
            <p:cNvGrpSpPr/>
            <p:nvPr/>
          </p:nvGrpSpPr>
          <p:grpSpPr>
            <a:xfrm rot="-5400000">
              <a:off x="-440874" y="4069269"/>
              <a:ext cx="70688" cy="626078"/>
              <a:chOff x="2339446" y="455930"/>
              <a:chExt cx="139700" cy="800100"/>
            </a:xfrm>
          </p:grpSpPr>
          <p:cxnSp>
            <p:nvCxnSpPr>
              <p:cNvPr id="130" name="Google Shape;130;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1" name="Google Shape;131;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2" name="Google Shape;132;p17"/>
            <p:cNvGrpSpPr/>
            <p:nvPr/>
          </p:nvGrpSpPr>
          <p:grpSpPr>
            <a:xfrm rot="-5400000">
              <a:off x="-440874" y="3593690"/>
              <a:ext cx="70688" cy="626078"/>
              <a:chOff x="2339446" y="455930"/>
              <a:chExt cx="139700" cy="800100"/>
            </a:xfrm>
          </p:grpSpPr>
          <p:cxnSp>
            <p:nvCxnSpPr>
              <p:cNvPr id="133" name="Google Shape;133;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4" name="Google Shape;134;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5" name="Google Shape;135;p17"/>
            <p:cNvGrpSpPr/>
            <p:nvPr/>
          </p:nvGrpSpPr>
          <p:grpSpPr>
            <a:xfrm rot="-5400000">
              <a:off x="-440874" y="3118111"/>
              <a:ext cx="70688" cy="626078"/>
              <a:chOff x="2339446" y="455930"/>
              <a:chExt cx="139700" cy="800100"/>
            </a:xfrm>
          </p:grpSpPr>
          <p:cxnSp>
            <p:nvCxnSpPr>
              <p:cNvPr id="136" name="Google Shape;136;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7" name="Google Shape;137;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8" name="Google Shape;138;p17"/>
            <p:cNvGrpSpPr/>
            <p:nvPr/>
          </p:nvGrpSpPr>
          <p:grpSpPr>
            <a:xfrm rot="-5400000">
              <a:off x="-440874" y="2642532"/>
              <a:ext cx="70688" cy="626078"/>
              <a:chOff x="2339446" y="455930"/>
              <a:chExt cx="139700" cy="800100"/>
            </a:xfrm>
          </p:grpSpPr>
          <p:cxnSp>
            <p:nvCxnSpPr>
              <p:cNvPr id="139" name="Google Shape;139;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 name="Google Shape;140;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 name="Google Shape;141;p17"/>
            <p:cNvGrpSpPr/>
            <p:nvPr/>
          </p:nvGrpSpPr>
          <p:grpSpPr>
            <a:xfrm rot="-5400000">
              <a:off x="-440874" y="2166953"/>
              <a:ext cx="70688" cy="626078"/>
              <a:chOff x="2339446" y="455930"/>
              <a:chExt cx="139700" cy="800100"/>
            </a:xfrm>
          </p:grpSpPr>
          <p:cxnSp>
            <p:nvCxnSpPr>
              <p:cNvPr id="142" name="Google Shape;142;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 name="Google Shape;143;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 name="Google Shape;144;p17"/>
            <p:cNvGrpSpPr/>
            <p:nvPr/>
          </p:nvGrpSpPr>
          <p:grpSpPr>
            <a:xfrm rot="-5400000">
              <a:off x="-440874" y="1691374"/>
              <a:ext cx="70688" cy="626078"/>
              <a:chOff x="2339446" y="455930"/>
              <a:chExt cx="139700" cy="800100"/>
            </a:xfrm>
          </p:grpSpPr>
          <p:cxnSp>
            <p:nvCxnSpPr>
              <p:cNvPr id="145" name="Google Shape;145;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 name="Google Shape;146;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 name="Google Shape;147;p17"/>
            <p:cNvGrpSpPr/>
            <p:nvPr/>
          </p:nvGrpSpPr>
          <p:grpSpPr>
            <a:xfrm rot="-5400000">
              <a:off x="-440874" y="1215795"/>
              <a:ext cx="70688" cy="626078"/>
              <a:chOff x="2339446" y="455930"/>
              <a:chExt cx="139700" cy="800100"/>
            </a:xfrm>
          </p:grpSpPr>
          <p:cxnSp>
            <p:nvCxnSpPr>
              <p:cNvPr id="148" name="Google Shape;148;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 name="Google Shape;149;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0" name="Google Shape;150;p17"/>
            <p:cNvGrpSpPr/>
            <p:nvPr/>
          </p:nvGrpSpPr>
          <p:grpSpPr>
            <a:xfrm rot="-5400000">
              <a:off x="-440873" y="740216"/>
              <a:ext cx="70688" cy="626078"/>
              <a:chOff x="2339446" y="455930"/>
              <a:chExt cx="139700" cy="800100"/>
            </a:xfrm>
          </p:grpSpPr>
          <p:cxnSp>
            <p:nvCxnSpPr>
              <p:cNvPr id="151" name="Google Shape;151;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 name="Google Shape;152;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53" name="Google Shape;153;p17"/>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54" name="Google Shape;154;p17"/>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383">
          <p15:clr>
            <a:srgbClr val="F26B43"/>
          </p15:clr>
        </p15:guide>
        <p15:guide id="4" orient="horz" pos="528">
          <p15:clr>
            <a:srgbClr val="F26B43"/>
          </p15:clr>
        </p15:guide>
        <p15:guide id="5" orient="horz" pos="4171">
          <p15:clr>
            <a:srgbClr val="F26B43"/>
          </p15:clr>
        </p15:guide>
        <p15:guide id="6" orient="horz" pos="3888">
          <p15:clr>
            <a:srgbClr val="F26B43"/>
          </p15:clr>
        </p15:guide>
        <p15:guide id="7" pos="729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0"/>
        <p:cNvGrpSpPr/>
        <p:nvPr/>
      </p:nvGrpSpPr>
      <p:grpSpPr>
        <a:xfrm>
          <a:off x="0" y="0"/>
          <a:ext cx="0" cy="0"/>
          <a:chOff x="0" y="0"/>
          <a:chExt cx="0" cy="0"/>
        </a:xfrm>
      </p:grpSpPr>
      <p:sp>
        <p:nvSpPr>
          <p:cNvPr id="1541" name="Google Shape;1541;p23"/>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2" name="Google Shape;1542;p23"/>
          <p:cNvSpPr txBox="1">
            <a:spLocks noGrp="1"/>
          </p:cNvSpPr>
          <p:nvPr>
            <p:ph type="body" idx="1"/>
          </p:nvPr>
        </p:nvSpPr>
        <p:spPr>
          <a:xfrm>
            <a:off x="837982" y="1825625"/>
            <a:ext cx="10512861"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3" name="Google Shape;1543;p23"/>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44" name="Google Shape;1544;p23"/>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45" name="Google Shape;1545;p23"/>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6"/>
        <p:cNvGrpSpPr/>
        <p:nvPr/>
      </p:nvGrpSpPr>
      <p:grpSpPr>
        <a:xfrm>
          <a:off x="0" y="0"/>
          <a:ext cx="0" cy="0"/>
          <a:chOff x="0" y="0"/>
          <a:chExt cx="0" cy="0"/>
        </a:xfrm>
      </p:grpSpPr>
      <p:pic>
        <p:nvPicPr>
          <p:cNvPr id="1767" name="Google Shape;1767;gb5461c847b_1_1593" descr="Intuit_2016_RGB.eps"/>
          <p:cNvPicPr preferRelativeResize="0"/>
          <p:nvPr/>
        </p:nvPicPr>
        <p:blipFill rotWithShape="1">
          <a:blip r:embed="rId24">
            <a:alphaModFix/>
          </a:blip>
          <a:srcRect/>
          <a:stretch/>
        </p:blipFill>
        <p:spPr>
          <a:xfrm>
            <a:off x="516603" y="6364952"/>
            <a:ext cx="740752" cy="363736"/>
          </a:xfrm>
          <a:prstGeom prst="rect">
            <a:avLst/>
          </a:prstGeom>
          <a:noFill/>
          <a:ln>
            <a:noFill/>
          </a:ln>
        </p:spPr>
      </p:pic>
      <p:sp>
        <p:nvSpPr>
          <p:cNvPr id="1768" name="Google Shape;1768;gb5461c847b_1_1593"/>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US" sz="700" b="0" i="0" u="none" strike="noStrike" cap="none">
                <a:solidFill>
                  <a:schemeClr val="dk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1769" name="Google Shape;1769;gb5461c847b_1_1593"/>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700"/>
              <a:buFont typeface="Arial"/>
              <a:buNone/>
            </a:pPr>
            <a:fld id="{00000000-1234-1234-1234-123412341234}" type="slidenum">
              <a:rPr lang="en-US" sz="700" b="1" i="0" u="none" strike="noStrike" cap="none">
                <a:solidFill>
                  <a:schemeClr val="dk1"/>
                </a:solidFill>
                <a:latin typeface="Arial"/>
                <a:ea typeface="Arial"/>
                <a:cs typeface="Arial"/>
                <a:sym typeface="Arial"/>
              </a:rPr>
              <a:t>‹#›</a:t>
            </a:fld>
            <a:endParaRPr sz="700" b="1" i="0" u="none" strike="noStrike" cap="none">
              <a:solidFill>
                <a:schemeClr val="dk1"/>
              </a:solidFill>
              <a:latin typeface="Arial"/>
              <a:ea typeface="Arial"/>
              <a:cs typeface="Arial"/>
              <a:sym typeface="Arial"/>
            </a:endParaRPr>
          </a:p>
        </p:txBody>
      </p:sp>
      <p:sp>
        <p:nvSpPr>
          <p:cNvPr id="1770" name="Google Shape;1770;gb5461c847b_1_1593"/>
          <p:cNvSpPr txBox="1">
            <a:spLocks noGrp="1"/>
          </p:cNvSpPr>
          <p:nvPr>
            <p:ph type="body" idx="1"/>
          </p:nvPr>
        </p:nvSpPr>
        <p:spPr>
          <a:xfrm>
            <a:off x="514238" y="1572986"/>
            <a:ext cx="11107500" cy="45993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1pPr>
            <a:lvl2pPr marL="914400" marR="0" lvl="1" indent="-228600"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L="1371600" marR="0" lvl="2" indent="-320039"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L="1828800" marR="0" lvl="3" indent="-317500"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L="2286000" marR="0" lvl="4" indent="-228600"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71" name="Google Shape;1771;gb5461c847b_1_1593"/>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marR="0" lvl="0" algn="l" rtl="0">
              <a:lnSpc>
                <a:spcPct val="95000"/>
              </a:lnSpc>
              <a:spcBef>
                <a:spcPts val="0"/>
              </a:spcBef>
              <a:spcAft>
                <a:spcPts val="0"/>
              </a:spcAft>
              <a:buClr>
                <a:srgbClr val="000000"/>
              </a:buClr>
              <a:buSzPts val="3000"/>
              <a:buFont typeface="Arial"/>
              <a:buNone/>
              <a:defRPr sz="3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772" name="Google Shape;1772;gb5461c847b_1_1593"/>
          <p:cNvGrpSpPr/>
          <p:nvPr/>
        </p:nvGrpSpPr>
        <p:grpSpPr>
          <a:xfrm>
            <a:off x="607995" y="-384971"/>
            <a:ext cx="10976721" cy="340523"/>
            <a:chOff x="641881" y="-847090"/>
            <a:chExt cx="10917765" cy="800100"/>
          </a:xfrm>
        </p:grpSpPr>
        <p:grpSp>
          <p:nvGrpSpPr>
            <p:cNvPr id="1773" name="Google Shape;1773;gb5461c847b_1_1593"/>
            <p:cNvGrpSpPr/>
            <p:nvPr/>
          </p:nvGrpSpPr>
          <p:grpSpPr>
            <a:xfrm>
              <a:off x="1423636" y="-847090"/>
              <a:ext cx="139700" cy="800100"/>
              <a:chOff x="1416580" y="455930"/>
              <a:chExt cx="139700" cy="800100"/>
            </a:xfrm>
          </p:grpSpPr>
          <p:cxnSp>
            <p:nvCxnSpPr>
              <p:cNvPr id="1774" name="Google Shape;1774;gb5461c847b_1_1593"/>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5" name="Google Shape;1775;gb5461c847b_1_1593"/>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76" name="Google Shape;1776;gb5461c847b_1_1593"/>
            <p:cNvGrpSpPr/>
            <p:nvPr/>
          </p:nvGrpSpPr>
          <p:grpSpPr>
            <a:xfrm>
              <a:off x="2345091" y="-847090"/>
              <a:ext cx="139700" cy="800100"/>
              <a:chOff x="2339446" y="455930"/>
              <a:chExt cx="139700" cy="800100"/>
            </a:xfrm>
          </p:grpSpPr>
          <p:cxnSp>
            <p:nvCxnSpPr>
              <p:cNvPr id="1777" name="Google Shape;1777;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8" name="Google Shape;1778;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79" name="Google Shape;1779;gb5461c847b_1_1593"/>
            <p:cNvGrpSpPr/>
            <p:nvPr/>
          </p:nvGrpSpPr>
          <p:grpSpPr>
            <a:xfrm>
              <a:off x="3266546" y="-847090"/>
              <a:ext cx="139700" cy="800100"/>
              <a:chOff x="2339446" y="455930"/>
              <a:chExt cx="139700" cy="800100"/>
            </a:xfrm>
          </p:grpSpPr>
          <p:cxnSp>
            <p:nvCxnSpPr>
              <p:cNvPr id="1780" name="Google Shape;1780;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1" name="Google Shape;1781;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2" name="Google Shape;1782;gb5461c847b_1_1593"/>
            <p:cNvGrpSpPr/>
            <p:nvPr/>
          </p:nvGrpSpPr>
          <p:grpSpPr>
            <a:xfrm>
              <a:off x="4188001" y="-847090"/>
              <a:ext cx="139700" cy="800100"/>
              <a:chOff x="2339446" y="455930"/>
              <a:chExt cx="139700" cy="800100"/>
            </a:xfrm>
          </p:grpSpPr>
          <p:cxnSp>
            <p:nvCxnSpPr>
              <p:cNvPr id="1783" name="Google Shape;1783;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4" name="Google Shape;1784;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5" name="Google Shape;1785;gb5461c847b_1_1593"/>
            <p:cNvGrpSpPr/>
            <p:nvPr/>
          </p:nvGrpSpPr>
          <p:grpSpPr>
            <a:xfrm>
              <a:off x="5109456" y="-847090"/>
              <a:ext cx="139700" cy="800100"/>
              <a:chOff x="2339446" y="455930"/>
              <a:chExt cx="139700" cy="800100"/>
            </a:xfrm>
          </p:grpSpPr>
          <p:cxnSp>
            <p:nvCxnSpPr>
              <p:cNvPr id="1786" name="Google Shape;1786;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7" name="Google Shape;1787;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8" name="Google Shape;1788;gb5461c847b_1_1593"/>
            <p:cNvGrpSpPr/>
            <p:nvPr/>
          </p:nvGrpSpPr>
          <p:grpSpPr>
            <a:xfrm>
              <a:off x="6030911" y="-847090"/>
              <a:ext cx="139700" cy="800100"/>
              <a:chOff x="2339446" y="455930"/>
              <a:chExt cx="139700" cy="800100"/>
            </a:xfrm>
          </p:grpSpPr>
          <p:cxnSp>
            <p:nvCxnSpPr>
              <p:cNvPr id="1789" name="Google Shape;1789;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0" name="Google Shape;1790;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1" name="Google Shape;1791;gb5461c847b_1_1593"/>
            <p:cNvGrpSpPr/>
            <p:nvPr/>
          </p:nvGrpSpPr>
          <p:grpSpPr>
            <a:xfrm>
              <a:off x="6952366" y="-847090"/>
              <a:ext cx="139700" cy="800100"/>
              <a:chOff x="2339446" y="455930"/>
              <a:chExt cx="139700" cy="800100"/>
            </a:xfrm>
          </p:grpSpPr>
          <p:cxnSp>
            <p:nvCxnSpPr>
              <p:cNvPr id="1792" name="Google Shape;1792;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3" name="Google Shape;1793;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4" name="Google Shape;1794;gb5461c847b_1_1593"/>
            <p:cNvGrpSpPr/>
            <p:nvPr/>
          </p:nvGrpSpPr>
          <p:grpSpPr>
            <a:xfrm>
              <a:off x="7873821" y="-847090"/>
              <a:ext cx="139700" cy="800100"/>
              <a:chOff x="2339446" y="455930"/>
              <a:chExt cx="139700" cy="800100"/>
            </a:xfrm>
          </p:grpSpPr>
          <p:cxnSp>
            <p:nvCxnSpPr>
              <p:cNvPr id="1795" name="Google Shape;1795;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6" name="Google Shape;1796;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7" name="Google Shape;1797;gb5461c847b_1_1593"/>
            <p:cNvGrpSpPr/>
            <p:nvPr/>
          </p:nvGrpSpPr>
          <p:grpSpPr>
            <a:xfrm>
              <a:off x="8795276" y="-847090"/>
              <a:ext cx="139700" cy="800100"/>
              <a:chOff x="2339446" y="455930"/>
              <a:chExt cx="139700" cy="800100"/>
            </a:xfrm>
          </p:grpSpPr>
          <p:cxnSp>
            <p:nvCxnSpPr>
              <p:cNvPr id="1798" name="Google Shape;1798;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9" name="Google Shape;1799;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0" name="Google Shape;1800;gb5461c847b_1_1593"/>
            <p:cNvGrpSpPr/>
            <p:nvPr/>
          </p:nvGrpSpPr>
          <p:grpSpPr>
            <a:xfrm>
              <a:off x="9716731" y="-847090"/>
              <a:ext cx="139700" cy="800100"/>
              <a:chOff x="2339446" y="455930"/>
              <a:chExt cx="139700" cy="800100"/>
            </a:xfrm>
          </p:grpSpPr>
          <p:cxnSp>
            <p:nvCxnSpPr>
              <p:cNvPr id="1801" name="Google Shape;1801;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2" name="Google Shape;1802;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3" name="Google Shape;1803;gb5461c847b_1_1593"/>
            <p:cNvGrpSpPr/>
            <p:nvPr/>
          </p:nvGrpSpPr>
          <p:grpSpPr>
            <a:xfrm>
              <a:off x="10638186" y="-847090"/>
              <a:ext cx="139700" cy="800100"/>
              <a:chOff x="2339446" y="455930"/>
              <a:chExt cx="139700" cy="800100"/>
            </a:xfrm>
          </p:grpSpPr>
          <p:cxnSp>
            <p:nvCxnSpPr>
              <p:cNvPr id="1804" name="Google Shape;1804;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5" name="Google Shape;1805;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806" name="Google Shape;1806;gb5461c847b_1_1593"/>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7" name="Google Shape;1807;gb5461c847b_1_1593"/>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8" name="Google Shape;1808;gb5461c847b_1_1593"/>
          <p:cNvGrpSpPr/>
          <p:nvPr/>
        </p:nvGrpSpPr>
        <p:grpSpPr>
          <a:xfrm>
            <a:off x="607995" y="6946864"/>
            <a:ext cx="10976721" cy="340603"/>
            <a:chOff x="641881" y="-847090"/>
            <a:chExt cx="10917765" cy="800100"/>
          </a:xfrm>
        </p:grpSpPr>
        <p:grpSp>
          <p:nvGrpSpPr>
            <p:cNvPr id="1809" name="Google Shape;1809;gb5461c847b_1_1593"/>
            <p:cNvGrpSpPr/>
            <p:nvPr/>
          </p:nvGrpSpPr>
          <p:grpSpPr>
            <a:xfrm>
              <a:off x="1423636" y="-847090"/>
              <a:ext cx="139700" cy="800100"/>
              <a:chOff x="1416580" y="455930"/>
              <a:chExt cx="139700" cy="800100"/>
            </a:xfrm>
          </p:grpSpPr>
          <p:cxnSp>
            <p:nvCxnSpPr>
              <p:cNvPr id="1810" name="Google Shape;1810;gb5461c847b_1_1593"/>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1" name="Google Shape;1811;gb5461c847b_1_1593"/>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2" name="Google Shape;1812;gb5461c847b_1_1593"/>
            <p:cNvGrpSpPr/>
            <p:nvPr/>
          </p:nvGrpSpPr>
          <p:grpSpPr>
            <a:xfrm>
              <a:off x="2345091" y="-847090"/>
              <a:ext cx="139700" cy="800100"/>
              <a:chOff x="2339446" y="455930"/>
              <a:chExt cx="139700" cy="800100"/>
            </a:xfrm>
          </p:grpSpPr>
          <p:cxnSp>
            <p:nvCxnSpPr>
              <p:cNvPr id="1813" name="Google Shape;1813;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4" name="Google Shape;1814;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5" name="Google Shape;1815;gb5461c847b_1_1593"/>
            <p:cNvGrpSpPr/>
            <p:nvPr/>
          </p:nvGrpSpPr>
          <p:grpSpPr>
            <a:xfrm>
              <a:off x="3266546" y="-847090"/>
              <a:ext cx="139700" cy="800100"/>
              <a:chOff x="2339446" y="455930"/>
              <a:chExt cx="139700" cy="800100"/>
            </a:xfrm>
          </p:grpSpPr>
          <p:cxnSp>
            <p:nvCxnSpPr>
              <p:cNvPr id="1816" name="Google Shape;1816;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7" name="Google Shape;1817;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8" name="Google Shape;1818;gb5461c847b_1_1593"/>
            <p:cNvGrpSpPr/>
            <p:nvPr/>
          </p:nvGrpSpPr>
          <p:grpSpPr>
            <a:xfrm>
              <a:off x="4188001" y="-847090"/>
              <a:ext cx="139700" cy="800100"/>
              <a:chOff x="2339446" y="455930"/>
              <a:chExt cx="139700" cy="800100"/>
            </a:xfrm>
          </p:grpSpPr>
          <p:cxnSp>
            <p:nvCxnSpPr>
              <p:cNvPr id="1819" name="Google Shape;1819;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0" name="Google Shape;1820;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1" name="Google Shape;1821;gb5461c847b_1_1593"/>
            <p:cNvGrpSpPr/>
            <p:nvPr/>
          </p:nvGrpSpPr>
          <p:grpSpPr>
            <a:xfrm>
              <a:off x="5109456" y="-847090"/>
              <a:ext cx="139700" cy="800100"/>
              <a:chOff x="2339446" y="455930"/>
              <a:chExt cx="139700" cy="800100"/>
            </a:xfrm>
          </p:grpSpPr>
          <p:cxnSp>
            <p:nvCxnSpPr>
              <p:cNvPr id="1822" name="Google Shape;1822;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3" name="Google Shape;1823;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4" name="Google Shape;1824;gb5461c847b_1_1593"/>
            <p:cNvGrpSpPr/>
            <p:nvPr/>
          </p:nvGrpSpPr>
          <p:grpSpPr>
            <a:xfrm>
              <a:off x="6030911" y="-847090"/>
              <a:ext cx="139700" cy="800100"/>
              <a:chOff x="2339446" y="455930"/>
              <a:chExt cx="139700" cy="800100"/>
            </a:xfrm>
          </p:grpSpPr>
          <p:cxnSp>
            <p:nvCxnSpPr>
              <p:cNvPr id="1825" name="Google Shape;1825;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6" name="Google Shape;1826;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7" name="Google Shape;1827;gb5461c847b_1_1593"/>
            <p:cNvGrpSpPr/>
            <p:nvPr/>
          </p:nvGrpSpPr>
          <p:grpSpPr>
            <a:xfrm>
              <a:off x="6952366" y="-847090"/>
              <a:ext cx="139700" cy="800100"/>
              <a:chOff x="2339446" y="455930"/>
              <a:chExt cx="139700" cy="800100"/>
            </a:xfrm>
          </p:grpSpPr>
          <p:cxnSp>
            <p:nvCxnSpPr>
              <p:cNvPr id="1828" name="Google Shape;1828;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9" name="Google Shape;1829;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0" name="Google Shape;1830;gb5461c847b_1_1593"/>
            <p:cNvGrpSpPr/>
            <p:nvPr/>
          </p:nvGrpSpPr>
          <p:grpSpPr>
            <a:xfrm>
              <a:off x="7873821" y="-847090"/>
              <a:ext cx="139700" cy="800100"/>
              <a:chOff x="2339446" y="455930"/>
              <a:chExt cx="139700" cy="800100"/>
            </a:xfrm>
          </p:grpSpPr>
          <p:cxnSp>
            <p:nvCxnSpPr>
              <p:cNvPr id="1831" name="Google Shape;1831;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2" name="Google Shape;1832;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3" name="Google Shape;1833;gb5461c847b_1_1593"/>
            <p:cNvGrpSpPr/>
            <p:nvPr/>
          </p:nvGrpSpPr>
          <p:grpSpPr>
            <a:xfrm>
              <a:off x="8795276" y="-847090"/>
              <a:ext cx="139700" cy="800100"/>
              <a:chOff x="2339446" y="455930"/>
              <a:chExt cx="139700" cy="800100"/>
            </a:xfrm>
          </p:grpSpPr>
          <p:cxnSp>
            <p:nvCxnSpPr>
              <p:cNvPr id="1834" name="Google Shape;1834;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5" name="Google Shape;1835;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6" name="Google Shape;1836;gb5461c847b_1_1593"/>
            <p:cNvGrpSpPr/>
            <p:nvPr/>
          </p:nvGrpSpPr>
          <p:grpSpPr>
            <a:xfrm>
              <a:off x="9716731" y="-847090"/>
              <a:ext cx="139700" cy="800100"/>
              <a:chOff x="2339446" y="455930"/>
              <a:chExt cx="139700" cy="800100"/>
            </a:xfrm>
          </p:grpSpPr>
          <p:cxnSp>
            <p:nvCxnSpPr>
              <p:cNvPr id="1837" name="Google Shape;1837;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8" name="Google Shape;1838;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9" name="Google Shape;1839;gb5461c847b_1_1593"/>
            <p:cNvGrpSpPr/>
            <p:nvPr/>
          </p:nvGrpSpPr>
          <p:grpSpPr>
            <a:xfrm>
              <a:off x="10638186" y="-847090"/>
              <a:ext cx="139700" cy="800100"/>
              <a:chOff x="2339446" y="455930"/>
              <a:chExt cx="139700" cy="800100"/>
            </a:xfrm>
          </p:grpSpPr>
          <p:cxnSp>
            <p:nvCxnSpPr>
              <p:cNvPr id="1840" name="Google Shape;1840;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1" name="Google Shape;1841;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842" name="Google Shape;1842;gb5461c847b_1_1593"/>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3" name="Google Shape;1843;gb5461c847b_1_1593"/>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4" name="Google Shape;1844;gb5461c847b_1_1593"/>
          <p:cNvGrpSpPr/>
          <p:nvPr/>
        </p:nvGrpSpPr>
        <p:grpSpPr>
          <a:xfrm>
            <a:off x="-470013" y="334652"/>
            <a:ext cx="409026" cy="6150598"/>
            <a:chOff x="-718569" y="334652"/>
            <a:chExt cx="645558" cy="6150598"/>
          </a:xfrm>
        </p:grpSpPr>
        <p:grpSp>
          <p:nvGrpSpPr>
            <p:cNvPr id="1845" name="Google Shape;1845;gb5461c847b_1_1593"/>
            <p:cNvGrpSpPr/>
            <p:nvPr/>
          </p:nvGrpSpPr>
          <p:grpSpPr>
            <a:xfrm rot="-5400000">
              <a:off x="-421394" y="5495990"/>
              <a:ext cx="70688" cy="626078"/>
              <a:chOff x="1416580" y="455930"/>
              <a:chExt cx="139700" cy="800100"/>
            </a:xfrm>
          </p:grpSpPr>
          <p:cxnSp>
            <p:nvCxnSpPr>
              <p:cNvPr id="1846" name="Google Shape;1846;gb5461c847b_1_1593"/>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7" name="Google Shape;1847;gb5461c847b_1_1593"/>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8" name="Google Shape;1848;gb5461c847b_1_1593"/>
            <p:cNvGrpSpPr/>
            <p:nvPr/>
          </p:nvGrpSpPr>
          <p:grpSpPr>
            <a:xfrm rot="-5400000">
              <a:off x="-440874" y="5020423"/>
              <a:ext cx="70688" cy="626078"/>
              <a:chOff x="2339446" y="455930"/>
              <a:chExt cx="139700" cy="800100"/>
            </a:xfrm>
          </p:grpSpPr>
          <p:cxnSp>
            <p:nvCxnSpPr>
              <p:cNvPr id="1849" name="Google Shape;1849;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50" name="Google Shape;1850;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51" name="Google Shape;1851;gb5461c847b_1_1593"/>
            <p:cNvGrpSpPr/>
            <p:nvPr/>
          </p:nvGrpSpPr>
          <p:grpSpPr>
            <a:xfrm rot="-5400000">
              <a:off x="-440874" y="4544845"/>
              <a:ext cx="70688" cy="626078"/>
              <a:chOff x="2339446" y="455930"/>
              <a:chExt cx="139700" cy="800100"/>
            </a:xfrm>
          </p:grpSpPr>
          <p:cxnSp>
            <p:nvCxnSpPr>
              <p:cNvPr id="1852" name="Google Shape;1852;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53" name="Google Shape;1853;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54" name="Google Shape;1854;gb5461c847b_1_1593"/>
            <p:cNvGrpSpPr/>
            <p:nvPr/>
          </p:nvGrpSpPr>
          <p:grpSpPr>
            <a:xfrm rot="-5400000">
              <a:off x="-440874" y="4069265"/>
              <a:ext cx="70688" cy="626078"/>
              <a:chOff x="2339446" y="455930"/>
              <a:chExt cx="139700" cy="800100"/>
            </a:xfrm>
          </p:grpSpPr>
          <p:cxnSp>
            <p:nvCxnSpPr>
              <p:cNvPr id="1855" name="Google Shape;1855;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56" name="Google Shape;1856;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57" name="Google Shape;1857;gb5461c847b_1_1593"/>
            <p:cNvGrpSpPr/>
            <p:nvPr/>
          </p:nvGrpSpPr>
          <p:grpSpPr>
            <a:xfrm rot="-5400000">
              <a:off x="-440874" y="3593686"/>
              <a:ext cx="70688" cy="626078"/>
              <a:chOff x="2339446" y="455930"/>
              <a:chExt cx="139700" cy="800100"/>
            </a:xfrm>
          </p:grpSpPr>
          <p:cxnSp>
            <p:nvCxnSpPr>
              <p:cNvPr id="1858" name="Google Shape;1858;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59" name="Google Shape;1859;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60" name="Google Shape;1860;gb5461c847b_1_1593"/>
            <p:cNvGrpSpPr/>
            <p:nvPr/>
          </p:nvGrpSpPr>
          <p:grpSpPr>
            <a:xfrm rot="-5400000">
              <a:off x="-440874" y="3118107"/>
              <a:ext cx="70688" cy="626078"/>
              <a:chOff x="2339446" y="455930"/>
              <a:chExt cx="139700" cy="800100"/>
            </a:xfrm>
          </p:grpSpPr>
          <p:cxnSp>
            <p:nvCxnSpPr>
              <p:cNvPr id="1861" name="Google Shape;1861;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2" name="Google Shape;1862;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63" name="Google Shape;1863;gb5461c847b_1_1593"/>
            <p:cNvGrpSpPr/>
            <p:nvPr/>
          </p:nvGrpSpPr>
          <p:grpSpPr>
            <a:xfrm rot="-5400000">
              <a:off x="-440874" y="2642529"/>
              <a:ext cx="70688" cy="626078"/>
              <a:chOff x="2339446" y="455930"/>
              <a:chExt cx="139700" cy="800100"/>
            </a:xfrm>
          </p:grpSpPr>
          <p:cxnSp>
            <p:nvCxnSpPr>
              <p:cNvPr id="1864" name="Google Shape;1864;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5" name="Google Shape;1865;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66" name="Google Shape;1866;gb5461c847b_1_1593"/>
            <p:cNvGrpSpPr/>
            <p:nvPr/>
          </p:nvGrpSpPr>
          <p:grpSpPr>
            <a:xfrm rot="-5400000">
              <a:off x="-440874" y="2166949"/>
              <a:ext cx="70688" cy="626078"/>
              <a:chOff x="2339446" y="455930"/>
              <a:chExt cx="139700" cy="800100"/>
            </a:xfrm>
          </p:grpSpPr>
          <p:cxnSp>
            <p:nvCxnSpPr>
              <p:cNvPr id="1867" name="Google Shape;1867;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8" name="Google Shape;1868;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69" name="Google Shape;1869;gb5461c847b_1_1593"/>
            <p:cNvGrpSpPr/>
            <p:nvPr/>
          </p:nvGrpSpPr>
          <p:grpSpPr>
            <a:xfrm rot="-5400000">
              <a:off x="-440874" y="1691370"/>
              <a:ext cx="70688" cy="626078"/>
              <a:chOff x="2339446" y="455930"/>
              <a:chExt cx="139700" cy="800100"/>
            </a:xfrm>
          </p:grpSpPr>
          <p:cxnSp>
            <p:nvCxnSpPr>
              <p:cNvPr id="1870" name="Google Shape;1870;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71" name="Google Shape;1871;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72" name="Google Shape;1872;gb5461c847b_1_1593"/>
            <p:cNvGrpSpPr/>
            <p:nvPr/>
          </p:nvGrpSpPr>
          <p:grpSpPr>
            <a:xfrm rot="-5400000">
              <a:off x="-440874" y="1215791"/>
              <a:ext cx="70688" cy="626078"/>
              <a:chOff x="2339446" y="455930"/>
              <a:chExt cx="139700" cy="800100"/>
            </a:xfrm>
          </p:grpSpPr>
          <p:cxnSp>
            <p:nvCxnSpPr>
              <p:cNvPr id="1873" name="Google Shape;1873;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74" name="Google Shape;1874;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75" name="Google Shape;1875;gb5461c847b_1_1593"/>
            <p:cNvGrpSpPr/>
            <p:nvPr/>
          </p:nvGrpSpPr>
          <p:grpSpPr>
            <a:xfrm rot="-5400000">
              <a:off x="-440873" y="740212"/>
              <a:ext cx="70688" cy="626078"/>
              <a:chOff x="2339446" y="455930"/>
              <a:chExt cx="139700" cy="800100"/>
            </a:xfrm>
          </p:grpSpPr>
          <p:cxnSp>
            <p:nvCxnSpPr>
              <p:cNvPr id="1876" name="Google Shape;1876;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77" name="Google Shape;1877;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878" name="Google Shape;1878;gb5461c847b_1_1593"/>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879" name="Google Shape;1879;gb5461c847b_1_1593"/>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880" name="Google Shape;1880;gb5461c847b_1_1593"/>
          <p:cNvGrpSpPr/>
          <p:nvPr/>
        </p:nvGrpSpPr>
        <p:grpSpPr>
          <a:xfrm>
            <a:off x="12303201" y="334652"/>
            <a:ext cx="402118" cy="6150598"/>
            <a:chOff x="-718569" y="334652"/>
            <a:chExt cx="645558" cy="6150598"/>
          </a:xfrm>
        </p:grpSpPr>
        <p:grpSp>
          <p:nvGrpSpPr>
            <p:cNvPr id="1881" name="Google Shape;1881;gb5461c847b_1_1593"/>
            <p:cNvGrpSpPr/>
            <p:nvPr/>
          </p:nvGrpSpPr>
          <p:grpSpPr>
            <a:xfrm rot="-5400000">
              <a:off x="-421394" y="5495990"/>
              <a:ext cx="70688" cy="626078"/>
              <a:chOff x="1416580" y="455930"/>
              <a:chExt cx="139700" cy="800100"/>
            </a:xfrm>
          </p:grpSpPr>
          <p:cxnSp>
            <p:nvCxnSpPr>
              <p:cNvPr id="1882" name="Google Shape;1882;gb5461c847b_1_1593"/>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83" name="Google Shape;1883;gb5461c847b_1_1593"/>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84" name="Google Shape;1884;gb5461c847b_1_1593"/>
            <p:cNvGrpSpPr/>
            <p:nvPr/>
          </p:nvGrpSpPr>
          <p:grpSpPr>
            <a:xfrm rot="-5400000">
              <a:off x="-440874" y="5020423"/>
              <a:ext cx="70688" cy="626078"/>
              <a:chOff x="2339446" y="455930"/>
              <a:chExt cx="139700" cy="800100"/>
            </a:xfrm>
          </p:grpSpPr>
          <p:cxnSp>
            <p:nvCxnSpPr>
              <p:cNvPr id="1885" name="Google Shape;1885;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86" name="Google Shape;1886;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87" name="Google Shape;1887;gb5461c847b_1_1593"/>
            <p:cNvGrpSpPr/>
            <p:nvPr/>
          </p:nvGrpSpPr>
          <p:grpSpPr>
            <a:xfrm rot="-5400000">
              <a:off x="-440874" y="4544845"/>
              <a:ext cx="70688" cy="626078"/>
              <a:chOff x="2339446" y="455930"/>
              <a:chExt cx="139700" cy="800100"/>
            </a:xfrm>
          </p:grpSpPr>
          <p:cxnSp>
            <p:nvCxnSpPr>
              <p:cNvPr id="1888" name="Google Shape;1888;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89" name="Google Shape;1889;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90" name="Google Shape;1890;gb5461c847b_1_1593"/>
            <p:cNvGrpSpPr/>
            <p:nvPr/>
          </p:nvGrpSpPr>
          <p:grpSpPr>
            <a:xfrm rot="-5400000">
              <a:off x="-440874" y="4069265"/>
              <a:ext cx="70688" cy="626078"/>
              <a:chOff x="2339446" y="455930"/>
              <a:chExt cx="139700" cy="800100"/>
            </a:xfrm>
          </p:grpSpPr>
          <p:cxnSp>
            <p:nvCxnSpPr>
              <p:cNvPr id="1891" name="Google Shape;1891;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2" name="Google Shape;1892;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93" name="Google Shape;1893;gb5461c847b_1_1593"/>
            <p:cNvGrpSpPr/>
            <p:nvPr/>
          </p:nvGrpSpPr>
          <p:grpSpPr>
            <a:xfrm rot="-5400000">
              <a:off x="-440874" y="3593686"/>
              <a:ext cx="70688" cy="626078"/>
              <a:chOff x="2339446" y="455930"/>
              <a:chExt cx="139700" cy="800100"/>
            </a:xfrm>
          </p:grpSpPr>
          <p:cxnSp>
            <p:nvCxnSpPr>
              <p:cNvPr id="1894" name="Google Shape;1894;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5" name="Google Shape;1895;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96" name="Google Shape;1896;gb5461c847b_1_1593"/>
            <p:cNvGrpSpPr/>
            <p:nvPr/>
          </p:nvGrpSpPr>
          <p:grpSpPr>
            <a:xfrm rot="-5400000">
              <a:off x="-440874" y="3118107"/>
              <a:ext cx="70688" cy="626078"/>
              <a:chOff x="2339446" y="455930"/>
              <a:chExt cx="139700" cy="800100"/>
            </a:xfrm>
          </p:grpSpPr>
          <p:cxnSp>
            <p:nvCxnSpPr>
              <p:cNvPr id="1897" name="Google Shape;1897;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8" name="Google Shape;1898;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99" name="Google Shape;1899;gb5461c847b_1_1593"/>
            <p:cNvGrpSpPr/>
            <p:nvPr/>
          </p:nvGrpSpPr>
          <p:grpSpPr>
            <a:xfrm rot="-5400000">
              <a:off x="-440874" y="2642529"/>
              <a:ext cx="70688" cy="626078"/>
              <a:chOff x="2339446" y="455930"/>
              <a:chExt cx="139700" cy="800100"/>
            </a:xfrm>
          </p:grpSpPr>
          <p:cxnSp>
            <p:nvCxnSpPr>
              <p:cNvPr id="1900" name="Google Shape;1900;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1" name="Google Shape;1901;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2" name="Google Shape;1902;gb5461c847b_1_1593"/>
            <p:cNvGrpSpPr/>
            <p:nvPr/>
          </p:nvGrpSpPr>
          <p:grpSpPr>
            <a:xfrm rot="-5400000">
              <a:off x="-440874" y="2166949"/>
              <a:ext cx="70688" cy="626078"/>
              <a:chOff x="2339446" y="455930"/>
              <a:chExt cx="139700" cy="800100"/>
            </a:xfrm>
          </p:grpSpPr>
          <p:cxnSp>
            <p:nvCxnSpPr>
              <p:cNvPr id="1903" name="Google Shape;1903;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4" name="Google Shape;1904;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5" name="Google Shape;1905;gb5461c847b_1_1593"/>
            <p:cNvGrpSpPr/>
            <p:nvPr/>
          </p:nvGrpSpPr>
          <p:grpSpPr>
            <a:xfrm rot="-5400000">
              <a:off x="-440874" y="1691370"/>
              <a:ext cx="70688" cy="626078"/>
              <a:chOff x="2339446" y="455930"/>
              <a:chExt cx="139700" cy="800100"/>
            </a:xfrm>
          </p:grpSpPr>
          <p:cxnSp>
            <p:nvCxnSpPr>
              <p:cNvPr id="1906" name="Google Shape;1906;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7" name="Google Shape;1907;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8" name="Google Shape;1908;gb5461c847b_1_1593"/>
            <p:cNvGrpSpPr/>
            <p:nvPr/>
          </p:nvGrpSpPr>
          <p:grpSpPr>
            <a:xfrm rot="-5400000">
              <a:off x="-440874" y="1215791"/>
              <a:ext cx="70688" cy="626078"/>
              <a:chOff x="2339446" y="455930"/>
              <a:chExt cx="139700" cy="800100"/>
            </a:xfrm>
          </p:grpSpPr>
          <p:cxnSp>
            <p:nvCxnSpPr>
              <p:cNvPr id="1909" name="Google Shape;1909;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10" name="Google Shape;1910;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11" name="Google Shape;1911;gb5461c847b_1_1593"/>
            <p:cNvGrpSpPr/>
            <p:nvPr/>
          </p:nvGrpSpPr>
          <p:grpSpPr>
            <a:xfrm rot="-5400000">
              <a:off x="-440873" y="740212"/>
              <a:ext cx="70688" cy="626078"/>
              <a:chOff x="2339446" y="455930"/>
              <a:chExt cx="139700" cy="800100"/>
            </a:xfrm>
          </p:grpSpPr>
          <p:cxnSp>
            <p:nvCxnSpPr>
              <p:cNvPr id="1912" name="Google Shape;1912;gb5461c847b_1_159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13" name="Google Shape;1913;gb5461c847b_1_159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14" name="Google Shape;1914;gb5461c847b_1_1593"/>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915" name="Google Shape;1915;gb5461c847b_1_1593"/>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383">
          <p15:clr>
            <a:srgbClr val="F26B43"/>
          </p15:clr>
        </p15:guide>
        <p15:guide id="4" orient="horz" pos="528">
          <p15:clr>
            <a:srgbClr val="F26B43"/>
          </p15:clr>
        </p15:guide>
        <p15:guide id="5" orient="horz" pos="4056">
          <p15:clr>
            <a:srgbClr val="F26B43"/>
          </p15:clr>
        </p15:guide>
        <p15:guide id="6" orient="horz" pos="3888">
          <p15:clr>
            <a:srgbClr val="F26B43"/>
          </p15:clr>
        </p15:guide>
        <p15:guide id="7" pos="7295">
          <p15:clr>
            <a:srgbClr val="F26B43"/>
          </p15:clr>
        </p15:guide>
        <p15:guide id="8" orient="horz" pos="41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onedlink.org/resources/on-demand-thursdays-turbotax-and-financial-fitness-for-life-pt-1/"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www.econedlink.org/resources/on-demand-thursdays-turbotax-and-financial-fitness-for-life-pt-2/"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mycollegecorner.com/"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hyperlink" Target="https://www.econedlink.org/resources/finding-the-right-college-fit-how-inflation-and-saving-affect-paying-for-college/" TargetMode="External"/><Relationship Id="rId4" Type="http://schemas.openxmlformats.org/officeDocument/2006/relationships/hyperlink" Target="https://www.econedlink.org/resources/finding-the-right-college-fit-college-and-credit-navigating-the-college-by-making-good-financial-decis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55.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hyperlink" Target="https://www.investopedia.com/terms/w/w2form.as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6.xml"/><Relationship Id="rId5" Type="http://schemas.openxmlformats.org/officeDocument/2006/relationships/hyperlink" Target="https://www.econedlink.org/resources/intro-to-turbotax-simulation/" TargetMode="Externa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s://turbotax.intuit.com/tax-tips/irs-tax-return/what-is-an-irs-1040-form/L4aOys6cI#:~:text=The%20IRS%20Form%201040%20is,you%20can%20expect%20to%20receiv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rivera@councilforeconed.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hyperlink" Target="https://store.councilforeconed.org/"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sp>
        <p:nvSpPr>
          <p:cNvPr id="2449" name="Google Shape;2449;p1"/>
          <p:cNvSpPr txBox="1">
            <a:spLocks noGrp="1"/>
          </p:cNvSpPr>
          <p:nvPr>
            <p:ph type="body" idx="1"/>
          </p:nvPr>
        </p:nvSpPr>
        <p:spPr>
          <a:xfrm>
            <a:off x="502925" y="4592650"/>
            <a:ext cx="10419300" cy="1953300"/>
          </a:xfrm>
          <a:prstGeom prst="rect">
            <a:avLst/>
          </a:prstGeom>
          <a:noFill/>
          <a:ln>
            <a:noFill/>
          </a:ln>
        </p:spPr>
        <p:txBody>
          <a:bodyPr spcFirstLastPara="1" wrap="square" lIns="91425" tIns="45700" rIns="91400" bIns="45700" anchor="t" anchorCtr="0">
            <a:noAutofit/>
          </a:bodyPr>
          <a:lstStyle/>
          <a:p>
            <a:pPr marL="0" lvl="0" indent="0" algn="l" rtl="0">
              <a:lnSpc>
                <a:spcPct val="95000"/>
              </a:lnSpc>
              <a:spcBef>
                <a:spcPts val="0"/>
              </a:spcBef>
              <a:spcAft>
                <a:spcPts val="0"/>
              </a:spcAft>
              <a:buClr>
                <a:srgbClr val="FFFFFF"/>
              </a:buClr>
              <a:buSzPts val="2200"/>
              <a:buFont typeface="Arial"/>
              <a:buNone/>
            </a:pPr>
            <a:r>
              <a:rPr lang="en-US" sz="1898" dirty="0"/>
              <a:t>Presented by:</a:t>
            </a:r>
            <a:endParaRPr sz="1898" dirty="0"/>
          </a:p>
          <a:p>
            <a:pPr marL="0" lvl="0" indent="0" algn="l" rtl="0">
              <a:lnSpc>
                <a:spcPct val="95000"/>
              </a:lnSpc>
              <a:spcBef>
                <a:spcPts val="0"/>
              </a:spcBef>
              <a:spcAft>
                <a:spcPts val="0"/>
              </a:spcAft>
              <a:buClr>
                <a:srgbClr val="FFFFFF"/>
              </a:buClr>
              <a:buSzPts val="2200"/>
              <a:buFont typeface="Arial"/>
              <a:buNone/>
            </a:pPr>
            <a:endParaRPr sz="1898" dirty="0"/>
          </a:p>
          <a:p>
            <a:pPr marL="0" lvl="0" indent="0" algn="l" rtl="0">
              <a:lnSpc>
                <a:spcPct val="95000"/>
              </a:lnSpc>
              <a:spcBef>
                <a:spcPts val="0"/>
              </a:spcBef>
              <a:spcAft>
                <a:spcPts val="0"/>
              </a:spcAft>
              <a:buClr>
                <a:srgbClr val="FFFFFF"/>
              </a:buClr>
              <a:buSzPts val="2200"/>
              <a:buFont typeface="Arial"/>
              <a:buNone/>
            </a:pPr>
            <a:r>
              <a:rPr lang="en-US" sz="1898" dirty="0"/>
              <a:t>Ruben Rivera, </a:t>
            </a:r>
            <a:r>
              <a:rPr lang="en-US" sz="1898" dirty="0" err="1"/>
              <a:t>Phd</a:t>
            </a:r>
            <a:r>
              <a:rPr lang="en-US" sz="1898" dirty="0"/>
              <a:t>.</a:t>
            </a:r>
            <a:endParaRPr sz="1898" dirty="0"/>
          </a:p>
          <a:p>
            <a:pPr marL="0" lvl="0" indent="0" algn="l" rtl="0">
              <a:lnSpc>
                <a:spcPct val="95000"/>
              </a:lnSpc>
              <a:spcBef>
                <a:spcPts val="0"/>
              </a:spcBef>
              <a:spcAft>
                <a:spcPts val="0"/>
              </a:spcAft>
              <a:buClr>
                <a:srgbClr val="FFFFFF"/>
              </a:buClr>
              <a:buSzPts val="2200"/>
              <a:buFont typeface="Arial"/>
              <a:buNone/>
            </a:pPr>
            <a:r>
              <a:rPr lang="en-US" sz="1898" dirty="0"/>
              <a:t>Director of Professional Development, Council for Economic Education</a:t>
            </a:r>
            <a:endParaRPr sz="1898" dirty="0"/>
          </a:p>
          <a:p>
            <a:pPr marL="0" lvl="0" indent="0" algn="l" rtl="0">
              <a:lnSpc>
                <a:spcPct val="95000"/>
              </a:lnSpc>
              <a:spcBef>
                <a:spcPts val="1800"/>
              </a:spcBef>
              <a:spcAft>
                <a:spcPts val="0"/>
              </a:spcAft>
              <a:buClr>
                <a:srgbClr val="FFFFFF"/>
              </a:buClr>
              <a:buSzPts val="2298"/>
              <a:buFont typeface="Arial"/>
              <a:buNone/>
            </a:pPr>
            <a:endParaRPr sz="1898" dirty="0"/>
          </a:p>
        </p:txBody>
      </p:sp>
      <p:sp>
        <p:nvSpPr>
          <p:cNvPr id="2450" name="Google Shape;2450;p1"/>
          <p:cNvSpPr txBox="1">
            <a:spLocks noGrp="1"/>
          </p:cNvSpPr>
          <p:nvPr>
            <p:ph type="title"/>
          </p:nvPr>
        </p:nvSpPr>
        <p:spPr>
          <a:xfrm>
            <a:off x="502925" y="1740075"/>
            <a:ext cx="11603700" cy="1365900"/>
          </a:xfrm>
          <a:prstGeom prst="rect">
            <a:avLst/>
          </a:prstGeom>
          <a:noFill/>
          <a:ln>
            <a:noFill/>
          </a:ln>
        </p:spPr>
        <p:txBody>
          <a:bodyPr spcFirstLastPara="1" wrap="square" lIns="91400" tIns="45700" rIns="91400" bIns="45700" anchor="b" anchorCtr="0">
            <a:noAutofit/>
          </a:bodyPr>
          <a:lstStyle/>
          <a:p>
            <a:pPr marL="0" lvl="0" indent="0" algn="l" rtl="0">
              <a:lnSpc>
                <a:spcPct val="95000"/>
              </a:lnSpc>
              <a:spcBef>
                <a:spcPts val="0"/>
              </a:spcBef>
              <a:spcAft>
                <a:spcPts val="0"/>
              </a:spcAft>
              <a:buClr>
                <a:srgbClr val="FFFFFF"/>
              </a:buClr>
              <a:buSzPts val="7000"/>
              <a:buFont typeface="Arial"/>
              <a:buNone/>
            </a:pPr>
            <a:r>
              <a:rPr lang="en-US" sz="4400"/>
              <a:t>Taxation for College Counselors by Intuit</a:t>
            </a:r>
            <a:endParaRPr sz="4400"/>
          </a:p>
        </p:txBody>
      </p:sp>
      <p:sp>
        <p:nvSpPr>
          <p:cNvPr id="2451" name="Google Shape;2451;p1"/>
          <p:cNvSpPr txBox="1">
            <a:spLocks noGrp="1"/>
          </p:cNvSpPr>
          <p:nvPr>
            <p:ph type="dt" idx="10"/>
          </p:nvPr>
        </p:nvSpPr>
        <p:spPr>
          <a:xfrm>
            <a:off x="566070" y="3749268"/>
            <a:ext cx="7083300" cy="335100"/>
          </a:xfrm>
          <a:prstGeom prst="rect">
            <a:avLst/>
          </a:prstGeom>
          <a:noFill/>
          <a:ln>
            <a:noFill/>
          </a:ln>
        </p:spPr>
        <p:txBody>
          <a:bodyPr spcFirstLastPara="1" wrap="square" lIns="91425" tIns="45700" rIns="91400" bIns="45700" anchor="t" anchorCtr="0">
            <a:noAutofit/>
          </a:bodyPr>
          <a:lstStyle/>
          <a:p>
            <a:pPr marL="0" lvl="0" indent="0" algn="l" rtl="0">
              <a:lnSpc>
                <a:spcPct val="100000"/>
              </a:lnSpc>
              <a:spcBef>
                <a:spcPts val="0"/>
              </a:spcBef>
              <a:spcAft>
                <a:spcPts val="0"/>
              </a:spcAft>
              <a:buClr>
                <a:srgbClr val="FFFFFF"/>
              </a:buClr>
              <a:buSzPts val="1600"/>
              <a:buFont typeface="Arial"/>
              <a:buNone/>
            </a:pPr>
            <a:r>
              <a:rPr lang="en-US" dirty="0"/>
              <a:t>Wednesday, January 13th, 2020</a:t>
            </a:r>
            <a:endParaRPr dirty="0"/>
          </a:p>
          <a:p>
            <a:pPr marL="0" lvl="0" indent="0" algn="l" rtl="0">
              <a:lnSpc>
                <a:spcPct val="100000"/>
              </a:lnSpc>
              <a:spcBef>
                <a:spcPts val="0"/>
              </a:spcBef>
              <a:spcAft>
                <a:spcPts val="0"/>
              </a:spcAft>
              <a:buClr>
                <a:srgbClr val="FFFFFF"/>
              </a:buClr>
              <a:buSzPts val="1600"/>
              <a:buFont typeface="Arial"/>
              <a:buNone/>
            </a:pPr>
            <a:r>
              <a:rPr lang="en-US" dirty="0"/>
              <a:t>7- 8 p.m. EST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6"/>
        <p:cNvGrpSpPr/>
        <p:nvPr/>
      </p:nvGrpSpPr>
      <p:grpSpPr>
        <a:xfrm>
          <a:off x="0" y="0"/>
          <a:ext cx="0" cy="0"/>
          <a:chOff x="0" y="0"/>
          <a:chExt cx="0" cy="0"/>
        </a:xfrm>
      </p:grpSpPr>
      <p:sp>
        <p:nvSpPr>
          <p:cNvPr id="2507" name="Google Shape;2507;g9a7f3a7572_2_47"/>
          <p:cNvSpPr/>
          <p:nvPr/>
        </p:nvSpPr>
        <p:spPr>
          <a:xfrm>
            <a:off x="13" y="0"/>
            <a:ext cx="12188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8" name="Google Shape;2508;g9a7f3a7572_2_47"/>
          <p:cNvSpPr txBox="1">
            <a:spLocks noGrp="1"/>
          </p:cNvSpPr>
          <p:nvPr>
            <p:ph type="title"/>
          </p:nvPr>
        </p:nvSpPr>
        <p:spPr>
          <a:xfrm>
            <a:off x="6421002" y="322328"/>
            <a:ext cx="5333400" cy="3004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000"/>
              <a:buNone/>
            </a:pPr>
            <a:r>
              <a:rPr lang="en-US" sz="3600" i="1" dirty="0">
                <a:solidFill>
                  <a:schemeClr val="dk1"/>
                </a:solidFill>
                <a:latin typeface="Arial"/>
                <a:ea typeface="Arial"/>
                <a:cs typeface="Arial"/>
                <a:sym typeface="Arial"/>
              </a:rPr>
              <a:t>Further Related Content on EconEdLink.org </a:t>
            </a:r>
            <a:br>
              <a:rPr lang="en-US" sz="5100" dirty="0">
                <a:solidFill>
                  <a:schemeClr val="dk1"/>
                </a:solidFill>
                <a:latin typeface="Arial"/>
                <a:ea typeface="Arial"/>
                <a:cs typeface="Arial"/>
                <a:sym typeface="Arial"/>
              </a:rPr>
            </a:br>
            <a:br>
              <a:rPr lang="en-US" sz="5100" dirty="0">
                <a:solidFill>
                  <a:schemeClr val="dk1"/>
                </a:solidFill>
                <a:latin typeface="Arial"/>
                <a:ea typeface="Arial"/>
                <a:cs typeface="Arial"/>
                <a:sym typeface="Arial"/>
              </a:rPr>
            </a:br>
            <a:r>
              <a:rPr lang="en-US" sz="5100" u="sng" dirty="0">
                <a:solidFill>
                  <a:schemeClr val="hlink"/>
                </a:solidFill>
                <a:latin typeface="Arial"/>
                <a:ea typeface="Arial"/>
                <a:cs typeface="Arial"/>
                <a:sym typeface="Arial"/>
                <a:hlinkClick r:id="rId3"/>
              </a:rPr>
              <a:t>Resource</a:t>
            </a:r>
            <a:endParaRPr sz="5100" dirty="0">
              <a:solidFill>
                <a:schemeClr val="dk1"/>
              </a:solidFill>
              <a:latin typeface="Arial"/>
              <a:ea typeface="Arial"/>
              <a:cs typeface="Arial"/>
              <a:sym typeface="Arial"/>
            </a:endParaRPr>
          </a:p>
        </p:txBody>
      </p:sp>
      <p:sp>
        <p:nvSpPr>
          <p:cNvPr id="2509" name="Google Shape;2509;g9a7f3a7572_2_47"/>
          <p:cNvSpPr/>
          <p:nvPr/>
        </p:nvSpPr>
        <p:spPr>
          <a:xfrm flipH="1">
            <a:off x="530390" y="1"/>
            <a:ext cx="11548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10" name="Google Shape;2510;g9a7f3a7572_2_47"/>
          <p:cNvSpPr/>
          <p:nvPr/>
        </p:nvSpPr>
        <p:spPr>
          <a:xfrm flipH="1">
            <a:off x="4347919" y="0"/>
            <a:ext cx="1736948"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g9a7f3a7572_2_47"/>
          <p:cNvSpPr/>
          <p:nvPr/>
        </p:nvSpPr>
        <p:spPr>
          <a:xfrm flipH="1">
            <a:off x="0" y="2916245"/>
            <a:ext cx="159699"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12" name="Google Shape;2512;g9a7f3a7572_2_47"/>
          <p:cNvSpPr/>
          <p:nvPr/>
        </p:nvSpPr>
        <p:spPr>
          <a:xfrm flipH="1">
            <a:off x="0" y="5835649"/>
            <a:ext cx="1547776"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g9a7f3a7572_2_47"/>
          <p:cNvSpPr/>
          <p:nvPr/>
        </p:nvSpPr>
        <p:spPr>
          <a:xfrm flipH="1">
            <a:off x="3696798" y="5717906"/>
            <a:ext cx="1771147"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g9a7f3a7572_2_47"/>
          <p:cNvSpPr/>
          <p:nvPr/>
        </p:nvSpPr>
        <p:spPr>
          <a:xfrm flipH="1">
            <a:off x="4519335" y="6258756"/>
            <a:ext cx="1565532"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15" name="Google Shape;2515;g9a7f3a7572_2_47"/>
          <p:cNvPicPr preferRelativeResize="0"/>
          <p:nvPr/>
        </p:nvPicPr>
        <p:blipFill>
          <a:blip r:embed="rId4">
            <a:alphaModFix/>
          </a:blip>
          <a:stretch>
            <a:fillRect/>
          </a:stretch>
        </p:blipFill>
        <p:spPr>
          <a:xfrm>
            <a:off x="577300" y="1728900"/>
            <a:ext cx="5843700" cy="1821150"/>
          </a:xfrm>
          <a:prstGeom prst="rect">
            <a:avLst/>
          </a:prstGeom>
          <a:noFill/>
          <a:ln>
            <a:noFill/>
          </a:ln>
        </p:spPr>
      </p:pic>
      <p:pic>
        <p:nvPicPr>
          <p:cNvPr id="2516" name="Google Shape;2516;g9a7f3a7572_2_47"/>
          <p:cNvPicPr preferRelativeResize="0"/>
          <p:nvPr/>
        </p:nvPicPr>
        <p:blipFill>
          <a:blip r:embed="rId5">
            <a:alphaModFix/>
          </a:blip>
          <a:stretch>
            <a:fillRect/>
          </a:stretch>
        </p:blipFill>
        <p:spPr>
          <a:xfrm>
            <a:off x="577300" y="3977300"/>
            <a:ext cx="5843699" cy="1711988"/>
          </a:xfrm>
          <a:prstGeom prst="rect">
            <a:avLst/>
          </a:prstGeom>
          <a:noFill/>
          <a:ln>
            <a:noFill/>
          </a:ln>
        </p:spPr>
      </p:pic>
      <p:sp>
        <p:nvSpPr>
          <p:cNvPr id="2517" name="Google Shape;2517;g9a7f3a7572_2_47"/>
          <p:cNvSpPr txBox="1">
            <a:spLocks noGrp="1"/>
          </p:cNvSpPr>
          <p:nvPr>
            <p:ph type="title"/>
          </p:nvPr>
        </p:nvSpPr>
        <p:spPr>
          <a:xfrm>
            <a:off x="6749250" y="4286402"/>
            <a:ext cx="5333400" cy="1093800"/>
          </a:xfrm>
          <a:prstGeom prst="rect">
            <a:avLst/>
          </a:prstGeom>
          <a:noFill/>
          <a:ln>
            <a:noFill/>
          </a:ln>
        </p:spPr>
        <p:txBody>
          <a:bodyPr spcFirstLastPara="1" wrap="square" lIns="91425" tIns="45700" rIns="91425" bIns="45700" anchor="b" anchorCtr="0">
            <a:noAutofit/>
          </a:bodyPr>
          <a:lstStyle/>
          <a:p>
            <a:pPr marL="457200" lvl="0" indent="457200" algn="l" rtl="0">
              <a:lnSpc>
                <a:spcPct val="90000"/>
              </a:lnSpc>
              <a:spcBef>
                <a:spcPts val="0"/>
              </a:spcBef>
              <a:spcAft>
                <a:spcPts val="0"/>
              </a:spcAft>
              <a:buSzPts val="3000"/>
              <a:buNone/>
            </a:pPr>
            <a:r>
              <a:rPr lang="en-US" sz="5100" u="sng">
                <a:solidFill>
                  <a:schemeClr val="hlink"/>
                </a:solidFill>
                <a:latin typeface="Arial"/>
                <a:ea typeface="Arial"/>
                <a:cs typeface="Arial"/>
                <a:sym typeface="Arial"/>
                <a:hlinkClick r:id="rId6"/>
              </a:rPr>
              <a:t>Resource</a:t>
            </a:r>
            <a:endParaRPr sz="51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1"/>
        <p:cNvGrpSpPr/>
        <p:nvPr/>
      </p:nvGrpSpPr>
      <p:grpSpPr>
        <a:xfrm>
          <a:off x="0" y="0"/>
          <a:ext cx="0" cy="0"/>
          <a:chOff x="0" y="0"/>
          <a:chExt cx="0" cy="0"/>
        </a:xfrm>
      </p:grpSpPr>
      <p:sp>
        <p:nvSpPr>
          <p:cNvPr id="2522" name="Google Shape;2522;p7"/>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What is TurboTax? </a:t>
            </a:r>
            <a:endParaRPr sz="1400" b="0" i="0" u="none" strike="noStrike" cap="none">
              <a:solidFill>
                <a:srgbClr val="000000"/>
              </a:solidFill>
              <a:latin typeface="Arial"/>
              <a:ea typeface="Arial"/>
              <a:cs typeface="Arial"/>
              <a:sym typeface="Arial"/>
            </a:endParaRPr>
          </a:p>
        </p:txBody>
      </p:sp>
      <p:sp>
        <p:nvSpPr>
          <p:cNvPr id="2523" name="Google Shape;2523;p7"/>
          <p:cNvSpPr txBox="1"/>
          <p:nvPr/>
        </p:nvSpPr>
        <p:spPr>
          <a:xfrm>
            <a:off x="344525" y="1658400"/>
            <a:ext cx="73149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Practice filing fictional taxes, in </a:t>
            </a:r>
            <a:r>
              <a:rPr lang="en-US" sz="1700" b="1" i="0" u="none" strike="noStrike" cap="none">
                <a:solidFill>
                  <a:srgbClr val="CC0000"/>
                </a:solidFill>
                <a:latin typeface="Arial"/>
                <a:ea typeface="Arial"/>
                <a:cs typeface="Arial"/>
                <a:sym typeface="Arial"/>
              </a:rPr>
              <a:t>easy</a:t>
            </a:r>
            <a:r>
              <a:rPr lang="en-US" sz="1700" b="1" i="0" u="none" strike="noStrike" cap="none">
                <a:solidFill>
                  <a:schemeClr val="dk1"/>
                </a:solidFill>
                <a:latin typeface="Arial"/>
                <a:ea typeface="Arial"/>
                <a:cs typeface="Arial"/>
                <a:sym typeface="Arial"/>
              </a:rPr>
              <a:t> </a:t>
            </a:r>
            <a:r>
              <a:rPr lang="en-US" sz="1700" b="0" i="0" u="none" strike="noStrike" cap="none">
                <a:solidFill>
                  <a:schemeClr val="dk1"/>
                </a:solidFill>
                <a:latin typeface="Arial"/>
                <a:ea typeface="Arial"/>
                <a:cs typeface="Arial"/>
                <a:sym typeface="Arial"/>
              </a:rPr>
              <a:t>and </a:t>
            </a:r>
            <a:r>
              <a:rPr lang="en-US" sz="1700" b="1" i="0" u="none" strike="noStrike" cap="none">
                <a:solidFill>
                  <a:srgbClr val="CC0000"/>
                </a:solidFill>
                <a:latin typeface="Arial"/>
                <a:ea typeface="Arial"/>
                <a:cs typeface="Arial"/>
                <a:sym typeface="Arial"/>
              </a:rPr>
              <a:t>relevant</a:t>
            </a:r>
            <a:r>
              <a:rPr lang="en-US" sz="1700" b="0" i="0" u="none" strike="noStrike" cap="none">
                <a:solidFill>
                  <a:srgbClr val="CC0000"/>
                </a:solidFill>
                <a:latin typeface="Arial"/>
                <a:ea typeface="Arial"/>
                <a:cs typeface="Arial"/>
                <a:sym typeface="Arial"/>
              </a:rPr>
              <a:t> </a:t>
            </a:r>
            <a:r>
              <a:rPr lang="en-US" sz="1700" b="0" i="0" u="none" strike="noStrike" cap="none">
                <a:solidFill>
                  <a:schemeClr val="dk1"/>
                </a:solidFill>
                <a:latin typeface="Arial"/>
                <a:ea typeface="Arial"/>
                <a:cs typeface="Arial"/>
                <a:sym typeface="Arial"/>
              </a:rPr>
              <a:t>ways</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1" i="0" u="none" strike="noStrike" cap="none">
                <a:solidFill>
                  <a:srgbClr val="CC0000"/>
                </a:solidFill>
                <a:latin typeface="Arial"/>
                <a:ea typeface="Arial"/>
                <a:cs typeface="Arial"/>
                <a:sym typeface="Arial"/>
              </a:rPr>
              <a:t>Demystify</a:t>
            </a:r>
            <a:r>
              <a:rPr lang="en-US" sz="1700" b="0" i="0" u="none" strike="noStrike" cap="none">
                <a:solidFill>
                  <a:schemeClr val="dk1"/>
                </a:solidFill>
                <a:latin typeface="Arial"/>
                <a:ea typeface="Arial"/>
                <a:cs typeface="Arial"/>
                <a:sym typeface="Arial"/>
              </a:rPr>
              <a:t> Tax Day Anxiety</a:t>
            </a:r>
            <a:endParaRPr sz="17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Uses </a:t>
            </a:r>
            <a:r>
              <a:rPr lang="en-US" sz="1700" b="1" i="0" u="none" strike="noStrike" cap="none">
                <a:solidFill>
                  <a:srgbClr val="CC0000"/>
                </a:solidFill>
                <a:latin typeface="Arial"/>
                <a:ea typeface="Arial"/>
                <a:cs typeface="Arial"/>
                <a:sym typeface="Arial"/>
              </a:rPr>
              <a:t>IRS Free File Program</a:t>
            </a:r>
            <a:r>
              <a:rPr lang="en-US" sz="1700" b="0" i="0" u="none" strike="noStrike" cap="none">
                <a:solidFill>
                  <a:schemeClr val="dk1"/>
                </a:solidFill>
                <a:latin typeface="Arial"/>
                <a:ea typeface="Arial"/>
                <a:cs typeface="Arial"/>
                <a:sym typeface="Arial"/>
              </a:rPr>
              <a:t> through Freedom File Alliance</a:t>
            </a:r>
            <a:endParaRPr sz="1700" b="1"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1" i="0" u="none" strike="noStrike" cap="none">
                <a:solidFill>
                  <a:srgbClr val="CC0000"/>
                </a:solidFill>
                <a:latin typeface="Arial"/>
                <a:ea typeface="Arial"/>
                <a:cs typeface="Arial"/>
                <a:sym typeface="Arial"/>
              </a:rPr>
              <a:t>Fictional</a:t>
            </a:r>
            <a:r>
              <a:rPr lang="en-US" sz="1700" b="0" i="0" u="none" strike="noStrike" cap="none">
                <a:solidFill>
                  <a:schemeClr val="dk1"/>
                </a:solidFill>
                <a:latin typeface="Arial"/>
                <a:ea typeface="Arial"/>
                <a:cs typeface="Arial"/>
                <a:sym typeface="Arial"/>
              </a:rPr>
              <a:t> W2 Scenarios</a:t>
            </a:r>
            <a:endParaRPr sz="17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1" i="0" u="none" strike="noStrike" cap="none">
                <a:solidFill>
                  <a:srgbClr val="CC0000"/>
                </a:solidFill>
                <a:latin typeface="Arial"/>
                <a:ea typeface="Arial"/>
                <a:cs typeface="Arial"/>
                <a:sym typeface="Arial"/>
              </a:rPr>
              <a:t>Federal</a:t>
            </a:r>
            <a:r>
              <a:rPr lang="en-US" sz="1700" b="0" i="0" u="none" strike="noStrike" cap="none">
                <a:solidFill>
                  <a:schemeClr val="dk1"/>
                </a:solidFill>
                <a:latin typeface="Arial"/>
                <a:ea typeface="Arial"/>
                <a:cs typeface="Arial"/>
                <a:sym typeface="Arial"/>
              </a:rPr>
              <a:t> and </a:t>
            </a:r>
            <a:r>
              <a:rPr lang="en-US" sz="1700" b="1" i="0" u="none" strike="noStrike" cap="none">
                <a:solidFill>
                  <a:srgbClr val="CC0000"/>
                </a:solidFill>
                <a:latin typeface="Arial"/>
                <a:ea typeface="Arial"/>
                <a:cs typeface="Arial"/>
                <a:sym typeface="Arial"/>
              </a:rPr>
              <a:t>State</a:t>
            </a:r>
            <a:r>
              <a:rPr lang="en-US" sz="1700" b="0" i="0" u="none" strike="noStrike" cap="none">
                <a:solidFill>
                  <a:schemeClr val="dk1"/>
                </a:solidFill>
                <a:latin typeface="Arial"/>
                <a:ea typeface="Arial"/>
                <a:cs typeface="Arial"/>
                <a:sym typeface="Arial"/>
              </a:rPr>
              <a:t> Returns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524" name="Google Shape;2524;p7"/>
          <p:cNvPicPr preferRelativeResize="0"/>
          <p:nvPr/>
        </p:nvPicPr>
        <p:blipFill rotWithShape="1">
          <a:blip r:embed="rId3">
            <a:alphaModFix/>
          </a:blip>
          <a:srcRect/>
          <a:stretch/>
        </p:blipFill>
        <p:spPr>
          <a:xfrm>
            <a:off x="7941523" y="838212"/>
            <a:ext cx="3351010" cy="1226362"/>
          </a:xfrm>
          <a:prstGeom prst="rect">
            <a:avLst/>
          </a:prstGeom>
          <a:noFill/>
          <a:ln>
            <a:noFill/>
          </a:ln>
        </p:spPr>
      </p:pic>
      <p:pic>
        <p:nvPicPr>
          <p:cNvPr id="2525" name="Google Shape;2525;p7"/>
          <p:cNvPicPr preferRelativeResize="0"/>
          <p:nvPr/>
        </p:nvPicPr>
        <p:blipFill rotWithShape="1">
          <a:blip r:embed="rId4">
            <a:alphaModFix/>
          </a:blip>
          <a:srcRect l="1446" r="1435"/>
          <a:stretch/>
        </p:blipFill>
        <p:spPr>
          <a:xfrm>
            <a:off x="8075150" y="2064563"/>
            <a:ext cx="3083727" cy="1988124"/>
          </a:xfrm>
          <a:prstGeom prst="rect">
            <a:avLst/>
          </a:prstGeom>
          <a:noFill/>
          <a:ln>
            <a:noFill/>
          </a:ln>
        </p:spPr>
      </p:pic>
      <p:grpSp>
        <p:nvGrpSpPr>
          <p:cNvPr id="2526" name="Google Shape;2526;p7"/>
          <p:cNvGrpSpPr/>
          <p:nvPr/>
        </p:nvGrpSpPr>
        <p:grpSpPr>
          <a:xfrm>
            <a:off x="7429299" y="4128875"/>
            <a:ext cx="4025877" cy="2483774"/>
            <a:chOff x="7200699" y="4052675"/>
            <a:chExt cx="4025877" cy="2483774"/>
          </a:xfrm>
        </p:grpSpPr>
        <p:pic>
          <p:nvPicPr>
            <p:cNvPr id="2527" name="Google Shape;2527;p7"/>
            <p:cNvPicPr preferRelativeResize="0"/>
            <p:nvPr/>
          </p:nvPicPr>
          <p:blipFill rotWithShape="1">
            <a:blip r:embed="rId5">
              <a:alphaModFix/>
            </a:blip>
            <a:srcRect/>
            <a:stretch/>
          </p:blipFill>
          <p:spPr>
            <a:xfrm>
              <a:off x="7200699" y="4052675"/>
              <a:ext cx="1652979" cy="1911949"/>
            </a:xfrm>
            <a:prstGeom prst="rect">
              <a:avLst/>
            </a:prstGeom>
            <a:noFill/>
            <a:ln>
              <a:noFill/>
            </a:ln>
            <a:effectLst>
              <a:outerShdw blurRad="57150" dist="66675" dir="2760000" algn="bl" rotWithShape="0">
                <a:srgbClr val="000000">
                  <a:alpha val="49019"/>
                </a:srgbClr>
              </a:outerShdw>
            </a:effectLst>
          </p:spPr>
        </p:pic>
        <p:pic>
          <p:nvPicPr>
            <p:cNvPr id="2528" name="Google Shape;2528;p7"/>
            <p:cNvPicPr preferRelativeResize="0"/>
            <p:nvPr/>
          </p:nvPicPr>
          <p:blipFill rotWithShape="1">
            <a:blip r:embed="rId6">
              <a:alphaModFix/>
            </a:blip>
            <a:srcRect/>
            <a:stretch/>
          </p:blipFill>
          <p:spPr>
            <a:xfrm>
              <a:off x="8357725" y="4362250"/>
              <a:ext cx="1652976" cy="1911950"/>
            </a:xfrm>
            <a:prstGeom prst="rect">
              <a:avLst/>
            </a:prstGeom>
            <a:noFill/>
            <a:ln>
              <a:noFill/>
            </a:ln>
            <a:effectLst>
              <a:outerShdw blurRad="57150" dist="66675" dir="2760000" algn="bl" rotWithShape="0">
                <a:srgbClr val="000000">
                  <a:alpha val="49019"/>
                </a:srgbClr>
              </a:outerShdw>
            </a:effectLst>
          </p:spPr>
        </p:pic>
        <p:pic>
          <p:nvPicPr>
            <p:cNvPr id="2529" name="Google Shape;2529;p7"/>
            <p:cNvPicPr preferRelativeResize="0"/>
            <p:nvPr/>
          </p:nvPicPr>
          <p:blipFill rotWithShape="1">
            <a:blip r:embed="rId7">
              <a:alphaModFix/>
            </a:blip>
            <a:srcRect/>
            <a:stretch/>
          </p:blipFill>
          <p:spPr>
            <a:xfrm>
              <a:off x="9573600" y="4624500"/>
              <a:ext cx="1652976" cy="1911949"/>
            </a:xfrm>
            <a:prstGeom prst="rect">
              <a:avLst/>
            </a:prstGeom>
            <a:noFill/>
            <a:ln>
              <a:noFill/>
            </a:ln>
            <a:effectLst>
              <a:outerShdw blurRad="57150" dist="66675" dir="2760000" algn="bl" rotWithShape="0">
                <a:srgbClr val="000000">
                  <a:alpha val="49019"/>
                </a:srgbClr>
              </a:outerShdw>
            </a:effec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3"/>
        <p:cNvGrpSpPr/>
        <p:nvPr/>
      </p:nvGrpSpPr>
      <p:grpSpPr>
        <a:xfrm>
          <a:off x="0" y="0"/>
          <a:ext cx="0" cy="0"/>
          <a:chOff x="0" y="0"/>
          <a:chExt cx="0" cy="0"/>
        </a:xfrm>
      </p:grpSpPr>
      <p:sp>
        <p:nvSpPr>
          <p:cNvPr id="2534" name="Google Shape;2534;g9847c37803_0_9"/>
          <p:cNvSpPr txBox="1">
            <a:spLocks noGrp="1"/>
          </p:cNvSpPr>
          <p:nvPr>
            <p:ph type="title"/>
          </p:nvPr>
        </p:nvSpPr>
        <p:spPr>
          <a:xfrm>
            <a:off x="288100" y="2291025"/>
            <a:ext cx="11192100" cy="2904900"/>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rial"/>
              <a:buNone/>
            </a:pPr>
            <a:r>
              <a:rPr lang="en-US" sz="4400" dirty="0"/>
              <a:t>TurboTax and College Counselors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2539" name="Google Shape;2539;gb5461c847b_1_3"/>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600" b="1" dirty="0">
                <a:solidFill>
                  <a:srgbClr val="0077C5"/>
                </a:solidFill>
              </a:rPr>
              <a:t>Which of these is most important for College Fit? </a:t>
            </a:r>
            <a:endParaRPr sz="2000" b="0" i="0" u="none" strike="noStrike" cap="none" dirty="0">
              <a:solidFill>
                <a:srgbClr val="000000"/>
              </a:solidFill>
              <a:latin typeface="Arial"/>
              <a:ea typeface="Arial"/>
              <a:cs typeface="Arial"/>
              <a:sym typeface="Arial"/>
            </a:endParaRPr>
          </a:p>
        </p:txBody>
      </p:sp>
      <p:sp>
        <p:nvSpPr>
          <p:cNvPr id="2540" name="Google Shape;2540;gb5461c847b_1_3"/>
          <p:cNvSpPr txBox="1"/>
          <p:nvPr/>
        </p:nvSpPr>
        <p:spPr>
          <a:xfrm>
            <a:off x="2436963" y="1262100"/>
            <a:ext cx="7314900" cy="501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4200" b="1" i="1" dirty="0"/>
              <a:t>Poll</a:t>
            </a:r>
            <a:endParaRPr sz="4200" b="1" i="1" dirty="0"/>
          </a:p>
          <a:p>
            <a:pPr marL="0" marR="0" lvl="0" indent="0" algn="ctr" rtl="0">
              <a:lnSpc>
                <a:spcPct val="100000"/>
              </a:lnSpc>
              <a:spcBef>
                <a:spcPts val="0"/>
              </a:spcBef>
              <a:spcAft>
                <a:spcPts val="0"/>
              </a:spcAft>
              <a:buClr>
                <a:srgbClr val="000000"/>
              </a:buClr>
              <a:buSzPts val="1700"/>
              <a:buFont typeface="Arial"/>
              <a:buNone/>
            </a:pPr>
            <a:endParaRPr sz="2800" i="1" dirty="0"/>
          </a:p>
          <a:p>
            <a:pPr marL="457200" marR="0" lvl="0" indent="-406400" algn="ctr" rtl="0">
              <a:lnSpc>
                <a:spcPct val="100000"/>
              </a:lnSpc>
              <a:spcBef>
                <a:spcPts val="0"/>
              </a:spcBef>
              <a:spcAft>
                <a:spcPts val="0"/>
              </a:spcAft>
              <a:buSzPts val="2800"/>
              <a:buAutoNum type="arabicPeriod"/>
            </a:pPr>
            <a:r>
              <a:rPr lang="en-US" sz="2800" i="1" dirty="0"/>
              <a:t>Academics</a:t>
            </a:r>
            <a:endParaRPr sz="2800" i="1" dirty="0"/>
          </a:p>
          <a:p>
            <a:pPr marL="50800" marR="0" lvl="0" algn="ctr" rtl="0">
              <a:lnSpc>
                <a:spcPct val="100000"/>
              </a:lnSpc>
              <a:spcBef>
                <a:spcPts val="0"/>
              </a:spcBef>
              <a:spcAft>
                <a:spcPts val="0"/>
              </a:spcAft>
              <a:buSzPts val="2800"/>
            </a:pPr>
            <a:endParaRPr lang="en-US" sz="2800" i="1" dirty="0"/>
          </a:p>
          <a:p>
            <a:pPr marL="50800" marR="0" lvl="0" algn="ctr" rtl="0">
              <a:lnSpc>
                <a:spcPct val="100000"/>
              </a:lnSpc>
              <a:spcBef>
                <a:spcPts val="0"/>
              </a:spcBef>
              <a:spcAft>
                <a:spcPts val="0"/>
              </a:spcAft>
              <a:buSzPts val="2800"/>
            </a:pPr>
            <a:r>
              <a:rPr lang="en-US" sz="2800" i="1" dirty="0"/>
              <a:t>2. Social</a:t>
            </a:r>
            <a:endParaRPr sz="2800" i="1" dirty="0"/>
          </a:p>
          <a:p>
            <a:pPr marL="50800" marR="0" lvl="0" algn="ctr" rtl="0">
              <a:lnSpc>
                <a:spcPct val="100000"/>
              </a:lnSpc>
              <a:spcBef>
                <a:spcPts val="0"/>
              </a:spcBef>
              <a:spcAft>
                <a:spcPts val="0"/>
              </a:spcAft>
              <a:buSzPts val="2800"/>
            </a:pPr>
            <a:endParaRPr lang="en-US" sz="2800" i="1" dirty="0"/>
          </a:p>
          <a:p>
            <a:pPr marL="50800" marR="0" lvl="0" algn="ctr" rtl="0">
              <a:lnSpc>
                <a:spcPct val="100000"/>
              </a:lnSpc>
              <a:spcBef>
                <a:spcPts val="0"/>
              </a:spcBef>
              <a:spcAft>
                <a:spcPts val="0"/>
              </a:spcAft>
              <a:buSzPts val="2800"/>
            </a:pPr>
            <a:r>
              <a:rPr lang="en-US" sz="2800" i="1" dirty="0"/>
              <a:t>3. Financial </a:t>
            </a:r>
            <a:endParaRPr sz="2800" i="1" dirty="0"/>
          </a:p>
          <a:p>
            <a:pPr marL="50800" marR="0" lvl="0" algn="ctr" rtl="0">
              <a:lnSpc>
                <a:spcPct val="100000"/>
              </a:lnSpc>
              <a:spcBef>
                <a:spcPts val="0"/>
              </a:spcBef>
              <a:spcAft>
                <a:spcPts val="0"/>
              </a:spcAft>
              <a:buSzPts val="2800"/>
            </a:pPr>
            <a:endParaRPr lang="en-US" sz="2800" i="1" dirty="0"/>
          </a:p>
          <a:p>
            <a:pPr marL="50800" marR="0" lvl="0" algn="ctr" rtl="0">
              <a:lnSpc>
                <a:spcPct val="100000"/>
              </a:lnSpc>
              <a:spcBef>
                <a:spcPts val="0"/>
              </a:spcBef>
              <a:spcAft>
                <a:spcPts val="0"/>
              </a:spcAft>
              <a:buSzPts val="2800"/>
            </a:pPr>
            <a:r>
              <a:rPr lang="en-US" sz="2800" i="1" dirty="0"/>
              <a:t>4. All Equal</a:t>
            </a:r>
            <a:endParaRPr sz="28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sp>
        <p:nvSpPr>
          <p:cNvPr id="2545" name="Google Shape;2545;gb5461c847b_1_11"/>
          <p:cNvSpPr txBox="1"/>
          <p:nvPr/>
        </p:nvSpPr>
        <p:spPr>
          <a:xfrm>
            <a:off x="217425" y="342000"/>
            <a:ext cx="11754000" cy="58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2000" b="1" u="sng" dirty="0"/>
              <a:t>College Counselor resources: </a:t>
            </a:r>
            <a:endParaRPr sz="2000" b="1" u="sng" dirty="0"/>
          </a:p>
          <a:p>
            <a:pPr marL="0" marR="0" lvl="0" indent="0" algn="l" rtl="0">
              <a:lnSpc>
                <a:spcPct val="100000"/>
              </a:lnSpc>
              <a:spcBef>
                <a:spcPts val="0"/>
              </a:spcBef>
              <a:spcAft>
                <a:spcPts val="0"/>
              </a:spcAft>
              <a:buClr>
                <a:srgbClr val="000000"/>
              </a:buClr>
              <a:buSzPts val="1700"/>
              <a:buFont typeface="Arial"/>
              <a:buNone/>
            </a:pPr>
            <a:endParaRPr sz="2100" dirty="0"/>
          </a:p>
          <a:p>
            <a:pPr marL="0" marR="0" lvl="0" indent="0" algn="l" rtl="0">
              <a:lnSpc>
                <a:spcPct val="100000"/>
              </a:lnSpc>
              <a:spcBef>
                <a:spcPts val="0"/>
              </a:spcBef>
              <a:spcAft>
                <a:spcPts val="0"/>
              </a:spcAft>
              <a:buClr>
                <a:srgbClr val="000000"/>
              </a:buClr>
              <a:buSzPts val="1700"/>
              <a:buFont typeface="Arial"/>
              <a:buNone/>
            </a:pPr>
            <a:endParaRPr sz="2100" dirty="0"/>
          </a:p>
          <a:p>
            <a:pPr marL="457200" marR="0" lvl="0" indent="-361950" algn="l" rtl="0">
              <a:lnSpc>
                <a:spcPct val="100000"/>
              </a:lnSpc>
              <a:spcBef>
                <a:spcPts val="0"/>
              </a:spcBef>
              <a:spcAft>
                <a:spcPts val="0"/>
              </a:spcAft>
              <a:buSzPts val="2100"/>
              <a:buAutoNum type="arabicPeriod"/>
            </a:pPr>
            <a:r>
              <a:rPr lang="en-US" sz="2100" u="sng" dirty="0">
                <a:solidFill>
                  <a:schemeClr val="hlink"/>
                </a:solidFill>
                <a:hlinkClick r:id="rId3"/>
              </a:rPr>
              <a:t>https://mycollegecorner.com/</a:t>
            </a:r>
            <a:r>
              <a:rPr lang="en-US" sz="2100" dirty="0"/>
              <a:t> </a:t>
            </a:r>
            <a:endParaRPr sz="2100" dirty="0"/>
          </a:p>
          <a:p>
            <a:pPr marL="457200" marR="0" lvl="0" indent="0" algn="l" rtl="0">
              <a:lnSpc>
                <a:spcPct val="100000"/>
              </a:lnSpc>
              <a:spcBef>
                <a:spcPts val="0"/>
              </a:spcBef>
              <a:spcAft>
                <a:spcPts val="0"/>
              </a:spcAft>
              <a:buNone/>
            </a:pPr>
            <a:endParaRPr sz="2100" dirty="0"/>
          </a:p>
          <a:p>
            <a:pPr marL="0" marR="0" lvl="0" indent="0" algn="l" rtl="0">
              <a:lnSpc>
                <a:spcPct val="100000"/>
              </a:lnSpc>
              <a:spcBef>
                <a:spcPts val="0"/>
              </a:spcBef>
              <a:spcAft>
                <a:spcPts val="0"/>
              </a:spcAft>
              <a:buNone/>
            </a:pPr>
            <a:r>
              <a:rPr lang="en-US" sz="2100" b="1" u="sng" dirty="0"/>
              <a:t>Additional Resources: </a:t>
            </a:r>
            <a:endParaRPr sz="2100" b="1" u="sng" dirty="0"/>
          </a:p>
          <a:p>
            <a:pPr marL="0" marR="0" lvl="0" indent="0" algn="l" rtl="0">
              <a:lnSpc>
                <a:spcPct val="100000"/>
              </a:lnSpc>
              <a:spcBef>
                <a:spcPts val="0"/>
              </a:spcBef>
              <a:spcAft>
                <a:spcPts val="0"/>
              </a:spcAft>
              <a:buNone/>
            </a:pPr>
            <a:endParaRPr sz="2100" dirty="0"/>
          </a:p>
          <a:p>
            <a:pPr marL="457200" marR="0" lvl="0" indent="-361950" algn="l" rtl="0">
              <a:lnSpc>
                <a:spcPct val="100000"/>
              </a:lnSpc>
              <a:spcBef>
                <a:spcPts val="0"/>
              </a:spcBef>
              <a:spcAft>
                <a:spcPts val="0"/>
              </a:spcAft>
              <a:buSzPts val="2100"/>
              <a:buAutoNum type="arabicPeriod"/>
            </a:pPr>
            <a:r>
              <a:rPr lang="en-US" sz="2100" u="sng" dirty="0">
                <a:solidFill>
                  <a:schemeClr val="hlink"/>
                </a:solidFill>
                <a:hlinkClick r:id="rId4"/>
              </a:rPr>
              <a:t>Finding the Right College Fit: College and Credit</a:t>
            </a:r>
            <a:r>
              <a:rPr lang="en-US" sz="2100" u="sng" dirty="0">
                <a:solidFill>
                  <a:schemeClr val="hlink"/>
                </a:solidFill>
              </a:rPr>
              <a:t> </a:t>
            </a:r>
          </a:p>
          <a:p>
            <a:pPr marL="457200" marR="0" lvl="0" indent="-361950" algn="l" rtl="0">
              <a:lnSpc>
                <a:spcPct val="100000"/>
              </a:lnSpc>
              <a:spcBef>
                <a:spcPts val="0"/>
              </a:spcBef>
              <a:spcAft>
                <a:spcPts val="0"/>
              </a:spcAft>
              <a:buSzPts val="2100"/>
              <a:buAutoNum type="arabicPeriod"/>
            </a:pPr>
            <a:endParaRPr lang="en-US" sz="2100" u="sng" dirty="0">
              <a:solidFill>
                <a:schemeClr val="hlink"/>
              </a:solidFill>
            </a:endParaRPr>
          </a:p>
          <a:p>
            <a:pPr marL="457200" marR="0" lvl="0" indent="-361950" algn="l" rtl="0">
              <a:lnSpc>
                <a:spcPct val="100000"/>
              </a:lnSpc>
              <a:spcBef>
                <a:spcPts val="0"/>
              </a:spcBef>
              <a:spcAft>
                <a:spcPts val="0"/>
              </a:spcAft>
              <a:buSzPts val="2100"/>
              <a:buAutoNum type="arabicPeriod"/>
            </a:pPr>
            <a:r>
              <a:rPr lang="en-US" sz="2100" u="sng" dirty="0">
                <a:solidFill>
                  <a:schemeClr val="hlink"/>
                </a:solidFill>
                <a:hlinkClick r:id="rId5"/>
              </a:rPr>
              <a:t>Finding the Right College Fit: Inflation and Saving Affect Paying for College</a:t>
            </a:r>
            <a:endParaRPr sz="2100" dirty="0"/>
          </a:p>
          <a:p>
            <a:pPr marL="0" marR="0" lvl="0" indent="0" algn="l" rtl="0">
              <a:lnSpc>
                <a:spcPct val="100000"/>
              </a:lnSpc>
              <a:spcBef>
                <a:spcPts val="0"/>
              </a:spcBef>
              <a:spcAft>
                <a:spcPts val="0"/>
              </a:spcAft>
              <a:buNone/>
            </a:pPr>
            <a:endParaRPr sz="2100" dirty="0"/>
          </a:p>
          <a:p>
            <a:pPr marL="0" marR="0" lvl="0" indent="0" algn="l" rtl="0">
              <a:lnSpc>
                <a:spcPct val="100000"/>
              </a:lnSpc>
              <a:spcBef>
                <a:spcPts val="0"/>
              </a:spcBef>
              <a:spcAft>
                <a:spcPts val="0"/>
              </a:spcAft>
              <a:buNone/>
            </a:pPr>
            <a:r>
              <a:rPr lang="en-US" sz="2100" b="1" u="sng" dirty="0"/>
              <a:t>Vocabulary Words: </a:t>
            </a:r>
            <a:endParaRPr sz="2100" b="1" u="sng" dirty="0"/>
          </a:p>
          <a:p>
            <a:pPr marL="0" marR="0" lvl="0" indent="0" algn="l" rtl="0">
              <a:lnSpc>
                <a:spcPct val="100000"/>
              </a:lnSpc>
              <a:spcBef>
                <a:spcPts val="0"/>
              </a:spcBef>
              <a:spcAft>
                <a:spcPts val="0"/>
              </a:spcAft>
              <a:buNone/>
            </a:pPr>
            <a:endParaRPr sz="2100" dirty="0"/>
          </a:p>
          <a:p>
            <a:pPr marL="0" marR="0" lvl="0" indent="0" algn="l" rtl="0">
              <a:lnSpc>
                <a:spcPct val="100000"/>
              </a:lnSpc>
              <a:spcBef>
                <a:spcPts val="0"/>
              </a:spcBef>
              <a:spcAft>
                <a:spcPts val="0"/>
              </a:spcAft>
              <a:buNone/>
            </a:pPr>
            <a:r>
              <a:rPr lang="en-US" sz="2100" b="1" u="sng" dirty="0"/>
              <a:t>E.F.C.</a:t>
            </a:r>
            <a:r>
              <a:rPr lang="en-US" sz="2100" dirty="0"/>
              <a:t> - Expected Family Contribution</a:t>
            </a:r>
            <a:endParaRPr sz="2100" dirty="0"/>
          </a:p>
          <a:p>
            <a:pPr marL="0" marR="0" lvl="0" indent="0" algn="l" rtl="0">
              <a:lnSpc>
                <a:spcPct val="100000"/>
              </a:lnSpc>
              <a:spcBef>
                <a:spcPts val="0"/>
              </a:spcBef>
              <a:spcAft>
                <a:spcPts val="0"/>
              </a:spcAft>
              <a:buNone/>
            </a:pPr>
            <a:r>
              <a:rPr lang="en-US" sz="2100" b="1" u="sng" dirty="0"/>
              <a:t>A.G.I.</a:t>
            </a:r>
            <a:r>
              <a:rPr lang="en-US" sz="2100" dirty="0"/>
              <a:t> - Adjusted Gross Income </a:t>
            </a:r>
            <a:endParaRPr sz="2100" dirty="0"/>
          </a:p>
          <a:p>
            <a:pPr marL="0" marR="0" lvl="0" indent="0" algn="l" rtl="0">
              <a:lnSpc>
                <a:spcPct val="100000"/>
              </a:lnSpc>
              <a:spcBef>
                <a:spcPts val="0"/>
              </a:spcBef>
              <a:spcAft>
                <a:spcPts val="0"/>
              </a:spcAft>
              <a:buNone/>
            </a:pPr>
            <a:r>
              <a:rPr lang="en-US" sz="2100" b="1" u="sng" dirty="0"/>
              <a:t>FAFSA</a:t>
            </a:r>
            <a:r>
              <a:rPr lang="en-US" sz="2100" dirty="0"/>
              <a:t> - Free Application for Federal Student Aid</a:t>
            </a:r>
            <a:endParaRPr sz="2100" dirty="0"/>
          </a:p>
          <a:p>
            <a:pPr marL="0" marR="0" lvl="0" indent="0" algn="l" rtl="0">
              <a:lnSpc>
                <a:spcPct val="100000"/>
              </a:lnSpc>
              <a:spcBef>
                <a:spcPts val="0"/>
              </a:spcBef>
              <a:spcAft>
                <a:spcPts val="0"/>
              </a:spcAft>
              <a:buNone/>
            </a:pPr>
            <a:r>
              <a:rPr lang="en-US" sz="2100" b="1" u="sng" dirty="0"/>
              <a:t>Income Tax Paid</a:t>
            </a:r>
            <a:r>
              <a:rPr lang="en-US" sz="2100" dirty="0"/>
              <a:t> - The total amount of taxes paid as stated on a W2 form</a:t>
            </a:r>
            <a:endParaRPr sz="2100" dirty="0"/>
          </a:p>
          <a:p>
            <a:pPr marL="0" marR="0" lvl="0" indent="0" algn="l" rtl="0">
              <a:lnSpc>
                <a:spcPct val="100000"/>
              </a:lnSpc>
              <a:spcBef>
                <a:spcPts val="0"/>
              </a:spcBef>
              <a:spcAft>
                <a:spcPts val="0"/>
              </a:spcAft>
              <a:buNone/>
            </a:pPr>
            <a:r>
              <a:rPr lang="en-US" sz="2100" b="1" u="sng" dirty="0"/>
              <a:t>1040 form</a:t>
            </a:r>
            <a:r>
              <a:rPr lang="en-US" sz="2100" dirty="0"/>
              <a:t> - The IRS form 1040 is one of the official documents that U.S. taxpayers can use to file their annual income tax return</a:t>
            </a:r>
            <a:endParaRPr sz="2100" dirty="0"/>
          </a:p>
          <a:p>
            <a:pPr marL="0" marR="0" lvl="0" indent="0" algn="l" rtl="0">
              <a:lnSpc>
                <a:spcPct val="100000"/>
              </a:lnSpc>
              <a:spcBef>
                <a:spcPts val="0"/>
              </a:spcBef>
              <a:spcAft>
                <a:spcPts val="0"/>
              </a:spcAft>
              <a:buNone/>
            </a:pPr>
            <a:endParaRPr sz="1700" dirty="0"/>
          </a:p>
        </p:txBody>
      </p:sp>
      <p:pic>
        <p:nvPicPr>
          <p:cNvPr id="2546" name="Google Shape;2546;gb5461c847b_1_11" descr="resources.png — Dorr Township Library"/>
          <p:cNvPicPr preferRelativeResize="0"/>
          <p:nvPr/>
        </p:nvPicPr>
        <p:blipFill>
          <a:blip r:embed="rId6">
            <a:alphaModFix/>
          </a:blip>
          <a:stretch>
            <a:fillRect/>
          </a:stretch>
        </p:blipFill>
        <p:spPr>
          <a:xfrm>
            <a:off x="7660600" y="406650"/>
            <a:ext cx="3809999" cy="13711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0"/>
        <p:cNvGrpSpPr/>
        <p:nvPr/>
      </p:nvGrpSpPr>
      <p:grpSpPr>
        <a:xfrm>
          <a:off x="0" y="0"/>
          <a:ext cx="0" cy="0"/>
          <a:chOff x="0" y="0"/>
          <a:chExt cx="0" cy="0"/>
        </a:xfrm>
      </p:grpSpPr>
      <p:pic>
        <p:nvPicPr>
          <p:cNvPr id="2551" name="Google Shape;2551;gb5461c847b_1_31"/>
          <p:cNvPicPr preferRelativeResize="0"/>
          <p:nvPr/>
        </p:nvPicPr>
        <p:blipFill>
          <a:blip r:embed="rId3">
            <a:alphaModFix/>
          </a:blip>
          <a:stretch>
            <a:fillRect/>
          </a:stretch>
        </p:blipFill>
        <p:spPr>
          <a:xfrm>
            <a:off x="152400" y="480550"/>
            <a:ext cx="11884023" cy="6091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5"/>
        <p:cNvGrpSpPr/>
        <p:nvPr/>
      </p:nvGrpSpPr>
      <p:grpSpPr>
        <a:xfrm>
          <a:off x="0" y="0"/>
          <a:ext cx="0" cy="0"/>
          <a:chOff x="0" y="0"/>
          <a:chExt cx="0" cy="0"/>
        </a:xfrm>
      </p:grpSpPr>
      <p:pic>
        <p:nvPicPr>
          <p:cNvPr id="2556" name="Google Shape;2556;gb5461c847b_1_24"/>
          <p:cNvPicPr preferRelativeResize="0"/>
          <p:nvPr/>
        </p:nvPicPr>
        <p:blipFill>
          <a:blip r:embed="rId3">
            <a:alphaModFix/>
          </a:blip>
          <a:stretch>
            <a:fillRect/>
          </a:stretch>
        </p:blipFill>
        <p:spPr>
          <a:xfrm>
            <a:off x="2926488" y="152400"/>
            <a:ext cx="6335846" cy="6553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sp>
        <p:nvSpPr>
          <p:cNvPr id="2561" name="Google Shape;2561;gb5461c847b_1_40"/>
          <p:cNvSpPr txBox="1"/>
          <p:nvPr/>
        </p:nvSpPr>
        <p:spPr>
          <a:xfrm>
            <a:off x="282150" y="342000"/>
            <a:ext cx="11754000" cy="58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b="1" u="sng" dirty="0"/>
              <a:t>To file a FAFSA students should know or have access to: </a:t>
            </a:r>
            <a:endParaRPr sz="2000" b="1" u="sng" dirty="0"/>
          </a:p>
          <a:p>
            <a:pPr marL="0" marR="0" lvl="0" indent="0" algn="l" rtl="0">
              <a:lnSpc>
                <a:spcPct val="100000"/>
              </a:lnSpc>
              <a:spcBef>
                <a:spcPts val="0"/>
              </a:spcBef>
              <a:spcAft>
                <a:spcPts val="0"/>
              </a:spcAft>
              <a:buNone/>
            </a:pPr>
            <a:endParaRPr sz="2000" b="1" u="sng" dirty="0"/>
          </a:p>
          <a:p>
            <a:pPr marL="457200" marR="0" lvl="0" indent="-355600" algn="l" rtl="0">
              <a:lnSpc>
                <a:spcPct val="100000"/>
              </a:lnSpc>
              <a:spcBef>
                <a:spcPts val="0"/>
              </a:spcBef>
              <a:spcAft>
                <a:spcPts val="0"/>
              </a:spcAft>
              <a:buSzPts val="2000"/>
              <a:buChar char="-"/>
            </a:pPr>
            <a:r>
              <a:rPr lang="en-US" sz="2000" dirty="0"/>
              <a:t>Social Security Number </a:t>
            </a:r>
            <a:endParaRPr sz="2000" dirty="0"/>
          </a:p>
          <a:p>
            <a:pPr marL="45720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en-US" sz="2000" dirty="0"/>
              <a:t>Marital Status</a:t>
            </a:r>
            <a:endParaRPr sz="2000" dirty="0"/>
          </a:p>
          <a:p>
            <a:pPr marL="45720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en-US" sz="2000" dirty="0"/>
              <a:t>College or University they are interested in attending</a:t>
            </a:r>
            <a:endParaRPr sz="2000" dirty="0"/>
          </a:p>
          <a:p>
            <a:pPr marL="45720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en-US" sz="2000" dirty="0"/>
              <a:t>If they have dependents, their information</a:t>
            </a:r>
            <a:endParaRPr sz="2000" dirty="0"/>
          </a:p>
          <a:p>
            <a:pPr marL="45720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en-US" sz="2000" dirty="0"/>
              <a:t>How many people live in the household</a:t>
            </a:r>
            <a:endParaRPr sz="2000" dirty="0"/>
          </a:p>
          <a:p>
            <a:pPr marL="45720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en-US" sz="2000" dirty="0"/>
              <a:t>Demographic Information</a:t>
            </a:r>
            <a:endParaRPr sz="2000" dirty="0"/>
          </a:p>
          <a:p>
            <a:pPr marL="45720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en-US" sz="2000" dirty="0"/>
              <a:t>Parent or guardian 2019 Completed Tax Return (IRS 1040)</a:t>
            </a:r>
            <a:endParaRPr sz="2000" dirty="0"/>
          </a:p>
          <a:p>
            <a:pPr marL="45720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en-US" sz="2000" dirty="0"/>
              <a:t>Their completed tax return (if applicable) </a:t>
            </a:r>
            <a:endParaRPr sz="2000" dirty="0"/>
          </a:p>
          <a:p>
            <a:pPr marL="45720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en-US" sz="2000" dirty="0"/>
              <a:t>Link to IRS tool</a:t>
            </a:r>
            <a:endParaRPr sz="2000" dirty="0"/>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endParaRPr sz="1700" dirty="0"/>
          </a:p>
        </p:txBody>
      </p:sp>
      <p:pic>
        <p:nvPicPr>
          <p:cNvPr id="2562" name="Google Shape;2562;gb5461c847b_1_40" descr="resources.png — Dorr Township Library"/>
          <p:cNvPicPr preferRelativeResize="0"/>
          <p:nvPr/>
        </p:nvPicPr>
        <p:blipFill>
          <a:blip r:embed="rId3">
            <a:alphaModFix/>
          </a:blip>
          <a:stretch>
            <a:fillRect/>
          </a:stretch>
        </p:blipFill>
        <p:spPr>
          <a:xfrm>
            <a:off x="7660600" y="406650"/>
            <a:ext cx="3809999" cy="13711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6"/>
        <p:cNvGrpSpPr/>
        <p:nvPr/>
      </p:nvGrpSpPr>
      <p:grpSpPr>
        <a:xfrm>
          <a:off x="0" y="0"/>
          <a:ext cx="0" cy="0"/>
          <a:chOff x="0" y="0"/>
          <a:chExt cx="0" cy="0"/>
        </a:xfrm>
      </p:grpSpPr>
      <p:sp>
        <p:nvSpPr>
          <p:cNvPr id="2567" name="Google Shape;2567;gb5461c847b_1_45"/>
          <p:cNvSpPr txBox="1"/>
          <p:nvPr/>
        </p:nvSpPr>
        <p:spPr>
          <a:xfrm>
            <a:off x="217425" y="123800"/>
            <a:ext cx="11754000" cy="5830200"/>
          </a:xfrm>
          <a:prstGeom prst="rect">
            <a:avLst/>
          </a:prstGeom>
          <a:noFill/>
          <a:ln>
            <a:noFill/>
          </a:ln>
        </p:spPr>
        <p:txBody>
          <a:bodyPr spcFirstLastPara="1" wrap="square" lIns="91425" tIns="91425" rIns="91425" bIns="91425" anchor="t" anchorCtr="0">
            <a:noAutofit/>
          </a:bodyPr>
          <a:lstStyle/>
          <a:p>
            <a:pPr marL="101600" marR="0" lvl="0" algn="l" rtl="0">
              <a:lnSpc>
                <a:spcPct val="100000"/>
              </a:lnSpc>
              <a:spcBef>
                <a:spcPts val="0"/>
              </a:spcBef>
              <a:spcAft>
                <a:spcPts val="0"/>
              </a:spcAft>
              <a:buSzPts val="2000"/>
            </a:pPr>
            <a:r>
              <a:rPr lang="en-US" sz="2000" b="1" u="sng" dirty="0"/>
              <a:t>Some FAFSA questions: </a:t>
            </a:r>
            <a:endParaRPr sz="2000" dirty="0"/>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endParaRPr sz="1700" dirty="0"/>
          </a:p>
        </p:txBody>
      </p:sp>
      <p:pic>
        <p:nvPicPr>
          <p:cNvPr id="2568" name="Google Shape;2568;gb5461c847b_1_45" descr="resources.png — Dorr Township Library"/>
          <p:cNvPicPr preferRelativeResize="0"/>
          <p:nvPr/>
        </p:nvPicPr>
        <p:blipFill>
          <a:blip r:embed="rId3">
            <a:alphaModFix/>
          </a:blip>
          <a:stretch>
            <a:fillRect/>
          </a:stretch>
        </p:blipFill>
        <p:spPr>
          <a:xfrm>
            <a:off x="8246950" y="76900"/>
            <a:ext cx="3809999" cy="1371142"/>
          </a:xfrm>
          <a:prstGeom prst="rect">
            <a:avLst/>
          </a:prstGeom>
          <a:noFill/>
          <a:ln>
            <a:noFill/>
          </a:ln>
        </p:spPr>
      </p:pic>
      <p:pic>
        <p:nvPicPr>
          <p:cNvPr id="2569" name="Google Shape;2569;gb5461c847b_1_45"/>
          <p:cNvPicPr preferRelativeResize="0"/>
          <p:nvPr/>
        </p:nvPicPr>
        <p:blipFill>
          <a:blip r:embed="rId4">
            <a:alphaModFix/>
          </a:blip>
          <a:stretch>
            <a:fillRect/>
          </a:stretch>
        </p:blipFill>
        <p:spPr>
          <a:xfrm>
            <a:off x="217425" y="727825"/>
            <a:ext cx="7926776" cy="2976074"/>
          </a:xfrm>
          <a:prstGeom prst="rect">
            <a:avLst/>
          </a:prstGeom>
          <a:noFill/>
          <a:ln>
            <a:noFill/>
          </a:ln>
        </p:spPr>
      </p:pic>
      <p:pic>
        <p:nvPicPr>
          <p:cNvPr id="2570" name="Google Shape;2570;gb5461c847b_1_45"/>
          <p:cNvPicPr preferRelativeResize="0"/>
          <p:nvPr/>
        </p:nvPicPr>
        <p:blipFill>
          <a:blip r:embed="rId5">
            <a:alphaModFix/>
          </a:blip>
          <a:stretch>
            <a:fillRect/>
          </a:stretch>
        </p:blipFill>
        <p:spPr>
          <a:xfrm>
            <a:off x="1736550" y="3898500"/>
            <a:ext cx="9520199" cy="254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gb5461c847b_1_53"/>
          <p:cNvSpPr txBox="1"/>
          <p:nvPr/>
        </p:nvSpPr>
        <p:spPr>
          <a:xfrm>
            <a:off x="217425" y="123800"/>
            <a:ext cx="11754000" cy="5830200"/>
          </a:xfrm>
          <a:prstGeom prst="rect">
            <a:avLst/>
          </a:prstGeom>
          <a:noFill/>
          <a:ln>
            <a:noFill/>
          </a:ln>
        </p:spPr>
        <p:txBody>
          <a:bodyPr spcFirstLastPara="1" wrap="square" lIns="91425" tIns="91425" rIns="91425" bIns="91425" anchor="t" anchorCtr="0">
            <a:noAutofit/>
          </a:bodyPr>
          <a:lstStyle/>
          <a:p>
            <a:pPr marL="101600" marR="0" lvl="0" algn="l" rtl="0">
              <a:lnSpc>
                <a:spcPct val="100000"/>
              </a:lnSpc>
              <a:spcBef>
                <a:spcPts val="0"/>
              </a:spcBef>
              <a:spcAft>
                <a:spcPts val="0"/>
              </a:spcAft>
              <a:buSzPts val="2000"/>
            </a:pPr>
            <a:r>
              <a:rPr lang="en-US" sz="2000" b="1" u="sng" dirty="0"/>
              <a:t>Some FAFSA questions: </a:t>
            </a:r>
            <a:endParaRPr sz="2000" dirty="0"/>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endParaRPr sz="1700" dirty="0"/>
          </a:p>
        </p:txBody>
      </p:sp>
      <p:pic>
        <p:nvPicPr>
          <p:cNvPr id="2576" name="Google Shape;2576;gb5461c847b_1_53" descr="resources.png — Dorr Township Library"/>
          <p:cNvPicPr preferRelativeResize="0"/>
          <p:nvPr/>
        </p:nvPicPr>
        <p:blipFill>
          <a:blip r:embed="rId3">
            <a:alphaModFix/>
          </a:blip>
          <a:stretch>
            <a:fillRect/>
          </a:stretch>
        </p:blipFill>
        <p:spPr>
          <a:xfrm>
            <a:off x="8378825" y="0"/>
            <a:ext cx="3809999" cy="1371142"/>
          </a:xfrm>
          <a:prstGeom prst="rect">
            <a:avLst/>
          </a:prstGeom>
          <a:noFill/>
          <a:ln>
            <a:noFill/>
          </a:ln>
        </p:spPr>
      </p:pic>
      <p:pic>
        <p:nvPicPr>
          <p:cNvPr id="2577" name="Google Shape;2577;gb5461c847b_1_53"/>
          <p:cNvPicPr preferRelativeResize="0"/>
          <p:nvPr/>
        </p:nvPicPr>
        <p:blipFill>
          <a:blip r:embed="rId4">
            <a:alphaModFix/>
          </a:blip>
          <a:stretch>
            <a:fillRect/>
          </a:stretch>
        </p:blipFill>
        <p:spPr>
          <a:xfrm>
            <a:off x="459224" y="689675"/>
            <a:ext cx="6750751" cy="2229775"/>
          </a:xfrm>
          <a:prstGeom prst="rect">
            <a:avLst/>
          </a:prstGeom>
          <a:noFill/>
          <a:ln>
            <a:noFill/>
          </a:ln>
        </p:spPr>
      </p:pic>
      <p:pic>
        <p:nvPicPr>
          <p:cNvPr id="2578" name="Google Shape;2578;gb5461c847b_1_53"/>
          <p:cNvPicPr preferRelativeResize="0"/>
          <p:nvPr/>
        </p:nvPicPr>
        <p:blipFill>
          <a:blip r:embed="rId5">
            <a:alphaModFix/>
          </a:blip>
          <a:stretch>
            <a:fillRect/>
          </a:stretch>
        </p:blipFill>
        <p:spPr>
          <a:xfrm>
            <a:off x="2027847" y="3059172"/>
            <a:ext cx="9303700" cy="3379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1"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2004951" y="2114894"/>
            <a:ext cx="8175171" cy="2893100"/>
          </a:xfrm>
          <a:prstGeom prst="rect">
            <a:avLst/>
          </a:prstGeom>
          <a:noFill/>
        </p:spPr>
        <p:txBody>
          <a:bodyPr wrap="square" rtlCol="0" anchor="t">
            <a:spAutoFit/>
          </a:bodyPr>
          <a:lstStyle/>
          <a:p>
            <a:r>
              <a:rPr lang="en-US" dirty="0">
                <a:ea typeface="ＭＳ Ｐゴシック"/>
              </a:rPr>
              <a:t>You can now access CEE’s professional development webinars directly on EconEdLink.org! To receive these new professional development benefits, </a:t>
            </a:r>
            <a:r>
              <a:rPr lang="en-US" b="1" dirty="0">
                <a:ea typeface="ＭＳ Ｐゴシック"/>
              </a:rPr>
              <a:t>become an EconEdLink </a:t>
            </a:r>
            <a:r>
              <a:rPr lang="en-US" b="1" dirty="0">
                <a:ea typeface="ＭＳ Ｐゴシック"/>
                <a:hlinkClick r:id="rId3"/>
              </a:rPr>
              <a:t>member</a:t>
            </a:r>
            <a:r>
              <a:rPr lang="en-US" dirty="0">
                <a:ea typeface="ＭＳ Ｐゴシック"/>
              </a:rPr>
              <a:t>. As a member, you will now be able to: </a:t>
            </a:r>
            <a:endParaRPr lang="en-US" dirty="0"/>
          </a:p>
          <a:p>
            <a:endParaRPr lang="en-US" dirty="0"/>
          </a:p>
          <a:p>
            <a:pPr marL="285750" indent="-285750">
              <a:buFont typeface="Arial"/>
              <a:buChar char="•"/>
            </a:pPr>
            <a:r>
              <a:rPr lang="en-US" dirty="0">
                <a:ea typeface="ＭＳ Ｐゴシック"/>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ea typeface="ＭＳ Ｐゴシック"/>
              </a:rPr>
              <a:t>Register for upcoming webinars with a simple one-click process </a:t>
            </a:r>
            <a:endParaRPr lang="en-US" dirty="0"/>
          </a:p>
          <a:p>
            <a:pPr marL="285750" indent="-285750">
              <a:buFont typeface="Arial"/>
              <a:buChar char="•"/>
            </a:pPr>
            <a:r>
              <a:rPr lang="en-US" dirty="0">
                <a:ea typeface="ＭＳ Ｐゴシック"/>
              </a:rPr>
              <a:t>Easily download presentations, lesson plan materials and activities for each webinar </a:t>
            </a:r>
            <a:endParaRPr lang="en-US" dirty="0"/>
          </a:p>
          <a:p>
            <a:pPr marL="285750" indent="-285750">
              <a:buFont typeface="Arial"/>
              <a:buChar char="•"/>
            </a:pPr>
            <a:r>
              <a:rPr lang="en-US" dirty="0">
                <a:ea typeface="ＭＳ Ｐゴシック"/>
              </a:rPr>
              <a:t>Search and view all webinars at your convenience </a:t>
            </a:r>
            <a:endParaRPr lang="en-US" dirty="0"/>
          </a:p>
          <a:p>
            <a:pPr marL="285750" indent="-285750">
              <a:buFont typeface="Arial"/>
              <a:buChar char="•"/>
            </a:pPr>
            <a:r>
              <a:rPr lang="en-US" dirty="0">
                <a:ea typeface="ＭＳ Ｐゴシック"/>
              </a:rPr>
              <a:t>Save webinars to your EconEdLink dashboard for easy access to the event</a:t>
            </a:r>
            <a:endParaRPr lang="en-US" dirty="0"/>
          </a:p>
          <a:p>
            <a:endParaRPr lang="en-US" dirty="0">
              <a:ea typeface="ＭＳ Ｐゴシック"/>
            </a:endParaRPr>
          </a:p>
          <a:p>
            <a:pPr algn="ctr"/>
            <a:r>
              <a:rPr lang="en-US" dirty="0">
                <a:ea typeface="ＭＳ Ｐゴシック"/>
              </a:rPr>
              <a:t>You may access our new </a:t>
            </a:r>
            <a:r>
              <a:rPr lang="en-US" b="1" dirty="0">
                <a:ea typeface="ＭＳ Ｐゴシック"/>
              </a:rPr>
              <a:t>Professional Development</a:t>
            </a:r>
            <a:r>
              <a:rPr lang="en-US" dirty="0">
                <a:ea typeface="ＭＳ Ｐゴシック"/>
              </a:rPr>
              <a:t> page </a:t>
            </a:r>
            <a:r>
              <a:rPr lang="en-US" dirty="0">
                <a:ea typeface="ＭＳ Ｐゴシック"/>
                <a:hlinkClick r:id="rId4"/>
              </a:rPr>
              <a:t>here</a:t>
            </a:r>
            <a:endParaRPr lang="en-US" dirty="0">
              <a:ea typeface="ＭＳ Ｐゴシック"/>
            </a:endParaRPr>
          </a:p>
          <a:p>
            <a:endParaRPr lang="en-US" dirty="0">
              <a:ea typeface="ＭＳ Ｐゴシック"/>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2"/>
        <p:cNvGrpSpPr/>
        <p:nvPr/>
      </p:nvGrpSpPr>
      <p:grpSpPr>
        <a:xfrm>
          <a:off x="0" y="0"/>
          <a:ext cx="0" cy="0"/>
          <a:chOff x="0" y="0"/>
          <a:chExt cx="0" cy="0"/>
        </a:xfrm>
      </p:grpSpPr>
      <p:sp>
        <p:nvSpPr>
          <p:cNvPr id="2583" name="Google Shape;2583;p16"/>
          <p:cNvSpPr txBox="1">
            <a:spLocks noGrp="1"/>
          </p:cNvSpPr>
          <p:nvPr>
            <p:ph type="title"/>
          </p:nvPr>
        </p:nvSpPr>
        <p:spPr>
          <a:xfrm>
            <a:off x="505400" y="1972100"/>
            <a:ext cx="9808800" cy="2904900"/>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rial"/>
              <a:buNone/>
            </a:pPr>
            <a:r>
              <a:rPr lang="en-US" sz="4400"/>
              <a:t>TurboTax </a:t>
            </a:r>
            <a:endParaRPr sz="4400"/>
          </a:p>
          <a:p>
            <a:pPr marL="0" lvl="0" indent="0" algn="l" rtl="0">
              <a:lnSpc>
                <a:spcPct val="90000"/>
              </a:lnSpc>
              <a:spcBef>
                <a:spcPts val="0"/>
              </a:spcBef>
              <a:spcAft>
                <a:spcPts val="0"/>
              </a:spcAft>
              <a:buClr>
                <a:schemeClr val="lt1"/>
              </a:buClr>
              <a:buSzPts val="6000"/>
              <a:buFont typeface="Arial"/>
              <a:buNone/>
            </a:pPr>
            <a:r>
              <a:rPr lang="en-US" sz="4400"/>
              <a:t>Curriculum &amp; Simulation Demo</a:t>
            </a:r>
            <a:endParaRPr sz="4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7"/>
        <p:cNvGrpSpPr/>
        <p:nvPr/>
      </p:nvGrpSpPr>
      <p:grpSpPr>
        <a:xfrm>
          <a:off x="0" y="0"/>
          <a:ext cx="0" cy="0"/>
          <a:chOff x="0" y="0"/>
          <a:chExt cx="0" cy="0"/>
        </a:xfrm>
      </p:grpSpPr>
      <p:sp>
        <p:nvSpPr>
          <p:cNvPr id="2588" name="Google Shape;2588;gb5461c847b_1_66"/>
          <p:cNvSpPr txBox="1"/>
          <p:nvPr/>
        </p:nvSpPr>
        <p:spPr>
          <a:xfrm>
            <a:off x="186026" y="59387"/>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589" name="Google Shape;2589;gb5461c847b_1_66"/>
          <p:cNvSpPr txBox="1"/>
          <p:nvPr/>
        </p:nvSpPr>
        <p:spPr>
          <a:xfrm>
            <a:off x="0" y="295550"/>
            <a:ext cx="64962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dirty="0"/>
              <a:t>Guiding Questions: </a:t>
            </a:r>
            <a:endParaRPr sz="1700" b="1" dirty="0"/>
          </a:p>
          <a:p>
            <a:pPr marL="0" marR="0" lvl="0" indent="0" algn="l" rtl="0">
              <a:lnSpc>
                <a:spcPct val="100000"/>
              </a:lnSpc>
              <a:spcBef>
                <a:spcPts val="0"/>
              </a:spcBef>
              <a:spcAft>
                <a:spcPts val="0"/>
              </a:spcAft>
              <a:buNone/>
            </a:pPr>
            <a:endParaRPr sz="1700" b="1" dirty="0"/>
          </a:p>
          <a:p>
            <a:pPr marL="457200" lvl="0" indent="-368300" algn="l" rtl="0">
              <a:lnSpc>
                <a:spcPct val="120000"/>
              </a:lnSpc>
              <a:spcBef>
                <a:spcPts val="0"/>
              </a:spcBef>
              <a:spcAft>
                <a:spcPts val="0"/>
              </a:spcAft>
              <a:buSzPts val="2200"/>
              <a:buAutoNum type="arabicParenR"/>
            </a:pPr>
            <a:r>
              <a:rPr lang="en-US" sz="2200" dirty="0">
                <a:solidFill>
                  <a:srgbClr val="111111"/>
                </a:solidFill>
                <a:highlight>
                  <a:srgbClr val="FFFFFF"/>
                </a:highlight>
              </a:rPr>
              <a:t>What Is Form W-2?</a:t>
            </a:r>
            <a:endParaRPr sz="2200" dirty="0">
              <a:solidFill>
                <a:srgbClr val="111111"/>
              </a:solidFill>
              <a:highlight>
                <a:srgbClr val="FFFFFF"/>
              </a:highlight>
            </a:endParaRPr>
          </a:p>
          <a:p>
            <a:pPr marL="457200" lvl="0" indent="0" algn="l" rtl="0">
              <a:lnSpc>
                <a:spcPct val="115000"/>
              </a:lnSpc>
              <a:spcBef>
                <a:spcPts val="0"/>
              </a:spcBef>
              <a:spcAft>
                <a:spcPts val="0"/>
              </a:spcAft>
              <a:buNone/>
            </a:pPr>
            <a:r>
              <a:rPr lang="en-US" sz="1800" dirty="0">
                <a:solidFill>
                  <a:srgbClr val="111111"/>
                </a:solidFill>
                <a:highlight>
                  <a:srgbClr val="FFFFFF"/>
                </a:highlight>
              </a:rPr>
              <a:t>A W-2 form, also known as the Wage and Tax Statement, is the document an employer is required to send to each employee and to the Internal Revenue Service (IRS) at the end of the year. A W-2 reports the employee's annual wages and the amount of taxes withheld from their paychecks. A W-2 employee is someone whose employer deducts taxes from their paychecks and submits this information to the government. </a:t>
            </a:r>
            <a:endParaRPr sz="1800" dirty="0">
              <a:solidFill>
                <a:srgbClr val="111111"/>
              </a:solidFill>
              <a:highlight>
                <a:srgbClr val="FFFFFF"/>
              </a:highlight>
            </a:endParaRPr>
          </a:p>
          <a:p>
            <a:pPr marL="101600" lvl="0" algn="l" rtl="0">
              <a:lnSpc>
                <a:spcPct val="120000"/>
              </a:lnSpc>
              <a:spcBef>
                <a:spcPts val="2400"/>
              </a:spcBef>
              <a:spcAft>
                <a:spcPts val="0"/>
              </a:spcAft>
              <a:buClr>
                <a:srgbClr val="111111"/>
              </a:buClr>
              <a:buSzPts val="2000"/>
            </a:pPr>
            <a:r>
              <a:rPr lang="en-US" sz="2000" dirty="0">
                <a:solidFill>
                  <a:srgbClr val="111111"/>
                </a:solidFill>
                <a:highlight>
                  <a:srgbClr val="FFFFFF"/>
                </a:highlight>
              </a:rPr>
              <a:t>2) What Information Does a W-2 Include?</a:t>
            </a:r>
            <a:endParaRPr sz="2000" dirty="0">
              <a:solidFill>
                <a:srgbClr val="111111"/>
              </a:solidFill>
              <a:highlight>
                <a:srgbClr val="FFFFFF"/>
              </a:highlight>
            </a:endParaRPr>
          </a:p>
          <a:p>
            <a:pPr marL="457200" lvl="0" indent="0" algn="l" rtl="0">
              <a:lnSpc>
                <a:spcPct val="115000"/>
              </a:lnSpc>
              <a:spcBef>
                <a:spcPts val="0"/>
              </a:spcBef>
              <a:spcAft>
                <a:spcPts val="0"/>
              </a:spcAft>
              <a:buNone/>
            </a:pPr>
            <a:r>
              <a:rPr lang="en-US" sz="1600" dirty="0">
                <a:solidFill>
                  <a:srgbClr val="111111"/>
                </a:solidFill>
                <a:highlight>
                  <a:srgbClr val="FFFFFF"/>
                </a:highlight>
              </a:rPr>
              <a:t>Every W-2 has the same fields, no matter the employer. W-2 forms are divided into state and federal sections since employees must file taxes on both levels. There are fields that provide the employer's information, including the company’s federal Employer Identification Number (EIN) and the employer's state ID number. The remaining fields mostly focus on the details of the employee's income from the previous year. </a:t>
            </a:r>
            <a:endParaRPr sz="1600" dirty="0">
              <a:solidFill>
                <a:srgbClr val="111111"/>
              </a:solidFill>
              <a:highlight>
                <a:srgbClr val="FFFFFF"/>
              </a:highlight>
            </a:endParaRPr>
          </a:p>
          <a:p>
            <a:pPr marL="457200" lvl="0" indent="0" algn="l" rtl="0">
              <a:lnSpc>
                <a:spcPct val="115000"/>
              </a:lnSpc>
              <a:spcBef>
                <a:spcPts val="2400"/>
              </a:spcBef>
              <a:spcAft>
                <a:spcPts val="0"/>
              </a:spcAft>
              <a:buNone/>
            </a:pPr>
            <a:endParaRPr sz="1700" dirty="0">
              <a:solidFill>
                <a:srgbClr val="111111"/>
              </a:solidFill>
              <a:highlight>
                <a:srgbClr val="FFFFFF"/>
              </a:highlight>
            </a:endParaRPr>
          </a:p>
          <a:p>
            <a:pPr marL="457200" marR="0" lvl="0" indent="0" algn="l" rtl="0">
              <a:lnSpc>
                <a:spcPct val="100000"/>
              </a:lnSpc>
              <a:spcBef>
                <a:spcPts val="2400"/>
              </a:spcBef>
              <a:spcAft>
                <a:spcPts val="0"/>
              </a:spcAft>
              <a:buNone/>
            </a:pPr>
            <a:endParaRPr sz="1700" b="1" dirty="0"/>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000000"/>
              </a:solidFill>
              <a:latin typeface="Arial"/>
              <a:ea typeface="Arial"/>
              <a:cs typeface="Arial"/>
              <a:sym typeface="Arial"/>
            </a:endParaRPr>
          </a:p>
        </p:txBody>
      </p:sp>
      <p:pic>
        <p:nvPicPr>
          <p:cNvPr id="2590" name="Google Shape;2590;gb5461c847b_1_66"/>
          <p:cNvPicPr preferRelativeResize="0"/>
          <p:nvPr/>
        </p:nvPicPr>
        <p:blipFill rotWithShape="1">
          <a:blip r:embed="rId3">
            <a:alphaModFix/>
          </a:blip>
          <a:srcRect/>
          <a:stretch/>
        </p:blipFill>
        <p:spPr>
          <a:xfrm>
            <a:off x="8671898" y="12"/>
            <a:ext cx="3351010" cy="1226362"/>
          </a:xfrm>
          <a:prstGeom prst="rect">
            <a:avLst/>
          </a:prstGeom>
          <a:noFill/>
          <a:ln>
            <a:noFill/>
          </a:ln>
        </p:spPr>
      </p:pic>
      <p:sp>
        <p:nvSpPr>
          <p:cNvPr id="2591" name="Google Shape;2591;gb5461c847b_1_66"/>
          <p:cNvSpPr txBox="1"/>
          <p:nvPr/>
        </p:nvSpPr>
        <p:spPr>
          <a:xfrm>
            <a:off x="9340550" y="6322575"/>
            <a:ext cx="7791300" cy="9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rPr>
              <a:t>Source: Investopedia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5"/>
        <p:cNvGrpSpPr/>
        <p:nvPr/>
      </p:nvGrpSpPr>
      <p:grpSpPr>
        <a:xfrm>
          <a:off x="0" y="0"/>
          <a:ext cx="0" cy="0"/>
          <a:chOff x="0" y="0"/>
          <a:chExt cx="0" cy="0"/>
        </a:xfrm>
      </p:grpSpPr>
      <p:sp>
        <p:nvSpPr>
          <p:cNvPr id="2596" name="Google Shape;2596;gb5461c847b_1_1585"/>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597" name="Google Shape;2597;gb5461c847b_1_1585"/>
          <p:cNvSpPr txBox="1"/>
          <p:nvPr/>
        </p:nvSpPr>
        <p:spPr>
          <a:xfrm>
            <a:off x="199550" y="890725"/>
            <a:ext cx="73149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Case study 1 - Ezra Daniels.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(Using W2’s)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598" name="Google Shape;2598;gb5461c847b_1_1585"/>
          <p:cNvPicPr preferRelativeResize="0"/>
          <p:nvPr/>
        </p:nvPicPr>
        <p:blipFill rotWithShape="1">
          <a:blip r:embed="rId3">
            <a:alphaModFix/>
          </a:blip>
          <a:srcRect/>
          <a:stretch/>
        </p:blipFill>
        <p:spPr>
          <a:xfrm>
            <a:off x="8671898" y="12"/>
            <a:ext cx="3351010" cy="1226362"/>
          </a:xfrm>
          <a:prstGeom prst="rect">
            <a:avLst/>
          </a:prstGeom>
          <a:noFill/>
          <a:ln>
            <a:noFill/>
          </a:ln>
        </p:spPr>
      </p:pic>
      <p:pic>
        <p:nvPicPr>
          <p:cNvPr id="2599" name="Google Shape;2599;gb5461c847b_1_1585"/>
          <p:cNvPicPr preferRelativeResize="0"/>
          <p:nvPr/>
        </p:nvPicPr>
        <p:blipFill>
          <a:blip r:embed="rId4">
            <a:alphaModFix/>
          </a:blip>
          <a:stretch>
            <a:fillRect/>
          </a:stretch>
        </p:blipFill>
        <p:spPr>
          <a:xfrm>
            <a:off x="199549" y="1984700"/>
            <a:ext cx="10792200" cy="3350935"/>
          </a:xfrm>
          <a:prstGeom prst="rect">
            <a:avLst/>
          </a:prstGeom>
          <a:noFill/>
          <a:ln>
            <a:noFill/>
          </a:ln>
        </p:spPr>
      </p:pic>
      <p:sp>
        <p:nvSpPr>
          <p:cNvPr id="2600" name="Google Shape;2600;gb5461c847b_1_1585"/>
          <p:cNvSpPr txBox="1"/>
          <p:nvPr/>
        </p:nvSpPr>
        <p:spPr>
          <a:xfrm>
            <a:off x="2198775" y="5717700"/>
            <a:ext cx="7791300" cy="90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u="sng">
                <a:solidFill>
                  <a:schemeClr val="hlink"/>
                </a:solidFill>
                <a:hlinkClick r:id="rId5"/>
              </a:rPr>
              <a:t>Complete Resource Activity on TurboTax</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4"/>
        <p:cNvGrpSpPr/>
        <p:nvPr/>
      </p:nvGrpSpPr>
      <p:grpSpPr>
        <a:xfrm>
          <a:off x="0" y="0"/>
          <a:ext cx="0" cy="0"/>
          <a:chOff x="0" y="0"/>
          <a:chExt cx="0" cy="0"/>
        </a:xfrm>
      </p:grpSpPr>
      <p:sp>
        <p:nvSpPr>
          <p:cNvPr id="2605" name="Google Shape;2605;gb5461c847b_1_62"/>
          <p:cNvSpPr txBox="1">
            <a:spLocks noGrp="1"/>
          </p:cNvSpPr>
          <p:nvPr>
            <p:ph type="title"/>
          </p:nvPr>
        </p:nvSpPr>
        <p:spPr>
          <a:xfrm>
            <a:off x="1190013" y="1976550"/>
            <a:ext cx="9808800" cy="2904900"/>
          </a:xfrm>
          <a:prstGeom prst="rect">
            <a:avLst/>
          </a:prstGeom>
          <a:noFill/>
          <a:ln>
            <a:noFill/>
          </a:ln>
        </p:spPr>
        <p:txBody>
          <a:bodyPr spcFirstLastPara="1" wrap="square" lIns="91400" tIns="45700" rIns="91400" bIns="45700" anchor="ctr" anchorCtr="0">
            <a:noAutofit/>
          </a:bodyPr>
          <a:lstStyle/>
          <a:p>
            <a:pPr marL="0" lvl="0" indent="0" algn="ctr" rtl="0">
              <a:lnSpc>
                <a:spcPct val="90000"/>
              </a:lnSpc>
              <a:spcBef>
                <a:spcPts val="0"/>
              </a:spcBef>
              <a:spcAft>
                <a:spcPts val="0"/>
              </a:spcAft>
              <a:buClr>
                <a:schemeClr val="lt1"/>
              </a:buClr>
              <a:buSzPts val="6000"/>
              <a:buFont typeface="Arial"/>
              <a:buNone/>
            </a:pPr>
            <a:r>
              <a:rPr lang="en-US" sz="4400" u="sng">
                <a:solidFill>
                  <a:schemeClr val="hlink"/>
                </a:solidFill>
                <a:hlinkClick r:id="rId3"/>
              </a:rPr>
              <a:t>Exploring the 1040 Form</a:t>
            </a:r>
            <a:endParaRPr sz="4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9"/>
        <p:cNvGrpSpPr/>
        <p:nvPr/>
      </p:nvGrpSpPr>
      <p:grpSpPr>
        <a:xfrm>
          <a:off x="0" y="0"/>
          <a:ext cx="0" cy="0"/>
          <a:chOff x="0" y="0"/>
          <a:chExt cx="0" cy="0"/>
        </a:xfrm>
      </p:grpSpPr>
      <p:sp>
        <p:nvSpPr>
          <p:cNvPr id="2610" name="Google Shape;2610;gae11ffa8b1_0_0"/>
          <p:cNvSpPr txBox="1">
            <a:spLocks noGrp="1"/>
          </p:cNvSpPr>
          <p:nvPr>
            <p:ph type="title"/>
          </p:nvPr>
        </p:nvSpPr>
        <p:spPr>
          <a:xfrm>
            <a:off x="1190013" y="1976550"/>
            <a:ext cx="9808800" cy="2904900"/>
          </a:xfrm>
          <a:prstGeom prst="rect">
            <a:avLst/>
          </a:prstGeom>
          <a:noFill/>
          <a:ln>
            <a:noFill/>
          </a:ln>
        </p:spPr>
        <p:txBody>
          <a:bodyPr spcFirstLastPara="1" wrap="square" lIns="91400" tIns="45700" rIns="91400" bIns="45700" anchor="ctr" anchorCtr="0">
            <a:noAutofit/>
          </a:bodyPr>
          <a:lstStyle/>
          <a:p>
            <a:pPr marL="0" lvl="0" indent="0" algn="ctr" rtl="0">
              <a:lnSpc>
                <a:spcPct val="90000"/>
              </a:lnSpc>
              <a:spcBef>
                <a:spcPts val="0"/>
              </a:spcBef>
              <a:spcAft>
                <a:spcPts val="0"/>
              </a:spcAft>
              <a:buClr>
                <a:schemeClr val="lt1"/>
              </a:buClr>
              <a:buSzPts val="6000"/>
              <a:buFont typeface="Arial"/>
              <a:buNone/>
            </a:pPr>
            <a:r>
              <a:rPr lang="en-US" sz="4400" dirty="0">
                <a:solidFill>
                  <a:srgbClr val="000000"/>
                </a:solidFill>
              </a:rPr>
              <a:t>Thank You! </a:t>
            </a:r>
            <a:endParaRPr sz="4400" dirty="0">
              <a:solidFill>
                <a:srgbClr val="000000"/>
              </a:solidFill>
            </a:endParaRPr>
          </a:p>
          <a:p>
            <a:pPr marL="0" lvl="0" indent="0" algn="ctr" rtl="0">
              <a:lnSpc>
                <a:spcPct val="90000"/>
              </a:lnSpc>
              <a:spcBef>
                <a:spcPts val="0"/>
              </a:spcBef>
              <a:spcAft>
                <a:spcPts val="0"/>
              </a:spcAft>
              <a:buClr>
                <a:schemeClr val="lt1"/>
              </a:buClr>
              <a:buSzPts val="6000"/>
              <a:buFont typeface="Arial"/>
              <a:buNone/>
            </a:pPr>
            <a:endParaRPr sz="4400" dirty="0">
              <a:solidFill>
                <a:srgbClr val="000000"/>
              </a:solidFill>
            </a:endParaRPr>
          </a:p>
          <a:p>
            <a:pPr marL="0" lvl="0" indent="0" algn="ctr" rtl="0">
              <a:lnSpc>
                <a:spcPct val="90000"/>
              </a:lnSpc>
              <a:spcBef>
                <a:spcPts val="0"/>
              </a:spcBef>
              <a:spcAft>
                <a:spcPts val="0"/>
              </a:spcAft>
              <a:buClr>
                <a:schemeClr val="lt1"/>
              </a:buClr>
              <a:buSzPts val="6000"/>
              <a:buFont typeface="Arial"/>
              <a:buNone/>
            </a:pPr>
            <a:r>
              <a:rPr lang="en-US" sz="4400" u="sng" dirty="0">
                <a:solidFill>
                  <a:schemeClr val="hlink"/>
                </a:solidFill>
                <a:hlinkClick r:id="rId3"/>
              </a:rPr>
              <a:t>Rrivera@councilforeconed.org</a:t>
            </a:r>
            <a:r>
              <a:rPr lang="en-US" sz="4400" dirty="0">
                <a:solidFill>
                  <a:srgbClr val="000000"/>
                </a:solidFill>
              </a:rPr>
              <a:t> </a:t>
            </a:r>
            <a:endParaRPr sz="44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963"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defRPr/>
            </a:pPr>
            <a:r>
              <a:rPr lang="en-US" sz="4000">
                <a:latin typeface="Calibri"/>
                <a:ea typeface="ＭＳ Ｐゴシック"/>
                <a:cs typeface="Calibri"/>
              </a:rPr>
              <a:t>Professional Development Certificate</a:t>
            </a:r>
            <a:endParaRPr lang="en-US" sz="400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2111368" y="2359261"/>
            <a:ext cx="8175171" cy="2277547"/>
          </a:xfrm>
          <a:prstGeom prst="rect">
            <a:avLst/>
          </a:prstGeom>
          <a:noFill/>
        </p:spPr>
        <p:txBody>
          <a:bodyPr wrap="square" rtlCol="0" anchor="t">
            <a:spAutoFit/>
          </a:bodyPr>
          <a:lstStyle/>
          <a:p>
            <a:r>
              <a:rPr lang="en-US" dirty="0">
                <a:ea typeface="ＭＳ Ｐゴシック"/>
              </a:rPr>
              <a:t>To earn your professional development certificate for this webinar, you must:</a:t>
            </a:r>
          </a:p>
          <a:p>
            <a:endParaRPr lang="en-US" dirty="0">
              <a:ea typeface="ＭＳ Ｐゴシック"/>
            </a:endParaRPr>
          </a:p>
          <a:p>
            <a:pPr marL="285750" indent="-285750">
              <a:buFont typeface="Arial"/>
              <a:buChar char="•"/>
            </a:pPr>
            <a:r>
              <a:rPr lang="en-US" dirty="0">
                <a:ea typeface="ＭＳ Ｐゴシック"/>
              </a:rPr>
              <a:t>Watch a minimum of 45-minutes and you will automatically receive a professional development </a:t>
            </a:r>
            <a:r>
              <a:rPr lang="en-US" b="1" dirty="0">
                <a:solidFill>
                  <a:srgbClr val="7A9900"/>
                </a:solidFill>
                <a:ea typeface="ＭＳ Ｐゴシック"/>
              </a:rPr>
              <a:t>certificate </a:t>
            </a:r>
            <a:r>
              <a:rPr lang="en-US" dirty="0">
                <a:ea typeface="ＭＳ Ｐゴシック"/>
              </a:rPr>
              <a:t>via e-mail within 24 hours.</a:t>
            </a:r>
          </a:p>
          <a:p>
            <a:endParaRPr lang="en-US" dirty="0">
              <a:ea typeface="ＭＳ Ｐゴシック"/>
            </a:endParaRPr>
          </a:p>
          <a:p>
            <a:r>
              <a:rPr lang="en-US" dirty="0">
                <a:ea typeface="ＭＳ Ｐゴシック"/>
              </a:rPr>
              <a:t>Accessing resources: </a:t>
            </a:r>
            <a:endParaRPr lang="en-US" dirty="0"/>
          </a:p>
          <a:p>
            <a:endParaRPr lang="en-US" dirty="0"/>
          </a:p>
          <a:p>
            <a:pPr marL="285750" indent="-285750">
              <a:buFont typeface="Arial,Sans-Serif"/>
              <a:buChar char="•"/>
            </a:pPr>
            <a:r>
              <a:rPr lang="en-US" dirty="0">
                <a:ea typeface="ＭＳ Ｐゴシック"/>
              </a:rPr>
              <a:t>You can now easily download presentations, lesson plan materials, and activities for each webinar from </a:t>
            </a:r>
            <a:r>
              <a:rPr lang="en-US" sz="1600" b="1" i="1" dirty="0">
                <a:solidFill>
                  <a:srgbClr val="005CB8"/>
                </a:solidFill>
                <a:ea typeface="ＭＳ Ｐゴシック"/>
                <a:hlinkClick r:id="rId3"/>
              </a:rPr>
              <a:t>EconEdLink.org/professional-development/</a:t>
            </a:r>
            <a:endParaRPr lang="en-US" sz="1600" b="1" i="1" dirty="0">
              <a:solidFill>
                <a:srgbClr val="005CB8"/>
              </a:solidFill>
              <a:ea typeface="ＭＳ Ｐゴシック"/>
            </a:endParaRPr>
          </a:p>
          <a:p>
            <a:endParaRPr lang="en-US" b="1" i="1" dirty="0">
              <a:solidFill>
                <a:srgbClr val="005CB8"/>
              </a:solidFill>
              <a:ea typeface="ＭＳ Ｐゴシック"/>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sp>
        <p:nvSpPr>
          <p:cNvPr id="2456" name="Google Shape;2456;gb5461c847b_0_0"/>
          <p:cNvSpPr txBox="1">
            <a:spLocks noGrp="1"/>
          </p:cNvSpPr>
          <p:nvPr>
            <p:ph type="body" idx="3"/>
          </p:nvPr>
        </p:nvSpPr>
        <p:spPr>
          <a:xfrm>
            <a:off x="501175" y="1293000"/>
            <a:ext cx="8330700" cy="4272000"/>
          </a:xfrm>
          <a:prstGeom prst="rect">
            <a:avLst/>
          </a:prstGeom>
          <a:noFill/>
          <a:ln>
            <a:noFill/>
          </a:ln>
        </p:spPr>
        <p:txBody>
          <a:bodyPr spcFirstLastPara="1" wrap="square" lIns="91400" tIns="45700" rIns="91400" bIns="45700" anchor="t" anchorCtr="0">
            <a:noAutofit/>
          </a:bodyPr>
          <a:lstStyle/>
          <a:p>
            <a:pPr marL="457200" lvl="0" indent="-368300" algn="l" rtl="0">
              <a:lnSpc>
                <a:spcPct val="95000"/>
              </a:lnSpc>
              <a:spcBef>
                <a:spcPts val="1800"/>
              </a:spcBef>
              <a:spcAft>
                <a:spcPts val="0"/>
              </a:spcAft>
              <a:buSzPts val="2200"/>
              <a:buChar char="-"/>
            </a:pPr>
            <a:r>
              <a:rPr lang="en-US" sz="2200" dirty="0"/>
              <a:t>Webinars on TurboTax Recap</a:t>
            </a:r>
            <a:endParaRPr sz="2200" dirty="0"/>
          </a:p>
          <a:p>
            <a:pPr marL="457200" lvl="0" indent="0" algn="l" rtl="0">
              <a:lnSpc>
                <a:spcPct val="95000"/>
              </a:lnSpc>
              <a:spcBef>
                <a:spcPts val="1800"/>
              </a:spcBef>
              <a:spcAft>
                <a:spcPts val="0"/>
              </a:spcAft>
              <a:buSzPts val="1800"/>
              <a:buNone/>
            </a:pPr>
            <a:endParaRPr sz="2200" dirty="0"/>
          </a:p>
          <a:p>
            <a:pPr marL="457200" lvl="0" indent="-368300" algn="l" rtl="0">
              <a:lnSpc>
                <a:spcPct val="95000"/>
              </a:lnSpc>
              <a:spcBef>
                <a:spcPts val="1800"/>
              </a:spcBef>
              <a:spcAft>
                <a:spcPts val="0"/>
              </a:spcAft>
              <a:buSzPts val="2200"/>
              <a:buChar char="-"/>
            </a:pPr>
            <a:r>
              <a:rPr lang="en-US" sz="2200" dirty="0"/>
              <a:t>Introduction to TurboTax </a:t>
            </a:r>
            <a:endParaRPr sz="2200" dirty="0"/>
          </a:p>
          <a:p>
            <a:pPr marL="457200" lvl="0" indent="0" algn="l" rtl="0">
              <a:lnSpc>
                <a:spcPct val="95000"/>
              </a:lnSpc>
              <a:spcBef>
                <a:spcPts val="1800"/>
              </a:spcBef>
              <a:spcAft>
                <a:spcPts val="0"/>
              </a:spcAft>
              <a:buSzPts val="1800"/>
              <a:buNone/>
            </a:pPr>
            <a:endParaRPr sz="2200" dirty="0"/>
          </a:p>
          <a:p>
            <a:pPr marL="457200" lvl="0" indent="-368300" algn="l" rtl="0">
              <a:lnSpc>
                <a:spcPct val="95000"/>
              </a:lnSpc>
              <a:spcBef>
                <a:spcPts val="1800"/>
              </a:spcBef>
              <a:spcAft>
                <a:spcPts val="0"/>
              </a:spcAft>
              <a:buSzPts val="2200"/>
              <a:buChar char="-"/>
            </a:pPr>
            <a:r>
              <a:rPr lang="en-US" sz="2200" dirty="0"/>
              <a:t>Taxation for College Access </a:t>
            </a:r>
            <a:endParaRPr sz="2200" dirty="0"/>
          </a:p>
          <a:p>
            <a:pPr marL="457200" lvl="0" indent="0" algn="l" rtl="0">
              <a:lnSpc>
                <a:spcPct val="95000"/>
              </a:lnSpc>
              <a:spcBef>
                <a:spcPts val="1800"/>
              </a:spcBef>
              <a:spcAft>
                <a:spcPts val="0"/>
              </a:spcAft>
              <a:buNone/>
            </a:pPr>
            <a:endParaRPr sz="2200" dirty="0"/>
          </a:p>
          <a:p>
            <a:pPr marL="457200" lvl="0" indent="-368300" algn="l" rtl="0">
              <a:lnSpc>
                <a:spcPct val="95000"/>
              </a:lnSpc>
              <a:spcBef>
                <a:spcPts val="1800"/>
              </a:spcBef>
              <a:spcAft>
                <a:spcPts val="0"/>
              </a:spcAft>
              <a:buSzPts val="2200"/>
              <a:buChar char="-"/>
            </a:pPr>
            <a:r>
              <a:rPr lang="en-US" sz="2200" dirty="0"/>
              <a:t>Tax Case Study</a:t>
            </a:r>
            <a:endParaRPr sz="2200" dirty="0"/>
          </a:p>
          <a:p>
            <a:pPr marL="457200" lvl="0" indent="0" algn="l" rtl="0">
              <a:lnSpc>
                <a:spcPct val="95000"/>
              </a:lnSpc>
              <a:spcBef>
                <a:spcPts val="1800"/>
              </a:spcBef>
              <a:spcAft>
                <a:spcPts val="0"/>
              </a:spcAft>
              <a:buNone/>
            </a:pPr>
            <a:endParaRPr sz="2200" dirty="0"/>
          </a:p>
          <a:p>
            <a:pPr marL="457200" lvl="0" indent="-368300" algn="l" rtl="0">
              <a:lnSpc>
                <a:spcPct val="95000"/>
              </a:lnSpc>
              <a:spcBef>
                <a:spcPts val="1800"/>
              </a:spcBef>
              <a:spcAft>
                <a:spcPts val="0"/>
              </a:spcAft>
              <a:buSzPts val="2200"/>
              <a:buChar char="-"/>
            </a:pPr>
            <a:r>
              <a:rPr lang="en-US" sz="2200" dirty="0"/>
              <a:t>FAFSA Overview and 1040</a:t>
            </a:r>
            <a:endParaRPr sz="2200" dirty="0"/>
          </a:p>
        </p:txBody>
      </p:sp>
      <p:sp>
        <p:nvSpPr>
          <p:cNvPr id="2457" name="Google Shape;2457;gb5461c847b_0_0"/>
          <p:cNvSpPr txBox="1">
            <a:spLocks noGrp="1"/>
          </p:cNvSpPr>
          <p:nvPr>
            <p:ph type="title"/>
          </p:nvPr>
        </p:nvSpPr>
        <p:spPr>
          <a:xfrm>
            <a:off x="501173" y="314477"/>
            <a:ext cx="11105400" cy="5466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SzPts val="3000"/>
              <a:buNone/>
            </a:pPr>
            <a:r>
              <a:rPr lang="en-US" dirty="0"/>
              <a:t>Agenda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pic>
        <p:nvPicPr>
          <p:cNvPr id="2462" name="Google Shape;2462;p2"/>
          <p:cNvPicPr preferRelativeResize="0"/>
          <p:nvPr/>
        </p:nvPicPr>
        <p:blipFill rotWithShape="1">
          <a:blip r:embed="rId3">
            <a:alphaModFix/>
          </a:blip>
          <a:srcRect/>
          <a:stretch/>
        </p:blipFill>
        <p:spPr>
          <a:xfrm>
            <a:off x="0" y="375261"/>
            <a:ext cx="4117376" cy="6254226"/>
          </a:xfrm>
          <a:prstGeom prst="rect">
            <a:avLst/>
          </a:prstGeom>
          <a:noFill/>
          <a:ln>
            <a:noFill/>
          </a:ln>
        </p:spPr>
      </p:pic>
      <p:sp>
        <p:nvSpPr>
          <p:cNvPr id="2463" name="Google Shape;2463;p2"/>
          <p:cNvSpPr txBox="1"/>
          <p:nvPr/>
        </p:nvSpPr>
        <p:spPr>
          <a:xfrm>
            <a:off x="5982874" y="670873"/>
            <a:ext cx="5850600" cy="99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000000"/>
                </a:solidFill>
                <a:latin typeface="Arial"/>
                <a:ea typeface="Arial"/>
                <a:cs typeface="Arial"/>
                <a:sym typeface="Arial"/>
              </a:rPr>
              <a:t>Ruben Rivera, PhD</a:t>
            </a:r>
            <a:endParaRPr sz="3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Director of Professional Development</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Council for Economic Education</a:t>
            </a:r>
            <a:endParaRPr sz="1900" b="0" i="0" u="none" strike="noStrike" cap="none">
              <a:solidFill>
                <a:srgbClr val="000000"/>
              </a:solidFill>
              <a:latin typeface="Arial"/>
              <a:ea typeface="Arial"/>
              <a:cs typeface="Arial"/>
              <a:sym typeface="Arial"/>
            </a:endParaRPr>
          </a:p>
        </p:txBody>
      </p:sp>
      <p:pic>
        <p:nvPicPr>
          <p:cNvPr id="2464" name="Google Shape;2464;p2"/>
          <p:cNvPicPr preferRelativeResize="0"/>
          <p:nvPr/>
        </p:nvPicPr>
        <p:blipFill rotWithShape="1">
          <a:blip r:embed="rId4">
            <a:alphaModFix/>
          </a:blip>
          <a:srcRect/>
          <a:stretch/>
        </p:blipFill>
        <p:spPr>
          <a:xfrm>
            <a:off x="4117375" y="235524"/>
            <a:ext cx="1865500" cy="1865500"/>
          </a:xfrm>
          <a:prstGeom prst="rect">
            <a:avLst/>
          </a:prstGeom>
          <a:noFill/>
          <a:ln>
            <a:noFill/>
          </a:ln>
        </p:spPr>
      </p:pic>
      <p:sp>
        <p:nvSpPr>
          <p:cNvPr id="2465" name="Google Shape;2465;p2"/>
          <p:cNvSpPr txBox="1"/>
          <p:nvPr/>
        </p:nvSpPr>
        <p:spPr>
          <a:xfrm>
            <a:off x="4475900" y="2897950"/>
            <a:ext cx="6311700" cy="10197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US" sz="2300" dirty="0"/>
              <a:t>High School teacher for 10 years</a:t>
            </a:r>
            <a:endParaRPr sz="2300" dirty="0"/>
          </a:p>
          <a:p>
            <a:pPr marL="457200" lvl="0" indent="0" algn="l" rtl="0">
              <a:spcBef>
                <a:spcPts val="0"/>
              </a:spcBef>
              <a:spcAft>
                <a:spcPts val="0"/>
              </a:spcAft>
              <a:buNone/>
            </a:pPr>
            <a:endParaRPr sz="2300" dirty="0"/>
          </a:p>
          <a:p>
            <a:pPr marL="457200" lvl="0" indent="-374650" algn="l" rtl="0">
              <a:spcBef>
                <a:spcPts val="0"/>
              </a:spcBef>
              <a:spcAft>
                <a:spcPts val="0"/>
              </a:spcAft>
              <a:buSzPts val="2300"/>
              <a:buChar char="-"/>
            </a:pPr>
            <a:r>
              <a:rPr lang="en-US" sz="2300" dirty="0"/>
              <a:t>College Counselor</a:t>
            </a:r>
            <a:endParaRPr sz="2300" dirty="0"/>
          </a:p>
          <a:p>
            <a:pPr marL="457200" lvl="0" indent="0" algn="l" rtl="0">
              <a:spcBef>
                <a:spcPts val="0"/>
              </a:spcBef>
              <a:spcAft>
                <a:spcPts val="0"/>
              </a:spcAft>
              <a:buNone/>
            </a:pPr>
            <a:endParaRPr sz="2300" dirty="0"/>
          </a:p>
          <a:p>
            <a:pPr marL="457200" lvl="0" indent="-374650" algn="l" rtl="0">
              <a:spcBef>
                <a:spcPts val="0"/>
              </a:spcBef>
              <a:spcAft>
                <a:spcPts val="0"/>
              </a:spcAft>
              <a:buSzPts val="2300"/>
              <a:buChar char="-"/>
            </a:pPr>
            <a:r>
              <a:rPr lang="en-US" sz="2300" dirty="0"/>
              <a:t>College Access and Success Manager for the Children’s Aid Society</a:t>
            </a:r>
            <a:endParaRPr sz="2300" dirty="0"/>
          </a:p>
          <a:p>
            <a:pPr marL="457200" lvl="0" indent="0" algn="l" rtl="0">
              <a:spcBef>
                <a:spcPts val="0"/>
              </a:spcBef>
              <a:spcAft>
                <a:spcPts val="0"/>
              </a:spcAft>
              <a:buNone/>
            </a:pPr>
            <a:endParaRPr sz="2300" dirty="0"/>
          </a:p>
          <a:p>
            <a:pPr marL="457200" lvl="0" indent="-374650" algn="l" rtl="0">
              <a:spcBef>
                <a:spcPts val="0"/>
              </a:spcBef>
              <a:spcAft>
                <a:spcPts val="0"/>
              </a:spcAft>
              <a:buSzPts val="2300"/>
              <a:buChar char="-"/>
            </a:pPr>
            <a:r>
              <a:rPr lang="en-US" sz="2300" dirty="0"/>
              <a:t>Director of Professional Development at the Council for Economic Education</a:t>
            </a:r>
            <a:endParaRPr sz="2300"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9"/>
        <p:cNvGrpSpPr/>
        <p:nvPr/>
      </p:nvGrpSpPr>
      <p:grpSpPr>
        <a:xfrm>
          <a:off x="0" y="0"/>
          <a:ext cx="0" cy="0"/>
          <a:chOff x="0" y="0"/>
          <a:chExt cx="0" cy="0"/>
        </a:xfrm>
      </p:grpSpPr>
      <p:pic>
        <p:nvPicPr>
          <p:cNvPr id="2470" name="Google Shape;2470;p3"/>
          <p:cNvPicPr preferRelativeResize="0"/>
          <p:nvPr/>
        </p:nvPicPr>
        <p:blipFill rotWithShape="1">
          <a:blip r:embed="rId3">
            <a:alphaModFix/>
          </a:blip>
          <a:srcRect t="39545" b="37089"/>
          <a:stretch/>
        </p:blipFill>
        <p:spPr>
          <a:xfrm>
            <a:off x="-1" y="4350925"/>
            <a:ext cx="12188827" cy="2087977"/>
          </a:xfrm>
          <a:prstGeom prst="rect">
            <a:avLst/>
          </a:prstGeom>
          <a:noFill/>
          <a:ln>
            <a:noFill/>
          </a:ln>
        </p:spPr>
      </p:pic>
      <p:pic>
        <p:nvPicPr>
          <p:cNvPr id="2471" name="Google Shape;2471;p3"/>
          <p:cNvPicPr preferRelativeResize="0"/>
          <p:nvPr/>
        </p:nvPicPr>
        <p:blipFill rotWithShape="1">
          <a:blip r:embed="rId4">
            <a:alphaModFix/>
          </a:blip>
          <a:srcRect/>
          <a:stretch/>
        </p:blipFill>
        <p:spPr>
          <a:xfrm>
            <a:off x="1145312" y="324226"/>
            <a:ext cx="9898200" cy="521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What is Mint? </a:t>
            </a:r>
            <a:endParaRPr sz="1400" b="0" i="0" u="none" strike="noStrike" cap="none">
              <a:solidFill>
                <a:srgbClr val="000000"/>
              </a:solidFill>
              <a:latin typeface="Arial"/>
              <a:ea typeface="Arial"/>
              <a:cs typeface="Arial"/>
              <a:sym typeface="Arial"/>
            </a:endParaRPr>
          </a:p>
        </p:txBody>
      </p:sp>
      <p:sp>
        <p:nvSpPr>
          <p:cNvPr id="2477" name="Google Shape;2477;p6"/>
          <p:cNvSpPr txBox="1"/>
          <p:nvPr/>
        </p:nvSpPr>
        <p:spPr>
          <a:xfrm>
            <a:off x="500675" y="1719300"/>
            <a:ext cx="7314900" cy="501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a:solidFill>
                  <a:srgbClr val="000000"/>
                </a:solidFill>
                <a:latin typeface="Arial"/>
                <a:ea typeface="Arial"/>
                <a:cs typeface="Arial"/>
                <a:sym typeface="Arial"/>
              </a:rPr>
              <a:t>Your </a:t>
            </a:r>
            <a:r>
              <a:rPr lang="en-US" sz="1700" b="1" i="0" u="none" strike="noStrike" cap="none" dirty="0">
                <a:solidFill>
                  <a:srgbClr val="00A6A4"/>
                </a:solidFill>
                <a:latin typeface="Arial"/>
                <a:ea typeface="Arial"/>
                <a:cs typeface="Arial"/>
                <a:sym typeface="Arial"/>
              </a:rPr>
              <a:t>fictional financial life</a:t>
            </a:r>
            <a:r>
              <a:rPr lang="en-US" sz="1700" b="0" i="0" u="none" strike="noStrike" cap="none" dirty="0">
                <a:solidFill>
                  <a:srgbClr val="000000"/>
                </a:solidFill>
                <a:latin typeface="Arial"/>
                <a:ea typeface="Arial"/>
                <a:cs typeface="Arial"/>
                <a:sym typeface="Arial"/>
              </a:rPr>
              <a:t>, in one place, that’s easy to understand</a:t>
            </a:r>
            <a:endParaRPr sz="1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Easily create personalized </a:t>
            </a:r>
            <a:r>
              <a:rPr lang="en-US" sz="1700" b="1" i="0" u="none" strike="noStrike" cap="none" dirty="0">
                <a:solidFill>
                  <a:srgbClr val="00A6A4"/>
                </a:solidFill>
                <a:latin typeface="Arial"/>
                <a:ea typeface="Arial"/>
                <a:cs typeface="Arial"/>
                <a:sym typeface="Arial"/>
              </a:rPr>
              <a:t>budgets</a:t>
            </a:r>
            <a:endParaRPr sz="1700" b="1" i="0" u="none" strike="noStrike" cap="none" dirty="0">
              <a:solidFill>
                <a:srgbClr val="00A6A4"/>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Set short and long term </a:t>
            </a:r>
            <a:r>
              <a:rPr lang="en-US" sz="1700" b="1" i="0" u="none" strike="noStrike" cap="none" dirty="0">
                <a:solidFill>
                  <a:srgbClr val="00A6A4"/>
                </a:solidFill>
                <a:latin typeface="Arial"/>
                <a:ea typeface="Arial"/>
                <a:cs typeface="Arial"/>
                <a:sym typeface="Arial"/>
              </a:rPr>
              <a:t>goals</a:t>
            </a:r>
            <a:r>
              <a:rPr lang="en-US" sz="1700" b="0" i="0" u="none" strike="noStrike" cap="none" dirty="0">
                <a:solidFill>
                  <a:srgbClr val="000000"/>
                </a:solidFill>
                <a:latin typeface="Arial"/>
                <a:ea typeface="Arial"/>
                <a:cs typeface="Arial"/>
                <a:sym typeface="Arial"/>
              </a:rPr>
              <a:t> </a:t>
            </a:r>
            <a:endParaRPr sz="17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Ability to </a:t>
            </a:r>
            <a:r>
              <a:rPr lang="en-US" sz="1700" b="1" i="0" u="none" strike="noStrike" cap="none" dirty="0">
                <a:solidFill>
                  <a:srgbClr val="00A6A4"/>
                </a:solidFill>
                <a:latin typeface="Arial"/>
                <a:ea typeface="Arial"/>
                <a:cs typeface="Arial"/>
                <a:sym typeface="Arial"/>
              </a:rPr>
              <a:t>track</a:t>
            </a:r>
            <a:r>
              <a:rPr lang="en-US" sz="1700" b="0" i="0" u="none" strike="noStrike" cap="none" dirty="0">
                <a:solidFill>
                  <a:srgbClr val="000000"/>
                </a:solidFill>
                <a:latin typeface="Arial"/>
                <a:ea typeface="Arial"/>
                <a:cs typeface="Arial"/>
                <a:sym typeface="Arial"/>
              </a:rPr>
              <a:t> monthly bills</a:t>
            </a:r>
            <a:endParaRPr sz="17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Analyze and develop smart</a:t>
            </a:r>
            <a:r>
              <a:rPr lang="en-US" sz="1700" b="1" i="0" u="none" strike="noStrike" cap="none" dirty="0">
                <a:solidFill>
                  <a:srgbClr val="00A6A4"/>
                </a:solidFill>
                <a:latin typeface="Arial"/>
                <a:ea typeface="Arial"/>
                <a:cs typeface="Arial"/>
                <a:sym typeface="Arial"/>
              </a:rPr>
              <a:t> spending behaviors</a:t>
            </a:r>
            <a:endParaRPr sz="1700" b="1"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Understand your</a:t>
            </a:r>
            <a:r>
              <a:rPr lang="en-US" sz="1700" b="1" i="0" u="none" strike="noStrike" cap="none" dirty="0">
                <a:solidFill>
                  <a:srgbClr val="00A6A4"/>
                </a:solidFill>
                <a:latin typeface="Arial"/>
                <a:ea typeface="Arial"/>
                <a:cs typeface="Arial"/>
                <a:sym typeface="Arial"/>
              </a:rPr>
              <a:t> credit score</a:t>
            </a:r>
            <a:r>
              <a:rPr lang="en-US" sz="1700" b="0" i="0" u="none" strike="noStrike" cap="none" dirty="0">
                <a:solidFill>
                  <a:srgbClr val="000000"/>
                </a:solidFill>
                <a:latin typeface="Arial"/>
                <a:ea typeface="Arial"/>
                <a:cs typeface="Arial"/>
                <a:sym typeface="Arial"/>
              </a:rPr>
              <a:t> and ways to improve</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dirty="0">
                <a:solidFill>
                  <a:srgbClr val="000000"/>
                </a:solidFill>
                <a:latin typeface="Arial"/>
                <a:ea typeface="Arial"/>
                <a:cs typeface="Arial"/>
                <a:sym typeface="Arial"/>
              </a:rPr>
              <a:t>Business Insider’s</a:t>
            </a:r>
            <a:r>
              <a:rPr lang="en-US" sz="1700" b="0" i="0" u="none" strike="noStrike" cap="none" dirty="0">
                <a:solidFill>
                  <a:srgbClr val="000000"/>
                </a:solidFill>
                <a:latin typeface="Arial"/>
                <a:ea typeface="Arial"/>
                <a:cs typeface="Arial"/>
                <a:sym typeface="Arial"/>
              </a:rPr>
              <a:t> #1 budgeting app in 2018, 2019, 2020</a:t>
            </a:r>
            <a:endParaRPr sz="1700" b="0" i="0" u="none" strike="noStrike" cap="none" dirty="0">
              <a:solidFill>
                <a:srgbClr val="000000"/>
              </a:solidFill>
              <a:latin typeface="Arial"/>
              <a:ea typeface="Arial"/>
              <a:cs typeface="Arial"/>
              <a:sym typeface="Arial"/>
            </a:endParaRPr>
          </a:p>
        </p:txBody>
      </p:sp>
      <p:pic>
        <p:nvPicPr>
          <p:cNvPr id="2478" name="Google Shape;2478;p6"/>
          <p:cNvPicPr preferRelativeResize="0"/>
          <p:nvPr/>
        </p:nvPicPr>
        <p:blipFill rotWithShape="1">
          <a:blip r:embed="rId3">
            <a:alphaModFix/>
          </a:blip>
          <a:srcRect b="37557"/>
          <a:stretch/>
        </p:blipFill>
        <p:spPr>
          <a:xfrm>
            <a:off x="8474400" y="2326288"/>
            <a:ext cx="2285250" cy="1824625"/>
          </a:xfrm>
          <a:prstGeom prst="rect">
            <a:avLst/>
          </a:prstGeom>
          <a:noFill/>
          <a:ln>
            <a:noFill/>
          </a:ln>
        </p:spPr>
      </p:pic>
      <p:pic>
        <p:nvPicPr>
          <p:cNvPr id="2479" name="Google Shape;2479;p6"/>
          <p:cNvPicPr preferRelativeResize="0"/>
          <p:nvPr/>
        </p:nvPicPr>
        <p:blipFill rotWithShape="1">
          <a:blip r:embed="rId4">
            <a:alphaModFix/>
          </a:blip>
          <a:srcRect l="9974" t="21762" r="6699" b="21886"/>
          <a:stretch/>
        </p:blipFill>
        <p:spPr>
          <a:xfrm>
            <a:off x="8100756" y="944800"/>
            <a:ext cx="3032542" cy="1035999"/>
          </a:xfrm>
          <a:prstGeom prst="rect">
            <a:avLst/>
          </a:prstGeom>
          <a:noFill/>
          <a:ln>
            <a:noFill/>
          </a:ln>
        </p:spPr>
      </p:pic>
      <p:pic>
        <p:nvPicPr>
          <p:cNvPr id="2480" name="Google Shape;2480;p6"/>
          <p:cNvPicPr preferRelativeResize="0"/>
          <p:nvPr/>
        </p:nvPicPr>
        <p:blipFill rotWithShape="1">
          <a:blip r:embed="rId5">
            <a:alphaModFix/>
          </a:blip>
          <a:srcRect b="37449"/>
          <a:stretch/>
        </p:blipFill>
        <p:spPr>
          <a:xfrm>
            <a:off x="8474400" y="4347583"/>
            <a:ext cx="2285250" cy="18246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5"/>
        <p:cNvGrpSpPr/>
        <p:nvPr/>
      </p:nvGrpSpPr>
      <p:grpSpPr>
        <a:xfrm>
          <a:off x="0" y="0"/>
          <a:ext cx="0" cy="0"/>
          <a:chOff x="0" y="0"/>
          <a:chExt cx="0" cy="0"/>
        </a:xfrm>
      </p:grpSpPr>
      <p:sp>
        <p:nvSpPr>
          <p:cNvPr id="2486" name="Google Shape;2486;g9a7f3a7572_2_0"/>
          <p:cNvSpPr/>
          <p:nvPr/>
        </p:nvSpPr>
        <p:spPr>
          <a:xfrm>
            <a:off x="-304" y="0"/>
            <a:ext cx="6269934" cy="6858000"/>
          </a:xfrm>
          <a:prstGeom prst="rect">
            <a:avLst/>
          </a:prstGeom>
          <a:gradFill>
            <a:gsLst>
              <a:gs pos="0">
                <a:srgbClr val="4472C3">
                  <a:alpha val="81176"/>
                </a:srgbClr>
              </a:gs>
              <a:gs pos="25000">
                <a:srgbClr val="4472C4">
                  <a:alpha val="60000"/>
                </a:srgbClr>
              </a:gs>
              <a:gs pos="94000">
                <a:srgbClr val="323F4F"/>
              </a:gs>
              <a:gs pos="100000">
                <a:srgbClr val="323F4F"/>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487" name="Google Shape;2487;g9a7f3a7572_2_0"/>
          <p:cNvPicPr preferRelativeResize="0"/>
          <p:nvPr/>
        </p:nvPicPr>
        <p:blipFill rotWithShape="1">
          <a:blip r:embed="rId3">
            <a:alphaModFix/>
          </a:blip>
          <a:srcRect/>
          <a:stretch/>
        </p:blipFill>
        <p:spPr>
          <a:xfrm>
            <a:off x="0" y="0"/>
            <a:ext cx="12188825" cy="6858000"/>
          </a:xfrm>
          <a:prstGeom prst="rect">
            <a:avLst/>
          </a:prstGeom>
          <a:noFill/>
          <a:ln>
            <a:noFill/>
          </a:ln>
        </p:spPr>
      </p:pic>
      <p:sp>
        <p:nvSpPr>
          <p:cNvPr id="2488" name="Google Shape;2488;g9a7f3a7572_2_0"/>
          <p:cNvSpPr txBox="1">
            <a:spLocks noGrp="1"/>
          </p:cNvSpPr>
          <p:nvPr>
            <p:ph type="title"/>
          </p:nvPr>
        </p:nvSpPr>
        <p:spPr>
          <a:xfrm>
            <a:off x="6346661" y="1213471"/>
            <a:ext cx="5407041" cy="5122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00"/>
              <a:buNone/>
            </a:pPr>
            <a:r>
              <a:rPr lang="en-US" sz="2880" b="1" u="sng">
                <a:solidFill>
                  <a:srgbClr val="000000"/>
                </a:solidFill>
                <a:latin typeface="Arial"/>
                <a:ea typeface="Arial"/>
                <a:cs typeface="Arial"/>
                <a:sym typeface="Arial"/>
              </a:rPr>
              <a:t>Financial Fitness For Life</a:t>
            </a:r>
            <a:endParaRPr sz="2880" u="sng">
              <a:solidFill>
                <a:srgbClr val="000000"/>
              </a:solidFill>
              <a:latin typeface="Arial"/>
              <a:ea typeface="Arial"/>
              <a:cs typeface="Arial"/>
              <a:sym typeface="Arial"/>
            </a:endParaRPr>
          </a:p>
        </p:txBody>
      </p:sp>
      <p:sp>
        <p:nvSpPr>
          <p:cNvPr id="2489" name="Google Shape;2489;g9a7f3a7572_2_0"/>
          <p:cNvSpPr/>
          <p:nvPr/>
        </p:nvSpPr>
        <p:spPr>
          <a:xfrm>
            <a:off x="0" y="590635"/>
            <a:ext cx="5476659" cy="6276841"/>
          </a:xfrm>
          <a:custGeom>
            <a:avLst/>
            <a:gdLst/>
            <a:ahLst/>
            <a:cxnLst/>
            <a:rect l="l" t="t" r="r" b="b"/>
            <a:pathLst>
              <a:path w="5478085" h="6276841" extrusionOk="0">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w="25400" cap="flat" cmpd="sng">
            <a:solidFill>
              <a:srgbClr val="B3C6E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490" name="Google Shape;2490;g9a7f3a7572_2_0" descr="A screen shot of a person&#10;&#10;Description automatically generated"/>
          <p:cNvPicPr preferRelativeResize="0"/>
          <p:nvPr/>
        </p:nvPicPr>
        <p:blipFill rotWithShape="1">
          <a:blip r:embed="rId4">
            <a:alphaModFix/>
          </a:blip>
          <a:srcRect t="3578" b="8078"/>
          <a:stretch/>
        </p:blipFill>
        <p:spPr>
          <a:xfrm>
            <a:off x="20" y="770037"/>
            <a:ext cx="5297284" cy="6097438"/>
          </a:xfrm>
          <a:custGeom>
            <a:avLst/>
            <a:gdLst/>
            <a:ahLst/>
            <a:cxnLst/>
            <a:rect l="l" t="t" r="r" b="b"/>
            <a:pathLst>
              <a:path w="5298683" h="6097438" extrusionOk="0">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ln>
            <a:noFill/>
          </a:ln>
        </p:spPr>
      </p:pic>
      <p:sp>
        <p:nvSpPr>
          <p:cNvPr id="2491" name="Google Shape;2491;g9a7f3a7572_2_0"/>
          <p:cNvSpPr/>
          <p:nvPr/>
        </p:nvSpPr>
        <p:spPr>
          <a:xfrm>
            <a:off x="6346661" y="2249095"/>
            <a:ext cx="5509008" cy="31393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Financial Fitness for Life (3</a:t>
            </a:r>
            <a:r>
              <a:rPr lang="en-US" sz="1800" b="0" i="0" u="none" strike="noStrike" cap="none" baseline="30000" dirty="0">
                <a:solidFill>
                  <a:srgbClr val="000000"/>
                </a:solidFill>
                <a:latin typeface="Arial"/>
                <a:ea typeface="Arial"/>
                <a:cs typeface="Arial"/>
                <a:sym typeface="Arial"/>
              </a:rPr>
              <a:t>rd</a:t>
            </a:r>
            <a:r>
              <a:rPr lang="en-US" sz="1800" b="0" i="0" u="none" strike="noStrike" cap="none" dirty="0">
                <a:solidFill>
                  <a:srgbClr val="000000"/>
                </a:solidFill>
                <a:latin typeface="Arial"/>
                <a:ea typeface="Arial"/>
                <a:cs typeface="Arial"/>
                <a:sym typeface="Arial"/>
              </a:rPr>
              <a:t> edition) helps you prepare students for life beyond the classroom by presenting lessons and activities based on real-world economics and personal finance concepts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Updated lesson plans with slides</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1 new lesson plan for Paying Post-Secondary Education</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17 ready-to-use EdTech tools</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6 new activities using real-world tools in partnership with Intuit</a:t>
            </a:r>
          </a:p>
          <a:p>
            <a:pPr marL="214313" marR="0" lvl="0" indent="-214313" algn="ctr" rtl="0">
              <a:lnSpc>
                <a:spcPct val="100000"/>
              </a:lnSpc>
              <a:spcBef>
                <a:spcPts val="0"/>
              </a:spcBef>
              <a:spcAft>
                <a:spcPts val="0"/>
              </a:spcAft>
              <a:buClr>
                <a:srgbClr val="000000"/>
              </a:buClr>
              <a:buSzPts val="1800"/>
              <a:buFont typeface="Arial"/>
              <a:buChar char="•"/>
            </a:pPr>
            <a:endParaRPr lang="en-US" sz="2000" i="1" dirty="0">
              <a:hlinkClick r:id="rId5"/>
            </a:endParaRPr>
          </a:p>
          <a:p>
            <a:pPr marR="0" lvl="0" algn="ctr" rtl="0">
              <a:lnSpc>
                <a:spcPct val="100000"/>
              </a:lnSpc>
              <a:spcBef>
                <a:spcPts val="0"/>
              </a:spcBef>
              <a:spcAft>
                <a:spcPts val="0"/>
              </a:spcAft>
              <a:buClr>
                <a:srgbClr val="000000"/>
              </a:buClr>
              <a:buSzPts val="1800"/>
            </a:pPr>
            <a:r>
              <a:rPr lang="en-US" sz="2000" b="0" i="1" u="none" strike="noStrike" cap="none" dirty="0">
                <a:solidFill>
                  <a:srgbClr val="000000"/>
                </a:solidFill>
                <a:sym typeface="Arial"/>
                <a:hlinkClick r:id="rId5"/>
              </a:rPr>
              <a:t>https://store.councilforeconed.org/</a:t>
            </a:r>
            <a:endParaRPr sz="2000" b="0" i="1"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6"/>
        <p:cNvGrpSpPr/>
        <p:nvPr/>
      </p:nvGrpSpPr>
      <p:grpSpPr>
        <a:xfrm>
          <a:off x="0" y="0"/>
          <a:ext cx="0" cy="0"/>
          <a:chOff x="0" y="0"/>
          <a:chExt cx="0" cy="0"/>
        </a:xfrm>
      </p:grpSpPr>
      <p:sp>
        <p:nvSpPr>
          <p:cNvPr id="2497" name="Google Shape;2497;g9a7f3a7572_2_11"/>
          <p:cNvSpPr/>
          <p:nvPr/>
        </p:nvSpPr>
        <p:spPr>
          <a:xfrm>
            <a:off x="0" y="0"/>
            <a:ext cx="1218882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98" name="Google Shape;2498;g9a7f3a7572_2_11"/>
          <p:cNvSpPr/>
          <p:nvPr/>
        </p:nvSpPr>
        <p:spPr>
          <a:xfrm>
            <a:off x="243776" y="256540"/>
            <a:ext cx="11701272" cy="6365239"/>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99" name="Google Shape;2499;g9a7f3a7572_2_11"/>
          <p:cNvCxnSpPr/>
          <p:nvPr/>
        </p:nvCxnSpPr>
        <p:spPr>
          <a:xfrm>
            <a:off x="2894845" y="5768204"/>
            <a:ext cx="6399134" cy="0"/>
          </a:xfrm>
          <a:prstGeom prst="straightConnector1">
            <a:avLst/>
          </a:prstGeom>
          <a:noFill/>
          <a:ln w="9525" cap="flat" cmpd="sng">
            <a:solidFill>
              <a:schemeClr val="accent1"/>
            </a:solidFill>
            <a:prstDash val="solid"/>
            <a:round/>
            <a:headEnd type="none" w="sm" len="sm"/>
            <a:tailEnd type="none" w="sm" len="sm"/>
          </a:ln>
        </p:spPr>
      </p:cxnSp>
      <p:sp>
        <p:nvSpPr>
          <p:cNvPr id="2500" name="Google Shape;2500;g9a7f3a7572_2_11"/>
          <p:cNvSpPr txBox="1">
            <a:spLocks noGrp="1"/>
          </p:cNvSpPr>
          <p:nvPr>
            <p:ph type="title"/>
          </p:nvPr>
        </p:nvSpPr>
        <p:spPr>
          <a:xfrm>
            <a:off x="1112229" y="79117"/>
            <a:ext cx="9964365" cy="156032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000"/>
              <a:buNone/>
            </a:pPr>
            <a:r>
              <a:rPr lang="en-US" sz="5700" b="1" u="sng">
                <a:latin typeface="Arial"/>
                <a:ea typeface="Arial"/>
                <a:cs typeface="Arial"/>
                <a:sym typeface="Arial"/>
              </a:rPr>
              <a:t>Financial Fitness For Life</a:t>
            </a:r>
            <a:endParaRPr sz="5700" u="sng">
              <a:latin typeface="Arial"/>
              <a:ea typeface="Arial"/>
              <a:cs typeface="Arial"/>
              <a:sym typeface="Arial"/>
            </a:endParaRPr>
          </a:p>
        </p:txBody>
      </p:sp>
      <p:pic>
        <p:nvPicPr>
          <p:cNvPr id="2501" name="Google Shape;2501;g9a7f3a7572_2_11" descr="A screenshot of a cell phone&#10;&#10;Description automatically generated"/>
          <p:cNvPicPr preferRelativeResize="0"/>
          <p:nvPr/>
        </p:nvPicPr>
        <p:blipFill rotWithShape="1">
          <a:blip r:embed="rId3">
            <a:alphaModFix/>
          </a:blip>
          <a:srcRect r="1305"/>
          <a:stretch/>
        </p:blipFill>
        <p:spPr>
          <a:xfrm>
            <a:off x="243776" y="1875658"/>
            <a:ext cx="11701272" cy="3764276"/>
          </a:xfrm>
          <a:prstGeom prst="rect">
            <a:avLst/>
          </a:prstGeom>
          <a:noFill/>
          <a:ln>
            <a:noFill/>
          </a:ln>
        </p:spPr>
      </p:pic>
    </p:spTree>
  </p:cSld>
  <p:clrMapOvr>
    <a:masterClrMapping/>
  </p:clrMapOvr>
</p:sld>
</file>

<file path=ppt/theme/theme1.xml><?xml version="1.0" encoding="utf-8"?>
<a:theme xmlns:a="http://schemas.openxmlformats.org/drawingml/2006/main" name="Intuit Blue">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uit Light">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2CA01C"/>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34EE79-59E5-4CAA-86F5-4929C4392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2479F6-55AA-4C9E-82C2-FD03A4324EDA}">
  <ds:schemaRefs>
    <ds:schemaRef ds:uri="http://schemas.microsoft.com/sharepoint/v3/contenttype/forms"/>
  </ds:schemaRefs>
</ds:datastoreItem>
</file>

<file path=customXml/itemProps3.xml><?xml version="1.0" encoding="utf-8"?>
<ds:datastoreItem xmlns:ds="http://schemas.openxmlformats.org/officeDocument/2006/customXml" ds:itemID="{E3EC9528-9867-4851-A7E4-C7272866D061}">
  <ds:schemaRefs>
    <ds:schemaRef ds:uri="9cd82c5b-74c9-4827-94f1-5bf219ae6b20"/>
    <ds:schemaRef ds:uri="http://schemas.openxmlformats.org/package/2006/metadata/core-properties"/>
    <ds:schemaRef ds:uri="http://purl.org/dc/elements/1.1/"/>
    <ds:schemaRef ds:uri="bfa4db11-c700-41fb-b639-f7e6b4e680b5"/>
    <ds:schemaRef ds:uri="http://schemas.microsoft.com/office/2006/documentManagement/types"/>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988</Words>
  <Application>Microsoft Office PowerPoint</Application>
  <PresentationFormat>Custom</PresentationFormat>
  <Paragraphs>182</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Calibri</vt:lpstr>
      <vt:lpstr>Arial,Sans-Serif</vt:lpstr>
      <vt:lpstr>Merriweather Sans</vt:lpstr>
      <vt:lpstr>Avenir</vt:lpstr>
      <vt:lpstr>Helvetica Neue</vt:lpstr>
      <vt:lpstr>Arial</vt:lpstr>
      <vt:lpstr>Intuit Blue</vt:lpstr>
      <vt:lpstr>Office Theme</vt:lpstr>
      <vt:lpstr>Intuit Light</vt:lpstr>
      <vt:lpstr>Taxation for College Counselors by Intuit</vt:lpstr>
      <vt:lpstr>EconEdLink Membership</vt:lpstr>
      <vt:lpstr>Professional Development Certificate</vt:lpstr>
      <vt:lpstr>Agenda</vt:lpstr>
      <vt:lpstr>PowerPoint Presentation</vt:lpstr>
      <vt:lpstr>PowerPoint Presentation</vt:lpstr>
      <vt:lpstr>PowerPoint Presentation</vt:lpstr>
      <vt:lpstr>Financial Fitness For Life</vt:lpstr>
      <vt:lpstr>Financial Fitness For Life</vt:lpstr>
      <vt:lpstr>Further Related Content on EconEdLink.org   Resource</vt:lpstr>
      <vt:lpstr>PowerPoint Presentation</vt:lpstr>
      <vt:lpstr>TurboTax and College Counselors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TurboTax  Curriculum &amp; Simulation Demo</vt:lpstr>
      <vt:lpstr>PowerPoint Presentation</vt:lpstr>
      <vt:lpstr>PowerPoint Presentation</vt:lpstr>
      <vt:lpstr>Exploring the 1040 Form</vt:lpstr>
      <vt:lpstr>Thank You!   Rrivera@councilforeconed.org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Taxation for College Counselors by Intuit</dc:title>
  <cp:lastModifiedBy>Jarvon Carson</cp:lastModifiedBy>
  <cp:revision>2</cp:revision>
  <dcterms:modified xsi:type="dcterms:W3CDTF">2021-01-14T18:13:42Z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