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8" r:id="rId5"/>
    <p:sldMasterId id="2147483690" r:id="rId6"/>
  </p:sldMasterIdLst>
  <p:notesMasterIdLst>
    <p:notesMasterId r:id="rId1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446" r:id="rId14"/>
    <p:sldId id="263" r:id="rId15"/>
  </p:sldIdLst>
  <p:sldSz cx="12188825" cy="6858000"/>
  <p:notesSz cx="9144000" cy="6858000"/>
  <p:embeddedFontLst>
    <p:embeddedFont>
      <p:font typeface="Avenir Next For Intuit" panose="020B0503020202020204" charset="0"/>
      <p:regular r:id="rId17"/>
      <p:bold r:id="rId18"/>
      <p:italic r:id="rId19"/>
      <p:boldItalic r:id="rId20"/>
    </p:embeddedFont>
    <p:embeddedFont>
      <p:font typeface="AvenirNext forINTUIT W05 Medium" panose="020B0603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Helvetica Neue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2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i6t9CI1ebSILUPxYx6qX1W09B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109" y="67"/>
      </p:cViewPr>
      <p:guideLst>
        <p:guide orient="horz" pos="1032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von Carson" userId="f1f62c45-4a19-4f8e-934b-b4c64f876624" providerId="ADAL" clId="{640745B5-6A79-490A-B7FA-6D8FD2A67DD2}"/>
    <pc:docChg chg="modSld">
      <pc:chgData name="Jarvon Carson" userId="f1f62c45-4a19-4f8e-934b-b4c64f876624" providerId="ADAL" clId="{640745B5-6A79-490A-B7FA-6D8FD2A67DD2}" dt="2021-01-28T01:00:31.304" v="4" actId="6549"/>
      <pc:docMkLst>
        <pc:docMk/>
      </pc:docMkLst>
      <pc:sldChg chg="modSp mod">
        <pc:chgData name="Jarvon Carson" userId="f1f62c45-4a19-4f8e-934b-b4c64f876624" providerId="ADAL" clId="{640745B5-6A79-490A-B7FA-6D8FD2A67DD2}" dt="2021-01-28T01:00:03.542" v="3" actId="20577"/>
        <pc:sldMkLst>
          <pc:docMk/>
          <pc:sldMk cId="0" sldId="262"/>
        </pc:sldMkLst>
        <pc:spChg chg="mod">
          <ac:chgData name="Jarvon Carson" userId="f1f62c45-4a19-4f8e-934b-b4c64f876624" providerId="ADAL" clId="{640745B5-6A79-490A-B7FA-6D8FD2A67DD2}" dt="2021-01-28T01:00:03.542" v="3" actId="20577"/>
          <ac:spMkLst>
            <pc:docMk/>
            <pc:sldMk cId="0" sldId="262"/>
            <ac:spMk id="2573" creationId="{00000000-0000-0000-0000-000000000000}"/>
          </ac:spMkLst>
        </pc:spChg>
      </pc:sldChg>
      <pc:sldChg chg="modSp mod">
        <pc:chgData name="Jarvon Carson" userId="f1f62c45-4a19-4f8e-934b-b4c64f876624" providerId="ADAL" clId="{640745B5-6A79-490A-B7FA-6D8FD2A67DD2}" dt="2021-01-28T01:00:31.304" v="4" actId="6549"/>
        <pc:sldMkLst>
          <pc:docMk/>
          <pc:sldMk cId="0" sldId="263"/>
        </pc:sldMkLst>
        <pc:spChg chg="mod">
          <ac:chgData name="Jarvon Carson" userId="f1f62c45-4a19-4f8e-934b-b4c64f876624" providerId="ADAL" clId="{640745B5-6A79-490A-B7FA-6D8FD2A67DD2}" dt="2021-01-28T01:00:31.304" v="4" actId="6549"/>
          <ac:spMkLst>
            <pc:docMk/>
            <pc:sldMk cId="0" sldId="263"/>
            <ac:spMk id="257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6" name="Google Shape;25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07" name="Google Shape;2507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3" name="Google Shape;2513;gb8e58b34bd_6_3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Ryan Slide</a:t>
            </a: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Jared bio - </a:t>
            </a:r>
            <a:endParaRPr/>
          </a:p>
          <a:p>
            <a:pPr marL="457200" lvl="0" indent="-3175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sz="1150" i="1">
                <a:solidFill>
                  <a:srgbClr val="1D1C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Jared leads Intuit’s Financial Readiness program aiming to empowering students to make smart money decisions and own their financial futures. As an Innovation Catalyst with deep expertise in </a:t>
            </a:r>
            <a:r>
              <a:rPr lang="en-US" sz="1150" i="1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Personal</a:t>
            </a:r>
            <a:r>
              <a:rPr lang="en-US" sz="1150" i="1">
                <a:solidFill>
                  <a:srgbClr val="1D1C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Finance Jared serves as a Board Member for the Jump$tart Coalition, a committee member for the NY State Comptroller on </a:t>
            </a:r>
            <a:r>
              <a:rPr lang="en-US" sz="1150" i="1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Personal</a:t>
            </a:r>
            <a:r>
              <a:rPr lang="en-US" sz="1150" i="1">
                <a:solidFill>
                  <a:srgbClr val="1D1C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Finance, and has been tasked with designing the Congressional Award’s first ever </a:t>
            </a:r>
            <a:r>
              <a:rPr lang="en-US" sz="1150" i="1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Personal</a:t>
            </a:r>
            <a:r>
              <a:rPr lang="en-US" sz="1150" i="1">
                <a:solidFill>
                  <a:srgbClr val="1D1C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Finance Program.”</a:t>
            </a: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Elaine bio - </a:t>
            </a:r>
            <a:endParaRPr/>
          </a:p>
        </p:txBody>
      </p:sp>
      <p:sp>
        <p:nvSpPr>
          <p:cNvPr id="2514" name="Google Shape;2514;gb8e58b34bd_6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3" name="Google Shape;2523;gb5461c84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24" name="Google Shape;2524;gb5461c847b_0_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gb8e58b34bd_2_97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0" name="Google Shape;2530;gb8e58b34bd_2_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514350"/>
            <a:ext cx="2571755" cy="2571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6" name="Google Shape;25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57" name="Google Shape;2557;p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 this divider when using Title Option 2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66" name="Google Shape;2566;p1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" name="Google Shape;2570;gb92f0a8cc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71" name="Google Shape;2571;gb92f0a8ccf_0_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255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6" name="Google Shape;2576;gae11ffa8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77" name="Google Shape;2577;gae11ffa8b1_0_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blue gradation">
  <p:cSld name="Title Slide - blue gradation">
    <p:bg>
      <p:bgPr>
        <a:gradFill>
          <a:gsLst>
            <a:gs pos="0">
              <a:srgbClr val="003B62"/>
            </a:gs>
            <a:gs pos="1000">
              <a:srgbClr val="003B62"/>
            </a:gs>
            <a:gs pos="39000">
              <a:srgbClr val="005993"/>
            </a:gs>
            <a:gs pos="64000">
              <a:srgbClr val="0377A8"/>
            </a:gs>
            <a:gs pos="100000">
              <a:srgbClr val="00DDDF"/>
            </a:gs>
          </a:gsLst>
          <a:lin ang="19200160" scaled="0"/>
        </a:gra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body" idx="1"/>
          </p:nvPr>
        </p:nvSpPr>
        <p:spPr>
          <a:xfrm>
            <a:off x="502920" y="5063693"/>
            <a:ext cx="7083300" cy="11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298"/>
              <a:buFont typeface="Arial"/>
              <a:buNone/>
              <a:defRPr sz="2298" b="0" i="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5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350"/>
              <a:buFont typeface="Arial"/>
              <a:buNone/>
              <a:defRPr sz="15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title"/>
          </p:nvPr>
        </p:nvSpPr>
        <p:spPr>
          <a:xfrm>
            <a:off x="502920" y="1974971"/>
            <a:ext cx="8712900" cy="24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 b="1" i="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dt" idx="10"/>
          </p:nvPr>
        </p:nvSpPr>
        <p:spPr>
          <a:xfrm>
            <a:off x="502920" y="4544568"/>
            <a:ext cx="70833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grpSp>
        <p:nvGrpSpPr>
          <p:cNvPr id="159" name="Google Shape;159;p18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160" name="Google Shape;160;p18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61" name="Google Shape;161;p18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2" name="Google Shape;162;p18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3" name="Google Shape;163;p18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4" name="Google Shape;164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5" name="Google Shape;165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6" name="Google Shape;166;p18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7" name="Google Shape;167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8" name="Google Shape;168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9" name="Google Shape;169;p18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0" name="Google Shape;170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1" name="Google Shape;171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2" name="Google Shape;172;p18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3" name="Google Shape;173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4" name="Google Shape;174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5" name="Google Shape;175;p18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6" name="Google Shape;176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7" name="Google Shape;177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8" name="Google Shape;178;p18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9" name="Google Shape;179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0" name="Google Shape;180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1" name="Google Shape;181;p18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82" name="Google Shape;182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3" name="Google Shape;183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4" name="Google Shape;184;p18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85" name="Google Shape;185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6" name="Google Shape;186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7" name="Google Shape;187;p18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88" name="Google Shape;188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9" name="Google Shape;189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0" name="Google Shape;190;p18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1" name="Google Shape;191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2" name="Google Shape;192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93" name="Google Shape;193;p18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4" name="Google Shape;194;p18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95" name="Google Shape;195;p18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196" name="Google Shape;196;p18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97" name="Google Shape;197;p18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8" name="Google Shape;198;p18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9" name="Google Shape;199;p18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00" name="Google Shape;200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1" name="Google Shape;201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2" name="Google Shape;202;p18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03" name="Google Shape;203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4" name="Google Shape;204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5" name="Google Shape;205;p18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06" name="Google Shape;206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7" name="Google Shape;207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8" name="Google Shape;208;p18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09" name="Google Shape;209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0" name="Google Shape;210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1" name="Google Shape;211;p18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2" name="Google Shape;212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3" name="Google Shape;213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4" name="Google Shape;214;p18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5" name="Google Shape;215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6" name="Google Shape;216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7" name="Google Shape;217;p18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8" name="Google Shape;218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9" name="Google Shape;219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0" name="Google Shape;220;p18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1" name="Google Shape;221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2" name="Google Shape;222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3" name="Google Shape;223;p18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4" name="Google Shape;224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5" name="Google Shape;225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6" name="Google Shape;226;p18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7" name="Google Shape;227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8" name="Google Shape;228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29" name="Google Shape;229;p18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0" name="Google Shape;230;p18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31" name="Google Shape;231;p18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232" name="Google Shape;232;p18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233" name="Google Shape;233;p18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4" name="Google Shape;234;p18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35" name="Google Shape;235;p18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236" name="Google Shape;236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7" name="Google Shape;237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38" name="Google Shape;238;p18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239" name="Google Shape;239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0" name="Google Shape;240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1" name="Google Shape;241;p18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242" name="Google Shape;242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3" name="Google Shape;243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4" name="Google Shape;244;p18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245" name="Google Shape;245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6" name="Google Shape;246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7" name="Google Shape;247;p18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248" name="Google Shape;248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9" name="Google Shape;249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50" name="Google Shape;250;p18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251" name="Google Shape;251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52" name="Google Shape;252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53" name="Google Shape;253;p18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254" name="Google Shape;254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55" name="Google Shape;255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56" name="Google Shape;256;p18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257" name="Google Shape;257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58" name="Google Shape;258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59" name="Google Shape;259;p18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260" name="Google Shape;260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1" name="Google Shape;261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62" name="Google Shape;262;p18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263" name="Google Shape;263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4" name="Google Shape;264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65" name="Google Shape;265;p18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6" name="Google Shape;266;p18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67" name="Google Shape;267;p18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268" name="Google Shape;268;p18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269" name="Google Shape;269;p18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0" name="Google Shape;270;p18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71" name="Google Shape;271;p18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272" name="Google Shape;272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3" name="Google Shape;273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74" name="Google Shape;274;p18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275" name="Google Shape;275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6" name="Google Shape;276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77" name="Google Shape;277;p18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278" name="Google Shape;278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9" name="Google Shape;279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80" name="Google Shape;280;p18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281" name="Google Shape;281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2" name="Google Shape;282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83" name="Google Shape;283;p18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284" name="Google Shape;284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5" name="Google Shape;285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86" name="Google Shape;286;p18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287" name="Google Shape;287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8" name="Google Shape;288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89" name="Google Shape;289;p18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290" name="Google Shape;290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1" name="Google Shape;291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92" name="Google Shape;292;p18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293" name="Google Shape;293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4" name="Google Shape;294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95" name="Google Shape;295;p18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296" name="Google Shape;296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" name="Google Shape;297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98" name="Google Shape;298;p18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299" name="Google Shape;299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0" name="Google Shape;300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01" name="Google Shape;301;p18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2" name="Google Shape;302;p18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303" name="Google Shape;30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332" y="452607"/>
            <a:ext cx="4543863" cy="60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mobile device on Dk gray">
  <p:cSld name="Full mobile device on Dk gray">
    <p:bg>
      <p:bgPr>
        <a:solidFill>
          <a:srgbClr val="494A4E"/>
        </a:solidFill>
        <a:effectLst/>
      </p:bgPr>
    </p:bg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50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32001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50"/>
          <p:cNvSpPr/>
          <p:nvPr/>
        </p:nvSpPr>
        <p:spPr>
          <a:xfrm>
            <a:off x="4934985" y="167795"/>
            <a:ext cx="3117600" cy="6353700"/>
          </a:xfrm>
          <a:prstGeom prst="roundRect">
            <a:avLst>
              <a:gd name="adj" fmla="val 16667"/>
            </a:avLst>
          </a:prstGeom>
          <a:solidFill>
            <a:srgbClr val="FCFDFC"/>
          </a:solidFill>
          <a:ln>
            <a:noFill/>
          </a:ln>
          <a:effectLst>
            <a:outerShdw blurRad="139700" dist="12700" dir="10200000" algn="t" rotWithShape="0">
              <a:srgbClr val="000000">
                <a:alpha val="1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1" name="Google Shape;921;p50"/>
          <p:cNvSpPr>
            <a:spLocks noGrp="1"/>
          </p:cNvSpPr>
          <p:nvPr>
            <p:ph type="pic" idx="2"/>
          </p:nvPr>
        </p:nvSpPr>
        <p:spPr>
          <a:xfrm>
            <a:off x="5049378" y="728902"/>
            <a:ext cx="2888700" cy="5395500"/>
          </a:xfrm>
          <a:prstGeom prst="roundRect">
            <a:avLst>
              <a:gd name="adj" fmla="val 0"/>
            </a:avLst>
          </a:prstGeom>
          <a:solidFill>
            <a:srgbClr val="FCFDFC"/>
          </a:solidFill>
          <a:ln w="9525" cap="flat" cmpd="sng">
            <a:solidFill>
              <a:srgbClr val="E7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C7CAD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C7CA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2" name="Google Shape;922;p50"/>
          <p:cNvSpPr/>
          <p:nvPr/>
        </p:nvSpPr>
        <p:spPr>
          <a:xfrm>
            <a:off x="6250378" y="443254"/>
            <a:ext cx="486600" cy="540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mobile device on Dk gray">
  <p:cSld name="Half mobile device on Dk gray">
    <p:bg>
      <p:bgPr>
        <a:solidFill>
          <a:srgbClr val="494A4E"/>
        </a:solidFill>
        <a:effectLst/>
      </p:bgPr>
    </p:bg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51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29262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5" name="Google Shape;925;p51"/>
          <p:cNvSpPr/>
          <p:nvPr/>
        </p:nvSpPr>
        <p:spPr>
          <a:xfrm>
            <a:off x="4502989" y="167795"/>
            <a:ext cx="4916700" cy="10020900"/>
          </a:xfrm>
          <a:prstGeom prst="roundRect">
            <a:avLst>
              <a:gd name="adj" fmla="val 16667"/>
            </a:avLst>
          </a:prstGeom>
          <a:solidFill>
            <a:srgbClr val="FCFDFC"/>
          </a:solidFill>
          <a:ln>
            <a:noFill/>
          </a:ln>
          <a:effectLst>
            <a:outerShdw blurRad="139700" dist="12700" dir="10200000" algn="t" rotWithShape="0">
              <a:srgbClr val="000000">
                <a:alpha val="1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6" name="Google Shape;926;p51"/>
          <p:cNvSpPr>
            <a:spLocks noGrp="1"/>
          </p:cNvSpPr>
          <p:nvPr>
            <p:ph type="pic" idx="2"/>
          </p:nvPr>
        </p:nvSpPr>
        <p:spPr>
          <a:xfrm>
            <a:off x="4683406" y="923511"/>
            <a:ext cx="4556100" cy="8509500"/>
          </a:xfrm>
          <a:prstGeom prst="roundRect">
            <a:avLst>
              <a:gd name="adj" fmla="val 0"/>
            </a:avLst>
          </a:prstGeom>
          <a:solidFill>
            <a:srgbClr val="FCFDFC"/>
          </a:solidFill>
          <a:ln w="9525" cap="flat" cmpd="sng">
            <a:solidFill>
              <a:srgbClr val="E7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C7CAD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C7CA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7" name="Google Shape;927;p51"/>
          <p:cNvSpPr/>
          <p:nvPr/>
        </p:nvSpPr>
        <p:spPr>
          <a:xfrm>
            <a:off x="6577584" y="495013"/>
            <a:ext cx="767700" cy="849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alf mobile device on blue gradation">
  <p:cSld name="1_Half mobile device on blue gradation">
    <p:bg>
      <p:bgPr>
        <a:gradFill>
          <a:gsLst>
            <a:gs pos="0">
              <a:srgbClr val="003B62"/>
            </a:gs>
            <a:gs pos="35000">
              <a:srgbClr val="005993"/>
            </a:gs>
            <a:gs pos="75000">
              <a:srgbClr val="0377A8"/>
            </a:gs>
            <a:gs pos="100000">
              <a:srgbClr val="00DDDF"/>
            </a:gs>
          </a:gsLst>
          <a:lin ang="19200160" scaled="0"/>
        </a:gradFill>
        <a:effectLst/>
      </p:bgPr>
    </p:bg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52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29262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0" name="Google Shape;930;p52"/>
          <p:cNvSpPr/>
          <p:nvPr/>
        </p:nvSpPr>
        <p:spPr>
          <a:xfrm>
            <a:off x="4934985" y="167795"/>
            <a:ext cx="3117600" cy="6353700"/>
          </a:xfrm>
          <a:prstGeom prst="roundRect">
            <a:avLst>
              <a:gd name="adj" fmla="val 16667"/>
            </a:avLst>
          </a:prstGeom>
          <a:solidFill>
            <a:srgbClr val="FCFDFC"/>
          </a:solidFill>
          <a:ln>
            <a:noFill/>
          </a:ln>
          <a:effectLst>
            <a:outerShdw blurRad="139700" dist="12700" dir="10200000" algn="t" rotWithShape="0">
              <a:srgbClr val="000000">
                <a:alpha val="1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1" name="Google Shape;931;p52"/>
          <p:cNvSpPr>
            <a:spLocks noGrp="1"/>
          </p:cNvSpPr>
          <p:nvPr>
            <p:ph type="pic" idx="2"/>
          </p:nvPr>
        </p:nvSpPr>
        <p:spPr>
          <a:xfrm>
            <a:off x="5049378" y="728902"/>
            <a:ext cx="2888700" cy="5395500"/>
          </a:xfrm>
          <a:prstGeom prst="roundRect">
            <a:avLst>
              <a:gd name="adj" fmla="val 0"/>
            </a:avLst>
          </a:prstGeom>
          <a:solidFill>
            <a:srgbClr val="FCFDFC"/>
          </a:solidFill>
          <a:ln w="9525" cap="flat" cmpd="sng">
            <a:solidFill>
              <a:srgbClr val="E7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C7CAD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C7CA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2" name="Google Shape;932;p52"/>
          <p:cNvSpPr/>
          <p:nvPr/>
        </p:nvSpPr>
        <p:spPr>
          <a:xfrm>
            <a:off x="6250378" y="443254"/>
            <a:ext cx="486600" cy="540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mobile device on blue gradation">
  <p:cSld name="Half mobile device on blue gradation">
    <p:bg>
      <p:bgPr>
        <a:gradFill>
          <a:gsLst>
            <a:gs pos="0">
              <a:srgbClr val="003B62"/>
            </a:gs>
            <a:gs pos="35000">
              <a:srgbClr val="005993"/>
            </a:gs>
            <a:gs pos="75000">
              <a:srgbClr val="0377A8"/>
            </a:gs>
            <a:gs pos="100000">
              <a:srgbClr val="00DDDF"/>
            </a:gs>
          </a:gsLst>
          <a:lin ang="19200160" scaled="0"/>
        </a:gradFill>
        <a:effectLst/>
      </p:bgPr>
    </p:bg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53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29262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5" name="Google Shape;935;p53"/>
          <p:cNvSpPr/>
          <p:nvPr/>
        </p:nvSpPr>
        <p:spPr>
          <a:xfrm>
            <a:off x="4502989" y="167795"/>
            <a:ext cx="4916700" cy="10020900"/>
          </a:xfrm>
          <a:prstGeom prst="roundRect">
            <a:avLst>
              <a:gd name="adj" fmla="val 16667"/>
            </a:avLst>
          </a:prstGeom>
          <a:solidFill>
            <a:srgbClr val="FCFDFC"/>
          </a:solidFill>
          <a:ln>
            <a:noFill/>
          </a:ln>
          <a:effectLst>
            <a:outerShdw blurRad="139700" dist="12700" dir="10200000" algn="t" rotWithShape="0">
              <a:srgbClr val="000000">
                <a:alpha val="1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6" name="Google Shape;936;p53"/>
          <p:cNvSpPr>
            <a:spLocks noGrp="1"/>
          </p:cNvSpPr>
          <p:nvPr>
            <p:ph type="pic" idx="2"/>
          </p:nvPr>
        </p:nvSpPr>
        <p:spPr>
          <a:xfrm>
            <a:off x="4683406" y="923511"/>
            <a:ext cx="4556100" cy="8509500"/>
          </a:xfrm>
          <a:prstGeom prst="roundRect">
            <a:avLst>
              <a:gd name="adj" fmla="val 0"/>
            </a:avLst>
          </a:prstGeom>
          <a:solidFill>
            <a:srgbClr val="FCFDFC"/>
          </a:solidFill>
          <a:ln w="9525" cap="flat" cmpd="sng">
            <a:solidFill>
              <a:srgbClr val="E7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C7CAD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C7CA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7" name="Google Shape;937;p53"/>
          <p:cNvSpPr/>
          <p:nvPr/>
        </p:nvSpPr>
        <p:spPr>
          <a:xfrm>
            <a:off x="6577584" y="495013"/>
            <a:ext cx="767700" cy="849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sktop product view - Dk gray">
  <p:cSld name="Desktop product view - Dk gray">
    <p:bg>
      <p:bgPr>
        <a:solidFill>
          <a:srgbClr val="494A4E"/>
        </a:solidFill>
        <a:effectLst/>
      </p:bgPr>
    </p:bg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9" name="Google Shape;939;p54"/>
          <p:cNvGrpSpPr/>
          <p:nvPr/>
        </p:nvGrpSpPr>
        <p:grpSpPr>
          <a:xfrm>
            <a:off x="1262348" y="1215334"/>
            <a:ext cx="9622813" cy="6472485"/>
            <a:chOff x="4411281" y="1353554"/>
            <a:chExt cx="7418141" cy="4989582"/>
          </a:xfrm>
        </p:grpSpPr>
        <p:sp>
          <p:nvSpPr>
            <p:cNvPr id="940" name="Google Shape;940;p54"/>
            <p:cNvSpPr/>
            <p:nvPr/>
          </p:nvSpPr>
          <p:spPr>
            <a:xfrm>
              <a:off x="4579747" y="1464765"/>
              <a:ext cx="7107900" cy="4456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41" name="Google Shape;941;p5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411281" y="1353554"/>
              <a:ext cx="7418141" cy="4989582"/>
            </a:xfrm>
            <a:prstGeom prst="rect">
              <a:avLst/>
            </a:prstGeom>
            <a:noFill/>
            <a:ln>
              <a:noFill/>
            </a:ln>
            <a:effectLst>
              <a:outerShdw blurRad="127000" dist="12700" dir="16200000" rotWithShape="0">
                <a:srgbClr val="000000">
                  <a:alpha val="28235"/>
                </a:srgbClr>
              </a:outerShdw>
            </a:effectLst>
          </p:spPr>
        </p:pic>
      </p:grpSp>
      <p:sp>
        <p:nvSpPr>
          <p:cNvPr id="942" name="Google Shape;942;p54"/>
          <p:cNvSpPr>
            <a:spLocks noGrp="1"/>
          </p:cNvSpPr>
          <p:nvPr>
            <p:ph type="pic" idx="2"/>
          </p:nvPr>
        </p:nvSpPr>
        <p:spPr>
          <a:xfrm>
            <a:off x="1512901" y="1562100"/>
            <a:ext cx="9130800" cy="568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C7CAD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C7CA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3" name="Google Shape;943;p54"/>
          <p:cNvSpPr txBox="1">
            <a:spLocks noGrp="1"/>
          </p:cNvSpPr>
          <p:nvPr>
            <p:ph type="title"/>
          </p:nvPr>
        </p:nvSpPr>
        <p:spPr>
          <a:xfrm>
            <a:off x="-1" y="457200"/>
            <a:ext cx="121887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44" name="Google Shape;944;p54" descr="Intuit_2016_RGB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603" y="6364952"/>
            <a:ext cx="740752" cy="363736"/>
          </a:xfrm>
          <a:prstGeom prst="rect">
            <a:avLst/>
          </a:prstGeom>
          <a:noFill/>
          <a:ln>
            <a:noFill/>
          </a:ln>
        </p:spPr>
      </p:pic>
      <p:sp>
        <p:nvSpPr>
          <p:cNvPr id="945" name="Google Shape;945;p54"/>
          <p:cNvSpPr txBox="1"/>
          <p:nvPr/>
        </p:nvSpPr>
        <p:spPr>
          <a:xfrm>
            <a:off x="8931174" y="6472372"/>
            <a:ext cx="24438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Intuit Confidential and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54"/>
          <p:cNvSpPr txBox="1"/>
          <p:nvPr/>
        </p:nvSpPr>
        <p:spPr>
          <a:xfrm>
            <a:off x="11392636" y="6472377"/>
            <a:ext cx="3585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Dark Gray">
  <p:cSld name="Divider - Dark Gray">
    <p:bg>
      <p:bgPr>
        <a:solidFill>
          <a:srgbClr val="46484C"/>
        </a:solidFill>
        <a:effectLst/>
      </p:bgPr>
    </p:bg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55"/>
          <p:cNvSpPr txBox="1">
            <a:spLocks noGrp="1"/>
          </p:cNvSpPr>
          <p:nvPr>
            <p:ph type="title"/>
          </p:nvPr>
        </p:nvSpPr>
        <p:spPr>
          <a:xfrm>
            <a:off x="506252" y="2746962"/>
            <a:ext cx="10977000" cy="1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49" name="Google Shape;949;p55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950" name="Google Shape;950;p55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951" name="Google Shape;951;p5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52" name="Google Shape;952;p5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53" name="Google Shape;953;p55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954" name="Google Shape;954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55" name="Google Shape;955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56" name="Google Shape;956;p55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957" name="Google Shape;957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58" name="Google Shape;958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59" name="Google Shape;959;p55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960" name="Google Shape;960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61" name="Google Shape;961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62" name="Google Shape;962;p55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963" name="Google Shape;963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64" name="Google Shape;964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65" name="Google Shape;965;p55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966" name="Google Shape;966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67" name="Google Shape;967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68" name="Google Shape;968;p55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969" name="Google Shape;969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70" name="Google Shape;970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71" name="Google Shape;971;p55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972" name="Google Shape;972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73" name="Google Shape;973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74" name="Google Shape;974;p55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975" name="Google Shape;975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76" name="Google Shape;976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77" name="Google Shape;977;p55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978" name="Google Shape;978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79" name="Google Shape;979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80" name="Google Shape;980;p55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981" name="Google Shape;981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82" name="Google Shape;982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983" name="Google Shape;983;p55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84" name="Google Shape;984;p55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85" name="Google Shape;985;p55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986" name="Google Shape;986;p55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987" name="Google Shape;987;p5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88" name="Google Shape;988;p5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89" name="Google Shape;989;p55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990" name="Google Shape;990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91" name="Google Shape;991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92" name="Google Shape;992;p55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993" name="Google Shape;993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94" name="Google Shape;994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95" name="Google Shape;995;p55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996" name="Google Shape;996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97" name="Google Shape;997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98" name="Google Shape;998;p55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999" name="Google Shape;999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00" name="Google Shape;1000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01" name="Google Shape;1001;p55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002" name="Google Shape;1002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03" name="Google Shape;1003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04" name="Google Shape;1004;p55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005" name="Google Shape;1005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06" name="Google Shape;1006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07" name="Google Shape;1007;p55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008" name="Google Shape;1008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09" name="Google Shape;1009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10" name="Google Shape;1010;p55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011" name="Google Shape;1011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2" name="Google Shape;1012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13" name="Google Shape;1013;p55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014" name="Google Shape;1014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5" name="Google Shape;1015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16" name="Google Shape;1016;p55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017" name="Google Shape;1017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8" name="Google Shape;1018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019" name="Google Shape;1019;p55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20" name="Google Shape;1020;p55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021" name="Google Shape;1021;p55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1022" name="Google Shape;1022;p55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023" name="Google Shape;1023;p5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24" name="Google Shape;1024;p5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25" name="Google Shape;1025;p55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026" name="Google Shape;1026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27" name="Google Shape;1027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28" name="Google Shape;1028;p55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029" name="Google Shape;1029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30" name="Google Shape;1030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31" name="Google Shape;1031;p55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032" name="Google Shape;1032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33" name="Google Shape;1033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34" name="Google Shape;1034;p55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035" name="Google Shape;1035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36" name="Google Shape;1036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37" name="Google Shape;1037;p55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038" name="Google Shape;1038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39" name="Google Shape;1039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40" name="Google Shape;1040;p55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041" name="Google Shape;1041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42" name="Google Shape;1042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43" name="Google Shape;1043;p55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044" name="Google Shape;1044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45" name="Google Shape;1045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46" name="Google Shape;1046;p55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047" name="Google Shape;1047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48" name="Google Shape;1048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49" name="Google Shape;1049;p55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050" name="Google Shape;1050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51" name="Google Shape;1051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52" name="Google Shape;1052;p55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053" name="Google Shape;1053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54" name="Google Shape;1054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055" name="Google Shape;1055;p55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56" name="Google Shape;1056;p55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057" name="Google Shape;1057;p55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1058" name="Google Shape;1058;p55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059" name="Google Shape;1059;p5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60" name="Google Shape;1060;p5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61" name="Google Shape;1061;p55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062" name="Google Shape;1062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63" name="Google Shape;1063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64" name="Google Shape;1064;p55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065" name="Google Shape;1065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66" name="Google Shape;1066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67" name="Google Shape;1067;p55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068" name="Google Shape;1068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69" name="Google Shape;1069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70" name="Google Shape;1070;p55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071" name="Google Shape;1071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72" name="Google Shape;1072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73" name="Google Shape;1073;p55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074" name="Google Shape;1074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75" name="Google Shape;1075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76" name="Google Shape;1076;p55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077" name="Google Shape;1077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78" name="Google Shape;1078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79" name="Google Shape;1079;p55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080" name="Google Shape;1080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81" name="Google Shape;1081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82" name="Google Shape;1082;p55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083" name="Google Shape;1083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84" name="Google Shape;1084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85" name="Google Shape;1085;p55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086" name="Google Shape;1086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87" name="Google Shape;1087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88" name="Google Shape;1088;p55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089" name="Google Shape;1089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90" name="Google Shape;1090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091" name="Google Shape;1091;p55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92" name="Google Shape;1092;p55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Dk Gray">
  <p:cSld name="Title Slide - Dk Gray">
    <p:bg>
      <p:bgPr>
        <a:solidFill>
          <a:srgbClr val="45474B"/>
        </a:solidFill>
        <a:effectLst/>
      </p:bgPr>
    </p:bg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56"/>
          <p:cNvSpPr txBox="1">
            <a:spLocks noGrp="1"/>
          </p:cNvSpPr>
          <p:nvPr>
            <p:ph type="body" idx="1"/>
          </p:nvPr>
        </p:nvSpPr>
        <p:spPr>
          <a:xfrm>
            <a:off x="502920" y="5063693"/>
            <a:ext cx="7083300" cy="11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298"/>
              <a:buFont typeface="Arial"/>
              <a:buNone/>
              <a:defRPr sz="2298" b="0" i="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5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350"/>
              <a:buFont typeface="Arial"/>
              <a:buNone/>
              <a:defRPr sz="15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5" name="Google Shape;1095;p56"/>
          <p:cNvSpPr txBox="1">
            <a:spLocks noGrp="1"/>
          </p:cNvSpPr>
          <p:nvPr>
            <p:ph type="title"/>
          </p:nvPr>
        </p:nvSpPr>
        <p:spPr>
          <a:xfrm>
            <a:off x="502920" y="1974971"/>
            <a:ext cx="8712900" cy="24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 b="1" i="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6" name="Google Shape;1096;p56"/>
          <p:cNvSpPr txBox="1">
            <a:spLocks noGrp="1"/>
          </p:cNvSpPr>
          <p:nvPr>
            <p:ph type="dt" idx="10"/>
          </p:nvPr>
        </p:nvSpPr>
        <p:spPr>
          <a:xfrm>
            <a:off x="502920" y="4544568"/>
            <a:ext cx="70833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grpSp>
        <p:nvGrpSpPr>
          <p:cNvPr id="1097" name="Google Shape;1097;p56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1098" name="Google Shape;1098;p56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099" name="Google Shape;1099;p5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00" name="Google Shape;1100;p5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01" name="Google Shape;1101;p56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02" name="Google Shape;1102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03" name="Google Shape;1103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04" name="Google Shape;1104;p56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05" name="Google Shape;1105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06" name="Google Shape;1106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07" name="Google Shape;1107;p56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08" name="Google Shape;1108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09" name="Google Shape;1109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10" name="Google Shape;1110;p56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11" name="Google Shape;1111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2" name="Google Shape;1112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13" name="Google Shape;1113;p56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14" name="Google Shape;1114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5" name="Google Shape;1115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16" name="Google Shape;1116;p56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17" name="Google Shape;1117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8" name="Google Shape;1118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19" name="Google Shape;1119;p56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20" name="Google Shape;1120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21" name="Google Shape;1121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22" name="Google Shape;1122;p56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23" name="Google Shape;1123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24" name="Google Shape;1124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25" name="Google Shape;1125;p56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26" name="Google Shape;1126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27" name="Google Shape;1127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28" name="Google Shape;1128;p56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29" name="Google Shape;1129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30" name="Google Shape;1130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131" name="Google Shape;1131;p56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32" name="Google Shape;1132;p56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133" name="Google Shape;1133;p56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1134" name="Google Shape;1134;p56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135" name="Google Shape;1135;p5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36" name="Google Shape;1136;p5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37" name="Google Shape;1137;p56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38" name="Google Shape;1138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39" name="Google Shape;1139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40" name="Google Shape;1140;p56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41" name="Google Shape;1141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42" name="Google Shape;1142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43" name="Google Shape;1143;p56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44" name="Google Shape;1144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45" name="Google Shape;1145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46" name="Google Shape;1146;p56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47" name="Google Shape;1147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48" name="Google Shape;1148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49" name="Google Shape;1149;p56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50" name="Google Shape;1150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51" name="Google Shape;1151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52" name="Google Shape;1152;p56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53" name="Google Shape;1153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54" name="Google Shape;1154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55" name="Google Shape;1155;p56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56" name="Google Shape;1156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57" name="Google Shape;1157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58" name="Google Shape;1158;p56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59" name="Google Shape;1159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60" name="Google Shape;1160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61" name="Google Shape;1161;p56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62" name="Google Shape;1162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63" name="Google Shape;1163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64" name="Google Shape;1164;p56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65" name="Google Shape;1165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66" name="Google Shape;1166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167" name="Google Shape;1167;p56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68" name="Google Shape;1168;p56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169" name="Google Shape;1169;p56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1170" name="Google Shape;1170;p56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171" name="Google Shape;1171;p5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72" name="Google Shape;1172;p5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73" name="Google Shape;1173;p56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174" name="Google Shape;1174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75" name="Google Shape;1175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76" name="Google Shape;1176;p56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177" name="Google Shape;1177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78" name="Google Shape;1178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79" name="Google Shape;1179;p56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180" name="Google Shape;1180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1" name="Google Shape;1181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82" name="Google Shape;1182;p56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183" name="Google Shape;1183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4" name="Google Shape;1184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85" name="Google Shape;1185;p56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186" name="Google Shape;1186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7" name="Google Shape;1187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88" name="Google Shape;1188;p56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189" name="Google Shape;1189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90" name="Google Shape;1190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91" name="Google Shape;1191;p56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192" name="Google Shape;1192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93" name="Google Shape;1193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94" name="Google Shape;1194;p56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195" name="Google Shape;1195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96" name="Google Shape;1196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97" name="Google Shape;1197;p56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198" name="Google Shape;1198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99" name="Google Shape;1199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00" name="Google Shape;1200;p56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201" name="Google Shape;1201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02" name="Google Shape;1202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203" name="Google Shape;1203;p56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04" name="Google Shape;1204;p56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205" name="Google Shape;1205;p56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1206" name="Google Shape;1206;p56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207" name="Google Shape;1207;p5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08" name="Google Shape;1208;p5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09" name="Google Shape;1209;p56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210" name="Google Shape;1210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11" name="Google Shape;1211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12" name="Google Shape;1212;p56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213" name="Google Shape;1213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14" name="Google Shape;1214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15" name="Google Shape;1215;p56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216" name="Google Shape;1216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17" name="Google Shape;1217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18" name="Google Shape;1218;p56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219" name="Google Shape;1219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20" name="Google Shape;1220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21" name="Google Shape;1221;p56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222" name="Google Shape;1222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23" name="Google Shape;1223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24" name="Google Shape;1224;p56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225" name="Google Shape;1225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26" name="Google Shape;1226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27" name="Google Shape;1227;p56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228" name="Google Shape;1228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29" name="Google Shape;1229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30" name="Google Shape;1230;p56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231" name="Google Shape;1231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32" name="Google Shape;1232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33" name="Google Shape;1233;p56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234" name="Google Shape;1234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35" name="Google Shape;1235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36" name="Google Shape;1236;p56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237" name="Google Shape;1237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38" name="Google Shape;1238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239" name="Google Shape;1239;p56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40" name="Google Shape;1240;p56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241" name="Google Shape;1241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332" y="452607"/>
            <a:ext cx="4543863" cy="60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- Lt Blue with Eyebrow">
  <p:cSld name="Divider- Lt Blue with Eyebrow">
    <p:bg>
      <p:bgPr>
        <a:solidFill>
          <a:srgbClr val="1EBBF9"/>
        </a:solidFill>
        <a:effectLst/>
      </p:bgPr>
    </p:bg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57"/>
          <p:cNvSpPr txBox="1">
            <a:spLocks noGrp="1"/>
          </p:cNvSpPr>
          <p:nvPr>
            <p:ph type="title"/>
          </p:nvPr>
        </p:nvSpPr>
        <p:spPr>
          <a:xfrm>
            <a:off x="497563" y="2858472"/>
            <a:ext cx="9227400" cy="1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4" name="Google Shape;1244;p57"/>
          <p:cNvSpPr txBox="1">
            <a:spLocks noGrp="1"/>
          </p:cNvSpPr>
          <p:nvPr>
            <p:ph type="body" idx="1"/>
          </p:nvPr>
        </p:nvSpPr>
        <p:spPr>
          <a:xfrm>
            <a:off x="531811" y="2699253"/>
            <a:ext cx="76440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>
                <a:solidFill>
                  <a:schemeClr val="lt1"/>
                </a:solidFill>
              </a:defRPr>
            </a:lvl2pPr>
            <a:lvl3pPr marL="1371600" lvl="2" indent="-331469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2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20"/>
              <a:buFont typeface="Arial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245" name="Google Shape;1245;p57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1246" name="Google Shape;1246;p57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247" name="Google Shape;1247;p57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48" name="Google Shape;1248;p57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49" name="Google Shape;1249;p57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50" name="Google Shape;1250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51" name="Google Shape;1251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52" name="Google Shape;1252;p57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53" name="Google Shape;1253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54" name="Google Shape;1254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55" name="Google Shape;1255;p57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56" name="Google Shape;1256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57" name="Google Shape;1257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58" name="Google Shape;1258;p57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59" name="Google Shape;1259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0" name="Google Shape;1260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61" name="Google Shape;1261;p57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62" name="Google Shape;1262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3" name="Google Shape;1263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64" name="Google Shape;1264;p57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65" name="Google Shape;1265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6" name="Google Shape;1266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67" name="Google Shape;1267;p57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68" name="Google Shape;1268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9" name="Google Shape;1269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70" name="Google Shape;1270;p57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71" name="Google Shape;1271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2" name="Google Shape;1272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73" name="Google Shape;1273;p57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74" name="Google Shape;1274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5" name="Google Shape;1275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76" name="Google Shape;1276;p57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77" name="Google Shape;1277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8" name="Google Shape;1278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279" name="Google Shape;1279;p57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0" name="Google Shape;1280;p57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281" name="Google Shape;1281;p57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1282" name="Google Shape;1282;p57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283" name="Google Shape;1283;p57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84" name="Google Shape;1284;p57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85" name="Google Shape;1285;p57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86" name="Google Shape;1286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87" name="Google Shape;1287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88" name="Google Shape;1288;p57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89" name="Google Shape;1289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90" name="Google Shape;1290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91" name="Google Shape;1291;p57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92" name="Google Shape;1292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93" name="Google Shape;1293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94" name="Google Shape;1294;p57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95" name="Google Shape;1295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96" name="Google Shape;1296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97" name="Google Shape;1297;p57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98" name="Google Shape;1298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99" name="Google Shape;1299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00" name="Google Shape;1300;p57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301" name="Google Shape;1301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02" name="Google Shape;1302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03" name="Google Shape;1303;p57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304" name="Google Shape;1304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05" name="Google Shape;1305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06" name="Google Shape;1306;p57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307" name="Google Shape;1307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08" name="Google Shape;1308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09" name="Google Shape;1309;p57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310" name="Google Shape;1310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11" name="Google Shape;1311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12" name="Google Shape;1312;p57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313" name="Google Shape;1313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14" name="Google Shape;1314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315" name="Google Shape;1315;p57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16" name="Google Shape;1316;p57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17" name="Google Shape;1317;p57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1318" name="Google Shape;1318;p57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319" name="Google Shape;1319;p57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20" name="Google Shape;1320;p57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21" name="Google Shape;1321;p57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322" name="Google Shape;1322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23" name="Google Shape;1323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24" name="Google Shape;1324;p57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325" name="Google Shape;1325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26" name="Google Shape;1326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27" name="Google Shape;1327;p57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328" name="Google Shape;1328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29" name="Google Shape;1329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30" name="Google Shape;1330;p57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331" name="Google Shape;1331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32" name="Google Shape;1332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33" name="Google Shape;1333;p57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334" name="Google Shape;1334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35" name="Google Shape;1335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36" name="Google Shape;1336;p57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337" name="Google Shape;1337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38" name="Google Shape;1338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39" name="Google Shape;1339;p57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340" name="Google Shape;1340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41" name="Google Shape;1341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42" name="Google Shape;1342;p57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343" name="Google Shape;1343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44" name="Google Shape;1344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45" name="Google Shape;1345;p57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346" name="Google Shape;1346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47" name="Google Shape;1347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48" name="Google Shape;1348;p57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349" name="Google Shape;1349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50" name="Google Shape;1350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351" name="Google Shape;1351;p57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52" name="Google Shape;1352;p57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53" name="Google Shape;1353;p57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1354" name="Google Shape;1354;p57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355" name="Google Shape;1355;p57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56" name="Google Shape;1356;p57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57" name="Google Shape;1357;p57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358" name="Google Shape;1358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59" name="Google Shape;1359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60" name="Google Shape;1360;p57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361" name="Google Shape;1361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62" name="Google Shape;1362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63" name="Google Shape;1363;p57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364" name="Google Shape;1364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65" name="Google Shape;1365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66" name="Google Shape;1366;p57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367" name="Google Shape;1367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68" name="Google Shape;1368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69" name="Google Shape;1369;p57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370" name="Google Shape;1370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71" name="Google Shape;1371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72" name="Google Shape;1372;p57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373" name="Google Shape;1373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74" name="Google Shape;1374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75" name="Google Shape;1375;p57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376" name="Google Shape;1376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77" name="Google Shape;1377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78" name="Google Shape;1378;p57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379" name="Google Shape;1379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80" name="Google Shape;1380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81" name="Google Shape;1381;p57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382" name="Google Shape;1382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83" name="Google Shape;1383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84" name="Google Shape;1384;p57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385" name="Google Shape;1385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86" name="Google Shape;1386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387" name="Google Shape;1387;p57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88" name="Google Shape;1388;p57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LAY VIDEO placeholder">
  <p:cSld name="PLAY VIDEO placeholder">
    <p:bg>
      <p:bgPr>
        <a:solidFill>
          <a:srgbClr val="000000"/>
        </a:solidFill>
        <a:effectLst/>
      </p:bgPr>
    </p:bg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0" name="Google Shape;1390;p58"/>
          <p:cNvPicPr preferRelativeResize="0"/>
          <p:nvPr/>
        </p:nvPicPr>
        <p:blipFill rotWithShape="1">
          <a:blip r:embed="rId2">
            <a:alphaModFix amt="57000"/>
          </a:blip>
          <a:srcRect/>
          <a:stretch/>
        </p:blipFill>
        <p:spPr>
          <a:xfrm>
            <a:off x="5050429" y="2117003"/>
            <a:ext cx="2334127" cy="233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1" name="Google Shape;1391;p58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1392" name="Google Shape;1392;p58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393" name="Google Shape;1393;p58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94" name="Google Shape;1394;p58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95" name="Google Shape;1395;p58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396" name="Google Shape;1396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97" name="Google Shape;1397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98" name="Google Shape;1398;p58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399" name="Google Shape;1399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00" name="Google Shape;1400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01" name="Google Shape;1401;p58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02" name="Google Shape;1402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03" name="Google Shape;1403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04" name="Google Shape;1404;p58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05" name="Google Shape;1405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06" name="Google Shape;1406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07" name="Google Shape;1407;p58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08" name="Google Shape;1408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09" name="Google Shape;1409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10" name="Google Shape;1410;p58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11" name="Google Shape;1411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12" name="Google Shape;1412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13" name="Google Shape;1413;p58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14" name="Google Shape;1414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15" name="Google Shape;1415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16" name="Google Shape;1416;p58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17" name="Google Shape;1417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18" name="Google Shape;1418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19" name="Google Shape;1419;p58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20" name="Google Shape;1420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21" name="Google Shape;1421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22" name="Google Shape;1422;p58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23" name="Google Shape;1423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24" name="Google Shape;1424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425" name="Google Shape;1425;p58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6" name="Google Shape;1426;p58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427" name="Google Shape;1427;p58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1428" name="Google Shape;1428;p58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429" name="Google Shape;1429;p58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30" name="Google Shape;1430;p58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31" name="Google Shape;1431;p58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32" name="Google Shape;1432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33" name="Google Shape;1433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34" name="Google Shape;1434;p58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35" name="Google Shape;1435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36" name="Google Shape;1436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37" name="Google Shape;1437;p58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38" name="Google Shape;1438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39" name="Google Shape;1439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40" name="Google Shape;1440;p58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41" name="Google Shape;1441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42" name="Google Shape;1442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43" name="Google Shape;1443;p58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44" name="Google Shape;1444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45" name="Google Shape;1445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46" name="Google Shape;1446;p58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47" name="Google Shape;1447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48" name="Google Shape;1448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49" name="Google Shape;1449;p58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50" name="Google Shape;1450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51" name="Google Shape;1451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52" name="Google Shape;1452;p58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53" name="Google Shape;1453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54" name="Google Shape;1454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55" name="Google Shape;1455;p58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56" name="Google Shape;1456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57" name="Google Shape;1457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58" name="Google Shape;1458;p58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59" name="Google Shape;1459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60" name="Google Shape;1460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461" name="Google Shape;1461;p58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62" name="Google Shape;1462;p58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463" name="Google Shape;1463;p58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1464" name="Google Shape;1464;p58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465" name="Google Shape;1465;p58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66" name="Google Shape;1466;p58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67" name="Google Shape;1467;p58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468" name="Google Shape;1468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69" name="Google Shape;1469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70" name="Google Shape;1470;p58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471" name="Google Shape;1471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72" name="Google Shape;1472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73" name="Google Shape;1473;p58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474" name="Google Shape;1474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75" name="Google Shape;1475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76" name="Google Shape;1476;p58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477" name="Google Shape;1477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78" name="Google Shape;1478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79" name="Google Shape;1479;p58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480" name="Google Shape;1480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81" name="Google Shape;1481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82" name="Google Shape;1482;p58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483" name="Google Shape;1483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84" name="Google Shape;1484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85" name="Google Shape;1485;p58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486" name="Google Shape;1486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87" name="Google Shape;1487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88" name="Google Shape;1488;p58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489" name="Google Shape;1489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90" name="Google Shape;1490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91" name="Google Shape;1491;p58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492" name="Google Shape;1492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93" name="Google Shape;1493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94" name="Google Shape;1494;p58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495" name="Google Shape;1495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96" name="Google Shape;1496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497" name="Google Shape;1497;p58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98" name="Google Shape;1498;p58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499" name="Google Shape;1499;p58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1500" name="Google Shape;1500;p58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501" name="Google Shape;1501;p58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02" name="Google Shape;1502;p58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03" name="Google Shape;1503;p58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504" name="Google Shape;1504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05" name="Google Shape;1505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06" name="Google Shape;1506;p58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507" name="Google Shape;1507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08" name="Google Shape;1508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09" name="Google Shape;1509;p58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510" name="Google Shape;1510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11" name="Google Shape;1511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12" name="Google Shape;1512;p58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513" name="Google Shape;1513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14" name="Google Shape;1514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15" name="Google Shape;1515;p58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516" name="Google Shape;1516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17" name="Google Shape;1517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18" name="Google Shape;1518;p58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519" name="Google Shape;1519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20" name="Google Shape;1520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21" name="Google Shape;1521;p58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522" name="Google Shape;1522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23" name="Google Shape;1523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24" name="Google Shape;1524;p58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525" name="Google Shape;1525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26" name="Google Shape;1526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27" name="Google Shape;1527;p58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528" name="Google Shape;1528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29" name="Google Shape;1529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30" name="Google Shape;1530;p58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531" name="Google Shape;1531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32" name="Google Shape;1532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533" name="Google Shape;1533;p58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34" name="Google Shape;1534;p58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mobile device on blue gradation">
  <p:cSld name="Full mobile device on blue gradation">
    <p:bg>
      <p:bgPr>
        <a:gradFill>
          <a:gsLst>
            <a:gs pos="0">
              <a:srgbClr val="005993"/>
            </a:gs>
            <a:gs pos="35000">
              <a:srgbClr val="0377A8"/>
            </a:gs>
            <a:gs pos="75000">
              <a:srgbClr val="09CADF"/>
            </a:gs>
            <a:gs pos="100000">
              <a:srgbClr val="00DDDF"/>
            </a:gs>
          </a:gsLst>
          <a:lin ang="3600008" scaled="0"/>
        </a:gradFill>
        <a:effectLst/>
      </p:bgPr>
    </p:bg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59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3200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7" name="Google Shape;1537;p59"/>
          <p:cNvSpPr/>
          <p:nvPr/>
        </p:nvSpPr>
        <p:spPr>
          <a:xfrm>
            <a:off x="4934985" y="167795"/>
            <a:ext cx="3117600" cy="6353700"/>
          </a:xfrm>
          <a:prstGeom prst="roundRect">
            <a:avLst>
              <a:gd name="adj" fmla="val 16667"/>
            </a:avLst>
          </a:prstGeom>
          <a:solidFill>
            <a:srgbClr val="FCFDFC"/>
          </a:solidFill>
          <a:ln>
            <a:noFill/>
          </a:ln>
          <a:effectLst>
            <a:outerShdw blurRad="139700" dist="12700" dir="10200000" algn="t" rotWithShape="0">
              <a:srgbClr val="000000">
                <a:alpha val="1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8" name="Google Shape;1538;p59"/>
          <p:cNvSpPr>
            <a:spLocks noGrp="1"/>
          </p:cNvSpPr>
          <p:nvPr>
            <p:ph type="pic" idx="2"/>
          </p:nvPr>
        </p:nvSpPr>
        <p:spPr>
          <a:xfrm>
            <a:off x="5049378" y="728902"/>
            <a:ext cx="2888700" cy="5395500"/>
          </a:xfrm>
          <a:prstGeom prst="roundRect">
            <a:avLst>
              <a:gd name="adj" fmla="val 0"/>
            </a:avLst>
          </a:prstGeom>
          <a:solidFill>
            <a:srgbClr val="FCFDFC"/>
          </a:solidFill>
          <a:ln w="9525" cap="flat" cmpd="sng">
            <a:solidFill>
              <a:srgbClr val="E7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C7CAD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C7CA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9" name="Google Shape;1539;p59"/>
          <p:cNvSpPr/>
          <p:nvPr/>
        </p:nvSpPr>
        <p:spPr>
          <a:xfrm>
            <a:off x="6250378" y="443254"/>
            <a:ext cx="486600" cy="540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 for Q&amp;A Slido and Big Statement">
  <p:cSld name="Alt for Q&amp;A Slido and Big Statement">
    <p:bg>
      <p:bgPr>
        <a:gradFill>
          <a:gsLst>
            <a:gs pos="0">
              <a:srgbClr val="003B62"/>
            </a:gs>
            <a:gs pos="1000">
              <a:srgbClr val="003B62"/>
            </a:gs>
            <a:gs pos="39000">
              <a:srgbClr val="005993"/>
            </a:gs>
            <a:gs pos="64000">
              <a:srgbClr val="0377A8"/>
            </a:gs>
            <a:gs pos="100000">
              <a:srgbClr val="00DDDF"/>
            </a:gs>
          </a:gsLst>
          <a:lin ang="19200160" scaled="0"/>
        </a:gra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25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306" name="Google Shape;306;p25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307" name="Google Shape;307;p2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8" name="Google Shape;308;p2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09" name="Google Shape;309;p25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10" name="Google Shape;310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1" name="Google Shape;311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12" name="Google Shape;312;p25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13" name="Google Shape;313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4" name="Google Shape;314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15" name="Google Shape;315;p25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16" name="Google Shape;316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7" name="Google Shape;317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18" name="Google Shape;318;p25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19" name="Google Shape;319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0" name="Google Shape;320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21" name="Google Shape;321;p25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22" name="Google Shape;322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3" name="Google Shape;323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24" name="Google Shape;324;p25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25" name="Google Shape;325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6" name="Google Shape;326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27" name="Google Shape;327;p25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28" name="Google Shape;328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9" name="Google Shape;329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30" name="Google Shape;330;p25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31" name="Google Shape;331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2" name="Google Shape;332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33" name="Google Shape;333;p25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34" name="Google Shape;334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5" name="Google Shape;335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36" name="Google Shape;336;p25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37" name="Google Shape;337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8" name="Google Shape;338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39" name="Google Shape;339;p25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0" name="Google Shape;340;p25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41" name="Google Shape;341;p25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342" name="Google Shape;342;p25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343" name="Google Shape;343;p2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4" name="Google Shape;344;p2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45" name="Google Shape;345;p25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46" name="Google Shape;346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7" name="Google Shape;347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48" name="Google Shape;348;p25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49" name="Google Shape;349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0" name="Google Shape;350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51" name="Google Shape;351;p25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52" name="Google Shape;352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3" name="Google Shape;353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54" name="Google Shape;354;p25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55" name="Google Shape;355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6" name="Google Shape;356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57" name="Google Shape;357;p25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58" name="Google Shape;358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9" name="Google Shape;359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60" name="Google Shape;360;p25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61" name="Google Shape;361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2" name="Google Shape;362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63" name="Google Shape;363;p25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64" name="Google Shape;364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5" name="Google Shape;365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66" name="Google Shape;366;p25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67" name="Google Shape;367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8" name="Google Shape;368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69" name="Google Shape;369;p25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70" name="Google Shape;370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1" name="Google Shape;371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72" name="Google Shape;372;p25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73" name="Google Shape;373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4" name="Google Shape;374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75" name="Google Shape;375;p25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6" name="Google Shape;376;p25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77" name="Google Shape;377;p25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378" name="Google Shape;378;p25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379" name="Google Shape;379;p2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0" name="Google Shape;380;p2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81" name="Google Shape;381;p25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382" name="Google Shape;382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3" name="Google Shape;383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84" name="Google Shape;384;p25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385" name="Google Shape;385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6" name="Google Shape;386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87" name="Google Shape;387;p25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388" name="Google Shape;388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9" name="Google Shape;389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90" name="Google Shape;390;p25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391" name="Google Shape;391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2" name="Google Shape;392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93" name="Google Shape;393;p25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394" name="Google Shape;394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5" name="Google Shape;395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96" name="Google Shape;396;p25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397" name="Google Shape;397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8" name="Google Shape;398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99" name="Google Shape;399;p25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400" name="Google Shape;400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1" name="Google Shape;401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02" name="Google Shape;402;p25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403" name="Google Shape;403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4" name="Google Shape;404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05" name="Google Shape;405;p25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406" name="Google Shape;406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7" name="Google Shape;407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08" name="Google Shape;408;p25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409" name="Google Shape;409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0" name="Google Shape;410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11" name="Google Shape;411;p25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2" name="Google Shape;412;p25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13" name="Google Shape;413;p25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414" name="Google Shape;414;p25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415" name="Google Shape;415;p2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6" name="Google Shape;416;p2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17" name="Google Shape;417;p25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418" name="Google Shape;418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9" name="Google Shape;419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20" name="Google Shape;420;p25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421" name="Google Shape;421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2" name="Google Shape;422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23" name="Google Shape;423;p25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424" name="Google Shape;424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5" name="Google Shape;425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26" name="Google Shape;426;p25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427" name="Google Shape;427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8" name="Google Shape;428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29" name="Google Shape;429;p25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430" name="Google Shape;430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1" name="Google Shape;431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32" name="Google Shape;432;p25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433" name="Google Shape;433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4" name="Google Shape;434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35" name="Google Shape;435;p25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436" name="Google Shape;436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7" name="Google Shape;437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38" name="Google Shape;438;p25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439" name="Google Shape;439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0" name="Google Shape;440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41" name="Google Shape;441;p25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442" name="Google Shape;442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3" name="Google Shape;443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44" name="Google Shape;444;p25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445" name="Google Shape;445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6" name="Google Shape;446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47" name="Google Shape;447;p25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8" name="Google Shape;448;p25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49" name="Google Shape;449;p25"/>
          <p:cNvSpPr txBox="1">
            <a:spLocks noGrp="1"/>
          </p:cNvSpPr>
          <p:nvPr>
            <p:ph type="title"/>
          </p:nvPr>
        </p:nvSpPr>
        <p:spPr>
          <a:xfrm>
            <a:off x="505402" y="1972099"/>
            <a:ext cx="9237300" cy="29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Column">
  <p:cSld name="3-Column"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gb5461c847b_1_1743"/>
          <p:cNvSpPr txBox="1">
            <a:spLocks noGrp="1"/>
          </p:cNvSpPr>
          <p:nvPr>
            <p:ph type="body" idx="1"/>
          </p:nvPr>
        </p:nvSpPr>
        <p:spPr>
          <a:xfrm>
            <a:off x="7756275" y="1810751"/>
            <a:ext cx="3960900" cy="4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i="0" u="none" strike="noStrike" cap="none">
                <a:solidFill>
                  <a:schemeClr val="dk1"/>
                </a:solidFill>
              </a:defRPr>
            </a:lvl1pPr>
            <a:lvl2pPr marL="914400" marR="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sz="1800" i="0" u="none" strike="noStrike" cap="none">
                <a:solidFill>
                  <a:schemeClr val="dk1"/>
                </a:solidFill>
              </a:defRPr>
            </a:lvl2pPr>
            <a:lvl3pPr marL="1371600" marR="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 i="0" u="none" strike="noStrike" cap="none">
                <a:solidFill>
                  <a:schemeClr val="dk1"/>
                </a:solidFill>
              </a:defRPr>
            </a:lvl3pPr>
            <a:lvl4pPr marL="1828800" marR="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 i="0" u="none" strike="noStrike" cap="none">
                <a:solidFill>
                  <a:schemeClr val="dk1"/>
                </a:solidFill>
              </a:defRPr>
            </a:lvl4pPr>
            <a:lvl5pPr marL="2286000" marR="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400" i="0" u="none" strike="noStrike" cap="none">
                <a:solidFill>
                  <a:schemeClr val="dk1"/>
                </a:solidFill>
              </a:defRPr>
            </a:lvl5pPr>
            <a:lvl6pPr marL="2743200" marR="0" lvl="5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6pPr>
            <a:lvl7pPr marL="3200400" marR="0" lvl="6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7pPr>
            <a:lvl8pPr marL="3657600" marR="0" lvl="7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8pPr>
            <a:lvl9pPr marL="4114800" marR="0" lvl="8" indent="-3302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92" name="Google Shape;1692;gb5461c847b_1_1743"/>
          <p:cNvSpPr txBox="1">
            <a:spLocks noGrp="1"/>
          </p:cNvSpPr>
          <p:nvPr>
            <p:ph type="body" idx="2"/>
          </p:nvPr>
        </p:nvSpPr>
        <p:spPr>
          <a:xfrm>
            <a:off x="3888752" y="1810751"/>
            <a:ext cx="4269000" cy="4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i="0" u="none" strike="noStrike" cap="none">
                <a:solidFill>
                  <a:schemeClr val="dk1"/>
                </a:solidFill>
              </a:defRPr>
            </a:lvl1pPr>
            <a:lvl2pPr marL="914400" marR="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sz="1800" i="0" u="none" strike="noStrike" cap="none">
                <a:solidFill>
                  <a:schemeClr val="dk1"/>
                </a:solidFill>
              </a:defRPr>
            </a:lvl2pPr>
            <a:lvl3pPr marL="1371600" marR="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 i="0" u="none" strike="noStrike" cap="none">
                <a:solidFill>
                  <a:schemeClr val="dk1"/>
                </a:solidFill>
              </a:defRPr>
            </a:lvl3pPr>
            <a:lvl4pPr marL="1828800" marR="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 i="0" u="none" strike="noStrike" cap="none">
                <a:solidFill>
                  <a:schemeClr val="dk1"/>
                </a:solidFill>
              </a:defRPr>
            </a:lvl4pPr>
            <a:lvl5pPr marL="2286000" marR="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400" i="0" u="none" strike="noStrike" cap="none">
                <a:solidFill>
                  <a:schemeClr val="dk1"/>
                </a:solidFill>
              </a:defRPr>
            </a:lvl5pPr>
            <a:lvl6pPr marL="2743200" marR="0" lvl="5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6pPr>
            <a:lvl7pPr marL="3200400" marR="0" lvl="6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7pPr>
            <a:lvl8pPr marL="3657600" marR="0" lvl="7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8pPr>
            <a:lvl9pPr marL="4114800" marR="0" lvl="8" indent="-3302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93" name="Google Shape;1693;gb5461c847b_1_1743"/>
          <p:cNvSpPr txBox="1">
            <a:spLocks noGrp="1"/>
          </p:cNvSpPr>
          <p:nvPr>
            <p:ph type="body" idx="3"/>
          </p:nvPr>
        </p:nvSpPr>
        <p:spPr>
          <a:xfrm>
            <a:off x="517300" y="1810751"/>
            <a:ext cx="4088100" cy="4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i="0" u="none" strike="noStrike" cap="none">
                <a:solidFill>
                  <a:schemeClr val="dk1"/>
                </a:solidFill>
              </a:defRPr>
            </a:lvl1pPr>
            <a:lvl2pPr marL="914400" marR="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sz="1800" i="0" u="none" strike="noStrike" cap="none">
                <a:solidFill>
                  <a:schemeClr val="dk1"/>
                </a:solidFill>
              </a:defRPr>
            </a:lvl2pPr>
            <a:lvl3pPr marL="1371600" marR="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 i="0" u="none" strike="noStrike" cap="none">
                <a:solidFill>
                  <a:schemeClr val="dk1"/>
                </a:solidFill>
              </a:defRPr>
            </a:lvl3pPr>
            <a:lvl4pPr marL="1828800" marR="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 i="0" u="none" strike="noStrike" cap="none">
                <a:solidFill>
                  <a:schemeClr val="dk1"/>
                </a:solidFill>
              </a:defRPr>
            </a:lvl4pPr>
            <a:lvl5pPr marL="2286000" marR="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400" i="0" u="none" strike="noStrike" cap="none">
                <a:solidFill>
                  <a:schemeClr val="dk1"/>
                </a:solidFill>
              </a:defRPr>
            </a:lvl5pPr>
            <a:lvl6pPr marL="2743200" marR="0" lvl="5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6pPr>
            <a:lvl7pPr marL="3200400" marR="0" lvl="6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7pPr>
            <a:lvl8pPr marL="3657600" marR="0" lvl="7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8pPr>
            <a:lvl9pPr marL="4114800" marR="0" lvl="8" indent="-3302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94" name="Google Shape;1694;gb5461c847b_1_1743"/>
          <p:cNvSpPr txBox="1">
            <a:spLocks noGrp="1"/>
          </p:cNvSpPr>
          <p:nvPr>
            <p:ph type="title"/>
          </p:nvPr>
        </p:nvSpPr>
        <p:spPr>
          <a:xfrm>
            <a:off x="501173" y="314477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 sz="2999" i="0" u="none" strike="noStrike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"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6" name="Google Shape;1696;gb5461c847b_1_1748" descr="nacce-arrow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4375323" y="2342019"/>
            <a:ext cx="2578638" cy="144120"/>
          </a:xfrm>
          <a:prstGeom prst="rect">
            <a:avLst/>
          </a:prstGeom>
          <a:noFill/>
          <a:ln>
            <a:noFill/>
          </a:ln>
        </p:spPr>
      </p:pic>
      <p:sp>
        <p:nvSpPr>
          <p:cNvPr id="1697" name="Google Shape;1697;gb5461c847b_1_1748"/>
          <p:cNvSpPr txBox="1">
            <a:spLocks noGrp="1"/>
          </p:cNvSpPr>
          <p:nvPr>
            <p:ph type="ctrTitle"/>
          </p:nvPr>
        </p:nvSpPr>
        <p:spPr>
          <a:xfrm>
            <a:off x="1057999" y="1112212"/>
            <a:ext cx="10360500" cy="10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7218C"/>
              </a:buClr>
              <a:buSzPts val="56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8" name="Google Shape;1698;gb5461c847b_1_1748"/>
          <p:cNvSpPr txBox="1">
            <a:spLocks noGrp="1"/>
          </p:cNvSpPr>
          <p:nvPr>
            <p:ph type="subTitle" idx="1"/>
          </p:nvPr>
        </p:nvSpPr>
        <p:spPr>
          <a:xfrm>
            <a:off x="1828324" y="2682700"/>
            <a:ext cx="8532300" cy="17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7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8571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8571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5000"/>
              </a:lnSpc>
              <a:spcBef>
                <a:spcPts val="500"/>
              </a:spcBef>
              <a:spcAft>
                <a:spcPts val="40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99" name="Google Shape;1699;gb5461c847b_1_1748"/>
          <p:cNvSpPr txBox="1">
            <a:spLocks noGrp="1"/>
          </p:cNvSpPr>
          <p:nvPr>
            <p:ph type="dt" idx="10"/>
          </p:nvPr>
        </p:nvSpPr>
        <p:spPr>
          <a:xfrm>
            <a:off x="609441" y="6356350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0" name="Google Shape;1700;gb5461c847b_1_1748"/>
          <p:cNvSpPr txBox="1">
            <a:spLocks noGrp="1"/>
          </p:cNvSpPr>
          <p:nvPr>
            <p:ph type="sldNum" idx="12"/>
          </p:nvPr>
        </p:nvSpPr>
        <p:spPr>
          <a:xfrm>
            <a:off x="8735325" y="6356350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Intuit Blue Type">
  <p:cSld name="Divider - Intuit Blue Type">
    <p:bg>
      <p:bgPr>
        <a:solidFill>
          <a:srgbClr val="FCFDFC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gb5461c847b_1_1754"/>
          <p:cNvSpPr txBox="1">
            <a:spLocks noGrp="1"/>
          </p:cNvSpPr>
          <p:nvPr>
            <p:ph type="title"/>
          </p:nvPr>
        </p:nvSpPr>
        <p:spPr>
          <a:xfrm>
            <a:off x="506253" y="2746962"/>
            <a:ext cx="10977000" cy="1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6000"/>
              <a:buFont typeface="Arial"/>
              <a:buNone/>
              <a:defRPr sz="6000" b="1" i="0" cap="none">
                <a:solidFill>
                  <a:srgbClr val="0077C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03" name="Google Shape;1703;gb5461c847b_1_1754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1704" name="Google Shape;1704;gb5461c847b_1_1754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705" name="Google Shape;1705;gb5461c847b_1_1754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06" name="Google Shape;1706;gb5461c847b_1_1754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07" name="Google Shape;1707;gb5461c847b_1_1754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08" name="Google Shape;1708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09" name="Google Shape;1709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10" name="Google Shape;1710;gb5461c847b_1_1754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11" name="Google Shape;1711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12" name="Google Shape;1712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13" name="Google Shape;1713;gb5461c847b_1_1754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14" name="Google Shape;1714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15" name="Google Shape;1715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16" name="Google Shape;1716;gb5461c847b_1_1754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17" name="Google Shape;1717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18" name="Google Shape;1718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19" name="Google Shape;1719;gb5461c847b_1_1754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20" name="Google Shape;1720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21" name="Google Shape;1721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22" name="Google Shape;1722;gb5461c847b_1_1754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23" name="Google Shape;1723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24" name="Google Shape;1724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25" name="Google Shape;1725;gb5461c847b_1_1754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26" name="Google Shape;1726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27" name="Google Shape;1727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28" name="Google Shape;1728;gb5461c847b_1_1754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29" name="Google Shape;1729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30" name="Google Shape;1730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31" name="Google Shape;1731;gb5461c847b_1_1754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32" name="Google Shape;1732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33" name="Google Shape;1733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34" name="Google Shape;1734;gb5461c847b_1_1754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35" name="Google Shape;1735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36" name="Google Shape;1736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737" name="Google Shape;1737;gb5461c847b_1_1754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38" name="Google Shape;1738;gb5461c847b_1_1754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739" name="Google Shape;1739;gb5461c847b_1_1754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1740" name="Google Shape;1740;gb5461c847b_1_1754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741" name="Google Shape;1741;gb5461c847b_1_1754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42" name="Google Shape;1742;gb5461c847b_1_1754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43" name="Google Shape;1743;gb5461c847b_1_1754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44" name="Google Shape;1744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45" name="Google Shape;1745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46" name="Google Shape;1746;gb5461c847b_1_1754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47" name="Google Shape;1747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48" name="Google Shape;1748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49" name="Google Shape;1749;gb5461c847b_1_1754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50" name="Google Shape;1750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51" name="Google Shape;1751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52" name="Google Shape;1752;gb5461c847b_1_1754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53" name="Google Shape;1753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54" name="Google Shape;1754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55" name="Google Shape;1755;gb5461c847b_1_1754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56" name="Google Shape;1756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57" name="Google Shape;1757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58" name="Google Shape;1758;gb5461c847b_1_1754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59" name="Google Shape;1759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60" name="Google Shape;1760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61" name="Google Shape;1761;gb5461c847b_1_1754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62" name="Google Shape;1762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63" name="Google Shape;1763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64" name="Google Shape;1764;gb5461c847b_1_1754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65" name="Google Shape;1765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66" name="Google Shape;1766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67" name="Google Shape;1767;gb5461c847b_1_1754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68" name="Google Shape;1768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69" name="Google Shape;1769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70" name="Google Shape;1770;gb5461c847b_1_1754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71" name="Google Shape;1771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72" name="Google Shape;1772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773" name="Google Shape;1773;gb5461c847b_1_1754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74" name="Google Shape;1774;gb5461c847b_1_1754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775" name="Google Shape;1775;gb5461c847b_1_1754"/>
          <p:cNvGrpSpPr/>
          <p:nvPr/>
        </p:nvGrpSpPr>
        <p:grpSpPr>
          <a:xfrm>
            <a:off x="-470013" y="334652"/>
            <a:ext cx="409026" cy="6150598"/>
            <a:chOff x="-718569" y="334652"/>
            <a:chExt cx="645558" cy="6150598"/>
          </a:xfrm>
        </p:grpSpPr>
        <p:grpSp>
          <p:nvGrpSpPr>
            <p:cNvPr id="1776" name="Google Shape;1776;gb5461c847b_1_1754"/>
            <p:cNvGrpSpPr/>
            <p:nvPr/>
          </p:nvGrpSpPr>
          <p:grpSpPr>
            <a:xfrm rot="-5400000">
              <a:off x="-421394" y="5495990"/>
              <a:ext cx="70688" cy="626078"/>
              <a:chOff x="1416580" y="455930"/>
              <a:chExt cx="139700" cy="800100"/>
            </a:xfrm>
          </p:grpSpPr>
          <p:cxnSp>
            <p:nvCxnSpPr>
              <p:cNvPr id="1777" name="Google Shape;1777;gb5461c847b_1_1754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78" name="Google Shape;1778;gb5461c847b_1_1754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79" name="Google Shape;1779;gb5461c847b_1_1754"/>
            <p:cNvGrpSpPr/>
            <p:nvPr/>
          </p:nvGrpSpPr>
          <p:grpSpPr>
            <a:xfrm rot="-5400000">
              <a:off x="-440874" y="5020423"/>
              <a:ext cx="70688" cy="626078"/>
              <a:chOff x="2339446" y="455930"/>
              <a:chExt cx="139700" cy="800100"/>
            </a:xfrm>
          </p:grpSpPr>
          <p:cxnSp>
            <p:nvCxnSpPr>
              <p:cNvPr id="1780" name="Google Shape;1780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81" name="Google Shape;1781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82" name="Google Shape;1782;gb5461c847b_1_1754"/>
            <p:cNvGrpSpPr/>
            <p:nvPr/>
          </p:nvGrpSpPr>
          <p:grpSpPr>
            <a:xfrm rot="-5400000">
              <a:off x="-440874" y="4544845"/>
              <a:ext cx="70688" cy="626078"/>
              <a:chOff x="2339446" y="455930"/>
              <a:chExt cx="139700" cy="800100"/>
            </a:xfrm>
          </p:grpSpPr>
          <p:cxnSp>
            <p:nvCxnSpPr>
              <p:cNvPr id="1783" name="Google Shape;1783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84" name="Google Shape;1784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85" name="Google Shape;1785;gb5461c847b_1_1754"/>
            <p:cNvGrpSpPr/>
            <p:nvPr/>
          </p:nvGrpSpPr>
          <p:grpSpPr>
            <a:xfrm rot="-5400000">
              <a:off x="-440874" y="4069265"/>
              <a:ext cx="70688" cy="626078"/>
              <a:chOff x="2339446" y="455930"/>
              <a:chExt cx="139700" cy="800100"/>
            </a:xfrm>
          </p:grpSpPr>
          <p:cxnSp>
            <p:nvCxnSpPr>
              <p:cNvPr id="1786" name="Google Shape;1786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87" name="Google Shape;1787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88" name="Google Shape;1788;gb5461c847b_1_1754"/>
            <p:cNvGrpSpPr/>
            <p:nvPr/>
          </p:nvGrpSpPr>
          <p:grpSpPr>
            <a:xfrm rot="-5400000">
              <a:off x="-440874" y="3593686"/>
              <a:ext cx="70688" cy="626078"/>
              <a:chOff x="2339446" y="455930"/>
              <a:chExt cx="139700" cy="800100"/>
            </a:xfrm>
          </p:grpSpPr>
          <p:cxnSp>
            <p:nvCxnSpPr>
              <p:cNvPr id="1789" name="Google Shape;1789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90" name="Google Shape;1790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91" name="Google Shape;1791;gb5461c847b_1_1754"/>
            <p:cNvGrpSpPr/>
            <p:nvPr/>
          </p:nvGrpSpPr>
          <p:grpSpPr>
            <a:xfrm rot="-5400000">
              <a:off x="-440874" y="3118107"/>
              <a:ext cx="70688" cy="626078"/>
              <a:chOff x="2339446" y="455930"/>
              <a:chExt cx="139700" cy="800100"/>
            </a:xfrm>
          </p:grpSpPr>
          <p:cxnSp>
            <p:nvCxnSpPr>
              <p:cNvPr id="1792" name="Google Shape;1792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93" name="Google Shape;1793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94" name="Google Shape;1794;gb5461c847b_1_1754"/>
            <p:cNvGrpSpPr/>
            <p:nvPr/>
          </p:nvGrpSpPr>
          <p:grpSpPr>
            <a:xfrm rot="-5400000">
              <a:off x="-440874" y="2642529"/>
              <a:ext cx="70688" cy="626078"/>
              <a:chOff x="2339446" y="455930"/>
              <a:chExt cx="139700" cy="800100"/>
            </a:xfrm>
          </p:grpSpPr>
          <p:cxnSp>
            <p:nvCxnSpPr>
              <p:cNvPr id="1795" name="Google Shape;1795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96" name="Google Shape;1796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97" name="Google Shape;1797;gb5461c847b_1_1754"/>
            <p:cNvGrpSpPr/>
            <p:nvPr/>
          </p:nvGrpSpPr>
          <p:grpSpPr>
            <a:xfrm rot="-5400000">
              <a:off x="-440874" y="2166949"/>
              <a:ext cx="70688" cy="626078"/>
              <a:chOff x="2339446" y="455930"/>
              <a:chExt cx="139700" cy="800100"/>
            </a:xfrm>
          </p:grpSpPr>
          <p:cxnSp>
            <p:nvCxnSpPr>
              <p:cNvPr id="1798" name="Google Shape;1798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99" name="Google Shape;1799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00" name="Google Shape;1800;gb5461c847b_1_1754"/>
            <p:cNvGrpSpPr/>
            <p:nvPr/>
          </p:nvGrpSpPr>
          <p:grpSpPr>
            <a:xfrm rot="-5400000">
              <a:off x="-440874" y="1691370"/>
              <a:ext cx="70688" cy="626078"/>
              <a:chOff x="2339446" y="455930"/>
              <a:chExt cx="139700" cy="800100"/>
            </a:xfrm>
          </p:grpSpPr>
          <p:cxnSp>
            <p:nvCxnSpPr>
              <p:cNvPr id="1801" name="Google Shape;1801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02" name="Google Shape;1802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03" name="Google Shape;1803;gb5461c847b_1_1754"/>
            <p:cNvGrpSpPr/>
            <p:nvPr/>
          </p:nvGrpSpPr>
          <p:grpSpPr>
            <a:xfrm rot="-5400000">
              <a:off x="-440874" y="1215791"/>
              <a:ext cx="70688" cy="626078"/>
              <a:chOff x="2339446" y="455930"/>
              <a:chExt cx="139700" cy="800100"/>
            </a:xfrm>
          </p:grpSpPr>
          <p:cxnSp>
            <p:nvCxnSpPr>
              <p:cNvPr id="1804" name="Google Shape;1804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05" name="Google Shape;1805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06" name="Google Shape;1806;gb5461c847b_1_1754"/>
            <p:cNvGrpSpPr/>
            <p:nvPr/>
          </p:nvGrpSpPr>
          <p:grpSpPr>
            <a:xfrm rot="-5400000">
              <a:off x="-440873" y="740212"/>
              <a:ext cx="70688" cy="626078"/>
              <a:chOff x="2339446" y="455930"/>
              <a:chExt cx="139700" cy="800100"/>
            </a:xfrm>
          </p:grpSpPr>
          <p:cxnSp>
            <p:nvCxnSpPr>
              <p:cNvPr id="1807" name="Google Shape;1807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08" name="Google Shape;1808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809" name="Google Shape;1809;gb5461c847b_1_1754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10" name="Google Shape;1810;gb5461c847b_1_1754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811" name="Google Shape;1811;gb5461c847b_1_1754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1812" name="Google Shape;1812;gb5461c847b_1_1754"/>
            <p:cNvGrpSpPr/>
            <p:nvPr/>
          </p:nvGrpSpPr>
          <p:grpSpPr>
            <a:xfrm rot="-5400000">
              <a:off x="-421394" y="5495990"/>
              <a:ext cx="70688" cy="626078"/>
              <a:chOff x="1416580" y="455930"/>
              <a:chExt cx="139700" cy="800100"/>
            </a:xfrm>
          </p:grpSpPr>
          <p:cxnSp>
            <p:nvCxnSpPr>
              <p:cNvPr id="1813" name="Google Shape;1813;gb5461c847b_1_1754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14" name="Google Shape;1814;gb5461c847b_1_1754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15" name="Google Shape;1815;gb5461c847b_1_1754"/>
            <p:cNvGrpSpPr/>
            <p:nvPr/>
          </p:nvGrpSpPr>
          <p:grpSpPr>
            <a:xfrm rot="-5400000">
              <a:off x="-440874" y="5020423"/>
              <a:ext cx="70688" cy="626078"/>
              <a:chOff x="2339446" y="455930"/>
              <a:chExt cx="139700" cy="800100"/>
            </a:xfrm>
          </p:grpSpPr>
          <p:cxnSp>
            <p:nvCxnSpPr>
              <p:cNvPr id="1816" name="Google Shape;1816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17" name="Google Shape;1817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18" name="Google Shape;1818;gb5461c847b_1_1754"/>
            <p:cNvGrpSpPr/>
            <p:nvPr/>
          </p:nvGrpSpPr>
          <p:grpSpPr>
            <a:xfrm rot="-5400000">
              <a:off x="-440874" y="4544845"/>
              <a:ext cx="70688" cy="626078"/>
              <a:chOff x="2339446" y="455930"/>
              <a:chExt cx="139700" cy="800100"/>
            </a:xfrm>
          </p:grpSpPr>
          <p:cxnSp>
            <p:nvCxnSpPr>
              <p:cNvPr id="1819" name="Google Shape;1819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20" name="Google Shape;1820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21" name="Google Shape;1821;gb5461c847b_1_1754"/>
            <p:cNvGrpSpPr/>
            <p:nvPr/>
          </p:nvGrpSpPr>
          <p:grpSpPr>
            <a:xfrm rot="-5400000">
              <a:off x="-440874" y="4069265"/>
              <a:ext cx="70688" cy="626078"/>
              <a:chOff x="2339446" y="455930"/>
              <a:chExt cx="139700" cy="800100"/>
            </a:xfrm>
          </p:grpSpPr>
          <p:cxnSp>
            <p:nvCxnSpPr>
              <p:cNvPr id="1822" name="Google Shape;1822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23" name="Google Shape;1823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24" name="Google Shape;1824;gb5461c847b_1_1754"/>
            <p:cNvGrpSpPr/>
            <p:nvPr/>
          </p:nvGrpSpPr>
          <p:grpSpPr>
            <a:xfrm rot="-5400000">
              <a:off x="-440874" y="3593686"/>
              <a:ext cx="70688" cy="626078"/>
              <a:chOff x="2339446" y="455930"/>
              <a:chExt cx="139700" cy="800100"/>
            </a:xfrm>
          </p:grpSpPr>
          <p:cxnSp>
            <p:nvCxnSpPr>
              <p:cNvPr id="1825" name="Google Shape;1825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26" name="Google Shape;1826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27" name="Google Shape;1827;gb5461c847b_1_1754"/>
            <p:cNvGrpSpPr/>
            <p:nvPr/>
          </p:nvGrpSpPr>
          <p:grpSpPr>
            <a:xfrm rot="-5400000">
              <a:off x="-440874" y="3118107"/>
              <a:ext cx="70688" cy="626078"/>
              <a:chOff x="2339446" y="455930"/>
              <a:chExt cx="139700" cy="800100"/>
            </a:xfrm>
          </p:grpSpPr>
          <p:cxnSp>
            <p:nvCxnSpPr>
              <p:cNvPr id="1828" name="Google Shape;1828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29" name="Google Shape;1829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30" name="Google Shape;1830;gb5461c847b_1_1754"/>
            <p:cNvGrpSpPr/>
            <p:nvPr/>
          </p:nvGrpSpPr>
          <p:grpSpPr>
            <a:xfrm rot="-5400000">
              <a:off x="-440874" y="2642529"/>
              <a:ext cx="70688" cy="626078"/>
              <a:chOff x="2339446" y="455930"/>
              <a:chExt cx="139700" cy="800100"/>
            </a:xfrm>
          </p:grpSpPr>
          <p:cxnSp>
            <p:nvCxnSpPr>
              <p:cNvPr id="1831" name="Google Shape;1831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32" name="Google Shape;1832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33" name="Google Shape;1833;gb5461c847b_1_1754"/>
            <p:cNvGrpSpPr/>
            <p:nvPr/>
          </p:nvGrpSpPr>
          <p:grpSpPr>
            <a:xfrm rot="-5400000">
              <a:off x="-440874" y="2166949"/>
              <a:ext cx="70688" cy="626078"/>
              <a:chOff x="2339446" y="455930"/>
              <a:chExt cx="139700" cy="800100"/>
            </a:xfrm>
          </p:grpSpPr>
          <p:cxnSp>
            <p:nvCxnSpPr>
              <p:cNvPr id="1834" name="Google Shape;1834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35" name="Google Shape;1835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36" name="Google Shape;1836;gb5461c847b_1_1754"/>
            <p:cNvGrpSpPr/>
            <p:nvPr/>
          </p:nvGrpSpPr>
          <p:grpSpPr>
            <a:xfrm rot="-5400000">
              <a:off x="-440874" y="1691370"/>
              <a:ext cx="70688" cy="626078"/>
              <a:chOff x="2339446" y="455930"/>
              <a:chExt cx="139700" cy="800100"/>
            </a:xfrm>
          </p:grpSpPr>
          <p:cxnSp>
            <p:nvCxnSpPr>
              <p:cNvPr id="1837" name="Google Shape;1837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38" name="Google Shape;1838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39" name="Google Shape;1839;gb5461c847b_1_1754"/>
            <p:cNvGrpSpPr/>
            <p:nvPr/>
          </p:nvGrpSpPr>
          <p:grpSpPr>
            <a:xfrm rot="-5400000">
              <a:off x="-440874" y="1215791"/>
              <a:ext cx="70688" cy="626078"/>
              <a:chOff x="2339446" y="455930"/>
              <a:chExt cx="139700" cy="800100"/>
            </a:xfrm>
          </p:grpSpPr>
          <p:cxnSp>
            <p:nvCxnSpPr>
              <p:cNvPr id="1840" name="Google Shape;1840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41" name="Google Shape;1841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42" name="Google Shape;1842;gb5461c847b_1_1754"/>
            <p:cNvGrpSpPr/>
            <p:nvPr/>
          </p:nvGrpSpPr>
          <p:grpSpPr>
            <a:xfrm rot="-5400000">
              <a:off x="-440873" y="740212"/>
              <a:ext cx="70688" cy="626078"/>
              <a:chOff x="2339446" y="455930"/>
              <a:chExt cx="139700" cy="800100"/>
            </a:xfrm>
          </p:grpSpPr>
          <p:cxnSp>
            <p:nvCxnSpPr>
              <p:cNvPr id="1843" name="Google Shape;1843;gb5461c847b_1_175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44" name="Google Shape;1844;gb5461c847b_1_175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845" name="Google Shape;1845;gb5461c847b_1_1754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46" name="Google Shape;1846;gb5461c847b_1_1754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gb5461c847b_1_1900"/>
          <p:cNvSpPr txBox="1">
            <a:spLocks noGrp="1"/>
          </p:cNvSpPr>
          <p:nvPr>
            <p:ph type="body" idx="1"/>
          </p:nvPr>
        </p:nvSpPr>
        <p:spPr>
          <a:xfrm>
            <a:off x="502920" y="5063693"/>
            <a:ext cx="7083300" cy="11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98"/>
              <a:buFont typeface="Arial"/>
              <a:buNone/>
              <a:defRPr sz="2298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5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1333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1333"/>
              </a:lnSpc>
              <a:spcBef>
                <a:spcPts val="400"/>
              </a:spcBef>
              <a:spcAft>
                <a:spcPts val="0"/>
              </a:spcAft>
              <a:buSzPts val="1350"/>
              <a:buFont typeface="Arial"/>
              <a:buNone/>
              <a:defRPr sz="15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9" name="Google Shape;1849;gb5461c847b_1_1900"/>
          <p:cNvSpPr txBox="1">
            <a:spLocks noGrp="1"/>
          </p:cNvSpPr>
          <p:nvPr>
            <p:ph type="title"/>
          </p:nvPr>
        </p:nvSpPr>
        <p:spPr>
          <a:xfrm>
            <a:off x="502920" y="1974971"/>
            <a:ext cx="8712900" cy="24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defRPr sz="7000" b="1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0" name="Google Shape;1850;gb5461c847b_1_1900"/>
          <p:cNvSpPr txBox="1">
            <a:spLocks noGrp="1"/>
          </p:cNvSpPr>
          <p:nvPr>
            <p:ph type="dt" idx="10"/>
          </p:nvPr>
        </p:nvSpPr>
        <p:spPr>
          <a:xfrm>
            <a:off x="502920" y="4544568"/>
            <a:ext cx="70833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851" name="Google Shape;1851;gb5461c847b_1_19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8630" y="455178"/>
            <a:ext cx="4543862" cy="6038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2" name="Google Shape;1852;gb5461c847b_1_1900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1853" name="Google Shape;1853;gb5461c847b_1_1900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854" name="Google Shape;1854;gb5461c847b_1_1900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55" name="Google Shape;1855;gb5461c847b_1_1900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56" name="Google Shape;1856;gb5461c847b_1_1900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857" name="Google Shape;1857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58" name="Google Shape;1858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59" name="Google Shape;1859;gb5461c847b_1_1900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860" name="Google Shape;1860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61" name="Google Shape;1861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62" name="Google Shape;1862;gb5461c847b_1_1900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863" name="Google Shape;1863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64" name="Google Shape;1864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65" name="Google Shape;1865;gb5461c847b_1_1900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866" name="Google Shape;1866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67" name="Google Shape;1867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68" name="Google Shape;1868;gb5461c847b_1_1900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869" name="Google Shape;1869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70" name="Google Shape;1870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71" name="Google Shape;1871;gb5461c847b_1_1900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872" name="Google Shape;1872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73" name="Google Shape;1873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74" name="Google Shape;1874;gb5461c847b_1_1900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875" name="Google Shape;1875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76" name="Google Shape;1876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77" name="Google Shape;1877;gb5461c847b_1_1900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878" name="Google Shape;1878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79" name="Google Shape;1879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80" name="Google Shape;1880;gb5461c847b_1_1900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881" name="Google Shape;1881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82" name="Google Shape;1882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83" name="Google Shape;1883;gb5461c847b_1_1900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884" name="Google Shape;1884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85" name="Google Shape;1885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886" name="Google Shape;1886;gb5461c847b_1_1900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87" name="Google Shape;1887;gb5461c847b_1_1900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888" name="Google Shape;1888;gb5461c847b_1_1900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1889" name="Google Shape;1889;gb5461c847b_1_1900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890" name="Google Shape;1890;gb5461c847b_1_1900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91" name="Google Shape;1891;gb5461c847b_1_1900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92" name="Google Shape;1892;gb5461c847b_1_1900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893" name="Google Shape;1893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94" name="Google Shape;1894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95" name="Google Shape;1895;gb5461c847b_1_1900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896" name="Google Shape;1896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97" name="Google Shape;1897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98" name="Google Shape;1898;gb5461c847b_1_1900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899" name="Google Shape;1899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00" name="Google Shape;1900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01" name="Google Shape;1901;gb5461c847b_1_1900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02" name="Google Shape;1902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03" name="Google Shape;1903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04" name="Google Shape;1904;gb5461c847b_1_1900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05" name="Google Shape;1905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06" name="Google Shape;1906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07" name="Google Shape;1907;gb5461c847b_1_1900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08" name="Google Shape;1908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09" name="Google Shape;1909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10" name="Google Shape;1910;gb5461c847b_1_1900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11" name="Google Shape;1911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2" name="Google Shape;1912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13" name="Google Shape;1913;gb5461c847b_1_1900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14" name="Google Shape;1914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5" name="Google Shape;1915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16" name="Google Shape;1916;gb5461c847b_1_1900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17" name="Google Shape;1917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8" name="Google Shape;1918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19" name="Google Shape;1919;gb5461c847b_1_1900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20" name="Google Shape;1920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21" name="Google Shape;1921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922" name="Google Shape;1922;gb5461c847b_1_1900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23" name="Google Shape;1923;gb5461c847b_1_1900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924" name="Google Shape;1924;gb5461c847b_1_1900"/>
          <p:cNvGrpSpPr/>
          <p:nvPr/>
        </p:nvGrpSpPr>
        <p:grpSpPr>
          <a:xfrm>
            <a:off x="-470013" y="334652"/>
            <a:ext cx="409026" cy="6150598"/>
            <a:chOff x="-718569" y="334652"/>
            <a:chExt cx="645558" cy="6150598"/>
          </a:xfrm>
        </p:grpSpPr>
        <p:grpSp>
          <p:nvGrpSpPr>
            <p:cNvPr id="1925" name="Google Shape;1925;gb5461c847b_1_1900"/>
            <p:cNvGrpSpPr/>
            <p:nvPr/>
          </p:nvGrpSpPr>
          <p:grpSpPr>
            <a:xfrm rot="-5400000">
              <a:off x="-421394" y="5495990"/>
              <a:ext cx="70688" cy="626078"/>
              <a:chOff x="1416580" y="455930"/>
              <a:chExt cx="139700" cy="800100"/>
            </a:xfrm>
          </p:grpSpPr>
          <p:cxnSp>
            <p:nvCxnSpPr>
              <p:cNvPr id="1926" name="Google Shape;1926;gb5461c847b_1_1900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27" name="Google Shape;1927;gb5461c847b_1_1900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28" name="Google Shape;1928;gb5461c847b_1_1900"/>
            <p:cNvGrpSpPr/>
            <p:nvPr/>
          </p:nvGrpSpPr>
          <p:grpSpPr>
            <a:xfrm rot="-5400000">
              <a:off x="-440874" y="5020423"/>
              <a:ext cx="70688" cy="626078"/>
              <a:chOff x="2339446" y="455930"/>
              <a:chExt cx="139700" cy="800100"/>
            </a:xfrm>
          </p:grpSpPr>
          <p:cxnSp>
            <p:nvCxnSpPr>
              <p:cNvPr id="1929" name="Google Shape;1929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30" name="Google Shape;1930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31" name="Google Shape;1931;gb5461c847b_1_1900"/>
            <p:cNvGrpSpPr/>
            <p:nvPr/>
          </p:nvGrpSpPr>
          <p:grpSpPr>
            <a:xfrm rot="-5400000">
              <a:off x="-440874" y="4544845"/>
              <a:ext cx="70688" cy="626078"/>
              <a:chOff x="2339446" y="455930"/>
              <a:chExt cx="139700" cy="800100"/>
            </a:xfrm>
          </p:grpSpPr>
          <p:cxnSp>
            <p:nvCxnSpPr>
              <p:cNvPr id="1932" name="Google Shape;1932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33" name="Google Shape;1933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34" name="Google Shape;1934;gb5461c847b_1_1900"/>
            <p:cNvGrpSpPr/>
            <p:nvPr/>
          </p:nvGrpSpPr>
          <p:grpSpPr>
            <a:xfrm rot="-5400000">
              <a:off x="-440874" y="4069265"/>
              <a:ext cx="70688" cy="626078"/>
              <a:chOff x="2339446" y="455930"/>
              <a:chExt cx="139700" cy="800100"/>
            </a:xfrm>
          </p:grpSpPr>
          <p:cxnSp>
            <p:nvCxnSpPr>
              <p:cNvPr id="1935" name="Google Shape;1935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36" name="Google Shape;1936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37" name="Google Shape;1937;gb5461c847b_1_1900"/>
            <p:cNvGrpSpPr/>
            <p:nvPr/>
          </p:nvGrpSpPr>
          <p:grpSpPr>
            <a:xfrm rot="-5400000">
              <a:off x="-440874" y="3593686"/>
              <a:ext cx="70688" cy="626078"/>
              <a:chOff x="2339446" y="455930"/>
              <a:chExt cx="139700" cy="800100"/>
            </a:xfrm>
          </p:grpSpPr>
          <p:cxnSp>
            <p:nvCxnSpPr>
              <p:cNvPr id="1938" name="Google Shape;1938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39" name="Google Shape;1939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40" name="Google Shape;1940;gb5461c847b_1_1900"/>
            <p:cNvGrpSpPr/>
            <p:nvPr/>
          </p:nvGrpSpPr>
          <p:grpSpPr>
            <a:xfrm rot="-5400000">
              <a:off x="-440874" y="3118107"/>
              <a:ext cx="70688" cy="626078"/>
              <a:chOff x="2339446" y="455930"/>
              <a:chExt cx="139700" cy="800100"/>
            </a:xfrm>
          </p:grpSpPr>
          <p:cxnSp>
            <p:nvCxnSpPr>
              <p:cNvPr id="1941" name="Google Shape;1941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2" name="Google Shape;1942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43" name="Google Shape;1943;gb5461c847b_1_1900"/>
            <p:cNvGrpSpPr/>
            <p:nvPr/>
          </p:nvGrpSpPr>
          <p:grpSpPr>
            <a:xfrm rot="-5400000">
              <a:off x="-440874" y="2642529"/>
              <a:ext cx="70688" cy="626078"/>
              <a:chOff x="2339446" y="455930"/>
              <a:chExt cx="139700" cy="800100"/>
            </a:xfrm>
          </p:grpSpPr>
          <p:cxnSp>
            <p:nvCxnSpPr>
              <p:cNvPr id="1944" name="Google Shape;1944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5" name="Google Shape;1945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46" name="Google Shape;1946;gb5461c847b_1_1900"/>
            <p:cNvGrpSpPr/>
            <p:nvPr/>
          </p:nvGrpSpPr>
          <p:grpSpPr>
            <a:xfrm rot="-5400000">
              <a:off x="-440874" y="2166949"/>
              <a:ext cx="70688" cy="626078"/>
              <a:chOff x="2339446" y="455930"/>
              <a:chExt cx="139700" cy="800100"/>
            </a:xfrm>
          </p:grpSpPr>
          <p:cxnSp>
            <p:nvCxnSpPr>
              <p:cNvPr id="1947" name="Google Shape;1947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8" name="Google Shape;1948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49" name="Google Shape;1949;gb5461c847b_1_1900"/>
            <p:cNvGrpSpPr/>
            <p:nvPr/>
          </p:nvGrpSpPr>
          <p:grpSpPr>
            <a:xfrm rot="-5400000">
              <a:off x="-440874" y="1691370"/>
              <a:ext cx="70688" cy="626078"/>
              <a:chOff x="2339446" y="455930"/>
              <a:chExt cx="139700" cy="800100"/>
            </a:xfrm>
          </p:grpSpPr>
          <p:cxnSp>
            <p:nvCxnSpPr>
              <p:cNvPr id="1950" name="Google Shape;1950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1" name="Google Shape;1951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52" name="Google Shape;1952;gb5461c847b_1_1900"/>
            <p:cNvGrpSpPr/>
            <p:nvPr/>
          </p:nvGrpSpPr>
          <p:grpSpPr>
            <a:xfrm rot="-5400000">
              <a:off x="-440874" y="1215791"/>
              <a:ext cx="70688" cy="626078"/>
              <a:chOff x="2339446" y="455930"/>
              <a:chExt cx="139700" cy="800100"/>
            </a:xfrm>
          </p:grpSpPr>
          <p:cxnSp>
            <p:nvCxnSpPr>
              <p:cNvPr id="1953" name="Google Shape;1953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4" name="Google Shape;1954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55" name="Google Shape;1955;gb5461c847b_1_1900"/>
            <p:cNvGrpSpPr/>
            <p:nvPr/>
          </p:nvGrpSpPr>
          <p:grpSpPr>
            <a:xfrm rot="-5400000">
              <a:off x="-440873" y="740212"/>
              <a:ext cx="70688" cy="626078"/>
              <a:chOff x="2339446" y="455930"/>
              <a:chExt cx="139700" cy="800100"/>
            </a:xfrm>
          </p:grpSpPr>
          <p:cxnSp>
            <p:nvCxnSpPr>
              <p:cNvPr id="1956" name="Google Shape;1956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7" name="Google Shape;1957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958" name="Google Shape;1958;gb5461c847b_1_1900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59" name="Google Shape;1959;gb5461c847b_1_1900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960" name="Google Shape;1960;gb5461c847b_1_1900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1961" name="Google Shape;1961;gb5461c847b_1_1900"/>
            <p:cNvGrpSpPr/>
            <p:nvPr/>
          </p:nvGrpSpPr>
          <p:grpSpPr>
            <a:xfrm rot="-5400000">
              <a:off x="-421394" y="5495990"/>
              <a:ext cx="70688" cy="626078"/>
              <a:chOff x="1416580" y="455930"/>
              <a:chExt cx="139700" cy="800100"/>
            </a:xfrm>
          </p:grpSpPr>
          <p:cxnSp>
            <p:nvCxnSpPr>
              <p:cNvPr id="1962" name="Google Shape;1962;gb5461c847b_1_1900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63" name="Google Shape;1963;gb5461c847b_1_1900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64" name="Google Shape;1964;gb5461c847b_1_1900"/>
            <p:cNvGrpSpPr/>
            <p:nvPr/>
          </p:nvGrpSpPr>
          <p:grpSpPr>
            <a:xfrm rot="-5400000">
              <a:off x="-440874" y="5020423"/>
              <a:ext cx="70688" cy="626078"/>
              <a:chOff x="2339446" y="455930"/>
              <a:chExt cx="139700" cy="800100"/>
            </a:xfrm>
          </p:grpSpPr>
          <p:cxnSp>
            <p:nvCxnSpPr>
              <p:cNvPr id="1965" name="Google Shape;1965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66" name="Google Shape;1966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67" name="Google Shape;1967;gb5461c847b_1_1900"/>
            <p:cNvGrpSpPr/>
            <p:nvPr/>
          </p:nvGrpSpPr>
          <p:grpSpPr>
            <a:xfrm rot="-5400000">
              <a:off x="-440874" y="4544845"/>
              <a:ext cx="70688" cy="626078"/>
              <a:chOff x="2339446" y="455930"/>
              <a:chExt cx="139700" cy="800100"/>
            </a:xfrm>
          </p:grpSpPr>
          <p:cxnSp>
            <p:nvCxnSpPr>
              <p:cNvPr id="1968" name="Google Shape;1968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69" name="Google Shape;1969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70" name="Google Shape;1970;gb5461c847b_1_1900"/>
            <p:cNvGrpSpPr/>
            <p:nvPr/>
          </p:nvGrpSpPr>
          <p:grpSpPr>
            <a:xfrm rot="-5400000">
              <a:off x="-440874" y="4069265"/>
              <a:ext cx="70688" cy="626078"/>
              <a:chOff x="2339446" y="455930"/>
              <a:chExt cx="139700" cy="800100"/>
            </a:xfrm>
          </p:grpSpPr>
          <p:cxnSp>
            <p:nvCxnSpPr>
              <p:cNvPr id="1971" name="Google Shape;1971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72" name="Google Shape;1972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73" name="Google Shape;1973;gb5461c847b_1_1900"/>
            <p:cNvGrpSpPr/>
            <p:nvPr/>
          </p:nvGrpSpPr>
          <p:grpSpPr>
            <a:xfrm rot="-5400000">
              <a:off x="-440874" y="3593686"/>
              <a:ext cx="70688" cy="626078"/>
              <a:chOff x="2339446" y="455930"/>
              <a:chExt cx="139700" cy="800100"/>
            </a:xfrm>
          </p:grpSpPr>
          <p:cxnSp>
            <p:nvCxnSpPr>
              <p:cNvPr id="1974" name="Google Shape;1974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75" name="Google Shape;1975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76" name="Google Shape;1976;gb5461c847b_1_1900"/>
            <p:cNvGrpSpPr/>
            <p:nvPr/>
          </p:nvGrpSpPr>
          <p:grpSpPr>
            <a:xfrm rot="-5400000">
              <a:off x="-440874" y="3118107"/>
              <a:ext cx="70688" cy="626078"/>
              <a:chOff x="2339446" y="455930"/>
              <a:chExt cx="139700" cy="800100"/>
            </a:xfrm>
          </p:grpSpPr>
          <p:cxnSp>
            <p:nvCxnSpPr>
              <p:cNvPr id="1977" name="Google Shape;1977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78" name="Google Shape;1978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79" name="Google Shape;1979;gb5461c847b_1_1900"/>
            <p:cNvGrpSpPr/>
            <p:nvPr/>
          </p:nvGrpSpPr>
          <p:grpSpPr>
            <a:xfrm rot="-5400000">
              <a:off x="-440874" y="2642529"/>
              <a:ext cx="70688" cy="626078"/>
              <a:chOff x="2339446" y="455930"/>
              <a:chExt cx="139700" cy="800100"/>
            </a:xfrm>
          </p:grpSpPr>
          <p:cxnSp>
            <p:nvCxnSpPr>
              <p:cNvPr id="1980" name="Google Shape;1980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81" name="Google Shape;1981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82" name="Google Shape;1982;gb5461c847b_1_1900"/>
            <p:cNvGrpSpPr/>
            <p:nvPr/>
          </p:nvGrpSpPr>
          <p:grpSpPr>
            <a:xfrm rot="-5400000">
              <a:off x="-440874" y="2166949"/>
              <a:ext cx="70688" cy="626078"/>
              <a:chOff x="2339446" y="455930"/>
              <a:chExt cx="139700" cy="800100"/>
            </a:xfrm>
          </p:grpSpPr>
          <p:cxnSp>
            <p:nvCxnSpPr>
              <p:cNvPr id="1983" name="Google Shape;1983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84" name="Google Shape;1984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85" name="Google Shape;1985;gb5461c847b_1_1900"/>
            <p:cNvGrpSpPr/>
            <p:nvPr/>
          </p:nvGrpSpPr>
          <p:grpSpPr>
            <a:xfrm rot="-5400000">
              <a:off x="-440874" y="1691370"/>
              <a:ext cx="70688" cy="626078"/>
              <a:chOff x="2339446" y="455930"/>
              <a:chExt cx="139700" cy="800100"/>
            </a:xfrm>
          </p:grpSpPr>
          <p:cxnSp>
            <p:nvCxnSpPr>
              <p:cNvPr id="1986" name="Google Shape;1986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87" name="Google Shape;1987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88" name="Google Shape;1988;gb5461c847b_1_1900"/>
            <p:cNvGrpSpPr/>
            <p:nvPr/>
          </p:nvGrpSpPr>
          <p:grpSpPr>
            <a:xfrm rot="-5400000">
              <a:off x="-440874" y="1215791"/>
              <a:ext cx="70688" cy="626078"/>
              <a:chOff x="2339446" y="455930"/>
              <a:chExt cx="139700" cy="800100"/>
            </a:xfrm>
          </p:grpSpPr>
          <p:cxnSp>
            <p:nvCxnSpPr>
              <p:cNvPr id="1989" name="Google Shape;1989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90" name="Google Shape;1990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91" name="Google Shape;1991;gb5461c847b_1_1900"/>
            <p:cNvGrpSpPr/>
            <p:nvPr/>
          </p:nvGrpSpPr>
          <p:grpSpPr>
            <a:xfrm rot="-5400000">
              <a:off x="-440873" y="740212"/>
              <a:ext cx="70688" cy="626078"/>
              <a:chOff x="2339446" y="455930"/>
              <a:chExt cx="139700" cy="800100"/>
            </a:xfrm>
          </p:grpSpPr>
          <p:cxnSp>
            <p:nvCxnSpPr>
              <p:cNvPr id="1992" name="Google Shape;1992;gb5461c847b_1_1900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93" name="Google Shape;1993;gb5461c847b_1_1900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994" name="Google Shape;1994;gb5461c847b_1_1900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95" name="Google Shape;1995;gb5461c847b_1_1900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ith title">
  <p:cSld name="Blank slide with title"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b5461c847b_1_2049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ith subtitle">
  <p:cSld name="Blank slide with subtitle"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Google Shape;2000;gb5461c847b_1_2052"/>
          <p:cNvSpPr txBox="1">
            <a:spLocks noGrp="1"/>
          </p:cNvSpPr>
          <p:nvPr>
            <p:ph type="body" idx="1"/>
          </p:nvPr>
        </p:nvSpPr>
        <p:spPr>
          <a:xfrm>
            <a:off x="501173" y="969816"/>
            <a:ext cx="1110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86B71"/>
              </a:buClr>
              <a:buSzPts val="2000"/>
              <a:buFont typeface="Arial"/>
              <a:buNone/>
              <a:defRPr sz="2000" b="0" i="0">
                <a:solidFill>
                  <a:srgbClr val="686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1" name="Google Shape;2001;gb5461c847b_1_2052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Column with subtitle ">
  <p:cSld name="1-Column with subtitle "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gb5461c847b_1_2055"/>
          <p:cNvSpPr txBox="1">
            <a:spLocks noGrp="1"/>
          </p:cNvSpPr>
          <p:nvPr>
            <p:ph type="body" idx="1"/>
          </p:nvPr>
        </p:nvSpPr>
        <p:spPr>
          <a:xfrm>
            <a:off x="501173" y="969816"/>
            <a:ext cx="1110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86B71"/>
              </a:buClr>
              <a:buSzPts val="2000"/>
              <a:buFont typeface="Arial"/>
              <a:buNone/>
              <a:defRPr sz="2000" b="0" i="0">
                <a:solidFill>
                  <a:srgbClr val="686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4" name="Google Shape;2004;gb5461c847b_1_2055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5" name="Google Shape;2005;gb5461c847b_1_2055"/>
          <p:cNvSpPr txBox="1">
            <a:spLocks noGrp="1"/>
          </p:cNvSpPr>
          <p:nvPr>
            <p:ph type="body" idx="2"/>
          </p:nvPr>
        </p:nvSpPr>
        <p:spPr>
          <a:xfrm>
            <a:off x="514238" y="1572986"/>
            <a:ext cx="111075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33146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Char char="•"/>
              <a:defRPr/>
            </a:lvl3pPr>
            <a:lvl4pPr marL="1828800" lvl="3" indent="-3429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2286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SzPts val="1620"/>
              <a:buNone/>
              <a:defRPr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Column with subtitle and bang box">
  <p:cSld name="1-Column with subtitle and bang box"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Google Shape;2007;gb5461c847b_1_2059"/>
          <p:cNvSpPr txBox="1">
            <a:spLocks noGrp="1"/>
          </p:cNvSpPr>
          <p:nvPr>
            <p:ph type="body" idx="1"/>
          </p:nvPr>
        </p:nvSpPr>
        <p:spPr>
          <a:xfrm>
            <a:off x="501173" y="969816"/>
            <a:ext cx="1110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86B71"/>
              </a:buClr>
              <a:buSzPts val="2000"/>
              <a:buFont typeface="Arial"/>
              <a:buNone/>
              <a:defRPr sz="2000" b="0" i="0">
                <a:solidFill>
                  <a:srgbClr val="686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8" name="Google Shape;2008;gb5461c847b_1_2059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9" name="Google Shape;2009;gb5461c847b_1_2059"/>
          <p:cNvSpPr txBox="1">
            <a:spLocks noGrp="1"/>
          </p:cNvSpPr>
          <p:nvPr>
            <p:ph type="body" idx="2"/>
          </p:nvPr>
        </p:nvSpPr>
        <p:spPr>
          <a:xfrm>
            <a:off x="514238" y="1572986"/>
            <a:ext cx="11107500" cy="3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33146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Char char="•"/>
              <a:defRPr/>
            </a:lvl3pPr>
            <a:lvl4pPr marL="1828800" lvl="3" indent="-3429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2286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SzPts val="1620"/>
              <a:buNone/>
              <a:defRPr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0" name="Google Shape;2010;gb5461c847b_1_2059"/>
          <p:cNvSpPr txBox="1"/>
          <p:nvPr/>
        </p:nvSpPr>
        <p:spPr>
          <a:xfrm>
            <a:off x="597395" y="5715000"/>
            <a:ext cx="10983300" cy="457200"/>
          </a:xfrm>
          <a:prstGeom prst="rect">
            <a:avLst/>
          </a:prstGeom>
          <a:solidFill>
            <a:srgbClr val="F0F2F4"/>
          </a:solidFill>
          <a:ln w="19050" cap="rnd" cmpd="sng">
            <a:solidFill>
              <a:srgbClr val="B9BC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endParaRPr sz="1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gb5461c847b_1_2059"/>
          <p:cNvSpPr txBox="1">
            <a:spLocks noGrp="1"/>
          </p:cNvSpPr>
          <p:nvPr>
            <p:ph type="body" idx="3"/>
          </p:nvPr>
        </p:nvSpPr>
        <p:spPr>
          <a:xfrm>
            <a:off x="619125" y="5771198"/>
            <a:ext cx="10961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33146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Char char="•"/>
              <a:defRPr/>
            </a:lvl3pPr>
            <a:lvl4pPr marL="1828800" lvl="3" indent="-3429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2286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SzPts val="1620"/>
              <a:buNone/>
              <a:defRPr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Column with subtitle ">
  <p:cSld name="2-Column with subtitle ">
    <p:spTree>
      <p:nvGrpSpPr>
        <p:cNvPr id="1" name="Shape 2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" name="Google Shape;2013;gb5461c847b_1_2065"/>
          <p:cNvSpPr txBox="1">
            <a:spLocks noGrp="1"/>
          </p:cNvSpPr>
          <p:nvPr>
            <p:ph type="body" idx="1"/>
          </p:nvPr>
        </p:nvSpPr>
        <p:spPr>
          <a:xfrm>
            <a:off x="6416540" y="1562100"/>
            <a:ext cx="5190000" cy="45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Char char="•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Char char="•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4" name="Google Shape;2014;gb5461c847b_1_2065"/>
          <p:cNvSpPr txBox="1">
            <a:spLocks noGrp="1"/>
          </p:cNvSpPr>
          <p:nvPr>
            <p:ph type="body" idx="2"/>
          </p:nvPr>
        </p:nvSpPr>
        <p:spPr>
          <a:xfrm>
            <a:off x="519547" y="1562100"/>
            <a:ext cx="5271000" cy="45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/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Char char="•"/>
              <a:defRPr sz="1600"/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 sz="1600"/>
            </a:lvl4pPr>
            <a:lvl5pPr marL="2286000" lvl="4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Char char="•"/>
              <a:defRPr sz="1600"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5" name="Google Shape;2015;gb5461c847b_1_2065"/>
          <p:cNvSpPr txBox="1">
            <a:spLocks noGrp="1"/>
          </p:cNvSpPr>
          <p:nvPr>
            <p:ph type="body" idx="3"/>
          </p:nvPr>
        </p:nvSpPr>
        <p:spPr>
          <a:xfrm>
            <a:off x="501173" y="969816"/>
            <a:ext cx="1110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86B71"/>
              </a:buClr>
              <a:buSzPts val="2000"/>
              <a:buFont typeface="Arial"/>
              <a:buNone/>
              <a:defRPr sz="2000" b="0" i="0">
                <a:solidFill>
                  <a:srgbClr val="686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6" name="Google Shape;2016;gb5461c847b_1_2065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Intuit Blue Type">
  <p:cSld name="Divider - Intuit Blue Type">
    <p:bg>
      <p:bgPr>
        <a:solidFill>
          <a:srgbClr val="FCFDFC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b5461c847b_1_752"/>
          <p:cNvSpPr txBox="1">
            <a:spLocks noGrp="1"/>
          </p:cNvSpPr>
          <p:nvPr>
            <p:ph type="title"/>
          </p:nvPr>
        </p:nvSpPr>
        <p:spPr>
          <a:xfrm>
            <a:off x="506253" y="2746962"/>
            <a:ext cx="10977000" cy="1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6000"/>
              <a:buFont typeface="Arial"/>
              <a:buNone/>
              <a:defRPr sz="6000" b="1" i="0" cap="none">
                <a:solidFill>
                  <a:srgbClr val="0077C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2" name="Google Shape;452;gb5461c847b_1_752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453" name="Google Shape;453;gb5461c847b_1_752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454" name="Google Shape;454;gb5461c847b_1_752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5" name="Google Shape;455;gb5461c847b_1_752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56" name="Google Shape;456;gb5461c847b_1_752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457" name="Google Shape;457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8" name="Google Shape;458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59" name="Google Shape;459;gb5461c847b_1_752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460" name="Google Shape;460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1" name="Google Shape;461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62" name="Google Shape;462;gb5461c847b_1_752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463" name="Google Shape;463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4" name="Google Shape;464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65" name="Google Shape;465;gb5461c847b_1_752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466" name="Google Shape;466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7" name="Google Shape;467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68" name="Google Shape;468;gb5461c847b_1_752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469" name="Google Shape;469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0" name="Google Shape;470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71" name="Google Shape;471;gb5461c847b_1_752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472" name="Google Shape;472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3" name="Google Shape;473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74" name="Google Shape;474;gb5461c847b_1_752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475" name="Google Shape;475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6" name="Google Shape;476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77" name="Google Shape;477;gb5461c847b_1_752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478" name="Google Shape;478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9" name="Google Shape;479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80" name="Google Shape;480;gb5461c847b_1_752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481" name="Google Shape;481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2" name="Google Shape;482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83" name="Google Shape;483;gb5461c847b_1_752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484" name="Google Shape;484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5" name="Google Shape;485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86" name="Google Shape;486;gb5461c847b_1_752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7" name="Google Shape;487;gb5461c847b_1_752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88" name="Google Shape;488;gb5461c847b_1_752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489" name="Google Shape;489;gb5461c847b_1_752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490" name="Google Shape;490;gb5461c847b_1_752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91" name="Google Shape;491;gb5461c847b_1_752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92" name="Google Shape;492;gb5461c847b_1_752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493" name="Google Shape;493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94" name="Google Shape;494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95" name="Google Shape;495;gb5461c847b_1_752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496" name="Google Shape;496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97" name="Google Shape;497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98" name="Google Shape;498;gb5461c847b_1_752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499" name="Google Shape;499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0" name="Google Shape;500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01" name="Google Shape;501;gb5461c847b_1_752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502" name="Google Shape;502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3" name="Google Shape;503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04" name="Google Shape;504;gb5461c847b_1_752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505" name="Google Shape;505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6" name="Google Shape;506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07" name="Google Shape;507;gb5461c847b_1_752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508" name="Google Shape;508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9" name="Google Shape;509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10" name="Google Shape;510;gb5461c847b_1_752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511" name="Google Shape;511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2" name="Google Shape;512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13" name="Google Shape;513;gb5461c847b_1_752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514" name="Google Shape;514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5" name="Google Shape;515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16" name="Google Shape;516;gb5461c847b_1_752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517" name="Google Shape;517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8" name="Google Shape;518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19" name="Google Shape;519;gb5461c847b_1_752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520" name="Google Shape;520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21" name="Google Shape;521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522" name="Google Shape;522;gb5461c847b_1_752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3" name="Google Shape;523;gb5461c847b_1_752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524" name="Google Shape;524;gb5461c847b_1_752"/>
          <p:cNvGrpSpPr/>
          <p:nvPr/>
        </p:nvGrpSpPr>
        <p:grpSpPr>
          <a:xfrm>
            <a:off x="-470013" y="334652"/>
            <a:ext cx="409026" cy="6150598"/>
            <a:chOff x="-718569" y="334652"/>
            <a:chExt cx="645558" cy="6150598"/>
          </a:xfrm>
        </p:grpSpPr>
        <p:grpSp>
          <p:nvGrpSpPr>
            <p:cNvPr id="525" name="Google Shape;525;gb5461c847b_1_752"/>
            <p:cNvGrpSpPr/>
            <p:nvPr/>
          </p:nvGrpSpPr>
          <p:grpSpPr>
            <a:xfrm rot="-5400000">
              <a:off x="-421394" y="5495990"/>
              <a:ext cx="70688" cy="626078"/>
              <a:chOff x="1416580" y="455930"/>
              <a:chExt cx="139700" cy="800100"/>
            </a:xfrm>
          </p:grpSpPr>
          <p:cxnSp>
            <p:nvCxnSpPr>
              <p:cNvPr id="526" name="Google Shape;526;gb5461c847b_1_752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27" name="Google Shape;527;gb5461c847b_1_752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28" name="Google Shape;528;gb5461c847b_1_752"/>
            <p:cNvGrpSpPr/>
            <p:nvPr/>
          </p:nvGrpSpPr>
          <p:grpSpPr>
            <a:xfrm rot="-5400000">
              <a:off x="-440874" y="5020423"/>
              <a:ext cx="70688" cy="626078"/>
              <a:chOff x="2339446" y="455930"/>
              <a:chExt cx="139700" cy="800100"/>
            </a:xfrm>
          </p:grpSpPr>
          <p:cxnSp>
            <p:nvCxnSpPr>
              <p:cNvPr id="529" name="Google Shape;529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0" name="Google Shape;530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31" name="Google Shape;531;gb5461c847b_1_752"/>
            <p:cNvGrpSpPr/>
            <p:nvPr/>
          </p:nvGrpSpPr>
          <p:grpSpPr>
            <a:xfrm rot="-5400000">
              <a:off x="-440874" y="4544845"/>
              <a:ext cx="70688" cy="626078"/>
              <a:chOff x="2339446" y="455930"/>
              <a:chExt cx="139700" cy="800100"/>
            </a:xfrm>
          </p:grpSpPr>
          <p:cxnSp>
            <p:nvCxnSpPr>
              <p:cNvPr id="532" name="Google Shape;532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3" name="Google Shape;533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34" name="Google Shape;534;gb5461c847b_1_752"/>
            <p:cNvGrpSpPr/>
            <p:nvPr/>
          </p:nvGrpSpPr>
          <p:grpSpPr>
            <a:xfrm rot="-5400000">
              <a:off x="-440874" y="4069265"/>
              <a:ext cx="70688" cy="626078"/>
              <a:chOff x="2339446" y="455930"/>
              <a:chExt cx="139700" cy="800100"/>
            </a:xfrm>
          </p:grpSpPr>
          <p:cxnSp>
            <p:nvCxnSpPr>
              <p:cNvPr id="535" name="Google Shape;535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6" name="Google Shape;536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37" name="Google Shape;537;gb5461c847b_1_752"/>
            <p:cNvGrpSpPr/>
            <p:nvPr/>
          </p:nvGrpSpPr>
          <p:grpSpPr>
            <a:xfrm rot="-5400000">
              <a:off x="-440874" y="3593686"/>
              <a:ext cx="70688" cy="626078"/>
              <a:chOff x="2339446" y="455930"/>
              <a:chExt cx="139700" cy="800100"/>
            </a:xfrm>
          </p:grpSpPr>
          <p:cxnSp>
            <p:nvCxnSpPr>
              <p:cNvPr id="538" name="Google Shape;538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9" name="Google Shape;539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40" name="Google Shape;540;gb5461c847b_1_752"/>
            <p:cNvGrpSpPr/>
            <p:nvPr/>
          </p:nvGrpSpPr>
          <p:grpSpPr>
            <a:xfrm rot="-5400000">
              <a:off x="-440874" y="3118107"/>
              <a:ext cx="70688" cy="626078"/>
              <a:chOff x="2339446" y="455930"/>
              <a:chExt cx="139700" cy="800100"/>
            </a:xfrm>
          </p:grpSpPr>
          <p:cxnSp>
            <p:nvCxnSpPr>
              <p:cNvPr id="541" name="Google Shape;541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2" name="Google Shape;542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43" name="Google Shape;543;gb5461c847b_1_752"/>
            <p:cNvGrpSpPr/>
            <p:nvPr/>
          </p:nvGrpSpPr>
          <p:grpSpPr>
            <a:xfrm rot="-5400000">
              <a:off x="-440874" y="2642529"/>
              <a:ext cx="70688" cy="626078"/>
              <a:chOff x="2339446" y="455930"/>
              <a:chExt cx="139700" cy="800100"/>
            </a:xfrm>
          </p:grpSpPr>
          <p:cxnSp>
            <p:nvCxnSpPr>
              <p:cNvPr id="544" name="Google Shape;544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5" name="Google Shape;545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46" name="Google Shape;546;gb5461c847b_1_752"/>
            <p:cNvGrpSpPr/>
            <p:nvPr/>
          </p:nvGrpSpPr>
          <p:grpSpPr>
            <a:xfrm rot="-5400000">
              <a:off x="-440874" y="2166949"/>
              <a:ext cx="70688" cy="626078"/>
              <a:chOff x="2339446" y="455930"/>
              <a:chExt cx="139700" cy="800100"/>
            </a:xfrm>
          </p:grpSpPr>
          <p:cxnSp>
            <p:nvCxnSpPr>
              <p:cNvPr id="547" name="Google Shape;547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8" name="Google Shape;548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49" name="Google Shape;549;gb5461c847b_1_752"/>
            <p:cNvGrpSpPr/>
            <p:nvPr/>
          </p:nvGrpSpPr>
          <p:grpSpPr>
            <a:xfrm rot="-5400000">
              <a:off x="-440874" y="1691370"/>
              <a:ext cx="70688" cy="626078"/>
              <a:chOff x="2339446" y="455930"/>
              <a:chExt cx="139700" cy="800100"/>
            </a:xfrm>
          </p:grpSpPr>
          <p:cxnSp>
            <p:nvCxnSpPr>
              <p:cNvPr id="550" name="Google Shape;550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1" name="Google Shape;551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52" name="Google Shape;552;gb5461c847b_1_752"/>
            <p:cNvGrpSpPr/>
            <p:nvPr/>
          </p:nvGrpSpPr>
          <p:grpSpPr>
            <a:xfrm rot="-5400000">
              <a:off x="-440874" y="1215791"/>
              <a:ext cx="70688" cy="626078"/>
              <a:chOff x="2339446" y="455930"/>
              <a:chExt cx="139700" cy="800100"/>
            </a:xfrm>
          </p:grpSpPr>
          <p:cxnSp>
            <p:nvCxnSpPr>
              <p:cNvPr id="553" name="Google Shape;553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4" name="Google Shape;554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55" name="Google Shape;555;gb5461c847b_1_752"/>
            <p:cNvGrpSpPr/>
            <p:nvPr/>
          </p:nvGrpSpPr>
          <p:grpSpPr>
            <a:xfrm rot="-5400000">
              <a:off x="-440873" y="740212"/>
              <a:ext cx="70688" cy="626078"/>
              <a:chOff x="2339446" y="455930"/>
              <a:chExt cx="139700" cy="800100"/>
            </a:xfrm>
          </p:grpSpPr>
          <p:cxnSp>
            <p:nvCxnSpPr>
              <p:cNvPr id="556" name="Google Shape;556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7" name="Google Shape;557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558" name="Google Shape;558;gb5461c847b_1_752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9" name="Google Shape;559;gb5461c847b_1_752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560" name="Google Shape;560;gb5461c847b_1_752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561" name="Google Shape;561;gb5461c847b_1_752"/>
            <p:cNvGrpSpPr/>
            <p:nvPr/>
          </p:nvGrpSpPr>
          <p:grpSpPr>
            <a:xfrm rot="-5400000">
              <a:off x="-421394" y="5495990"/>
              <a:ext cx="70688" cy="626078"/>
              <a:chOff x="1416580" y="455930"/>
              <a:chExt cx="139700" cy="800100"/>
            </a:xfrm>
          </p:grpSpPr>
          <p:cxnSp>
            <p:nvCxnSpPr>
              <p:cNvPr id="562" name="Google Shape;562;gb5461c847b_1_752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3" name="Google Shape;563;gb5461c847b_1_752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64" name="Google Shape;564;gb5461c847b_1_752"/>
            <p:cNvGrpSpPr/>
            <p:nvPr/>
          </p:nvGrpSpPr>
          <p:grpSpPr>
            <a:xfrm rot="-5400000">
              <a:off x="-440874" y="5020423"/>
              <a:ext cx="70688" cy="626078"/>
              <a:chOff x="2339446" y="455930"/>
              <a:chExt cx="139700" cy="800100"/>
            </a:xfrm>
          </p:grpSpPr>
          <p:cxnSp>
            <p:nvCxnSpPr>
              <p:cNvPr id="565" name="Google Shape;565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6" name="Google Shape;566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67" name="Google Shape;567;gb5461c847b_1_752"/>
            <p:cNvGrpSpPr/>
            <p:nvPr/>
          </p:nvGrpSpPr>
          <p:grpSpPr>
            <a:xfrm rot="-5400000">
              <a:off x="-440874" y="4544845"/>
              <a:ext cx="70688" cy="626078"/>
              <a:chOff x="2339446" y="455930"/>
              <a:chExt cx="139700" cy="800100"/>
            </a:xfrm>
          </p:grpSpPr>
          <p:cxnSp>
            <p:nvCxnSpPr>
              <p:cNvPr id="568" name="Google Shape;568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9" name="Google Shape;569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70" name="Google Shape;570;gb5461c847b_1_752"/>
            <p:cNvGrpSpPr/>
            <p:nvPr/>
          </p:nvGrpSpPr>
          <p:grpSpPr>
            <a:xfrm rot="-5400000">
              <a:off x="-440874" y="4069265"/>
              <a:ext cx="70688" cy="626078"/>
              <a:chOff x="2339446" y="455930"/>
              <a:chExt cx="139700" cy="800100"/>
            </a:xfrm>
          </p:grpSpPr>
          <p:cxnSp>
            <p:nvCxnSpPr>
              <p:cNvPr id="571" name="Google Shape;571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2" name="Google Shape;572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73" name="Google Shape;573;gb5461c847b_1_752"/>
            <p:cNvGrpSpPr/>
            <p:nvPr/>
          </p:nvGrpSpPr>
          <p:grpSpPr>
            <a:xfrm rot="-5400000">
              <a:off x="-440874" y="3593686"/>
              <a:ext cx="70688" cy="626078"/>
              <a:chOff x="2339446" y="455930"/>
              <a:chExt cx="139700" cy="800100"/>
            </a:xfrm>
          </p:grpSpPr>
          <p:cxnSp>
            <p:nvCxnSpPr>
              <p:cNvPr id="574" name="Google Shape;574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5" name="Google Shape;575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76" name="Google Shape;576;gb5461c847b_1_752"/>
            <p:cNvGrpSpPr/>
            <p:nvPr/>
          </p:nvGrpSpPr>
          <p:grpSpPr>
            <a:xfrm rot="-5400000">
              <a:off x="-440874" y="3118107"/>
              <a:ext cx="70688" cy="626078"/>
              <a:chOff x="2339446" y="455930"/>
              <a:chExt cx="139700" cy="800100"/>
            </a:xfrm>
          </p:grpSpPr>
          <p:cxnSp>
            <p:nvCxnSpPr>
              <p:cNvPr id="577" name="Google Shape;577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8" name="Google Shape;578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79" name="Google Shape;579;gb5461c847b_1_752"/>
            <p:cNvGrpSpPr/>
            <p:nvPr/>
          </p:nvGrpSpPr>
          <p:grpSpPr>
            <a:xfrm rot="-5400000">
              <a:off x="-440874" y="2642529"/>
              <a:ext cx="70688" cy="626078"/>
              <a:chOff x="2339446" y="455930"/>
              <a:chExt cx="139700" cy="800100"/>
            </a:xfrm>
          </p:grpSpPr>
          <p:cxnSp>
            <p:nvCxnSpPr>
              <p:cNvPr id="580" name="Google Shape;580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1" name="Google Shape;581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82" name="Google Shape;582;gb5461c847b_1_752"/>
            <p:cNvGrpSpPr/>
            <p:nvPr/>
          </p:nvGrpSpPr>
          <p:grpSpPr>
            <a:xfrm rot="-5400000">
              <a:off x="-440874" y="2166949"/>
              <a:ext cx="70688" cy="626078"/>
              <a:chOff x="2339446" y="455930"/>
              <a:chExt cx="139700" cy="800100"/>
            </a:xfrm>
          </p:grpSpPr>
          <p:cxnSp>
            <p:nvCxnSpPr>
              <p:cNvPr id="583" name="Google Shape;583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4" name="Google Shape;584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85" name="Google Shape;585;gb5461c847b_1_752"/>
            <p:cNvGrpSpPr/>
            <p:nvPr/>
          </p:nvGrpSpPr>
          <p:grpSpPr>
            <a:xfrm rot="-5400000">
              <a:off x="-440874" y="1691370"/>
              <a:ext cx="70688" cy="626078"/>
              <a:chOff x="2339446" y="455930"/>
              <a:chExt cx="139700" cy="800100"/>
            </a:xfrm>
          </p:grpSpPr>
          <p:cxnSp>
            <p:nvCxnSpPr>
              <p:cNvPr id="586" name="Google Shape;586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7" name="Google Shape;587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88" name="Google Shape;588;gb5461c847b_1_752"/>
            <p:cNvGrpSpPr/>
            <p:nvPr/>
          </p:nvGrpSpPr>
          <p:grpSpPr>
            <a:xfrm rot="-5400000">
              <a:off x="-440874" y="1215791"/>
              <a:ext cx="70688" cy="626078"/>
              <a:chOff x="2339446" y="455930"/>
              <a:chExt cx="139700" cy="800100"/>
            </a:xfrm>
          </p:grpSpPr>
          <p:cxnSp>
            <p:nvCxnSpPr>
              <p:cNvPr id="589" name="Google Shape;589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90" name="Google Shape;590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91" name="Google Shape;591;gb5461c847b_1_752"/>
            <p:cNvGrpSpPr/>
            <p:nvPr/>
          </p:nvGrpSpPr>
          <p:grpSpPr>
            <a:xfrm rot="-5400000">
              <a:off x="-440873" y="740212"/>
              <a:ext cx="70688" cy="626078"/>
              <a:chOff x="2339446" y="455930"/>
              <a:chExt cx="139700" cy="800100"/>
            </a:xfrm>
          </p:grpSpPr>
          <p:cxnSp>
            <p:nvCxnSpPr>
              <p:cNvPr id="592" name="Google Shape;592;gb5461c847b_1_75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93" name="Google Shape;593;gb5461c847b_1_75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594" name="Google Shape;594;gb5461c847b_1_752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5" name="Google Shape;595;gb5461c847b_1_752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Column arrow">
  <p:cSld name="2-Column arrow"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8" name="Google Shape;2018;gb5461c847b_1_20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783" y="1193384"/>
            <a:ext cx="1767028" cy="5245515"/>
          </a:xfrm>
          <a:prstGeom prst="rect">
            <a:avLst/>
          </a:prstGeom>
          <a:noFill/>
          <a:ln>
            <a:noFill/>
          </a:ln>
        </p:spPr>
      </p:pic>
      <p:sp>
        <p:nvSpPr>
          <p:cNvPr id="2019" name="Google Shape;2019;gb5461c847b_1_2070"/>
          <p:cNvSpPr txBox="1">
            <a:spLocks noGrp="1"/>
          </p:cNvSpPr>
          <p:nvPr>
            <p:ph type="body" idx="1"/>
          </p:nvPr>
        </p:nvSpPr>
        <p:spPr>
          <a:xfrm>
            <a:off x="6416540" y="1562100"/>
            <a:ext cx="5190000" cy="45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Char char="•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97179" algn="l">
              <a:lnSpc>
                <a:spcPct val="126666"/>
              </a:lnSpc>
              <a:spcBef>
                <a:spcPts val="400"/>
              </a:spcBef>
              <a:spcAft>
                <a:spcPts val="0"/>
              </a:spcAft>
              <a:buSzPts val="1080"/>
              <a:buFont typeface="Arial"/>
              <a:buChar char="•"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0" name="Google Shape;2020;gb5461c847b_1_2070"/>
          <p:cNvSpPr txBox="1">
            <a:spLocks noGrp="1"/>
          </p:cNvSpPr>
          <p:nvPr>
            <p:ph type="body" idx="2"/>
          </p:nvPr>
        </p:nvSpPr>
        <p:spPr>
          <a:xfrm>
            <a:off x="519547" y="1562100"/>
            <a:ext cx="3572700" cy="45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/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Char char="•"/>
              <a:defRPr sz="1600"/>
            </a:lvl3pPr>
            <a:lvl4pPr marL="1828800" lvl="3" indent="-3175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 sz="1400"/>
            </a:lvl4pPr>
            <a:lvl5pPr marL="2286000" lvl="4" indent="-297179" algn="l">
              <a:lnSpc>
                <a:spcPct val="126666"/>
              </a:lnSpc>
              <a:spcBef>
                <a:spcPts val="400"/>
              </a:spcBef>
              <a:spcAft>
                <a:spcPts val="0"/>
              </a:spcAft>
              <a:buSzPts val="1080"/>
              <a:buFont typeface="Arial"/>
              <a:buChar char="•"/>
              <a:defRPr sz="1200"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1" name="Google Shape;2021;gb5461c847b_1_2070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2" name="Google Shape;2022;gb5461c847b_1_2070"/>
          <p:cNvSpPr txBox="1">
            <a:spLocks noGrp="1"/>
          </p:cNvSpPr>
          <p:nvPr>
            <p:ph type="body" idx="3"/>
          </p:nvPr>
        </p:nvSpPr>
        <p:spPr>
          <a:xfrm>
            <a:off x="501173" y="969816"/>
            <a:ext cx="1110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86B71"/>
              </a:buClr>
              <a:buSzPts val="2000"/>
              <a:buFont typeface="Arial"/>
              <a:buNone/>
              <a:defRPr sz="2000" b="0" i="0">
                <a:solidFill>
                  <a:srgbClr val="686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Column with subtitle ">
  <p:cSld name="3-Column with subtitle "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gb5461c847b_1_2076"/>
          <p:cNvSpPr txBox="1">
            <a:spLocks noGrp="1"/>
          </p:cNvSpPr>
          <p:nvPr>
            <p:ph type="body" idx="1"/>
          </p:nvPr>
        </p:nvSpPr>
        <p:spPr>
          <a:xfrm>
            <a:off x="8366266" y="1562100"/>
            <a:ext cx="32535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/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Char char="•"/>
              <a:defRPr sz="1600"/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 sz="1600"/>
            </a:lvl4pPr>
            <a:lvl5pPr marL="2286000" lvl="4" indent="-30861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Char char="•"/>
              <a:defRPr sz="1400"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5" name="Google Shape;2025;gb5461c847b_1_2076"/>
          <p:cNvSpPr txBox="1">
            <a:spLocks noGrp="1"/>
          </p:cNvSpPr>
          <p:nvPr>
            <p:ph type="body" idx="2"/>
          </p:nvPr>
        </p:nvSpPr>
        <p:spPr>
          <a:xfrm>
            <a:off x="4441125" y="1562100"/>
            <a:ext cx="32535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/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Char char="•"/>
              <a:defRPr sz="1600"/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 sz="1600"/>
            </a:lvl4pPr>
            <a:lvl5pPr marL="2286000" lvl="4" indent="-30861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Char char="•"/>
              <a:defRPr sz="1400"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6" name="Google Shape;2026;gb5461c847b_1_2076"/>
          <p:cNvSpPr txBox="1">
            <a:spLocks noGrp="1"/>
          </p:cNvSpPr>
          <p:nvPr>
            <p:ph type="body" idx="3"/>
          </p:nvPr>
        </p:nvSpPr>
        <p:spPr>
          <a:xfrm>
            <a:off x="515983" y="1562100"/>
            <a:ext cx="32535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/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Char char="•"/>
              <a:defRPr sz="1600"/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 sz="1600"/>
            </a:lvl4pPr>
            <a:lvl5pPr marL="2286000" lvl="4" indent="-30861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Char char="•"/>
              <a:defRPr sz="1400"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027" name="Google Shape;2027;gb5461c847b_1_2076"/>
          <p:cNvCxnSpPr/>
          <p:nvPr/>
        </p:nvCxnSpPr>
        <p:spPr>
          <a:xfrm>
            <a:off x="4101737" y="1562100"/>
            <a:ext cx="0" cy="4610100"/>
          </a:xfrm>
          <a:prstGeom prst="straightConnector1">
            <a:avLst/>
          </a:prstGeom>
          <a:noFill/>
          <a:ln w="19050" cap="flat" cmpd="sng">
            <a:solidFill>
              <a:srgbClr val="C7CAD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28" name="Google Shape;2028;gb5461c847b_1_2076"/>
          <p:cNvCxnSpPr/>
          <p:nvPr/>
        </p:nvCxnSpPr>
        <p:spPr>
          <a:xfrm>
            <a:off x="8042366" y="1562100"/>
            <a:ext cx="0" cy="4610100"/>
          </a:xfrm>
          <a:prstGeom prst="straightConnector1">
            <a:avLst/>
          </a:prstGeom>
          <a:noFill/>
          <a:ln w="19050" cap="flat" cmpd="sng">
            <a:solidFill>
              <a:srgbClr val="C7CAD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29" name="Google Shape;2029;gb5461c847b_1_2076"/>
          <p:cNvSpPr txBox="1">
            <a:spLocks noGrp="1"/>
          </p:cNvSpPr>
          <p:nvPr>
            <p:ph type="body" idx="4"/>
          </p:nvPr>
        </p:nvSpPr>
        <p:spPr>
          <a:xfrm>
            <a:off x="501173" y="969816"/>
            <a:ext cx="1110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86B71"/>
              </a:buClr>
              <a:buSzPts val="2000"/>
              <a:buFont typeface="Arial"/>
              <a:buNone/>
              <a:defRPr sz="2000" b="0" i="0">
                <a:solidFill>
                  <a:srgbClr val="686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0" name="Google Shape;2030;gb5461c847b_1_2076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tatement">
  <p:cSld name="Big statement"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gb5461c847b_1_2084"/>
          <p:cNvSpPr txBox="1">
            <a:spLocks noGrp="1"/>
          </p:cNvSpPr>
          <p:nvPr>
            <p:ph type="body" idx="1"/>
          </p:nvPr>
        </p:nvSpPr>
        <p:spPr>
          <a:xfrm>
            <a:off x="569913" y="838200"/>
            <a:ext cx="11049000" cy="52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4285"/>
              </a:lnSpc>
              <a:spcBef>
                <a:spcPts val="2949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defRPr sz="7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s x 3">
  <p:cSld name="Quotes x 3"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gb5461c847b_1_2086"/>
          <p:cNvSpPr txBox="1">
            <a:spLocks noGrp="1"/>
          </p:cNvSpPr>
          <p:nvPr>
            <p:ph type="body" idx="1"/>
          </p:nvPr>
        </p:nvSpPr>
        <p:spPr>
          <a:xfrm>
            <a:off x="605471" y="3601842"/>
            <a:ext cx="3503100" cy="2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1828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600"/>
            </a:lvl2pPr>
            <a:lvl3pPr marL="1371600" lvl="2" indent="-30861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60"/>
              <a:buChar char="•"/>
              <a:defRPr sz="1400"/>
            </a:lvl3pPr>
            <a:lvl4pPr marL="1828800" lvl="3" indent="-3175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 sz="1400"/>
            </a:lvl4pPr>
            <a:lvl5pPr marL="2286000" lvl="4" indent="-2286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SzPts val="1260"/>
              <a:buFont typeface="Arial"/>
              <a:buNone/>
              <a:defRPr sz="1400">
                <a:solidFill>
                  <a:schemeClr val="accent3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5" name="Google Shape;2035;gb5461c847b_1_2086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36" name="Google Shape;2036;gb5461c847b_1_2086" descr="Intuit_2016_RGB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6603" y="6364952"/>
            <a:ext cx="740752" cy="363736"/>
          </a:xfrm>
          <a:prstGeom prst="rect">
            <a:avLst/>
          </a:prstGeom>
          <a:noFill/>
          <a:ln>
            <a:noFill/>
          </a:ln>
        </p:spPr>
      </p:pic>
      <p:sp>
        <p:nvSpPr>
          <p:cNvPr id="2037" name="Google Shape;2037;gb5461c847b_1_2086"/>
          <p:cNvSpPr txBox="1"/>
          <p:nvPr/>
        </p:nvSpPr>
        <p:spPr>
          <a:xfrm>
            <a:off x="8931174" y="6472372"/>
            <a:ext cx="24438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Intuit Confidential and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gb5461c847b_1_2086"/>
          <p:cNvSpPr txBox="1"/>
          <p:nvPr/>
        </p:nvSpPr>
        <p:spPr>
          <a:xfrm>
            <a:off x="11392636" y="6472377"/>
            <a:ext cx="3585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gb5461c847b_1_2086"/>
          <p:cNvSpPr>
            <a:spLocks noGrp="1"/>
          </p:cNvSpPr>
          <p:nvPr>
            <p:ph type="pic" idx="2"/>
          </p:nvPr>
        </p:nvSpPr>
        <p:spPr>
          <a:xfrm>
            <a:off x="4418116" y="1589955"/>
            <a:ext cx="3383400" cy="1839000"/>
          </a:xfrm>
          <a:prstGeom prst="rect">
            <a:avLst/>
          </a:prstGeom>
          <a:solidFill>
            <a:srgbClr val="D0D2D4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0" name="Google Shape;2040;gb5461c847b_1_2086"/>
          <p:cNvSpPr>
            <a:spLocks noGrp="1"/>
          </p:cNvSpPr>
          <p:nvPr>
            <p:ph type="pic" idx="3"/>
          </p:nvPr>
        </p:nvSpPr>
        <p:spPr>
          <a:xfrm>
            <a:off x="621076" y="1589955"/>
            <a:ext cx="3383400" cy="1839000"/>
          </a:xfrm>
          <a:prstGeom prst="rect">
            <a:avLst/>
          </a:prstGeom>
          <a:solidFill>
            <a:srgbClr val="D0D2D4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1" name="Google Shape;2041;gb5461c847b_1_2086"/>
          <p:cNvSpPr>
            <a:spLocks noGrp="1"/>
          </p:cNvSpPr>
          <p:nvPr>
            <p:ph type="pic" idx="4"/>
          </p:nvPr>
        </p:nvSpPr>
        <p:spPr>
          <a:xfrm>
            <a:off x="8201622" y="1589955"/>
            <a:ext cx="3383400" cy="1839000"/>
          </a:xfrm>
          <a:prstGeom prst="rect">
            <a:avLst/>
          </a:prstGeom>
          <a:solidFill>
            <a:srgbClr val="D0D2D4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2" name="Google Shape;2042;gb5461c847b_1_2086"/>
          <p:cNvSpPr txBox="1">
            <a:spLocks noGrp="1"/>
          </p:cNvSpPr>
          <p:nvPr>
            <p:ph type="body" idx="5"/>
          </p:nvPr>
        </p:nvSpPr>
        <p:spPr>
          <a:xfrm>
            <a:off x="4367104" y="3601842"/>
            <a:ext cx="3503100" cy="2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1828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600"/>
            </a:lvl2pPr>
            <a:lvl3pPr marL="1371600" lvl="2" indent="-30861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60"/>
              <a:buChar char="•"/>
              <a:defRPr sz="1400"/>
            </a:lvl3pPr>
            <a:lvl4pPr marL="1828800" lvl="3" indent="-3175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 sz="1400"/>
            </a:lvl4pPr>
            <a:lvl5pPr marL="2286000" lvl="4" indent="-2286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SzPts val="1260"/>
              <a:buFont typeface="Arial"/>
              <a:buNone/>
              <a:defRPr sz="1400">
                <a:solidFill>
                  <a:schemeClr val="accent3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3" name="Google Shape;2043;gb5461c847b_1_2086"/>
          <p:cNvSpPr txBox="1">
            <a:spLocks noGrp="1"/>
          </p:cNvSpPr>
          <p:nvPr>
            <p:ph type="body" idx="6"/>
          </p:nvPr>
        </p:nvSpPr>
        <p:spPr>
          <a:xfrm>
            <a:off x="8175991" y="3601842"/>
            <a:ext cx="3450900" cy="2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1828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600"/>
            </a:lvl2pPr>
            <a:lvl3pPr marL="1371600" lvl="2" indent="-30861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60"/>
              <a:buChar char="•"/>
              <a:defRPr sz="1400"/>
            </a:lvl3pPr>
            <a:lvl4pPr marL="1828800" lvl="3" indent="-3175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 sz="1400"/>
            </a:lvl4pPr>
            <a:lvl5pPr marL="2286000" lvl="4" indent="-2286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SzPts val="1260"/>
              <a:buFont typeface="Arial"/>
              <a:buNone/>
              <a:defRPr sz="1400">
                <a:solidFill>
                  <a:schemeClr val="accent3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044" name="Google Shape;2044;gb5461c847b_1_2086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2045" name="Google Shape;2045;gb5461c847b_1_2086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2046" name="Google Shape;2046;gb5461c847b_1_208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47" name="Google Shape;2047;gb5461c847b_1_208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48" name="Google Shape;2048;gb5461c847b_1_2086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049" name="Google Shape;2049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50" name="Google Shape;2050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51" name="Google Shape;2051;gb5461c847b_1_2086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052" name="Google Shape;2052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53" name="Google Shape;2053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54" name="Google Shape;2054;gb5461c847b_1_2086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055" name="Google Shape;2055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56" name="Google Shape;2056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57" name="Google Shape;2057;gb5461c847b_1_2086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058" name="Google Shape;2058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59" name="Google Shape;2059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60" name="Google Shape;2060;gb5461c847b_1_2086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061" name="Google Shape;2061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62" name="Google Shape;2062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63" name="Google Shape;2063;gb5461c847b_1_2086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064" name="Google Shape;2064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65" name="Google Shape;2065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66" name="Google Shape;2066;gb5461c847b_1_2086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067" name="Google Shape;2067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68" name="Google Shape;2068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69" name="Google Shape;2069;gb5461c847b_1_2086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070" name="Google Shape;2070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71" name="Google Shape;2071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72" name="Google Shape;2072;gb5461c847b_1_2086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073" name="Google Shape;2073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74" name="Google Shape;2074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75" name="Google Shape;2075;gb5461c847b_1_2086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076" name="Google Shape;2076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77" name="Google Shape;2077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078" name="Google Shape;2078;gb5461c847b_1_2086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79" name="Google Shape;2079;gb5461c847b_1_2086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80" name="Google Shape;2080;gb5461c847b_1_2086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2081" name="Google Shape;2081;gb5461c847b_1_2086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2082" name="Google Shape;2082;gb5461c847b_1_208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83" name="Google Shape;2083;gb5461c847b_1_208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84" name="Google Shape;2084;gb5461c847b_1_2086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085" name="Google Shape;2085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86" name="Google Shape;2086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87" name="Google Shape;2087;gb5461c847b_1_2086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088" name="Google Shape;2088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89" name="Google Shape;2089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90" name="Google Shape;2090;gb5461c847b_1_2086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091" name="Google Shape;2091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92" name="Google Shape;2092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93" name="Google Shape;2093;gb5461c847b_1_2086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094" name="Google Shape;2094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95" name="Google Shape;2095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96" name="Google Shape;2096;gb5461c847b_1_2086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097" name="Google Shape;2097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98" name="Google Shape;2098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99" name="Google Shape;2099;gb5461c847b_1_2086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00" name="Google Shape;2100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01" name="Google Shape;2101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02" name="Google Shape;2102;gb5461c847b_1_2086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03" name="Google Shape;2103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04" name="Google Shape;2104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05" name="Google Shape;2105;gb5461c847b_1_2086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06" name="Google Shape;2106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07" name="Google Shape;2107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08" name="Google Shape;2108;gb5461c847b_1_2086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09" name="Google Shape;2109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10" name="Google Shape;2110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11" name="Google Shape;2111;gb5461c847b_1_2086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12" name="Google Shape;2112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13" name="Google Shape;2113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114" name="Google Shape;2114;gb5461c847b_1_2086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15" name="Google Shape;2115;gb5461c847b_1_2086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116" name="Google Shape;2116;gb5461c847b_1_2086"/>
          <p:cNvGrpSpPr/>
          <p:nvPr/>
        </p:nvGrpSpPr>
        <p:grpSpPr>
          <a:xfrm>
            <a:off x="-470013" y="334652"/>
            <a:ext cx="409026" cy="6150598"/>
            <a:chOff x="-718569" y="334652"/>
            <a:chExt cx="645558" cy="6150598"/>
          </a:xfrm>
        </p:grpSpPr>
        <p:grpSp>
          <p:nvGrpSpPr>
            <p:cNvPr id="2117" name="Google Shape;2117;gb5461c847b_1_2086"/>
            <p:cNvGrpSpPr/>
            <p:nvPr/>
          </p:nvGrpSpPr>
          <p:grpSpPr>
            <a:xfrm rot="-5400000">
              <a:off x="-421394" y="5495990"/>
              <a:ext cx="70688" cy="626078"/>
              <a:chOff x="1416580" y="455930"/>
              <a:chExt cx="139700" cy="800100"/>
            </a:xfrm>
          </p:grpSpPr>
          <p:cxnSp>
            <p:nvCxnSpPr>
              <p:cNvPr id="2118" name="Google Shape;2118;gb5461c847b_1_208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19" name="Google Shape;2119;gb5461c847b_1_208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20" name="Google Shape;2120;gb5461c847b_1_2086"/>
            <p:cNvGrpSpPr/>
            <p:nvPr/>
          </p:nvGrpSpPr>
          <p:grpSpPr>
            <a:xfrm rot="-5400000">
              <a:off x="-440874" y="5020423"/>
              <a:ext cx="70688" cy="626078"/>
              <a:chOff x="2339446" y="455930"/>
              <a:chExt cx="139700" cy="800100"/>
            </a:xfrm>
          </p:grpSpPr>
          <p:cxnSp>
            <p:nvCxnSpPr>
              <p:cNvPr id="2121" name="Google Shape;2121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22" name="Google Shape;2122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23" name="Google Shape;2123;gb5461c847b_1_2086"/>
            <p:cNvGrpSpPr/>
            <p:nvPr/>
          </p:nvGrpSpPr>
          <p:grpSpPr>
            <a:xfrm rot="-5400000">
              <a:off x="-440874" y="4544845"/>
              <a:ext cx="70688" cy="626078"/>
              <a:chOff x="2339446" y="455930"/>
              <a:chExt cx="139700" cy="800100"/>
            </a:xfrm>
          </p:grpSpPr>
          <p:cxnSp>
            <p:nvCxnSpPr>
              <p:cNvPr id="2124" name="Google Shape;2124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25" name="Google Shape;2125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26" name="Google Shape;2126;gb5461c847b_1_2086"/>
            <p:cNvGrpSpPr/>
            <p:nvPr/>
          </p:nvGrpSpPr>
          <p:grpSpPr>
            <a:xfrm rot="-5400000">
              <a:off x="-440874" y="4069265"/>
              <a:ext cx="70688" cy="626078"/>
              <a:chOff x="2339446" y="455930"/>
              <a:chExt cx="139700" cy="800100"/>
            </a:xfrm>
          </p:grpSpPr>
          <p:cxnSp>
            <p:nvCxnSpPr>
              <p:cNvPr id="2127" name="Google Shape;2127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28" name="Google Shape;2128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29" name="Google Shape;2129;gb5461c847b_1_2086"/>
            <p:cNvGrpSpPr/>
            <p:nvPr/>
          </p:nvGrpSpPr>
          <p:grpSpPr>
            <a:xfrm rot="-5400000">
              <a:off x="-440874" y="3593686"/>
              <a:ext cx="70688" cy="626078"/>
              <a:chOff x="2339446" y="455930"/>
              <a:chExt cx="139700" cy="800100"/>
            </a:xfrm>
          </p:grpSpPr>
          <p:cxnSp>
            <p:nvCxnSpPr>
              <p:cNvPr id="2130" name="Google Shape;2130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31" name="Google Shape;2131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32" name="Google Shape;2132;gb5461c847b_1_2086"/>
            <p:cNvGrpSpPr/>
            <p:nvPr/>
          </p:nvGrpSpPr>
          <p:grpSpPr>
            <a:xfrm rot="-5400000">
              <a:off x="-440874" y="3118107"/>
              <a:ext cx="70688" cy="626078"/>
              <a:chOff x="2339446" y="455930"/>
              <a:chExt cx="139700" cy="800100"/>
            </a:xfrm>
          </p:grpSpPr>
          <p:cxnSp>
            <p:nvCxnSpPr>
              <p:cNvPr id="2133" name="Google Shape;2133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34" name="Google Shape;2134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35" name="Google Shape;2135;gb5461c847b_1_2086"/>
            <p:cNvGrpSpPr/>
            <p:nvPr/>
          </p:nvGrpSpPr>
          <p:grpSpPr>
            <a:xfrm rot="-5400000">
              <a:off x="-440874" y="2642529"/>
              <a:ext cx="70688" cy="626078"/>
              <a:chOff x="2339446" y="455930"/>
              <a:chExt cx="139700" cy="800100"/>
            </a:xfrm>
          </p:grpSpPr>
          <p:cxnSp>
            <p:nvCxnSpPr>
              <p:cNvPr id="2136" name="Google Shape;2136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37" name="Google Shape;2137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38" name="Google Shape;2138;gb5461c847b_1_2086"/>
            <p:cNvGrpSpPr/>
            <p:nvPr/>
          </p:nvGrpSpPr>
          <p:grpSpPr>
            <a:xfrm rot="-5400000">
              <a:off x="-440874" y="2166949"/>
              <a:ext cx="70688" cy="626078"/>
              <a:chOff x="2339446" y="455930"/>
              <a:chExt cx="139700" cy="800100"/>
            </a:xfrm>
          </p:grpSpPr>
          <p:cxnSp>
            <p:nvCxnSpPr>
              <p:cNvPr id="2139" name="Google Shape;2139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40" name="Google Shape;2140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41" name="Google Shape;2141;gb5461c847b_1_2086"/>
            <p:cNvGrpSpPr/>
            <p:nvPr/>
          </p:nvGrpSpPr>
          <p:grpSpPr>
            <a:xfrm rot="-5400000">
              <a:off x="-440874" y="1691370"/>
              <a:ext cx="70688" cy="626078"/>
              <a:chOff x="2339446" y="455930"/>
              <a:chExt cx="139700" cy="800100"/>
            </a:xfrm>
          </p:grpSpPr>
          <p:cxnSp>
            <p:nvCxnSpPr>
              <p:cNvPr id="2142" name="Google Shape;2142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43" name="Google Shape;2143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44" name="Google Shape;2144;gb5461c847b_1_2086"/>
            <p:cNvGrpSpPr/>
            <p:nvPr/>
          </p:nvGrpSpPr>
          <p:grpSpPr>
            <a:xfrm rot="-5400000">
              <a:off x="-440874" y="1215791"/>
              <a:ext cx="70688" cy="626078"/>
              <a:chOff x="2339446" y="455930"/>
              <a:chExt cx="139700" cy="800100"/>
            </a:xfrm>
          </p:grpSpPr>
          <p:cxnSp>
            <p:nvCxnSpPr>
              <p:cNvPr id="2145" name="Google Shape;2145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46" name="Google Shape;2146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47" name="Google Shape;2147;gb5461c847b_1_2086"/>
            <p:cNvGrpSpPr/>
            <p:nvPr/>
          </p:nvGrpSpPr>
          <p:grpSpPr>
            <a:xfrm rot="-5400000">
              <a:off x="-440873" y="740212"/>
              <a:ext cx="70688" cy="626078"/>
              <a:chOff x="2339446" y="455930"/>
              <a:chExt cx="139700" cy="800100"/>
            </a:xfrm>
          </p:grpSpPr>
          <p:cxnSp>
            <p:nvCxnSpPr>
              <p:cNvPr id="2148" name="Google Shape;2148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49" name="Google Shape;2149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150" name="Google Shape;2150;gb5461c847b_1_2086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1" name="Google Shape;2151;gb5461c847b_1_2086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152" name="Google Shape;2152;gb5461c847b_1_2086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2153" name="Google Shape;2153;gb5461c847b_1_2086"/>
            <p:cNvGrpSpPr/>
            <p:nvPr/>
          </p:nvGrpSpPr>
          <p:grpSpPr>
            <a:xfrm rot="-5400000">
              <a:off x="-421394" y="5495990"/>
              <a:ext cx="70688" cy="626078"/>
              <a:chOff x="1416580" y="455930"/>
              <a:chExt cx="139700" cy="800100"/>
            </a:xfrm>
          </p:grpSpPr>
          <p:cxnSp>
            <p:nvCxnSpPr>
              <p:cNvPr id="2154" name="Google Shape;2154;gb5461c847b_1_208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55" name="Google Shape;2155;gb5461c847b_1_208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56" name="Google Shape;2156;gb5461c847b_1_2086"/>
            <p:cNvGrpSpPr/>
            <p:nvPr/>
          </p:nvGrpSpPr>
          <p:grpSpPr>
            <a:xfrm rot="-5400000">
              <a:off x="-440874" y="5020423"/>
              <a:ext cx="70688" cy="626078"/>
              <a:chOff x="2339446" y="455930"/>
              <a:chExt cx="139700" cy="800100"/>
            </a:xfrm>
          </p:grpSpPr>
          <p:cxnSp>
            <p:nvCxnSpPr>
              <p:cNvPr id="2157" name="Google Shape;2157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58" name="Google Shape;2158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59" name="Google Shape;2159;gb5461c847b_1_2086"/>
            <p:cNvGrpSpPr/>
            <p:nvPr/>
          </p:nvGrpSpPr>
          <p:grpSpPr>
            <a:xfrm rot="-5400000">
              <a:off x="-440874" y="4544845"/>
              <a:ext cx="70688" cy="626078"/>
              <a:chOff x="2339446" y="455930"/>
              <a:chExt cx="139700" cy="800100"/>
            </a:xfrm>
          </p:grpSpPr>
          <p:cxnSp>
            <p:nvCxnSpPr>
              <p:cNvPr id="2160" name="Google Shape;2160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61" name="Google Shape;2161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62" name="Google Shape;2162;gb5461c847b_1_2086"/>
            <p:cNvGrpSpPr/>
            <p:nvPr/>
          </p:nvGrpSpPr>
          <p:grpSpPr>
            <a:xfrm rot="-5400000">
              <a:off x="-440874" y="4069265"/>
              <a:ext cx="70688" cy="626078"/>
              <a:chOff x="2339446" y="455930"/>
              <a:chExt cx="139700" cy="800100"/>
            </a:xfrm>
          </p:grpSpPr>
          <p:cxnSp>
            <p:nvCxnSpPr>
              <p:cNvPr id="2163" name="Google Shape;2163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64" name="Google Shape;2164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65" name="Google Shape;2165;gb5461c847b_1_2086"/>
            <p:cNvGrpSpPr/>
            <p:nvPr/>
          </p:nvGrpSpPr>
          <p:grpSpPr>
            <a:xfrm rot="-5400000">
              <a:off x="-440874" y="3593686"/>
              <a:ext cx="70688" cy="626078"/>
              <a:chOff x="2339446" y="455930"/>
              <a:chExt cx="139700" cy="800100"/>
            </a:xfrm>
          </p:grpSpPr>
          <p:cxnSp>
            <p:nvCxnSpPr>
              <p:cNvPr id="2166" name="Google Shape;2166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67" name="Google Shape;2167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68" name="Google Shape;2168;gb5461c847b_1_2086"/>
            <p:cNvGrpSpPr/>
            <p:nvPr/>
          </p:nvGrpSpPr>
          <p:grpSpPr>
            <a:xfrm rot="-5400000">
              <a:off x="-440874" y="3118107"/>
              <a:ext cx="70688" cy="626078"/>
              <a:chOff x="2339446" y="455930"/>
              <a:chExt cx="139700" cy="800100"/>
            </a:xfrm>
          </p:grpSpPr>
          <p:cxnSp>
            <p:nvCxnSpPr>
              <p:cNvPr id="2169" name="Google Shape;2169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70" name="Google Shape;2170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71" name="Google Shape;2171;gb5461c847b_1_2086"/>
            <p:cNvGrpSpPr/>
            <p:nvPr/>
          </p:nvGrpSpPr>
          <p:grpSpPr>
            <a:xfrm rot="-5400000">
              <a:off x="-440874" y="2642529"/>
              <a:ext cx="70688" cy="626078"/>
              <a:chOff x="2339446" y="455930"/>
              <a:chExt cx="139700" cy="800100"/>
            </a:xfrm>
          </p:grpSpPr>
          <p:cxnSp>
            <p:nvCxnSpPr>
              <p:cNvPr id="2172" name="Google Shape;2172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73" name="Google Shape;2173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74" name="Google Shape;2174;gb5461c847b_1_2086"/>
            <p:cNvGrpSpPr/>
            <p:nvPr/>
          </p:nvGrpSpPr>
          <p:grpSpPr>
            <a:xfrm rot="-5400000">
              <a:off x="-440874" y="2166949"/>
              <a:ext cx="70688" cy="626078"/>
              <a:chOff x="2339446" y="455930"/>
              <a:chExt cx="139700" cy="800100"/>
            </a:xfrm>
          </p:grpSpPr>
          <p:cxnSp>
            <p:nvCxnSpPr>
              <p:cNvPr id="2175" name="Google Shape;2175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76" name="Google Shape;2176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77" name="Google Shape;2177;gb5461c847b_1_2086"/>
            <p:cNvGrpSpPr/>
            <p:nvPr/>
          </p:nvGrpSpPr>
          <p:grpSpPr>
            <a:xfrm rot="-5400000">
              <a:off x="-440874" y="1691370"/>
              <a:ext cx="70688" cy="626078"/>
              <a:chOff x="2339446" y="455930"/>
              <a:chExt cx="139700" cy="800100"/>
            </a:xfrm>
          </p:grpSpPr>
          <p:cxnSp>
            <p:nvCxnSpPr>
              <p:cNvPr id="2178" name="Google Shape;2178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79" name="Google Shape;2179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80" name="Google Shape;2180;gb5461c847b_1_2086"/>
            <p:cNvGrpSpPr/>
            <p:nvPr/>
          </p:nvGrpSpPr>
          <p:grpSpPr>
            <a:xfrm rot="-5400000">
              <a:off x="-440874" y="1215791"/>
              <a:ext cx="70688" cy="626078"/>
              <a:chOff x="2339446" y="455930"/>
              <a:chExt cx="139700" cy="800100"/>
            </a:xfrm>
          </p:grpSpPr>
          <p:cxnSp>
            <p:nvCxnSpPr>
              <p:cNvPr id="2181" name="Google Shape;2181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82" name="Google Shape;2182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83" name="Google Shape;2183;gb5461c847b_1_2086"/>
            <p:cNvGrpSpPr/>
            <p:nvPr/>
          </p:nvGrpSpPr>
          <p:grpSpPr>
            <a:xfrm rot="-5400000">
              <a:off x="-440873" y="740212"/>
              <a:ext cx="70688" cy="626078"/>
              <a:chOff x="2339446" y="455930"/>
              <a:chExt cx="139700" cy="800100"/>
            </a:xfrm>
          </p:grpSpPr>
          <p:cxnSp>
            <p:nvCxnSpPr>
              <p:cNvPr id="2184" name="Google Shape;2184;gb5461c847b_1_208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85" name="Google Shape;2185;gb5461c847b_1_208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186" name="Google Shape;2186;gb5461c847b_1_2086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87" name="Google Shape;2187;gb5461c847b_1_2086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2188" name="Google Shape;2188;gb5461c847b_1_2086"/>
          <p:cNvCxnSpPr/>
          <p:nvPr/>
        </p:nvCxnSpPr>
        <p:spPr>
          <a:xfrm>
            <a:off x="4190967" y="1562100"/>
            <a:ext cx="0" cy="4610100"/>
          </a:xfrm>
          <a:prstGeom prst="straightConnector1">
            <a:avLst/>
          </a:prstGeom>
          <a:noFill/>
          <a:ln w="19050" cap="flat" cmpd="sng">
            <a:solidFill>
              <a:srgbClr val="C7CAD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89" name="Google Shape;2189;gb5461c847b_1_2086"/>
          <p:cNvCxnSpPr/>
          <p:nvPr/>
        </p:nvCxnSpPr>
        <p:spPr>
          <a:xfrm>
            <a:off x="8015990" y="1562100"/>
            <a:ext cx="0" cy="4610100"/>
          </a:xfrm>
          <a:prstGeom prst="straightConnector1">
            <a:avLst/>
          </a:prstGeom>
          <a:noFill/>
          <a:ln w="19050" cap="flat" cmpd="sng">
            <a:solidFill>
              <a:srgbClr val="C7CAD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+ Round Photo-Right Facing">
  <p:cSld name="Quote + Round Photo-Right Facing"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Google Shape;2191;gb5461c847b_1_2243"/>
          <p:cNvSpPr>
            <a:spLocks noGrp="1"/>
          </p:cNvSpPr>
          <p:nvPr>
            <p:ph type="pic" idx="2"/>
          </p:nvPr>
        </p:nvSpPr>
        <p:spPr>
          <a:xfrm>
            <a:off x="653142" y="860294"/>
            <a:ext cx="5290200" cy="5290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2" name="Google Shape;2192;gb5461c847b_1_2243"/>
          <p:cNvSpPr txBox="1">
            <a:spLocks noGrp="1"/>
          </p:cNvSpPr>
          <p:nvPr>
            <p:ph type="body" idx="1"/>
          </p:nvPr>
        </p:nvSpPr>
        <p:spPr>
          <a:xfrm>
            <a:off x="6138862" y="2645228"/>
            <a:ext cx="5411700" cy="21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880"/>
              <a:buFont typeface="Arial"/>
              <a:buNone/>
              <a:defRPr sz="3200"/>
            </a:lvl2pPr>
            <a:lvl3pPr marL="1371600" lvl="2" indent="-38861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520"/>
              <a:buChar char="•"/>
              <a:defRPr sz="2800"/>
            </a:lvl3pPr>
            <a:lvl4pPr marL="1828800" lvl="3" indent="-381000" algn="l">
              <a:lnSpc>
                <a:spcPct val="63333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  <a:defRPr sz="2400"/>
            </a:lvl4pPr>
            <a:lvl5pPr marL="2286000" lvl="4" indent="-228600" algn="l">
              <a:lnSpc>
                <a:spcPct val="76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None/>
              <a:defRPr sz="2000"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+ Square Photo-Left Facing">
  <p:cSld name="Quote + Square Photo-Left Facing"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gb5461c847b_1_2246"/>
          <p:cNvSpPr txBox="1">
            <a:spLocks noGrp="1"/>
          </p:cNvSpPr>
          <p:nvPr>
            <p:ph type="body" idx="1"/>
          </p:nvPr>
        </p:nvSpPr>
        <p:spPr>
          <a:xfrm>
            <a:off x="487362" y="2645228"/>
            <a:ext cx="5411700" cy="21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880"/>
              <a:buFont typeface="Arial"/>
              <a:buNone/>
              <a:defRPr sz="3200"/>
            </a:lvl2pPr>
            <a:lvl3pPr marL="1371600" lvl="2" indent="-38861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520"/>
              <a:buChar char="•"/>
              <a:defRPr sz="2800"/>
            </a:lvl3pPr>
            <a:lvl4pPr marL="1828800" lvl="3" indent="-381000" algn="l">
              <a:lnSpc>
                <a:spcPct val="63333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  <a:defRPr sz="2400"/>
            </a:lvl4pPr>
            <a:lvl5pPr marL="2286000" lvl="4" indent="-228600" algn="l">
              <a:lnSpc>
                <a:spcPct val="76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None/>
              <a:defRPr sz="2000"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5" name="Google Shape;2195;gb5461c847b_1_2246"/>
          <p:cNvSpPr>
            <a:spLocks noGrp="1"/>
          </p:cNvSpPr>
          <p:nvPr>
            <p:ph type="pic" idx="2"/>
          </p:nvPr>
        </p:nvSpPr>
        <p:spPr>
          <a:xfrm>
            <a:off x="6094412" y="0"/>
            <a:ext cx="6094500" cy="6858000"/>
          </a:xfrm>
          <a:prstGeom prst="rect">
            <a:avLst/>
          </a:prstGeom>
          <a:solidFill>
            <a:srgbClr val="D0D2D4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ktop product view - white">
  <p:cSld name="Desktop product view - white">
    <p:bg>
      <p:bgPr>
        <a:solidFill>
          <a:schemeClr val="lt1"/>
        </a:solidFill>
        <a:effectLst/>
      </p:bgPr>
    </p:bg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gb5461c847b_1_2249"/>
          <p:cNvSpPr txBox="1">
            <a:spLocks noGrp="1"/>
          </p:cNvSpPr>
          <p:nvPr>
            <p:ph type="title"/>
          </p:nvPr>
        </p:nvSpPr>
        <p:spPr>
          <a:xfrm>
            <a:off x="-1" y="457200"/>
            <a:ext cx="121887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8" name="Google Shape;2198;gb5461c847b_1_2249"/>
          <p:cNvSpPr/>
          <p:nvPr/>
        </p:nvSpPr>
        <p:spPr>
          <a:xfrm>
            <a:off x="1480747" y="1359554"/>
            <a:ext cx="9220200" cy="57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9" name="Google Shape;2199;gb5461c847b_1_22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2218" y="1215294"/>
            <a:ext cx="9622594" cy="6472339"/>
          </a:xfrm>
          <a:prstGeom prst="rect">
            <a:avLst/>
          </a:prstGeom>
          <a:noFill/>
          <a:ln>
            <a:noFill/>
          </a:ln>
          <a:effectLst>
            <a:outerShdw blurRad="127000" dist="12700" dir="16200000" rotWithShape="0">
              <a:srgbClr val="000000">
                <a:alpha val="28627"/>
              </a:srgbClr>
            </a:outerShdw>
          </a:effectLst>
        </p:spPr>
      </p:pic>
      <p:sp>
        <p:nvSpPr>
          <p:cNvPr id="2200" name="Google Shape;2200;gb5461c847b_1_2249"/>
          <p:cNvSpPr>
            <a:spLocks noGrp="1"/>
          </p:cNvSpPr>
          <p:nvPr>
            <p:ph type="pic" idx="2"/>
          </p:nvPr>
        </p:nvSpPr>
        <p:spPr>
          <a:xfrm>
            <a:off x="1512901" y="1571527"/>
            <a:ext cx="9130800" cy="5687700"/>
          </a:xfrm>
          <a:prstGeom prst="rect">
            <a:avLst/>
          </a:prstGeom>
          <a:solidFill>
            <a:srgbClr val="FCFDFC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C7CAD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C7CA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Column">
  <p:cSld name="1-Column"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gb5461c847b_1_2254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3" name="Google Shape;2203;gb5461c847b_1_2254"/>
          <p:cNvSpPr txBox="1">
            <a:spLocks noGrp="1"/>
          </p:cNvSpPr>
          <p:nvPr>
            <p:ph type="body" idx="1"/>
          </p:nvPr>
        </p:nvSpPr>
        <p:spPr>
          <a:xfrm>
            <a:off x="514238" y="1572986"/>
            <a:ext cx="111075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33146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Char char="•"/>
              <a:defRPr/>
            </a:lvl3pPr>
            <a:lvl4pPr marL="1828800" lvl="3" indent="-3429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2286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SzPts val="1620"/>
              <a:buNone/>
              <a:defRPr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Column with bang box">
  <p:cSld name="1-Column with bang box"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Google Shape;2205;gb5461c847b_1_2257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6" name="Google Shape;2206;gb5461c847b_1_2257"/>
          <p:cNvSpPr txBox="1"/>
          <p:nvPr/>
        </p:nvSpPr>
        <p:spPr>
          <a:xfrm>
            <a:off x="597395" y="5715000"/>
            <a:ext cx="10983300" cy="457200"/>
          </a:xfrm>
          <a:prstGeom prst="rect">
            <a:avLst/>
          </a:prstGeom>
          <a:solidFill>
            <a:srgbClr val="F0F2F4"/>
          </a:solidFill>
          <a:ln w="25400" cap="rnd" cmpd="sng">
            <a:solidFill>
              <a:srgbClr val="B9BC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endParaRPr sz="1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gb5461c847b_1_2257"/>
          <p:cNvSpPr txBox="1">
            <a:spLocks noGrp="1"/>
          </p:cNvSpPr>
          <p:nvPr>
            <p:ph type="body" idx="1"/>
          </p:nvPr>
        </p:nvSpPr>
        <p:spPr>
          <a:xfrm>
            <a:off x="514238" y="1572986"/>
            <a:ext cx="111075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33146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Char char="•"/>
              <a:defRPr/>
            </a:lvl3pPr>
            <a:lvl4pPr marL="1828800" lvl="3" indent="-3429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2286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SzPts val="1620"/>
              <a:buNone/>
              <a:defRPr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8" name="Google Shape;2208;gb5461c847b_1_2257"/>
          <p:cNvSpPr txBox="1">
            <a:spLocks noGrp="1"/>
          </p:cNvSpPr>
          <p:nvPr>
            <p:ph type="body" idx="2"/>
          </p:nvPr>
        </p:nvSpPr>
        <p:spPr>
          <a:xfrm>
            <a:off x="619125" y="5771198"/>
            <a:ext cx="10961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33146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Char char="•"/>
              <a:defRPr/>
            </a:lvl3pPr>
            <a:lvl4pPr marL="1828800" lvl="3" indent="-3429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2286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SzPts val="1620"/>
              <a:buNone/>
              <a:defRPr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ed visual with subtitle">
  <p:cSld name="Captioned visual with subtitle"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b5461c847b_1_2262"/>
          <p:cNvSpPr txBox="1">
            <a:spLocks noGrp="1"/>
          </p:cNvSpPr>
          <p:nvPr>
            <p:ph type="body" idx="1"/>
          </p:nvPr>
        </p:nvSpPr>
        <p:spPr>
          <a:xfrm>
            <a:off x="8227896" y="1562100"/>
            <a:ext cx="3378600" cy="4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>
                <a:solidFill>
                  <a:srgbClr val="000000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Char char="•"/>
              <a:defRPr sz="1600">
                <a:solidFill>
                  <a:srgbClr val="000000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 sz="1600">
                <a:solidFill>
                  <a:srgbClr val="000000"/>
                </a:solidFill>
              </a:defRPr>
            </a:lvl4pPr>
            <a:lvl5pPr marL="2286000" lvl="4" indent="-2286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SzPts val="1260"/>
              <a:buFont typeface="Arial"/>
              <a:buNone/>
              <a:defRPr sz="1400"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1" name="Google Shape;2211;gb5461c847b_1_2262"/>
          <p:cNvSpPr txBox="1">
            <a:spLocks noGrp="1"/>
          </p:cNvSpPr>
          <p:nvPr>
            <p:ph type="body" idx="2"/>
          </p:nvPr>
        </p:nvSpPr>
        <p:spPr>
          <a:xfrm>
            <a:off x="610447" y="1562100"/>
            <a:ext cx="72405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1">
                <a:solidFill>
                  <a:srgbClr val="D8D8D8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710"/>
              <a:buFont typeface="Arial"/>
              <a:buNone/>
              <a:defRPr sz="1900"/>
            </a:lvl2pPr>
            <a:lvl3pPr marL="1371600" lvl="2" indent="-337185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10"/>
              <a:buChar char="•"/>
              <a:defRPr sz="1900"/>
            </a:lvl3pPr>
            <a:lvl4pPr marL="1828800" lvl="3" indent="-34925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–"/>
              <a:defRPr sz="1900"/>
            </a:lvl4pPr>
            <a:lvl5pPr marL="2286000" lvl="4" indent="-228600" algn="l">
              <a:lnSpc>
                <a:spcPct val="101333"/>
              </a:lnSpc>
              <a:spcBef>
                <a:spcPts val="400"/>
              </a:spcBef>
              <a:spcAft>
                <a:spcPts val="0"/>
              </a:spcAft>
              <a:buSzPts val="1350"/>
              <a:buFont typeface="Arial"/>
              <a:buNone/>
              <a:defRPr sz="1500"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2" name="Google Shape;2212;gb5461c847b_1_2262"/>
          <p:cNvSpPr txBox="1">
            <a:spLocks noGrp="1"/>
          </p:cNvSpPr>
          <p:nvPr>
            <p:ph type="body" idx="3"/>
          </p:nvPr>
        </p:nvSpPr>
        <p:spPr>
          <a:xfrm>
            <a:off x="501173" y="969816"/>
            <a:ext cx="1110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86B71"/>
              </a:buClr>
              <a:buSzPts val="2000"/>
              <a:buFont typeface="Arial"/>
              <a:buNone/>
              <a:defRPr sz="2000" b="0" i="0">
                <a:solidFill>
                  <a:srgbClr val="686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3" name="Google Shape;2213;gb5461c847b_1_2262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- Dark Gray with Eyebrow">
  <p:cSld name="Divider- Dark Gray with Eyebrow">
    <p:bg>
      <p:bgPr>
        <a:solidFill>
          <a:srgbClr val="45474B"/>
        </a:solidFill>
        <a:effectLst/>
      </p:bgPr>
    </p:bg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4"/>
          <p:cNvSpPr txBox="1">
            <a:spLocks noGrp="1"/>
          </p:cNvSpPr>
          <p:nvPr>
            <p:ph type="title"/>
          </p:nvPr>
        </p:nvSpPr>
        <p:spPr>
          <a:xfrm>
            <a:off x="497563" y="2858472"/>
            <a:ext cx="9227400" cy="1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44"/>
          <p:cNvSpPr txBox="1">
            <a:spLocks noGrp="1"/>
          </p:cNvSpPr>
          <p:nvPr>
            <p:ph type="body" idx="1"/>
          </p:nvPr>
        </p:nvSpPr>
        <p:spPr>
          <a:xfrm>
            <a:off x="531811" y="2699253"/>
            <a:ext cx="76440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>
                <a:solidFill>
                  <a:schemeClr val="lt1"/>
                </a:solidFill>
              </a:defRPr>
            </a:lvl2pPr>
            <a:lvl3pPr marL="1371600" lvl="2" indent="-331469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2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20"/>
              <a:buFont typeface="Arial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599" name="Google Shape;599;p44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600" name="Google Shape;600;p44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601" name="Google Shape;601;p44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2" name="Google Shape;602;p44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03" name="Google Shape;603;p44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04" name="Google Shape;604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5" name="Google Shape;605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06" name="Google Shape;606;p44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07" name="Google Shape;607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8" name="Google Shape;608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09" name="Google Shape;609;p44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10" name="Google Shape;610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11" name="Google Shape;611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12" name="Google Shape;612;p44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13" name="Google Shape;613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14" name="Google Shape;614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15" name="Google Shape;615;p44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16" name="Google Shape;616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17" name="Google Shape;617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18" name="Google Shape;618;p44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19" name="Google Shape;619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0" name="Google Shape;620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21" name="Google Shape;621;p44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22" name="Google Shape;622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3" name="Google Shape;623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24" name="Google Shape;624;p44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25" name="Google Shape;625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6" name="Google Shape;626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27" name="Google Shape;627;p44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28" name="Google Shape;628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9" name="Google Shape;629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30" name="Google Shape;630;p44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31" name="Google Shape;631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2" name="Google Shape;632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633" name="Google Shape;633;p44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34" name="Google Shape;634;p44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35" name="Google Shape;635;p44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636" name="Google Shape;636;p44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637" name="Google Shape;637;p44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8" name="Google Shape;638;p44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39" name="Google Shape;639;p44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40" name="Google Shape;640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1" name="Google Shape;641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42" name="Google Shape;642;p44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43" name="Google Shape;643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4" name="Google Shape;644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45" name="Google Shape;645;p44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46" name="Google Shape;646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7" name="Google Shape;647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48" name="Google Shape;648;p44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49" name="Google Shape;649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0" name="Google Shape;650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51" name="Google Shape;651;p44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52" name="Google Shape;652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3" name="Google Shape;653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54" name="Google Shape;654;p44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55" name="Google Shape;655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6" name="Google Shape;656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57" name="Google Shape;657;p44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58" name="Google Shape;658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9" name="Google Shape;659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60" name="Google Shape;660;p44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61" name="Google Shape;661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62" name="Google Shape;662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63" name="Google Shape;663;p44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64" name="Google Shape;664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65" name="Google Shape;665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66" name="Google Shape;666;p44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67" name="Google Shape;667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68" name="Google Shape;668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669" name="Google Shape;669;p44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0" name="Google Shape;670;p44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71" name="Google Shape;671;p44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672" name="Google Shape;672;p44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673" name="Google Shape;673;p44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74" name="Google Shape;674;p44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75" name="Google Shape;675;p44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676" name="Google Shape;676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77" name="Google Shape;677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78" name="Google Shape;678;p44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679" name="Google Shape;679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80" name="Google Shape;680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81" name="Google Shape;681;p44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682" name="Google Shape;682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83" name="Google Shape;683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84" name="Google Shape;684;p44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685" name="Google Shape;685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86" name="Google Shape;686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87" name="Google Shape;687;p44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688" name="Google Shape;688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89" name="Google Shape;689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90" name="Google Shape;690;p44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691" name="Google Shape;691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92" name="Google Shape;692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93" name="Google Shape;693;p44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694" name="Google Shape;694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95" name="Google Shape;695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96" name="Google Shape;696;p44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697" name="Google Shape;697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98" name="Google Shape;698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99" name="Google Shape;699;p44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700" name="Google Shape;700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01" name="Google Shape;701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02" name="Google Shape;702;p44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703" name="Google Shape;703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04" name="Google Shape;704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705" name="Google Shape;705;p44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06" name="Google Shape;706;p44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707" name="Google Shape;707;p44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708" name="Google Shape;708;p44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709" name="Google Shape;709;p44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0" name="Google Shape;710;p44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11" name="Google Shape;711;p44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712" name="Google Shape;712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3" name="Google Shape;713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14" name="Google Shape;714;p44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715" name="Google Shape;715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6" name="Google Shape;716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17" name="Google Shape;717;p44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718" name="Google Shape;718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9" name="Google Shape;719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20" name="Google Shape;720;p44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721" name="Google Shape;721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22" name="Google Shape;722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23" name="Google Shape;723;p44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724" name="Google Shape;724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25" name="Google Shape;725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26" name="Google Shape;726;p44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727" name="Google Shape;727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28" name="Google Shape;728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29" name="Google Shape;729;p44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730" name="Google Shape;730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1" name="Google Shape;731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32" name="Google Shape;732;p44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733" name="Google Shape;733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4" name="Google Shape;734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35" name="Google Shape;735;p44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736" name="Google Shape;736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7" name="Google Shape;737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38" name="Google Shape;738;p44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739" name="Google Shape;739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0" name="Google Shape;740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741" name="Google Shape;741;p44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42" name="Google Shape;742;p44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ubtitle Captioned Visual">
  <p:cSld name="1_Subtitle Captioned Visual"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Google Shape;2215;gb5461c847b_1_2267"/>
          <p:cNvSpPr txBox="1">
            <a:spLocks noGrp="1"/>
          </p:cNvSpPr>
          <p:nvPr>
            <p:ph type="body" idx="1"/>
          </p:nvPr>
        </p:nvSpPr>
        <p:spPr>
          <a:xfrm>
            <a:off x="529635" y="1562100"/>
            <a:ext cx="3378600" cy="4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>
                <a:solidFill>
                  <a:srgbClr val="000000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Char char="•"/>
              <a:defRPr sz="1600">
                <a:solidFill>
                  <a:srgbClr val="000000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 sz="1600">
                <a:solidFill>
                  <a:srgbClr val="000000"/>
                </a:solidFill>
              </a:defRPr>
            </a:lvl4pPr>
            <a:lvl5pPr marL="2286000" lvl="4" indent="-2286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SzPts val="1260"/>
              <a:buFont typeface="Arial"/>
              <a:buNone/>
              <a:defRPr sz="1400"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6" name="Google Shape;2216;gb5461c847b_1_2267"/>
          <p:cNvSpPr txBox="1">
            <a:spLocks noGrp="1"/>
          </p:cNvSpPr>
          <p:nvPr>
            <p:ph type="body" idx="2"/>
          </p:nvPr>
        </p:nvSpPr>
        <p:spPr>
          <a:xfrm>
            <a:off x="4340372" y="1562100"/>
            <a:ext cx="72405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1">
                <a:solidFill>
                  <a:srgbClr val="D8D8D8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710"/>
              <a:buFont typeface="Arial"/>
              <a:buNone/>
              <a:defRPr sz="1900"/>
            </a:lvl2pPr>
            <a:lvl3pPr marL="1371600" lvl="2" indent="-337185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10"/>
              <a:buChar char="•"/>
              <a:defRPr sz="1900"/>
            </a:lvl3pPr>
            <a:lvl4pPr marL="1828800" lvl="3" indent="-34925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–"/>
              <a:defRPr sz="1900"/>
            </a:lvl4pPr>
            <a:lvl5pPr marL="2286000" lvl="4" indent="-228600" algn="l">
              <a:lnSpc>
                <a:spcPct val="101333"/>
              </a:lnSpc>
              <a:spcBef>
                <a:spcPts val="400"/>
              </a:spcBef>
              <a:spcAft>
                <a:spcPts val="0"/>
              </a:spcAft>
              <a:buSzPts val="1350"/>
              <a:buFont typeface="Arial"/>
              <a:buNone/>
              <a:defRPr sz="1500"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7" name="Google Shape;2217;gb5461c847b_1_2267"/>
          <p:cNvSpPr txBox="1">
            <a:spLocks noGrp="1"/>
          </p:cNvSpPr>
          <p:nvPr>
            <p:ph type="body" idx="3"/>
          </p:nvPr>
        </p:nvSpPr>
        <p:spPr>
          <a:xfrm>
            <a:off x="501173" y="969816"/>
            <a:ext cx="1110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86B71"/>
              </a:buClr>
              <a:buSzPts val="2000"/>
              <a:buFont typeface="Arial"/>
              <a:buNone/>
              <a:defRPr sz="2000" b="0" i="0">
                <a:solidFill>
                  <a:srgbClr val="686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8" name="Google Shape;2218;gb5461c847b_1_2267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C626B5A-885E-074C-9F5C-D09376A7B2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5063693"/>
            <a:ext cx="7083174" cy="1176193"/>
          </a:xfrm>
          <a:prstGeom prst="rect">
            <a:avLst/>
          </a:prstGeom>
          <a:noFill/>
        </p:spPr>
        <p:txBody>
          <a:bodyPr lIns="91440" anchor="t" anchorCtr="0">
            <a:noAutofit/>
          </a:bodyPr>
          <a:lstStyle>
            <a:lvl1pPr marL="0" indent="0">
              <a:buFontTx/>
              <a:buNone/>
              <a:defRPr lang="en-US" sz="2298" b="0" i="0" kern="1200" cap="none" spc="-31" baseline="0" dirty="0">
                <a:solidFill>
                  <a:schemeClr val="tx1"/>
                </a:solidFill>
                <a:latin typeface="+mn-lt"/>
                <a:ea typeface="+mn-ea"/>
                <a:cs typeface="Avenir Next Demi Bold"/>
              </a:defRPr>
            </a:lvl1pPr>
            <a:lvl2pPr marL="456816" indent="0">
              <a:buFontTx/>
              <a:buNone/>
              <a:defRPr sz="1500">
                <a:solidFill>
                  <a:schemeClr val="bg1"/>
                </a:solidFill>
              </a:defRPr>
            </a:lvl2pPr>
            <a:lvl3pPr marL="913635" indent="0">
              <a:buFontTx/>
              <a:buNone/>
              <a:defRPr sz="1500">
                <a:solidFill>
                  <a:schemeClr val="bg1"/>
                </a:solidFill>
              </a:defRPr>
            </a:lvl3pPr>
            <a:lvl4pPr marL="1370451" indent="0">
              <a:buFontTx/>
              <a:buNone/>
              <a:defRPr sz="1500">
                <a:solidFill>
                  <a:schemeClr val="bg1"/>
                </a:solidFill>
              </a:defRPr>
            </a:lvl4pPr>
            <a:lvl5pPr marL="1827265" indent="0">
              <a:buFontTx/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an author</a:t>
            </a:r>
          </a:p>
        </p:txBody>
      </p:sp>
      <p:sp>
        <p:nvSpPr>
          <p:cNvPr id="10" name="Title 18">
            <a:extLst>
              <a:ext uri="{FF2B5EF4-FFF2-40B4-BE49-F238E27FC236}">
                <a16:creationId xmlns:a16="http://schemas.microsoft.com/office/drawing/2014/main" id="{994B3A48-16CA-3447-8CAD-ED0ACCBAB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" y="1974971"/>
            <a:ext cx="8712798" cy="24372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lvl1pPr marL="0" indent="0">
              <a:lnSpc>
                <a:spcPct val="95000"/>
              </a:lnSpc>
              <a:tabLst>
                <a:tab pos="7480300" algn="l"/>
              </a:tabLst>
              <a:defRPr sz="7000" b="1" i="0" cap="none" spc="-31" baseline="0">
                <a:solidFill>
                  <a:srgbClr val="000000"/>
                </a:solidFill>
                <a:latin typeface="AvenirNext forINTUIT" panose="020B0503020202020204" pitchFamily="34" charset="77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C738305B-6161-D142-A8EB-BD28F809AFC5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2920" y="4544568"/>
            <a:ext cx="7083174" cy="335107"/>
          </a:xfrm>
          <a:prstGeom prst="rect">
            <a:avLst/>
          </a:prstGeom>
          <a:noFill/>
        </p:spPr>
        <p:txBody>
          <a:bodyPr lIns="91440" tIns="45705" rIns="91412" bIns="45705" anchor="t" anchorCtr="0">
            <a:noAutofit/>
          </a:bodyPr>
          <a:lstStyle>
            <a:lvl1pPr algn="l">
              <a:defRPr sz="1600" b="0" spc="-31">
                <a:solidFill>
                  <a:srgbClr val="000000"/>
                </a:solidFill>
                <a:latin typeface="AvenirNext forINTUIT" panose="020B0503020202020204" pitchFamily="34" charset="77"/>
              </a:defRPr>
            </a:lvl1pPr>
          </a:lstStyle>
          <a:p>
            <a:fld id="{CB19452C-D69C-8E40-B7CC-EEF562FF4274}" type="datetime4">
              <a:rPr lang="en-US" smtClean="0"/>
              <a:pPr/>
              <a:t>January 27, 2021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C35A81-384E-B248-8FB4-D68AF1A8E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30" y="455178"/>
            <a:ext cx="4543862" cy="60389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BE2228D-5338-B648-951F-E0A07779151E}"/>
              </a:ext>
            </a:extLst>
          </p:cNvPr>
          <p:cNvGrpSpPr/>
          <p:nvPr userDrawn="1"/>
        </p:nvGrpSpPr>
        <p:grpSpPr>
          <a:xfrm>
            <a:off x="608013" y="-385012"/>
            <a:ext cx="10977033" cy="340561"/>
            <a:chOff x="641881" y="-847090"/>
            <a:chExt cx="10917765" cy="8001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A8D4045-AFDB-4448-BB43-68DDE80C94F0}"/>
                </a:ext>
              </a:extLst>
            </p:cNvPr>
            <p:cNvGrpSpPr/>
            <p:nvPr userDrawn="1"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B339F80A-46A3-104A-AFAE-BE51612DB81B}"/>
                  </a:ext>
                </a:extLst>
              </p:cNvPr>
              <p:cNvCxnSpPr/>
              <p:nvPr userDrawn="1"/>
            </p:nvCxnSpPr>
            <p:spPr>
              <a:xfrm>
                <a:off x="1416580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5531F1E-40B5-0C45-B173-1FBE3F90F7F7}"/>
                  </a:ext>
                </a:extLst>
              </p:cNvPr>
              <p:cNvCxnSpPr/>
              <p:nvPr userDrawn="1"/>
            </p:nvCxnSpPr>
            <p:spPr>
              <a:xfrm>
                <a:off x="1556280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D1F88A-0AA9-7245-B16D-589A770CF360}"/>
                </a:ext>
              </a:extLst>
            </p:cNvPr>
            <p:cNvGrpSpPr/>
            <p:nvPr userDrawn="1"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8A008C6-7CE1-4F4C-B4D8-CA0A1E55877E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CB150307-84C9-8A4E-B2D1-4444D55EC84B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089D33C-39B9-B04E-AE7E-93E9D54AC55F}"/>
                </a:ext>
              </a:extLst>
            </p:cNvPr>
            <p:cNvGrpSpPr/>
            <p:nvPr userDrawn="1"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D51608D-18DD-F340-996E-B5A8CC4C6C7B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3839395-11C0-CA46-8D78-A1AC4B59A519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80B7D79-F92D-C245-8CD6-07C580E6CE6B}"/>
                </a:ext>
              </a:extLst>
            </p:cNvPr>
            <p:cNvGrpSpPr/>
            <p:nvPr userDrawn="1"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4468E50-951F-1349-8601-E5A160379A28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D2FDCA0-8653-634D-888C-510674B5C990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CC065E3-8744-DB42-9E3F-910220BFB246}"/>
                </a:ext>
              </a:extLst>
            </p:cNvPr>
            <p:cNvGrpSpPr/>
            <p:nvPr userDrawn="1"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F775E42-BEBB-E240-B23E-20DA97C56FC3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1C7C12F-8233-D648-86E5-5E6296543BC5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44ED97F-D8A0-CA49-AF24-4581A6F6CD76}"/>
                </a:ext>
              </a:extLst>
            </p:cNvPr>
            <p:cNvGrpSpPr/>
            <p:nvPr userDrawn="1"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D0558B7-667E-3D41-9993-E1AE36940C7A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9C0C89E-694E-D546-A965-89E751260678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162609D-FC25-CC47-8045-BD89470352FD}"/>
                </a:ext>
              </a:extLst>
            </p:cNvPr>
            <p:cNvGrpSpPr/>
            <p:nvPr userDrawn="1"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BD00090-3BA0-D94E-A756-950A84D01281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ECF4E7D-7B2E-F64D-A7D0-E9A213839241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2451082-602D-CF49-8E86-A016BDA2F1BD}"/>
                </a:ext>
              </a:extLst>
            </p:cNvPr>
            <p:cNvGrpSpPr/>
            <p:nvPr userDrawn="1"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BBF1BEE-7949-B148-94AC-CD2F35A1F3F6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CC3FD95-FA64-5644-8B43-B021BE55820D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C50F565-3889-AC4F-B76B-72566DC1699B}"/>
                </a:ext>
              </a:extLst>
            </p:cNvPr>
            <p:cNvGrpSpPr/>
            <p:nvPr userDrawn="1"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619C3E0-82E9-3343-B9D9-FF167AB32F45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A7D9C99-6CCE-BC40-8966-C9D196728A1A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868885C-6C0D-2E49-B690-34F3869165AC}"/>
                </a:ext>
              </a:extLst>
            </p:cNvPr>
            <p:cNvGrpSpPr/>
            <p:nvPr userDrawn="1"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8BA9C07-0ABD-894B-A223-C9FFD203922B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85A62D2-E620-574D-8BBC-6150E5F1A3ED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752DAF3-5DDD-664F-B253-4204579479DB}"/>
                </a:ext>
              </a:extLst>
            </p:cNvPr>
            <p:cNvGrpSpPr/>
            <p:nvPr userDrawn="1"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04FA187-353E-5A4B-9BB5-9D6373240A45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9FF7150-609F-F847-BF99-43AF760EEFC6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7F49DA5-FF05-4344-B78E-47EF30E41087}"/>
                </a:ext>
              </a:extLst>
            </p:cNvPr>
            <p:cNvCxnSpPr/>
            <p:nvPr userDrawn="1"/>
          </p:nvCxnSpPr>
          <p:spPr>
            <a:xfrm>
              <a:off x="11559646" y="-847090"/>
              <a:ext cx="0" cy="800100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B15B614-C2D6-1248-A3FF-5FC2C424A00E}"/>
                </a:ext>
              </a:extLst>
            </p:cNvPr>
            <p:cNvCxnSpPr/>
            <p:nvPr userDrawn="1"/>
          </p:nvCxnSpPr>
          <p:spPr>
            <a:xfrm>
              <a:off x="641881" y="-847090"/>
              <a:ext cx="0" cy="800100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F988F6C-AE8A-3F45-BCE8-42585EE3B2A1}"/>
              </a:ext>
            </a:extLst>
          </p:cNvPr>
          <p:cNvGrpSpPr/>
          <p:nvPr userDrawn="1"/>
        </p:nvGrpSpPr>
        <p:grpSpPr>
          <a:xfrm>
            <a:off x="608013" y="6946900"/>
            <a:ext cx="10977033" cy="340569"/>
            <a:chOff x="641881" y="-847090"/>
            <a:chExt cx="10917765" cy="80010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6B01679-18DF-DF48-A0AA-2B4EB998F0F0}"/>
                </a:ext>
              </a:extLst>
            </p:cNvPr>
            <p:cNvGrpSpPr/>
            <p:nvPr userDrawn="1"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EED5A1D9-88A6-B347-B1AD-DE04810DC8B5}"/>
                  </a:ext>
                </a:extLst>
              </p:cNvPr>
              <p:cNvCxnSpPr/>
              <p:nvPr userDrawn="1"/>
            </p:nvCxnSpPr>
            <p:spPr>
              <a:xfrm>
                <a:off x="1416580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867B03B2-BEFE-9548-9176-81B3808FF2F7}"/>
                  </a:ext>
                </a:extLst>
              </p:cNvPr>
              <p:cNvCxnSpPr/>
              <p:nvPr userDrawn="1"/>
            </p:nvCxnSpPr>
            <p:spPr>
              <a:xfrm>
                <a:off x="1556280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043DA19-B2F7-1B44-884E-9AE743944A38}"/>
                </a:ext>
              </a:extLst>
            </p:cNvPr>
            <p:cNvGrpSpPr/>
            <p:nvPr userDrawn="1"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B8109FC-7A33-D343-92CE-FD767D752817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F5929E76-8FC5-B845-A4B1-485CAF38082B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FBD80CA-2277-2242-B44E-B343563BAAE2}"/>
                </a:ext>
              </a:extLst>
            </p:cNvPr>
            <p:cNvGrpSpPr/>
            <p:nvPr userDrawn="1"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DE3C9EE8-6B9E-9444-9EA1-C3A1ECA5BD4B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4EA83C63-3D59-8945-800B-DF7CC280B3A4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FAD274C-AFA3-8C47-81D5-E3036E497412}"/>
                </a:ext>
              </a:extLst>
            </p:cNvPr>
            <p:cNvGrpSpPr/>
            <p:nvPr userDrawn="1"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7319208F-34E5-1442-9E1A-D95AD70C58F2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25B5FF61-83C9-9149-862E-40AA24F10B4C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E4DBA8F-AD0E-B34B-B964-B00A98F0408E}"/>
                </a:ext>
              </a:extLst>
            </p:cNvPr>
            <p:cNvGrpSpPr/>
            <p:nvPr userDrawn="1"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9BC095E-0D1A-FC43-8247-17025BE05A94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2D58CF0-1203-FE47-AC92-4EFA846C0DDE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7707D8A-F0D5-6B4A-8157-32089BD4ED32}"/>
                </a:ext>
              </a:extLst>
            </p:cNvPr>
            <p:cNvGrpSpPr/>
            <p:nvPr userDrawn="1"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28D3EA4A-7816-2A48-8EED-4F7E89E60006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02C423C1-C68B-8C4C-9AE9-5D82C44B0CDC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BC8E63C-1E19-074A-B5A5-443992D15B47}"/>
                </a:ext>
              </a:extLst>
            </p:cNvPr>
            <p:cNvGrpSpPr/>
            <p:nvPr userDrawn="1"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7A0C2BEA-B4F2-2640-AC0B-5FAE0F423B1B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F8AFC703-656F-9F47-AB08-744211E69331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1277028-927E-C047-A5F6-0B0159013F8C}"/>
                </a:ext>
              </a:extLst>
            </p:cNvPr>
            <p:cNvGrpSpPr/>
            <p:nvPr userDrawn="1"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670D0E1-C5F4-5240-BF94-6F19BAADEAF9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AF22B8F-B245-3145-9E4E-E51321397AA6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40F265D-0B7C-7847-9DB4-C2A77515AEF5}"/>
                </a:ext>
              </a:extLst>
            </p:cNvPr>
            <p:cNvGrpSpPr/>
            <p:nvPr userDrawn="1"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44C53D5E-1360-C24C-A9EC-B4A3A0E3E4F9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9353D5A4-6CDF-8F43-B6C9-E533A76CF828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261DDE9-5361-8F43-9874-80E0E266FEAD}"/>
                </a:ext>
              </a:extLst>
            </p:cNvPr>
            <p:cNvGrpSpPr/>
            <p:nvPr userDrawn="1"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76DFBBDF-BAB8-7D4A-A881-38E375148C10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7CFCEC2F-E489-0243-BA1C-334FFDE7FA5D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F5E8769-DD0A-564E-8F31-DCBC08ADD904}"/>
                </a:ext>
              </a:extLst>
            </p:cNvPr>
            <p:cNvGrpSpPr/>
            <p:nvPr userDrawn="1"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ACB2ABBB-9DEF-774C-84B1-AC79C59D1AAF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E7886380-4E52-0241-800C-2A5A83BE279B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DF35694-A843-7C49-B5BD-387B0B9696CE}"/>
                </a:ext>
              </a:extLst>
            </p:cNvPr>
            <p:cNvCxnSpPr/>
            <p:nvPr userDrawn="1"/>
          </p:nvCxnSpPr>
          <p:spPr>
            <a:xfrm>
              <a:off x="11559646" y="-847090"/>
              <a:ext cx="0" cy="800100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CEFD469-86C0-3643-B18F-5B6D826415E3}"/>
                </a:ext>
              </a:extLst>
            </p:cNvPr>
            <p:cNvCxnSpPr/>
            <p:nvPr userDrawn="1"/>
          </p:nvCxnSpPr>
          <p:spPr>
            <a:xfrm>
              <a:off x="641881" y="-847090"/>
              <a:ext cx="0" cy="800100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A63E65D-6361-5942-B83F-7DF0DB25DC47}"/>
              </a:ext>
            </a:extLst>
          </p:cNvPr>
          <p:cNvGrpSpPr/>
          <p:nvPr userDrawn="1"/>
        </p:nvGrpSpPr>
        <p:grpSpPr>
          <a:xfrm>
            <a:off x="-470034" y="647702"/>
            <a:ext cx="409074" cy="5524498"/>
            <a:chOff x="-718551" y="647702"/>
            <a:chExt cx="645590" cy="5524498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0D73049-EE74-3545-84F1-D0304AD0B8AF}"/>
                </a:ext>
              </a:extLst>
            </p:cNvPr>
            <p:cNvGrpSpPr/>
            <p:nvPr userDrawn="1"/>
          </p:nvGrpSpPr>
          <p:grpSpPr>
            <a:xfrm rot="16200000">
              <a:off x="-421361" y="5495957"/>
              <a:ext cx="70690" cy="626110"/>
              <a:chOff x="1416580" y="455930"/>
              <a:chExt cx="139700" cy="800100"/>
            </a:xfrm>
          </p:grpSpPr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E95B0173-0DBA-8D4B-9208-C1294FD63EA6}"/>
                  </a:ext>
                </a:extLst>
              </p:cNvPr>
              <p:cNvCxnSpPr/>
              <p:nvPr userDrawn="1"/>
            </p:nvCxnSpPr>
            <p:spPr>
              <a:xfrm>
                <a:off x="1416580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5D77115F-7FBD-CC4E-8866-6E0A0A74D8A1}"/>
                  </a:ext>
                </a:extLst>
              </p:cNvPr>
              <p:cNvCxnSpPr/>
              <p:nvPr userDrawn="1"/>
            </p:nvCxnSpPr>
            <p:spPr>
              <a:xfrm>
                <a:off x="1556280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34EFC0BD-0ABE-FA46-A930-D3D81C6665EF}"/>
                </a:ext>
              </a:extLst>
            </p:cNvPr>
            <p:cNvGrpSpPr/>
            <p:nvPr userDrawn="1"/>
          </p:nvGrpSpPr>
          <p:grpSpPr>
            <a:xfrm rot="16200000">
              <a:off x="-440841" y="5020380"/>
              <a:ext cx="70690" cy="626110"/>
              <a:chOff x="2339446" y="455930"/>
              <a:chExt cx="139700" cy="8001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D02E6C46-F6DA-4F49-87AE-8D9C05CDBA8C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54680701-B52D-BC45-9377-E5D134C2F15B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5E328F84-0288-8B40-A25B-C391CAEE7C84}"/>
                </a:ext>
              </a:extLst>
            </p:cNvPr>
            <p:cNvGrpSpPr/>
            <p:nvPr userDrawn="1"/>
          </p:nvGrpSpPr>
          <p:grpSpPr>
            <a:xfrm rot="16200000">
              <a:off x="-440841" y="4544801"/>
              <a:ext cx="70690" cy="626110"/>
              <a:chOff x="2339446" y="455930"/>
              <a:chExt cx="139700" cy="800100"/>
            </a:xfrm>
          </p:grpSpPr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44FB8D38-AA11-9140-9148-FA81D9E42F86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FD8BC33-1FD9-E64D-9D54-719D3080145E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384DB532-6919-B94F-AF78-C953B7F7E4D4}"/>
                </a:ext>
              </a:extLst>
            </p:cNvPr>
            <p:cNvGrpSpPr/>
            <p:nvPr userDrawn="1"/>
          </p:nvGrpSpPr>
          <p:grpSpPr>
            <a:xfrm rot="16200000">
              <a:off x="-440841" y="4069222"/>
              <a:ext cx="70690" cy="626110"/>
              <a:chOff x="2339446" y="455930"/>
              <a:chExt cx="139700" cy="800100"/>
            </a:xfrm>
          </p:grpSpPr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F844C78A-82C8-A04F-A596-014361C28DE1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FB849513-8225-D74F-B160-EC675A7945A0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BD4CEF79-EAB7-6D4C-989B-F0504795BA92}"/>
                </a:ext>
              </a:extLst>
            </p:cNvPr>
            <p:cNvGrpSpPr/>
            <p:nvPr userDrawn="1"/>
          </p:nvGrpSpPr>
          <p:grpSpPr>
            <a:xfrm rot="16200000">
              <a:off x="-440841" y="3593643"/>
              <a:ext cx="70690" cy="626110"/>
              <a:chOff x="2339446" y="455930"/>
              <a:chExt cx="139700" cy="800100"/>
            </a:xfrm>
          </p:grpSpPr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3D3B61D5-2E7C-8846-BA5D-F93BD3D8583B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3E3E0963-C204-4F4B-BBCE-B0B36923E61D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DA45B72F-490D-3144-B187-592FFD0C984C}"/>
                </a:ext>
              </a:extLst>
            </p:cNvPr>
            <p:cNvGrpSpPr/>
            <p:nvPr userDrawn="1"/>
          </p:nvGrpSpPr>
          <p:grpSpPr>
            <a:xfrm rot="16200000">
              <a:off x="-440841" y="3118064"/>
              <a:ext cx="70690" cy="626110"/>
              <a:chOff x="2339446" y="455930"/>
              <a:chExt cx="139700" cy="800100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0A97E0B2-16B4-474A-A7A1-06C7DB5753EB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5391CDF0-7F2B-D647-AC2B-6B99DD7AA3F3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48670B0-1828-5841-B8D4-4A781CAFD652}"/>
                </a:ext>
              </a:extLst>
            </p:cNvPr>
            <p:cNvGrpSpPr/>
            <p:nvPr userDrawn="1"/>
          </p:nvGrpSpPr>
          <p:grpSpPr>
            <a:xfrm rot="16200000">
              <a:off x="-440841" y="2642485"/>
              <a:ext cx="70690" cy="626110"/>
              <a:chOff x="2339446" y="455930"/>
              <a:chExt cx="139700" cy="800100"/>
            </a:xfrm>
          </p:grpSpPr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D2F5330B-2C86-AB40-8FA8-8898E47B4854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B58E116A-CE5E-D749-8D9B-869D4BD83AA6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300BA64F-6A05-784A-95CC-67B18CA22D11}"/>
                </a:ext>
              </a:extLst>
            </p:cNvPr>
            <p:cNvGrpSpPr/>
            <p:nvPr userDrawn="1"/>
          </p:nvGrpSpPr>
          <p:grpSpPr>
            <a:xfrm rot="16200000">
              <a:off x="-440841" y="2166906"/>
              <a:ext cx="70690" cy="626110"/>
              <a:chOff x="2339446" y="455930"/>
              <a:chExt cx="139700" cy="800100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45365E5-6DBD-5742-B0C8-9F011E007800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1571BCF-292B-154C-A172-D9B5A3B1100F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9E2C2E1E-C776-F842-8029-9FC973ACF88F}"/>
                </a:ext>
              </a:extLst>
            </p:cNvPr>
            <p:cNvGrpSpPr/>
            <p:nvPr userDrawn="1"/>
          </p:nvGrpSpPr>
          <p:grpSpPr>
            <a:xfrm rot="16200000">
              <a:off x="-440841" y="1691327"/>
              <a:ext cx="70690" cy="626110"/>
              <a:chOff x="2339446" y="455930"/>
              <a:chExt cx="139700" cy="800100"/>
            </a:xfrm>
          </p:grpSpPr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94CC154E-F8CE-2B43-A37C-FDA043C13AD6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4B1DB166-225A-DC4E-B51D-E39A55EE3BC6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2C45B0CF-A0B5-5646-981B-90C1D73A5A1F}"/>
                </a:ext>
              </a:extLst>
            </p:cNvPr>
            <p:cNvGrpSpPr/>
            <p:nvPr userDrawn="1"/>
          </p:nvGrpSpPr>
          <p:grpSpPr>
            <a:xfrm rot="16200000">
              <a:off x="-440841" y="1215748"/>
              <a:ext cx="70690" cy="626110"/>
              <a:chOff x="2339446" y="455930"/>
              <a:chExt cx="139700" cy="800100"/>
            </a:xfrm>
          </p:grpSpPr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2B9558CC-97EB-404A-AF8C-443F995DB967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DE4BCD72-50D4-7C4D-BB2F-74636B52B28D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4E9D3B32-A30E-F146-849C-CDAE9557064D}"/>
                </a:ext>
              </a:extLst>
            </p:cNvPr>
            <p:cNvGrpSpPr/>
            <p:nvPr userDrawn="1"/>
          </p:nvGrpSpPr>
          <p:grpSpPr>
            <a:xfrm rot="16200000">
              <a:off x="-440840" y="740169"/>
              <a:ext cx="70690" cy="626110"/>
              <a:chOff x="2339446" y="455930"/>
              <a:chExt cx="139700" cy="800100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5A60DFB3-947D-7449-9702-5C7BACEF411F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E46801B9-F73B-4946-AC66-9827519312E3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BCAFB34-A3B1-2D4C-9443-E1724F36EFB0}"/>
                </a:ext>
              </a:extLst>
            </p:cNvPr>
            <p:cNvCxnSpPr/>
            <p:nvPr userDrawn="1"/>
          </p:nvCxnSpPr>
          <p:spPr>
            <a:xfrm rot="16200000">
              <a:off x="-405496" y="334647"/>
              <a:ext cx="0" cy="626110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CBD8B495-53F5-A34C-825A-97D4B0E3BBA4}"/>
                </a:ext>
              </a:extLst>
            </p:cNvPr>
            <p:cNvCxnSpPr/>
            <p:nvPr userDrawn="1"/>
          </p:nvCxnSpPr>
          <p:spPr>
            <a:xfrm rot="16200000">
              <a:off x="-405496" y="5859145"/>
              <a:ext cx="0" cy="626110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B026C6D-EDF8-7A47-A031-BE93B51D67ED}"/>
              </a:ext>
            </a:extLst>
          </p:cNvPr>
          <p:cNvGrpSpPr/>
          <p:nvPr userDrawn="1"/>
        </p:nvGrpSpPr>
        <p:grpSpPr>
          <a:xfrm>
            <a:off x="12303182" y="647702"/>
            <a:ext cx="402165" cy="5524498"/>
            <a:chOff x="-718551" y="647702"/>
            <a:chExt cx="645590" cy="5524498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7B41CE3C-C225-AD4B-83C6-02DA25A92ABC}"/>
                </a:ext>
              </a:extLst>
            </p:cNvPr>
            <p:cNvGrpSpPr/>
            <p:nvPr userDrawn="1"/>
          </p:nvGrpSpPr>
          <p:grpSpPr>
            <a:xfrm rot="16200000">
              <a:off x="-421361" y="5495957"/>
              <a:ext cx="70690" cy="626110"/>
              <a:chOff x="1416580" y="455930"/>
              <a:chExt cx="139700" cy="800100"/>
            </a:xfrm>
          </p:grpSpPr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4096650F-74A7-4044-8674-3585357627FD}"/>
                  </a:ext>
                </a:extLst>
              </p:cNvPr>
              <p:cNvCxnSpPr/>
              <p:nvPr userDrawn="1"/>
            </p:nvCxnSpPr>
            <p:spPr>
              <a:xfrm>
                <a:off x="1416580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77AD64F1-9BCF-3E44-8C29-5EA8A9FF3399}"/>
                  </a:ext>
                </a:extLst>
              </p:cNvPr>
              <p:cNvCxnSpPr/>
              <p:nvPr userDrawn="1"/>
            </p:nvCxnSpPr>
            <p:spPr>
              <a:xfrm>
                <a:off x="1556280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ADD96316-597A-3942-85B5-7F82D6F7141A}"/>
                </a:ext>
              </a:extLst>
            </p:cNvPr>
            <p:cNvGrpSpPr/>
            <p:nvPr userDrawn="1"/>
          </p:nvGrpSpPr>
          <p:grpSpPr>
            <a:xfrm rot="16200000">
              <a:off x="-440841" y="5020380"/>
              <a:ext cx="70690" cy="626110"/>
              <a:chOff x="2339446" y="455930"/>
              <a:chExt cx="139700" cy="800100"/>
            </a:xfrm>
          </p:grpSpPr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4464E75-6B0D-494B-B5D7-06D22568D08D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462EF263-A4A0-D446-974D-5CE7D656AC41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30BE7DF0-82F6-0249-9A7B-70FFB45DFC9A}"/>
                </a:ext>
              </a:extLst>
            </p:cNvPr>
            <p:cNvGrpSpPr/>
            <p:nvPr userDrawn="1"/>
          </p:nvGrpSpPr>
          <p:grpSpPr>
            <a:xfrm rot="16200000">
              <a:off x="-440841" y="4544801"/>
              <a:ext cx="70690" cy="626110"/>
              <a:chOff x="2339446" y="455930"/>
              <a:chExt cx="139700" cy="800100"/>
            </a:xfrm>
          </p:grpSpPr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2BCA2EE2-9AA7-5349-84C9-10B84AEAEB4E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E3F50973-EDE3-D340-8480-C4D6423D7625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111FA5CA-5BCD-D740-B689-E810CB9A666D}"/>
                </a:ext>
              </a:extLst>
            </p:cNvPr>
            <p:cNvGrpSpPr/>
            <p:nvPr userDrawn="1"/>
          </p:nvGrpSpPr>
          <p:grpSpPr>
            <a:xfrm rot="16200000">
              <a:off x="-440841" y="4069222"/>
              <a:ext cx="70690" cy="626110"/>
              <a:chOff x="2339446" y="455930"/>
              <a:chExt cx="139700" cy="800100"/>
            </a:xfrm>
          </p:grpSpPr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1E80EAB3-0F18-F54B-A28B-D61C3627630E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993A4FA-E0C2-4A45-A1E6-C5E33FE7387D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AFA3518F-8772-484D-9A9E-61866D2E1A3E}"/>
                </a:ext>
              </a:extLst>
            </p:cNvPr>
            <p:cNvGrpSpPr/>
            <p:nvPr userDrawn="1"/>
          </p:nvGrpSpPr>
          <p:grpSpPr>
            <a:xfrm rot="16200000">
              <a:off x="-440841" y="3593643"/>
              <a:ext cx="70690" cy="626110"/>
              <a:chOff x="2339446" y="455930"/>
              <a:chExt cx="139700" cy="800100"/>
            </a:xfrm>
          </p:grpSpPr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515648F7-E14C-3C4B-933B-F1C5A05DC10F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B3A5D395-08F4-694F-8282-B1A3AC323D8E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E5BD596F-F560-AD40-A9E5-4FCFAF8897D1}"/>
                </a:ext>
              </a:extLst>
            </p:cNvPr>
            <p:cNvGrpSpPr/>
            <p:nvPr userDrawn="1"/>
          </p:nvGrpSpPr>
          <p:grpSpPr>
            <a:xfrm rot="16200000">
              <a:off x="-440841" y="3118064"/>
              <a:ext cx="70690" cy="626110"/>
              <a:chOff x="2339446" y="455930"/>
              <a:chExt cx="139700" cy="800100"/>
            </a:xfrm>
          </p:grpSpPr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C75C4E7D-DAD7-A649-A092-3761FDCC4465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FBF9ED58-0609-274D-8FA0-DFE4E03C331F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E0402062-297B-9F47-A7D4-B31C70F54A6A}"/>
                </a:ext>
              </a:extLst>
            </p:cNvPr>
            <p:cNvGrpSpPr/>
            <p:nvPr userDrawn="1"/>
          </p:nvGrpSpPr>
          <p:grpSpPr>
            <a:xfrm rot="16200000">
              <a:off x="-440841" y="2642485"/>
              <a:ext cx="70690" cy="626110"/>
              <a:chOff x="2339446" y="455930"/>
              <a:chExt cx="139700" cy="800100"/>
            </a:xfrm>
          </p:grpSpPr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CDA1AE81-1C2C-9344-AE99-4CE20BC14D5A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19E0F7C5-EC6B-FA48-AE64-524E81E216E5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220245C9-D912-3243-BD46-A04FC0278170}"/>
                </a:ext>
              </a:extLst>
            </p:cNvPr>
            <p:cNvGrpSpPr/>
            <p:nvPr userDrawn="1"/>
          </p:nvGrpSpPr>
          <p:grpSpPr>
            <a:xfrm rot="16200000">
              <a:off x="-440841" y="2166906"/>
              <a:ext cx="70690" cy="626110"/>
              <a:chOff x="2339446" y="455930"/>
              <a:chExt cx="139700" cy="800100"/>
            </a:xfrm>
          </p:grpSpPr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6269B135-463B-7A49-A4F2-9DD550970F91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E4EA33BD-2151-A547-9D7D-1D564C4B0B98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C1A23AF4-0FAE-0643-8860-F01C552B16E8}"/>
                </a:ext>
              </a:extLst>
            </p:cNvPr>
            <p:cNvGrpSpPr/>
            <p:nvPr userDrawn="1"/>
          </p:nvGrpSpPr>
          <p:grpSpPr>
            <a:xfrm rot="16200000">
              <a:off x="-440841" y="1691327"/>
              <a:ext cx="70690" cy="626110"/>
              <a:chOff x="2339446" y="455930"/>
              <a:chExt cx="139700" cy="800100"/>
            </a:xfrm>
          </p:grpSpPr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B6C40E6-11A2-864A-9255-8E96BDD29EA5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91B86F95-A78A-FB41-AD2C-03B16062B86C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EF3ACA69-6AF2-C246-9ADD-972C490B95E9}"/>
                </a:ext>
              </a:extLst>
            </p:cNvPr>
            <p:cNvGrpSpPr/>
            <p:nvPr userDrawn="1"/>
          </p:nvGrpSpPr>
          <p:grpSpPr>
            <a:xfrm rot="16200000">
              <a:off x="-440841" y="1215748"/>
              <a:ext cx="70690" cy="626110"/>
              <a:chOff x="2339446" y="455930"/>
              <a:chExt cx="139700" cy="800100"/>
            </a:xfrm>
          </p:grpSpPr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EFA9801D-5056-5A43-816B-15F26567F316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3B6C83EA-979C-EC43-8792-E96B10576241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74AA6F44-5DBB-B049-8592-9500DFEF5D43}"/>
                </a:ext>
              </a:extLst>
            </p:cNvPr>
            <p:cNvGrpSpPr/>
            <p:nvPr userDrawn="1"/>
          </p:nvGrpSpPr>
          <p:grpSpPr>
            <a:xfrm rot="16200000">
              <a:off x="-440840" y="740169"/>
              <a:ext cx="70690" cy="626110"/>
              <a:chOff x="2339446" y="455930"/>
              <a:chExt cx="139700" cy="800100"/>
            </a:xfrm>
          </p:grpSpPr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AFF31750-EEAE-3848-9092-FE7BE4DA9612}"/>
                  </a:ext>
                </a:extLst>
              </p:cNvPr>
              <p:cNvCxnSpPr/>
              <p:nvPr userDrawn="1"/>
            </p:nvCxnSpPr>
            <p:spPr>
              <a:xfrm>
                <a:off x="23394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0181AD6C-CB36-E945-95C8-F086D26E0823}"/>
                  </a:ext>
                </a:extLst>
              </p:cNvPr>
              <p:cNvCxnSpPr/>
              <p:nvPr userDrawn="1"/>
            </p:nvCxnSpPr>
            <p:spPr>
              <a:xfrm>
                <a:off x="2479146" y="455930"/>
                <a:ext cx="0" cy="80010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85C07BF-46B2-AD41-A126-FC19B50A0840}"/>
                </a:ext>
              </a:extLst>
            </p:cNvPr>
            <p:cNvCxnSpPr/>
            <p:nvPr userDrawn="1"/>
          </p:nvCxnSpPr>
          <p:spPr>
            <a:xfrm rot="16200000">
              <a:off x="-405496" y="334647"/>
              <a:ext cx="0" cy="626110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469C8B1-5BD5-554A-AEA1-076A9D1A64CE}"/>
                </a:ext>
              </a:extLst>
            </p:cNvPr>
            <p:cNvCxnSpPr/>
            <p:nvPr userDrawn="1"/>
          </p:nvCxnSpPr>
          <p:spPr>
            <a:xfrm rot="16200000">
              <a:off x="-405496" y="5859145"/>
              <a:ext cx="0" cy="626110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449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gb8e58b34bd_2_692"/>
          <p:cNvSpPr txBox="1">
            <a:spLocks noGrp="1"/>
          </p:cNvSpPr>
          <p:nvPr>
            <p:ph type="title"/>
          </p:nvPr>
        </p:nvSpPr>
        <p:spPr>
          <a:xfrm>
            <a:off x="501174" y="314477"/>
            <a:ext cx="11105507" cy="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27" name="Google Shape;2227;gb8e58b34bd_2_692"/>
          <p:cNvSpPr txBox="1">
            <a:spLocks noGrp="1"/>
          </p:cNvSpPr>
          <p:nvPr>
            <p:ph type="body" idx="1"/>
          </p:nvPr>
        </p:nvSpPr>
        <p:spPr>
          <a:xfrm>
            <a:off x="501175" y="1828800"/>
            <a:ext cx="11107507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/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228" name="Google Shape;2228;gb8e58b34bd_2_692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59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sp>
        <p:nvSpPr>
          <p:cNvPr id="2229" name="Google Shape;2229;gb8e58b34bd_2_692"/>
          <p:cNvSpPr txBox="1">
            <a:spLocks noGrp="1"/>
          </p:cNvSpPr>
          <p:nvPr>
            <p:ph type="ftr" idx="11"/>
          </p:nvPr>
        </p:nvSpPr>
        <p:spPr>
          <a:xfrm>
            <a:off x="869950" y="6400800"/>
            <a:ext cx="2444563" cy="1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sp>
        <p:nvSpPr>
          <p:cNvPr id="2230" name="Google Shape;2230;gb8e58b34bd_2_692"/>
          <p:cNvSpPr txBox="1">
            <a:spLocks noGrp="1"/>
          </p:cNvSpPr>
          <p:nvPr>
            <p:ph type="sldNum" idx="12"/>
          </p:nvPr>
        </p:nvSpPr>
        <p:spPr>
          <a:xfrm>
            <a:off x="501650" y="6400800"/>
            <a:ext cx="358707" cy="1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Column">
  <p:cSld name="1-Column"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Google Shape;2232;gb8e58b34bd_2_698"/>
          <p:cNvSpPr txBox="1">
            <a:spLocks noGrp="1"/>
          </p:cNvSpPr>
          <p:nvPr>
            <p:ph type="body" idx="1"/>
          </p:nvPr>
        </p:nvSpPr>
        <p:spPr>
          <a:xfrm>
            <a:off x="501174" y="1755648"/>
            <a:ext cx="11105507" cy="43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nir Next For Intuit"/>
              <a:buNone/>
              <a:defRPr sz="36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marL="1371600" lvl="2" indent="-412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3200">
                <a:solidFill>
                  <a:schemeClr val="dk1"/>
                </a:solidFill>
              </a:defRPr>
            </a:lvl3pPr>
            <a:lvl4pPr marL="1828800" lvl="3" indent="-406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2500"/>
              <a:buFont typeface="Avenir Next For Intuit"/>
              <a:buNone/>
              <a:defRPr sz="2800">
                <a:solidFill>
                  <a:schemeClr val="dk1"/>
                </a:solidFill>
              </a:defRPr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233" name="Google Shape;2233;gb8e58b34bd_2_698"/>
          <p:cNvSpPr txBox="1">
            <a:spLocks noGrp="1"/>
          </p:cNvSpPr>
          <p:nvPr>
            <p:ph type="title"/>
          </p:nvPr>
        </p:nvSpPr>
        <p:spPr>
          <a:xfrm>
            <a:off x="501174" y="314477"/>
            <a:ext cx="11105507" cy="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venir Next For Intui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chemeClr val="lt1"/>
        </a:solidFill>
        <a:effectLst/>
      </p:bgPr>
    </p:bg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ection Title Photo">
  <p:cSld name="1_Section Title Photo"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gb8e58b34bd_2_70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rgbClr val="E2E4E7"/>
              </a:buClr>
              <a:buSzPts val="2700"/>
              <a:buFont typeface="Avenir Next For Intuit"/>
              <a:buNone/>
              <a:defRPr>
                <a:solidFill>
                  <a:srgbClr val="E2E4E7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/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237" name="Google Shape;2237;gb8e58b34bd_2_702"/>
          <p:cNvSpPr txBox="1">
            <a:spLocks noGrp="1"/>
          </p:cNvSpPr>
          <p:nvPr>
            <p:ph type="title"/>
          </p:nvPr>
        </p:nvSpPr>
        <p:spPr>
          <a:xfrm>
            <a:off x="0" y="2669835"/>
            <a:ext cx="12188825" cy="1215600"/>
          </a:xfrm>
          <a:prstGeom prst="rect">
            <a:avLst/>
          </a:prstGeom>
          <a:solidFill>
            <a:schemeClr val="lt1">
              <a:alpha val="91372"/>
            </a:schemeClr>
          </a:solidFill>
          <a:ln>
            <a:noFill/>
          </a:ln>
        </p:spPr>
        <p:txBody>
          <a:bodyPr spcFirstLastPara="1" wrap="square" lIns="457175" tIns="228550" rIns="457175" bIns="3657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venir Next For Intuit"/>
              <a:buNone/>
              <a:defRPr sz="4000" b="1">
                <a:solidFill>
                  <a:schemeClr val="dk2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">
  <p:cSld name="Text slide">
    <p:spTree>
      <p:nvGrpSpPr>
        <p:cNvPr id="1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" name="Google Shape;2239;gb8e58b34bd_2_705"/>
          <p:cNvSpPr txBox="1">
            <a:spLocks noGrp="1"/>
          </p:cNvSpPr>
          <p:nvPr>
            <p:ph type="body" idx="1"/>
          </p:nvPr>
        </p:nvSpPr>
        <p:spPr>
          <a:xfrm>
            <a:off x="501174" y="1509033"/>
            <a:ext cx="11105507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venir Next For Intuit"/>
              <a:buNone/>
              <a:defRPr sz="2500" b="1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nir Next For Intuit"/>
              <a:buNone/>
              <a:defRPr sz="2400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100" i="0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 b="0" i="0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venir Next For Intuit"/>
              <a:buNone/>
              <a:defRPr sz="1600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240" name="Google Shape;2240;gb8e58b34bd_2_705"/>
          <p:cNvSpPr txBox="1">
            <a:spLocks noGrp="1"/>
          </p:cNvSpPr>
          <p:nvPr>
            <p:ph type="title"/>
          </p:nvPr>
        </p:nvSpPr>
        <p:spPr>
          <a:xfrm>
            <a:off x="501174" y="237615"/>
            <a:ext cx="11105507" cy="4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venir"/>
              <a:buNone/>
              <a:defRPr sz="3200" b="1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2241" name="Google Shape;2241;gb8e58b34bd_2_705" descr="Intuit_Logo_sm-11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2776" y="6494867"/>
            <a:ext cx="609442" cy="203147"/>
          </a:xfrm>
          <a:prstGeom prst="rect">
            <a:avLst/>
          </a:prstGeom>
          <a:noFill/>
          <a:ln>
            <a:noFill/>
          </a:ln>
        </p:spPr>
      </p:pic>
      <p:sp>
        <p:nvSpPr>
          <p:cNvPr id="2242" name="Google Shape;2242;gb8e58b34bd_2_705"/>
          <p:cNvSpPr txBox="1"/>
          <p:nvPr/>
        </p:nvSpPr>
        <p:spPr>
          <a:xfrm>
            <a:off x="8931184" y="6548392"/>
            <a:ext cx="2443763" cy="1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650" rIns="0" bIns="456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Intuit Confidential and Proprietary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gb8e58b34bd_2_705"/>
          <p:cNvSpPr txBox="1"/>
          <p:nvPr/>
        </p:nvSpPr>
        <p:spPr>
          <a:xfrm>
            <a:off x="11392636" y="6548417"/>
            <a:ext cx="358707" cy="1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50" rIns="91375" bIns="45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sz="700" b="1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7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5" name="Google Shape;2245;gb8e58b34bd_2_711"/>
          <p:cNvPicPr preferRelativeResize="0"/>
          <p:nvPr/>
        </p:nvPicPr>
        <p:blipFill rotWithShape="1">
          <a:blip r:embed="rId2">
            <a:alphaModFix/>
          </a:blip>
          <a:srcRect t="12237" b="15045"/>
          <a:stretch/>
        </p:blipFill>
        <p:spPr>
          <a:xfrm>
            <a:off x="-18143" y="1003931"/>
            <a:ext cx="8521722" cy="5882608"/>
          </a:xfrm>
          <a:prstGeom prst="rect">
            <a:avLst/>
          </a:prstGeom>
          <a:noFill/>
          <a:ln>
            <a:noFill/>
          </a:ln>
        </p:spPr>
      </p:pic>
      <p:sp>
        <p:nvSpPr>
          <p:cNvPr id="2246" name="Google Shape;2246;gb8e58b34bd_2_711"/>
          <p:cNvSpPr txBox="1">
            <a:spLocks noGrp="1"/>
          </p:cNvSpPr>
          <p:nvPr>
            <p:ph type="body" idx="1"/>
          </p:nvPr>
        </p:nvSpPr>
        <p:spPr>
          <a:xfrm>
            <a:off x="1438548" y="5014009"/>
            <a:ext cx="7083355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venir Next For Intuit"/>
              <a:buNone/>
              <a:defRPr sz="2300" b="0" i="0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venir Next For Intuit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venir Next For Intuit"/>
              <a:buNone/>
              <a:defRPr sz="15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venir Next For Intuit"/>
              <a:buNone/>
              <a:defRPr sz="15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300"/>
              <a:buFont typeface="Avenir Next For Intuit"/>
              <a:buNone/>
              <a:defRPr sz="1500">
                <a:solidFill>
                  <a:schemeClr val="lt1"/>
                </a:solidFill>
              </a:defRPr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247" name="Google Shape;2247;gb8e58b34bd_2_711"/>
          <p:cNvSpPr txBox="1">
            <a:spLocks noGrp="1"/>
          </p:cNvSpPr>
          <p:nvPr>
            <p:ph type="dt" idx="10"/>
          </p:nvPr>
        </p:nvSpPr>
        <p:spPr>
          <a:xfrm>
            <a:off x="1438548" y="4430578"/>
            <a:ext cx="7083355" cy="3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sp>
        <p:nvSpPr>
          <p:cNvPr id="2248" name="Google Shape;2248;gb8e58b34bd_2_711"/>
          <p:cNvSpPr txBox="1">
            <a:spLocks noGrp="1"/>
          </p:cNvSpPr>
          <p:nvPr>
            <p:ph type="title"/>
          </p:nvPr>
        </p:nvSpPr>
        <p:spPr>
          <a:xfrm>
            <a:off x="1436972" y="1979093"/>
            <a:ext cx="7084555" cy="24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Avenir Next For Intuit"/>
              <a:buNone/>
              <a:defRPr sz="5100" b="1" i="0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2249" name="Google Shape;2249;gb8e58b34bd_2_711" descr="Cornerstone_2016_RGB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5523" y="310458"/>
            <a:ext cx="10167172" cy="330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>
  <p:cSld name="Title Slide 2"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1" name="Google Shape;2251;gb8e58b34bd_2_717"/>
          <p:cNvPicPr preferRelativeResize="0"/>
          <p:nvPr/>
        </p:nvPicPr>
        <p:blipFill rotWithShape="1">
          <a:blip r:embed="rId2">
            <a:alphaModFix/>
          </a:blip>
          <a:srcRect t="30611" r="-220" b="6"/>
          <a:stretch/>
        </p:blipFill>
        <p:spPr>
          <a:xfrm>
            <a:off x="2" y="996913"/>
            <a:ext cx="8521722" cy="5899908"/>
          </a:xfrm>
          <a:prstGeom prst="rect">
            <a:avLst/>
          </a:prstGeom>
          <a:noFill/>
          <a:ln>
            <a:noFill/>
          </a:ln>
        </p:spPr>
      </p:pic>
      <p:sp>
        <p:nvSpPr>
          <p:cNvPr id="2252" name="Google Shape;2252;gb8e58b34bd_2_717"/>
          <p:cNvSpPr txBox="1">
            <a:spLocks noGrp="1"/>
          </p:cNvSpPr>
          <p:nvPr>
            <p:ph type="body" idx="1"/>
          </p:nvPr>
        </p:nvSpPr>
        <p:spPr>
          <a:xfrm>
            <a:off x="1438548" y="5014009"/>
            <a:ext cx="7083355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venir Next For Intuit"/>
              <a:buNone/>
              <a:defRPr sz="2300" b="0" i="0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venir Next For Intuit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venir Next For Intuit"/>
              <a:buNone/>
              <a:defRPr sz="15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venir Next For Intuit"/>
              <a:buNone/>
              <a:defRPr sz="15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300"/>
              <a:buFont typeface="Avenir Next For Intuit"/>
              <a:buNone/>
              <a:defRPr sz="1500">
                <a:solidFill>
                  <a:schemeClr val="lt1"/>
                </a:solidFill>
              </a:defRPr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253" name="Google Shape;2253;gb8e58b34bd_2_717"/>
          <p:cNvSpPr txBox="1">
            <a:spLocks noGrp="1"/>
          </p:cNvSpPr>
          <p:nvPr>
            <p:ph type="dt" idx="10"/>
          </p:nvPr>
        </p:nvSpPr>
        <p:spPr>
          <a:xfrm>
            <a:off x="1438548" y="4430578"/>
            <a:ext cx="7083355" cy="3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sp>
        <p:nvSpPr>
          <p:cNvPr id="2254" name="Google Shape;2254;gb8e58b34bd_2_717"/>
          <p:cNvSpPr txBox="1">
            <a:spLocks noGrp="1"/>
          </p:cNvSpPr>
          <p:nvPr>
            <p:ph type="title"/>
          </p:nvPr>
        </p:nvSpPr>
        <p:spPr>
          <a:xfrm>
            <a:off x="1436972" y="1979093"/>
            <a:ext cx="7084555" cy="24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Avenir Next For Intuit"/>
              <a:buNone/>
              <a:defRPr sz="5100" b="1" i="0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2255" name="Google Shape;2255;gb8e58b34bd_2_717" descr="Cornerstone_2016_RGB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5523" y="310458"/>
            <a:ext cx="10167172" cy="330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Light Blue">
  <p:cSld name="Divider - Light Blue">
    <p:bg>
      <p:bgPr>
        <a:solidFill>
          <a:srgbClr val="0077C5"/>
        </a:solidFill>
        <a:effectLst/>
      </p:bgPr>
    </p:bg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45"/>
          <p:cNvSpPr txBox="1">
            <a:spLocks noGrp="1"/>
          </p:cNvSpPr>
          <p:nvPr>
            <p:ph type="title"/>
          </p:nvPr>
        </p:nvSpPr>
        <p:spPr>
          <a:xfrm>
            <a:off x="506253" y="2746962"/>
            <a:ext cx="10977000" cy="1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45" name="Google Shape;745;p45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746" name="Google Shape;746;p45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747" name="Google Shape;747;p4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8" name="Google Shape;748;p4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49" name="Google Shape;749;p45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750" name="Google Shape;750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51" name="Google Shape;751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52" name="Google Shape;752;p45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753" name="Google Shape;753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54" name="Google Shape;754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55" name="Google Shape;755;p45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756" name="Google Shape;756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57" name="Google Shape;757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58" name="Google Shape;758;p45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759" name="Google Shape;759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60" name="Google Shape;760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61" name="Google Shape;761;p45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762" name="Google Shape;762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63" name="Google Shape;763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64" name="Google Shape;764;p45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765" name="Google Shape;765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66" name="Google Shape;766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67" name="Google Shape;767;p45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768" name="Google Shape;768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69" name="Google Shape;769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70" name="Google Shape;770;p45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771" name="Google Shape;771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72" name="Google Shape;772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73" name="Google Shape;773;p45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774" name="Google Shape;774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75" name="Google Shape;775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76" name="Google Shape;776;p45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777" name="Google Shape;777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78" name="Google Shape;778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779" name="Google Shape;779;p45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80" name="Google Shape;780;p45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781" name="Google Shape;781;p45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782" name="Google Shape;782;p45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783" name="Google Shape;783;p4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84" name="Google Shape;784;p4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85" name="Google Shape;785;p45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786" name="Google Shape;786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87" name="Google Shape;787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88" name="Google Shape;788;p45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789" name="Google Shape;789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90" name="Google Shape;790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91" name="Google Shape;791;p45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792" name="Google Shape;792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93" name="Google Shape;793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94" name="Google Shape;794;p45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795" name="Google Shape;795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96" name="Google Shape;796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97" name="Google Shape;797;p45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798" name="Google Shape;798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99" name="Google Shape;799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00" name="Google Shape;800;p45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801" name="Google Shape;801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02" name="Google Shape;802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03" name="Google Shape;803;p45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804" name="Google Shape;804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05" name="Google Shape;805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06" name="Google Shape;806;p45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807" name="Google Shape;807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08" name="Google Shape;808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09" name="Google Shape;809;p45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810" name="Google Shape;810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11" name="Google Shape;811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12" name="Google Shape;812;p45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813" name="Google Shape;813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14" name="Google Shape;814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815" name="Google Shape;815;p45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16" name="Google Shape;816;p45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17" name="Google Shape;817;p45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818" name="Google Shape;818;p45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819" name="Google Shape;819;p4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20" name="Google Shape;820;p4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21" name="Google Shape;821;p45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822" name="Google Shape;822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23" name="Google Shape;823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24" name="Google Shape;824;p45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825" name="Google Shape;825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26" name="Google Shape;826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27" name="Google Shape;827;p45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828" name="Google Shape;828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29" name="Google Shape;829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30" name="Google Shape;830;p45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831" name="Google Shape;831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32" name="Google Shape;832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33" name="Google Shape;833;p45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834" name="Google Shape;834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35" name="Google Shape;835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36" name="Google Shape;836;p45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837" name="Google Shape;837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38" name="Google Shape;838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39" name="Google Shape;839;p45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840" name="Google Shape;840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1" name="Google Shape;841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42" name="Google Shape;842;p45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843" name="Google Shape;843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4" name="Google Shape;844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45" name="Google Shape;845;p45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846" name="Google Shape;846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7" name="Google Shape;847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48" name="Google Shape;848;p45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849" name="Google Shape;849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0" name="Google Shape;850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851" name="Google Shape;851;p45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52" name="Google Shape;852;p45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53" name="Google Shape;853;p45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854" name="Google Shape;854;p45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855" name="Google Shape;855;p4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6" name="Google Shape;856;p4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57" name="Google Shape;857;p45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858" name="Google Shape;858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9" name="Google Shape;859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60" name="Google Shape;860;p45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861" name="Google Shape;861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2" name="Google Shape;862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63" name="Google Shape;863;p45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864" name="Google Shape;864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5" name="Google Shape;865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66" name="Google Shape;866;p45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867" name="Google Shape;867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8" name="Google Shape;868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69" name="Google Shape;869;p45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870" name="Google Shape;870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71" name="Google Shape;871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72" name="Google Shape;872;p45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873" name="Google Shape;873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74" name="Google Shape;874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75" name="Google Shape;875;p45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876" name="Google Shape;876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77" name="Google Shape;877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78" name="Google Shape;878;p45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879" name="Google Shape;879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80" name="Google Shape;880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81" name="Google Shape;881;p45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882" name="Google Shape;882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83" name="Google Shape;883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84" name="Google Shape;884;p45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885" name="Google Shape;885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86" name="Google Shape;886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887" name="Google Shape;887;p45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88" name="Google Shape;888;p45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3">
  <p:cSld name="Title Slide 3"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7" name="Google Shape;2257;gb8e58b34bd_2_723"/>
          <p:cNvPicPr preferRelativeResize="0"/>
          <p:nvPr/>
        </p:nvPicPr>
        <p:blipFill rotWithShape="1">
          <a:blip r:embed="rId2">
            <a:alphaModFix/>
          </a:blip>
          <a:srcRect l="-121" r="-1021" b="33052"/>
          <a:stretch/>
        </p:blipFill>
        <p:spPr>
          <a:xfrm>
            <a:off x="-43206" y="968375"/>
            <a:ext cx="8946286" cy="5921433"/>
          </a:xfrm>
          <a:prstGeom prst="rect">
            <a:avLst/>
          </a:prstGeom>
          <a:noFill/>
          <a:ln>
            <a:noFill/>
          </a:ln>
        </p:spPr>
      </p:pic>
      <p:sp>
        <p:nvSpPr>
          <p:cNvPr id="2258" name="Google Shape;2258;gb8e58b34bd_2_723"/>
          <p:cNvSpPr txBox="1">
            <a:spLocks noGrp="1"/>
          </p:cNvSpPr>
          <p:nvPr>
            <p:ph type="body" idx="1"/>
          </p:nvPr>
        </p:nvSpPr>
        <p:spPr>
          <a:xfrm>
            <a:off x="1438548" y="5014009"/>
            <a:ext cx="7083355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venir Next For Intuit"/>
              <a:buNone/>
              <a:defRPr sz="2300" b="0" i="0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venir Next For Intuit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venir Next For Intuit"/>
              <a:buNone/>
              <a:defRPr sz="15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venir Next For Intuit"/>
              <a:buNone/>
              <a:defRPr sz="15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300"/>
              <a:buFont typeface="Avenir Next For Intuit"/>
              <a:buNone/>
              <a:defRPr sz="1500">
                <a:solidFill>
                  <a:schemeClr val="lt1"/>
                </a:solidFill>
              </a:defRPr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259" name="Google Shape;2259;gb8e58b34bd_2_723"/>
          <p:cNvSpPr txBox="1">
            <a:spLocks noGrp="1"/>
          </p:cNvSpPr>
          <p:nvPr>
            <p:ph type="dt" idx="10"/>
          </p:nvPr>
        </p:nvSpPr>
        <p:spPr>
          <a:xfrm>
            <a:off x="1438548" y="4430578"/>
            <a:ext cx="7083355" cy="3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sp>
        <p:nvSpPr>
          <p:cNvPr id="2260" name="Google Shape;2260;gb8e58b34bd_2_723"/>
          <p:cNvSpPr txBox="1">
            <a:spLocks noGrp="1"/>
          </p:cNvSpPr>
          <p:nvPr>
            <p:ph type="title"/>
          </p:nvPr>
        </p:nvSpPr>
        <p:spPr>
          <a:xfrm>
            <a:off x="1436972" y="1979093"/>
            <a:ext cx="7084555" cy="24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Avenir Next For Intuit"/>
              <a:buNone/>
              <a:defRPr sz="5100" b="1" i="0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2261" name="Google Shape;2261;gb8e58b34bd_2_723" descr="Cornerstone_2016_RGB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5523" y="310458"/>
            <a:ext cx="10167172" cy="330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4">
  <p:cSld name="Title Slide 4"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" name="Google Shape;2263;gb8e58b34bd_2_729"/>
          <p:cNvPicPr preferRelativeResize="0"/>
          <p:nvPr/>
        </p:nvPicPr>
        <p:blipFill rotWithShape="1">
          <a:blip r:embed="rId2">
            <a:alphaModFix/>
          </a:blip>
          <a:srcRect r="13050" b="16666"/>
          <a:stretch/>
        </p:blipFill>
        <p:spPr>
          <a:xfrm rot="5400000">
            <a:off x="-106164" y="2546954"/>
            <a:ext cx="4417183" cy="4233456"/>
          </a:xfrm>
          <a:prstGeom prst="rect">
            <a:avLst/>
          </a:prstGeom>
          <a:noFill/>
          <a:ln>
            <a:noFill/>
          </a:ln>
        </p:spPr>
      </p:pic>
      <p:sp>
        <p:nvSpPr>
          <p:cNvPr id="2264" name="Google Shape;2264;gb8e58b34bd_2_729"/>
          <p:cNvSpPr txBox="1">
            <a:spLocks noGrp="1"/>
          </p:cNvSpPr>
          <p:nvPr>
            <p:ph type="body" idx="1"/>
          </p:nvPr>
        </p:nvSpPr>
        <p:spPr>
          <a:xfrm>
            <a:off x="1438548" y="5014009"/>
            <a:ext cx="7083355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nir Next For Intuit"/>
              <a:buNone/>
              <a:defRPr sz="2300" b="0" i="0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venir Next For Intuit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venir Next For Intuit"/>
              <a:buNone/>
              <a:defRPr sz="15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venir Next For Intuit"/>
              <a:buNone/>
              <a:defRPr sz="15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300"/>
              <a:buFont typeface="Avenir Next For Intuit"/>
              <a:buNone/>
              <a:defRPr sz="1500">
                <a:solidFill>
                  <a:schemeClr val="lt1"/>
                </a:solidFill>
              </a:defRPr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265" name="Google Shape;2265;gb8e58b34bd_2_729"/>
          <p:cNvSpPr txBox="1">
            <a:spLocks noGrp="1"/>
          </p:cNvSpPr>
          <p:nvPr>
            <p:ph type="dt" idx="10"/>
          </p:nvPr>
        </p:nvSpPr>
        <p:spPr>
          <a:xfrm>
            <a:off x="1438548" y="4430578"/>
            <a:ext cx="7083355" cy="3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sp>
        <p:nvSpPr>
          <p:cNvPr id="2266" name="Google Shape;2266;gb8e58b34bd_2_729"/>
          <p:cNvSpPr txBox="1">
            <a:spLocks noGrp="1"/>
          </p:cNvSpPr>
          <p:nvPr>
            <p:ph type="title"/>
          </p:nvPr>
        </p:nvSpPr>
        <p:spPr>
          <a:xfrm>
            <a:off x="1436972" y="1979093"/>
            <a:ext cx="7084555" cy="24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venir Next For Intuit"/>
              <a:buNone/>
              <a:defRPr sz="5100" b="1" i="0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2267" name="Google Shape;2267;gb8e58b34bd_2_729" descr="Cornerstone_2016_RGB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5523" y="310458"/>
            <a:ext cx="10167172" cy="330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5">
  <p:cSld name="Title Slide 5"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9" name="Google Shape;2269;gb8e58b34bd_2_735"/>
          <p:cNvPicPr preferRelativeResize="0"/>
          <p:nvPr/>
        </p:nvPicPr>
        <p:blipFill rotWithShape="1">
          <a:blip r:embed="rId2">
            <a:alphaModFix/>
          </a:blip>
          <a:srcRect l="26143"/>
          <a:stretch/>
        </p:blipFill>
        <p:spPr>
          <a:xfrm>
            <a:off x="-9070" y="1469707"/>
            <a:ext cx="4013954" cy="5434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0" name="Google Shape;2270;gb8e58b34bd_2_735"/>
          <p:cNvSpPr txBox="1">
            <a:spLocks noGrp="1"/>
          </p:cNvSpPr>
          <p:nvPr>
            <p:ph type="body" idx="1"/>
          </p:nvPr>
        </p:nvSpPr>
        <p:spPr>
          <a:xfrm>
            <a:off x="1438548" y="5014009"/>
            <a:ext cx="7083355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nir Next For Intuit"/>
              <a:buNone/>
              <a:defRPr sz="2300" b="0" i="0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venir Next For Intuit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venir Next For Intuit"/>
              <a:buNone/>
              <a:defRPr sz="15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venir Next For Intuit"/>
              <a:buNone/>
              <a:defRPr sz="15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300"/>
              <a:buFont typeface="Avenir Next For Intuit"/>
              <a:buNone/>
              <a:defRPr sz="1500">
                <a:solidFill>
                  <a:schemeClr val="lt1"/>
                </a:solidFill>
              </a:defRPr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271" name="Google Shape;2271;gb8e58b34bd_2_735"/>
          <p:cNvSpPr txBox="1">
            <a:spLocks noGrp="1"/>
          </p:cNvSpPr>
          <p:nvPr>
            <p:ph type="dt" idx="10"/>
          </p:nvPr>
        </p:nvSpPr>
        <p:spPr>
          <a:xfrm>
            <a:off x="1438548" y="4430578"/>
            <a:ext cx="7083355" cy="3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sp>
        <p:nvSpPr>
          <p:cNvPr id="2272" name="Google Shape;2272;gb8e58b34bd_2_735"/>
          <p:cNvSpPr txBox="1">
            <a:spLocks noGrp="1"/>
          </p:cNvSpPr>
          <p:nvPr>
            <p:ph type="title"/>
          </p:nvPr>
        </p:nvSpPr>
        <p:spPr>
          <a:xfrm>
            <a:off x="1436972" y="1979093"/>
            <a:ext cx="7084555" cy="24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venir Next For Intuit"/>
              <a:buNone/>
              <a:defRPr sz="5100" b="1" i="0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2273" name="Google Shape;2273;gb8e58b34bd_2_735" descr="Cornerstone_2016_RGB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5523" y="310458"/>
            <a:ext cx="10167172" cy="330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6">
  <p:cSld name="Title Slide 6"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5" name="Google Shape;2275;gb8e58b34bd_2_741"/>
          <p:cNvPicPr preferRelativeResize="0"/>
          <p:nvPr/>
        </p:nvPicPr>
        <p:blipFill rotWithShape="1">
          <a:blip r:embed="rId2">
            <a:alphaModFix/>
          </a:blip>
          <a:srcRect t="-180" r="-90"/>
          <a:stretch/>
        </p:blipFill>
        <p:spPr>
          <a:xfrm>
            <a:off x="-9072" y="2508426"/>
            <a:ext cx="4391214" cy="4395105"/>
          </a:xfrm>
          <a:prstGeom prst="rect">
            <a:avLst/>
          </a:prstGeom>
          <a:noFill/>
          <a:ln>
            <a:noFill/>
          </a:ln>
        </p:spPr>
      </p:pic>
      <p:sp>
        <p:nvSpPr>
          <p:cNvPr id="2276" name="Google Shape;2276;gb8e58b34bd_2_741"/>
          <p:cNvSpPr txBox="1">
            <a:spLocks noGrp="1"/>
          </p:cNvSpPr>
          <p:nvPr>
            <p:ph type="body" idx="1"/>
          </p:nvPr>
        </p:nvSpPr>
        <p:spPr>
          <a:xfrm>
            <a:off x="1438548" y="5014009"/>
            <a:ext cx="7083355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nir Next For Intuit"/>
              <a:buNone/>
              <a:defRPr sz="2300" b="0" i="0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venir Next For Intuit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venir Next For Intuit"/>
              <a:buNone/>
              <a:defRPr sz="15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venir Next For Intuit"/>
              <a:buNone/>
              <a:defRPr sz="15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300"/>
              <a:buFont typeface="Avenir Next For Intuit"/>
              <a:buNone/>
              <a:defRPr sz="1500">
                <a:solidFill>
                  <a:schemeClr val="lt1"/>
                </a:solidFill>
              </a:defRPr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277" name="Google Shape;2277;gb8e58b34bd_2_741"/>
          <p:cNvSpPr txBox="1">
            <a:spLocks noGrp="1"/>
          </p:cNvSpPr>
          <p:nvPr>
            <p:ph type="dt" idx="10"/>
          </p:nvPr>
        </p:nvSpPr>
        <p:spPr>
          <a:xfrm>
            <a:off x="1438548" y="4430578"/>
            <a:ext cx="7083355" cy="3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sp>
        <p:nvSpPr>
          <p:cNvPr id="2278" name="Google Shape;2278;gb8e58b34bd_2_741"/>
          <p:cNvSpPr txBox="1">
            <a:spLocks noGrp="1"/>
          </p:cNvSpPr>
          <p:nvPr>
            <p:ph type="title"/>
          </p:nvPr>
        </p:nvSpPr>
        <p:spPr>
          <a:xfrm>
            <a:off x="1436972" y="1979093"/>
            <a:ext cx="7084555" cy="24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venir Next For Intuit"/>
              <a:buNone/>
              <a:defRPr sz="5100" b="1" i="0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2279" name="Google Shape;2279;gb8e58b34bd_2_741" descr="Cornerstone_2016_RGB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5523" y="310458"/>
            <a:ext cx="10167172" cy="330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Google Shape;2281;gb8e58b34bd_2_747"/>
          <p:cNvSpPr txBox="1">
            <a:spLocks noGrp="1"/>
          </p:cNvSpPr>
          <p:nvPr>
            <p:ph type="title"/>
          </p:nvPr>
        </p:nvSpPr>
        <p:spPr>
          <a:xfrm>
            <a:off x="501174" y="314477"/>
            <a:ext cx="11105507" cy="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Blank">
  <p:cSld name="Subtitle Blank"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b8e58b34bd_2_749"/>
          <p:cNvSpPr txBox="1">
            <a:spLocks noGrp="1"/>
          </p:cNvSpPr>
          <p:nvPr>
            <p:ph type="body" idx="1"/>
          </p:nvPr>
        </p:nvSpPr>
        <p:spPr>
          <a:xfrm>
            <a:off x="501173" y="787384"/>
            <a:ext cx="1110550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venir Next For Intuit"/>
              <a:buNone/>
              <a:defRPr sz="2000" b="0" i="0">
                <a:solidFill>
                  <a:srgbClr val="595959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venir Next For Intuit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38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venir Next For Intuit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284" name="Google Shape;2284;gb8e58b34bd_2_749"/>
          <p:cNvSpPr txBox="1">
            <a:spLocks noGrp="1"/>
          </p:cNvSpPr>
          <p:nvPr>
            <p:ph type="title"/>
          </p:nvPr>
        </p:nvSpPr>
        <p:spPr>
          <a:xfrm>
            <a:off x="501174" y="314477"/>
            <a:ext cx="11105507" cy="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1-Column">
  <p:cSld name="Subtitle 1-Column"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gb8e58b34bd_2_752"/>
          <p:cNvSpPr txBox="1">
            <a:spLocks noGrp="1"/>
          </p:cNvSpPr>
          <p:nvPr>
            <p:ph type="body" idx="1"/>
          </p:nvPr>
        </p:nvSpPr>
        <p:spPr>
          <a:xfrm>
            <a:off x="501174" y="1757680"/>
            <a:ext cx="11105507" cy="4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nir Next For Intuit"/>
              <a:buNone/>
              <a:defRPr sz="36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marL="1371600" lvl="2" indent="-412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3200">
                <a:solidFill>
                  <a:schemeClr val="dk1"/>
                </a:solidFill>
              </a:defRPr>
            </a:lvl3pPr>
            <a:lvl4pPr marL="1828800" lvl="3" indent="-406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2500"/>
              <a:buFont typeface="Avenir Next For Intuit"/>
              <a:buNone/>
              <a:defRPr sz="2800">
                <a:solidFill>
                  <a:schemeClr val="dk1"/>
                </a:solidFill>
              </a:defRPr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287" name="Google Shape;2287;gb8e58b34bd_2_752"/>
          <p:cNvSpPr txBox="1">
            <a:spLocks noGrp="1"/>
          </p:cNvSpPr>
          <p:nvPr>
            <p:ph type="body" idx="2"/>
          </p:nvPr>
        </p:nvSpPr>
        <p:spPr>
          <a:xfrm>
            <a:off x="501173" y="787384"/>
            <a:ext cx="1110550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venir Next For Intuit"/>
              <a:buNone/>
              <a:defRPr sz="2000" b="0" i="0">
                <a:solidFill>
                  <a:srgbClr val="595959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venir Next For Intuit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38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venir Next For Intuit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288" name="Google Shape;2288;gb8e58b34bd_2_752"/>
          <p:cNvSpPr txBox="1">
            <a:spLocks noGrp="1"/>
          </p:cNvSpPr>
          <p:nvPr>
            <p:ph type="title"/>
          </p:nvPr>
        </p:nvSpPr>
        <p:spPr>
          <a:xfrm>
            <a:off x="501174" y="314477"/>
            <a:ext cx="11105507" cy="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Column">
  <p:cSld name="2-Column">
    <p:spTree>
      <p:nvGrpSpPr>
        <p:cNvPr id="1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Google Shape;2290;gb8e58b34bd_2_756"/>
          <p:cNvSpPr txBox="1">
            <a:spLocks noGrp="1"/>
          </p:cNvSpPr>
          <p:nvPr>
            <p:ph type="body" idx="1"/>
          </p:nvPr>
        </p:nvSpPr>
        <p:spPr>
          <a:xfrm>
            <a:off x="6484459" y="1810750"/>
            <a:ext cx="5190248" cy="4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nir Next For Intuit"/>
              <a:buNone/>
              <a:defRPr sz="2300"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300"/>
            </a:lvl2pPr>
            <a:lvl3pPr marL="1371600" lvl="2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2000"/>
            </a:lvl3pPr>
            <a:lvl4pPr marL="1828800" lvl="3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venir Next For Intuit"/>
              <a:buNone/>
              <a:defRPr sz="1600"/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291" name="Google Shape;2291;gb8e58b34bd_2_756"/>
          <p:cNvSpPr txBox="1">
            <a:spLocks noGrp="1"/>
          </p:cNvSpPr>
          <p:nvPr>
            <p:ph type="body" idx="2"/>
          </p:nvPr>
        </p:nvSpPr>
        <p:spPr>
          <a:xfrm>
            <a:off x="502921" y="1810750"/>
            <a:ext cx="5190248" cy="4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nir Next For Intuit"/>
              <a:buNone/>
              <a:defRPr sz="2300"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300"/>
            </a:lvl2pPr>
            <a:lvl3pPr marL="1371600" lvl="2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2000"/>
            </a:lvl3pPr>
            <a:lvl4pPr marL="1828800" lvl="3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venir Next For Intuit"/>
              <a:buNone/>
              <a:defRPr sz="1600"/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292" name="Google Shape;2292;gb8e58b34bd_2_756"/>
          <p:cNvSpPr txBox="1">
            <a:spLocks noGrp="1"/>
          </p:cNvSpPr>
          <p:nvPr>
            <p:ph type="title"/>
          </p:nvPr>
        </p:nvSpPr>
        <p:spPr>
          <a:xfrm>
            <a:off x="501174" y="314477"/>
            <a:ext cx="11105507" cy="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venir Next For Intui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2-Column">
  <p:cSld name="Subtitle 2-Column">
    <p:spTree>
      <p:nvGrpSpPr>
        <p:cNvPr id="1" name="Shape 2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" name="Google Shape;2294;gb8e58b34bd_2_760"/>
          <p:cNvSpPr txBox="1">
            <a:spLocks noGrp="1"/>
          </p:cNvSpPr>
          <p:nvPr>
            <p:ph type="body" idx="1"/>
          </p:nvPr>
        </p:nvSpPr>
        <p:spPr>
          <a:xfrm>
            <a:off x="6484459" y="1810750"/>
            <a:ext cx="5190248" cy="4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nir Next For Intuit"/>
              <a:buNone/>
              <a:defRPr sz="2300"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300"/>
            </a:lvl2pPr>
            <a:lvl3pPr marL="1371600" lvl="2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2000"/>
            </a:lvl3pPr>
            <a:lvl4pPr marL="1828800" lvl="3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venir Next For Intuit"/>
              <a:buNone/>
              <a:defRPr sz="1600"/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295" name="Google Shape;2295;gb8e58b34bd_2_760"/>
          <p:cNvSpPr txBox="1">
            <a:spLocks noGrp="1"/>
          </p:cNvSpPr>
          <p:nvPr>
            <p:ph type="body" idx="2"/>
          </p:nvPr>
        </p:nvSpPr>
        <p:spPr>
          <a:xfrm>
            <a:off x="502921" y="1810750"/>
            <a:ext cx="5190248" cy="4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nir Next For Intuit"/>
              <a:buNone/>
              <a:defRPr sz="2300"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300"/>
            </a:lvl2pPr>
            <a:lvl3pPr marL="1371600" lvl="2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2000"/>
            </a:lvl3pPr>
            <a:lvl4pPr marL="1828800" lvl="3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venir Next For Intuit"/>
              <a:buNone/>
              <a:defRPr sz="1600"/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296" name="Google Shape;2296;gb8e58b34bd_2_760"/>
          <p:cNvSpPr txBox="1">
            <a:spLocks noGrp="1"/>
          </p:cNvSpPr>
          <p:nvPr>
            <p:ph type="body" idx="3"/>
          </p:nvPr>
        </p:nvSpPr>
        <p:spPr>
          <a:xfrm>
            <a:off x="501173" y="787384"/>
            <a:ext cx="1110550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venir Next For Intuit"/>
              <a:buNone/>
              <a:defRPr sz="2000" b="0" i="0">
                <a:solidFill>
                  <a:srgbClr val="595959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venir Next For Intuit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38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venir Next For Intuit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297" name="Google Shape;2297;gb8e58b34bd_2_760"/>
          <p:cNvSpPr txBox="1">
            <a:spLocks noGrp="1"/>
          </p:cNvSpPr>
          <p:nvPr>
            <p:ph type="title"/>
          </p:nvPr>
        </p:nvSpPr>
        <p:spPr>
          <a:xfrm>
            <a:off x="501174" y="314477"/>
            <a:ext cx="11105507" cy="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Column">
  <p:cSld name="3-Column"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gb8e58b34bd_2_765"/>
          <p:cNvSpPr txBox="1">
            <a:spLocks noGrp="1"/>
          </p:cNvSpPr>
          <p:nvPr>
            <p:ph type="body" idx="1"/>
          </p:nvPr>
        </p:nvSpPr>
        <p:spPr>
          <a:xfrm>
            <a:off x="8227897" y="1810750"/>
            <a:ext cx="3253553" cy="4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venir Next For Intuit"/>
              <a:buNone/>
              <a:defRPr sz="1900"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 Next For Intuit"/>
              <a:buNone/>
              <a:defRPr sz="1900"/>
            </a:lvl2pPr>
            <a:lvl3pPr marL="1371600" lvl="2" indent="-3238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Avenir Next For Intuit"/>
              <a:buNone/>
              <a:defRPr sz="1500"/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300" name="Google Shape;2300;gb8e58b34bd_2_765"/>
          <p:cNvSpPr txBox="1">
            <a:spLocks noGrp="1"/>
          </p:cNvSpPr>
          <p:nvPr>
            <p:ph type="body" idx="2"/>
          </p:nvPr>
        </p:nvSpPr>
        <p:spPr>
          <a:xfrm>
            <a:off x="4360368" y="1810750"/>
            <a:ext cx="3253552" cy="4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venir Next For Intuit"/>
              <a:buNone/>
              <a:defRPr sz="1900"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 Next For Intuit"/>
              <a:buNone/>
              <a:defRPr sz="1900"/>
            </a:lvl2pPr>
            <a:lvl3pPr marL="1371600" lvl="2" indent="-3238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Avenir Next For Intuit"/>
              <a:buNone/>
              <a:defRPr sz="1500"/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301" name="Google Shape;2301;gb8e58b34bd_2_765"/>
          <p:cNvSpPr txBox="1">
            <a:spLocks noGrp="1"/>
          </p:cNvSpPr>
          <p:nvPr>
            <p:ph type="body" idx="3"/>
          </p:nvPr>
        </p:nvSpPr>
        <p:spPr>
          <a:xfrm>
            <a:off x="517300" y="1810750"/>
            <a:ext cx="3253553" cy="4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venir Next For Intuit"/>
              <a:buNone/>
              <a:defRPr sz="1900"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 Next For Intuit"/>
              <a:buNone/>
              <a:defRPr sz="1900"/>
            </a:lvl2pPr>
            <a:lvl3pPr marL="1371600" lvl="2" indent="-3238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Avenir Next For Intuit"/>
              <a:buNone/>
              <a:defRPr sz="1500"/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302" name="Google Shape;2302;gb8e58b34bd_2_765"/>
          <p:cNvSpPr txBox="1">
            <a:spLocks noGrp="1"/>
          </p:cNvSpPr>
          <p:nvPr>
            <p:ph type="title"/>
          </p:nvPr>
        </p:nvSpPr>
        <p:spPr>
          <a:xfrm>
            <a:off x="501174" y="314477"/>
            <a:ext cx="11105507" cy="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hoto">
  <p:cSld name="Full photo">
    <p:bg>
      <p:bgPr>
        <a:solidFill>
          <a:schemeClr val="dk1"/>
        </a:solidFill>
        <a:effectLst/>
      </p:bgPr>
    </p:bg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46"/>
          <p:cNvSpPr>
            <a:spLocks noGrp="1"/>
          </p:cNvSpPr>
          <p:nvPr>
            <p:ph type="pic" idx="2"/>
          </p:nvPr>
        </p:nvSpPr>
        <p:spPr>
          <a:xfrm>
            <a:off x="0" y="0"/>
            <a:ext cx="121887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686B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686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91" name="Google Shape;891;p46" descr="Intuit_2016_RGB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6603" y="6364952"/>
            <a:ext cx="740752" cy="363736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Google Shape;892;p46"/>
          <p:cNvSpPr txBox="1"/>
          <p:nvPr/>
        </p:nvSpPr>
        <p:spPr>
          <a:xfrm>
            <a:off x="8931174" y="6472372"/>
            <a:ext cx="24438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Intuit Confidential and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46"/>
          <p:cNvSpPr txBox="1"/>
          <p:nvPr/>
        </p:nvSpPr>
        <p:spPr>
          <a:xfrm>
            <a:off x="11392636" y="6472377"/>
            <a:ext cx="3585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3-Column">
  <p:cSld name="Subtitle 3-Column">
    <p:spTree>
      <p:nvGrpSpPr>
        <p:cNvPr id="1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" name="Google Shape;2304;gb8e58b34bd_2_770"/>
          <p:cNvSpPr txBox="1">
            <a:spLocks noGrp="1"/>
          </p:cNvSpPr>
          <p:nvPr>
            <p:ph type="body" idx="1"/>
          </p:nvPr>
        </p:nvSpPr>
        <p:spPr>
          <a:xfrm>
            <a:off x="8227897" y="1810750"/>
            <a:ext cx="3253553" cy="4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venir Next For Intuit"/>
              <a:buNone/>
              <a:defRPr sz="1900"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900"/>
            </a:lvl2pPr>
            <a:lvl3pPr marL="1371600" lvl="2" indent="-3238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Avenir Next For Intuit"/>
              <a:buNone/>
              <a:defRPr sz="1500"/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305" name="Google Shape;2305;gb8e58b34bd_2_770"/>
          <p:cNvSpPr txBox="1">
            <a:spLocks noGrp="1"/>
          </p:cNvSpPr>
          <p:nvPr>
            <p:ph type="body" idx="2"/>
          </p:nvPr>
        </p:nvSpPr>
        <p:spPr>
          <a:xfrm>
            <a:off x="4360368" y="1810750"/>
            <a:ext cx="3253552" cy="4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venir Next For Intuit"/>
              <a:buNone/>
              <a:defRPr sz="1900"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900"/>
            </a:lvl2pPr>
            <a:lvl3pPr marL="1371600" lvl="2" indent="-3238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Avenir Next For Intuit"/>
              <a:buNone/>
              <a:defRPr sz="1500"/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306" name="Google Shape;2306;gb8e58b34bd_2_770"/>
          <p:cNvSpPr txBox="1">
            <a:spLocks noGrp="1"/>
          </p:cNvSpPr>
          <p:nvPr>
            <p:ph type="body" idx="3"/>
          </p:nvPr>
        </p:nvSpPr>
        <p:spPr>
          <a:xfrm>
            <a:off x="517300" y="1810750"/>
            <a:ext cx="3253553" cy="4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venir Next For Intuit"/>
              <a:buNone/>
              <a:defRPr sz="1900"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900"/>
            </a:lvl2pPr>
            <a:lvl3pPr marL="1371600" lvl="2" indent="-3238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Avenir Next For Intuit"/>
              <a:buNone/>
              <a:defRPr sz="1500"/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307" name="Google Shape;2307;gb8e58b34bd_2_770"/>
          <p:cNvSpPr txBox="1">
            <a:spLocks noGrp="1"/>
          </p:cNvSpPr>
          <p:nvPr>
            <p:ph type="body" idx="4"/>
          </p:nvPr>
        </p:nvSpPr>
        <p:spPr>
          <a:xfrm>
            <a:off x="501173" y="787384"/>
            <a:ext cx="1110550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venir Next For Intuit"/>
              <a:buNone/>
              <a:defRPr sz="2000" b="0" i="0">
                <a:solidFill>
                  <a:srgbClr val="595959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venir Next For Intuit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38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venir Next For Intuit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308" name="Google Shape;2308;gb8e58b34bd_2_770"/>
          <p:cNvSpPr txBox="1">
            <a:spLocks noGrp="1"/>
          </p:cNvSpPr>
          <p:nvPr>
            <p:ph type="title"/>
          </p:nvPr>
        </p:nvSpPr>
        <p:spPr>
          <a:xfrm>
            <a:off x="501174" y="314477"/>
            <a:ext cx="11105507" cy="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al">
  <p:cSld name="Visual">
    <p:spTree>
      <p:nvGrpSpPr>
        <p:cNvPr id="1" name="Shape 2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" name="Google Shape;2310;gb8e58b34bd_2_776"/>
          <p:cNvSpPr txBox="1">
            <a:spLocks noGrp="1"/>
          </p:cNvSpPr>
          <p:nvPr>
            <p:ph type="body" idx="1"/>
          </p:nvPr>
        </p:nvSpPr>
        <p:spPr>
          <a:xfrm>
            <a:off x="597381" y="1905002"/>
            <a:ext cx="10972742" cy="41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rgbClr val="D1D3D5"/>
              </a:buClr>
              <a:buSzPts val="2000"/>
              <a:buFont typeface="Avenir Next For Intuit"/>
              <a:buNone/>
              <a:defRPr sz="2000" b="1">
                <a:solidFill>
                  <a:srgbClr val="D1D3D5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venir Next For Intuit"/>
              <a:buNone/>
              <a:defRPr sz="1900"/>
            </a:lvl2pPr>
            <a:lvl3pPr marL="1371600" lvl="2" indent="-3365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900"/>
            </a:lvl3pPr>
            <a:lvl4pPr marL="1828800" lvl="3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300"/>
              <a:buFont typeface="Avenir Next For Intuit"/>
              <a:buNone/>
              <a:defRPr sz="1500"/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311" name="Google Shape;2311;gb8e58b34bd_2_776"/>
          <p:cNvSpPr txBox="1">
            <a:spLocks noGrp="1"/>
          </p:cNvSpPr>
          <p:nvPr>
            <p:ph type="title"/>
          </p:nvPr>
        </p:nvSpPr>
        <p:spPr>
          <a:xfrm>
            <a:off x="501174" y="314477"/>
            <a:ext cx="11105507" cy="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Visual">
  <p:cSld name="Subtitle Visual">
    <p:spTree>
      <p:nvGrpSpPr>
        <p:cNvPr id="1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gb8e58b34bd_2_779"/>
          <p:cNvSpPr txBox="1">
            <a:spLocks noGrp="1"/>
          </p:cNvSpPr>
          <p:nvPr>
            <p:ph type="body" idx="1"/>
          </p:nvPr>
        </p:nvSpPr>
        <p:spPr>
          <a:xfrm>
            <a:off x="597381" y="1905002"/>
            <a:ext cx="10972742" cy="41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rgbClr val="D1D3D5"/>
              </a:buClr>
              <a:buSzPts val="2000"/>
              <a:buFont typeface="Avenir Next For Intuit"/>
              <a:buNone/>
              <a:defRPr sz="2000" b="1">
                <a:solidFill>
                  <a:srgbClr val="D1D3D5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venir Next For Intuit"/>
              <a:buNone/>
              <a:defRPr sz="1900"/>
            </a:lvl2pPr>
            <a:lvl3pPr marL="1371600" lvl="2" indent="-3365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900"/>
            </a:lvl3pPr>
            <a:lvl4pPr marL="1828800" lvl="3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300"/>
              <a:buFont typeface="Avenir Next For Intuit"/>
              <a:buNone/>
              <a:defRPr sz="1500"/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314" name="Google Shape;2314;gb8e58b34bd_2_779"/>
          <p:cNvSpPr txBox="1">
            <a:spLocks noGrp="1"/>
          </p:cNvSpPr>
          <p:nvPr>
            <p:ph type="body" idx="2"/>
          </p:nvPr>
        </p:nvSpPr>
        <p:spPr>
          <a:xfrm>
            <a:off x="501173" y="787384"/>
            <a:ext cx="1110550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venir Next For Intuit"/>
              <a:buNone/>
              <a:defRPr sz="2000" b="0" i="0">
                <a:solidFill>
                  <a:srgbClr val="595959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venir Next For Intuit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38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venir Next For Intuit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315" name="Google Shape;2315;gb8e58b34bd_2_779"/>
          <p:cNvSpPr txBox="1">
            <a:spLocks noGrp="1"/>
          </p:cNvSpPr>
          <p:nvPr>
            <p:ph type="title"/>
          </p:nvPr>
        </p:nvSpPr>
        <p:spPr>
          <a:xfrm>
            <a:off x="501174" y="314477"/>
            <a:ext cx="11105507" cy="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venir Next For Intui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ed Visual">
  <p:cSld name="Captioned Visual"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gb8e58b34bd_2_783"/>
          <p:cNvSpPr txBox="1">
            <a:spLocks noGrp="1"/>
          </p:cNvSpPr>
          <p:nvPr>
            <p:ph type="body" idx="1"/>
          </p:nvPr>
        </p:nvSpPr>
        <p:spPr>
          <a:xfrm>
            <a:off x="8227897" y="1810750"/>
            <a:ext cx="3378720" cy="4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venir Next For Intuit"/>
              <a:buNone/>
              <a:defRPr sz="1900"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 Next For Intuit"/>
              <a:buNone/>
              <a:defRPr sz="1900"/>
            </a:lvl2pPr>
            <a:lvl3pPr marL="1371600" lvl="2" indent="-3238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Avenir Next For Intuit"/>
              <a:buNone/>
              <a:defRPr sz="1500"/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318" name="Google Shape;2318;gb8e58b34bd_2_783"/>
          <p:cNvSpPr txBox="1">
            <a:spLocks noGrp="1"/>
          </p:cNvSpPr>
          <p:nvPr>
            <p:ph type="body" idx="2"/>
          </p:nvPr>
        </p:nvSpPr>
        <p:spPr>
          <a:xfrm>
            <a:off x="597384" y="1905002"/>
            <a:ext cx="7240514" cy="41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venir Next For Intuit"/>
              <a:buNone/>
              <a:defRPr sz="2000" b="1">
                <a:solidFill>
                  <a:srgbClr val="D8D8D8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venir Next For Intuit"/>
              <a:buNone/>
              <a:defRPr sz="1900"/>
            </a:lvl2pPr>
            <a:lvl3pPr marL="1371600" lvl="2" indent="-3365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900"/>
            </a:lvl3pPr>
            <a:lvl4pPr marL="1828800" lvl="3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300"/>
              <a:buFont typeface="Avenir Next For Intuit"/>
              <a:buNone/>
              <a:defRPr sz="1500"/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319" name="Google Shape;2319;gb8e58b34bd_2_783"/>
          <p:cNvSpPr txBox="1">
            <a:spLocks noGrp="1"/>
          </p:cNvSpPr>
          <p:nvPr>
            <p:ph type="title"/>
          </p:nvPr>
        </p:nvSpPr>
        <p:spPr>
          <a:xfrm>
            <a:off x="501174" y="314477"/>
            <a:ext cx="11105507" cy="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Captioned Visual">
  <p:cSld name="Subtitle Captioned Visual"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b8e58b34bd_2_787"/>
          <p:cNvSpPr txBox="1">
            <a:spLocks noGrp="1"/>
          </p:cNvSpPr>
          <p:nvPr>
            <p:ph type="body" idx="1"/>
          </p:nvPr>
        </p:nvSpPr>
        <p:spPr>
          <a:xfrm>
            <a:off x="8227896" y="1810750"/>
            <a:ext cx="3378720" cy="4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venir Next For Intuit"/>
              <a:buNone/>
              <a:defRPr sz="1900"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 Next For Intuit"/>
              <a:buNone/>
              <a:defRPr sz="1900"/>
            </a:lvl2pPr>
            <a:lvl3pPr marL="1371600" lvl="2" indent="-3238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Avenir Next For Intuit"/>
              <a:buNone/>
              <a:defRPr sz="1500"/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322" name="Google Shape;2322;gb8e58b34bd_2_787"/>
          <p:cNvSpPr txBox="1">
            <a:spLocks noGrp="1"/>
          </p:cNvSpPr>
          <p:nvPr>
            <p:ph type="body" idx="2"/>
          </p:nvPr>
        </p:nvSpPr>
        <p:spPr>
          <a:xfrm>
            <a:off x="597384" y="1905002"/>
            <a:ext cx="7240514" cy="41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venir Next For Intuit"/>
              <a:buNone/>
              <a:defRPr sz="2000" b="1">
                <a:solidFill>
                  <a:srgbClr val="D8D8D8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venir Next For Intuit"/>
              <a:buNone/>
              <a:defRPr sz="1900"/>
            </a:lvl2pPr>
            <a:lvl3pPr marL="1371600" lvl="2" indent="-3365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900"/>
            </a:lvl3pPr>
            <a:lvl4pPr marL="1828800" lvl="3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300"/>
              <a:buFont typeface="Avenir Next For Intuit"/>
              <a:buNone/>
              <a:defRPr sz="1500"/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323" name="Google Shape;2323;gb8e58b34bd_2_787"/>
          <p:cNvSpPr txBox="1">
            <a:spLocks noGrp="1"/>
          </p:cNvSpPr>
          <p:nvPr>
            <p:ph type="body" idx="3"/>
          </p:nvPr>
        </p:nvSpPr>
        <p:spPr>
          <a:xfrm>
            <a:off x="501173" y="787384"/>
            <a:ext cx="1110550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venir Next For Intuit"/>
              <a:buNone/>
              <a:defRPr sz="2000" b="0" i="0">
                <a:solidFill>
                  <a:srgbClr val="595959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venir Next For Intuit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38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venir Next For Intuit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324" name="Google Shape;2324;gb8e58b34bd_2_787"/>
          <p:cNvSpPr txBox="1">
            <a:spLocks noGrp="1"/>
          </p:cNvSpPr>
          <p:nvPr>
            <p:ph type="title"/>
          </p:nvPr>
        </p:nvSpPr>
        <p:spPr>
          <a:xfrm>
            <a:off x="501174" y="314477"/>
            <a:ext cx="11105507" cy="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">
  <p:cSld name="Agenda">
    <p:bg>
      <p:bgPr>
        <a:solidFill>
          <a:schemeClr val="accent1"/>
        </a:solidFill>
        <a:effectLst/>
      </p:bgPr>
    </p:bg>
    <p:spTree>
      <p:nvGrpSpPr>
        <p:cNvPr id="1" name="Shape 2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" name="Google Shape;2326;gb8e58b34bd_2_792"/>
          <p:cNvSpPr txBox="1">
            <a:spLocks noGrp="1"/>
          </p:cNvSpPr>
          <p:nvPr>
            <p:ph type="title"/>
          </p:nvPr>
        </p:nvSpPr>
        <p:spPr>
          <a:xfrm>
            <a:off x="501174" y="314477"/>
            <a:ext cx="11105507" cy="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venir Next For Intuit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27" name="Google Shape;2327;gb8e58b34bd_2_792"/>
          <p:cNvSpPr txBox="1">
            <a:spLocks noGrp="1"/>
          </p:cNvSpPr>
          <p:nvPr>
            <p:ph type="body" idx="1"/>
          </p:nvPr>
        </p:nvSpPr>
        <p:spPr>
          <a:xfrm>
            <a:off x="501174" y="1787528"/>
            <a:ext cx="11105507" cy="42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venir Next For Intuit"/>
              <a:buNone/>
              <a:defRPr sz="27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venir Next For Intuit"/>
              <a:buNone/>
              <a:defRPr sz="2700"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300"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venir Next For Intuit"/>
              <a:buNone/>
              <a:defRPr>
                <a:solidFill>
                  <a:schemeClr val="lt1"/>
                </a:solidFill>
              </a:defRPr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1">
  <p:cSld name="Section Title 1">
    <p:spTree>
      <p:nvGrpSpPr>
        <p:cNvPr id="1" name="Shape 2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9" name="Google Shape;2329;gb8e58b34bd_2_795"/>
          <p:cNvSpPr txBox="1">
            <a:spLocks noGrp="1"/>
          </p:cNvSpPr>
          <p:nvPr>
            <p:ph type="body" idx="1"/>
          </p:nvPr>
        </p:nvSpPr>
        <p:spPr>
          <a:xfrm>
            <a:off x="554467" y="2301346"/>
            <a:ext cx="11107107" cy="18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venir Next For Intuit"/>
              <a:buNone/>
              <a:defRPr sz="7100">
                <a:solidFill>
                  <a:schemeClr val="dk1"/>
                </a:solidFill>
              </a:defRPr>
            </a:lvl1pPr>
            <a:lvl2pPr marL="914400" lvl="1" indent="-228600" algn="ctr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venir Next For Intuit"/>
              <a:buNone/>
              <a:defRPr sz="3200">
                <a:solidFill>
                  <a:schemeClr val="dk1"/>
                </a:solidFill>
              </a:defRPr>
            </a:lvl2pPr>
            <a:lvl3pPr marL="1371600" lvl="2" indent="-387350" algn="ctr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 Sans"/>
              <a:buChar char="–"/>
              <a:defRPr sz="2800">
                <a:solidFill>
                  <a:schemeClr val="dk1"/>
                </a:solidFill>
              </a:defRPr>
            </a:lvl3pPr>
            <a:lvl4pPr marL="1828800" lvl="3" indent="-228600" algn="ctr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 Next For Intuit"/>
              <a:buNone/>
              <a:defRPr sz="2800">
                <a:solidFill>
                  <a:schemeClr val="dk1"/>
                </a:solidFill>
              </a:defRPr>
            </a:lvl4pPr>
            <a:lvl5pPr marL="2286000" lvl="4" indent="-228600" algn="ctr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venir Next For Intuit"/>
              <a:buNone/>
              <a:defRPr sz="2000">
                <a:solidFill>
                  <a:schemeClr val="dk1"/>
                </a:solidFill>
              </a:defRPr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2">
  <p:cSld name="Section Title 2">
    <p:bg>
      <p:bgPr>
        <a:solidFill>
          <a:schemeClr val="accent1"/>
        </a:solidFill>
        <a:effectLst/>
      </p:bgPr>
    </p:bg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gb8e58b34bd_2_797"/>
          <p:cNvSpPr txBox="1">
            <a:spLocks noGrp="1"/>
          </p:cNvSpPr>
          <p:nvPr>
            <p:ph type="body" idx="1"/>
          </p:nvPr>
        </p:nvSpPr>
        <p:spPr>
          <a:xfrm>
            <a:off x="554467" y="2301346"/>
            <a:ext cx="11107107" cy="18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7100"/>
              <a:buFont typeface="Avenir Next For Intuit"/>
              <a:buNone/>
              <a:defRPr sz="71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venir Next For Intuit"/>
              <a:buNone/>
              <a:defRPr sz="3200">
                <a:solidFill>
                  <a:schemeClr val="lt1"/>
                </a:solidFill>
              </a:defRPr>
            </a:lvl2pPr>
            <a:lvl3pPr marL="1371600" lvl="2" indent="-387350" algn="ctr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erriweather Sans"/>
              <a:buChar char="–"/>
              <a:defRPr sz="28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 Next For Intuit"/>
              <a:buNone/>
              <a:defRPr sz="28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venir Next For Intuit"/>
              <a:buNone/>
              <a:defRPr sz="2000">
                <a:solidFill>
                  <a:schemeClr val="lt1"/>
                </a:solidFill>
              </a:defRPr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3">
  <p:cSld name="Section Title 3"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gb8e58b34bd_2_799"/>
          <p:cNvSpPr txBox="1">
            <a:spLocks noGrp="1"/>
          </p:cNvSpPr>
          <p:nvPr>
            <p:ph type="body" idx="1"/>
          </p:nvPr>
        </p:nvSpPr>
        <p:spPr>
          <a:xfrm>
            <a:off x="711444" y="2360542"/>
            <a:ext cx="10849174" cy="19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 Next For Intuit"/>
              <a:buNone/>
              <a:defRPr sz="4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venir Next For Intuit"/>
              <a:buNone/>
              <a:defRPr sz="32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1" i="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venir Next For Intuit"/>
              <a:buNone/>
              <a:defRPr sz="19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venir Next For Intuit"/>
              <a:buNone/>
              <a:defRPr sz="1900" b="0" i="0">
                <a:solidFill>
                  <a:schemeClr val="dk1"/>
                </a:solidFill>
              </a:defRPr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4">
  <p:cSld name="Section Title 4"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5" name="Google Shape;2335;gb8e58b34bd_2_801"/>
          <p:cNvPicPr preferRelativeResize="0"/>
          <p:nvPr/>
        </p:nvPicPr>
        <p:blipFill rotWithShape="1">
          <a:blip r:embed="rId2">
            <a:alphaModFix/>
          </a:blip>
          <a:srcRect l="18452" t="14172" r="41692" b="15000"/>
          <a:stretch/>
        </p:blipFill>
        <p:spPr>
          <a:xfrm rot="5400000">
            <a:off x="2598384" y="-2699412"/>
            <a:ext cx="6945467" cy="1234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36" name="Google Shape;2336;gb8e58b34bd_2_801"/>
          <p:cNvSpPr txBox="1">
            <a:spLocks noGrp="1"/>
          </p:cNvSpPr>
          <p:nvPr>
            <p:ph type="body" idx="1"/>
          </p:nvPr>
        </p:nvSpPr>
        <p:spPr>
          <a:xfrm>
            <a:off x="554467" y="2301346"/>
            <a:ext cx="11107107" cy="18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7100"/>
              <a:buFont typeface="Avenir Next For Intuit"/>
              <a:buNone/>
              <a:defRPr sz="71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venir Next For Intuit"/>
              <a:buNone/>
              <a:defRPr sz="3200">
                <a:solidFill>
                  <a:schemeClr val="lt1"/>
                </a:solidFill>
              </a:defRPr>
            </a:lvl2pPr>
            <a:lvl3pPr marL="1371600" lvl="2" indent="-387350" algn="ctr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erriweather Sans"/>
              <a:buChar char="–"/>
              <a:defRPr sz="28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 Next For Intuit"/>
              <a:buNone/>
              <a:defRPr sz="28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venir Next For Intuit"/>
              <a:buNone/>
              <a:defRPr sz="2000">
                <a:solidFill>
                  <a:schemeClr val="lt1"/>
                </a:solidFill>
              </a:defRPr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hotos">
  <p:cSld name="3 photos">
    <p:bg>
      <p:bgPr>
        <a:solidFill>
          <a:schemeClr val="lt1"/>
        </a:solidFill>
        <a:effectLst/>
      </p:bgPr>
    </p:bg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47" descr="Intuit_2016_RGB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6603" y="6364952"/>
            <a:ext cx="740752" cy="363736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47"/>
          <p:cNvSpPr txBox="1"/>
          <p:nvPr/>
        </p:nvSpPr>
        <p:spPr>
          <a:xfrm>
            <a:off x="8931174" y="6472372"/>
            <a:ext cx="24438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Intuit Confidential and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47"/>
          <p:cNvSpPr txBox="1"/>
          <p:nvPr/>
        </p:nvSpPr>
        <p:spPr>
          <a:xfrm>
            <a:off x="11392636" y="6472377"/>
            <a:ext cx="3585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47"/>
          <p:cNvSpPr>
            <a:spLocks noGrp="1"/>
          </p:cNvSpPr>
          <p:nvPr>
            <p:ph type="pic" idx="2"/>
          </p:nvPr>
        </p:nvSpPr>
        <p:spPr>
          <a:xfrm>
            <a:off x="4204552" y="0"/>
            <a:ext cx="7984200" cy="685800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B9BCB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9BC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9" name="Google Shape;899;p47"/>
          <p:cNvSpPr>
            <a:spLocks noGrp="1"/>
          </p:cNvSpPr>
          <p:nvPr>
            <p:ph type="pic" idx="3"/>
          </p:nvPr>
        </p:nvSpPr>
        <p:spPr>
          <a:xfrm>
            <a:off x="0" y="0"/>
            <a:ext cx="4003800" cy="229710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B9BCB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9BC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0" name="Google Shape;900;p47"/>
          <p:cNvSpPr>
            <a:spLocks noGrp="1"/>
          </p:cNvSpPr>
          <p:nvPr>
            <p:ph type="pic" idx="4"/>
          </p:nvPr>
        </p:nvSpPr>
        <p:spPr>
          <a:xfrm>
            <a:off x="0" y="2516458"/>
            <a:ext cx="4003800" cy="434160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B9BCB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9BC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5">
  <p:cSld name="Section Title 5"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8" name="Google Shape;2338;gb8e58b34bd_2_804"/>
          <p:cNvPicPr preferRelativeResize="0"/>
          <p:nvPr/>
        </p:nvPicPr>
        <p:blipFill rotWithShape="1">
          <a:blip r:embed="rId2">
            <a:alphaModFix/>
          </a:blip>
          <a:srcRect l="530" t="18593" r="19160" b="36407"/>
          <a:stretch/>
        </p:blipFill>
        <p:spPr>
          <a:xfrm>
            <a:off x="-50798" y="-2"/>
            <a:ext cx="12354557" cy="6922392"/>
          </a:xfrm>
          <a:prstGeom prst="rect">
            <a:avLst/>
          </a:prstGeom>
          <a:noFill/>
          <a:ln>
            <a:noFill/>
          </a:ln>
        </p:spPr>
      </p:pic>
      <p:sp>
        <p:nvSpPr>
          <p:cNvPr id="2339" name="Google Shape;2339;gb8e58b34bd_2_804"/>
          <p:cNvSpPr txBox="1">
            <a:spLocks noGrp="1"/>
          </p:cNvSpPr>
          <p:nvPr>
            <p:ph type="body" idx="1"/>
          </p:nvPr>
        </p:nvSpPr>
        <p:spPr>
          <a:xfrm>
            <a:off x="554467" y="2301346"/>
            <a:ext cx="11107107" cy="18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7100"/>
              <a:buFont typeface="Avenir Next For Intuit"/>
              <a:buNone/>
              <a:defRPr sz="71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venir Next For Intuit"/>
              <a:buNone/>
              <a:defRPr sz="3200">
                <a:solidFill>
                  <a:schemeClr val="lt1"/>
                </a:solidFill>
              </a:defRPr>
            </a:lvl2pPr>
            <a:lvl3pPr marL="1371600" lvl="2" indent="-387350" algn="ctr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erriweather Sans"/>
              <a:buChar char="–"/>
              <a:defRPr sz="28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 Next For Intuit"/>
              <a:buNone/>
              <a:defRPr sz="28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venir Next For Intuit"/>
              <a:buNone/>
              <a:defRPr sz="2000">
                <a:solidFill>
                  <a:schemeClr val="lt1"/>
                </a:solidFill>
              </a:defRPr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6">
  <p:cSld name="Section Title 6"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1" name="Google Shape;2341;gb8e58b34bd_2_807"/>
          <p:cNvPicPr preferRelativeResize="0"/>
          <p:nvPr/>
        </p:nvPicPr>
        <p:blipFill rotWithShape="1">
          <a:blip r:embed="rId2">
            <a:alphaModFix/>
          </a:blip>
          <a:srcRect t="64620" r="37237"/>
          <a:stretch/>
        </p:blipFill>
        <p:spPr>
          <a:xfrm>
            <a:off x="-27216" y="0"/>
            <a:ext cx="12279002" cy="6921858"/>
          </a:xfrm>
          <a:prstGeom prst="rect">
            <a:avLst/>
          </a:prstGeom>
          <a:noFill/>
          <a:ln>
            <a:noFill/>
          </a:ln>
        </p:spPr>
      </p:pic>
      <p:sp>
        <p:nvSpPr>
          <p:cNvPr id="2342" name="Google Shape;2342;gb8e58b34bd_2_807"/>
          <p:cNvSpPr txBox="1">
            <a:spLocks noGrp="1"/>
          </p:cNvSpPr>
          <p:nvPr>
            <p:ph type="body" idx="1"/>
          </p:nvPr>
        </p:nvSpPr>
        <p:spPr>
          <a:xfrm>
            <a:off x="554467" y="2301346"/>
            <a:ext cx="11107107" cy="18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7100"/>
              <a:buFont typeface="Avenir Next For Intuit"/>
              <a:buNone/>
              <a:defRPr sz="71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venir Next For Intuit"/>
              <a:buNone/>
              <a:defRPr sz="3200">
                <a:solidFill>
                  <a:schemeClr val="lt1"/>
                </a:solidFill>
              </a:defRPr>
            </a:lvl2pPr>
            <a:lvl3pPr marL="1371600" lvl="2" indent="-387350" algn="ctr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erriweather Sans"/>
              <a:buChar char="–"/>
              <a:defRPr sz="28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 Next For Intuit"/>
              <a:buNone/>
              <a:defRPr sz="28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venir Next For Intuit"/>
              <a:buNone/>
              <a:defRPr sz="2000">
                <a:solidFill>
                  <a:schemeClr val="lt1"/>
                </a:solidFill>
              </a:defRPr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Photo">
  <p:cSld name="Section Title Photo">
    <p:bg>
      <p:bgPr>
        <a:solidFill>
          <a:srgbClr val="F2F2F2"/>
        </a:solidFill>
        <a:effectLst/>
      </p:bgPr>
    </p:bg>
    <p:spTree>
      <p:nvGrpSpPr>
        <p:cNvPr id="1" name="Shape 2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" name="Google Shape;2344;gb8e58b34bd_2_81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75" tIns="457175" rIns="457175" bIns="457175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rgbClr val="D8D8D8"/>
              </a:buClr>
              <a:buSzPts val="2700"/>
              <a:buFont typeface="Avenir Next For Intuit"/>
              <a:buNone/>
              <a:defRPr>
                <a:solidFill>
                  <a:srgbClr val="D8D8D8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/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345" name="Google Shape;2345;gb8e58b34bd_2_810"/>
          <p:cNvSpPr txBox="1">
            <a:spLocks noGrp="1"/>
          </p:cNvSpPr>
          <p:nvPr>
            <p:ph type="body" idx="2"/>
          </p:nvPr>
        </p:nvSpPr>
        <p:spPr>
          <a:xfrm>
            <a:off x="0" y="2680679"/>
            <a:ext cx="12188825" cy="119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175" tIns="228600" rIns="457175" bIns="365725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 Next For Intuit"/>
              <a:buNone/>
              <a:defRPr sz="4000">
                <a:solidFill>
                  <a:schemeClr val="dk1"/>
                </a:solidFill>
              </a:defRPr>
            </a:lvl1pPr>
            <a:lvl2pPr marL="914400" lvl="1" indent="-228600" algn="ctr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venir Next For Intuit"/>
              <a:buNone/>
              <a:defRPr sz="3200">
                <a:solidFill>
                  <a:schemeClr val="dk1"/>
                </a:solidFill>
              </a:defRPr>
            </a:lvl2pPr>
            <a:lvl3pPr marL="1371600" lvl="2" indent="-228600" algn="ctr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  <a:defRPr sz="2000" b="1" i="0">
                <a:solidFill>
                  <a:schemeClr val="dk1"/>
                </a:solidFill>
              </a:defRPr>
            </a:lvl3pPr>
            <a:lvl4pPr marL="1828800" lvl="3" indent="-228600" algn="ctr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venir Next For Intuit"/>
              <a:buNone/>
              <a:defRPr sz="1900">
                <a:solidFill>
                  <a:schemeClr val="dk1"/>
                </a:solidFill>
              </a:defRPr>
            </a:lvl4pPr>
            <a:lvl5pPr marL="2286000" lvl="4" indent="-228600" algn="ctr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venir Next For Intuit"/>
              <a:buNone/>
              <a:defRPr sz="1900" b="0" i="0">
                <a:solidFill>
                  <a:schemeClr val="dk1"/>
                </a:solidFill>
              </a:defRPr>
            </a:lvl5pPr>
            <a:lvl6pPr marL="2743200" lvl="5" indent="-228600" algn="ctr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marL="3200400" lvl="6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blue gradation">
  <p:cSld name="Title Slide - blue gradation">
    <p:bg>
      <p:bgPr>
        <a:gradFill>
          <a:gsLst>
            <a:gs pos="0">
              <a:srgbClr val="003B62"/>
            </a:gs>
            <a:gs pos="1000">
              <a:srgbClr val="003B62"/>
            </a:gs>
            <a:gs pos="39000">
              <a:srgbClr val="005993"/>
            </a:gs>
            <a:gs pos="64000">
              <a:srgbClr val="0377A8"/>
            </a:gs>
            <a:gs pos="100000">
              <a:srgbClr val="00DDDF"/>
            </a:gs>
          </a:gsLst>
          <a:lin ang="19200160" scaled="0"/>
        </a:gradFill>
        <a:effectLst/>
      </p:bgPr>
    </p:bg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gb8e58b34bd_2_813"/>
          <p:cNvSpPr txBox="1">
            <a:spLocks noGrp="1"/>
          </p:cNvSpPr>
          <p:nvPr>
            <p:ph type="title"/>
          </p:nvPr>
        </p:nvSpPr>
        <p:spPr>
          <a:xfrm>
            <a:off x="502920" y="1974971"/>
            <a:ext cx="8712930" cy="24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100"/>
              <a:buFont typeface="Avenir"/>
              <a:buNone/>
              <a:defRPr sz="7100" i="0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348" name="Google Shape;2348;gb8e58b34bd_2_813"/>
          <p:cNvGrpSpPr/>
          <p:nvPr/>
        </p:nvGrpSpPr>
        <p:grpSpPr>
          <a:xfrm>
            <a:off x="607955" y="-384971"/>
            <a:ext cx="10976045" cy="340523"/>
            <a:chOff x="641881" y="-847090"/>
            <a:chExt cx="10917765" cy="800100"/>
          </a:xfrm>
        </p:grpSpPr>
        <p:grpSp>
          <p:nvGrpSpPr>
            <p:cNvPr id="2349" name="Google Shape;2349;gb8e58b34bd_2_813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2350" name="Google Shape;2350;gb8e58b34bd_2_813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51" name="Google Shape;2351;gb8e58b34bd_2_813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352" name="Google Shape;2352;gb8e58b34bd_2_813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353" name="Google Shape;2353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54" name="Google Shape;2354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355" name="Google Shape;2355;gb8e58b34bd_2_813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356" name="Google Shape;2356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57" name="Google Shape;2357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358" name="Google Shape;2358;gb8e58b34bd_2_813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359" name="Google Shape;2359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60" name="Google Shape;2360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361" name="Google Shape;2361;gb8e58b34bd_2_813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362" name="Google Shape;2362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63" name="Google Shape;2363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364" name="Google Shape;2364;gb8e58b34bd_2_813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365" name="Google Shape;2365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66" name="Google Shape;2366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367" name="Google Shape;2367;gb8e58b34bd_2_813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368" name="Google Shape;2368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69" name="Google Shape;2369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370" name="Google Shape;2370;gb8e58b34bd_2_813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371" name="Google Shape;2371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72" name="Google Shape;2372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373" name="Google Shape;2373;gb8e58b34bd_2_813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374" name="Google Shape;2374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75" name="Google Shape;2375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376" name="Google Shape;2376;gb8e58b34bd_2_813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377" name="Google Shape;2377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78" name="Google Shape;2378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379" name="Google Shape;2379;gb8e58b34bd_2_813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380" name="Google Shape;2380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81" name="Google Shape;2381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382" name="Google Shape;2382;gb8e58b34bd_2_813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83" name="Google Shape;2383;gb8e58b34bd_2_813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384" name="Google Shape;2384;gb8e58b34bd_2_813"/>
          <p:cNvGrpSpPr/>
          <p:nvPr/>
        </p:nvGrpSpPr>
        <p:grpSpPr>
          <a:xfrm>
            <a:off x="607955" y="6946836"/>
            <a:ext cx="10976045" cy="340629"/>
            <a:chOff x="641881" y="-847090"/>
            <a:chExt cx="10917765" cy="800100"/>
          </a:xfrm>
        </p:grpSpPr>
        <p:grpSp>
          <p:nvGrpSpPr>
            <p:cNvPr id="2385" name="Google Shape;2385;gb8e58b34bd_2_813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2386" name="Google Shape;2386;gb8e58b34bd_2_813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87" name="Google Shape;2387;gb8e58b34bd_2_813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388" name="Google Shape;2388;gb8e58b34bd_2_813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389" name="Google Shape;2389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90" name="Google Shape;2390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391" name="Google Shape;2391;gb8e58b34bd_2_813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392" name="Google Shape;2392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93" name="Google Shape;2393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394" name="Google Shape;2394;gb8e58b34bd_2_813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395" name="Google Shape;2395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96" name="Google Shape;2396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397" name="Google Shape;2397;gb8e58b34bd_2_813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398" name="Google Shape;2398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99" name="Google Shape;2399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00" name="Google Shape;2400;gb8e58b34bd_2_813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401" name="Google Shape;2401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02" name="Google Shape;2402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03" name="Google Shape;2403;gb8e58b34bd_2_813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404" name="Google Shape;2404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05" name="Google Shape;2405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06" name="Google Shape;2406;gb8e58b34bd_2_813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407" name="Google Shape;2407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08" name="Google Shape;2408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09" name="Google Shape;2409;gb8e58b34bd_2_813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410" name="Google Shape;2410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11" name="Google Shape;2411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12" name="Google Shape;2412;gb8e58b34bd_2_813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413" name="Google Shape;2413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14" name="Google Shape;2414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15" name="Google Shape;2415;gb8e58b34bd_2_813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416" name="Google Shape;2416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17" name="Google Shape;2417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418" name="Google Shape;2418;gb8e58b34bd_2_813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19" name="Google Shape;2419;gb8e58b34bd_2_813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420" name="Google Shape;2420;gb8e58b34bd_2_813"/>
          <p:cNvGrpSpPr/>
          <p:nvPr/>
        </p:nvGrpSpPr>
        <p:grpSpPr>
          <a:xfrm>
            <a:off x="-469991" y="334652"/>
            <a:ext cx="409005" cy="6150598"/>
            <a:chOff x="-718569" y="334652"/>
            <a:chExt cx="645558" cy="6150598"/>
          </a:xfrm>
        </p:grpSpPr>
        <p:grpSp>
          <p:nvGrpSpPr>
            <p:cNvPr id="2421" name="Google Shape;2421;gb8e58b34bd_2_813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2422" name="Google Shape;2422;gb8e58b34bd_2_813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23" name="Google Shape;2423;gb8e58b34bd_2_813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24" name="Google Shape;2424;gb8e58b34bd_2_813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2425" name="Google Shape;2425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26" name="Google Shape;2426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27" name="Google Shape;2427;gb8e58b34bd_2_813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2428" name="Google Shape;2428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29" name="Google Shape;2429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30" name="Google Shape;2430;gb8e58b34bd_2_813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2431" name="Google Shape;2431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32" name="Google Shape;2432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33" name="Google Shape;2433;gb8e58b34bd_2_813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2434" name="Google Shape;2434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35" name="Google Shape;2435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36" name="Google Shape;2436;gb8e58b34bd_2_813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2437" name="Google Shape;2437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38" name="Google Shape;2438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39" name="Google Shape;2439;gb8e58b34bd_2_813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2440" name="Google Shape;2440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41" name="Google Shape;2441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42" name="Google Shape;2442;gb8e58b34bd_2_813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2443" name="Google Shape;2443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44" name="Google Shape;2444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45" name="Google Shape;2445;gb8e58b34bd_2_813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2446" name="Google Shape;2446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47" name="Google Shape;2447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48" name="Google Shape;2448;gb8e58b34bd_2_813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2449" name="Google Shape;2449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50" name="Google Shape;2450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51" name="Google Shape;2451;gb8e58b34bd_2_813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2452" name="Google Shape;2452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53" name="Google Shape;2453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454" name="Google Shape;2454;gb8e58b34bd_2_813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55" name="Google Shape;2455;gb8e58b34bd_2_813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456" name="Google Shape;2456;gb8e58b34bd_2_813"/>
          <p:cNvGrpSpPr/>
          <p:nvPr/>
        </p:nvGrpSpPr>
        <p:grpSpPr>
          <a:xfrm>
            <a:off x="12303198" y="334652"/>
            <a:ext cx="402121" cy="6150598"/>
            <a:chOff x="-718569" y="334652"/>
            <a:chExt cx="645558" cy="6150598"/>
          </a:xfrm>
        </p:grpSpPr>
        <p:grpSp>
          <p:nvGrpSpPr>
            <p:cNvPr id="2457" name="Google Shape;2457;gb8e58b34bd_2_813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2458" name="Google Shape;2458;gb8e58b34bd_2_813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59" name="Google Shape;2459;gb8e58b34bd_2_813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60" name="Google Shape;2460;gb8e58b34bd_2_813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2461" name="Google Shape;2461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62" name="Google Shape;2462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63" name="Google Shape;2463;gb8e58b34bd_2_813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2464" name="Google Shape;2464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65" name="Google Shape;2465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66" name="Google Shape;2466;gb8e58b34bd_2_813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2467" name="Google Shape;2467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68" name="Google Shape;2468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69" name="Google Shape;2469;gb8e58b34bd_2_813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2470" name="Google Shape;2470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71" name="Google Shape;2471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72" name="Google Shape;2472;gb8e58b34bd_2_813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2473" name="Google Shape;2473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74" name="Google Shape;2474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75" name="Google Shape;2475;gb8e58b34bd_2_813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2476" name="Google Shape;2476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77" name="Google Shape;2477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78" name="Google Shape;2478;gb8e58b34bd_2_813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2479" name="Google Shape;2479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80" name="Google Shape;2480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81" name="Google Shape;2481;gb8e58b34bd_2_813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2482" name="Google Shape;2482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83" name="Google Shape;2483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84" name="Google Shape;2484;gb8e58b34bd_2_813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2485" name="Google Shape;2485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86" name="Google Shape;2486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87" name="Google Shape;2487;gb8e58b34bd_2_813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2488" name="Google Shape;2488;gb8e58b34bd_2_81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89" name="Google Shape;2489;gb8e58b34bd_2_81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490" name="Google Shape;2490;gb8e58b34bd_2_813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91" name="Google Shape;2491;gb8e58b34bd_2_813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492" name="Google Shape;2492;gb8e58b34bd_2_8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332" y="452607"/>
            <a:ext cx="4542683" cy="602042"/>
          </a:xfrm>
          <a:prstGeom prst="rect">
            <a:avLst/>
          </a:prstGeom>
          <a:noFill/>
          <a:ln>
            <a:noFill/>
          </a:ln>
        </p:spPr>
      </p:pic>
      <p:sp>
        <p:nvSpPr>
          <p:cNvPr id="2493" name="Google Shape;2493;gb8e58b34bd_2_813"/>
          <p:cNvSpPr txBox="1">
            <a:spLocks noGrp="1"/>
          </p:cNvSpPr>
          <p:nvPr>
            <p:ph type="title" idx="2"/>
          </p:nvPr>
        </p:nvSpPr>
        <p:spPr>
          <a:xfrm>
            <a:off x="518650" y="4621600"/>
            <a:ext cx="5401393" cy="3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 sz="16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94" name="Google Shape;2494;gb8e58b34bd_2_813"/>
          <p:cNvSpPr txBox="1">
            <a:spLocks noGrp="1"/>
          </p:cNvSpPr>
          <p:nvPr>
            <p:ph type="title" idx="3"/>
          </p:nvPr>
        </p:nvSpPr>
        <p:spPr>
          <a:xfrm>
            <a:off x="502925" y="5110175"/>
            <a:ext cx="6425126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 sz="23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">
    <p:spTree>
      <p:nvGrpSpPr>
        <p:cNvPr id="1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b8e58b34bd_2_962"/>
          <p:cNvSpPr txBox="1"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97" name="Google Shape;2497;gb8e58b34bd_2_962"/>
          <p:cNvSpPr txBox="1"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98" name="Google Shape;2498;gb8e58b34bd_2_962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99" name="Google Shape;2499;gb8e58b34bd_2_962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8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0" name="Google Shape;2500;gb8e58b34bd_2_962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2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" name="Google Shape;2502;gb8e58b34bd_2_968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3" name="Google Shape;2503;gb8e58b34bd_2_968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8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4" name="Google Shape;2504;gb8e58b34bd_2_968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mobile on left with photo ">
  <p:cSld name="Half mobile on left with photo ">
    <p:bg>
      <p:bgPr>
        <a:solidFill>
          <a:schemeClr val="lt1"/>
        </a:solidFill>
        <a:effectLst/>
      </p:bgPr>
    </p:bg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2" name="Google Shape;902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88822" cy="68580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3" name="Google Shape;903;p48"/>
          <p:cNvGrpSpPr/>
          <p:nvPr/>
        </p:nvGrpSpPr>
        <p:grpSpPr>
          <a:xfrm>
            <a:off x="1501617" y="636948"/>
            <a:ext cx="4694465" cy="9567955"/>
            <a:chOff x="1405119" y="547358"/>
            <a:chExt cx="4916700" cy="10020900"/>
          </a:xfrm>
        </p:grpSpPr>
        <p:sp>
          <p:nvSpPr>
            <p:cNvPr id="904" name="Google Shape;904;p48"/>
            <p:cNvSpPr/>
            <p:nvPr/>
          </p:nvSpPr>
          <p:spPr>
            <a:xfrm>
              <a:off x="1405119" y="547358"/>
              <a:ext cx="4916700" cy="10020900"/>
            </a:xfrm>
            <a:prstGeom prst="roundRect">
              <a:avLst>
                <a:gd name="adj" fmla="val 16667"/>
              </a:avLst>
            </a:prstGeom>
            <a:solidFill>
              <a:srgbClr val="FCFDFC"/>
            </a:solidFill>
            <a:ln>
              <a:noFill/>
            </a:ln>
            <a:effectLst>
              <a:outerShdw blurRad="139700" dist="12700" dir="10200000" algn="t" rotWithShape="0">
                <a:srgbClr val="000000">
                  <a:alpha val="1725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Helvetica Neue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3479714" y="928787"/>
              <a:ext cx="767700" cy="84900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Helvetica Neue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906" name="Google Shape;906;p48" descr="Intuit_2016_RGB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603" y="6364952"/>
            <a:ext cx="740752" cy="363736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48"/>
          <p:cNvSpPr txBox="1"/>
          <p:nvPr/>
        </p:nvSpPr>
        <p:spPr>
          <a:xfrm>
            <a:off x="8931174" y="6472372"/>
            <a:ext cx="24438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Intuit Confidential and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48"/>
          <p:cNvSpPr txBox="1"/>
          <p:nvPr/>
        </p:nvSpPr>
        <p:spPr>
          <a:xfrm>
            <a:off x="11392636" y="6472377"/>
            <a:ext cx="3585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48"/>
          <p:cNvSpPr>
            <a:spLocks noGrp="1"/>
          </p:cNvSpPr>
          <p:nvPr>
            <p:ph type="pic" idx="2"/>
          </p:nvPr>
        </p:nvSpPr>
        <p:spPr>
          <a:xfrm>
            <a:off x="1681984" y="1376032"/>
            <a:ext cx="4350000" cy="8124600"/>
          </a:xfrm>
          <a:prstGeom prst="roundRect">
            <a:avLst>
              <a:gd name="adj" fmla="val 0"/>
            </a:avLst>
          </a:prstGeom>
          <a:solidFill>
            <a:srgbClr val="FCFDFC"/>
          </a:solidFill>
          <a:ln w="9525" cap="flat" cmpd="sng">
            <a:solidFill>
              <a:srgbClr val="E7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C7CAD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C7CA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mobile on right with photo ">
  <p:cSld name="Half mobile on right with photo ">
    <p:bg>
      <p:bgPr>
        <a:solidFill>
          <a:schemeClr val="lt1"/>
        </a:solidFill>
        <a:effectLst/>
      </p:bgPr>
    </p:bg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" name="Google Shape;911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4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49" descr="Intuit_2016_RGB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603" y="6364952"/>
            <a:ext cx="740752" cy="363736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p49"/>
          <p:cNvSpPr txBox="1"/>
          <p:nvPr/>
        </p:nvSpPr>
        <p:spPr>
          <a:xfrm>
            <a:off x="11392636" y="6472377"/>
            <a:ext cx="3585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4" name="Google Shape;914;p49"/>
          <p:cNvGrpSpPr/>
          <p:nvPr/>
        </p:nvGrpSpPr>
        <p:grpSpPr>
          <a:xfrm>
            <a:off x="6260591" y="636948"/>
            <a:ext cx="4694465" cy="9567955"/>
            <a:chOff x="1405119" y="547358"/>
            <a:chExt cx="4916700" cy="10020900"/>
          </a:xfrm>
        </p:grpSpPr>
        <p:sp>
          <p:nvSpPr>
            <p:cNvPr id="915" name="Google Shape;915;p49"/>
            <p:cNvSpPr/>
            <p:nvPr/>
          </p:nvSpPr>
          <p:spPr>
            <a:xfrm>
              <a:off x="1405119" y="547358"/>
              <a:ext cx="4916700" cy="10020900"/>
            </a:xfrm>
            <a:prstGeom prst="roundRect">
              <a:avLst>
                <a:gd name="adj" fmla="val 16667"/>
              </a:avLst>
            </a:prstGeom>
            <a:solidFill>
              <a:srgbClr val="FCFDFC"/>
            </a:solidFill>
            <a:ln>
              <a:noFill/>
            </a:ln>
            <a:effectLst>
              <a:outerShdw blurRad="139700" dist="12700" dir="10200000" algn="t" rotWithShape="0">
                <a:srgbClr val="000000">
                  <a:alpha val="1725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Helvetica Neue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3479714" y="928787"/>
              <a:ext cx="767700" cy="84900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Helvetica Neue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917" name="Google Shape;917;p49"/>
          <p:cNvSpPr>
            <a:spLocks noGrp="1"/>
          </p:cNvSpPr>
          <p:nvPr>
            <p:ph type="pic" idx="2"/>
          </p:nvPr>
        </p:nvSpPr>
        <p:spPr>
          <a:xfrm>
            <a:off x="6440958" y="1376032"/>
            <a:ext cx="4350000" cy="8124600"/>
          </a:xfrm>
          <a:prstGeom prst="roundRect">
            <a:avLst>
              <a:gd name="adj" fmla="val 0"/>
            </a:avLst>
          </a:prstGeom>
          <a:solidFill>
            <a:srgbClr val="FCFDFC"/>
          </a:solidFill>
          <a:ln w="9525" cap="flat" cmpd="sng">
            <a:solidFill>
              <a:srgbClr val="E7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C7CAD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C7CA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image" Target="../media/image10.png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theme" Target="../theme/theme3.xml"/><Relationship Id="rId8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7" descr="Intuit_2016_RGB.eps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516603" y="6364952"/>
            <a:ext cx="740752" cy="3637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7"/>
          <p:cNvSpPr txBox="1"/>
          <p:nvPr/>
        </p:nvSpPr>
        <p:spPr>
          <a:xfrm>
            <a:off x="8931174" y="6472372"/>
            <a:ext cx="24438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Intuit Confidential and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7"/>
          <p:cNvSpPr txBox="1"/>
          <p:nvPr/>
        </p:nvSpPr>
        <p:spPr>
          <a:xfrm>
            <a:off x="11392636" y="6472377"/>
            <a:ext cx="3585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7"/>
          <p:cNvSpPr txBox="1">
            <a:spLocks noGrp="1"/>
          </p:cNvSpPr>
          <p:nvPr>
            <p:ph type="body" idx="1"/>
          </p:nvPr>
        </p:nvSpPr>
        <p:spPr>
          <a:xfrm>
            <a:off x="501175" y="1828800"/>
            <a:ext cx="111075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1" name="Google Shape;11;p17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12" name="Google Shape;12;p17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3" name="Google Shape;13;p17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" name="Google Shape;14;p17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" name="Google Shape;15;p17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" name="Google Shape;16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" name="Google Shape;17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" name="Google Shape;18;p17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" name="Google Shape;19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" name="Google Shape;20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" name="Google Shape;21;p17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" name="Google Shape;22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" name="Google Shape;23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" name="Google Shape;24;p17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5" name="Google Shape;25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" name="Google Shape;26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7" name="Google Shape;27;p17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8" name="Google Shape;28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" name="Google Shape;29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0" name="Google Shape;30;p17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1" name="Google Shape;31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" name="Google Shape;32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3" name="Google Shape;33;p17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4" name="Google Shape;34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" name="Google Shape;35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6" name="Google Shape;36;p17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7" name="Google Shape;37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" name="Google Shape;38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9" name="Google Shape;39;p17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40" name="Google Shape;40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" name="Google Shape;41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2" name="Google Shape;42;p17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43" name="Google Shape;43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" name="Google Shape;44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5" name="Google Shape;45;p17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" name="Google Shape;46;p17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7" name="Google Shape;47;p17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48" name="Google Shape;48;p17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49" name="Google Shape;49;p17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" name="Google Shape;50;p17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1" name="Google Shape;51;p17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52" name="Google Shape;52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" name="Google Shape;53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4" name="Google Shape;54;p17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55" name="Google Shape;55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" name="Google Shape;56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7" name="Google Shape;57;p17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58" name="Google Shape;58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9" name="Google Shape;59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0" name="Google Shape;60;p17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1" name="Google Shape;61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" name="Google Shape;62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3" name="Google Shape;63;p17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4" name="Google Shape;64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" name="Google Shape;65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6" name="Google Shape;66;p17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7" name="Google Shape;67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8" name="Google Shape;68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9" name="Google Shape;69;p17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70" name="Google Shape;70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" name="Google Shape;71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2" name="Google Shape;72;p17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73" name="Google Shape;73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" name="Google Shape;74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5" name="Google Shape;75;p17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76" name="Google Shape;76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7" name="Google Shape;77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8" name="Google Shape;78;p17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79" name="Google Shape;79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0" name="Google Shape;80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81" name="Google Shape;81;p17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2" name="Google Shape;82;p17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3" name="Google Shape;83;p17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84" name="Google Shape;84;p17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85" name="Google Shape;85;p17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" name="Google Shape;86;p17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7" name="Google Shape;87;p17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88" name="Google Shape;88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9" name="Google Shape;89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0" name="Google Shape;90;p17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91" name="Google Shape;91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2" name="Google Shape;92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3" name="Google Shape;93;p17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94" name="Google Shape;94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5" name="Google Shape;95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6" name="Google Shape;96;p17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97" name="Google Shape;97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8" name="Google Shape;98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9" name="Google Shape;99;p17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00" name="Google Shape;100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" name="Google Shape;101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2" name="Google Shape;102;p17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03" name="Google Shape;103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4" name="Google Shape;104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5" name="Google Shape;105;p17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06" name="Google Shape;106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7" name="Google Shape;107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8" name="Google Shape;108;p17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09" name="Google Shape;109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0" name="Google Shape;110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1" name="Google Shape;111;p17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12" name="Google Shape;112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3" name="Google Shape;113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4" name="Google Shape;114;p17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15" name="Google Shape;115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6" name="Google Shape;116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17" name="Google Shape;117;p17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" name="Google Shape;118;p17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19" name="Google Shape;119;p17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120" name="Google Shape;120;p17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21" name="Google Shape;121;p17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2" name="Google Shape;122;p17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3" name="Google Shape;123;p17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24" name="Google Shape;124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5" name="Google Shape;125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6" name="Google Shape;126;p17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27" name="Google Shape;127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8" name="Google Shape;128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9" name="Google Shape;129;p17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30" name="Google Shape;130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1" name="Google Shape;131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2" name="Google Shape;132;p17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33" name="Google Shape;133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4" name="Google Shape;134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5" name="Google Shape;135;p17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36" name="Google Shape;136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7" name="Google Shape;137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8" name="Google Shape;138;p17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39" name="Google Shape;139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0" name="Google Shape;140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1" name="Google Shape;141;p17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42" name="Google Shape;142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3" name="Google Shape;143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4" name="Google Shape;144;p17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45" name="Google Shape;145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6" name="Google Shape;146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7" name="Google Shape;147;p17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48" name="Google Shape;148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9" name="Google Shape;149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0" name="Google Shape;150;p17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51" name="Google Shape;151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2" name="Google Shape;152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53" name="Google Shape;153;p17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4" name="Google Shape;154;p17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  <p15:guide id="3" pos="383">
          <p15:clr>
            <a:srgbClr val="F26B43"/>
          </p15:clr>
        </p15:guide>
        <p15:guide id="4" orient="horz" pos="528">
          <p15:clr>
            <a:srgbClr val="F26B43"/>
          </p15:clr>
        </p15:guide>
        <p15:guide id="5" orient="horz" pos="4171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pos="729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1" name="Google Shape;1541;gb5461c847b_1_1593" descr="Intuit_2016_RGB.eps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516603" y="6364952"/>
            <a:ext cx="740752" cy="363736"/>
          </a:xfrm>
          <a:prstGeom prst="rect">
            <a:avLst/>
          </a:prstGeom>
          <a:noFill/>
          <a:ln>
            <a:noFill/>
          </a:ln>
        </p:spPr>
      </p:pic>
      <p:sp>
        <p:nvSpPr>
          <p:cNvPr id="1542" name="Google Shape;1542;gb5461c847b_1_1593"/>
          <p:cNvSpPr txBox="1"/>
          <p:nvPr/>
        </p:nvSpPr>
        <p:spPr>
          <a:xfrm>
            <a:off x="8931174" y="6472372"/>
            <a:ext cx="24438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Intuit Confidential and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gb5461c847b_1_1593"/>
          <p:cNvSpPr txBox="1"/>
          <p:nvPr/>
        </p:nvSpPr>
        <p:spPr>
          <a:xfrm>
            <a:off x="11392636" y="6472377"/>
            <a:ext cx="3585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gb5461c847b_1_1593"/>
          <p:cNvSpPr txBox="1">
            <a:spLocks noGrp="1"/>
          </p:cNvSpPr>
          <p:nvPr>
            <p:ph type="body" idx="1"/>
          </p:nvPr>
        </p:nvSpPr>
        <p:spPr>
          <a:xfrm>
            <a:off x="514238" y="1572986"/>
            <a:ext cx="11107500" cy="45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5" name="Google Shape;1545;gb5461c847b_1_1593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546" name="Google Shape;1546;gb5461c847b_1_1593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1547" name="Google Shape;1547;gb5461c847b_1_1593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548" name="Google Shape;1548;gb5461c847b_1_1593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49" name="Google Shape;1549;gb5461c847b_1_1593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50" name="Google Shape;1550;gb5461c847b_1_1593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51" name="Google Shape;1551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52" name="Google Shape;1552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53" name="Google Shape;1553;gb5461c847b_1_1593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54" name="Google Shape;1554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55" name="Google Shape;1555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56" name="Google Shape;1556;gb5461c847b_1_1593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57" name="Google Shape;1557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58" name="Google Shape;1558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59" name="Google Shape;1559;gb5461c847b_1_1593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60" name="Google Shape;1560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61" name="Google Shape;1561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62" name="Google Shape;1562;gb5461c847b_1_1593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63" name="Google Shape;1563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64" name="Google Shape;1564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65" name="Google Shape;1565;gb5461c847b_1_1593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66" name="Google Shape;1566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67" name="Google Shape;1567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68" name="Google Shape;1568;gb5461c847b_1_1593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69" name="Google Shape;1569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70" name="Google Shape;1570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71" name="Google Shape;1571;gb5461c847b_1_1593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72" name="Google Shape;1572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73" name="Google Shape;1573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74" name="Google Shape;1574;gb5461c847b_1_1593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75" name="Google Shape;1575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76" name="Google Shape;1576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77" name="Google Shape;1577;gb5461c847b_1_1593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78" name="Google Shape;1578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79" name="Google Shape;1579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580" name="Google Shape;1580;gb5461c847b_1_1593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1" name="Google Shape;1581;gb5461c847b_1_1593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82" name="Google Shape;1582;gb5461c847b_1_1593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1583" name="Google Shape;1583;gb5461c847b_1_1593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584" name="Google Shape;1584;gb5461c847b_1_1593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85" name="Google Shape;1585;gb5461c847b_1_1593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86" name="Google Shape;1586;gb5461c847b_1_1593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87" name="Google Shape;1587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88" name="Google Shape;1588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89" name="Google Shape;1589;gb5461c847b_1_1593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90" name="Google Shape;1590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91" name="Google Shape;1591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92" name="Google Shape;1592;gb5461c847b_1_1593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93" name="Google Shape;1593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94" name="Google Shape;1594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95" name="Google Shape;1595;gb5461c847b_1_1593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96" name="Google Shape;1596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97" name="Google Shape;1597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98" name="Google Shape;1598;gb5461c847b_1_1593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99" name="Google Shape;1599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00" name="Google Shape;1600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01" name="Google Shape;1601;gb5461c847b_1_1593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02" name="Google Shape;1602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03" name="Google Shape;1603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04" name="Google Shape;1604;gb5461c847b_1_1593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05" name="Google Shape;1605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06" name="Google Shape;1606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07" name="Google Shape;1607;gb5461c847b_1_1593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08" name="Google Shape;1608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09" name="Google Shape;1609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10" name="Google Shape;1610;gb5461c847b_1_1593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11" name="Google Shape;1611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12" name="Google Shape;1612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13" name="Google Shape;1613;gb5461c847b_1_1593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14" name="Google Shape;1614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15" name="Google Shape;1615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616" name="Google Shape;1616;gb5461c847b_1_1593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17" name="Google Shape;1617;gb5461c847b_1_1593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618" name="Google Shape;1618;gb5461c847b_1_1593"/>
          <p:cNvGrpSpPr/>
          <p:nvPr/>
        </p:nvGrpSpPr>
        <p:grpSpPr>
          <a:xfrm>
            <a:off x="-470013" y="334652"/>
            <a:ext cx="409026" cy="6150598"/>
            <a:chOff x="-718569" y="334652"/>
            <a:chExt cx="645558" cy="6150598"/>
          </a:xfrm>
        </p:grpSpPr>
        <p:grpSp>
          <p:nvGrpSpPr>
            <p:cNvPr id="1619" name="Google Shape;1619;gb5461c847b_1_1593"/>
            <p:cNvGrpSpPr/>
            <p:nvPr/>
          </p:nvGrpSpPr>
          <p:grpSpPr>
            <a:xfrm rot="-5400000">
              <a:off x="-421394" y="5495990"/>
              <a:ext cx="70688" cy="626078"/>
              <a:chOff x="1416580" y="455930"/>
              <a:chExt cx="139700" cy="800100"/>
            </a:xfrm>
          </p:grpSpPr>
          <p:cxnSp>
            <p:nvCxnSpPr>
              <p:cNvPr id="1620" name="Google Shape;1620;gb5461c847b_1_1593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21" name="Google Shape;1621;gb5461c847b_1_1593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22" name="Google Shape;1622;gb5461c847b_1_1593"/>
            <p:cNvGrpSpPr/>
            <p:nvPr/>
          </p:nvGrpSpPr>
          <p:grpSpPr>
            <a:xfrm rot="-5400000">
              <a:off x="-440874" y="5020423"/>
              <a:ext cx="70688" cy="626078"/>
              <a:chOff x="2339446" y="455930"/>
              <a:chExt cx="139700" cy="800100"/>
            </a:xfrm>
          </p:grpSpPr>
          <p:cxnSp>
            <p:nvCxnSpPr>
              <p:cNvPr id="1623" name="Google Shape;1623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24" name="Google Shape;1624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25" name="Google Shape;1625;gb5461c847b_1_1593"/>
            <p:cNvGrpSpPr/>
            <p:nvPr/>
          </p:nvGrpSpPr>
          <p:grpSpPr>
            <a:xfrm rot="-5400000">
              <a:off x="-440874" y="4544845"/>
              <a:ext cx="70688" cy="626078"/>
              <a:chOff x="2339446" y="455930"/>
              <a:chExt cx="139700" cy="800100"/>
            </a:xfrm>
          </p:grpSpPr>
          <p:cxnSp>
            <p:nvCxnSpPr>
              <p:cNvPr id="1626" name="Google Shape;1626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27" name="Google Shape;1627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28" name="Google Shape;1628;gb5461c847b_1_1593"/>
            <p:cNvGrpSpPr/>
            <p:nvPr/>
          </p:nvGrpSpPr>
          <p:grpSpPr>
            <a:xfrm rot="-5400000">
              <a:off x="-440874" y="4069265"/>
              <a:ext cx="70688" cy="626078"/>
              <a:chOff x="2339446" y="455930"/>
              <a:chExt cx="139700" cy="800100"/>
            </a:xfrm>
          </p:grpSpPr>
          <p:cxnSp>
            <p:nvCxnSpPr>
              <p:cNvPr id="1629" name="Google Shape;1629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30" name="Google Shape;1630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31" name="Google Shape;1631;gb5461c847b_1_1593"/>
            <p:cNvGrpSpPr/>
            <p:nvPr/>
          </p:nvGrpSpPr>
          <p:grpSpPr>
            <a:xfrm rot="-5400000">
              <a:off x="-440874" y="3593686"/>
              <a:ext cx="70688" cy="626078"/>
              <a:chOff x="2339446" y="455930"/>
              <a:chExt cx="139700" cy="800100"/>
            </a:xfrm>
          </p:grpSpPr>
          <p:cxnSp>
            <p:nvCxnSpPr>
              <p:cNvPr id="1632" name="Google Shape;1632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33" name="Google Shape;1633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34" name="Google Shape;1634;gb5461c847b_1_1593"/>
            <p:cNvGrpSpPr/>
            <p:nvPr/>
          </p:nvGrpSpPr>
          <p:grpSpPr>
            <a:xfrm rot="-5400000">
              <a:off x="-440874" y="3118107"/>
              <a:ext cx="70688" cy="626078"/>
              <a:chOff x="2339446" y="455930"/>
              <a:chExt cx="139700" cy="800100"/>
            </a:xfrm>
          </p:grpSpPr>
          <p:cxnSp>
            <p:nvCxnSpPr>
              <p:cNvPr id="1635" name="Google Shape;1635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36" name="Google Shape;1636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37" name="Google Shape;1637;gb5461c847b_1_1593"/>
            <p:cNvGrpSpPr/>
            <p:nvPr/>
          </p:nvGrpSpPr>
          <p:grpSpPr>
            <a:xfrm rot="-5400000">
              <a:off x="-440874" y="2642529"/>
              <a:ext cx="70688" cy="626078"/>
              <a:chOff x="2339446" y="455930"/>
              <a:chExt cx="139700" cy="800100"/>
            </a:xfrm>
          </p:grpSpPr>
          <p:cxnSp>
            <p:nvCxnSpPr>
              <p:cNvPr id="1638" name="Google Shape;1638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39" name="Google Shape;1639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40" name="Google Shape;1640;gb5461c847b_1_1593"/>
            <p:cNvGrpSpPr/>
            <p:nvPr/>
          </p:nvGrpSpPr>
          <p:grpSpPr>
            <a:xfrm rot="-5400000">
              <a:off x="-440874" y="2166949"/>
              <a:ext cx="70688" cy="626078"/>
              <a:chOff x="2339446" y="455930"/>
              <a:chExt cx="139700" cy="800100"/>
            </a:xfrm>
          </p:grpSpPr>
          <p:cxnSp>
            <p:nvCxnSpPr>
              <p:cNvPr id="1641" name="Google Shape;1641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42" name="Google Shape;1642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43" name="Google Shape;1643;gb5461c847b_1_1593"/>
            <p:cNvGrpSpPr/>
            <p:nvPr/>
          </p:nvGrpSpPr>
          <p:grpSpPr>
            <a:xfrm rot="-5400000">
              <a:off x="-440874" y="1691370"/>
              <a:ext cx="70688" cy="626078"/>
              <a:chOff x="2339446" y="455930"/>
              <a:chExt cx="139700" cy="800100"/>
            </a:xfrm>
          </p:grpSpPr>
          <p:cxnSp>
            <p:nvCxnSpPr>
              <p:cNvPr id="1644" name="Google Shape;1644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45" name="Google Shape;1645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46" name="Google Shape;1646;gb5461c847b_1_1593"/>
            <p:cNvGrpSpPr/>
            <p:nvPr/>
          </p:nvGrpSpPr>
          <p:grpSpPr>
            <a:xfrm rot="-5400000">
              <a:off x="-440874" y="1215791"/>
              <a:ext cx="70688" cy="626078"/>
              <a:chOff x="2339446" y="455930"/>
              <a:chExt cx="139700" cy="800100"/>
            </a:xfrm>
          </p:grpSpPr>
          <p:cxnSp>
            <p:nvCxnSpPr>
              <p:cNvPr id="1647" name="Google Shape;1647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48" name="Google Shape;1648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49" name="Google Shape;1649;gb5461c847b_1_1593"/>
            <p:cNvGrpSpPr/>
            <p:nvPr/>
          </p:nvGrpSpPr>
          <p:grpSpPr>
            <a:xfrm rot="-5400000">
              <a:off x="-440873" y="740212"/>
              <a:ext cx="70688" cy="626078"/>
              <a:chOff x="2339446" y="455930"/>
              <a:chExt cx="139700" cy="800100"/>
            </a:xfrm>
          </p:grpSpPr>
          <p:cxnSp>
            <p:nvCxnSpPr>
              <p:cNvPr id="1650" name="Google Shape;1650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51" name="Google Shape;1651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652" name="Google Shape;1652;gb5461c847b_1_1593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53" name="Google Shape;1653;gb5461c847b_1_1593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654" name="Google Shape;1654;gb5461c847b_1_1593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1655" name="Google Shape;1655;gb5461c847b_1_1593"/>
            <p:cNvGrpSpPr/>
            <p:nvPr/>
          </p:nvGrpSpPr>
          <p:grpSpPr>
            <a:xfrm rot="-5400000">
              <a:off x="-421394" y="5495990"/>
              <a:ext cx="70688" cy="626078"/>
              <a:chOff x="1416580" y="455930"/>
              <a:chExt cx="139700" cy="800100"/>
            </a:xfrm>
          </p:grpSpPr>
          <p:cxnSp>
            <p:nvCxnSpPr>
              <p:cNvPr id="1656" name="Google Shape;1656;gb5461c847b_1_1593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57" name="Google Shape;1657;gb5461c847b_1_1593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58" name="Google Shape;1658;gb5461c847b_1_1593"/>
            <p:cNvGrpSpPr/>
            <p:nvPr/>
          </p:nvGrpSpPr>
          <p:grpSpPr>
            <a:xfrm rot="-5400000">
              <a:off x="-440874" y="5020423"/>
              <a:ext cx="70688" cy="626078"/>
              <a:chOff x="2339446" y="455930"/>
              <a:chExt cx="139700" cy="800100"/>
            </a:xfrm>
          </p:grpSpPr>
          <p:cxnSp>
            <p:nvCxnSpPr>
              <p:cNvPr id="1659" name="Google Shape;1659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60" name="Google Shape;1660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61" name="Google Shape;1661;gb5461c847b_1_1593"/>
            <p:cNvGrpSpPr/>
            <p:nvPr/>
          </p:nvGrpSpPr>
          <p:grpSpPr>
            <a:xfrm rot="-5400000">
              <a:off x="-440874" y="4544845"/>
              <a:ext cx="70688" cy="626078"/>
              <a:chOff x="2339446" y="455930"/>
              <a:chExt cx="139700" cy="800100"/>
            </a:xfrm>
          </p:grpSpPr>
          <p:cxnSp>
            <p:nvCxnSpPr>
              <p:cNvPr id="1662" name="Google Shape;1662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63" name="Google Shape;1663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64" name="Google Shape;1664;gb5461c847b_1_1593"/>
            <p:cNvGrpSpPr/>
            <p:nvPr/>
          </p:nvGrpSpPr>
          <p:grpSpPr>
            <a:xfrm rot="-5400000">
              <a:off x="-440874" y="4069265"/>
              <a:ext cx="70688" cy="626078"/>
              <a:chOff x="2339446" y="455930"/>
              <a:chExt cx="139700" cy="800100"/>
            </a:xfrm>
          </p:grpSpPr>
          <p:cxnSp>
            <p:nvCxnSpPr>
              <p:cNvPr id="1665" name="Google Shape;1665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66" name="Google Shape;1666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67" name="Google Shape;1667;gb5461c847b_1_1593"/>
            <p:cNvGrpSpPr/>
            <p:nvPr/>
          </p:nvGrpSpPr>
          <p:grpSpPr>
            <a:xfrm rot="-5400000">
              <a:off x="-440874" y="3593686"/>
              <a:ext cx="70688" cy="626078"/>
              <a:chOff x="2339446" y="455930"/>
              <a:chExt cx="139700" cy="800100"/>
            </a:xfrm>
          </p:grpSpPr>
          <p:cxnSp>
            <p:nvCxnSpPr>
              <p:cNvPr id="1668" name="Google Shape;1668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69" name="Google Shape;1669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70" name="Google Shape;1670;gb5461c847b_1_1593"/>
            <p:cNvGrpSpPr/>
            <p:nvPr/>
          </p:nvGrpSpPr>
          <p:grpSpPr>
            <a:xfrm rot="-5400000">
              <a:off x="-440874" y="3118107"/>
              <a:ext cx="70688" cy="626078"/>
              <a:chOff x="2339446" y="455930"/>
              <a:chExt cx="139700" cy="800100"/>
            </a:xfrm>
          </p:grpSpPr>
          <p:cxnSp>
            <p:nvCxnSpPr>
              <p:cNvPr id="1671" name="Google Shape;1671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72" name="Google Shape;1672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73" name="Google Shape;1673;gb5461c847b_1_1593"/>
            <p:cNvGrpSpPr/>
            <p:nvPr/>
          </p:nvGrpSpPr>
          <p:grpSpPr>
            <a:xfrm rot="-5400000">
              <a:off x="-440874" y="2642529"/>
              <a:ext cx="70688" cy="626078"/>
              <a:chOff x="2339446" y="455930"/>
              <a:chExt cx="139700" cy="800100"/>
            </a:xfrm>
          </p:grpSpPr>
          <p:cxnSp>
            <p:nvCxnSpPr>
              <p:cNvPr id="1674" name="Google Shape;1674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75" name="Google Shape;1675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76" name="Google Shape;1676;gb5461c847b_1_1593"/>
            <p:cNvGrpSpPr/>
            <p:nvPr/>
          </p:nvGrpSpPr>
          <p:grpSpPr>
            <a:xfrm rot="-5400000">
              <a:off x="-440874" y="2166949"/>
              <a:ext cx="70688" cy="626078"/>
              <a:chOff x="2339446" y="455930"/>
              <a:chExt cx="139700" cy="800100"/>
            </a:xfrm>
          </p:grpSpPr>
          <p:cxnSp>
            <p:nvCxnSpPr>
              <p:cNvPr id="1677" name="Google Shape;1677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78" name="Google Shape;1678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79" name="Google Shape;1679;gb5461c847b_1_1593"/>
            <p:cNvGrpSpPr/>
            <p:nvPr/>
          </p:nvGrpSpPr>
          <p:grpSpPr>
            <a:xfrm rot="-5400000">
              <a:off x="-440874" y="1691370"/>
              <a:ext cx="70688" cy="626078"/>
              <a:chOff x="2339446" y="455930"/>
              <a:chExt cx="139700" cy="800100"/>
            </a:xfrm>
          </p:grpSpPr>
          <p:cxnSp>
            <p:nvCxnSpPr>
              <p:cNvPr id="1680" name="Google Shape;1680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81" name="Google Shape;1681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82" name="Google Shape;1682;gb5461c847b_1_1593"/>
            <p:cNvGrpSpPr/>
            <p:nvPr/>
          </p:nvGrpSpPr>
          <p:grpSpPr>
            <a:xfrm rot="-5400000">
              <a:off x="-440874" y="1215791"/>
              <a:ext cx="70688" cy="626078"/>
              <a:chOff x="2339446" y="455930"/>
              <a:chExt cx="139700" cy="800100"/>
            </a:xfrm>
          </p:grpSpPr>
          <p:cxnSp>
            <p:nvCxnSpPr>
              <p:cNvPr id="1683" name="Google Shape;1683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84" name="Google Shape;1684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85" name="Google Shape;1685;gb5461c847b_1_1593"/>
            <p:cNvGrpSpPr/>
            <p:nvPr/>
          </p:nvGrpSpPr>
          <p:grpSpPr>
            <a:xfrm rot="-5400000">
              <a:off x="-440873" y="740212"/>
              <a:ext cx="70688" cy="626078"/>
              <a:chOff x="2339446" y="455930"/>
              <a:chExt cx="139700" cy="800100"/>
            </a:xfrm>
          </p:grpSpPr>
          <p:cxnSp>
            <p:nvCxnSpPr>
              <p:cNvPr id="1686" name="Google Shape;1686;gb5461c847b_1_1593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87" name="Google Shape;1687;gb5461c847b_1_1593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688" name="Google Shape;1688;gb5461c847b_1_1593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89" name="Google Shape;1689;gb5461c847b_1_1593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725" r:id="rId2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  <p15:guide id="3" pos="383">
          <p15:clr>
            <a:srgbClr val="F26B43"/>
          </p15:clr>
        </p15:guide>
        <p15:guide id="4" orient="horz" pos="528">
          <p15:clr>
            <a:srgbClr val="F26B43"/>
          </p15:clr>
        </p15:guide>
        <p15:guide id="5" orient="horz" pos="4056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pos="7295">
          <p15:clr>
            <a:srgbClr val="F26B43"/>
          </p15:clr>
        </p15:guide>
        <p15:guide id="8" orient="horz" pos="417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0" name="Google Shape;2220;gb8e58b34bd_2_686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1588" y="1594"/>
            <a:ext cx="1586" cy="1586"/>
          </a:xfrm>
          <a:prstGeom prst="rect">
            <a:avLst/>
          </a:prstGeom>
          <a:noFill/>
          <a:ln>
            <a:noFill/>
          </a:ln>
        </p:spPr>
      </p:pic>
      <p:sp>
        <p:nvSpPr>
          <p:cNvPr id="2221" name="Google Shape;2221;gb8e58b34bd_2_686"/>
          <p:cNvSpPr txBox="1"/>
          <p:nvPr/>
        </p:nvSpPr>
        <p:spPr>
          <a:xfrm>
            <a:off x="11392636" y="6472377"/>
            <a:ext cx="358707" cy="1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2222" name="Google Shape;2222;gb8e58b34bd_2_686"/>
          <p:cNvSpPr txBox="1">
            <a:spLocks noGrp="1"/>
          </p:cNvSpPr>
          <p:nvPr>
            <p:ph type="body" idx="1"/>
          </p:nvPr>
        </p:nvSpPr>
        <p:spPr>
          <a:xfrm>
            <a:off x="501175" y="1828800"/>
            <a:ext cx="11107507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venir Next For Intuit"/>
              <a:buNone/>
              <a:defRPr sz="2700" b="1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 Next For Intuit"/>
              <a:buNone/>
              <a:defRPr sz="27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marR="0" lvl="2" indent="-3556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L="1828800" marR="0" lvl="3" indent="-3556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L="2286000" marR="0" lvl="4" indent="-2286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venir Next For Intuit"/>
              <a:buNone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L="2743200" marR="0" lvl="5" indent="-3302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L="3200400" marR="0" lvl="6" indent="-3302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L="3657600" marR="0" lvl="7" indent="-3302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L="4114800" marR="0" lvl="8" indent="-330200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sp>
        <p:nvSpPr>
          <p:cNvPr id="2223" name="Google Shape;2223;gb8e58b34bd_2_686"/>
          <p:cNvSpPr txBox="1">
            <a:spLocks noGrp="1"/>
          </p:cNvSpPr>
          <p:nvPr>
            <p:ph type="title"/>
          </p:nvPr>
        </p:nvSpPr>
        <p:spPr>
          <a:xfrm>
            <a:off x="501174" y="314477"/>
            <a:ext cx="11105507" cy="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venir Next For Intuit"/>
              <a:buNone/>
              <a:defRPr sz="3100" b="1" i="0" u="none" strike="noStrike" cap="none">
                <a:solidFill>
                  <a:schemeClr val="accen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  <p:sldLayoutId id="2147483723" r:id="rId33"/>
    <p:sldLayoutId id="2147483724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uit.com/partners/education-program/products/quickbook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5" Type="http://schemas.openxmlformats.org/officeDocument/2006/relationships/hyperlink" Target="mailto:education@inuit.com" TargetMode="External"/><Relationship Id="rId4" Type="http://schemas.openxmlformats.org/officeDocument/2006/relationships/hyperlink" Target="https://www.intuit.com/partners/education-program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p1"/>
          <p:cNvSpPr txBox="1">
            <a:spLocks noGrp="1"/>
          </p:cNvSpPr>
          <p:nvPr>
            <p:ph type="body" idx="1"/>
          </p:nvPr>
        </p:nvSpPr>
        <p:spPr>
          <a:xfrm>
            <a:off x="502925" y="5263400"/>
            <a:ext cx="10419300" cy="12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00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1898"/>
              <a:t>Presented by: Emily Watkins-Daigle</a:t>
            </a:r>
            <a:endParaRPr sz="1898"/>
          </a:p>
          <a:p>
            <a:pPr marL="0" lvl="0" indent="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298"/>
              <a:buFont typeface="Arial"/>
              <a:buNone/>
            </a:pPr>
            <a:endParaRPr sz="1898"/>
          </a:p>
        </p:txBody>
      </p:sp>
      <p:sp>
        <p:nvSpPr>
          <p:cNvPr id="2510" name="Google Shape;2510;p1"/>
          <p:cNvSpPr txBox="1">
            <a:spLocks noGrp="1"/>
          </p:cNvSpPr>
          <p:nvPr>
            <p:ph type="title"/>
          </p:nvPr>
        </p:nvSpPr>
        <p:spPr>
          <a:xfrm>
            <a:off x="502925" y="2156400"/>
            <a:ext cx="11603700" cy="13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</a:pPr>
            <a:r>
              <a:rPr lang="en-US" sz="4400"/>
              <a:t>Quickbooks Part 2: </a:t>
            </a:r>
            <a:endParaRPr sz="44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</a:pPr>
            <a:r>
              <a:rPr lang="en-US" sz="4400"/>
              <a:t>Curriculum Overview &amp; Demo</a:t>
            </a:r>
            <a:endParaRPr sz="4400"/>
          </a:p>
        </p:txBody>
      </p:sp>
      <p:sp>
        <p:nvSpPr>
          <p:cNvPr id="2511" name="Google Shape;2511;p1"/>
          <p:cNvSpPr txBox="1">
            <a:spLocks noGrp="1"/>
          </p:cNvSpPr>
          <p:nvPr>
            <p:ph type="dt" idx="10"/>
          </p:nvPr>
        </p:nvSpPr>
        <p:spPr>
          <a:xfrm>
            <a:off x="502925" y="3971211"/>
            <a:ext cx="7083300" cy="8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/>
              <a:t>Wednesday, January 27th, 2021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/>
              <a:t>7- 8 p.m. EST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6" name="Google Shape;2516;gb8e58b34bd_6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5261"/>
            <a:ext cx="4117376" cy="6254226"/>
          </a:xfrm>
          <a:prstGeom prst="rect">
            <a:avLst/>
          </a:prstGeom>
          <a:noFill/>
          <a:ln>
            <a:noFill/>
          </a:ln>
        </p:spPr>
      </p:pic>
      <p:sp>
        <p:nvSpPr>
          <p:cNvPr id="2517" name="Google Shape;2517;gb8e58b34bd_6_30"/>
          <p:cNvSpPr txBox="1"/>
          <p:nvPr/>
        </p:nvSpPr>
        <p:spPr>
          <a:xfrm>
            <a:off x="5982875" y="2194879"/>
            <a:ext cx="5850600" cy="32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1"/>
              <a:t>Emily Watkins-Daigle</a:t>
            </a:r>
            <a:endParaRPr sz="4500" b="1"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highlight>
                  <a:srgbClr val="FFFFFF"/>
                </a:highlight>
              </a:rPr>
              <a:t>Emily has worked for Intuit for 16 years.</a:t>
            </a:r>
            <a:r>
              <a:rPr lang="en-US" sz="2000">
                <a:solidFill>
                  <a:srgbClr val="0077C5"/>
                </a:solidFill>
                <a:highlight>
                  <a:srgbClr val="FFFFFF"/>
                </a:highlight>
              </a:rPr>
              <a:t> </a:t>
            </a:r>
            <a:r>
              <a:rPr lang="en-US" sz="2000">
                <a:solidFill>
                  <a:schemeClr val="dk1"/>
                </a:solidFill>
                <a:highlight>
                  <a:srgbClr val="FFFFFF"/>
                </a:highlight>
              </a:rPr>
              <a:t>Emily contributes to our Strategic Partner Group’s education initiatives as a Strategic Account Manager. Often is involved with many parts of our go-to-market strategies from supporting the integration of our products within industry partners. She is passionate about personal finance, design thinking and career readiness.​</a:t>
            </a:r>
            <a:endParaRPr sz="4500" b="1">
              <a:highlight>
                <a:srgbClr val="FFFFFF"/>
              </a:highlight>
            </a:endParaRPr>
          </a:p>
        </p:txBody>
      </p:sp>
      <p:sp>
        <p:nvSpPr>
          <p:cNvPr id="2518" name="Google Shape;2518;gb8e58b34bd_6_30"/>
          <p:cNvSpPr txBox="1"/>
          <p:nvPr/>
        </p:nvSpPr>
        <p:spPr>
          <a:xfrm>
            <a:off x="4475900" y="2897950"/>
            <a:ext cx="6311700" cy="10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gb8e58b34bd_6_30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2520" name="Google Shape;2520;gb8e58b34bd_6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1700" y="2113675"/>
            <a:ext cx="1966525" cy="1977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21" name="Google Shape;2521;gb8e58b34bd_6_30"/>
          <p:cNvSpPr txBox="1"/>
          <p:nvPr/>
        </p:nvSpPr>
        <p:spPr>
          <a:xfrm>
            <a:off x="0" y="-13956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6" name="Google Shape;2526;gb5461c847b_0_0"/>
          <p:cNvSpPr txBox="1">
            <a:spLocks noGrp="1"/>
          </p:cNvSpPr>
          <p:nvPr>
            <p:ph type="body" idx="3"/>
          </p:nvPr>
        </p:nvSpPr>
        <p:spPr>
          <a:xfrm>
            <a:off x="501175" y="1293000"/>
            <a:ext cx="8330700" cy="4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457200" lvl="0" indent="-36830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Quickbooks Part 1 Recap</a:t>
            </a:r>
            <a:endParaRPr sz="2200"/>
          </a:p>
          <a:p>
            <a:pPr marL="457200" lvl="0" indent="-36830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Live Demo of Educator Portal and QBO</a:t>
            </a:r>
            <a:endParaRPr sz="2200"/>
          </a:p>
          <a:p>
            <a:pPr marL="457200" lvl="0" indent="-36830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Q&amp;A | Thank you!</a:t>
            </a:r>
            <a:endParaRPr sz="2200"/>
          </a:p>
        </p:txBody>
      </p:sp>
      <p:sp>
        <p:nvSpPr>
          <p:cNvPr id="2527" name="Google Shape;2527;gb5461c847b_0_0"/>
          <p:cNvSpPr txBox="1">
            <a:spLocks noGrp="1"/>
          </p:cNvSpPr>
          <p:nvPr>
            <p:ph type="title"/>
          </p:nvPr>
        </p:nvSpPr>
        <p:spPr>
          <a:xfrm>
            <a:off x="501173" y="314477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Agenda Slide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3B62"/>
            </a:gs>
            <a:gs pos="1000">
              <a:srgbClr val="003B62"/>
            </a:gs>
            <a:gs pos="39000">
              <a:srgbClr val="005993"/>
            </a:gs>
            <a:gs pos="64000">
              <a:srgbClr val="0377A8"/>
            </a:gs>
            <a:gs pos="100000">
              <a:srgbClr val="00DDDF"/>
            </a:gs>
          </a:gsLst>
          <a:lin ang="19200160" scaled="0"/>
        </a:gradFill>
        <a:effectLst/>
      </p:bgPr>
    </p:bg>
    <p:spTree>
      <p:nvGrpSpPr>
        <p:cNvPr id="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2" name="Google Shape;2532;gb8e58b34bd_2_972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0"/>
            <a:ext cx="12188822" cy="68562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33" name="Google Shape;2533;gb8e58b34bd_2_972"/>
          <p:cNvGrpSpPr/>
          <p:nvPr/>
        </p:nvGrpSpPr>
        <p:grpSpPr>
          <a:xfrm>
            <a:off x="821191" y="4398468"/>
            <a:ext cx="1334100" cy="985491"/>
            <a:chOff x="1049791" y="4398468"/>
            <a:chExt cx="1334100" cy="985491"/>
          </a:xfrm>
        </p:grpSpPr>
        <p:sp>
          <p:nvSpPr>
            <p:cNvPr id="2534" name="Google Shape;2534;gb8e58b34bd_2_972"/>
            <p:cNvSpPr/>
            <p:nvPr/>
          </p:nvSpPr>
          <p:spPr>
            <a:xfrm>
              <a:off x="1049791" y="4398468"/>
              <a:ext cx="13341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 baseline="30000">
                  <a:solidFill>
                    <a:schemeClr val="lt1"/>
                  </a:solidFill>
                  <a:latin typeface="Avenir Next For Intuit"/>
                  <a:ea typeface="Avenir Next For Intuit"/>
                  <a:cs typeface="Avenir Next For Intuit"/>
                  <a:sym typeface="Avenir Next For Intuit"/>
                </a:rPr>
                <a:t>$ </a:t>
              </a:r>
              <a:r>
                <a:rPr lang="en-US" sz="3200" b="1" i="0" u="none" strike="noStrike" cap="none">
                  <a:solidFill>
                    <a:schemeClr val="lt1"/>
                  </a:solidFill>
                  <a:latin typeface="Avenir Next For Intuit"/>
                  <a:ea typeface="Avenir Next For Intuit"/>
                  <a:cs typeface="Avenir Next For Intuit"/>
                  <a:sym typeface="Avenir Next For Intuit"/>
                </a:rPr>
                <a:t>7.7B </a:t>
              </a: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gb8e58b34bd_2_972"/>
            <p:cNvSpPr/>
            <p:nvPr/>
          </p:nvSpPr>
          <p:spPr>
            <a:xfrm>
              <a:off x="1316690" y="4922259"/>
              <a:ext cx="800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venirNext forINTUIT W05 Medium"/>
                  <a:ea typeface="AvenirNext forINTUIT W05 Medium"/>
                  <a:cs typeface="AvenirNext forINTUIT W05 Medium"/>
                  <a:sym typeface="AvenirNext forINTUIT W05 Medium"/>
                </a:rPr>
                <a:t>FY20 </a:t>
              </a:r>
              <a:br>
                <a:rPr lang="en-US" sz="1200" b="0" i="0" u="none" strike="noStrike" cap="none">
                  <a:solidFill>
                    <a:schemeClr val="lt1"/>
                  </a:solidFill>
                  <a:latin typeface="AvenirNext forINTUIT W05 Medium"/>
                  <a:ea typeface="AvenirNext forINTUIT W05 Medium"/>
                  <a:cs typeface="AvenirNext forINTUIT W05 Medium"/>
                  <a:sym typeface="AvenirNext forINTUIT W05 Medium"/>
                </a:rPr>
              </a:br>
              <a:r>
                <a:rPr lang="en-US" sz="1200" b="0" i="0" u="none" strike="noStrike" cap="none">
                  <a:solidFill>
                    <a:schemeClr val="lt1"/>
                  </a:solidFill>
                  <a:latin typeface="AvenirNext forINTUIT W05 Medium"/>
                  <a:ea typeface="AvenirNext forINTUIT W05 Medium"/>
                  <a:cs typeface="AvenirNext forINTUIT W05 Medium"/>
                  <a:sym typeface="AvenirNext forINTUIT W05 Medium"/>
                </a:rPr>
                <a:t>Revenue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6" name="Google Shape;2536;gb8e58b34bd_2_972"/>
          <p:cNvGrpSpPr/>
          <p:nvPr/>
        </p:nvGrpSpPr>
        <p:grpSpPr>
          <a:xfrm>
            <a:off x="3699343" y="4427642"/>
            <a:ext cx="1544100" cy="956366"/>
            <a:chOff x="3699343" y="4427642"/>
            <a:chExt cx="1544100" cy="956366"/>
          </a:xfrm>
        </p:grpSpPr>
        <p:sp>
          <p:nvSpPr>
            <p:cNvPr id="2537" name="Google Shape;2537;gb8e58b34bd_2_972"/>
            <p:cNvSpPr/>
            <p:nvPr/>
          </p:nvSpPr>
          <p:spPr>
            <a:xfrm>
              <a:off x="3867508" y="4427642"/>
              <a:ext cx="12078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chemeClr val="lt1"/>
                  </a:solidFill>
                  <a:latin typeface="Avenir Next For Intuit"/>
                  <a:ea typeface="Avenir Next For Intuit"/>
                  <a:cs typeface="Avenir Next For Intuit"/>
                  <a:sym typeface="Avenir Next For Intuit"/>
                </a:rPr>
                <a:t>46</a:t>
              </a:r>
              <a:r>
                <a:rPr lang="en-US" sz="3200" b="1" i="0" u="none" strike="noStrike" cap="none">
                  <a:solidFill>
                    <a:schemeClr val="lt1"/>
                  </a:solidFill>
                  <a:latin typeface="Avenir Next For Intuit"/>
                  <a:ea typeface="Avenir Next For Intuit"/>
                  <a:cs typeface="Avenir Next For Intuit"/>
                  <a:sym typeface="Avenir Next For Intuit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  </a:ext>
                  </a:extLst>
                </a:rPr>
                <a:t>M</a:t>
              </a:r>
              <a:r>
                <a:rPr lang="en-US" sz="3200" b="1" i="0" u="none" strike="noStrike" cap="none">
                  <a:solidFill>
                    <a:schemeClr val="lt1"/>
                  </a:solidFill>
                  <a:latin typeface="Avenir Next For Intuit"/>
                  <a:ea typeface="Avenir Next For Intuit"/>
                  <a:cs typeface="Avenir Next For Intuit"/>
                  <a:sym typeface="Avenir Next For Intuit"/>
                </a:rPr>
                <a:t> </a:t>
              </a: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gb8e58b34bd_2_972"/>
            <p:cNvSpPr/>
            <p:nvPr/>
          </p:nvSpPr>
          <p:spPr>
            <a:xfrm>
              <a:off x="3699343" y="4922308"/>
              <a:ext cx="1544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venirNext forINTUIT W05 Medium"/>
                  <a:ea typeface="AvenirNext forINTUIT W05 Medium"/>
                  <a:cs typeface="AvenirNext forINTUIT W05 Medium"/>
                  <a:sym typeface="AvenirNext forINTUIT W05 Medium"/>
                </a:rPr>
                <a:t>TurboTax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venirNext forINTUIT W05 Medium"/>
                  <a:ea typeface="AvenirNext forINTUIT W05 Medium"/>
                  <a:cs typeface="AvenirNext forINTUIT W05 Medium"/>
                  <a:sym typeface="AvenirNext forINTUIT W05 Medium"/>
                </a:rPr>
                <a:t>Global Customers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9" name="Google Shape;2539;gb8e58b34bd_2_972"/>
          <p:cNvGrpSpPr/>
          <p:nvPr/>
        </p:nvGrpSpPr>
        <p:grpSpPr>
          <a:xfrm>
            <a:off x="5322355" y="4427642"/>
            <a:ext cx="1544100" cy="956366"/>
            <a:chOff x="5322355" y="4427642"/>
            <a:chExt cx="1544100" cy="956366"/>
          </a:xfrm>
        </p:grpSpPr>
        <p:sp>
          <p:nvSpPr>
            <p:cNvPr id="2540" name="Google Shape;2540;gb8e58b34bd_2_972"/>
            <p:cNvSpPr/>
            <p:nvPr/>
          </p:nvSpPr>
          <p:spPr>
            <a:xfrm>
              <a:off x="5429017" y="4427642"/>
              <a:ext cx="13308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chemeClr val="lt1"/>
                  </a:solidFill>
                  <a:latin typeface="Avenir Next For Intuit"/>
                  <a:ea typeface="Avenir Next For Intuit"/>
                  <a:cs typeface="Avenir Next For Intuit"/>
                  <a:sym typeface="Avenir Next For Intuit"/>
                </a:rPr>
                <a:t>5.1M </a:t>
              </a: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gb8e58b34bd_2_972"/>
            <p:cNvSpPr/>
            <p:nvPr/>
          </p:nvSpPr>
          <p:spPr>
            <a:xfrm>
              <a:off x="5322355" y="4922308"/>
              <a:ext cx="1544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venirNext forINTUIT W05 Medium"/>
                  <a:ea typeface="AvenirNext forINTUIT W05 Medium"/>
                  <a:cs typeface="AvenirNext forINTUIT W05 Medium"/>
                  <a:sym typeface="AvenirNext forINTUIT W05 Medium"/>
                </a:rPr>
                <a:t>QuickBooks Global Customers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2" name="Google Shape;2542;gb8e58b34bd_2_972"/>
          <p:cNvGrpSpPr/>
          <p:nvPr/>
        </p:nvGrpSpPr>
        <p:grpSpPr>
          <a:xfrm>
            <a:off x="2155253" y="4398467"/>
            <a:ext cx="1544100" cy="985491"/>
            <a:chOff x="2477403" y="4398517"/>
            <a:chExt cx="1544100" cy="985491"/>
          </a:xfrm>
        </p:grpSpPr>
        <p:sp>
          <p:nvSpPr>
            <p:cNvPr id="2543" name="Google Shape;2543;gb8e58b34bd_2_972"/>
            <p:cNvSpPr/>
            <p:nvPr/>
          </p:nvSpPr>
          <p:spPr>
            <a:xfrm>
              <a:off x="2640620" y="4398517"/>
              <a:ext cx="13452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chemeClr val="lt1"/>
                  </a:solidFill>
                  <a:latin typeface="Avenir Next For Intuit"/>
                  <a:ea typeface="Avenir Next For Intuit"/>
                  <a:cs typeface="Avenir Next For Intuit"/>
                  <a:sym typeface="Avenir Next For Intuit"/>
                </a:rPr>
                <a:t>650+</a:t>
              </a: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gb8e58b34bd_2_972"/>
            <p:cNvSpPr/>
            <p:nvPr/>
          </p:nvSpPr>
          <p:spPr>
            <a:xfrm>
              <a:off x="2477403" y="4922308"/>
              <a:ext cx="1544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venirNext forINTUIT W05 Medium"/>
                  <a:ea typeface="AvenirNext forINTUIT W05 Medium"/>
                  <a:cs typeface="AvenirNext forINTUIT W05 Medium"/>
                  <a:sym typeface="AvenirNext forINTUIT W05 Medium"/>
                </a:rPr>
                <a:t>Active </a:t>
              </a:r>
              <a:br>
                <a:rPr lang="en-US" sz="1200" b="0" i="0" u="none" strike="noStrike" cap="none">
                  <a:solidFill>
                    <a:schemeClr val="lt1"/>
                  </a:solidFill>
                  <a:latin typeface="AvenirNext forINTUIT W05 Medium"/>
                  <a:ea typeface="AvenirNext forINTUIT W05 Medium"/>
                  <a:cs typeface="AvenirNext forINTUIT W05 Medium"/>
                  <a:sym typeface="AvenirNext forINTUIT W05 Medium"/>
                </a:rPr>
              </a:br>
              <a:r>
                <a:rPr lang="en-US" sz="1200" b="0" i="0" u="none" strike="noStrike" cap="none">
                  <a:solidFill>
                    <a:schemeClr val="lt1"/>
                  </a:solidFill>
                  <a:latin typeface="AvenirNext forINTUIT W05 Medium"/>
                  <a:ea typeface="AvenirNext forINTUIT W05 Medium"/>
                  <a:cs typeface="AvenirNext forINTUIT W05 Medium"/>
                  <a:sym typeface="AvenirNext forINTUIT W05 Medium"/>
                </a:rPr>
                <a:t>QBO </a:t>
              </a:r>
              <a:r>
                <a:rPr lang="en-US" sz="1200" b="0" i="0" u="none" strike="noStrike" cap="none">
                  <a:solidFill>
                    <a:schemeClr val="lt1"/>
                  </a:solidFill>
                  <a:latin typeface="AvenirNext forINTUIT W05 Medium"/>
                  <a:ea typeface="AvenirNext forINTUIT W05 Medium"/>
                  <a:cs typeface="AvenirNext forINTUIT W05 Medium"/>
                  <a:sym typeface="AvenirNext forINTUIT W05 Medium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  </a:ext>
                  </a:extLst>
                </a:rPr>
                <a:t>Apps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5" name="Google Shape;2545;gb8e58b34bd_2_972"/>
          <p:cNvSpPr/>
          <p:nvPr/>
        </p:nvSpPr>
        <p:spPr>
          <a:xfrm>
            <a:off x="2726085" y="2627385"/>
            <a:ext cx="6736500" cy="1200300"/>
          </a:xfrm>
          <a:prstGeom prst="rect">
            <a:avLst/>
          </a:prstGeom>
          <a:noFill/>
          <a:ln>
            <a:noFill/>
          </a:ln>
          <a:effectLst>
            <a:outerShdw blurRad="635000" algn="ctr" rotWithShape="0">
              <a:schemeClr val="accent1">
                <a:alpha val="80000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Powering Prosperity </a:t>
            </a:r>
            <a:endParaRPr sz="3600" b="1" i="0" u="none" strike="noStrike" cap="none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Around the World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6" name="Google Shape;2546;gb8e58b34bd_2_972"/>
          <p:cNvPicPr preferRelativeResize="0"/>
          <p:nvPr/>
        </p:nvPicPr>
        <p:blipFill rotWithShape="1">
          <a:blip r:embed="rId4">
            <a:alphaModFix/>
          </a:blip>
          <a:srcRect l="-442" r="-160"/>
          <a:stretch/>
        </p:blipFill>
        <p:spPr>
          <a:xfrm>
            <a:off x="2959777" y="1203633"/>
            <a:ext cx="6475743" cy="8530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7" name="Google Shape;2547;gb8e58b34bd_2_972"/>
          <p:cNvGrpSpPr/>
          <p:nvPr/>
        </p:nvGrpSpPr>
        <p:grpSpPr>
          <a:xfrm>
            <a:off x="7084490" y="4427658"/>
            <a:ext cx="1544100" cy="956341"/>
            <a:chOff x="7084490" y="4427658"/>
            <a:chExt cx="1544100" cy="956341"/>
          </a:xfrm>
        </p:grpSpPr>
        <p:sp>
          <p:nvSpPr>
            <p:cNvPr id="2548" name="Google Shape;2548;gb8e58b34bd_2_972"/>
            <p:cNvSpPr/>
            <p:nvPr/>
          </p:nvSpPr>
          <p:spPr>
            <a:xfrm>
              <a:off x="7304100" y="4427658"/>
              <a:ext cx="11049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chemeClr val="lt1"/>
                  </a:solidFill>
                  <a:latin typeface="Avenir Next For Intuit"/>
                  <a:ea typeface="Avenir Next For Intuit"/>
                  <a:cs typeface="Avenir Next For Intuit"/>
                  <a:sym typeface="Avenir Next For Intuit"/>
                </a:rPr>
                <a:t>37M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gb8e58b34bd_2_972"/>
            <p:cNvSpPr/>
            <p:nvPr/>
          </p:nvSpPr>
          <p:spPr>
            <a:xfrm>
              <a:off x="7084490" y="4922299"/>
              <a:ext cx="1544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venirNext forINTUIT W05 Medium"/>
                  <a:ea typeface="AvenirNext forINTUIT W05 Medium"/>
                  <a:cs typeface="AvenirNext forINTUIT W05 Medium"/>
                  <a:sym typeface="AvenirNext forINTUIT W05 Medium"/>
                </a:rPr>
                <a:t>MINT + Turbo Users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0" name="Google Shape;2550;gb8e58b34bd_2_972"/>
          <p:cNvGrpSpPr/>
          <p:nvPr/>
        </p:nvGrpSpPr>
        <p:grpSpPr>
          <a:xfrm>
            <a:off x="8628606" y="4427643"/>
            <a:ext cx="1544100" cy="1165474"/>
            <a:chOff x="8628606" y="4427643"/>
            <a:chExt cx="1544100" cy="1165474"/>
          </a:xfrm>
        </p:grpSpPr>
        <p:sp>
          <p:nvSpPr>
            <p:cNvPr id="2551" name="Google Shape;2551;gb8e58b34bd_2_972"/>
            <p:cNvSpPr/>
            <p:nvPr/>
          </p:nvSpPr>
          <p:spPr>
            <a:xfrm>
              <a:off x="8681694" y="4427643"/>
              <a:ext cx="14379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chemeClr val="lt1"/>
                  </a:solidFill>
                  <a:latin typeface="Avenir Next For Intuit"/>
                  <a:ea typeface="Avenir Next For Intuit"/>
                  <a:cs typeface="Avenir Next For Intuit"/>
                  <a:sym typeface="Avenir Next For Intuit"/>
                </a:rPr>
                <a:t>600k</a:t>
              </a:r>
              <a:r>
                <a:rPr lang="en-US" sz="1600" b="1" i="0" u="none" strike="noStrike" cap="none" baseline="30000">
                  <a:solidFill>
                    <a:schemeClr val="lt1"/>
                  </a:solidFill>
                  <a:latin typeface="Avenir Next For Intuit"/>
                  <a:ea typeface="Avenir Next For Intuit"/>
                  <a:cs typeface="Avenir Next For Intuit"/>
                  <a:sym typeface="Avenir Next For Intuit"/>
                </a:rPr>
                <a:t>+</a:t>
              </a:r>
              <a:r>
                <a:rPr lang="en-US" sz="3200" b="1" i="0" u="none" strike="noStrike" cap="none">
                  <a:solidFill>
                    <a:schemeClr val="lt1"/>
                  </a:solidFill>
                  <a:latin typeface="Avenir Next For Intuit"/>
                  <a:ea typeface="Avenir Next For Intuit"/>
                  <a:cs typeface="Avenir Next For Intuit"/>
                  <a:sym typeface="Avenir Next For Intuit"/>
                </a:rPr>
                <a:t> </a:t>
              </a: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gb8e58b34bd_2_972"/>
            <p:cNvSpPr/>
            <p:nvPr/>
          </p:nvSpPr>
          <p:spPr>
            <a:xfrm>
              <a:off x="8628606" y="4947217"/>
              <a:ext cx="1544100" cy="64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venirNext forINTUIT W05 Medium"/>
                  <a:ea typeface="AvenirNext forINTUIT W05 Medium"/>
                  <a:cs typeface="AvenirNext forINTUIT W05 Medium"/>
                  <a:sym typeface="AvenirNext forINTUIT W05 Medium"/>
                </a:rPr>
                <a:t>Tax Pros and Experts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3" name="Google Shape;2553;gb8e58b34bd_2_972"/>
          <p:cNvSpPr/>
          <p:nvPr/>
        </p:nvSpPr>
        <p:spPr>
          <a:xfrm>
            <a:off x="10300369" y="4427655"/>
            <a:ext cx="1437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95M</a:t>
            </a:r>
            <a:r>
              <a:rPr lang="en-US" sz="1600" b="1" i="0" u="none" strike="noStrike" cap="none" baseline="300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+</a:t>
            </a:r>
            <a:r>
              <a:rPr lang="en-US" sz="32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 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gb8e58b34bd_2_972"/>
          <p:cNvSpPr/>
          <p:nvPr/>
        </p:nvSpPr>
        <p:spPr>
          <a:xfrm>
            <a:off x="10247281" y="4947229"/>
            <a:ext cx="15441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rPr>
              <a:t>Credit Karma</a:t>
            </a:r>
            <a:endParaRPr sz="1200" b="0" i="0" u="none" strike="noStrike" cap="none">
              <a:solidFill>
                <a:schemeClr val="lt1"/>
              </a:solidFill>
              <a:latin typeface="AvenirNext forINTUIT W05 Medium"/>
              <a:ea typeface="AvenirNext forINTUIT W05 Medium"/>
              <a:cs typeface="AvenirNext forINTUIT W05 Medium"/>
              <a:sym typeface="AvenirNext forINTUIT W05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rPr>
              <a:t>Customers</a:t>
            </a:r>
            <a:endParaRPr sz="1200" b="0" i="0" u="none" strike="noStrike" cap="none">
              <a:solidFill>
                <a:schemeClr val="lt1"/>
              </a:solidFill>
              <a:latin typeface="AvenirNext forINTUIT W05 Medium"/>
              <a:ea typeface="AvenirNext forINTUIT W05 Medium"/>
              <a:cs typeface="AvenirNext forINTUIT W05 Medium"/>
              <a:sym typeface="AvenirNext forINTUIT W05 Medium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9" name="Google Shape;2559;p6"/>
          <p:cNvSpPr txBox="1"/>
          <p:nvPr/>
        </p:nvSpPr>
        <p:spPr>
          <a:xfrm>
            <a:off x="344526" y="370512"/>
            <a:ext cx="111054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r>
              <a:rPr lang="en-US" sz="3200" b="1" i="0" u="none" strike="noStrike" cap="none">
                <a:latin typeface="Arial"/>
                <a:ea typeface="Arial"/>
                <a:cs typeface="Arial"/>
                <a:sym typeface="Arial"/>
              </a:rPr>
              <a:t>What is </a:t>
            </a:r>
            <a:r>
              <a:rPr lang="en-US" sz="3200" b="1"/>
              <a:t>QuickBooks</a:t>
            </a:r>
            <a:r>
              <a:rPr lang="en-US" sz="3200" b="1" i="0" u="none" strike="noStrike" cap="none">
                <a:latin typeface="Arial"/>
                <a:ea typeface="Arial"/>
                <a:cs typeface="Arial"/>
                <a:sym typeface="Arial"/>
              </a:rPr>
              <a:t>? 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0" name="Google Shape;256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8906" y="2199575"/>
            <a:ext cx="4155217" cy="3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1" name="Google Shape;2561;p6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562" name="Google Shape;2562;p6"/>
          <p:cNvSpPr txBox="1"/>
          <p:nvPr/>
        </p:nvSpPr>
        <p:spPr>
          <a:xfrm>
            <a:off x="415700" y="1262100"/>
            <a:ext cx="68280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8CD0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QuickBooks Online is a small business accounting software used by businesses to manage income and expenses and keep track of the financial health of their business.</a:t>
            </a:r>
            <a:r>
              <a:rPr lang="en-US" sz="2200" b="1">
                <a:solidFill>
                  <a:schemeClr val="accent1"/>
                </a:solidFill>
              </a:rPr>
              <a:t>​</a:t>
            </a:r>
            <a:endParaRPr sz="2200" b="1">
              <a:solidFill>
                <a:schemeClr val="accen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accent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8CD0"/>
              </a:buClr>
              <a:buSzPts val="2200"/>
              <a:buAutoNum type="arabicPeriod"/>
            </a:pPr>
            <a:r>
              <a:rPr lang="en-US" sz="2200">
                <a:solidFill>
                  <a:srgbClr val="008CD0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Provides Real-Time Financial Information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8CD0"/>
              </a:buClr>
              <a:buSzPts val="2200"/>
              <a:buAutoNum type="arabicPeriod"/>
            </a:pPr>
            <a:r>
              <a:rPr lang="en-US" sz="2200">
                <a:solidFill>
                  <a:srgbClr val="008CD0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Ideal for the Virtual Teaching Environment</a:t>
            </a:r>
            <a:endParaRPr sz="2200">
              <a:solidFill>
                <a:srgbClr val="008CD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8CD0"/>
              </a:buClr>
              <a:buSzPts val="2200"/>
              <a:buFont typeface="Avenir Next For Intuit"/>
              <a:buAutoNum type="arabicPeriod"/>
            </a:pPr>
            <a:r>
              <a:rPr lang="en-US" sz="2200">
                <a:solidFill>
                  <a:srgbClr val="008CD0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Easy to Learn</a:t>
            </a:r>
            <a:endParaRPr sz="2200">
              <a:solidFill>
                <a:srgbClr val="008CD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8CD0"/>
              </a:buClr>
              <a:buSzPts val="2200"/>
              <a:buFont typeface="Avenir Next For Intuit"/>
              <a:buAutoNum type="arabicPeriod"/>
            </a:pPr>
            <a:r>
              <a:rPr lang="en-US" sz="2200">
                <a:solidFill>
                  <a:srgbClr val="008CD0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Convenient (saves time and money)</a:t>
            </a:r>
            <a:endParaRPr sz="2200">
              <a:solidFill>
                <a:srgbClr val="008CD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8CD0"/>
              </a:buClr>
              <a:buSzPts val="2200"/>
              <a:buFont typeface="Avenir Next For Intuit"/>
              <a:buAutoNum type="arabicPeriod"/>
            </a:pPr>
            <a:r>
              <a:rPr lang="en-US" sz="2200">
                <a:solidFill>
                  <a:srgbClr val="008CD0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Ability to Collaborate</a:t>
            </a:r>
            <a:endParaRPr sz="2200">
              <a:solidFill>
                <a:srgbClr val="008CD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008CD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8CD0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Most Importantly: </a:t>
            </a:r>
            <a:r>
              <a:rPr lang="en-US" sz="2200">
                <a:solidFill>
                  <a:srgbClr val="008CD0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Builds Life and job Skills</a:t>
            </a:r>
            <a:endParaRPr sz="2200">
              <a:solidFill>
                <a:srgbClr val="008CD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pic>
        <p:nvPicPr>
          <p:cNvPr id="2563" name="Google Shape;256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8900" y="1262088"/>
            <a:ext cx="4155224" cy="80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8" name="Google Shape;2568;p16"/>
          <p:cNvSpPr txBox="1">
            <a:spLocks noGrp="1"/>
          </p:cNvSpPr>
          <p:nvPr>
            <p:ph type="title"/>
          </p:nvPr>
        </p:nvSpPr>
        <p:spPr>
          <a:xfrm>
            <a:off x="505400" y="1972100"/>
            <a:ext cx="9808800" cy="29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4400"/>
              <a:t>Quickbooks</a:t>
            </a:r>
            <a:endParaRPr sz="4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4400"/>
              <a:t>Curriculum &amp; Simulation Demo</a:t>
            </a:r>
            <a:endParaRPr sz="4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gb92f0a8ccf_0_1"/>
          <p:cNvSpPr txBox="1">
            <a:spLocks noGrp="1"/>
          </p:cNvSpPr>
          <p:nvPr>
            <p:ph type="body" idx="3"/>
          </p:nvPr>
        </p:nvSpPr>
        <p:spPr>
          <a:xfrm>
            <a:off x="501175" y="1293000"/>
            <a:ext cx="8330700" cy="4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457200" lvl="0" indent="-36830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 dirty="0"/>
              <a:t>Integrating QBO into the classroom</a:t>
            </a:r>
            <a:endParaRPr sz="2200" dirty="0"/>
          </a:p>
          <a:p>
            <a:pPr marL="914400" lvl="1" indent="-22860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2200"/>
              <a:buNone/>
            </a:pPr>
            <a:r>
              <a:rPr lang="en-US" sz="2200" dirty="0"/>
              <a:t>- Guest High School Educator, Mr. Rich</a:t>
            </a:r>
            <a:endParaRPr sz="2200" dirty="0"/>
          </a:p>
          <a:p>
            <a:pPr marL="0" lvl="0" indent="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2200" dirty="0"/>
          </a:p>
        </p:txBody>
      </p:sp>
      <p:sp>
        <p:nvSpPr>
          <p:cNvPr id="2574" name="Google Shape;2574;gb92f0a8ccf_0_1"/>
          <p:cNvSpPr txBox="1">
            <a:spLocks noGrp="1"/>
          </p:cNvSpPr>
          <p:nvPr>
            <p:ph type="title"/>
          </p:nvPr>
        </p:nvSpPr>
        <p:spPr>
          <a:xfrm>
            <a:off x="501173" y="314477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Next Week's Webinar, February 3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007325E-00D8-4CA9-9270-D22E00BEDE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079" y="4633387"/>
            <a:ext cx="12022666" cy="1176193"/>
          </a:xfrm>
        </p:spPr>
        <p:txBody>
          <a:bodyPr/>
          <a:lstStyle/>
          <a:p>
            <a:pPr algn="ctr"/>
            <a:r>
              <a:rPr lang="en-US" sz="1600" b="1" i="0" u="none" strike="noStrike" dirty="0">
                <a:solidFill>
                  <a:srgbClr val="0077C5"/>
                </a:solidFill>
                <a:effectLst/>
                <a:latin typeface="Arial Unicode MS"/>
                <a:hlinkClick r:id="rId3"/>
              </a:rPr>
              <a:t>https://www.intuit.com/partners/education-program/products/quickbooks/</a:t>
            </a:r>
            <a:endParaRPr lang="en-US" sz="1600" b="1" i="0" u="none" strike="noStrike" dirty="0">
              <a:solidFill>
                <a:srgbClr val="0077C5"/>
              </a:solidFill>
              <a:effectLst/>
              <a:latin typeface="Arial Unicode MS"/>
            </a:endParaRPr>
          </a:p>
          <a:p>
            <a:pPr algn="ctr"/>
            <a:r>
              <a:rPr lang="en-US" sz="1600" b="1" i="0" u="none" strike="noStrike" dirty="0">
                <a:solidFill>
                  <a:srgbClr val="0077C5"/>
                </a:solidFill>
                <a:effectLst/>
                <a:latin typeface="Arial Unicode MS"/>
                <a:hlinkClick r:id="rId4"/>
              </a:rPr>
              <a:t>https://www.intuit.com/partners/education-program/</a:t>
            </a:r>
            <a:r>
              <a:rPr lang="en-US" sz="1600" b="1" dirty="0">
                <a:solidFill>
                  <a:srgbClr val="0077C5"/>
                </a:solidFill>
                <a:hlinkClick r:id="rId4"/>
              </a:rPr>
              <a:t> </a:t>
            </a:r>
            <a:br>
              <a:rPr lang="en-US" sz="1600" b="1" dirty="0">
                <a:solidFill>
                  <a:srgbClr val="0077C5"/>
                </a:solidFill>
              </a:rPr>
            </a:br>
            <a:endParaRPr lang="en-US" sz="1600" b="1" dirty="0">
              <a:solidFill>
                <a:srgbClr val="0077C5"/>
              </a:solidFill>
            </a:endParaRPr>
          </a:p>
          <a:p>
            <a:pPr algn="ctr"/>
            <a:r>
              <a:rPr lang="en-US" sz="1600" b="1" dirty="0">
                <a:solidFill>
                  <a:srgbClr val="0077C5"/>
                </a:solidFill>
                <a:hlinkClick r:id="rId5"/>
              </a:rPr>
              <a:t>education@intuit.com</a:t>
            </a:r>
            <a:endParaRPr lang="en-US" sz="1600" b="1" dirty="0">
              <a:solidFill>
                <a:srgbClr val="0077C5"/>
              </a:solidFill>
            </a:endParaRPr>
          </a:p>
          <a:p>
            <a:pPr algn="ctr"/>
            <a:endParaRPr lang="en-US" sz="1600" b="1" dirty="0">
              <a:solidFill>
                <a:srgbClr val="0077C5"/>
              </a:solidFill>
            </a:endParaRPr>
          </a:p>
          <a:p>
            <a:pPr algn="ctr"/>
            <a:endParaRPr lang="en-US" sz="1600" b="1" dirty="0">
              <a:solidFill>
                <a:srgbClr val="0077C5"/>
              </a:solidFill>
            </a:endParaRPr>
          </a:p>
          <a:p>
            <a:pPr algn="ctr"/>
            <a:endParaRPr lang="en-US" sz="1600" b="1" dirty="0">
              <a:solidFill>
                <a:srgbClr val="0077C5"/>
              </a:solidFill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4BFF77A4-811E-4C32-A621-E49A4E95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1974971"/>
            <a:ext cx="8712798" cy="2437245"/>
          </a:xfrm>
        </p:spPr>
        <p:txBody>
          <a:bodyPr/>
          <a:lstStyle/>
          <a:p>
            <a:r>
              <a:rPr lang="en-US" dirty="0"/>
              <a:t>Educator Resources &amp; Portals</a:t>
            </a:r>
          </a:p>
        </p:txBody>
      </p:sp>
    </p:spTree>
    <p:extLst>
      <p:ext uri="{BB962C8B-B14F-4D97-AF65-F5344CB8AC3E}">
        <p14:creationId xmlns:p14="http://schemas.microsoft.com/office/powerpoint/2010/main" val="2665087012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9" name="Google Shape;2579;gae11ffa8b1_0_0"/>
          <p:cNvSpPr txBox="1">
            <a:spLocks noGrp="1"/>
          </p:cNvSpPr>
          <p:nvPr>
            <p:ph type="title"/>
          </p:nvPr>
        </p:nvSpPr>
        <p:spPr>
          <a:xfrm>
            <a:off x="1190013" y="1976550"/>
            <a:ext cx="9808800" cy="29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4400" dirty="0">
                <a:solidFill>
                  <a:srgbClr val="000000"/>
                </a:solidFill>
              </a:rPr>
              <a:t>Thank You! </a:t>
            </a:r>
            <a:endParaRPr sz="4400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endParaRPr sz="4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uit Blue">
  <a:themeElements>
    <a:clrScheme name="Intuit v01">
      <a:dk1>
        <a:srgbClr val="000000"/>
      </a:dk1>
      <a:lt1>
        <a:srgbClr val="FFFFFF"/>
      </a:lt1>
      <a:dk2>
        <a:srgbClr val="8D9096"/>
      </a:dk2>
      <a:lt2>
        <a:srgbClr val="BABEC5"/>
      </a:lt2>
      <a:accent1>
        <a:srgbClr val="0077C5"/>
      </a:accent1>
      <a:accent2>
        <a:srgbClr val="34BFFF"/>
      </a:accent2>
      <a:accent3>
        <a:srgbClr val="6B6C72"/>
      </a:accent3>
      <a:accent4>
        <a:srgbClr val="7FD000"/>
      </a:accent4>
      <a:accent5>
        <a:srgbClr val="FF8000"/>
      </a:accent5>
      <a:accent6>
        <a:srgbClr val="D52B1E"/>
      </a:accent6>
      <a:hlink>
        <a:srgbClr val="0077C5"/>
      </a:hlink>
      <a:folHlink>
        <a:srgbClr val="6436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uit Light">
  <a:themeElements>
    <a:clrScheme name="Intuit v01">
      <a:dk1>
        <a:srgbClr val="000000"/>
      </a:dk1>
      <a:lt1>
        <a:srgbClr val="FFFFFF"/>
      </a:lt1>
      <a:dk2>
        <a:srgbClr val="8D9096"/>
      </a:dk2>
      <a:lt2>
        <a:srgbClr val="BABEC5"/>
      </a:lt2>
      <a:accent1>
        <a:srgbClr val="0077C5"/>
      </a:accent1>
      <a:accent2>
        <a:srgbClr val="34BFFF"/>
      </a:accent2>
      <a:accent3>
        <a:srgbClr val="6B6C72"/>
      </a:accent3>
      <a:accent4>
        <a:srgbClr val="2CA01C"/>
      </a:accent4>
      <a:accent5>
        <a:srgbClr val="FF8000"/>
      </a:accent5>
      <a:accent6>
        <a:srgbClr val="D52B1E"/>
      </a:accent6>
      <a:hlink>
        <a:srgbClr val="0077C5"/>
      </a:hlink>
      <a:folHlink>
        <a:srgbClr val="6436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tuit v01">
  <a:themeElements>
    <a:clrScheme name="Intuit">
      <a:dk1>
        <a:srgbClr val="000000"/>
      </a:dk1>
      <a:lt1>
        <a:srgbClr val="FFFFFF"/>
      </a:lt1>
      <a:dk2>
        <a:srgbClr val="8D9096"/>
      </a:dk2>
      <a:lt2>
        <a:srgbClr val="BABEC5"/>
      </a:lt2>
      <a:accent1>
        <a:srgbClr val="0077C5"/>
      </a:accent1>
      <a:accent2>
        <a:srgbClr val="34BFFF"/>
      </a:accent2>
      <a:accent3>
        <a:srgbClr val="6B6C72"/>
      </a:accent3>
      <a:accent4>
        <a:srgbClr val="7FD000"/>
      </a:accent4>
      <a:accent5>
        <a:srgbClr val="FF8000"/>
      </a:accent5>
      <a:accent6>
        <a:srgbClr val="D52B1E"/>
      </a:accent6>
      <a:hlink>
        <a:srgbClr val="0077C5"/>
      </a:hlink>
      <a:folHlink>
        <a:srgbClr val="6436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98D5E9-FB24-48E0-9D67-FA2CB14A81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4db11-c700-41fb-b639-f7e6b4e680b5"/>
    <ds:schemaRef ds:uri="9cd82c5b-74c9-4827-94f1-5bf219ae6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517C24-92D4-42B7-A584-E0D251C14D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E4F25A-3FEC-4FF1-9F02-B475A1D6957D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bfa4db11-c700-41fb-b639-f7e6b4e680b5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9cd82c5b-74c9-4827-94f1-5bf219ae6b20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366</Words>
  <Application>Microsoft Office PowerPoint</Application>
  <PresentationFormat>Custom</PresentationFormat>
  <Paragraphs>60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AvenirNext forINTUIT W05 Medium</vt:lpstr>
      <vt:lpstr>Arial Unicode MS</vt:lpstr>
      <vt:lpstr>Merriweather Sans</vt:lpstr>
      <vt:lpstr>AvenirNext forINTUIT</vt:lpstr>
      <vt:lpstr>Helvetica Neue</vt:lpstr>
      <vt:lpstr>Avenir Next For Intuit</vt:lpstr>
      <vt:lpstr>Avenir</vt:lpstr>
      <vt:lpstr>Intuit Blue</vt:lpstr>
      <vt:lpstr>Intuit Light</vt:lpstr>
      <vt:lpstr>Intuit v01</vt:lpstr>
      <vt:lpstr>Quickbooks Part 2:  Curriculum Overview &amp; Demo</vt:lpstr>
      <vt:lpstr>PowerPoint Presentation</vt:lpstr>
      <vt:lpstr>Agenda Slide</vt:lpstr>
      <vt:lpstr>PowerPoint Presentation</vt:lpstr>
      <vt:lpstr>PowerPoint Presentation</vt:lpstr>
      <vt:lpstr>Quickbooks Curriculum &amp; Simulation Demo</vt:lpstr>
      <vt:lpstr>Next Week's Webinar, February 3</vt:lpstr>
      <vt:lpstr>Educator Resources &amp; Portals</vt:lpstr>
      <vt:lpstr>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Quickbooks Part 2:  Curriculum Overview &amp; Demo</dc:title>
  <cp:lastModifiedBy>Jarvon Carson</cp:lastModifiedBy>
  <cp:revision>1</cp:revision>
  <dcterms:modified xsi:type="dcterms:W3CDTF">2021-01-28T01:00:58Z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</Properties>
</file>