
<file path=[Content_Types].xml><?xml version="1.0" encoding="utf-8"?>
<Types xmlns="http://schemas.openxmlformats.org/package/2006/content-types">
  <Default Extension="emf" ContentType="image/x-emf"/>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4"/>
    <p:sldMasterId id="2147483687" r:id="rId5"/>
  </p:sldMasterIdLst>
  <p:notesMasterIdLst>
    <p:notesMasterId r:id="rId32"/>
  </p:notesMasterIdLst>
  <p:sldIdLst>
    <p:sldId id="256" r:id="rId6"/>
    <p:sldId id="272" r:id="rId7"/>
    <p:sldId id="261" r:id="rId8"/>
    <p:sldId id="259" r:id="rId9"/>
    <p:sldId id="315" r:id="rId10"/>
    <p:sldId id="271" r:id="rId11"/>
    <p:sldId id="316" r:id="rId12"/>
    <p:sldId id="310" r:id="rId13"/>
    <p:sldId id="317" r:id="rId14"/>
    <p:sldId id="318" r:id="rId15"/>
    <p:sldId id="319" r:id="rId16"/>
    <p:sldId id="320" r:id="rId17"/>
    <p:sldId id="311" r:id="rId18"/>
    <p:sldId id="267" r:id="rId19"/>
    <p:sldId id="323" r:id="rId20"/>
    <p:sldId id="324" r:id="rId21"/>
    <p:sldId id="321" r:id="rId22"/>
    <p:sldId id="326" r:id="rId23"/>
    <p:sldId id="268" r:id="rId24"/>
    <p:sldId id="325" r:id="rId25"/>
    <p:sldId id="327" r:id="rId26"/>
    <p:sldId id="328" r:id="rId27"/>
    <p:sldId id="322" r:id="rId28"/>
    <p:sldId id="284" r:id="rId29"/>
    <p:sldId id="309" r:id="rId30"/>
    <p:sldId id="302" r:id="rId31"/>
  </p:sldIdLst>
  <p:sldSz cx="12188825" cy="6858000"/>
  <p:notesSz cx="9144000" cy="6858000"/>
  <p:embeddedFontLst>
    <p:embeddedFont>
      <p:font typeface="Avenir Next For Intuit" panose="020B0503020202020204" charset="0"/>
      <p:regular r:id="rId33"/>
      <p:bold r:id="rId34"/>
      <p:italic r:id="rId35"/>
      <p:boldItalic r:id="rId36"/>
    </p:embeddedFont>
    <p:embeddedFont>
      <p:font typeface="Avenir Next LT Pro" panose="020B0504020202020204" pitchFamily="34" charset="0"/>
      <p:regular r:id="rId37"/>
      <p:bold r:id="rId38"/>
      <p:italic r:id="rId39"/>
      <p:boldItalic r:id="rId40"/>
    </p:embeddedFont>
    <p:embeddedFont>
      <p:font typeface="AvenirNext forINTUIT W05 Medium" panose="020B0604020202020204" charset="0"/>
      <p:regular r:id="rId41"/>
      <p:bold r:id="rId42"/>
      <p:italic r:id="rId43"/>
      <p:boldItalic r:id="rId44"/>
    </p:embeddedFont>
    <p:embeddedFont>
      <p:font typeface="Helvetica Neue"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2">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EF1BCF-414D-4BA4-B6C2-3875C4ECF609}">
  <a:tblStyle styleId="{8EEF1BCF-414D-4BA4-B6C2-3875C4ECF609}" styleName="Table_0">
    <a:wholeTbl>
      <a:tcTxStyle b="off" i="off">
        <a:font>
          <a:latin typeface="Helvetica Neue"/>
          <a:ea typeface="Helvetica Neue"/>
          <a:cs typeface="Helvetica Neue"/>
        </a:font>
        <a:srgbClr val="FFFFFF"/>
      </a:tcTxStyle>
      <a:tcStyle>
        <a:tcBdr>
          <a:left>
            <a:ln w="9525" cap="flat" cmpd="sng">
              <a:solidFill>
                <a:srgbClr val="D6D7D6"/>
              </a:solidFill>
              <a:prstDash val="solid"/>
              <a:round/>
              <a:headEnd type="none" w="sm" len="sm"/>
              <a:tailEnd type="none" w="sm" len="sm"/>
            </a:ln>
          </a:left>
          <a:right>
            <a:ln w="9525" cap="flat" cmpd="sng">
              <a:solidFill>
                <a:srgbClr val="D6D7D6"/>
              </a:solidFill>
              <a:prstDash val="solid"/>
              <a:round/>
              <a:headEnd type="none" w="sm" len="sm"/>
              <a:tailEnd type="none" w="sm" len="sm"/>
            </a:ln>
          </a:right>
          <a:top>
            <a:ln w="9525" cap="flat" cmpd="sng">
              <a:solidFill>
                <a:srgbClr val="D6D7D6"/>
              </a:solidFill>
              <a:prstDash val="solid"/>
              <a:round/>
              <a:headEnd type="none" w="sm" len="sm"/>
              <a:tailEnd type="none" w="sm" len="sm"/>
            </a:ln>
          </a:top>
          <a:bottom>
            <a:ln w="9525" cap="flat" cmpd="sng">
              <a:solidFill>
                <a:srgbClr val="D6D7D6"/>
              </a:solidFill>
              <a:prstDash val="solid"/>
              <a:round/>
              <a:headEnd type="none" w="sm" len="sm"/>
              <a:tailEnd type="none" w="sm" len="sm"/>
            </a:ln>
          </a:bottom>
          <a:insideH>
            <a:ln w="9525" cap="flat" cmpd="sng">
              <a:solidFill>
                <a:srgbClr val="D6D7D6"/>
              </a:solidFill>
              <a:prstDash val="solid"/>
              <a:round/>
              <a:headEnd type="none" w="sm" len="sm"/>
              <a:tailEnd type="none" w="sm" len="sm"/>
            </a:ln>
          </a:insideH>
          <a:insideV>
            <a:ln w="9525" cap="flat" cmpd="sng">
              <a:solidFill>
                <a:srgbClr val="D6D7D6"/>
              </a:solidFill>
              <a:prstDash val="solid"/>
              <a:round/>
              <a:headEnd type="none" w="sm" len="sm"/>
              <a:tailEnd type="none" w="sm" len="sm"/>
            </a:ln>
          </a:insideV>
        </a:tcBdr>
        <a:fill>
          <a:solidFill>
            <a:srgbClr val="FFFFFF">
              <a:alpha val="0"/>
            </a:srgbClr>
          </a:solidFill>
        </a:fill>
      </a:tcStyle>
    </a:wholeTbl>
    <a:band1H>
      <a:tcTxStyle/>
      <a:tcStyle>
        <a:tcBdr/>
      </a:tcStyle>
    </a:band1H>
    <a:band2H>
      <a:tcTxStyle b="off" i="off"/>
      <a:tcStyle>
        <a:tcBdr/>
        <a:fill>
          <a:solidFill>
            <a:srgbClr val="747676">
              <a:alpha val="63529"/>
            </a:srgbClr>
          </a:solidFill>
        </a:fill>
      </a:tcStyle>
    </a:band2H>
    <a:band1V>
      <a:tcTxStyle/>
      <a:tcStyle>
        <a:tcBdr/>
      </a:tcStyle>
    </a:band1V>
    <a:band2V>
      <a:tcTxStyle/>
      <a:tcStyle>
        <a:tcBdr/>
      </a:tcStyle>
    </a:band2V>
    <a:lastCol>
      <a:tcTxStyle/>
      <a:tcStyle>
        <a:tcBdr/>
      </a:tcStyle>
    </a:lastCol>
    <a:firstCol>
      <a:tcTxStyle b="on" i="off">
        <a:font>
          <a:latin typeface="Helvetica Neue"/>
          <a:ea typeface="Helvetica Neue"/>
          <a:cs typeface="Helvetica Neue"/>
        </a:font>
        <a:srgbClr val="FFFFFF"/>
      </a:tcTxStyle>
      <a:tcStyle>
        <a:tcBdr>
          <a:left>
            <a:ln w="9525" cap="flat" cmpd="sng">
              <a:solidFill>
                <a:srgbClr val="D6D6D6"/>
              </a:solidFill>
              <a:prstDash val="solid"/>
              <a:round/>
              <a:headEnd type="none" w="sm" len="sm"/>
              <a:tailEnd type="none" w="sm" len="sm"/>
            </a:ln>
          </a:left>
          <a:right>
            <a:ln w="25400" cap="flat" cmpd="sng">
              <a:solidFill>
                <a:srgbClr val="D6D7D6"/>
              </a:solidFill>
              <a:prstDash val="solid"/>
              <a:round/>
              <a:headEnd type="none" w="sm" len="sm"/>
              <a:tailEnd type="none" w="sm" len="sm"/>
            </a:ln>
          </a:right>
          <a:top>
            <a:ln w="9525" cap="flat" cmpd="sng">
              <a:solidFill>
                <a:srgbClr val="D6D7D6"/>
              </a:solidFill>
              <a:prstDash val="solid"/>
              <a:round/>
              <a:headEnd type="none" w="sm" len="sm"/>
              <a:tailEnd type="none" w="sm" len="sm"/>
            </a:ln>
          </a:top>
          <a:bottom>
            <a:ln w="9525" cap="flat" cmpd="sng">
              <a:solidFill>
                <a:srgbClr val="D6D7D6"/>
              </a:solidFill>
              <a:prstDash val="solid"/>
              <a:round/>
              <a:headEnd type="none" w="sm" len="sm"/>
              <a:tailEnd type="none" w="sm" len="sm"/>
            </a:ln>
          </a:bottom>
          <a:insideH>
            <a:ln w="9525" cap="flat" cmpd="sng">
              <a:solidFill>
                <a:srgbClr val="D6D7D6"/>
              </a:solidFill>
              <a:prstDash val="solid"/>
              <a:round/>
              <a:headEnd type="none" w="sm" len="sm"/>
              <a:tailEnd type="none" w="sm" len="sm"/>
            </a:ln>
          </a:insideH>
          <a:insideV>
            <a:ln w="9525" cap="flat" cmpd="sng">
              <a:solidFill>
                <a:srgbClr val="D6D7D6"/>
              </a:solidFill>
              <a:prstDash val="solid"/>
              <a:round/>
              <a:headEnd type="none" w="sm" len="sm"/>
              <a:tailEnd type="none" w="sm" len="sm"/>
            </a:ln>
          </a:insideV>
        </a:tcBdr>
        <a:fill>
          <a:solidFill>
            <a:schemeClr val="accent1"/>
          </a:solidFill>
        </a:fill>
      </a:tcStyle>
    </a:firstCol>
    <a:lastRow>
      <a:tcTxStyle b="off" i="off">
        <a:font>
          <a:latin typeface="Helvetica Neue"/>
          <a:ea typeface="Helvetica Neue"/>
          <a:cs typeface="Helvetica Neue"/>
        </a:font>
        <a:srgbClr val="FFFFFF"/>
      </a:tcTxStyle>
      <a:tcStyle>
        <a:tcBdr>
          <a:left>
            <a:ln w="9525" cap="flat" cmpd="sng">
              <a:solidFill>
                <a:srgbClr val="D6D7D6"/>
              </a:solidFill>
              <a:prstDash val="solid"/>
              <a:round/>
              <a:headEnd type="none" w="sm" len="sm"/>
              <a:tailEnd type="none" w="sm" len="sm"/>
            </a:ln>
          </a:left>
          <a:right>
            <a:ln w="9525" cap="flat" cmpd="sng">
              <a:solidFill>
                <a:srgbClr val="D6D7D6"/>
              </a:solidFill>
              <a:prstDash val="solid"/>
              <a:round/>
              <a:headEnd type="none" w="sm" len="sm"/>
              <a:tailEnd type="none" w="sm" len="sm"/>
            </a:ln>
          </a:right>
          <a:top>
            <a:ln w="25400" cap="flat" cmpd="sng">
              <a:solidFill>
                <a:srgbClr val="D6D7D6"/>
              </a:solidFill>
              <a:prstDash val="solid"/>
              <a:round/>
              <a:headEnd type="none" w="sm" len="sm"/>
              <a:tailEnd type="none" w="sm" len="sm"/>
            </a:ln>
          </a:top>
          <a:bottom>
            <a:ln w="9525" cap="flat" cmpd="sng">
              <a:solidFill>
                <a:srgbClr val="D6D6D6"/>
              </a:solidFill>
              <a:prstDash val="solid"/>
              <a:round/>
              <a:headEnd type="none" w="sm" len="sm"/>
              <a:tailEnd type="none" w="sm" len="sm"/>
            </a:ln>
          </a:bottom>
          <a:insideH>
            <a:ln w="9525" cap="flat" cmpd="sng">
              <a:solidFill>
                <a:srgbClr val="D6D7D6"/>
              </a:solidFill>
              <a:prstDash val="solid"/>
              <a:round/>
              <a:headEnd type="none" w="sm" len="sm"/>
              <a:tailEnd type="none" w="sm" len="sm"/>
            </a:ln>
          </a:insideH>
          <a:insideV>
            <a:ln w="9525" cap="flat" cmpd="sng">
              <a:solidFill>
                <a:srgbClr val="D6D7D6"/>
              </a:solidFill>
              <a:prstDash val="solid"/>
              <a:round/>
              <a:headEnd type="none" w="sm" len="sm"/>
              <a:tailEnd type="none" w="sm" len="sm"/>
            </a:ln>
          </a:insideV>
        </a:tcBdr>
        <a:fill>
          <a:solidFill>
            <a:srgbClr val="032650"/>
          </a:solidFill>
        </a:fill>
      </a:tcStyle>
    </a:lastRow>
    <a:seCell>
      <a:tcTxStyle/>
      <a:tcStyle>
        <a:tcBdr/>
      </a:tcStyle>
    </a:seCell>
    <a:swCell>
      <a:tcTxStyle/>
      <a:tcStyle>
        <a:tcBdr/>
      </a:tcStyle>
    </a:swCell>
    <a:firstRow>
      <a:tcTxStyle b="on" i="off">
        <a:font>
          <a:latin typeface="Helvetica Neue"/>
          <a:ea typeface="Helvetica Neue"/>
          <a:cs typeface="Helvetica Neue"/>
        </a:font>
        <a:srgbClr val="FFFFFF"/>
      </a:tcTxStyle>
      <a:tcStyle>
        <a:tcBdr>
          <a:left>
            <a:ln w="9525" cap="flat" cmpd="sng">
              <a:solidFill>
                <a:srgbClr val="D6D7D6"/>
              </a:solidFill>
              <a:prstDash val="solid"/>
              <a:round/>
              <a:headEnd type="none" w="sm" len="sm"/>
              <a:tailEnd type="none" w="sm" len="sm"/>
            </a:ln>
          </a:left>
          <a:right>
            <a:ln w="9525" cap="flat" cmpd="sng">
              <a:solidFill>
                <a:srgbClr val="D6D7D6"/>
              </a:solidFill>
              <a:prstDash val="solid"/>
              <a:round/>
              <a:headEnd type="none" w="sm" len="sm"/>
              <a:tailEnd type="none" w="sm" len="sm"/>
            </a:ln>
          </a:right>
          <a:top>
            <a:ln w="9525" cap="flat" cmpd="sng">
              <a:solidFill>
                <a:srgbClr val="D6D6D6"/>
              </a:solidFill>
              <a:prstDash val="solid"/>
              <a:round/>
              <a:headEnd type="none" w="sm" len="sm"/>
              <a:tailEnd type="none" w="sm" len="sm"/>
            </a:ln>
          </a:top>
          <a:bottom>
            <a:ln w="25400" cap="flat" cmpd="sng">
              <a:solidFill>
                <a:srgbClr val="D6D7D6"/>
              </a:solidFill>
              <a:prstDash val="solid"/>
              <a:round/>
              <a:headEnd type="none" w="sm" len="sm"/>
              <a:tailEnd type="none" w="sm" len="sm"/>
            </a:ln>
          </a:bottom>
          <a:insideH>
            <a:ln w="9525" cap="flat" cmpd="sng">
              <a:solidFill>
                <a:srgbClr val="D6D7D6"/>
              </a:solidFill>
              <a:prstDash val="solid"/>
              <a:round/>
              <a:headEnd type="none" w="sm" len="sm"/>
              <a:tailEnd type="none" w="sm" len="sm"/>
            </a:ln>
          </a:insideH>
          <a:insideV>
            <a:ln w="9525" cap="flat" cmpd="sng">
              <a:solidFill>
                <a:srgbClr val="D6D7D6"/>
              </a:solidFill>
              <a:prstDash val="solid"/>
              <a:round/>
              <a:headEnd type="none" w="sm" len="sm"/>
              <a:tailEnd type="none" w="sm" len="sm"/>
            </a:ln>
          </a:insideV>
        </a:tcBdr>
        <a:fill>
          <a:solidFill>
            <a:srgbClr val="032650"/>
          </a:solidFill>
        </a:fill>
      </a:tcStyle>
    </a:firstRow>
    <a:neCell>
      <a:tcTxStyle/>
      <a:tcStyle>
        <a:tcBdr/>
      </a:tcStyle>
    </a:neCell>
    <a:nwCell>
      <a:tcTxStyle/>
      <a:tcStyle>
        <a:tcBdr/>
      </a:tcStyle>
    </a:nwCell>
  </a:tblStyle>
  <a:tblStyle styleId="{C714BF20-6AC8-4A55-82D7-C9B131339EA9}" styleName="Table_1">
    <a:wholeTbl>
      <a:tcTxStyle b="off" i="off">
        <a:font>
          <a:latin typeface="AvenirNext forINTUIT"/>
          <a:ea typeface="AvenirNext forINTUIT"/>
          <a:cs typeface="AvenirNext forINTUIT"/>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109" y="72"/>
      </p:cViewPr>
      <p:guideLst>
        <p:guide orient="horz" pos="1032"/>
        <p:guide pos="383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microsoft.com/office/2016/11/relationships/changesInfo" Target="changesInfos/changesInfo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5.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von Carson" userId="f1f62c45-4a19-4f8e-934b-b4c64f876624" providerId="ADAL" clId="{76346424-48F1-465E-A761-E05EE46D066F}"/>
    <pc:docChg chg="modSld">
      <pc:chgData name="Jarvon Carson" userId="f1f62c45-4a19-4f8e-934b-b4c64f876624" providerId="ADAL" clId="{76346424-48F1-465E-A761-E05EE46D066F}" dt="2021-02-10T16:39:53.344" v="1" actId="20577"/>
      <pc:docMkLst>
        <pc:docMk/>
      </pc:docMkLst>
      <pc:sldChg chg="modSp mod">
        <pc:chgData name="Jarvon Carson" userId="f1f62c45-4a19-4f8e-934b-b4c64f876624" providerId="ADAL" clId="{76346424-48F1-465E-A761-E05EE46D066F}" dt="2021-02-10T16:39:53.344" v="1" actId="20577"/>
        <pc:sldMkLst>
          <pc:docMk/>
          <pc:sldMk cId="4016540817" sldId="315"/>
        </pc:sldMkLst>
        <pc:spChg chg="mod">
          <ac:chgData name="Jarvon Carson" userId="f1f62c45-4a19-4f8e-934b-b4c64f876624" providerId="ADAL" clId="{76346424-48F1-465E-A761-E05EE46D066F}" dt="2021-02-10T16:39:53.344" v="1" actId="20577"/>
          <ac:spMkLst>
            <pc:docMk/>
            <pc:sldMk cId="4016540817" sldId="315"/>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BF023-A4F8-4EDC-A2FC-EE99FF23321A}" type="doc">
      <dgm:prSet loTypeId="urn:microsoft.com/office/officeart/2005/8/layout/cycle8" loCatId="cycle" qsTypeId="urn:microsoft.com/office/officeart/2005/8/quickstyle/simple1" qsCatId="simple" csTypeId="urn:microsoft.com/office/officeart/2005/8/colors/accent1_2" csCatId="accent1" phldr="1"/>
      <dgm:spPr/>
    </dgm:pt>
    <dgm:pt modelId="{AFEC8AD2-E926-44A3-9EE9-C3050316EBA3}">
      <dgm:prSet phldrT="[Text]"/>
      <dgm:spPr/>
      <dgm:t>
        <a:bodyPr/>
        <a:lstStyle/>
        <a:p>
          <a:r>
            <a:rPr lang="en-US" dirty="0"/>
            <a:t>Bolt-on</a:t>
          </a:r>
        </a:p>
      </dgm:t>
    </dgm:pt>
    <dgm:pt modelId="{55CB1380-804F-473F-B229-D2A07C144CAE}" type="parTrans" cxnId="{E18CB19A-90C1-4A41-8CD5-DF52AE78C843}">
      <dgm:prSet/>
      <dgm:spPr/>
      <dgm:t>
        <a:bodyPr/>
        <a:lstStyle/>
        <a:p>
          <a:endParaRPr lang="en-US"/>
        </a:p>
      </dgm:t>
    </dgm:pt>
    <dgm:pt modelId="{484D8B01-A2C4-44ED-95A0-02465D15B060}" type="sibTrans" cxnId="{E18CB19A-90C1-4A41-8CD5-DF52AE78C843}">
      <dgm:prSet/>
      <dgm:spPr/>
      <dgm:t>
        <a:bodyPr/>
        <a:lstStyle/>
        <a:p>
          <a:endParaRPr lang="en-US"/>
        </a:p>
      </dgm:t>
    </dgm:pt>
    <dgm:pt modelId="{790D99DF-580F-40CE-ADED-0B011C26A74B}">
      <dgm:prSet phldrT="[Text]"/>
      <dgm:spPr/>
      <dgm:t>
        <a:bodyPr/>
        <a:lstStyle/>
        <a:p>
          <a:r>
            <a:rPr lang="en-US" dirty="0"/>
            <a:t>Capstone</a:t>
          </a:r>
        </a:p>
      </dgm:t>
    </dgm:pt>
    <dgm:pt modelId="{DA580C5A-06F0-4A4F-BFF9-E21F1444C459}" type="parTrans" cxnId="{5451E49F-320D-4ED0-A285-6DB26ABDB4E3}">
      <dgm:prSet/>
      <dgm:spPr/>
      <dgm:t>
        <a:bodyPr/>
        <a:lstStyle/>
        <a:p>
          <a:endParaRPr lang="en-US"/>
        </a:p>
      </dgm:t>
    </dgm:pt>
    <dgm:pt modelId="{2935F694-8B2C-4AB0-93DB-FEB1A1CEF469}" type="sibTrans" cxnId="{5451E49F-320D-4ED0-A285-6DB26ABDB4E3}">
      <dgm:prSet/>
      <dgm:spPr/>
      <dgm:t>
        <a:bodyPr/>
        <a:lstStyle/>
        <a:p>
          <a:endParaRPr lang="en-US"/>
        </a:p>
      </dgm:t>
    </dgm:pt>
    <dgm:pt modelId="{E27476F5-7918-485C-9D1C-323CFFC53733}">
      <dgm:prSet phldrT="[Text]"/>
      <dgm:spPr/>
      <dgm:t>
        <a:bodyPr/>
        <a:lstStyle/>
        <a:p>
          <a:r>
            <a:rPr lang="en-US" dirty="0"/>
            <a:t>Case Study</a:t>
          </a:r>
        </a:p>
      </dgm:t>
    </dgm:pt>
    <dgm:pt modelId="{D0250310-4272-4A24-A4FD-E63FFFB633B3}" type="parTrans" cxnId="{3D8410E3-1461-4856-9C87-4BEE376EE679}">
      <dgm:prSet/>
      <dgm:spPr/>
      <dgm:t>
        <a:bodyPr/>
        <a:lstStyle/>
        <a:p>
          <a:endParaRPr lang="en-US"/>
        </a:p>
      </dgm:t>
    </dgm:pt>
    <dgm:pt modelId="{7A666122-D2B0-4F70-B4F5-AD33AB9DA313}" type="sibTrans" cxnId="{3D8410E3-1461-4856-9C87-4BEE376EE679}">
      <dgm:prSet/>
      <dgm:spPr/>
      <dgm:t>
        <a:bodyPr/>
        <a:lstStyle/>
        <a:p>
          <a:endParaRPr lang="en-US"/>
        </a:p>
      </dgm:t>
    </dgm:pt>
    <dgm:pt modelId="{45B98E8D-5F60-485D-A3F5-3A8D2B78AE66}" type="pres">
      <dgm:prSet presAssocID="{86EBF023-A4F8-4EDC-A2FC-EE99FF23321A}" presName="compositeShape" presStyleCnt="0">
        <dgm:presLayoutVars>
          <dgm:chMax val="7"/>
          <dgm:dir/>
          <dgm:resizeHandles val="exact"/>
        </dgm:presLayoutVars>
      </dgm:prSet>
      <dgm:spPr/>
    </dgm:pt>
    <dgm:pt modelId="{9917A621-DB96-441F-AAAC-893FA1322B81}" type="pres">
      <dgm:prSet presAssocID="{86EBF023-A4F8-4EDC-A2FC-EE99FF23321A}" presName="wedge1" presStyleLbl="node1" presStyleIdx="0" presStyleCnt="3" custLinFactNeighborX="1005" custLinFactNeighborY="201"/>
      <dgm:spPr/>
    </dgm:pt>
    <dgm:pt modelId="{9ADF0BC3-1FB6-423A-88FB-69FFC41F252F}" type="pres">
      <dgm:prSet presAssocID="{86EBF023-A4F8-4EDC-A2FC-EE99FF23321A}" presName="dummy1a" presStyleCnt="0"/>
      <dgm:spPr/>
    </dgm:pt>
    <dgm:pt modelId="{D3D564AA-57EC-4D55-8306-C3A14C3C5826}" type="pres">
      <dgm:prSet presAssocID="{86EBF023-A4F8-4EDC-A2FC-EE99FF23321A}" presName="dummy1b" presStyleCnt="0"/>
      <dgm:spPr/>
    </dgm:pt>
    <dgm:pt modelId="{7EDD9561-4AE5-4BF3-A92C-DF9C9E29EDFC}" type="pres">
      <dgm:prSet presAssocID="{86EBF023-A4F8-4EDC-A2FC-EE99FF23321A}" presName="wedge1Tx" presStyleLbl="node1" presStyleIdx="0" presStyleCnt="3">
        <dgm:presLayoutVars>
          <dgm:chMax val="0"/>
          <dgm:chPref val="0"/>
          <dgm:bulletEnabled val="1"/>
        </dgm:presLayoutVars>
      </dgm:prSet>
      <dgm:spPr/>
    </dgm:pt>
    <dgm:pt modelId="{0B3E75F6-1CBC-4AB3-B8FD-DB36920F9E20}" type="pres">
      <dgm:prSet presAssocID="{86EBF023-A4F8-4EDC-A2FC-EE99FF23321A}" presName="wedge2" presStyleLbl="node1" presStyleIdx="1" presStyleCnt="3"/>
      <dgm:spPr/>
    </dgm:pt>
    <dgm:pt modelId="{51F2BA95-451B-417E-99AE-C1F82CF140FA}" type="pres">
      <dgm:prSet presAssocID="{86EBF023-A4F8-4EDC-A2FC-EE99FF23321A}" presName="dummy2a" presStyleCnt="0"/>
      <dgm:spPr/>
    </dgm:pt>
    <dgm:pt modelId="{6473ABB9-937B-4BCC-8699-2E10E110430F}" type="pres">
      <dgm:prSet presAssocID="{86EBF023-A4F8-4EDC-A2FC-EE99FF23321A}" presName="dummy2b" presStyleCnt="0"/>
      <dgm:spPr/>
    </dgm:pt>
    <dgm:pt modelId="{FC2FAD9B-050A-4699-8903-22963615FEBE}" type="pres">
      <dgm:prSet presAssocID="{86EBF023-A4F8-4EDC-A2FC-EE99FF23321A}" presName="wedge2Tx" presStyleLbl="node1" presStyleIdx="1" presStyleCnt="3">
        <dgm:presLayoutVars>
          <dgm:chMax val="0"/>
          <dgm:chPref val="0"/>
          <dgm:bulletEnabled val="1"/>
        </dgm:presLayoutVars>
      </dgm:prSet>
      <dgm:spPr/>
    </dgm:pt>
    <dgm:pt modelId="{0482BE03-B375-4732-A723-5D221500F9B0}" type="pres">
      <dgm:prSet presAssocID="{86EBF023-A4F8-4EDC-A2FC-EE99FF23321A}" presName="wedge3" presStyleLbl="node1" presStyleIdx="2" presStyleCnt="3"/>
      <dgm:spPr/>
    </dgm:pt>
    <dgm:pt modelId="{3B190834-172F-43F8-B3B1-9D3861F800C4}" type="pres">
      <dgm:prSet presAssocID="{86EBF023-A4F8-4EDC-A2FC-EE99FF23321A}" presName="dummy3a" presStyleCnt="0"/>
      <dgm:spPr/>
    </dgm:pt>
    <dgm:pt modelId="{BE2B5A3B-3198-47D5-9A30-34AC7FB37C2F}" type="pres">
      <dgm:prSet presAssocID="{86EBF023-A4F8-4EDC-A2FC-EE99FF23321A}" presName="dummy3b" presStyleCnt="0"/>
      <dgm:spPr/>
    </dgm:pt>
    <dgm:pt modelId="{E120D9D3-AE6C-4487-BA4A-1C31B094E1A9}" type="pres">
      <dgm:prSet presAssocID="{86EBF023-A4F8-4EDC-A2FC-EE99FF23321A}" presName="wedge3Tx" presStyleLbl="node1" presStyleIdx="2" presStyleCnt="3">
        <dgm:presLayoutVars>
          <dgm:chMax val="0"/>
          <dgm:chPref val="0"/>
          <dgm:bulletEnabled val="1"/>
        </dgm:presLayoutVars>
      </dgm:prSet>
      <dgm:spPr/>
    </dgm:pt>
    <dgm:pt modelId="{F197F147-7A7F-4E09-A0E9-D3A6079357FC}" type="pres">
      <dgm:prSet presAssocID="{484D8B01-A2C4-44ED-95A0-02465D15B060}" presName="arrowWedge1" presStyleLbl="fgSibTrans2D1" presStyleIdx="0" presStyleCnt="3"/>
      <dgm:spPr/>
    </dgm:pt>
    <dgm:pt modelId="{CBEA1D12-2314-4835-97D6-C6B0485185A4}" type="pres">
      <dgm:prSet presAssocID="{2935F694-8B2C-4AB0-93DB-FEB1A1CEF469}" presName="arrowWedge2" presStyleLbl="fgSibTrans2D1" presStyleIdx="1" presStyleCnt="3"/>
      <dgm:spPr/>
    </dgm:pt>
    <dgm:pt modelId="{2564558C-80CB-4B65-8B23-45AED73F8739}" type="pres">
      <dgm:prSet presAssocID="{7A666122-D2B0-4F70-B4F5-AD33AB9DA313}" presName="arrowWedge3" presStyleLbl="fgSibTrans2D1" presStyleIdx="2" presStyleCnt="3"/>
      <dgm:spPr/>
    </dgm:pt>
  </dgm:ptLst>
  <dgm:cxnLst>
    <dgm:cxn modelId="{9C530C16-971A-4602-9BBF-07D11C33ED94}" type="presOf" srcId="{E27476F5-7918-485C-9D1C-323CFFC53733}" destId="{0482BE03-B375-4732-A723-5D221500F9B0}" srcOrd="0" destOrd="0" presId="urn:microsoft.com/office/officeart/2005/8/layout/cycle8"/>
    <dgm:cxn modelId="{68C68B16-A048-4C7C-BEE2-03E30D9FE9F2}" type="presOf" srcId="{AFEC8AD2-E926-44A3-9EE9-C3050316EBA3}" destId="{9917A621-DB96-441F-AAAC-893FA1322B81}" srcOrd="0" destOrd="0" presId="urn:microsoft.com/office/officeart/2005/8/layout/cycle8"/>
    <dgm:cxn modelId="{1233BF5B-9F0C-4E74-B25D-C07E27FAE952}" type="presOf" srcId="{790D99DF-580F-40CE-ADED-0B011C26A74B}" destId="{0B3E75F6-1CBC-4AB3-B8FD-DB36920F9E20}" srcOrd="0" destOrd="0" presId="urn:microsoft.com/office/officeart/2005/8/layout/cycle8"/>
    <dgm:cxn modelId="{F4D9E36D-DDB4-430A-B94D-6ACB5745BF55}" type="presOf" srcId="{86EBF023-A4F8-4EDC-A2FC-EE99FF23321A}" destId="{45B98E8D-5F60-485D-A3F5-3A8D2B78AE66}" srcOrd="0" destOrd="0" presId="urn:microsoft.com/office/officeart/2005/8/layout/cycle8"/>
    <dgm:cxn modelId="{90F45470-5ECA-4B4C-89B7-A50278760BD0}" type="presOf" srcId="{E27476F5-7918-485C-9D1C-323CFFC53733}" destId="{E120D9D3-AE6C-4487-BA4A-1C31B094E1A9}" srcOrd="1" destOrd="0" presId="urn:microsoft.com/office/officeart/2005/8/layout/cycle8"/>
    <dgm:cxn modelId="{352AD792-F4E6-4230-A54C-34DCD984CCF1}" type="presOf" srcId="{AFEC8AD2-E926-44A3-9EE9-C3050316EBA3}" destId="{7EDD9561-4AE5-4BF3-A92C-DF9C9E29EDFC}" srcOrd="1" destOrd="0" presId="urn:microsoft.com/office/officeart/2005/8/layout/cycle8"/>
    <dgm:cxn modelId="{E18CB19A-90C1-4A41-8CD5-DF52AE78C843}" srcId="{86EBF023-A4F8-4EDC-A2FC-EE99FF23321A}" destId="{AFEC8AD2-E926-44A3-9EE9-C3050316EBA3}" srcOrd="0" destOrd="0" parTransId="{55CB1380-804F-473F-B229-D2A07C144CAE}" sibTransId="{484D8B01-A2C4-44ED-95A0-02465D15B060}"/>
    <dgm:cxn modelId="{5451E49F-320D-4ED0-A285-6DB26ABDB4E3}" srcId="{86EBF023-A4F8-4EDC-A2FC-EE99FF23321A}" destId="{790D99DF-580F-40CE-ADED-0B011C26A74B}" srcOrd="1" destOrd="0" parTransId="{DA580C5A-06F0-4A4F-BFF9-E21F1444C459}" sibTransId="{2935F694-8B2C-4AB0-93DB-FEB1A1CEF469}"/>
    <dgm:cxn modelId="{B287D4DB-AA54-4A93-8FB1-B173F1F57FCC}" type="presOf" srcId="{790D99DF-580F-40CE-ADED-0B011C26A74B}" destId="{FC2FAD9B-050A-4699-8903-22963615FEBE}" srcOrd="1" destOrd="0" presId="urn:microsoft.com/office/officeart/2005/8/layout/cycle8"/>
    <dgm:cxn modelId="{3D8410E3-1461-4856-9C87-4BEE376EE679}" srcId="{86EBF023-A4F8-4EDC-A2FC-EE99FF23321A}" destId="{E27476F5-7918-485C-9D1C-323CFFC53733}" srcOrd="2" destOrd="0" parTransId="{D0250310-4272-4A24-A4FD-E63FFFB633B3}" sibTransId="{7A666122-D2B0-4F70-B4F5-AD33AB9DA313}"/>
    <dgm:cxn modelId="{9E9966C9-12D1-498E-A0FB-EA4BC357712C}" type="presParOf" srcId="{45B98E8D-5F60-485D-A3F5-3A8D2B78AE66}" destId="{9917A621-DB96-441F-AAAC-893FA1322B81}" srcOrd="0" destOrd="0" presId="urn:microsoft.com/office/officeart/2005/8/layout/cycle8"/>
    <dgm:cxn modelId="{DCB7C4EE-CCFD-4E64-900D-26F211DF7931}" type="presParOf" srcId="{45B98E8D-5F60-485D-A3F5-3A8D2B78AE66}" destId="{9ADF0BC3-1FB6-423A-88FB-69FFC41F252F}" srcOrd="1" destOrd="0" presId="urn:microsoft.com/office/officeart/2005/8/layout/cycle8"/>
    <dgm:cxn modelId="{4BB4787E-4A85-48B6-B45D-E3A1E3C77FAD}" type="presParOf" srcId="{45B98E8D-5F60-485D-A3F5-3A8D2B78AE66}" destId="{D3D564AA-57EC-4D55-8306-C3A14C3C5826}" srcOrd="2" destOrd="0" presId="urn:microsoft.com/office/officeart/2005/8/layout/cycle8"/>
    <dgm:cxn modelId="{BED09BB5-7253-4712-BF94-B283F9A3A2A6}" type="presParOf" srcId="{45B98E8D-5F60-485D-A3F5-3A8D2B78AE66}" destId="{7EDD9561-4AE5-4BF3-A92C-DF9C9E29EDFC}" srcOrd="3" destOrd="0" presId="urn:microsoft.com/office/officeart/2005/8/layout/cycle8"/>
    <dgm:cxn modelId="{C37C263B-A878-484B-A33E-A2F5C0ACC7F7}" type="presParOf" srcId="{45B98E8D-5F60-485D-A3F5-3A8D2B78AE66}" destId="{0B3E75F6-1CBC-4AB3-B8FD-DB36920F9E20}" srcOrd="4" destOrd="0" presId="urn:microsoft.com/office/officeart/2005/8/layout/cycle8"/>
    <dgm:cxn modelId="{64CD264B-FE88-4B28-80CD-5D1D7230FC0F}" type="presParOf" srcId="{45B98E8D-5F60-485D-A3F5-3A8D2B78AE66}" destId="{51F2BA95-451B-417E-99AE-C1F82CF140FA}" srcOrd="5" destOrd="0" presId="urn:microsoft.com/office/officeart/2005/8/layout/cycle8"/>
    <dgm:cxn modelId="{10B91C5B-748A-495A-AFDE-4F5375FFCAC7}" type="presParOf" srcId="{45B98E8D-5F60-485D-A3F5-3A8D2B78AE66}" destId="{6473ABB9-937B-4BCC-8699-2E10E110430F}" srcOrd="6" destOrd="0" presId="urn:microsoft.com/office/officeart/2005/8/layout/cycle8"/>
    <dgm:cxn modelId="{204F0075-BE10-4F7E-962D-DD5F7C5E6479}" type="presParOf" srcId="{45B98E8D-5F60-485D-A3F5-3A8D2B78AE66}" destId="{FC2FAD9B-050A-4699-8903-22963615FEBE}" srcOrd="7" destOrd="0" presId="urn:microsoft.com/office/officeart/2005/8/layout/cycle8"/>
    <dgm:cxn modelId="{70BBCAB1-11FF-4D54-A0CC-D5B88FBC36BC}" type="presParOf" srcId="{45B98E8D-5F60-485D-A3F5-3A8D2B78AE66}" destId="{0482BE03-B375-4732-A723-5D221500F9B0}" srcOrd="8" destOrd="0" presId="urn:microsoft.com/office/officeart/2005/8/layout/cycle8"/>
    <dgm:cxn modelId="{931729B4-1AEA-4848-81B5-3556342FB6EE}" type="presParOf" srcId="{45B98E8D-5F60-485D-A3F5-3A8D2B78AE66}" destId="{3B190834-172F-43F8-B3B1-9D3861F800C4}" srcOrd="9" destOrd="0" presId="urn:microsoft.com/office/officeart/2005/8/layout/cycle8"/>
    <dgm:cxn modelId="{7C600DD8-4F7E-43B2-A629-F4999A5BE8E3}" type="presParOf" srcId="{45B98E8D-5F60-485D-A3F5-3A8D2B78AE66}" destId="{BE2B5A3B-3198-47D5-9A30-34AC7FB37C2F}" srcOrd="10" destOrd="0" presId="urn:microsoft.com/office/officeart/2005/8/layout/cycle8"/>
    <dgm:cxn modelId="{E3DD0AAD-FBEE-4B56-8734-899458429218}" type="presParOf" srcId="{45B98E8D-5F60-485D-A3F5-3A8D2B78AE66}" destId="{E120D9D3-AE6C-4487-BA4A-1C31B094E1A9}" srcOrd="11" destOrd="0" presId="urn:microsoft.com/office/officeart/2005/8/layout/cycle8"/>
    <dgm:cxn modelId="{5F564D1D-67AE-4755-8183-B53915AE6817}" type="presParOf" srcId="{45B98E8D-5F60-485D-A3F5-3A8D2B78AE66}" destId="{F197F147-7A7F-4E09-A0E9-D3A6079357FC}" srcOrd="12" destOrd="0" presId="urn:microsoft.com/office/officeart/2005/8/layout/cycle8"/>
    <dgm:cxn modelId="{DC400848-593B-4ADF-B6EC-88F8BEA597D3}" type="presParOf" srcId="{45B98E8D-5F60-485D-A3F5-3A8D2B78AE66}" destId="{CBEA1D12-2314-4835-97D6-C6B0485185A4}" srcOrd="13" destOrd="0" presId="urn:microsoft.com/office/officeart/2005/8/layout/cycle8"/>
    <dgm:cxn modelId="{6D83825E-DC3E-4DAE-B8E1-31B722DC507F}" type="presParOf" srcId="{45B98E8D-5F60-485D-A3F5-3A8D2B78AE66}" destId="{2564558C-80CB-4B65-8B23-45AED73F873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7A621-DB96-441F-AAAC-893FA1322B81}">
      <dsp:nvSpPr>
        <dsp:cNvPr id="0" name=""/>
        <dsp:cNvSpPr/>
      </dsp:nvSpPr>
      <dsp:spPr>
        <a:xfrm>
          <a:off x="1927144" y="361268"/>
          <a:ext cx="4550495" cy="4550495"/>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kern="1200" dirty="0"/>
            <a:t>Bolt-on</a:t>
          </a:r>
        </a:p>
      </dsp:txBody>
      <dsp:txXfrm>
        <a:off x="4325364" y="1325539"/>
        <a:ext cx="1625176" cy="1354314"/>
      </dsp:txXfrm>
    </dsp:sp>
    <dsp:sp modelId="{0B3E75F6-1CBC-4AB3-B8FD-DB36920F9E20}">
      <dsp:nvSpPr>
        <dsp:cNvPr id="0" name=""/>
        <dsp:cNvSpPr/>
      </dsp:nvSpPr>
      <dsp:spPr>
        <a:xfrm>
          <a:off x="1787693" y="514639"/>
          <a:ext cx="4550495" cy="4550495"/>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kern="1200" dirty="0"/>
            <a:t>Capstone</a:t>
          </a:r>
        </a:p>
      </dsp:txBody>
      <dsp:txXfrm>
        <a:off x="2871145" y="3467043"/>
        <a:ext cx="2437765" cy="1191796"/>
      </dsp:txXfrm>
    </dsp:sp>
    <dsp:sp modelId="{0482BE03-B375-4732-A723-5D221500F9B0}">
      <dsp:nvSpPr>
        <dsp:cNvPr id="0" name=""/>
        <dsp:cNvSpPr/>
      </dsp:nvSpPr>
      <dsp:spPr>
        <a:xfrm>
          <a:off x="1693975" y="352121"/>
          <a:ext cx="4550495" cy="4550495"/>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kern="1200" dirty="0"/>
            <a:t>Case Study</a:t>
          </a:r>
        </a:p>
      </dsp:txBody>
      <dsp:txXfrm>
        <a:off x="2221074" y="1316393"/>
        <a:ext cx="1625176" cy="1354314"/>
      </dsp:txXfrm>
    </dsp:sp>
    <dsp:sp modelId="{F197F147-7A7F-4E09-A0E9-D3A6079357FC}">
      <dsp:nvSpPr>
        <dsp:cNvPr id="0" name=""/>
        <dsp:cNvSpPr/>
      </dsp:nvSpPr>
      <dsp:spPr>
        <a:xfrm>
          <a:off x="1645823" y="79570"/>
          <a:ext cx="5113889" cy="511388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EA1D12-2314-4835-97D6-C6B0485185A4}">
      <dsp:nvSpPr>
        <dsp:cNvPr id="0" name=""/>
        <dsp:cNvSpPr/>
      </dsp:nvSpPr>
      <dsp:spPr>
        <a:xfrm>
          <a:off x="1505996" y="232654"/>
          <a:ext cx="5113889" cy="5113889"/>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64558C-80CB-4B65-8B23-45AED73F8739}">
      <dsp:nvSpPr>
        <dsp:cNvPr id="0" name=""/>
        <dsp:cNvSpPr/>
      </dsp:nvSpPr>
      <dsp:spPr>
        <a:xfrm>
          <a:off x="1411902" y="70424"/>
          <a:ext cx="5113889" cy="5113889"/>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1100" b="0" i="0" u="none" strike="noStrike" cap="none">
                <a:latin typeface="Avenir Next For Intuit"/>
                <a:ea typeface="Avenir Next For Intuit"/>
                <a:cs typeface="Avenir Next For Intuit"/>
                <a:sym typeface="Avenir Next For Intuit"/>
              </a:defRPr>
            </a:lvl1pPr>
            <a:lvl2pPr marL="914400" marR="0" lvl="1" indent="-228600" algn="l" rtl="0">
              <a:lnSpc>
                <a:spcPct val="117999"/>
              </a:lnSpc>
              <a:spcBef>
                <a:spcPts val="0"/>
              </a:spcBef>
              <a:spcAft>
                <a:spcPts val="0"/>
              </a:spcAft>
              <a:buSzPts val="1400"/>
              <a:buNone/>
              <a:defRPr sz="11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11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11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11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11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11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11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11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60" name="Google Shape;2360;p1: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
        <p:cNvGrpSpPr/>
        <p:nvPr/>
      </p:nvGrpSpPr>
      <p:grpSpPr>
        <a:xfrm>
          <a:off x="0" y="0"/>
          <a:ext cx="0" cy="0"/>
          <a:chOff x="0" y="0"/>
          <a:chExt cx="0" cy="0"/>
        </a:xfrm>
      </p:grpSpPr>
      <p:sp>
        <p:nvSpPr>
          <p:cNvPr id="2428" name="Google Shape;2428;p12:notes"/>
          <p:cNvSpPr txBox="1">
            <a:spLocks noGrp="1"/>
          </p:cNvSpPr>
          <p:nvPr>
            <p:ph type="body" idx="1"/>
          </p:nvPr>
        </p:nvSpPr>
        <p:spPr>
          <a:xfrm>
            <a:off x="1219200" y="3257550"/>
            <a:ext cx="67056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9" name="Google Shape;2429;p1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5601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
        <p:cNvGrpSpPr/>
        <p:nvPr/>
      </p:nvGrpSpPr>
      <p:grpSpPr>
        <a:xfrm>
          <a:off x="0" y="0"/>
          <a:ext cx="0" cy="0"/>
          <a:chOff x="0" y="0"/>
          <a:chExt cx="0" cy="0"/>
        </a:xfrm>
      </p:grpSpPr>
      <p:sp>
        <p:nvSpPr>
          <p:cNvPr id="2428" name="Google Shape;2428;p12:notes"/>
          <p:cNvSpPr txBox="1">
            <a:spLocks noGrp="1"/>
          </p:cNvSpPr>
          <p:nvPr>
            <p:ph type="body" idx="1"/>
          </p:nvPr>
        </p:nvSpPr>
        <p:spPr>
          <a:xfrm>
            <a:off x="1219200" y="3257550"/>
            <a:ext cx="67056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9" name="Google Shape;2429;p1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019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8"/>
        <p:cNvGrpSpPr/>
        <p:nvPr/>
      </p:nvGrpSpPr>
      <p:grpSpPr>
        <a:xfrm>
          <a:off x="0" y="0"/>
          <a:ext cx="0" cy="0"/>
          <a:chOff x="0" y="0"/>
          <a:chExt cx="0" cy="0"/>
        </a:xfrm>
      </p:grpSpPr>
      <p:sp>
        <p:nvSpPr>
          <p:cNvPr id="2379" name="Google Shape;2379;p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80" name="Google Shape;2380;p4: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1100"/>
              <a:buFont typeface="Avenir Next For Intuit"/>
              <a:buNone/>
            </a:pPr>
            <a:r>
              <a:rPr lang="en-US"/>
              <a:t>Use this divider option when using Title Option 1</a:t>
            </a:r>
            <a:endParaRPr/>
          </a:p>
          <a:p>
            <a:pPr marL="0" lvl="0" indent="0" algn="l" rtl="0">
              <a:lnSpc>
                <a:spcPct val="117999"/>
              </a:lnSpc>
              <a:spcBef>
                <a:spcPts val="0"/>
              </a:spcBef>
              <a:spcAft>
                <a:spcPts val="0"/>
              </a:spcAft>
              <a:buNone/>
            </a:pPr>
            <a:endParaRPr/>
          </a:p>
        </p:txBody>
      </p:sp>
    </p:spTree>
    <p:extLst>
      <p:ext uri="{BB962C8B-B14F-4D97-AF65-F5344CB8AC3E}">
        <p14:creationId xmlns:p14="http://schemas.microsoft.com/office/powerpoint/2010/main" val="652054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
        <p:cNvGrpSpPr/>
        <p:nvPr/>
      </p:nvGrpSpPr>
      <p:grpSpPr>
        <a:xfrm>
          <a:off x="0" y="0"/>
          <a:ext cx="0" cy="0"/>
          <a:chOff x="0" y="0"/>
          <a:chExt cx="0" cy="0"/>
        </a:xfrm>
      </p:grpSpPr>
      <p:sp>
        <p:nvSpPr>
          <p:cNvPr id="2436" name="Google Shape;2436;p13:notes"/>
          <p:cNvSpPr txBox="1">
            <a:spLocks noGrp="1"/>
          </p:cNvSpPr>
          <p:nvPr>
            <p:ph type="body" idx="1"/>
          </p:nvPr>
        </p:nvSpPr>
        <p:spPr>
          <a:xfrm>
            <a:off x="1219200" y="3257550"/>
            <a:ext cx="67056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7" name="Google Shape;2437;p1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
        <p:cNvGrpSpPr/>
        <p:nvPr/>
      </p:nvGrpSpPr>
      <p:grpSpPr>
        <a:xfrm>
          <a:off x="0" y="0"/>
          <a:ext cx="0" cy="0"/>
          <a:chOff x="0" y="0"/>
          <a:chExt cx="0" cy="0"/>
        </a:xfrm>
      </p:grpSpPr>
      <p:sp>
        <p:nvSpPr>
          <p:cNvPr id="2436" name="Google Shape;2436;p13:notes"/>
          <p:cNvSpPr txBox="1">
            <a:spLocks noGrp="1"/>
          </p:cNvSpPr>
          <p:nvPr>
            <p:ph type="body" idx="1"/>
          </p:nvPr>
        </p:nvSpPr>
        <p:spPr>
          <a:xfrm>
            <a:off x="1219200" y="3257550"/>
            <a:ext cx="67056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7" name="Google Shape;2437;p1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7580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8"/>
        <p:cNvGrpSpPr/>
        <p:nvPr/>
      </p:nvGrpSpPr>
      <p:grpSpPr>
        <a:xfrm>
          <a:off x="0" y="0"/>
          <a:ext cx="0" cy="0"/>
          <a:chOff x="0" y="0"/>
          <a:chExt cx="0" cy="0"/>
        </a:xfrm>
      </p:grpSpPr>
      <p:sp>
        <p:nvSpPr>
          <p:cNvPr id="2379" name="Google Shape;2379;p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80" name="Google Shape;2380;p4: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1100"/>
              <a:buFont typeface="Avenir Next For Intuit"/>
              <a:buNone/>
            </a:pPr>
            <a:r>
              <a:rPr lang="en-US"/>
              <a:t>Use this divider option when using Title Option 1</a:t>
            </a:r>
            <a:endParaRPr/>
          </a:p>
          <a:p>
            <a:pPr marL="0" lvl="0" indent="0" algn="l" rtl="0">
              <a:lnSpc>
                <a:spcPct val="117999"/>
              </a:lnSpc>
              <a:spcBef>
                <a:spcPts val="0"/>
              </a:spcBef>
              <a:spcAft>
                <a:spcPts val="0"/>
              </a:spcAft>
              <a:buNone/>
            </a:pPr>
            <a:endParaRPr/>
          </a:p>
        </p:txBody>
      </p:sp>
    </p:spTree>
    <p:extLst>
      <p:ext uri="{BB962C8B-B14F-4D97-AF65-F5344CB8AC3E}">
        <p14:creationId xmlns:p14="http://schemas.microsoft.com/office/powerpoint/2010/main" val="2911358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9"/>
        <p:cNvGrpSpPr/>
        <p:nvPr/>
      </p:nvGrpSpPr>
      <p:grpSpPr>
        <a:xfrm>
          <a:off x="0" y="0"/>
          <a:ext cx="0" cy="0"/>
          <a:chOff x="0" y="0"/>
          <a:chExt cx="0" cy="0"/>
        </a:xfrm>
      </p:grpSpPr>
      <p:sp>
        <p:nvSpPr>
          <p:cNvPr id="2550" name="Google Shape;2550;p2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1" name="Google Shape;2551;p29: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7"/>
        <p:cNvGrpSpPr/>
        <p:nvPr/>
      </p:nvGrpSpPr>
      <p:grpSpPr>
        <a:xfrm>
          <a:off x="0" y="0"/>
          <a:ext cx="0" cy="0"/>
          <a:chOff x="0" y="0"/>
          <a:chExt cx="0" cy="0"/>
        </a:xfrm>
      </p:grpSpPr>
      <p:sp>
        <p:nvSpPr>
          <p:cNvPr id="2858" name="Google Shape;2858;p4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59" name="Google Shape;2859;p47: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6"/>
        <p:cNvGrpSpPr/>
        <p:nvPr/>
      </p:nvGrpSpPr>
      <p:grpSpPr>
        <a:xfrm>
          <a:off x="0" y="0"/>
          <a:ext cx="0" cy="0"/>
          <a:chOff x="0" y="0"/>
          <a:chExt cx="0" cy="0"/>
        </a:xfrm>
      </p:grpSpPr>
      <p:sp>
        <p:nvSpPr>
          <p:cNvPr id="2467" name="Google Shape;2467;p1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8" name="Google Shape;2468;p17: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r>
              <a:rPr lang="en-US"/>
              <a:t>This is a sample</a:t>
            </a:r>
            <a:r>
              <a:rPr lang="en-US" b="1"/>
              <a:t> Round Photo plus quote </a:t>
            </a:r>
            <a:r>
              <a:rPr lang="en-US"/>
              <a:t>slide. </a:t>
            </a:r>
            <a:endParaRPr/>
          </a:p>
          <a:p>
            <a:pPr marL="0" lvl="0" indent="0" algn="l" rtl="0">
              <a:lnSpc>
                <a:spcPct val="117999"/>
              </a:lnSpc>
              <a:spcBef>
                <a:spcPts val="0"/>
              </a:spcBef>
              <a:spcAft>
                <a:spcPts val="0"/>
              </a:spcAft>
              <a:buNone/>
            </a:pPr>
            <a:endParaRPr/>
          </a:p>
          <a:p>
            <a:pPr marL="0" lvl="0" indent="0" algn="l" rtl="0">
              <a:lnSpc>
                <a:spcPct val="117999"/>
              </a:lnSpc>
              <a:spcBef>
                <a:spcPts val="0"/>
              </a:spcBef>
              <a:spcAft>
                <a:spcPts val="0"/>
              </a:spcAft>
              <a:buNone/>
            </a:pPr>
            <a:r>
              <a:rPr lang="en-US"/>
              <a:t>To </a:t>
            </a:r>
            <a:r>
              <a:rPr lang="en-US" b="1"/>
              <a:t>Replace the Pictures </a:t>
            </a:r>
            <a:r>
              <a:rPr lang="en-US"/>
              <a:t>on this Sample Slide (this applies to all slides in this template that contain replaceable pictures)</a:t>
            </a:r>
            <a:endParaRPr/>
          </a:p>
          <a:p>
            <a:pPr marL="0" lvl="0" indent="0" algn="l" rtl="0">
              <a:lnSpc>
                <a:spcPct val="117999"/>
              </a:lnSpc>
              <a:spcBef>
                <a:spcPts val="0"/>
              </a:spcBef>
              <a:spcAft>
                <a:spcPts val="0"/>
              </a:spcAft>
              <a:buNone/>
            </a:pPr>
            <a:endParaRPr/>
          </a:p>
          <a:p>
            <a:pPr marL="0" lvl="0" indent="0" algn="l" rtl="0">
              <a:lnSpc>
                <a:spcPct val="117999"/>
              </a:lnSpc>
              <a:spcBef>
                <a:spcPts val="0"/>
              </a:spcBef>
              <a:spcAft>
                <a:spcPts val="0"/>
              </a:spcAft>
              <a:buNone/>
            </a:pPr>
            <a:r>
              <a:rPr lang="en-US"/>
              <a:t>Select the sample picture and press Delete. Click the icon inside the shape to open the Insert Picture dialog box. Navigate to the location where the picture is stored, select desired picture and click on the Insert button to fit the image proportionally within the shape.</a:t>
            </a:r>
            <a:endParaRPr/>
          </a:p>
          <a:p>
            <a:pPr marL="0" lvl="0" indent="0" algn="l" rtl="0">
              <a:lnSpc>
                <a:spcPct val="117999"/>
              </a:lnSpc>
              <a:spcBef>
                <a:spcPts val="0"/>
              </a:spcBef>
              <a:spcAft>
                <a:spcPts val="0"/>
              </a:spcAft>
              <a:buNone/>
            </a:pPr>
            <a:endParaRPr/>
          </a:p>
          <a:p>
            <a:pPr marL="0" lvl="0" indent="0" algn="l" rtl="0">
              <a:lnSpc>
                <a:spcPct val="117999"/>
              </a:lnSpc>
              <a:spcBef>
                <a:spcPts val="0"/>
              </a:spcBef>
              <a:spcAft>
                <a:spcPts val="0"/>
              </a:spcAft>
              <a:buNone/>
            </a:pPr>
            <a:r>
              <a:rPr lang="en-US"/>
              <a:t>Make sure to </a:t>
            </a:r>
            <a:r>
              <a:rPr lang="en-US" b="1"/>
              <a:t>move the quote mark to accommodate the Quote text</a:t>
            </a:r>
            <a:r>
              <a:rPr lang="en-US"/>
              <a:t>. Use this example as a guide.</a:t>
            </a:r>
            <a:endParaRPr/>
          </a:p>
          <a:p>
            <a:pPr marL="0" lvl="0" indent="0" algn="l" rtl="0">
              <a:lnSpc>
                <a:spcPct val="117999"/>
              </a:lnSpc>
              <a:spcBef>
                <a:spcPts val="0"/>
              </a:spcBef>
              <a:spcAft>
                <a:spcPts val="0"/>
              </a:spcAft>
              <a:buNone/>
            </a:pPr>
            <a:endParaRPr b="1"/>
          </a:p>
          <a:p>
            <a:pPr marL="0" lvl="0" indent="0" algn="l" rtl="0">
              <a:lnSpc>
                <a:spcPct val="117999"/>
              </a:lnSpc>
              <a:spcBef>
                <a:spcPts val="0"/>
              </a:spcBef>
              <a:spcAft>
                <a:spcPts val="0"/>
              </a:spcAft>
              <a:buNone/>
            </a:pPr>
            <a:r>
              <a:rPr lang="en-US" b="1"/>
              <a:t>Note:</a:t>
            </a:r>
            <a:r>
              <a:rPr lang="en-US"/>
              <a:t> Do not right-click the image to change the picture inside the picture placeholder. This will change the frame size of the picture placeholder. Instead, follow the steps outlined above. </a:t>
            </a:r>
            <a:endParaRPr/>
          </a:p>
          <a:p>
            <a:pPr marL="0" lvl="0" indent="0" algn="l" rtl="0">
              <a:lnSpc>
                <a:spcPct val="117999"/>
              </a:lnSpc>
              <a:spcBef>
                <a:spcPts val="0"/>
              </a:spcBef>
              <a:spcAft>
                <a:spcPts val="0"/>
              </a:spcAft>
              <a:buNone/>
            </a:pPr>
            <a:endParaRPr/>
          </a:p>
          <a:p>
            <a:pPr marL="0" lvl="0" indent="0" algn="l" rtl="0">
              <a:lnSpc>
                <a:spcPct val="117999"/>
              </a:lnSpc>
              <a:spcBef>
                <a:spcPts val="0"/>
              </a:spcBef>
              <a:spcAft>
                <a:spcPts val="0"/>
              </a:spcAft>
              <a:buNone/>
            </a:pPr>
            <a:r>
              <a:rPr lang="en-US" b="1"/>
              <a:t>Tip: </a:t>
            </a:r>
            <a:r>
              <a:rPr lang="en-US"/>
              <a:t>use the </a:t>
            </a:r>
            <a:r>
              <a:rPr lang="en-US" b="1"/>
              <a:t>Crop</a:t>
            </a:r>
            <a:r>
              <a:rPr lang="en-US"/>
              <a:t> tool to reposition a picture within a placeholder. From the </a:t>
            </a:r>
            <a:r>
              <a:rPr lang="en-US" b="1"/>
              <a:t>Picture Tools Format </a:t>
            </a:r>
            <a:r>
              <a:rPr lang="en-US"/>
              <a:t>tab on the ribbon, click the </a:t>
            </a:r>
            <a:r>
              <a:rPr lang="en-US" b="1"/>
              <a:t>Crop</a:t>
            </a:r>
            <a:r>
              <a:rPr lang="en-US"/>
              <a:t> button. Click and drag the picture within the placeholder to reposition. To scale the picture within the placeholder (while Crop is active), grab a round corner handle and drag to resize. Hold </a:t>
            </a:r>
            <a:r>
              <a:rPr lang="en-US" b="1"/>
              <a:t>Shift</a:t>
            </a:r>
            <a:r>
              <a:rPr lang="en-US"/>
              <a:t> key to constrain picture aspect ratio when resizing.</a:t>
            </a:r>
            <a:endParaRPr/>
          </a:p>
          <a:p>
            <a:pPr marL="9144" lvl="0" indent="0" algn="l" rtl="0">
              <a:lnSpc>
                <a:spcPct val="117999"/>
              </a:lnSpc>
              <a:spcBef>
                <a:spcPts val="0"/>
              </a:spcBef>
              <a:spcAft>
                <a:spcPts val="0"/>
              </a:spcAft>
              <a:buSzPts val="1100"/>
              <a:buFont typeface="Avenir Next For Intuit"/>
              <a:buNone/>
            </a:pPr>
            <a:endParaRPr/>
          </a:p>
          <a:p>
            <a:pPr marL="0" lvl="0" indent="0" algn="l" rtl="0">
              <a:lnSpc>
                <a:spcPct val="117999"/>
              </a:lnSpc>
              <a:spcBef>
                <a:spcPts val="0"/>
              </a:spcBef>
              <a:spcAft>
                <a:spcPts val="0"/>
              </a:spcAft>
              <a:buNone/>
            </a:pPr>
            <a:endParaRPr/>
          </a:p>
          <a:p>
            <a:pPr marL="0" lvl="0" indent="0" algn="l" rtl="0">
              <a:lnSpc>
                <a:spcPct val="117999"/>
              </a:lnSpc>
              <a:spcBef>
                <a:spcPts val="0"/>
              </a:spcBef>
              <a:spcAft>
                <a:spcPts val="0"/>
              </a:spcAft>
              <a:buNone/>
            </a:pPr>
            <a:endParaRPr/>
          </a:p>
          <a:p>
            <a:pPr marL="0" lvl="0" indent="0" algn="l" rtl="0">
              <a:lnSpc>
                <a:spcPct val="117999"/>
              </a:lnSpc>
              <a:spcBef>
                <a:spcPts val="0"/>
              </a:spcBef>
              <a:spcAft>
                <a:spcPts val="0"/>
              </a:spcAft>
              <a:buNone/>
            </a:pPr>
            <a:endParaRPr/>
          </a:p>
          <a:p>
            <a:pPr marL="0" lvl="0" indent="0" algn="l" rtl="0">
              <a:lnSpc>
                <a:spcPct val="117999"/>
              </a:lnSpc>
              <a:spcBef>
                <a:spcPts val="0"/>
              </a:spcBef>
              <a:spcAft>
                <a:spcPts val="0"/>
              </a:spcAft>
              <a:buNone/>
            </a:pPr>
            <a:endParaRPr/>
          </a:p>
          <a:p>
            <a:pPr marL="0" lvl="0" indent="0" algn="l" rtl="0">
              <a:lnSpc>
                <a:spcPct val="117999"/>
              </a:lnSpc>
              <a:spcBef>
                <a:spcPts val="0"/>
              </a:spcBef>
              <a:spcAft>
                <a:spcPts val="0"/>
              </a:spcAft>
              <a:buNone/>
            </a:pPr>
            <a:endParaRPr/>
          </a:p>
        </p:txBody>
      </p:sp>
      <p:sp>
        <p:nvSpPr>
          <p:cNvPr id="2469" name="Google Shape;2469;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800"/>
              <a:buFont typeface="Helvetica Neue"/>
              <a:buNone/>
            </a:pPr>
            <a:fld id="{00000000-1234-1234-1234-123412341234}" type="slidenum">
              <a:rPr lang="en-US" sz="800" b="1" i="0" u="none" strike="noStrike" cap="none">
                <a:solidFill>
                  <a:srgbClr val="FFFFFF"/>
                </a:solidFill>
                <a:latin typeface="Helvetica Neue"/>
                <a:ea typeface="Helvetica Neue"/>
                <a:cs typeface="Helvetica Neue"/>
                <a:sym typeface="Helvetica Neue"/>
              </a:rPr>
              <a:t>2</a:t>
            </a:fld>
            <a:endParaRPr sz="800" b="1" i="0" u="none" strike="noStrike" cap="none">
              <a:solidFill>
                <a:srgbClr val="FFFFFF"/>
              </a:solidFill>
              <a:latin typeface="Helvetica Neue"/>
              <a:ea typeface="Helvetica Neue"/>
              <a:cs typeface="Helvetica Neue"/>
              <a:sym typeface="Helvetica Neu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8"/>
        <p:cNvGrpSpPr/>
        <p:nvPr/>
      </p:nvGrpSpPr>
      <p:grpSpPr>
        <a:xfrm>
          <a:off x="0" y="0"/>
          <a:ext cx="0" cy="0"/>
          <a:chOff x="0" y="0"/>
          <a:chExt cx="0" cy="0"/>
        </a:xfrm>
      </p:grpSpPr>
      <p:sp>
        <p:nvSpPr>
          <p:cNvPr id="2389" name="Google Shape;2389;p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90" name="Google Shape;2390;p6: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8"/>
        <p:cNvGrpSpPr/>
        <p:nvPr/>
      </p:nvGrpSpPr>
      <p:grpSpPr>
        <a:xfrm>
          <a:off x="0" y="0"/>
          <a:ext cx="0" cy="0"/>
          <a:chOff x="0" y="0"/>
          <a:chExt cx="0" cy="0"/>
        </a:xfrm>
      </p:grpSpPr>
      <p:sp>
        <p:nvSpPr>
          <p:cNvPr id="2379" name="Google Shape;2379;p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80" name="Google Shape;2380;p4: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1100"/>
              <a:buFont typeface="Avenir Next For Intuit"/>
              <a:buNone/>
            </a:pPr>
            <a:r>
              <a:rPr lang="en-US"/>
              <a:t>Use this divider option when using Title Option 1</a:t>
            </a:r>
            <a:endParaRPr/>
          </a:p>
          <a:p>
            <a:pPr marL="0" lvl="0" indent="0" algn="l" rtl="0">
              <a:lnSpc>
                <a:spcPct val="117999"/>
              </a:lnSpc>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79BD9-3B5E-4FE0-96CD-DDBB9A5532E6}" type="slidenum">
              <a:rPr lang="en-US" smtClean="0"/>
              <a:t>5</a:t>
            </a:fld>
            <a:endParaRPr lang="en-US"/>
          </a:p>
        </p:txBody>
      </p:sp>
    </p:spTree>
    <p:extLst>
      <p:ext uri="{BB962C8B-B14F-4D97-AF65-F5344CB8AC3E}">
        <p14:creationId xmlns:p14="http://schemas.microsoft.com/office/powerpoint/2010/main" val="416623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p1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6" name="Google Shape;2456;p16: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1100"/>
              <a:buFont typeface="Avenir Next For Intuit"/>
              <a:buNone/>
            </a:pPr>
            <a:r>
              <a:rPr lang="en-US"/>
              <a:t>This is a sample</a:t>
            </a:r>
            <a:r>
              <a:rPr lang="en-US" b="1"/>
              <a:t> Testimonials </a:t>
            </a:r>
            <a:r>
              <a:rPr lang="en-US" b="0"/>
              <a:t>slide</a:t>
            </a:r>
            <a:r>
              <a:rPr lang="en-US" b="1"/>
              <a:t>.</a:t>
            </a:r>
            <a:endParaRPr/>
          </a:p>
          <a:p>
            <a:pPr marL="0" marR="0" lvl="0" indent="0" algn="l" rtl="0">
              <a:lnSpc>
                <a:spcPct val="117999"/>
              </a:lnSpc>
              <a:spcBef>
                <a:spcPts val="0"/>
              </a:spcBef>
              <a:spcAft>
                <a:spcPts val="0"/>
              </a:spcAft>
              <a:buSzPts val="1100"/>
              <a:buFont typeface="Avenir Next For Intuit"/>
              <a:buNone/>
            </a:pPr>
            <a:endParaRPr b="1"/>
          </a:p>
          <a:p>
            <a:pPr marL="0" lvl="0" indent="0" algn="l" rtl="0">
              <a:lnSpc>
                <a:spcPct val="117999"/>
              </a:lnSpc>
              <a:spcBef>
                <a:spcPts val="0"/>
              </a:spcBef>
              <a:spcAft>
                <a:spcPts val="0"/>
              </a:spcAft>
              <a:buNone/>
            </a:pPr>
            <a:r>
              <a:rPr lang="en-US"/>
              <a:t>To </a:t>
            </a:r>
            <a:r>
              <a:rPr lang="en-US" b="1"/>
              <a:t>Replace the Pictures </a:t>
            </a:r>
            <a:r>
              <a:rPr lang="en-US"/>
              <a:t>on this Sample Slide (this applies to all slides in this template that contain replaceable pictures)</a:t>
            </a:r>
            <a:endParaRPr/>
          </a:p>
          <a:p>
            <a:pPr marL="0" lvl="0" indent="0" algn="l" rtl="0">
              <a:lnSpc>
                <a:spcPct val="117999"/>
              </a:lnSpc>
              <a:spcBef>
                <a:spcPts val="0"/>
              </a:spcBef>
              <a:spcAft>
                <a:spcPts val="0"/>
              </a:spcAft>
              <a:buNone/>
            </a:pPr>
            <a:endParaRPr/>
          </a:p>
          <a:p>
            <a:pPr marL="0" lvl="0" indent="0" algn="l" rtl="0">
              <a:lnSpc>
                <a:spcPct val="117999"/>
              </a:lnSpc>
              <a:spcBef>
                <a:spcPts val="0"/>
              </a:spcBef>
              <a:spcAft>
                <a:spcPts val="0"/>
              </a:spcAft>
              <a:buNone/>
            </a:pPr>
            <a:r>
              <a:rPr lang="en-US"/>
              <a:t>Select the sample picture and press Delete. Click the icon inside the shape to open the Insert Picture dialog box. Navigate to the location where the picture is stored, select desired picture and click on the Insert button to fit the image proportionally within the shape. </a:t>
            </a:r>
            <a:endParaRPr/>
          </a:p>
          <a:p>
            <a:pPr marL="0" lvl="0" indent="0" algn="l" rtl="0">
              <a:lnSpc>
                <a:spcPct val="117999"/>
              </a:lnSpc>
              <a:spcBef>
                <a:spcPts val="0"/>
              </a:spcBef>
              <a:spcAft>
                <a:spcPts val="0"/>
              </a:spcAft>
              <a:buNone/>
            </a:pPr>
            <a:endParaRPr/>
          </a:p>
          <a:p>
            <a:pPr marL="0" lvl="0" indent="0" algn="l" rtl="0">
              <a:lnSpc>
                <a:spcPct val="117999"/>
              </a:lnSpc>
              <a:spcBef>
                <a:spcPts val="0"/>
              </a:spcBef>
              <a:spcAft>
                <a:spcPts val="0"/>
              </a:spcAft>
              <a:buNone/>
            </a:pPr>
            <a:r>
              <a:rPr lang="en-US" b="1"/>
              <a:t>Note:</a:t>
            </a:r>
            <a:r>
              <a:rPr lang="en-US"/>
              <a:t> Do not right-click the image to change the picture inside the picture placeholder. This will change the frame size of the picture placeholder. Instead, follow the steps outlined above. </a:t>
            </a:r>
            <a:endParaRPr/>
          </a:p>
          <a:p>
            <a:pPr marL="0" lvl="0" indent="0" algn="l" rtl="0">
              <a:lnSpc>
                <a:spcPct val="117999"/>
              </a:lnSpc>
              <a:spcBef>
                <a:spcPts val="0"/>
              </a:spcBef>
              <a:spcAft>
                <a:spcPts val="0"/>
              </a:spcAft>
              <a:buNone/>
            </a:pPr>
            <a:endParaRPr/>
          </a:p>
          <a:p>
            <a:pPr marL="0" lvl="0" indent="0" algn="l" rtl="0">
              <a:lnSpc>
                <a:spcPct val="117999"/>
              </a:lnSpc>
              <a:spcBef>
                <a:spcPts val="0"/>
              </a:spcBef>
              <a:spcAft>
                <a:spcPts val="0"/>
              </a:spcAft>
              <a:buNone/>
            </a:pPr>
            <a:r>
              <a:rPr lang="en-US" b="1"/>
              <a:t>Tip: </a:t>
            </a:r>
            <a:r>
              <a:rPr lang="en-US"/>
              <a:t>use the </a:t>
            </a:r>
            <a:r>
              <a:rPr lang="en-US" b="1"/>
              <a:t>Crop</a:t>
            </a:r>
            <a:r>
              <a:rPr lang="en-US"/>
              <a:t> tool to reposition a picture within a placeholder. From the </a:t>
            </a:r>
            <a:r>
              <a:rPr lang="en-US" b="1"/>
              <a:t>Picture Tools Format </a:t>
            </a:r>
            <a:r>
              <a:rPr lang="en-US"/>
              <a:t>tab on the ribbon, click the </a:t>
            </a:r>
            <a:r>
              <a:rPr lang="en-US" b="1"/>
              <a:t>Crop</a:t>
            </a:r>
            <a:r>
              <a:rPr lang="en-US"/>
              <a:t> button. Click and drag the picture within the placeholder to reposition. To scale the picture within the placeholder (while Crop is active), grab a round corner handle and drag to resize. Hold </a:t>
            </a:r>
            <a:r>
              <a:rPr lang="en-US" b="1"/>
              <a:t>Shift</a:t>
            </a:r>
            <a:r>
              <a:rPr lang="en-US"/>
              <a:t> key to constrain picture aspect ratio when resizing.</a:t>
            </a:r>
            <a:endParaRPr/>
          </a:p>
          <a:p>
            <a:pPr marL="0" marR="0" lvl="0" indent="0" algn="l" rtl="0">
              <a:lnSpc>
                <a:spcPct val="117999"/>
              </a:lnSpc>
              <a:spcBef>
                <a:spcPts val="0"/>
              </a:spcBef>
              <a:spcAft>
                <a:spcPts val="0"/>
              </a:spcAft>
              <a:buSzPts val="1100"/>
              <a:buFont typeface="Avenir Next For Intuit"/>
              <a:buNone/>
            </a:pPr>
            <a:endParaRPr/>
          </a:p>
          <a:p>
            <a:pPr marL="0" lvl="0" indent="0" algn="l" rtl="0">
              <a:lnSpc>
                <a:spcPct val="117999"/>
              </a:lnSpc>
              <a:spcBef>
                <a:spcPts val="0"/>
              </a:spcBef>
              <a:spcAft>
                <a:spcPts val="0"/>
              </a:spcAft>
              <a:buNone/>
            </a:pPr>
            <a:endParaRPr/>
          </a:p>
        </p:txBody>
      </p:sp>
      <p:sp>
        <p:nvSpPr>
          <p:cNvPr id="2457" name="Google Shape;2457;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800"/>
              <a:buFont typeface="Helvetica Neue"/>
              <a:buNone/>
            </a:pPr>
            <a:fld id="{00000000-1234-1234-1234-123412341234}" type="slidenum">
              <a:rPr lang="en-US" sz="800" b="1" i="0" u="none" strike="noStrike" cap="none">
                <a:solidFill>
                  <a:srgbClr val="FFFFFF"/>
                </a:solidFill>
                <a:latin typeface="Helvetica Neue"/>
                <a:ea typeface="Helvetica Neue"/>
                <a:cs typeface="Helvetica Neue"/>
                <a:sym typeface="Helvetica Neue"/>
              </a:rPr>
              <a:t>6</a:t>
            </a:fld>
            <a:endParaRPr sz="800" b="1" i="0" u="none" strike="noStrike" cap="none">
              <a:solidFill>
                <a:srgbClr val="FFFFFF"/>
              </a:solidFill>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8"/>
        <p:cNvGrpSpPr/>
        <p:nvPr/>
      </p:nvGrpSpPr>
      <p:grpSpPr>
        <a:xfrm>
          <a:off x="0" y="0"/>
          <a:ext cx="0" cy="0"/>
          <a:chOff x="0" y="0"/>
          <a:chExt cx="0" cy="0"/>
        </a:xfrm>
      </p:grpSpPr>
      <p:sp>
        <p:nvSpPr>
          <p:cNvPr id="2379" name="Google Shape;2379;p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80" name="Google Shape;2380;p4: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1100"/>
              <a:buFont typeface="Avenir Next For Intuit"/>
              <a:buNone/>
            </a:pPr>
            <a:r>
              <a:rPr lang="en-US"/>
              <a:t>Use this divider option when using Title Option 1</a:t>
            </a:r>
            <a:endParaRPr/>
          </a:p>
          <a:p>
            <a:pPr marL="0" lvl="0" indent="0" algn="l" rtl="0">
              <a:lnSpc>
                <a:spcPct val="117999"/>
              </a:lnSpc>
              <a:spcBef>
                <a:spcPts val="0"/>
              </a:spcBef>
              <a:spcAft>
                <a:spcPts val="0"/>
              </a:spcAft>
              <a:buNone/>
            </a:pPr>
            <a:endParaRPr/>
          </a:p>
        </p:txBody>
      </p:sp>
    </p:spTree>
    <p:extLst>
      <p:ext uri="{BB962C8B-B14F-4D97-AF65-F5344CB8AC3E}">
        <p14:creationId xmlns:p14="http://schemas.microsoft.com/office/powerpoint/2010/main" val="369317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8"/>
        <p:cNvGrpSpPr/>
        <p:nvPr/>
      </p:nvGrpSpPr>
      <p:grpSpPr>
        <a:xfrm>
          <a:off x="0" y="0"/>
          <a:ext cx="0" cy="0"/>
          <a:chOff x="0" y="0"/>
          <a:chExt cx="0" cy="0"/>
        </a:xfrm>
      </p:grpSpPr>
      <p:sp>
        <p:nvSpPr>
          <p:cNvPr id="2379" name="Google Shape;2379;p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80" name="Google Shape;2380;p4: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17999"/>
              </a:lnSpc>
              <a:spcBef>
                <a:spcPts val="0"/>
              </a:spcBef>
              <a:spcAft>
                <a:spcPts val="0"/>
              </a:spcAft>
              <a:buSzPts val="1100"/>
              <a:buFont typeface="Avenir Next For Intuit"/>
              <a:buNone/>
            </a:pPr>
            <a:r>
              <a:rPr lang="en-US"/>
              <a:t>Use this divider option when using Title Option 1</a:t>
            </a:r>
            <a:endParaRPr/>
          </a:p>
          <a:p>
            <a:pPr marL="0" lvl="0" indent="0" algn="l" rtl="0">
              <a:lnSpc>
                <a:spcPct val="117999"/>
              </a:lnSpc>
              <a:spcBef>
                <a:spcPts val="0"/>
              </a:spcBef>
              <a:spcAft>
                <a:spcPts val="0"/>
              </a:spcAft>
              <a:buNone/>
            </a:pPr>
            <a:endParaRPr/>
          </a:p>
        </p:txBody>
      </p:sp>
    </p:spTree>
    <p:extLst>
      <p:ext uri="{BB962C8B-B14F-4D97-AF65-F5344CB8AC3E}">
        <p14:creationId xmlns:p14="http://schemas.microsoft.com/office/powerpoint/2010/main" val="1581101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7"/>
        <p:cNvGrpSpPr/>
        <p:nvPr/>
      </p:nvGrpSpPr>
      <p:grpSpPr>
        <a:xfrm>
          <a:off x="0" y="0"/>
          <a:ext cx="0" cy="0"/>
          <a:chOff x="0" y="0"/>
          <a:chExt cx="0" cy="0"/>
        </a:xfrm>
      </p:grpSpPr>
      <p:sp>
        <p:nvSpPr>
          <p:cNvPr id="2428" name="Google Shape;2428;p12:notes"/>
          <p:cNvSpPr txBox="1">
            <a:spLocks noGrp="1"/>
          </p:cNvSpPr>
          <p:nvPr>
            <p:ph type="body" idx="1"/>
          </p:nvPr>
        </p:nvSpPr>
        <p:spPr>
          <a:xfrm>
            <a:off x="1219200" y="3257550"/>
            <a:ext cx="67056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9" name="Google Shape;2429;p1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lt1"/>
        </a:solidFill>
        <a:effectLst/>
      </p:bgPr>
    </p:bg>
    <p:spTree>
      <p:nvGrpSpPr>
        <p:cNvPr id="1" name="Shape 155"/>
        <p:cNvGrpSpPr/>
        <p:nvPr/>
      </p:nvGrpSpPr>
      <p:grpSpPr>
        <a:xfrm>
          <a:off x="0" y="0"/>
          <a:ext cx="0" cy="0"/>
          <a:chOff x="0" y="0"/>
          <a:chExt cx="0" cy="0"/>
        </a:xfrm>
      </p:grpSpPr>
      <p:sp>
        <p:nvSpPr>
          <p:cNvPr id="156" name="Google Shape;156;p2"/>
          <p:cNvSpPr txBox="1">
            <a:spLocks noGrp="1"/>
          </p:cNvSpPr>
          <p:nvPr>
            <p:ph type="body" idx="1"/>
          </p:nvPr>
        </p:nvSpPr>
        <p:spPr>
          <a:xfrm>
            <a:off x="502920" y="5063693"/>
            <a:ext cx="7083174" cy="1176193"/>
          </a:xfrm>
          <a:prstGeom prst="rect">
            <a:avLst/>
          </a:prstGeom>
          <a:noFill/>
          <a:ln>
            <a:noFill/>
          </a:ln>
        </p:spPr>
        <p:txBody>
          <a:bodyPr spcFirstLastPara="1" wrap="square" lIns="91425" tIns="45700" rIns="91400" bIns="45700" anchor="t" anchorCtr="0">
            <a:noAutofit/>
          </a:bodyPr>
          <a:lstStyle>
            <a:lvl1pPr marL="457200" lvl="0" indent="-228600" algn="l">
              <a:lnSpc>
                <a:spcPct val="95000"/>
              </a:lnSpc>
              <a:spcBef>
                <a:spcPts val="1800"/>
              </a:spcBef>
              <a:spcAft>
                <a:spcPts val="0"/>
              </a:spcAft>
              <a:buClr>
                <a:schemeClr val="dk1"/>
              </a:buClr>
              <a:buSzPts val="2298"/>
              <a:buFont typeface="Avenir Next For Intuit"/>
              <a:buNone/>
              <a:defRPr sz="2298" b="0" i="0" cap="none">
                <a:solidFill>
                  <a:schemeClr val="dk1"/>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chemeClr val="lt1"/>
              </a:buClr>
              <a:buSzPts val="1350"/>
              <a:buFont typeface="Avenir Next For Intuit"/>
              <a:buNone/>
              <a:defRPr sz="1500">
                <a:solidFill>
                  <a:schemeClr val="lt1"/>
                </a:solidFill>
              </a:defRPr>
            </a:lvl2pPr>
            <a:lvl3pPr marL="1371600" lvl="2" indent="-228600" algn="l">
              <a:lnSpc>
                <a:spcPct val="95000"/>
              </a:lnSpc>
              <a:spcBef>
                <a:spcPts val="400"/>
              </a:spcBef>
              <a:spcAft>
                <a:spcPts val="0"/>
              </a:spcAft>
              <a:buClr>
                <a:schemeClr val="lt1"/>
              </a:buClr>
              <a:buSzPts val="1350"/>
              <a:buFont typeface="Avenir Next For Intuit"/>
              <a:buNone/>
              <a:defRPr sz="1500">
                <a:solidFill>
                  <a:schemeClr val="lt1"/>
                </a:solidFill>
              </a:defRPr>
            </a:lvl3pPr>
            <a:lvl4pPr marL="1828800" lvl="3" indent="-228600" algn="l">
              <a:lnSpc>
                <a:spcPct val="101333"/>
              </a:lnSpc>
              <a:spcBef>
                <a:spcPts val="400"/>
              </a:spcBef>
              <a:spcAft>
                <a:spcPts val="0"/>
              </a:spcAft>
              <a:buClr>
                <a:schemeClr val="lt1"/>
              </a:buClr>
              <a:buSzPts val="1500"/>
              <a:buFont typeface="Avenir Next For Intuit"/>
              <a:buNone/>
              <a:defRPr sz="1500">
                <a:solidFill>
                  <a:schemeClr val="lt1"/>
                </a:solidFill>
              </a:defRPr>
            </a:lvl4pPr>
            <a:lvl5pPr marL="2286000" lvl="4" indent="-228600" algn="l">
              <a:lnSpc>
                <a:spcPct val="101333"/>
              </a:lnSpc>
              <a:spcBef>
                <a:spcPts val="400"/>
              </a:spcBef>
              <a:spcAft>
                <a:spcPts val="0"/>
              </a:spcAft>
              <a:buSzPts val="1350"/>
              <a:buFont typeface="Avenir Next For Intuit"/>
              <a:buNone/>
              <a:defRPr sz="1500">
                <a:solidFill>
                  <a:schemeClr val="lt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157" name="Google Shape;157;p2"/>
          <p:cNvSpPr txBox="1">
            <a:spLocks noGrp="1"/>
          </p:cNvSpPr>
          <p:nvPr>
            <p:ph type="title"/>
          </p:nvPr>
        </p:nvSpPr>
        <p:spPr>
          <a:xfrm>
            <a:off x="502920" y="1974971"/>
            <a:ext cx="8712798" cy="2437245"/>
          </a:xfrm>
          <a:prstGeom prst="rect">
            <a:avLst/>
          </a:prstGeom>
          <a:noFill/>
          <a:ln>
            <a:noFill/>
          </a:ln>
        </p:spPr>
        <p:txBody>
          <a:bodyPr spcFirstLastPara="1" wrap="square" lIns="91400" tIns="45700" rIns="91400" bIns="45700" anchor="b" anchorCtr="0">
            <a:noAutofit/>
          </a:bodyPr>
          <a:lstStyle>
            <a:lvl1pPr lvl="0" algn="l">
              <a:lnSpc>
                <a:spcPct val="95000"/>
              </a:lnSpc>
              <a:spcBef>
                <a:spcPts val="0"/>
              </a:spcBef>
              <a:spcAft>
                <a:spcPts val="0"/>
              </a:spcAft>
              <a:buClr>
                <a:srgbClr val="000000"/>
              </a:buClr>
              <a:buSzPts val="7000"/>
              <a:buFont typeface="Avenir Next For Intuit"/>
              <a:buNone/>
              <a:defRPr sz="7000" b="1" i="0" cap="none">
                <a:solidFill>
                  <a:srgbClr val="000000"/>
                </a:solidFill>
                <a:latin typeface="Avenir Next For Intuit"/>
                <a:ea typeface="Avenir Next For Intuit"/>
                <a:cs typeface="Avenir Next For Intuit"/>
                <a:sym typeface="Avenir Next For Intui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2"/>
          <p:cNvSpPr txBox="1">
            <a:spLocks noGrp="1"/>
          </p:cNvSpPr>
          <p:nvPr>
            <p:ph type="dt" idx="10"/>
          </p:nvPr>
        </p:nvSpPr>
        <p:spPr>
          <a:xfrm>
            <a:off x="502920" y="4544568"/>
            <a:ext cx="7083174" cy="335107"/>
          </a:xfrm>
          <a:prstGeom prst="rect">
            <a:avLst/>
          </a:prstGeom>
          <a:noFill/>
          <a:ln>
            <a:noFill/>
          </a:ln>
        </p:spPr>
        <p:txBody>
          <a:bodyPr spcFirstLastPara="1" wrap="square" lIns="91425" tIns="45700" rIns="91400" bIns="45700" anchor="t" anchorCtr="0">
            <a:noAutofit/>
          </a:bodyPr>
          <a:lstStyle>
            <a:lvl1pPr marR="0" lvl="0" algn="l" rtl="0">
              <a:lnSpc>
                <a:spcPct val="100000"/>
              </a:lnSpc>
              <a:spcBef>
                <a:spcPts val="0"/>
              </a:spcBef>
              <a:spcAft>
                <a:spcPts val="0"/>
              </a:spcAft>
              <a:buClr>
                <a:srgbClr val="000000"/>
              </a:buClr>
              <a:buSzPts val="1600"/>
              <a:buFont typeface="Avenir Next For Intuit"/>
              <a:buNone/>
              <a:defRPr sz="1600" b="0" i="0" u="none" strike="noStrike" cap="none">
                <a:solidFill>
                  <a:srgbClr val="000000"/>
                </a:solidFill>
                <a:latin typeface="Avenir Next For Intuit"/>
                <a:ea typeface="Avenir Next For Intuit"/>
                <a:cs typeface="Avenir Next For Intuit"/>
                <a:sym typeface="Avenir Next For Intuit"/>
              </a:defRPr>
            </a:lvl1pPr>
            <a:lvl2pPr marR="0" lvl="1"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FFFFFF"/>
              </a:buClr>
              <a:buSzPts val="1400"/>
              <a:buFont typeface="Helvetica Neue"/>
              <a:buNone/>
              <a:defRPr sz="1400" b="1" i="0" u="none" strike="noStrike" cap="none">
                <a:solidFill>
                  <a:srgbClr val="FFFFFF"/>
                </a:solidFill>
                <a:latin typeface="Helvetica Neue"/>
                <a:ea typeface="Helvetica Neue"/>
                <a:cs typeface="Helvetica Neue"/>
                <a:sym typeface="Helvetica Neue"/>
              </a:defRPr>
            </a:lvl9pPr>
          </a:lstStyle>
          <a:p>
            <a:endParaRPr/>
          </a:p>
        </p:txBody>
      </p:sp>
      <p:pic>
        <p:nvPicPr>
          <p:cNvPr id="159" name="Google Shape;159;p2"/>
          <p:cNvPicPr preferRelativeResize="0"/>
          <p:nvPr/>
        </p:nvPicPr>
        <p:blipFill rotWithShape="1">
          <a:blip r:embed="rId2">
            <a:alphaModFix/>
          </a:blip>
          <a:srcRect/>
          <a:stretch/>
        </p:blipFill>
        <p:spPr>
          <a:xfrm>
            <a:off x="468630" y="455178"/>
            <a:ext cx="4543862" cy="603894"/>
          </a:xfrm>
          <a:prstGeom prst="rect">
            <a:avLst/>
          </a:prstGeom>
          <a:noFill/>
          <a:ln>
            <a:noFill/>
          </a:ln>
        </p:spPr>
      </p:pic>
      <p:grpSp>
        <p:nvGrpSpPr>
          <p:cNvPr id="160" name="Google Shape;160;p2"/>
          <p:cNvGrpSpPr/>
          <p:nvPr/>
        </p:nvGrpSpPr>
        <p:grpSpPr>
          <a:xfrm>
            <a:off x="608013" y="-385012"/>
            <a:ext cx="10977033" cy="340561"/>
            <a:chOff x="641881" y="-847090"/>
            <a:chExt cx="10917765" cy="800100"/>
          </a:xfrm>
        </p:grpSpPr>
        <p:grpSp>
          <p:nvGrpSpPr>
            <p:cNvPr id="161" name="Google Shape;161;p2"/>
            <p:cNvGrpSpPr/>
            <p:nvPr/>
          </p:nvGrpSpPr>
          <p:grpSpPr>
            <a:xfrm>
              <a:off x="1423636" y="-847090"/>
              <a:ext cx="139700" cy="800100"/>
              <a:chOff x="1416580" y="455930"/>
              <a:chExt cx="139700" cy="800100"/>
            </a:xfrm>
          </p:grpSpPr>
          <p:cxnSp>
            <p:nvCxnSpPr>
              <p:cNvPr id="162" name="Google Shape;162;p2"/>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3" name="Google Shape;163;p2"/>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4" name="Google Shape;164;p2"/>
            <p:cNvGrpSpPr/>
            <p:nvPr/>
          </p:nvGrpSpPr>
          <p:grpSpPr>
            <a:xfrm>
              <a:off x="2345091" y="-847090"/>
              <a:ext cx="139700" cy="800100"/>
              <a:chOff x="2339446" y="455930"/>
              <a:chExt cx="139700" cy="800100"/>
            </a:xfrm>
          </p:grpSpPr>
          <p:cxnSp>
            <p:nvCxnSpPr>
              <p:cNvPr id="165" name="Google Shape;165;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6" name="Google Shape;166;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67" name="Google Shape;167;p2"/>
            <p:cNvGrpSpPr/>
            <p:nvPr/>
          </p:nvGrpSpPr>
          <p:grpSpPr>
            <a:xfrm>
              <a:off x="3266546" y="-847090"/>
              <a:ext cx="139700" cy="800100"/>
              <a:chOff x="2339446" y="455930"/>
              <a:chExt cx="139700" cy="800100"/>
            </a:xfrm>
          </p:grpSpPr>
          <p:cxnSp>
            <p:nvCxnSpPr>
              <p:cNvPr id="168" name="Google Shape;168;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69" name="Google Shape;169;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0" name="Google Shape;170;p2"/>
            <p:cNvGrpSpPr/>
            <p:nvPr/>
          </p:nvGrpSpPr>
          <p:grpSpPr>
            <a:xfrm>
              <a:off x="4188001" y="-847090"/>
              <a:ext cx="139700" cy="800100"/>
              <a:chOff x="2339446" y="455930"/>
              <a:chExt cx="139700" cy="800100"/>
            </a:xfrm>
          </p:grpSpPr>
          <p:cxnSp>
            <p:nvCxnSpPr>
              <p:cNvPr id="171" name="Google Shape;171;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2" name="Google Shape;172;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3" name="Google Shape;173;p2"/>
            <p:cNvGrpSpPr/>
            <p:nvPr/>
          </p:nvGrpSpPr>
          <p:grpSpPr>
            <a:xfrm>
              <a:off x="5109456" y="-847090"/>
              <a:ext cx="139700" cy="800100"/>
              <a:chOff x="2339446" y="455930"/>
              <a:chExt cx="139700" cy="800100"/>
            </a:xfrm>
          </p:grpSpPr>
          <p:cxnSp>
            <p:nvCxnSpPr>
              <p:cNvPr id="174" name="Google Shape;174;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5" name="Google Shape;175;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6" name="Google Shape;176;p2"/>
            <p:cNvGrpSpPr/>
            <p:nvPr/>
          </p:nvGrpSpPr>
          <p:grpSpPr>
            <a:xfrm>
              <a:off x="6030911" y="-847090"/>
              <a:ext cx="139700" cy="800100"/>
              <a:chOff x="2339446" y="455930"/>
              <a:chExt cx="139700" cy="800100"/>
            </a:xfrm>
          </p:grpSpPr>
          <p:cxnSp>
            <p:nvCxnSpPr>
              <p:cNvPr id="177" name="Google Shape;177;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8" name="Google Shape;178;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9" name="Google Shape;179;p2"/>
            <p:cNvGrpSpPr/>
            <p:nvPr/>
          </p:nvGrpSpPr>
          <p:grpSpPr>
            <a:xfrm>
              <a:off x="6952366" y="-847090"/>
              <a:ext cx="139700" cy="800100"/>
              <a:chOff x="2339446" y="455930"/>
              <a:chExt cx="139700" cy="800100"/>
            </a:xfrm>
          </p:grpSpPr>
          <p:cxnSp>
            <p:nvCxnSpPr>
              <p:cNvPr id="180" name="Google Shape;180;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1" name="Google Shape;181;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2" name="Google Shape;182;p2"/>
            <p:cNvGrpSpPr/>
            <p:nvPr/>
          </p:nvGrpSpPr>
          <p:grpSpPr>
            <a:xfrm>
              <a:off x="7873821" y="-847090"/>
              <a:ext cx="139700" cy="800100"/>
              <a:chOff x="2339446" y="455930"/>
              <a:chExt cx="139700" cy="800100"/>
            </a:xfrm>
          </p:grpSpPr>
          <p:cxnSp>
            <p:nvCxnSpPr>
              <p:cNvPr id="183" name="Google Shape;183;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4" name="Google Shape;184;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5" name="Google Shape;185;p2"/>
            <p:cNvGrpSpPr/>
            <p:nvPr/>
          </p:nvGrpSpPr>
          <p:grpSpPr>
            <a:xfrm>
              <a:off x="8795276" y="-847090"/>
              <a:ext cx="139700" cy="800100"/>
              <a:chOff x="2339446" y="455930"/>
              <a:chExt cx="139700" cy="800100"/>
            </a:xfrm>
          </p:grpSpPr>
          <p:cxnSp>
            <p:nvCxnSpPr>
              <p:cNvPr id="186" name="Google Shape;186;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7" name="Google Shape;187;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8" name="Google Shape;188;p2"/>
            <p:cNvGrpSpPr/>
            <p:nvPr/>
          </p:nvGrpSpPr>
          <p:grpSpPr>
            <a:xfrm>
              <a:off x="9716731" y="-847090"/>
              <a:ext cx="139700" cy="800100"/>
              <a:chOff x="2339446" y="455930"/>
              <a:chExt cx="139700" cy="800100"/>
            </a:xfrm>
          </p:grpSpPr>
          <p:cxnSp>
            <p:nvCxnSpPr>
              <p:cNvPr id="189" name="Google Shape;189;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0" name="Google Shape;190;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1" name="Google Shape;191;p2"/>
            <p:cNvGrpSpPr/>
            <p:nvPr/>
          </p:nvGrpSpPr>
          <p:grpSpPr>
            <a:xfrm>
              <a:off x="10638186" y="-847090"/>
              <a:ext cx="139700" cy="800100"/>
              <a:chOff x="2339446" y="455930"/>
              <a:chExt cx="139700" cy="800100"/>
            </a:xfrm>
          </p:grpSpPr>
          <p:cxnSp>
            <p:nvCxnSpPr>
              <p:cNvPr id="192" name="Google Shape;192;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3" name="Google Shape;193;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94" name="Google Shape;194;p2"/>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95" name="Google Shape;195;p2"/>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6" name="Google Shape;196;p2"/>
          <p:cNvGrpSpPr/>
          <p:nvPr/>
        </p:nvGrpSpPr>
        <p:grpSpPr>
          <a:xfrm>
            <a:off x="608013" y="6946900"/>
            <a:ext cx="10977033" cy="340569"/>
            <a:chOff x="641881" y="-847090"/>
            <a:chExt cx="10917765" cy="800100"/>
          </a:xfrm>
        </p:grpSpPr>
        <p:grpSp>
          <p:nvGrpSpPr>
            <p:cNvPr id="197" name="Google Shape;197;p2"/>
            <p:cNvGrpSpPr/>
            <p:nvPr/>
          </p:nvGrpSpPr>
          <p:grpSpPr>
            <a:xfrm>
              <a:off x="1423636" y="-847090"/>
              <a:ext cx="139700" cy="800100"/>
              <a:chOff x="1416580" y="455930"/>
              <a:chExt cx="139700" cy="800100"/>
            </a:xfrm>
          </p:grpSpPr>
          <p:cxnSp>
            <p:nvCxnSpPr>
              <p:cNvPr id="198" name="Google Shape;198;p2"/>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9" name="Google Shape;199;p2"/>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0" name="Google Shape;200;p2"/>
            <p:cNvGrpSpPr/>
            <p:nvPr/>
          </p:nvGrpSpPr>
          <p:grpSpPr>
            <a:xfrm>
              <a:off x="2345091" y="-847090"/>
              <a:ext cx="139700" cy="800100"/>
              <a:chOff x="2339446" y="455930"/>
              <a:chExt cx="139700" cy="800100"/>
            </a:xfrm>
          </p:grpSpPr>
          <p:cxnSp>
            <p:nvCxnSpPr>
              <p:cNvPr id="201" name="Google Shape;201;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2" name="Google Shape;202;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3" name="Google Shape;203;p2"/>
            <p:cNvGrpSpPr/>
            <p:nvPr/>
          </p:nvGrpSpPr>
          <p:grpSpPr>
            <a:xfrm>
              <a:off x="3266546" y="-847090"/>
              <a:ext cx="139700" cy="800100"/>
              <a:chOff x="2339446" y="455930"/>
              <a:chExt cx="139700" cy="800100"/>
            </a:xfrm>
          </p:grpSpPr>
          <p:cxnSp>
            <p:nvCxnSpPr>
              <p:cNvPr id="204" name="Google Shape;204;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5" name="Google Shape;205;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6" name="Google Shape;206;p2"/>
            <p:cNvGrpSpPr/>
            <p:nvPr/>
          </p:nvGrpSpPr>
          <p:grpSpPr>
            <a:xfrm>
              <a:off x="4188001" y="-847090"/>
              <a:ext cx="139700" cy="800100"/>
              <a:chOff x="2339446" y="455930"/>
              <a:chExt cx="139700" cy="800100"/>
            </a:xfrm>
          </p:grpSpPr>
          <p:cxnSp>
            <p:nvCxnSpPr>
              <p:cNvPr id="207" name="Google Shape;207;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8" name="Google Shape;208;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09" name="Google Shape;209;p2"/>
            <p:cNvGrpSpPr/>
            <p:nvPr/>
          </p:nvGrpSpPr>
          <p:grpSpPr>
            <a:xfrm>
              <a:off x="5109456" y="-847090"/>
              <a:ext cx="139700" cy="800100"/>
              <a:chOff x="2339446" y="455930"/>
              <a:chExt cx="139700" cy="800100"/>
            </a:xfrm>
          </p:grpSpPr>
          <p:cxnSp>
            <p:nvCxnSpPr>
              <p:cNvPr id="210" name="Google Shape;210;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1" name="Google Shape;211;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2" name="Google Shape;212;p2"/>
            <p:cNvGrpSpPr/>
            <p:nvPr/>
          </p:nvGrpSpPr>
          <p:grpSpPr>
            <a:xfrm>
              <a:off x="6030911" y="-847090"/>
              <a:ext cx="139700" cy="800100"/>
              <a:chOff x="2339446" y="455930"/>
              <a:chExt cx="139700" cy="800100"/>
            </a:xfrm>
          </p:grpSpPr>
          <p:cxnSp>
            <p:nvCxnSpPr>
              <p:cNvPr id="213" name="Google Shape;213;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4" name="Google Shape;214;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5" name="Google Shape;215;p2"/>
            <p:cNvGrpSpPr/>
            <p:nvPr/>
          </p:nvGrpSpPr>
          <p:grpSpPr>
            <a:xfrm>
              <a:off x="6952366" y="-847090"/>
              <a:ext cx="139700" cy="800100"/>
              <a:chOff x="2339446" y="455930"/>
              <a:chExt cx="139700" cy="800100"/>
            </a:xfrm>
          </p:grpSpPr>
          <p:cxnSp>
            <p:nvCxnSpPr>
              <p:cNvPr id="216" name="Google Shape;216;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17" name="Google Shape;217;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8" name="Google Shape;218;p2"/>
            <p:cNvGrpSpPr/>
            <p:nvPr/>
          </p:nvGrpSpPr>
          <p:grpSpPr>
            <a:xfrm>
              <a:off x="7873821" y="-847090"/>
              <a:ext cx="139700" cy="800100"/>
              <a:chOff x="2339446" y="455930"/>
              <a:chExt cx="139700" cy="800100"/>
            </a:xfrm>
          </p:grpSpPr>
          <p:cxnSp>
            <p:nvCxnSpPr>
              <p:cNvPr id="219" name="Google Shape;219;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0" name="Google Shape;220;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1" name="Google Shape;221;p2"/>
            <p:cNvGrpSpPr/>
            <p:nvPr/>
          </p:nvGrpSpPr>
          <p:grpSpPr>
            <a:xfrm>
              <a:off x="8795276" y="-847090"/>
              <a:ext cx="139700" cy="800100"/>
              <a:chOff x="2339446" y="455930"/>
              <a:chExt cx="139700" cy="800100"/>
            </a:xfrm>
          </p:grpSpPr>
          <p:cxnSp>
            <p:nvCxnSpPr>
              <p:cNvPr id="222" name="Google Shape;222;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3" name="Google Shape;223;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4" name="Google Shape;224;p2"/>
            <p:cNvGrpSpPr/>
            <p:nvPr/>
          </p:nvGrpSpPr>
          <p:grpSpPr>
            <a:xfrm>
              <a:off x="9716731" y="-847090"/>
              <a:ext cx="139700" cy="800100"/>
              <a:chOff x="2339446" y="455930"/>
              <a:chExt cx="139700" cy="800100"/>
            </a:xfrm>
          </p:grpSpPr>
          <p:cxnSp>
            <p:nvCxnSpPr>
              <p:cNvPr id="225" name="Google Shape;225;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6" name="Google Shape;226;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27" name="Google Shape;227;p2"/>
            <p:cNvGrpSpPr/>
            <p:nvPr/>
          </p:nvGrpSpPr>
          <p:grpSpPr>
            <a:xfrm>
              <a:off x="10638186" y="-847090"/>
              <a:ext cx="139700" cy="800100"/>
              <a:chOff x="2339446" y="455930"/>
              <a:chExt cx="139700" cy="800100"/>
            </a:xfrm>
          </p:grpSpPr>
          <p:cxnSp>
            <p:nvCxnSpPr>
              <p:cNvPr id="228" name="Google Shape;228;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29" name="Google Shape;229;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30" name="Google Shape;230;p2"/>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231" name="Google Shape;231;p2"/>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2" name="Google Shape;232;p2"/>
          <p:cNvGrpSpPr/>
          <p:nvPr/>
        </p:nvGrpSpPr>
        <p:grpSpPr>
          <a:xfrm>
            <a:off x="-470034" y="647702"/>
            <a:ext cx="409074" cy="5524498"/>
            <a:chOff x="-718551" y="647702"/>
            <a:chExt cx="645590" cy="5524498"/>
          </a:xfrm>
        </p:grpSpPr>
        <p:grpSp>
          <p:nvGrpSpPr>
            <p:cNvPr id="233" name="Google Shape;233;p2"/>
            <p:cNvGrpSpPr/>
            <p:nvPr/>
          </p:nvGrpSpPr>
          <p:grpSpPr>
            <a:xfrm rot="-5400000">
              <a:off x="-421361" y="5495957"/>
              <a:ext cx="70690" cy="626110"/>
              <a:chOff x="1416580" y="455930"/>
              <a:chExt cx="139700" cy="800100"/>
            </a:xfrm>
          </p:grpSpPr>
          <p:cxnSp>
            <p:nvCxnSpPr>
              <p:cNvPr id="234" name="Google Shape;234;p2"/>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5" name="Google Shape;235;p2"/>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6" name="Google Shape;236;p2"/>
            <p:cNvGrpSpPr/>
            <p:nvPr/>
          </p:nvGrpSpPr>
          <p:grpSpPr>
            <a:xfrm rot="-5400000">
              <a:off x="-440841" y="5020380"/>
              <a:ext cx="70690" cy="626110"/>
              <a:chOff x="2339446" y="455930"/>
              <a:chExt cx="139700" cy="800100"/>
            </a:xfrm>
          </p:grpSpPr>
          <p:cxnSp>
            <p:nvCxnSpPr>
              <p:cNvPr id="237" name="Google Shape;237;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8" name="Google Shape;238;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39" name="Google Shape;239;p2"/>
            <p:cNvGrpSpPr/>
            <p:nvPr/>
          </p:nvGrpSpPr>
          <p:grpSpPr>
            <a:xfrm rot="-5400000">
              <a:off x="-440841" y="4544801"/>
              <a:ext cx="70690" cy="626110"/>
              <a:chOff x="2339446" y="455930"/>
              <a:chExt cx="139700" cy="800100"/>
            </a:xfrm>
          </p:grpSpPr>
          <p:cxnSp>
            <p:nvCxnSpPr>
              <p:cNvPr id="240" name="Google Shape;240;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1" name="Google Shape;241;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2" name="Google Shape;242;p2"/>
            <p:cNvGrpSpPr/>
            <p:nvPr/>
          </p:nvGrpSpPr>
          <p:grpSpPr>
            <a:xfrm rot="-5400000">
              <a:off x="-440841" y="4069222"/>
              <a:ext cx="70690" cy="626110"/>
              <a:chOff x="2339446" y="455930"/>
              <a:chExt cx="139700" cy="800100"/>
            </a:xfrm>
          </p:grpSpPr>
          <p:cxnSp>
            <p:nvCxnSpPr>
              <p:cNvPr id="243" name="Google Shape;243;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4" name="Google Shape;244;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5" name="Google Shape;245;p2"/>
            <p:cNvGrpSpPr/>
            <p:nvPr/>
          </p:nvGrpSpPr>
          <p:grpSpPr>
            <a:xfrm rot="-5400000">
              <a:off x="-440841" y="3593643"/>
              <a:ext cx="70690" cy="626110"/>
              <a:chOff x="2339446" y="455930"/>
              <a:chExt cx="139700" cy="800100"/>
            </a:xfrm>
          </p:grpSpPr>
          <p:cxnSp>
            <p:nvCxnSpPr>
              <p:cNvPr id="246" name="Google Shape;246;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47" name="Google Shape;247;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8" name="Google Shape;248;p2"/>
            <p:cNvGrpSpPr/>
            <p:nvPr/>
          </p:nvGrpSpPr>
          <p:grpSpPr>
            <a:xfrm rot="-5400000">
              <a:off x="-440841" y="3118064"/>
              <a:ext cx="70690" cy="626110"/>
              <a:chOff x="2339446" y="455930"/>
              <a:chExt cx="139700" cy="800100"/>
            </a:xfrm>
          </p:grpSpPr>
          <p:cxnSp>
            <p:nvCxnSpPr>
              <p:cNvPr id="249" name="Google Shape;249;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0" name="Google Shape;250;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1" name="Google Shape;251;p2"/>
            <p:cNvGrpSpPr/>
            <p:nvPr/>
          </p:nvGrpSpPr>
          <p:grpSpPr>
            <a:xfrm rot="-5400000">
              <a:off x="-440841" y="2642485"/>
              <a:ext cx="70690" cy="626110"/>
              <a:chOff x="2339446" y="455930"/>
              <a:chExt cx="139700" cy="800100"/>
            </a:xfrm>
          </p:grpSpPr>
          <p:cxnSp>
            <p:nvCxnSpPr>
              <p:cNvPr id="252" name="Google Shape;252;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3" name="Google Shape;253;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4" name="Google Shape;254;p2"/>
            <p:cNvGrpSpPr/>
            <p:nvPr/>
          </p:nvGrpSpPr>
          <p:grpSpPr>
            <a:xfrm rot="-5400000">
              <a:off x="-440841" y="2166906"/>
              <a:ext cx="70690" cy="626110"/>
              <a:chOff x="2339446" y="455930"/>
              <a:chExt cx="139700" cy="800100"/>
            </a:xfrm>
          </p:grpSpPr>
          <p:cxnSp>
            <p:nvCxnSpPr>
              <p:cNvPr id="255" name="Google Shape;255;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6" name="Google Shape;256;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57" name="Google Shape;257;p2"/>
            <p:cNvGrpSpPr/>
            <p:nvPr/>
          </p:nvGrpSpPr>
          <p:grpSpPr>
            <a:xfrm rot="-5400000">
              <a:off x="-440841" y="1691327"/>
              <a:ext cx="70690" cy="626110"/>
              <a:chOff x="2339446" y="455930"/>
              <a:chExt cx="139700" cy="800100"/>
            </a:xfrm>
          </p:grpSpPr>
          <p:cxnSp>
            <p:nvCxnSpPr>
              <p:cNvPr id="258" name="Google Shape;258;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59" name="Google Shape;259;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60" name="Google Shape;260;p2"/>
            <p:cNvGrpSpPr/>
            <p:nvPr/>
          </p:nvGrpSpPr>
          <p:grpSpPr>
            <a:xfrm rot="-5400000">
              <a:off x="-440841" y="1215748"/>
              <a:ext cx="70690" cy="626110"/>
              <a:chOff x="2339446" y="455930"/>
              <a:chExt cx="139700" cy="800100"/>
            </a:xfrm>
          </p:grpSpPr>
          <p:cxnSp>
            <p:nvCxnSpPr>
              <p:cNvPr id="261" name="Google Shape;261;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62" name="Google Shape;262;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63" name="Google Shape;263;p2"/>
            <p:cNvGrpSpPr/>
            <p:nvPr/>
          </p:nvGrpSpPr>
          <p:grpSpPr>
            <a:xfrm rot="-5400000">
              <a:off x="-440840" y="740169"/>
              <a:ext cx="70690" cy="626110"/>
              <a:chOff x="2339446" y="455930"/>
              <a:chExt cx="139700" cy="800100"/>
            </a:xfrm>
          </p:grpSpPr>
          <p:cxnSp>
            <p:nvCxnSpPr>
              <p:cNvPr id="264" name="Google Shape;264;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65" name="Google Shape;265;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266" name="Google Shape;266;p2"/>
            <p:cNvCxnSpPr/>
            <p:nvPr/>
          </p:nvCxnSpPr>
          <p:spPr>
            <a:xfrm rot="10800000">
              <a:off x="-405496" y="334647"/>
              <a:ext cx="0" cy="626110"/>
            </a:xfrm>
            <a:prstGeom prst="straightConnector1">
              <a:avLst/>
            </a:prstGeom>
            <a:noFill/>
            <a:ln w="12700" cap="flat" cmpd="sng">
              <a:solidFill>
                <a:schemeClr val="dk2"/>
              </a:solidFill>
              <a:prstDash val="solid"/>
              <a:round/>
              <a:headEnd type="none" w="sm" len="sm"/>
              <a:tailEnd type="none" w="sm" len="sm"/>
            </a:ln>
          </p:spPr>
        </p:cxnSp>
        <p:cxnSp>
          <p:nvCxnSpPr>
            <p:cNvPr id="267" name="Google Shape;267;p2"/>
            <p:cNvCxnSpPr/>
            <p:nvPr/>
          </p:nvCxnSpPr>
          <p:spPr>
            <a:xfrm rot="10800000">
              <a:off x="-405496" y="5859145"/>
              <a:ext cx="0" cy="626110"/>
            </a:xfrm>
            <a:prstGeom prst="straightConnector1">
              <a:avLst/>
            </a:prstGeom>
            <a:noFill/>
            <a:ln w="12700" cap="flat" cmpd="sng">
              <a:solidFill>
                <a:schemeClr val="dk2"/>
              </a:solidFill>
              <a:prstDash val="solid"/>
              <a:round/>
              <a:headEnd type="none" w="sm" len="sm"/>
              <a:tailEnd type="none" w="sm" len="sm"/>
            </a:ln>
          </p:spPr>
        </p:cxnSp>
      </p:grpSp>
      <p:grpSp>
        <p:nvGrpSpPr>
          <p:cNvPr id="268" name="Google Shape;268;p2"/>
          <p:cNvGrpSpPr/>
          <p:nvPr/>
        </p:nvGrpSpPr>
        <p:grpSpPr>
          <a:xfrm>
            <a:off x="12303182" y="647702"/>
            <a:ext cx="402165" cy="5524498"/>
            <a:chOff x="-718551" y="647702"/>
            <a:chExt cx="645590" cy="5524498"/>
          </a:xfrm>
        </p:grpSpPr>
        <p:grpSp>
          <p:nvGrpSpPr>
            <p:cNvPr id="269" name="Google Shape;269;p2"/>
            <p:cNvGrpSpPr/>
            <p:nvPr/>
          </p:nvGrpSpPr>
          <p:grpSpPr>
            <a:xfrm rot="-5400000">
              <a:off x="-421361" y="5495957"/>
              <a:ext cx="70690" cy="626110"/>
              <a:chOff x="1416580" y="455930"/>
              <a:chExt cx="139700" cy="800100"/>
            </a:xfrm>
          </p:grpSpPr>
          <p:cxnSp>
            <p:nvCxnSpPr>
              <p:cNvPr id="270" name="Google Shape;270;p2"/>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71" name="Google Shape;271;p2"/>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72" name="Google Shape;272;p2"/>
            <p:cNvGrpSpPr/>
            <p:nvPr/>
          </p:nvGrpSpPr>
          <p:grpSpPr>
            <a:xfrm rot="-5400000">
              <a:off x="-440841" y="5020380"/>
              <a:ext cx="70690" cy="626110"/>
              <a:chOff x="2339446" y="455930"/>
              <a:chExt cx="139700" cy="800100"/>
            </a:xfrm>
          </p:grpSpPr>
          <p:cxnSp>
            <p:nvCxnSpPr>
              <p:cNvPr id="273" name="Google Shape;273;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74" name="Google Shape;274;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75" name="Google Shape;275;p2"/>
            <p:cNvGrpSpPr/>
            <p:nvPr/>
          </p:nvGrpSpPr>
          <p:grpSpPr>
            <a:xfrm rot="-5400000">
              <a:off x="-440841" y="4544801"/>
              <a:ext cx="70690" cy="626110"/>
              <a:chOff x="2339446" y="455930"/>
              <a:chExt cx="139700" cy="800100"/>
            </a:xfrm>
          </p:grpSpPr>
          <p:cxnSp>
            <p:nvCxnSpPr>
              <p:cNvPr id="276" name="Google Shape;276;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77" name="Google Shape;277;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78" name="Google Shape;278;p2"/>
            <p:cNvGrpSpPr/>
            <p:nvPr/>
          </p:nvGrpSpPr>
          <p:grpSpPr>
            <a:xfrm rot="-5400000">
              <a:off x="-440841" y="4069222"/>
              <a:ext cx="70690" cy="626110"/>
              <a:chOff x="2339446" y="455930"/>
              <a:chExt cx="139700" cy="800100"/>
            </a:xfrm>
          </p:grpSpPr>
          <p:cxnSp>
            <p:nvCxnSpPr>
              <p:cNvPr id="279" name="Google Shape;279;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80" name="Google Shape;280;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81" name="Google Shape;281;p2"/>
            <p:cNvGrpSpPr/>
            <p:nvPr/>
          </p:nvGrpSpPr>
          <p:grpSpPr>
            <a:xfrm rot="-5400000">
              <a:off x="-440841" y="3593643"/>
              <a:ext cx="70690" cy="626110"/>
              <a:chOff x="2339446" y="455930"/>
              <a:chExt cx="139700" cy="800100"/>
            </a:xfrm>
          </p:grpSpPr>
          <p:cxnSp>
            <p:nvCxnSpPr>
              <p:cNvPr id="282" name="Google Shape;282;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83" name="Google Shape;283;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84" name="Google Shape;284;p2"/>
            <p:cNvGrpSpPr/>
            <p:nvPr/>
          </p:nvGrpSpPr>
          <p:grpSpPr>
            <a:xfrm rot="-5400000">
              <a:off x="-440841" y="3118064"/>
              <a:ext cx="70690" cy="626110"/>
              <a:chOff x="2339446" y="455930"/>
              <a:chExt cx="139700" cy="800100"/>
            </a:xfrm>
          </p:grpSpPr>
          <p:cxnSp>
            <p:nvCxnSpPr>
              <p:cNvPr id="285" name="Google Shape;285;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86" name="Google Shape;286;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87" name="Google Shape;287;p2"/>
            <p:cNvGrpSpPr/>
            <p:nvPr/>
          </p:nvGrpSpPr>
          <p:grpSpPr>
            <a:xfrm rot="-5400000">
              <a:off x="-440841" y="2642485"/>
              <a:ext cx="70690" cy="626110"/>
              <a:chOff x="2339446" y="455930"/>
              <a:chExt cx="139700" cy="800100"/>
            </a:xfrm>
          </p:grpSpPr>
          <p:cxnSp>
            <p:nvCxnSpPr>
              <p:cNvPr id="288" name="Google Shape;288;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89" name="Google Shape;289;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90" name="Google Shape;290;p2"/>
            <p:cNvGrpSpPr/>
            <p:nvPr/>
          </p:nvGrpSpPr>
          <p:grpSpPr>
            <a:xfrm rot="-5400000">
              <a:off x="-440841" y="2166906"/>
              <a:ext cx="70690" cy="626110"/>
              <a:chOff x="2339446" y="455930"/>
              <a:chExt cx="139700" cy="800100"/>
            </a:xfrm>
          </p:grpSpPr>
          <p:cxnSp>
            <p:nvCxnSpPr>
              <p:cNvPr id="291" name="Google Shape;291;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92" name="Google Shape;292;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93" name="Google Shape;293;p2"/>
            <p:cNvGrpSpPr/>
            <p:nvPr/>
          </p:nvGrpSpPr>
          <p:grpSpPr>
            <a:xfrm rot="-5400000">
              <a:off x="-440841" y="1691327"/>
              <a:ext cx="70690" cy="626110"/>
              <a:chOff x="2339446" y="455930"/>
              <a:chExt cx="139700" cy="800100"/>
            </a:xfrm>
          </p:grpSpPr>
          <p:cxnSp>
            <p:nvCxnSpPr>
              <p:cNvPr id="294" name="Google Shape;294;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95" name="Google Shape;295;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96" name="Google Shape;296;p2"/>
            <p:cNvGrpSpPr/>
            <p:nvPr/>
          </p:nvGrpSpPr>
          <p:grpSpPr>
            <a:xfrm rot="-5400000">
              <a:off x="-440841" y="1215748"/>
              <a:ext cx="70690" cy="626110"/>
              <a:chOff x="2339446" y="455930"/>
              <a:chExt cx="139700" cy="800100"/>
            </a:xfrm>
          </p:grpSpPr>
          <p:cxnSp>
            <p:nvCxnSpPr>
              <p:cNvPr id="297" name="Google Shape;297;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98" name="Google Shape;298;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99" name="Google Shape;299;p2"/>
            <p:cNvGrpSpPr/>
            <p:nvPr/>
          </p:nvGrpSpPr>
          <p:grpSpPr>
            <a:xfrm rot="-5400000">
              <a:off x="-440840" y="740169"/>
              <a:ext cx="70690" cy="626110"/>
              <a:chOff x="2339446" y="455930"/>
              <a:chExt cx="139700" cy="800100"/>
            </a:xfrm>
          </p:grpSpPr>
          <p:cxnSp>
            <p:nvCxnSpPr>
              <p:cNvPr id="300" name="Google Shape;300;p2"/>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01" name="Google Shape;301;p2"/>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302" name="Google Shape;302;p2"/>
            <p:cNvCxnSpPr/>
            <p:nvPr/>
          </p:nvCxnSpPr>
          <p:spPr>
            <a:xfrm rot="10800000">
              <a:off x="-405496" y="334647"/>
              <a:ext cx="0" cy="626110"/>
            </a:xfrm>
            <a:prstGeom prst="straightConnector1">
              <a:avLst/>
            </a:prstGeom>
            <a:noFill/>
            <a:ln w="12700" cap="flat" cmpd="sng">
              <a:solidFill>
                <a:schemeClr val="dk2"/>
              </a:solidFill>
              <a:prstDash val="solid"/>
              <a:round/>
              <a:headEnd type="none" w="sm" len="sm"/>
              <a:tailEnd type="none" w="sm" len="sm"/>
            </a:ln>
          </p:spPr>
        </p:cxnSp>
        <p:cxnSp>
          <p:nvCxnSpPr>
            <p:cNvPr id="303" name="Google Shape;303;p2"/>
            <p:cNvCxnSpPr/>
            <p:nvPr/>
          </p:nvCxnSpPr>
          <p:spPr>
            <a:xfrm rot="10800000">
              <a:off x="-405496" y="5859145"/>
              <a:ext cx="0" cy="626110"/>
            </a:xfrm>
            <a:prstGeom prst="straightConnector1">
              <a:avLst/>
            </a:prstGeom>
            <a:noFill/>
            <a:ln w="12700" cap="flat" cmpd="sng">
              <a:solidFill>
                <a:schemeClr val="dk2"/>
              </a:solidFill>
              <a:prstDash val="solid"/>
              <a:round/>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Column with bang box">
  <p:cSld name="1-Column with bang box">
    <p:spTree>
      <p:nvGrpSpPr>
        <p:cNvPr id="1" name="Shape 658"/>
        <p:cNvGrpSpPr/>
        <p:nvPr/>
      </p:nvGrpSpPr>
      <p:grpSpPr>
        <a:xfrm>
          <a:off x="0" y="0"/>
          <a:ext cx="0" cy="0"/>
          <a:chOff x="0" y="0"/>
          <a:chExt cx="0" cy="0"/>
        </a:xfrm>
      </p:grpSpPr>
      <p:sp>
        <p:nvSpPr>
          <p:cNvPr id="659" name="Google Shape;659;p18"/>
          <p:cNvSpPr txBox="1">
            <a:spLocks noGrp="1"/>
          </p:cNvSpPr>
          <p:nvPr>
            <p:ph type="title"/>
          </p:nvPr>
        </p:nvSpPr>
        <p:spPr>
          <a:xfrm>
            <a:off x="501174" y="457200"/>
            <a:ext cx="11105418" cy="546731"/>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0" name="Google Shape;660;p18"/>
          <p:cNvSpPr txBox="1"/>
          <p:nvPr/>
        </p:nvSpPr>
        <p:spPr>
          <a:xfrm>
            <a:off x="597395" y="5715000"/>
            <a:ext cx="10983418" cy="457200"/>
          </a:xfrm>
          <a:prstGeom prst="rect">
            <a:avLst/>
          </a:prstGeom>
          <a:solidFill>
            <a:srgbClr val="F0F2F4"/>
          </a:solidFill>
          <a:ln w="25400" cap="rnd" cmpd="sng">
            <a:solidFill>
              <a:srgbClr val="B9BCBF"/>
            </a:solidFill>
            <a:prstDash val="solid"/>
            <a:round/>
            <a:headEnd type="none" w="sm" len="sm"/>
            <a:tailEnd type="none" w="sm" len="sm"/>
          </a:ln>
        </p:spPr>
        <p:txBody>
          <a:bodyPr spcFirstLastPara="1" wrap="square" lIns="182875" tIns="137150" rIns="182875" bIns="182875" anchor="t" anchorCtr="0">
            <a:noAutofit/>
          </a:bodyPr>
          <a:lstStyle/>
          <a:p>
            <a:pPr marL="0" marR="0" lvl="0" indent="0" algn="ctr" rtl="0">
              <a:lnSpc>
                <a:spcPct val="114000"/>
              </a:lnSpc>
              <a:spcBef>
                <a:spcPts val="0"/>
              </a:spcBef>
              <a:spcAft>
                <a:spcPts val="0"/>
              </a:spcAft>
              <a:buClr>
                <a:srgbClr val="FFFFFF"/>
              </a:buClr>
              <a:buSzPts val="1800"/>
              <a:buFont typeface="Helvetica Neue"/>
              <a:buNone/>
            </a:pPr>
            <a:endParaRPr sz="1800" b="1" i="0" u="none" strike="noStrike" cap="none">
              <a:solidFill>
                <a:srgbClr val="FFFFFF"/>
              </a:solidFill>
              <a:latin typeface="Arial"/>
              <a:ea typeface="Arial"/>
              <a:cs typeface="Arial"/>
              <a:sym typeface="Arial"/>
            </a:endParaRPr>
          </a:p>
        </p:txBody>
      </p:sp>
      <p:sp>
        <p:nvSpPr>
          <p:cNvPr id="661" name="Google Shape;661;p18"/>
          <p:cNvSpPr txBox="1">
            <a:spLocks noGrp="1"/>
          </p:cNvSpPr>
          <p:nvPr>
            <p:ph type="body" idx="1"/>
          </p:nvPr>
        </p:nvSpPr>
        <p:spPr>
          <a:xfrm>
            <a:off x="514238" y="1572986"/>
            <a:ext cx="11107533" cy="38481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1800"/>
              <a:buNone/>
              <a:defRPr/>
            </a:lvl1pPr>
            <a:lvl2pPr marL="914400" lvl="1" indent="-228600" algn="l">
              <a:lnSpc>
                <a:spcPct val="95000"/>
              </a:lnSpc>
              <a:spcBef>
                <a:spcPts val="400"/>
              </a:spcBef>
              <a:spcAft>
                <a:spcPts val="0"/>
              </a:spcAft>
              <a:buClr>
                <a:srgbClr val="000000"/>
              </a:buClr>
              <a:buSzPts val="1620"/>
              <a:buNone/>
              <a:defRPr/>
            </a:lvl2pPr>
            <a:lvl3pPr marL="1371600" lvl="2" indent="-331469" algn="l">
              <a:lnSpc>
                <a:spcPct val="95000"/>
              </a:lnSpc>
              <a:spcBef>
                <a:spcPts val="400"/>
              </a:spcBef>
              <a:spcAft>
                <a:spcPts val="0"/>
              </a:spcAft>
              <a:buClr>
                <a:srgbClr val="000000"/>
              </a:buClr>
              <a:buSzPts val="1620"/>
              <a:buChar char="•"/>
              <a:defRPr/>
            </a:lvl3pPr>
            <a:lvl4pPr marL="1828800" lvl="3" indent="-342900" algn="l">
              <a:lnSpc>
                <a:spcPct val="84444"/>
              </a:lnSpc>
              <a:spcBef>
                <a:spcPts val="400"/>
              </a:spcBef>
              <a:spcAft>
                <a:spcPts val="0"/>
              </a:spcAft>
              <a:buClr>
                <a:srgbClr val="000000"/>
              </a:buClr>
              <a:buSzPts val="1800"/>
              <a:buChar char="–"/>
              <a:defRPr/>
            </a:lvl4pPr>
            <a:lvl5pPr marL="2286000" lvl="4" indent="-228600" algn="l">
              <a:lnSpc>
                <a:spcPct val="84444"/>
              </a:lnSpc>
              <a:spcBef>
                <a:spcPts val="400"/>
              </a:spcBef>
              <a:spcAft>
                <a:spcPts val="0"/>
              </a:spcAft>
              <a:buSzPts val="1620"/>
              <a:buNone/>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662" name="Google Shape;662;p18"/>
          <p:cNvSpPr txBox="1">
            <a:spLocks noGrp="1"/>
          </p:cNvSpPr>
          <p:nvPr>
            <p:ph type="body" idx="2"/>
          </p:nvPr>
        </p:nvSpPr>
        <p:spPr>
          <a:xfrm>
            <a:off x="619125" y="5771198"/>
            <a:ext cx="10961688" cy="365125"/>
          </a:xfrm>
          <a:prstGeom prst="rect">
            <a:avLst/>
          </a:prstGeom>
          <a:noFill/>
          <a:ln>
            <a:noFill/>
          </a:ln>
        </p:spPr>
        <p:txBody>
          <a:bodyPr spcFirstLastPara="1" wrap="square" lIns="91400" tIns="45700" rIns="91400" bIns="45700" anchor="ctr" anchorCtr="0">
            <a:noAutofit/>
          </a:bodyPr>
          <a:lstStyle>
            <a:lvl1pPr marL="457200" lvl="0" indent="-228600" algn="ctr">
              <a:lnSpc>
                <a:spcPct val="95000"/>
              </a:lnSpc>
              <a:spcBef>
                <a:spcPts val="1800"/>
              </a:spcBef>
              <a:spcAft>
                <a:spcPts val="0"/>
              </a:spcAft>
              <a:buClr>
                <a:schemeClr val="dk1"/>
              </a:buClr>
              <a:buSzPts val="1400"/>
              <a:buFont typeface="Avenir Next For Intuit"/>
              <a:buNone/>
              <a:defRPr sz="1400" b="1" i="0">
                <a:solidFill>
                  <a:schemeClr val="dk1"/>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rgbClr val="000000"/>
              </a:buClr>
              <a:buSzPts val="1620"/>
              <a:buNone/>
              <a:defRPr/>
            </a:lvl2pPr>
            <a:lvl3pPr marL="1371600" lvl="2" indent="-331469" algn="l">
              <a:lnSpc>
                <a:spcPct val="95000"/>
              </a:lnSpc>
              <a:spcBef>
                <a:spcPts val="400"/>
              </a:spcBef>
              <a:spcAft>
                <a:spcPts val="0"/>
              </a:spcAft>
              <a:buClr>
                <a:srgbClr val="000000"/>
              </a:buClr>
              <a:buSzPts val="1620"/>
              <a:buChar char="•"/>
              <a:defRPr/>
            </a:lvl3pPr>
            <a:lvl4pPr marL="1828800" lvl="3" indent="-342900" algn="l">
              <a:lnSpc>
                <a:spcPct val="84444"/>
              </a:lnSpc>
              <a:spcBef>
                <a:spcPts val="400"/>
              </a:spcBef>
              <a:spcAft>
                <a:spcPts val="0"/>
              </a:spcAft>
              <a:buClr>
                <a:srgbClr val="000000"/>
              </a:buClr>
              <a:buSzPts val="1800"/>
              <a:buChar char="–"/>
              <a:defRPr/>
            </a:lvl4pPr>
            <a:lvl5pPr marL="2286000" lvl="4" indent="-228600" algn="l">
              <a:lnSpc>
                <a:spcPct val="84444"/>
              </a:lnSpc>
              <a:spcBef>
                <a:spcPts val="400"/>
              </a:spcBef>
              <a:spcAft>
                <a:spcPts val="0"/>
              </a:spcAft>
              <a:buSzPts val="1620"/>
              <a:buNone/>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ed visual with subtitle">
  <p:cSld name="Captioned visual with subtitle">
    <p:spTree>
      <p:nvGrpSpPr>
        <p:cNvPr id="1" name="Shape 663"/>
        <p:cNvGrpSpPr/>
        <p:nvPr/>
      </p:nvGrpSpPr>
      <p:grpSpPr>
        <a:xfrm>
          <a:off x="0" y="0"/>
          <a:ext cx="0" cy="0"/>
          <a:chOff x="0" y="0"/>
          <a:chExt cx="0" cy="0"/>
        </a:xfrm>
      </p:grpSpPr>
      <p:sp>
        <p:nvSpPr>
          <p:cNvPr id="664" name="Google Shape;664;p19"/>
          <p:cNvSpPr txBox="1">
            <a:spLocks noGrp="1"/>
          </p:cNvSpPr>
          <p:nvPr>
            <p:ph type="body" idx="1"/>
          </p:nvPr>
        </p:nvSpPr>
        <p:spPr>
          <a:xfrm>
            <a:off x="8227896" y="1562100"/>
            <a:ext cx="3378693" cy="4614865"/>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1800"/>
              <a:buFont typeface="Avenir Next For Intuit"/>
              <a:buNone/>
              <a:defRPr sz="1800">
                <a:solidFill>
                  <a:schemeClr val="accent1"/>
                </a:solidFill>
              </a:defRPr>
            </a:lvl1pPr>
            <a:lvl2pPr marL="914400" lvl="1" indent="-228600" algn="l">
              <a:lnSpc>
                <a:spcPct val="95000"/>
              </a:lnSpc>
              <a:spcBef>
                <a:spcPts val="400"/>
              </a:spcBef>
              <a:spcAft>
                <a:spcPts val="0"/>
              </a:spcAft>
              <a:buClr>
                <a:srgbClr val="000000"/>
              </a:buClr>
              <a:buSzPts val="1620"/>
              <a:buFont typeface="Avenir Next For Intuit"/>
              <a:buNone/>
              <a:defRPr sz="1800">
                <a:solidFill>
                  <a:srgbClr val="000000"/>
                </a:solidFill>
              </a:defRPr>
            </a:lvl2pPr>
            <a:lvl3pPr marL="1371600" lvl="2" indent="-320039" algn="l">
              <a:lnSpc>
                <a:spcPct val="95000"/>
              </a:lnSpc>
              <a:spcBef>
                <a:spcPts val="400"/>
              </a:spcBef>
              <a:spcAft>
                <a:spcPts val="0"/>
              </a:spcAft>
              <a:buClr>
                <a:srgbClr val="000000"/>
              </a:buClr>
              <a:buSzPts val="1440"/>
              <a:buChar char="•"/>
              <a:defRPr sz="1600">
                <a:solidFill>
                  <a:srgbClr val="000000"/>
                </a:solidFill>
              </a:defRPr>
            </a:lvl3pPr>
            <a:lvl4pPr marL="1828800" lvl="3" indent="-330200" algn="l">
              <a:lnSpc>
                <a:spcPct val="95000"/>
              </a:lnSpc>
              <a:spcBef>
                <a:spcPts val="400"/>
              </a:spcBef>
              <a:spcAft>
                <a:spcPts val="0"/>
              </a:spcAft>
              <a:buClr>
                <a:srgbClr val="000000"/>
              </a:buClr>
              <a:buSzPts val="1600"/>
              <a:buChar char="–"/>
              <a:defRPr sz="1600">
                <a:solidFill>
                  <a:srgbClr val="000000"/>
                </a:solidFill>
              </a:defRPr>
            </a:lvl4pPr>
            <a:lvl5pPr marL="2286000" lvl="4" indent="-228600" algn="l">
              <a:lnSpc>
                <a:spcPct val="108571"/>
              </a:lnSpc>
              <a:spcBef>
                <a:spcPts val="400"/>
              </a:spcBef>
              <a:spcAft>
                <a:spcPts val="0"/>
              </a:spcAft>
              <a:buSzPts val="1260"/>
              <a:buFont typeface="Avenir Next For Intuit"/>
              <a:buNone/>
              <a:defRPr sz="1400">
                <a:solidFill>
                  <a:srgbClr val="000000"/>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665" name="Google Shape;665;p19"/>
          <p:cNvSpPr txBox="1">
            <a:spLocks noGrp="1"/>
          </p:cNvSpPr>
          <p:nvPr>
            <p:ph type="body" idx="2"/>
          </p:nvPr>
        </p:nvSpPr>
        <p:spPr>
          <a:xfrm>
            <a:off x="610447" y="1562100"/>
            <a:ext cx="7240441" cy="46101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rgbClr val="D8D8D8"/>
              </a:buClr>
              <a:buSzPts val="2000"/>
              <a:buFont typeface="Avenir Next For Intuit"/>
              <a:buNone/>
              <a:defRPr sz="2000" b="1">
                <a:solidFill>
                  <a:srgbClr val="D8D8D8"/>
                </a:solidFill>
              </a:defRPr>
            </a:lvl1pPr>
            <a:lvl2pPr marL="914400" lvl="1" indent="-228600" algn="l">
              <a:lnSpc>
                <a:spcPct val="95000"/>
              </a:lnSpc>
              <a:spcBef>
                <a:spcPts val="400"/>
              </a:spcBef>
              <a:spcAft>
                <a:spcPts val="0"/>
              </a:spcAft>
              <a:buClr>
                <a:schemeClr val="lt2"/>
              </a:buClr>
              <a:buSzPts val="1710"/>
              <a:buFont typeface="Avenir Next For Intuit"/>
              <a:buNone/>
              <a:defRPr sz="1900"/>
            </a:lvl2pPr>
            <a:lvl3pPr marL="1371600" lvl="2" indent="-337185" algn="l">
              <a:lnSpc>
                <a:spcPct val="95000"/>
              </a:lnSpc>
              <a:spcBef>
                <a:spcPts val="400"/>
              </a:spcBef>
              <a:spcAft>
                <a:spcPts val="0"/>
              </a:spcAft>
              <a:buClr>
                <a:srgbClr val="000000"/>
              </a:buClr>
              <a:buSzPts val="1710"/>
              <a:buChar char="•"/>
              <a:defRPr sz="1900"/>
            </a:lvl3pPr>
            <a:lvl4pPr marL="1828800" lvl="3" indent="-349250" algn="l">
              <a:lnSpc>
                <a:spcPct val="80000"/>
              </a:lnSpc>
              <a:spcBef>
                <a:spcPts val="400"/>
              </a:spcBef>
              <a:spcAft>
                <a:spcPts val="0"/>
              </a:spcAft>
              <a:buClr>
                <a:srgbClr val="000000"/>
              </a:buClr>
              <a:buSzPts val="1900"/>
              <a:buChar char="–"/>
              <a:defRPr sz="1900"/>
            </a:lvl4pPr>
            <a:lvl5pPr marL="2286000" lvl="4" indent="-228600" algn="l">
              <a:lnSpc>
                <a:spcPct val="101333"/>
              </a:lnSpc>
              <a:spcBef>
                <a:spcPts val="400"/>
              </a:spcBef>
              <a:spcAft>
                <a:spcPts val="0"/>
              </a:spcAft>
              <a:buSzPts val="1350"/>
              <a:buFont typeface="Avenir Next For Intuit"/>
              <a:buNone/>
              <a:defRPr sz="15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666" name="Google Shape;666;p19"/>
          <p:cNvSpPr txBox="1">
            <a:spLocks noGrp="1"/>
          </p:cNvSpPr>
          <p:nvPr>
            <p:ph type="body" idx="3"/>
          </p:nvPr>
        </p:nvSpPr>
        <p:spPr>
          <a:xfrm>
            <a:off x="501173" y="969816"/>
            <a:ext cx="11105416" cy="4572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0"/>
              </a:spcBef>
              <a:spcAft>
                <a:spcPts val="0"/>
              </a:spcAft>
              <a:buClr>
                <a:srgbClr val="686B71"/>
              </a:buClr>
              <a:buSzPts val="2000"/>
              <a:buFont typeface="Avenir Next For Intuit"/>
              <a:buNone/>
              <a:defRPr sz="2000" b="0" i="0">
                <a:solidFill>
                  <a:srgbClr val="686B71"/>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chemeClr val="lt2"/>
              </a:buClr>
              <a:buSzPts val="1440"/>
              <a:buFont typeface="Avenir Next For Intuit"/>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venir Next For Intuit"/>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667" name="Google Shape;667;p19"/>
          <p:cNvSpPr txBox="1">
            <a:spLocks noGrp="1"/>
          </p:cNvSpPr>
          <p:nvPr>
            <p:ph type="title"/>
          </p:nvPr>
        </p:nvSpPr>
        <p:spPr>
          <a:xfrm>
            <a:off x="501174" y="457200"/>
            <a:ext cx="11105418" cy="546731"/>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ubtitle Captioned Visual">
  <p:cSld name="1_Subtitle Captioned Visual">
    <p:spTree>
      <p:nvGrpSpPr>
        <p:cNvPr id="1" name="Shape 668"/>
        <p:cNvGrpSpPr/>
        <p:nvPr/>
      </p:nvGrpSpPr>
      <p:grpSpPr>
        <a:xfrm>
          <a:off x="0" y="0"/>
          <a:ext cx="0" cy="0"/>
          <a:chOff x="0" y="0"/>
          <a:chExt cx="0" cy="0"/>
        </a:xfrm>
      </p:grpSpPr>
      <p:sp>
        <p:nvSpPr>
          <p:cNvPr id="669" name="Google Shape;669;p20"/>
          <p:cNvSpPr txBox="1">
            <a:spLocks noGrp="1"/>
          </p:cNvSpPr>
          <p:nvPr>
            <p:ph type="body" idx="1"/>
          </p:nvPr>
        </p:nvSpPr>
        <p:spPr>
          <a:xfrm>
            <a:off x="529635" y="1562100"/>
            <a:ext cx="3378693" cy="4614865"/>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1800"/>
              <a:buFont typeface="Avenir Next For Intuit"/>
              <a:buNone/>
              <a:defRPr sz="1800">
                <a:solidFill>
                  <a:schemeClr val="accent1"/>
                </a:solidFill>
              </a:defRPr>
            </a:lvl1pPr>
            <a:lvl2pPr marL="914400" lvl="1" indent="-228600" algn="l">
              <a:lnSpc>
                <a:spcPct val="95000"/>
              </a:lnSpc>
              <a:spcBef>
                <a:spcPts val="400"/>
              </a:spcBef>
              <a:spcAft>
                <a:spcPts val="0"/>
              </a:spcAft>
              <a:buClr>
                <a:srgbClr val="000000"/>
              </a:buClr>
              <a:buSzPts val="1620"/>
              <a:buFont typeface="Avenir Next For Intuit"/>
              <a:buNone/>
              <a:defRPr sz="1800">
                <a:solidFill>
                  <a:srgbClr val="000000"/>
                </a:solidFill>
              </a:defRPr>
            </a:lvl2pPr>
            <a:lvl3pPr marL="1371600" lvl="2" indent="-320039" algn="l">
              <a:lnSpc>
                <a:spcPct val="95000"/>
              </a:lnSpc>
              <a:spcBef>
                <a:spcPts val="400"/>
              </a:spcBef>
              <a:spcAft>
                <a:spcPts val="0"/>
              </a:spcAft>
              <a:buClr>
                <a:srgbClr val="000000"/>
              </a:buClr>
              <a:buSzPts val="1440"/>
              <a:buChar char="•"/>
              <a:defRPr sz="1600">
                <a:solidFill>
                  <a:srgbClr val="000000"/>
                </a:solidFill>
              </a:defRPr>
            </a:lvl3pPr>
            <a:lvl4pPr marL="1828800" lvl="3" indent="-330200" algn="l">
              <a:lnSpc>
                <a:spcPct val="95000"/>
              </a:lnSpc>
              <a:spcBef>
                <a:spcPts val="400"/>
              </a:spcBef>
              <a:spcAft>
                <a:spcPts val="0"/>
              </a:spcAft>
              <a:buClr>
                <a:srgbClr val="000000"/>
              </a:buClr>
              <a:buSzPts val="1600"/>
              <a:buChar char="–"/>
              <a:defRPr sz="1600">
                <a:solidFill>
                  <a:srgbClr val="000000"/>
                </a:solidFill>
              </a:defRPr>
            </a:lvl4pPr>
            <a:lvl5pPr marL="2286000" lvl="4" indent="-228600" algn="l">
              <a:lnSpc>
                <a:spcPct val="108571"/>
              </a:lnSpc>
              <a:spcBef>
                <a:spcPts val="400"/>
              </a:spcBef>
              <a:spcAft>
                <a:spcPts val="0"/>
              </a:spcAft>
              <a:buSzPts val="1260"/>
              <a:buFont typeface="Avenir Next For Intuit"/>
              <a:buNone/>
              <a:defRPr sz="1400">
                <a:solidFill>
                  <a:srgbClr val="000000"/>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670" name="Google Shape;670;p20"/>
          <p:cNvSpPr txBox="1">
            <a:spLocks noGrp="1"/>
          </p:cNvSpPr>
          <p:nvPr>
            <p:ph type="body" idx="2"/>
          </p:nvPr>
        </p:nvSpPr>
        <p:spPr>
          <a:xfrm>
            <a:off x="4340372" y="1562100"/>
            <a:ext cx="7240441" cy="46101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rgbClr val="D8D8D8"/>
              </a:buClr>
              <a:buSzPts val="2000"/>
              <a:buFont typeface="Avenir Next For Intuit"/>
              <a:buNone/>
              <a:defRPr sz="2000" b="1">
                <a:solidFill>
                  <a:srgbClr val="D8D8D8"/>
                </a:solidFill>
              </a:defRPr>
            </a:lvl1pPr>
            <a:lvl2pPr marL="914400" lvl="1" indent="-228600" algn="l">
              <a:lnSpc>
                <a:spcPct val="95000"/>
              </a:lnSpc>
              <a:spcBef>
                <a:spcPts val="400"/>
              </a:spcBef>
              <a:spcAft>
                <a:spcPts val="0"/>
              </a:spcAft>
              <a:buClr>
                <a:schemeClr val="lt2"/>
              </a:buClr>
              <a:buSzPts val="1710"/>
              <a:buFont typeface="Avenir Next For Intuit"/>
              <a:buNone/>
              <a:defRPr sz="1900"/>
            </a:lvl2pPr>
            <a:lvl3pPr marL="1371600" lvl="2" indent="-337185" algn="l">
              <a:lnSpc>
                <a:spcPct val="95000"/>
              </a:lnSpc>
              <a:spcBef>
                <a:spcPts val="400"/>
              </a:spcBef>
              <a:spcAft>
                <a:spcPts val="0"/>
              </a:spcAft>
              <a:buClr>
                <a:srgbClr val="000000"/>
              </a:buClr>
              <a:buSzPts val="1710"/>
              <a:buChar char="•"/>
              <a:defRPr sz="1900"/>
            </a:lvl3pPr>
            <a:lvl4pPr marL="1828800" lvl="3" indent="-349250" algn="l">
              <a:lnSpc>
                <a:spcPct val="80000"/>
              </a:lnSpc>
              <a:spcBef>
                <a:spcPts val="400"/>
              </a:spcBef>
              <a:spcAft>
                <a:spcPts val="0"/>
              </a:spcAft>
              <a:buClr>
                <a:srgbClr val="000000"/>
              </a:buClr>
              <a:buSzPts val="1900"/>
              <a:buChar char="–"/>
              <a:defRPr sz="1900"/>
            </a:lvl4pPr>
            <a:lvl5pPr marL="2286000" lvl="4" indent="-228600" algn="l">
              <a:lnSpc>
                <a:spcPct val="101333"/>
              </a:lnSpc>
              <a:spcBef>
                <a:spcPts val="400"/>
              </a:spcBef>
              <a:spcAft>
                <a:spcPts val="0"/>
              </a:spcAft>
              <a:buSzPts val="1350"/>
              <a:buFont typeface="Avenir Next For Intuit"/>
              <a:buNone/>
              <a:defRPr sz="15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671" name="Google Shape;671;p20"/>
          <p:cNvSpPr txBox="1">
            <a:spLocks noGrp="1"/>
          </p:cNvSpPr>
          <p:nvPr>
            <p:ph type="body" idx="3"/>
          </p:nvPr>
        </p:nvSpPr>
        <p:spPr>
          <a:xfrm>
            <a:off x="501173" y="969816"/>
            <a:ext cx="11105416" cy="4572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0"/>
              </a:spcBef>
              <a:spcAft>
                <a:spcPts val="0"/>
              </a:spcAft>
              <a:buClr>
                <a:srgbClr val="686B71"/>
              </a:buClr>
              <a:buSzPts val="2000"/>
              <a:buFont typeface="Avenir Next For Intuit"/>
              <a:buNone/>
              <a:defRPr sz="2000" b="0" i="0">
                <a:solidFill>
                  <a:srgbClr val="686B71"/>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chemeClr val="lt2"/>
              </a:buClr>
              <a:buSzPts val="1440"/>
              <a:buFont typeface="Avenir Next For Intuit"/>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venir Next For Intuit"/>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672" name="Google Shape;672;p20"/>
          <p:cNvSpPr txBox="1">
            <a:spLocks noGrp="1"/>
          </p:cNvSpPr>
          <p:nvPr>
            <p:ph type="title"/>
          </p:nvPr>
        </p:nvSpPr>
        <p:spPr>
          <a:xfrm>
            <a:off x="501174" y="457200"/>
            <a:ext cx="11105418" cy="546731"/>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21715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Divider - Light Blue">
  <p:cSld name="Divider - Light Blue">
    <p:bg>
      <p:bgPr>
        <a:solidFill>
          <a:srgbClr val="0077C5"/>
        </a:solidFill>
        <a:effectLst/>
      </p:bgPr>
    </p:bg>
    <p:spTree>
      <p:nvGrpSpPr>
        <p:cNvPr id="1" name="Shape 1119"/>
        <p:cNvGrpSpPr/>
        <p:nvPr/>
      </p:nvGrpSpPr>
      <p:grpSpPr>
        <a:xfrm>
          <a:off x="0" y="0"/>
          <a:ext cx="0" cy="0"/>
          <a:chOff x="0" y="0"/>
          <a:chExt cx="0" cy="0"/>
        </a:xfrm>
      </p:grpSpPr>
      <p:sp>
        <p:nvSpPr>
          <p:cNvPr id="1120" name="Google Shape;1120;p24"/>
          <p:cNvSpPr txBox="1">
            <a:spLocks noGrp="1"/>
          </p:cNvSpPr>
          <p:nvPr>
            <p:ph type="title"/>
          </p:nvPr>
        </p:nvSpPr>
        <p:spPr>
          <a:xfrm>
            <a:off x="506253" y="2746962"/>
            <a:ext cx="10977029" cy="1355144"/>
          </a:xfrm>
          <a:prstGeom prst="rect">
            <a:avLst/>
          </a:prstGeom>
          <a:noFill/>
          <a:ln>
            <a:noFill/>
          </a:ln>
        </p:spPr>
        <p:txBody>
          <a:bodyPr spcFirstLastPara="1" wrap="square" lIns="91400" tIns="45700" rIns="91400" bIns="45700" anchor="ctr" anchorCtr="0">
            <a:noAutofit/>
          </a:bodyPr>
          <a:lstStyle>
            <a:lvl1pPr lvl="0" algn="l">
              <a:lnSpc>
                <a:spcPct val="90000"/>
              </a:lnSpc>
              <a:spcBef>
                <a:spcPts val="0"/>
              </a:spcBef>
              <a:spcAft>
                <a:spcPts val="0"/>
              </a:spcAft>
              <a:buClr>
                <a:schemeClr val="lt1"/>
              </a:buClr>
              <a:buSzPts val="6000"/>
              <a:buFont typeface="Avenir Next For Intuit"/>
              <a:buNone/>
              <a:defRPr sz="6000" b="1" i="0" cap="none">
                <a:solidFill>
                  <a:schemeClr val="lt1"/>
                </a:solidFill>
                <a:latin typeface="Avenir Next For Intuit"/>
                <a:ea typeface="Avenir Next For Intuit"/>
                <a:cs typeface="Avenir Next For Intuit"/>
                <a:sym typeface="Avenir Next For Intui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121" name="Google Shape;1121;p24"/>
          <p:cNvGrpSpPr/>
          <p:nvPr/>
        </p:nvGrpSpPr>
        <p:grpSpPr>
          <a:xfrm>
            <a:off x="608013" y="-385012"/>
            <a:ext cx="10977033" cy="340561"/>
            <a:chOff x="641881" y="-847090"/>
            <a:chExt cx="10917765" cy="800100"/>
          </a:xfrm>
        </p:grpSpPr>
        <p:grpSp>
          <p:nvGrpSpPr>
            <p:cNvPr id="1122" name="Google Shape;1122;p24"/>
            <p:cNvGrpSpPr/>
            <p:nvPr/>
          </p:nvGrpSpPr>
          <p:grpSpPr>
            <a:xfrm>
              <a:off x="1423636" y="-847090"/>
              <a:ext cx="139700" cy="800100"/>
              <a:chOff x="1416580" y="455930"/>
              <a:chExt cx="139700" cy="800100"/>
            </a:xfrm>
          </p:grpSpPr>
          <p:cxnSp>
            <p:nvCxnSpPr>
              <p:cNvPr id="1123" name="Google Shape;1123;p24"/>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24" name="Google Shape;1124;p24"/>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25" name="Google Shape;1125;p24"/>
            <p:cNvGrpSpPr/>
            <p:nvPr/>
          </p:nvGrpSpPr>
          <p:grpSpPr>
            <a:xfrm>
              <a:off x="2345091" y="-847090"/>
              <a:ext cx="139700" cy="800100"/>
              <a:chOff x="2339446" y="455930"/>
              <a:chExt cx="139700" cy="800100"/>
            </a:xfrm>
          </p:grpSpPr>
          <p:cxnSp>
            <p:nvCxnSpPr>
              <p:cNvPr id="1126" name="Google Shape;1126;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27" name="Google Shape;1127;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28" name="Google Shape;1128;p24"/>
            <p:cNvGrpSpPr/>
            <p:nvPr/>
          </p:nvGrpSpPr>
          <p:grpSpPr>
            <a:xfrm>
              <a:off x="3266546" y="-847090"/>
              <a:ext cx="139700" cy="800100"/>
              <a:chOff x="2339446" y="455930"/>
              <a:chExt cx="139700" cy="800100"/>
            </a:xfrm>
          </p:grpSpPr>
          <p:cxnSp>
            <p:nvCxnSpPr>
              <p:cNvPr id="1129" name="Google Shape;1129;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30" name="Google Shape;1130;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31" name="Google Shape;1131;p24"/>
            <p:cNvGrpSpPr/>
            <p:nvPr/>
          </p:nvGrpSpPr>
          <p:grpSpPr>
            <a:xfrm>
              <a:off x="4188001" y="-847090"/>
              <a:ext cx="139700" cy="800100"/>
              <a:chOff x="2339446" y="455930"/>
              <a:chExt cx="139700" cy="800100"/>
            </a:xfrm>
          </p:grpSpPr>
          <p:cxnSp>
            <p:nvCxnSpPr>
              <p:cNvPr id="1132" name="Google Shape;1132;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33" name="Google Shape;1133;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34" name="Google Shape;1134;p24"/>
            <p:cNvGrpSpPr/>
            <p:nvPr/>
          </p:nvGrpSpPr>
          <p:grpSpPr>
            <a:xfrm>
              <a:off x="5109456" y="-847090"/>
              <a:ext cx="139700" cy="800100"/>
              <a:chOff x="2339446" y="455930"/>
              <a:chExt cx="139700" cy="800100"/>
            </a:xfrm>
          </p:grpSpPr>
          <p:cxnSp>
            <p:nvCxnSpPr>
              <p:cNvPr id="1135" name="Google Shape;1135;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36" name="Google Shape;1136;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37" name="Google Shape;1137;p24"/>
            <p:cNvGrpSpPr/>
            <p:nvPr/>
          </p:nvGrpSpPr>
          <p:grpSpPr>
            <a:xfrm>
              <a:off x="6030911" y="-847090"/>
              <a:ext cx="139700" cy="800100"/>
              <a:chOff x="2339446" y="455930"/>
              <a:chExt cx="139700" cy="800100"/>
            </a:xfrm>
          </p:grpSpPr>
          <p:cxnSp>
            <p:nvCxnSpPr>
              <p:cNvPr id="1138" name="Google Shape;1138;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39" name="Google Shape;1139;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40" name="Google Shape;1140;p24"/>
            <p:cNvGrpSpPr/>
            <p:nvPr/>
          </p:nvGrpSpPr>
          <p:grpSpPr>
            <a:xfrm>
              <a:off x="6952366" y="-847090"/>
              <a:ext cx="139700" cy="800100"/>
              <a:chOff x="2339446" y="455930"/>
              <a:chExt cx="139700" cy="800100"/>
            </a:xfrm>
          </p:grpSpPr>
          <p:cxnSp>
            <p:nvCxnSpPr>
              <p:cNvPr id="1141" name="Google Shape;1141;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42" name="Google Shape;1142;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43" name="Google Shape;1143;p24"/>
            <p:cNvGrpSpPr/>
            <p:nvPr/>
          </p:nvGrpSpPr>
          <p:grpSpPr>
            <a:xfrm>
              <a:off x="7873821" y="-847090"/>
              <a:ext cx="139700" cy="800100"/>
              <a:chOff x="2339446" y="455930"/>
              <a:chExt cx="139700" cy="800100"/>
            </a:xfrm>
          </p:grpSpPr>
          <p:cxnSp>
            <p:nvCxnSpPr>
              <p:cNvPr id="1144" name="Google Shape;1144;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45" name="Google Shape;1145;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46" name="Google Shape;1146;p24"/>
            <p:cNvGrpSpPr/>
            <p:nvPr/>
          </p:nvGrpSpPr>
          <p:grpSpPr>
            <a:xfrm>
              <a:off x="8795276" y="-847090"/>
              <a:ext cx="139700" cy="800100"/>
              <a:chOff x="2339446" y="455930"/>
              <a:chExt cx="139700" cy="800100"/>
            </a:xfrm>
          </p:grpSpPr>
          <p:cxnSp>
            <p:nvCxnSpPr>
              <p:cNvPr id="1147" name="Google Shape;1147;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48" name="Google Shape;1148;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49" name="Google Shape;1149;p24"/>
            <p:cNvGrpSpPr/>
            <p:nvPr/>
          </p:nvGrpSpPr>
          <p:grpSpPr>
            <a:xfrm>
              <a:off x="9716731" y="-847090"/>
              <a:ext cx="139700" cy="800100"/>
              <a:chOff x="2339446" y="455930"/>
              <a:chExt cx="139700" cy="800100"/>
            </a:xfrm>
          </p:grpSpPr>
          <p:cxnSp>
            <p:nvCxnSpPr>
              <p:cNvPr id="1150" name="Google Shape;1150;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51" name="Google Shape;1151;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52" name="Google Shape;1152;p24"/>
            <p:cNvGrpSpPr/>
            <p:nvPr/>
          </p:nvGrpSpPr>
          <p:grpSpPr>
            <a:xfrm>
              <a:off x="10638186" y="-847090"/>
              <a:ext cx="139700" cy="800100"/>
              <a:chOff x="2339446" y="455930"/>
              <a:chExt cx="139700" cy="800100"/>
            </a:xfrm>
          </p:grpSpPr>
          <p:cxnSp>
            <p:nvCxnSpPr>
              <p:cNvPr id="1153" name="Google Shape;1153;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54" name="Google Shape;1154;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155" name="Google Shape;1155;p24"/>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156" name="Google Shape;1156;p24"/>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57" name="Google Shape;1157;p24"/>
          <p:cNvGrpSpPr/>
          <p:nvPr/>
        </p:nvGrpSpPr>
        <p:grpSpPr>
          <a:xfrm>
            <a:off x="608013" y="6946900"/>
            <a:ext cx="10977033" cy="340569"/>
            <a:chOff x="641881" y="-847090"/>
            <a:chExt cx="10917765" cy="800100"/>
          </a:xfrm>
        </p:grpSpPr>
        <p:grpSp>
          <p:nvGrpSpPr>
            <p:cNvPr id="1158" name="Google Shape;1158;p24"/>
            <p:cNvGrpSpPr/>
            <p:nvPr/>
          </p:nvGrpSpPr>
          <p:grpSpPr>
            <a:xfrm>
              <a:off x="1423636" y="-847090"/>
              <a:ext cx="139700" cy="800100"/>
              <a:chOff x="1416580" y="455930"/>
              <a:chExt cx="139700" cy="800100"/>
            </a:xfrm>
          </p:grpSpPr>
          <p:cxnSp>
            <p:nvCxnSpPr>
              <p:cNvPr id="1159" name="Google Shape;1159;p24"/>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60" name="Google Shape;1160;p24"/>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61" name="Google Shape;1161;p24"/>
            <p:cNvGrpSpPr/>
            <p:nvPr/>
          </p:nvGrpSpPr>
          <p:grpSpPr>
            <a:xfrm>
              <a:off x="2345091" y="-847090"/>
              <a:ext cx="139700" cy="800100"/>
              <a:chOff x="2339446" y="455930"/>
              <a:chExt cx="139700" cy="800100"/>
            </a:xfrm>
          </p:grpSpPr>
          <p:cxnSp>
            <p:nvCxnSpPr>
              <p:cNvPr id="1162" name="Google Shape;1162;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63" name="Google Shape;1163;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64" name="Google Shape;1164;p24"/>
            <p:cNvGrpSpPr/>
            <p:nvPr/>
          </p:nvGrpSpPr>
          <p:grpSpPr>
            <a:xfrm>
              <a:off x="3266546" y="-847090"/>
              <a:ext cx="139700" cy="800100"/>
              <a:chOff x="2339446" y="455930"/>
              <a:chExt cx="139700" cy="800100"/>
            </a:xfrm>
          </p:grpSpPr>
          <p:cxnSp>
            <p:nvCxnSpPr>
              <p:cNvPr id="1165" name="Google Shape;1165;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66" name="Google Shape;1166;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67" name="Google Shape;1167;p24"/>
            <p:cNvGrpSpPr/>
            <p:nvPr/>
          </p:nvGrpSpPr>
          <p:grpSpPr>
            <a:xfrm>
              <a:off x="4188001" y="-847090"/>
              <a:ext cx="139700" cy="800100"/>
              <a:chOff x="2339446" y="455930"/>
              <a:chExt cx="139700" cy="800100"/>
            </a:xfrm>
          </p:grpSpPr>
          <p:cxnSp>
            <p:nvCxnSpPr>
              <p:cNvPr id="1168" name="Google Shape;1168;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69" name="Google Shape;1169;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70" name="Google Shape;1170;p24"/>
            <p:cNvGrpSpPr/>
            <p:nvPr/>
          </p:nvGrpSpPr>
          <p:grpSpPr>
            <a:xfrm>
              <a:off x="5109456" y="-847090"/>
              <a:ext cx="139700" cy="800100"/>
              <a:chOff x="2339446" y="455930"/>
              <a:chExt cx="139700" cy="800100"/>
            </a:xfrm>
          </p:grpSpPr>
          <p:cxnSp>
            <p:nvCxnSpPr>
              <p:cNvPr id="1171" name="Google Shape;1171;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72" name="Google Shape;1172;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73" name="Google Shape;1173;p24"/>
            <p:cNvGrpSpPr/>
            <p:nvPr/>
          </p:nvGrpSpPr>
          <p:grpSpPr>
            <a:xfrm>
              <a:off x="6030911" y="-847090"/>
              <a:ext cx="139700" cy="800100"/>
              <a:chOff x="2339446" y="455930"/>
              <a:chExt cx="139700" cy="800100"/>
            </a:xfrm>
          </p:grpSpPr>
          <p:cxnSp>
            <p:nvCxnSpPr>
              <p:cNvPr id="1174" name="Google Shape;1174;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75" name="Google Shape;1175;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76" name="Google Shape;1176;p24"/>
            <p:cNvGrpSpPr/>
            <p:nvPr/>
          </p:nvGrpSpPr>
          <p:grpSpPr>
            <a:xfrm>
              <a:off x="6952366" y="-847090"/>
              <a:ext cx="139700" cy="800100"/>
              <a:chOff x="2339446" y="455930"/>
              <a:chExt cx="139700" cy="800100"/>
            </a:xfrm>
          </p:grpSpPr>
          <p:cxnSp>
            <p:nvCxnSpPr>
              <p:cNvPr id="1177" name="Google Shape;1177;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78" name="Google Shape;1178;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79" name="Google Shape;1179;p24"/>
            <p:cNvGrpSpPr/>
            <p:nvPr/>
          </p:nvGrpSpPr>
          <p:grpSpPr>
            <a:xfrm>
              <a:off x="7873821" y="-847090"/>
              <a:ext cx="139700" cy="800100"/>
              <a:chOff x="2339446" y="455930"/>
              <a:chExt cx="139700" cy="800100"/>
            </a:xfrm>
          </p:grpSpPr>
          <p:cxnSp>
            <p:nvCxnSpPr>
              <p:cNvPr id="1180" name="Google Shape;1180;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81" name="Google Shape;1181;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82" name="Google Shape;1182;p24"/>
            <p:cNvGrpSpPr/>
            <p:nvPr/>
          </p:nvGrpSpPr>
          <p:grpSpPr>
            <a:xfrm>
              <a:off x="8795276" y="-847090"/>
              <a:ext cx="139700" cy="800100"/>
              <a:chOff x="2339446" y="455930"/>
              <a:chExt cx="139700" cy="800100"/>
            </a:xfrm>
          </p:grpSpPr>
          <p:cxnSp>
            <p:nvCxnSpPr>
              <p:cNvPr id="1183" name="Google Shape;1183;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84" name="Google Shape;1184;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85" name="Google Shape;1185;p24"/>
            <p:cNvGrpSpPr/>
            <p:nvPr/>
          </p:nvGrpSpPr>
          <p:grpSpPr>
            <a:xfrm>
              <a:off x="9716731" y="-847090"/>
              <a:ext cx="139700" cy="800100"/>
              <a:chOff x="2339446" y="455930"/>
              <a:chExt cx="139700" cy="800100"/>
            </a:xfrm>
          </p:grpSpPr>
          <p:cxnSp>
            <p:nvCxnSpPr>
              <p:cNvPr id="1186" name="Google Shape;1186;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87" name="Google Shape;1187;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88" name="Google Shape;1188;p24"/>
            <p:cNvGrpSpPr/>
            <p:nvPr/>
          </p:nvGrpSpPr>
          <p:grpSpPr>
            <a:xfrm>
              <a:off x="10638186" y="-847090"/>
              <a:ext cx="139700" cy="800100"/>
              <a:chOff x="2339446" y="455930"/>
              <a:chExt cx="139700" cy="800100"/>
            </a:xfrm>
          </p:grpSpPr>
          <p:cxnSp>
            <p:nvCxnSpPr>
              <p:cNvPr id="1189" name="Google Shape;1189;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90" name="Google Shape;1190;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191" name="Google Shape;1191;p24"/>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192" name="Google Shape;1192;p24"/>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93" name="Google Shape;1193;p24"/>
          <p:cNvGrpSpPr/>
          <p:nvPr/>
        </p:nvGrpSpPr>
        <p:grpSpPr>
          <a:xfrm>
            <a:off x="-470034" y="647702"/>
            <a:ext cx="409074" cy="5524498"/>
            <a:chOff x="-718551" y="647702"/>
            <a:chExt cx="645590" cy="5524498"/>
          </a:xfrm>
        </p:grpSpPr>
        <p:grpSp>
          <p:nvGrpSpPr>
            <p:cNvPr id="1194" name="Google Shape;1194;p24"/>
            <p:cNvGrpSpPr/>
            <p:nvPr/>
          </p:nvGrpSpPr>
          <p:grpSpPr>
            <a:xfrm rot="-5400000">
              <a:off x="-421361" y="5495957"/>
              <a:ext cx="70690" cy="626110"/>
              <a:chOff x="1416580" y="455930"/>
              <a:chExt cx="139700" cy="800100"/>
            </a:xfrm>
          </p:grpSpPr>
          <p:cxnSp>
            <p:nvCxnSpPr>
              <p:cNvPr id="1195" name="Google Shape;1195;p24"/>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96" name="Google Shape;1196;p24"/>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97" name="Google Shape;1197;p24"/>
            <p:cNvGrpSpPr/>
            <p:nvPr/>
          </p:nvGrpSpPr>
          <p:grpSpPr>
            <a:xfrm rot="-5400000">
              <a:off x="-440841" y="5020380"/>
              <a:ext cx="70690" cy="626110"/>
              <a:chOff x="2339446" y="455930"/>
              <a:chExt cx="139700" cy="800100"/>
            </a:xfrm>
          </p:grpSpPr>
          <p:cxnSp>
            <p:nvCxnSpPr>
              <p:cNvPr id="1198" name="Google Shape;1198;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99" name="Google Shape;1199;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00" name="Google Shape;1200;p24"/>
            <p:cNvGrpSpPr/>
            <p:nvPr/>
          </p:nvGrpSpPr>
          <p:grpSpPr>
            <a:xfrm rot="-5400000">
              <a:off x="-440841" y="4544801"/>
              <a:ext cx="70690" cy="626110"/>
              <a:chOff x="2339446" y="455930"/>
              <a:chExt cx="139700" cy="800100"/>
            </a:xfrm>
          </p:grpSpPr>
          <p:cxnSp>
            <p:nvCxnSpPr>
              <p:cNvPr id="1201" name="Google Shape;1201;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02" name="Google Shape;1202;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03" name="Google Shape;1203;p24"/>
            <p:cNvGrpSpPr/>
            <p:nvPr/>
          </p:nvGrpSpPr>
          <p:grpSpPr>
            <a:xfrm rot="-5400000">
              <a:off x="-440841" y="4069222"/>
              <a:ext cx="70690" cy="626110"/>
              <a:chOff x="2339446" y="455930"/>
              <a:chExt cx="139700" cy="800100"/>
            </a:xfrm>
          </p:grpSpPr>
          <p:cxnSp>
            <p:nvCxnSpPr>
              <p:cNvPr id="1204" name="Google Shape;1204;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05" name="Google Shape;1205;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06" name="Google Shape;1206;p24"/>
            <p:cNvGrpSpPr/>
            <p:nvPr/>
          </p:nvGrpSpPr>
          <p:grpSpPr>
            <a:xfrm rot="-5400000">
              <a:off x="-440841" y="3593643"/>
              <a:ext cx="70690" cy="626110"/>
              <a:chOff x="2339446" y="455930"/>
              <a:chExt cx="139700" cy="800100"/>
            </a:xfrm>
          </p:grpSpPr>
          <p:cxnSp>
            <p:nvCxnSpPr>
              <p:cNvPr id="1207" name="Google Shape;1207;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08" name="Google Shape;1208;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09" name="Google Shape;1209;p24"/>
            <p:cNvGrpSpPr/>
            <p:nvPr/>
          </p:nvGrpSpPr>
          <p:grpSpPr>
            <a:xfrm rot="-5400000">
              <a:off x="-440841" y="3118064"/>
              <a:ext cx="70690" cy="626110"/>
              <a:chOff x="2339446" y="455930"/>
              <a:chExt cx="139700" cy="800100"/>
            </a:xfrm>
          </p:grpSpPr>
          <p:cxnSp>
            <p:nvCxnSpPr>
              <p:cNvPr id="1210" name="Google Shape;1210;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11" name="Google Shape;1211;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12" name="Google Shape;1212;p24"/>
            <p:cNvGrpSpPr/>
            <p:nvPr/>
          </p:nvGrpSpPr>
          <p:grpSpPr>
            <a:xfrm rot="-5400000">
              <a:off x="-440841" y="2642485"/>
              <a:ext cx="70690" cy="626110"/>
              <a:chOff x="2339446" y="455930"/>
              <a:chExt cx="139700" cy="800100"/>
            </a:xfrm>
          </p:grpSpPr>
          <p:cxnSp>
            <p:nvCxnSpPr>
              <p:cNvPr id="1213" name="Google Shape;1213;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14" name="Google Shape;1214;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15" name="Google Shape;1215;p24"/>
            <p:cNvGrpSpPr/>
            <p:nvPr/>
          </p:nvGrpSpPr>
          <p:grpSpPr>
            <a:xfrm rot="-5400000">
              <a:off x="-440841" y="2166906"/>
              <a:ext cx="70690" cy="626110"/>
              <a:chOff x="2339446" y="455930"/>
              <a:chExt cx="139700" cy="800100"/>
            </a:xfrm>
          </p:grpSpPr>
          <p:cxnSp>
            <p:nvCxnSpPr>
              <p:cNvPr id="1216" name="Google Shape;1216;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17" name="Google Shape;1217;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18" name="Google Shape;1218;p24"/>
            <p:cNvGrpSpPr/>
            <p:nvPr/>
          </p:nvGrpSpPr>
          <p:grpSpPr>
            <a:xfrm rot="-5400000">
              <a:off x="-440841" y="1691327"/>
              <a:ext cx="70690" cy="626110"/>
              <a:chOff x="2339446" y="455930"/>
              <a:chExt cx="139700" cy="800100"/>
            </a:xfrm>
          </p:grpSpPr>
          <p:cxnSp>
            <p:nvCxnSpPr>
              <p:cNvPr id="1219" name="Google Shape;1219;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20" name="Google Shape;1220;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21" name="Google Shape;1221;p24"/>
            <p:cNvGrpSpPr/>
            <p:nvPr/>
          </p:nvGrpSpPr>
          <p:grpSpPr>
            <a:xfrm rot="-5400000">
              <a:off x="-440841" y="1215748"/>
              <a:ext cx="70690" cy="626110"/>
              <a:chOff x="2339446" y="455930"/>
              <a:chExt cx="139700" cy="800100"/>
            </a:xfrm>
          </p:grpSpPr>
          <p:cxnSp>
            <p:nvCxnSpPr>
              <p:cNvPr id="1222" name="Google Shape;1222;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23" name="Google Shape;1223;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24" name="Google Shape;1224;p24"/>
            <p:cNvGrpSpPr/>
            <p:nvPr/>
          </p:nvGrpSpPr>
          <p:grpSpPr>
            <a:xfrm rot="-5400000">
              <a:off x="-440840" y="740169"/>
              <a:ext cx="70690" cy="626110"/>
              <a:chOff x="2339446" y="455930"/>
              <a:chExt cx="139700" cy="800100"/>
            </a:xfrm>
          </p:grpSpPr>
          <p:cxnSp>
            <p:nvCxnSpPr>
              <p:cNvPr id="1225" name="Google Shape;1225;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26" name="Google Shape;1226;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227" name="Google Shape;1227;p24"/>
            <p:cNvCxnSpPr/>
            <p:nvPr/>
          </p:nvCxnSpPr>
          <p:spPr>
            <a:xfrm rot="10800000">
              <a:off x="-405496" y="334647"/>
              <a:ext cx="0" cy="626110"/>
            </a:xfrm>
            <a:prstGeom prst="straightConnector1">
              <a:avLst/>
            </a:prstGeom>
            <a:noFill/>
            <a:ln w="12700" cap="flat" cmpd="sng">
              <a:solidFill>
                <a:schemeClr val="dk2"/>
              </a:solidFill>
              <a:prstDash val="solid"/>
              <a:round/>
              <a:headEnd type="none" w="sm" len="sm"/>
              <a:tailEnd type="none" w="sm" len="sm"/>
            </a:ln>
          </p:spPr>
        </p:cxnSp>
        <p:cxnSp>
          <p:nvCxnSpPr>
            <p:cNvPr id="1228" name="Google Shape;1228;p24"/>
            <p:cNvCxnSpPr/>
            <p:nvPr/>
          </p:nvCxnSpPr>
          <p:spPr>
            <a:xfrm rot="10800000">
              <a:off x="-405496" y="5859145"/>
              <a:ext cx="0" cy="626110"/>
            </a:xfrm>
            <a:prstGeom prst="straightConnector1">
              <a:avLst/>
            </a:prstGeom>
            <a:noFill/>
            <a:ln w="12700" cap="flat" cmpd="sng">
              <a:solidFill>
                <a:schemeClr val="dk2"/>
              </a:solidFill>
              <a:prstDash val="solid"/>
              <a:round/>
              <a:headEnd type="none" w="sm" len="sm"/>
              <a:tailEnd type="none" w="sm" len="sm"/>
            </a:ln>
          </p:spPr>
        </p:cxnSp>
      </p:grpSp>
      <p:grpSp>
        <p:nvGrpSpPr>
          <p:cNvPr id="1229" name="Google Shape;1229;p24"/>
          <p:cNvGrpSpPr/>
          <p:nvPr/>
        </p:nvGrpSpPr>
        <p:grpSpPr>
          <a:xfrm>
            <a:off x="12303182" y="647702"/>
            <a:ext cx="402165" cy="5524498"/>
            <a:chOff x="-718551" y="647702"/>
            <a:chExt cx="645590" cy="5524498"/>
          </a:xfrm>
        </p:grpSpPr>
        <p:grpSp>
          <p:nvGrpSpPr>
            <p:cNvPr id="1230" name="Google Shape;1230;p24"/>
            <p:cNvGrpSpPr/>
            <p:nvPr/>
          </p:nvGrpSpPr>
          <p:grpSpPr>
            <a:xfrm rot="-5400000">
              <a:off x="-421361" y="5495957"/>
              <a:ext cx="70690" cy="626110"/>
              <a:chOff x="1416580" y="455930"/>
              <a:chExt cx="139700" cy="800100"/>
            </a:xfrm>
          </p:grpSpPr>
          <p:cxnSp>
            <p:nvCxnSpPr>
              <p:cNvPr id="1231" name="Google Shape;1231;p24"/>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32" name="Google Shape;1232;p24"/>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33" name="Google Shape;1233;p24"/>
            <p:cNvGrpSpPr/>
            <p:nvPr/>
          </p:nvGrpSpPr>
          <p:grpSpPr>
            <a:xfrm rot="-5400000">
              <a:off x="-440841" y="5020380"/>
              <a:ext cx="70690" cy="626110"/>
              <a:chOff x="2339446" y="455930"/>
              <a:chExt cx="139700" cy="800100"/>
            </a:xfrm>
          </p:grpSpPr>
          <p:cxnSp>
            <p:nvCxnSpPr>
              <p:cNvPr id="1234" name="Google Shape;1234;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35" name="Google Shape;1235;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36" name="Google Shape;1236;p24"/>
            <p:cNvGrpSpPr/>
            <p:nvPr/>
          </p:nvGrpSpPr>
          <p:grpSpPr>
            <a:xfrm rot="-5400000">
              <a:off x="-440841" y="4544801"/>
              <a:ext cx="70690" cy="626110"/>
              <a:chOff x="2339446" y="455930"/>
              <a:chExt cx="139700" cy="800100"/>
            </a:xfrm>
          </p:grpSpPr>
          <p:cxnSp>
            <p:nvCxnSpPr>
              <p:cNvPr id="1237" name="Google Shape;1237;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38" name="Google Shape;1238;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39" name="Google Shape;1239;p24"/>
            <p:cNvGrpSpPr/>
            <p:nvPr/>
          </p:nvGrpSpPr>
          <p:grpSpPr>
            <a:xfrm rot="-5400000">
              <a:off x="-440841" y="4069222"/>
              <a:ext cx="70690" cy="626110"/>
              <a:chOff x="2339446" y="455930"/>
              <a:chExt cx="139700" cy="800100"/>
            </a:xfrm>
          </p:grpSpPr>
          <p:cxnSp>
            <p:nvCxnSpPr>
              <p:cNvPr id="1240" name="Google Shape;1240;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41" name="Google Shape;1241;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42" name="Google Shape;1242;p24"/>
            <p:cNvGrpSpPr/>
            <p:nvPr/>
          </p:nvGrpSpPr>
          <p:grpSpPr>
            <a:xfrm rot="-5400000">
              <a:off x="-440841" y="3593643"/>
              <a:ext cx="70690" cy="626110"/>
              <a:chOff x="2339446" y="455930"/>
              <a:chExt cx="139700" cy="800100"/>
            </a:xfrm>
          </p:grpSpPr>
          <p:cxnSp>
            <p:nvCxnSpPr>
              <p:cNvPr id="1243" name="Google Shape;1243;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44" name="Google Shape;1244;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45" name="Google Shape;1245;p24"/>
            <p:cNvGrpSpPr/>
            <p:nvPr/>
          </p:nvGrpSpPr>
          <p:grpSpPr>
            <a:xfrm rot="-5400000">
              <a:off x="-440841" y="3118064"/>
              <a:ext cx="70690" cy="626110"/>
              <a:chOff x="2339446" y="455930"/>
              <a:chExt cx="139700" cy="800100"/>
            </a:xfrm>
          </p:grpSpPr>
          <p:cxnSp>
            <p:nvCxnSpPr>
              <p:cNvPr id="1246" name="Google Shape;1246;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47" name="Google Shape;1247;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48" name="Google Shape;1248;p24"/>
            <p:cNvGrpSpPr/>
            <p:nvPr/>
          </p:nvGrpSpPr>
          <p:grpSpPr>
            <a:xfrm rot="-5400000">
              <a:off x="-440841" y="2642485"/>
              <a:ext cx="70690" cy="626110"/>
              <a:chOff x="2339446" y="455930"/>
              <a:chExt cx="139700" cy="800100"/>
            </a:xfrm>
          </p:grpSpPr>
          <p:cxnSp>
            <p:nvCxnSpPr>
              <p:cNvPr id="1249" name="Google Shape;1249;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50" name="Google Shape;1250;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51" name="Google Shape;1251;p24"/>
            <p:cNvGrpSpPr/>
            <p:nvPr/>
          </p:nvGrpSpPr>
          <p:grpSpPr>
            <a:xfrm rot="-5400000">
              <a:off x="-440841" y="2166906"/>
              <a:ext cx="70690" cy="626110"/>
              <a:chOff x="2339446" y="455930"/>
              <a:chExt cx="139700" cy="800100"/>
            </a:xfrm>
          </p:grpSpPr>
          <p:cxnSp>
            <p:nvCxnSpPr>
              <p:cNvPr id="1252" name="Google Shape;1252;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53" name="Google Shape;1253;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54" name="Google Shape;1254;p24"/>
            <p:cNvGrpSpPr/>
            <p:nvPr/>
          </p:nvGrpSpPr>
          <p:grpSpPr>
            <a:xfrm rot="-5400000">
              <a:off x="-440841" y="1691327"/>
              <a:ext cx="70690" cy="626110"/>
              <a:chOff x="2339446" y="455930"/>
              <a:chExt cx="139700" cy="800100"/>
            </a:xfrm>
          </p:grpSpPr>
          <p:cxnSp>
            <p:nvCxnSpPr>
              <p:cNvPr id="1255" name="Google Shape;1255;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56" name="Google Shape;1256;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57" name="Google Shape;1257;p24"/>
            <p:cNvGrpSpPr/>
            <p:nvPr/>
          </p:nvGrpSpPr>
          <p:grpSpPr>
            <a:xfrm rot="-5400000">
              <a:off x="-440841" y="1215748"/>
              <a:ext cx="70690" cy="626110"/>
              <a:chOff x="2339446" y="455930"/>
              <a:chExt cx="139700" cy="800100"/>
            </a:xfrm>
          </p:grpSpPr>
          <p:cxnSp>
            <p:nvCxnSpPr>
              <p:cNvPr id="1258" name="Google Shape;1258;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59" name="Google Shape;1259;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60" name="Google Shape;1260;p24"/>
            <p:cNvGrpSpPr/>
            <p:nvPr/>
          </p:nvGrpSpPr>
          <p:grpSpPr>
            <a:xfrm rot="-5400000">
              <a:off x="-440840" y="740169"/>
              <a:ext cx="70690" cy="626110"/>
              <a:chOff x="2339446" y="455930"/>
              <a:chExt cx="139700" cy="800100"/>
            </a:xfrm>
          </p:grpSpPr>
          <p:cxnSp>
            <p:nvCxnSpPr>
              <p:cNvPr id="1261" name="Google Shape;1261;p24"/>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62" name="Google Shape;1262;p24"/>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263" name="Google Shape;1263;p24"/>
            <p:cNvCxnSpPr/>
            <p:nvPr/>
          </p:nvCxnSpPr>
          <p:spPr>
            <a:xfrm rot="10800000">
              <a:off x="-405496" y="334647"/>
              <a:ext cx="0" cy="626110"/>
            </a:xfrm>
            <a:prstGeom prst="straightConnector1">
              <a:avLst/>
            </a:prstGeom>
            <a:noFill/>
            <a:ln w="12700" cap="flat" cmpd="sng">
              <a:solidFill>
                <a:schemeClr val="dk2"/>
              </a:solidFill>
              <a:prstDash val="solid"/>
              <a:round/>
              <a:headEnd type="none" w="sm" len="sm"/>
              <a:tailEnd type="none" w="sm" len="sm"/>
            </a:ln>
          </p:spPr>
        </p:cxnSp>
        <p:cxnSp>
          <p:nvCxnSpPr>
            <p:cNvPr id="1264" name="Google Shape;1264;p24"/>
            <p:cNvCxnSpPr/>
            <p:nvPr/>
          </p:nvCxnSpPr>
          <p:spPr>
            <a:xfrm rot="10800000">
              <a:off x="-405496" y="5859145"/>
              <a:ext cx="0" cy="626110"/>
            </a:xfrm>
            <a:prstGeom prst="straightConnector1">
              <a:avLst/>
            </a:prstGeom>
            <a:noFill/>
            <a:ln w="12700" cap="flat" cmpd="sng">
              <a:solidFill>
                <a:schemeClr val="dk2"/>
              </a:solidFill>
              <a:prstDash val="solid"/>
              <a:round/>
              <a:headEnd type="none" w="sm" len="sm"/>
              <a:tailEnd type="none" w="sm" len="sm"/>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ivider- Lt Blue with Eyebrow">
  <p:cSld name="Divider- Lt Blue with Eyebrow">
    <p:bg>
      <p:bgPr>
        <a:solidFill>
          <a:srgbClr val="1EBBF9"/>
        </a:solidFill>
        <a:effectLst/>
      </p:bgPr>
    </p:bg>
    <p:spTree>
      <p:nvGrpSpPr>
        <p:cNvPr id="1" name="Shape 1764"/>
        <p:cNvGrpSpPr/>
        <p:nvPr/>
      </p:nvGrpSpPr>
      <p:grpSpPr>
        <a:xfrm>
          <a:off x="0" y="0"/>
          <a:ext cx="0" cy="0"/>
          <a:chOff x="0" y="0"/>
          <a:chExt cx="0" cy="0"/>
        </a:xfrm>
      </p:grpSpPr>
      <p:sp>
        <p:nvSpPr>
          <p:cNvPr id="1765" name="Google Shape;1765;p37"/>
          <p:cNvSpPr txBox="1">
            <a:spLocks noGrp="1"/>
          </p:cNvSpPr>
          <p:nvPr>
            <p:ph type="title"/>
          </p:nvPr>
        </p:nvSpPr>
        <p:spPr>
          <a:xfrm>
            <a:off x="497563" y="2858472"/>
            <a:ext cx="9227363" cy="1355144"/>
          </a:xfrm>
          <a:prstGeom prst="rect">
            <a:avLst/>
          </a:prstGeom>
          <a:noFill/>
          <a:ln>
            <a:noFill/>
          </a:ln>
        </p:spPr>
        <p:txBody>
          <a:bodyPr spcFirstLastPara="1" wrap="square" lIns="91400" tIns="45700" rIns="91400" bIns="45700" anchor="ctr" anchorCtr="0">
            <a:noAutofit/>
          </a:bodyPr>
          <a:lstStyle>
            <a:lvl1pPr lvl="0" algn="l">
              <a:lnSpc>
                <a:spcPct val="90000"/>
              </a:lnSpc>
              <a:spcBef>
                <a:spcPts val="0"/>
              </a:spcBef>
              <a:spcAft>
                <a:spcPts val="0"/>
              </a:spcAft>
              <a:buClr>
                <a:schemeClr val="lt1"/>
              </a:buClr>
              <a:buSzPts val="6000"/>
              <a:buFont typeface="Avenir Next For Intuit"/>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6" name="Google Shape;1766;p37"/>
          <p:cNvSpPr txBox="1">
            <a:spLocks noGrp="1"/>
          </p:cNvSpPr>
          <p:nvPr>
            <p:ph type="body" idx="1"/>
          </p:nvPr>
        </p:nvSpPr>
        <p:spPr>
          <a:xfrm>
            <a:off x="531811" y="2699253"/>
            <a:ext cx="7643889" cy="489995"/>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lt1"/>
              </a:buClr>
              <a:buSzPts val="1800"/>
              <a:buFont typeface="Avenir Next For Intuit"/>
              <a:buNone/>
              <a:defRPr sz="1800">
                <a:solidFill>
                  <a:schemeClr val="lt1"/>
                </a:solidFill>
              </a:defRPr>
            </a:lvl1pPr>
            <a:lvl2pPr marL="914400" lvl="1" indent="-228600" algn="l">
              <a:lnSpc>
                <a:spcPct val="95000"/>
              </a:lnSpc>
              <a:spcBef>
                <a:spcPts val="400"/>
              </a:spcBef>
              <a:spcAft>
                <a:spcPts val="0"/>
              </a:spcAft>
              <a:buClr>
                <a:schemeClr val="lt1"/>
              </a:buClr>
              <a:buSzPts val="1620"/>
              <a:buFont typeface="Avenir Next For Intuit"/>
              <a:buNone/>
              <a:defRPr sz="1800">
                <a:solidFill>
                  <a:schemeClr val="lt1"/>
                </a:solidFill>
              </a:defRPr>
            </a:lvl2pPr>
            <a:lvl3pPr marL="1371600" lvl="2" indent="-331469" algn="l">
              <a:lnSpc>
                <a:spcPct val="95000"/>
              </a:lnSpc>
              <a:spcBef>
                <a:spcPts val="1600"/>
              </a:spcBef>
              <a:spcAft>
                <a:spcPts val="0"/>
              </a:spcAft>
              <a:buClr>
                <a:schemeClr val="lt1"/>
              </a:buClr>
              <a:buSzPts val="1620"/>
              <a:buChar char="•"/>
              <a:defRPr sz="1800">
                <a:solidFill>
                  <a:schemeClr val="lt1"/>
                </a:solidFill>
              </a:defRPr>
            </a:lvl3pPr>
            <a:lvl4pPr marL="1828800" lvl="3" indent="-342900" algn="l">
              <a:lnSpc>
                <a:spcPct val="90000"/>
              </a:lnSpc>
              <a:spcBef>
                <a:spcPts val="400"/>
              </a:spcBef>
              <a:spcAft>
                <a:spcPts val="0"/>
              </a:spcAft>
              <a:buClr>
                <a:schemeClr val="lt1"/>
              </a:buClr>
              <a:buSzPts val="1800"/>
              <a:buChar char="–"/>
              <a:defRPr sz="1800">
                <a:solidFill>
                  <a:schemeClr val="lt1"/>
                </a:solidFill>
              </a:defRPr>
            </a:lvl4pPr>
            <a:lvl5pPr marL="2286000" lvl="4" indent="-228600" algn="l">
              <a:lnSpc>
                <a:spcPct val="90000"/>
              </a:lnSpc>
              <a:spcBef>
                <a:spcPts val="400"/>
              </a:spcBef>
              <a:spcAft>
                <a:spcPts val="0"/>
              </a:spcAft>
              <a:buSzPts val="1620"/>
              <a:buFont typeface="Avenir Next For Intuit"/>
              <a:buNone/>
              <a:defRPr sz="1800">
                <a:solidFill>
                  <a:schemeClr val="lt1"/>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grpSp>
        <p:nvGrpSpPr>
          <p:cNvPr id="1767" name="Google Shape;1767;p37"/>
          <p:cNvGrpSpPr/>
          <p:nvPr/>
        </p:nvGrpSpPr>
        <p:grpSpPr>
          <a:xfrm>
            <a:off x="608013" y="-385012"/>
            <a:ext cx="10977033" cy="340561"/>
            <a:chOff x="641881" y="-847090"/>
            <a:chExt cx="10917765" cy="800100"/>
          </a:xfrm>
        </p:grpSpPr>
        <p:grpSp>
          <p:nvGrpSpPr>
            <p:cNvPr id="1768" name="Google Shape;1768;p37"/>
            <p:cNvGrpSpPr/>
            <p:nvPr/>
          </p:nvGrpSpPr>
          <p:grpSpPr>
            <a:xfrm>
              <a:off x="1423636" y="-847090"/>
              <a:ext cx="139700" cy="800100"/>
              <a:chOff x="1416580" y="455930"/>
              <a:chExt cx="139700" cy="800100"/>
            </a:xfrm>
          </p:grpSpPr>
          <p:cxnSp>
            <p:nvCxnSpPr>
              <p:cNvPr id="1769" name="Google Shape;1769;p37"/>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70" name="Google Shape;1770;p37"/>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71" name="Google Shape;1771;p37"/>
            <p:cNvGrpSpPr/>
            <p:nvPr/>
          </p:nvGrpSpPr>
          <p:grpSpPr>
            <a:xfrm>
              <a:off x="2345091" y="-847090"/>
              <a:ext cx="139700" cy="800100"/>
              <a:chOff x="2339446" y="455930"/>
              <a:chExt cx="139700" cy="800100"/>
            </a:xfrm>
          </p:grpSpPr>
          <p:cxnSp>
            <p:nvCxnSpPr>
              <p:cNvPr id="1772" name="Google Shape;1772;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73" name="Google Shape;1773;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74" name="Google Shape;1774;p37"/>
            <p:cNvGrpSpPr/>
            <p:nvPr/>
          </p:nvGrpSpPr>
          <p:grpSpPr>
            <a:xfrm>
              <a:off x="3266546" y="-847090"/>
              <a:ext cx="139700" cy="800100"/>
              <a:chOff x="2339446" y="455930"/>
              <a:chExt cx="139700" cy="800100"/>
            </a:xfrm>
          </p:grpSpPr>
          <p:cxnSp>
            <p:nvCxnSpPr>
              <p:cNvPr id="1775" name="Google Shape;1775;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76" name="Google Shape;1776;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77" name="Google Shape;1777;p37"/>
            <p:cNvGrpSpPr/>
            <p:nvPr/>
          </p:nvGrpSpPr>
          <p:grpSpPr>
            <a:xfrm>
              <a:off x="4188001" y="-847090"/>
              <a:ext cx="139700" cy="800100"/>
              <a:chOff x="2339446" y="455930"/>
              <a:chExt cx="139700" cy="800100"/>
            </a:xfrm>
          </p:grpSpPr>
          <p:cxnSp>
            <p:nvCxnSpPr>
              <p:cNvPr id="1778" name="Google Shape;1778;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79" name="Google Shape;1779;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80" name="Google Shape;1780;p37"/>
            <p:cNvGrpSpPr/>
            <p:nvPr/>
          </p:nvGrpSpPr>
          <p:grpSpPr>
            <a:xfrm>
              <a:off x="5109456" y="-847090"/>
              <a:ext cx="139700" cy="800100"/>
              <a:chOff x="2339446" y="455930"/>
              <a:chExt cx="139700" cy="800100"/>
            </a:xfrm>
          </p:grpSpPr>
          <p:cxnSp>
            <p:nvCxnSpPr>
              <p:cNvPr id="1781" name="Google Shape;1781;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82" name="Google Shape;1782;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83" name="Google Shape;1783;p37"/>
            <p:cNvGrpSpPr/>
            <p:nvPr/>
          </p:nvGrpSpPr>
          <p:grpSpPr>
            <a:xfrm>
              <a:off x="6030911" y="-847090"/>
              <a:ext cx="139700" cy="800100"/>
              <a:chOff x="2339446" y="455930"/>
              <a:chExt cx="139700" cy="800100"/>
            </a:xfrm>
          </p:grpSpPr>
          <p:cxnSp>
            <p:nvCxnSpPr>
              <p:cNvPr id="1784" name="Google Shape;1784;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85" name="Google Shape;1785;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86" name="Google Shape;1786;p37"/>
            <p:cNvGrpSpPr/>
            <p:nvPr/>
          </p:nvGrpSpPr>
          <p:grpSpPr>
            <a:xfrm>
              <a:off x="6952366" y="-847090"/>
              <a:ext cx="139700" cy="800100"/>
              <a:chOff x="2339446" y="455930"/>
              <a:chExt cx="139700" cy="800100"/>
            </a:xfrm>
          </p:grpSpPr>
          <p:cxnSp>
            <p:nvCxnSpPr>
              <p:cNvPr id="1787" name="Google Shape;1787;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88" name="Google Shape;1788;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89" name="Google Shape;1789;p37"/>
            <p:cNvGrpSpPr/>
            <p:nvPr/>
          </p:nvGrpSpPr>
          <p:grpSpPr>
            <a:xfrm>
              <a:off x="7873821" y="-847090"/>
              <a:ext cx="139700" cy="800100"/>
              <a:chOff x="2339446" y="455930"/>
              <a:chExt cx="139700" cy="800100"/>
            </a:xfrm>
          </p:grpSpPr>
          <p:cxnSp>
            <p:nvCxnSpPr>
              <p:cNvPr id="1790" name="Google Shape;1790;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91" name="Google Shape;1791;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92" name="Google Shape;1792;p37"/>
            <p:cNvGrpSpPr/>
            <p:nvPr/>
          </p:nvGrpSpPr>
          <p:grpSpPr>
            <a:xfrm>
              <a:off x="8795276" y="-847090"/>
              <a:ext cx="139700" cy="800100"/>
              <a:chOff x="2339446" y="455930"/>
              <a:chExt cx="139700" cy="800100"/>
            </a:xfrm>
          </p:grpSpPr>
          <p:cxnSp>
            <p:nvCxnSpPr>
              <p:cNvPr id="1793" name="Google Shape;1793;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94" name="Google Shape;1794;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95" name="Google Shape;1795;p37"/>
            <p:cNvGrpSpPr/>
            <p:nvPr/>
          </p:nvGrpSpPr>
          <p:grpSpPr>
            <a:xfrm>
              <a:off x="9716731" y="-847090"/>
              <a:ext cx="139700" cy="800100"/>
              <a:chOff x="2339446" y="455930"/>
              <a:chExt cx="139700" cy="800100"/>
            </a:xfrm>
          </p:grpSpPr>
          <p:cxnSp>
            <p:nvCxnSpPr>
              <p:cNvPr id="1796" name="Google Shape;1796;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97" name="Google Shape;1797;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798" name="Google Shape;1798;p37"/>
            <p:cNvGrpSpPr/>
            <p:nvPr/>
          </p:nvGrpSpPr>
          <p:grpSpPr>
            <a:xfrm>
              <a:off x="10638186" y="-847090"/>
              <a:ext cx="139700" cy="800100"/>
              <a:chOff x="2339446" y="455930"/>
              <a:chExt cx="139700" cy="800100"/>
            </a:xfrm>
          </p:grpSpPr>
          <p:cxnSp>
            <p:nvCxnSpPr>
              <p:cNvPr id="1799" name="Google Shape;1799;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00" name="Google Shape;1800;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801" name="Google Shape;1801;p37"/>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802" name="Google Shape;1802;p37"/>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03" name="Google Shape;1803;p37"/>
          <p:cNvGrpSpPr/>
          <p:nvPr/>
        </p:nvGrpSpPr>
        <p:grpSpPr>
          <a:xfrm>
            <a:off x="608013" y="6946900"/>
            <a:ext cx="10977033" cy="340569"/>
            <a:chOff x="641881" y="-847090"/>
            <a:chExt cx="10917765" cy="800100"/>
          </a:xfrm>
        </p:grpSpPr>
        <p:grpSp>
          <p:nvGrpSpPr>
            <p:cNvPr id="1804" name="Google Shape;1804;p37"/>
            <p:cNvGrpSpPr/>
            <p:nvPr/>
          </p:nvGrpSpPr>
          <p:grpSpPr>
            <a:xfrm>
              <a:off x="1423636" y="-847090"/>
              <a:ext cx="139700" cy="800100"/>
              <a:chOff x="1416580" y="455930"/>
              <a:chExt cx="139700" cy="800100"/>
            </a:xfrm>
          </p:grpSpPr>
          <p:cxnSp>
            <p:nvCxnSpPr>
              <p:cNvPr id="1805" name="Google Shape;1805;p37"/>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06" name="Google Shape;1806;p37"/>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07" name="Google Shape;1807;p37"/>
            <p:cNvGrpSpPr/>
            <p:nvPr/>
          </p:nvGrpSpPr>
          <p:grpSpPr>
            <a:xfrm>
              <a:off x="2345091" y="-847090"/>
              <a:ext cx="139700" cy="800100"/>
              <a:chOff x="2339446" y="455930"/>
              <a:chExt cx="139700" cy="800100"/>
            </a:xfrm>
          </p:grpSpPr>
          <p:cxnSp>
            <p:nvCxnSpPr>
              <p:cNvPr id="1808" name="Google Shape;1808;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09" name="Google Shape;1809;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10" name="Google Shape;1810;p37"/>
            <p:cNvGrpSpPr/>
            <p:nvPr/>
          </p:nvGrpSpPr>
          <p:grpSpPr>
            <a:xfrm>
              <a:off x="3266546" y="-847090"/>
              <a:ext cx="139700" cy="800100"/>
              <a:chOff x="2339446" y="455930"/>
              <a:chExt cx="139700" cy="800100"/>
            </a:xfrm>
          </p:grpSpPr>
          <p:cxnSp>
            <p:nvCxnSpPr>
              <p:cNvPr id="1811" name="Google Shape;1811;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12" name="Google Shape;1812;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13" name="Google Shape;1813;p37"/>
            <p:cNvGrpSpPr/>
            <p:nvPr/>
          </p:nvGrpSpPr>
          <p:grpSpPr>
            <a:xfrm>
              <a:off x="4188001" y="-847090"/>
              <a:ext cx="139700" cy="800100"/>
              <a:chOff x="2339446" y="455930"/>
              <a:chExt cx="139700" cy="800100"/>
            </a:xfrm>
          </p:grpSpPr>
          <p:cxnSp>
            <p:nvCxnSpPr>
              <p:cNvPr id="1814" name="Google Shape;1814;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15" name="Google Shape;1815;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16" name="Google Shape;1816;p37"/>
            <p:cNvGrpSpPr/>
            <p:nvPr/>
          </p:nvGrpSpPr>
          <p:grpSpPr>
            <a:xfrm>
              <a:off x="5109456" y="-847090"/>
              <a:ext cx="139700" cy="800100"/>
              <a:chOff x="2339446" y="455930"/>
              <a:chExt cx="139700" cy="800100"/>
            </a:xfrm>
          </p:grpSpPr>
          <p:cxnSp>
            <p:nvCxnSpPr>
              <p:cNvPr id="1817" name="Google Shape;1817;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18" name="Google Shape;1818;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19" name="Google Shape;1819;p37"/>
            <p:cNvGrpSpPr/>
            <p:nvPr/>
          </p:nvGrpSpPr>
          <p:grpSpPr>
            <a:xfrm>
              <a:off x="6030911" y="-847090"/>
              <a:ext cx="139700" cy="800100"/>
              <a:chOff x="2339446" y="455930"/>
              <a:chExt cx="139700" cy="800100"/>
            </a:xfrm>
          </p:grpSpPr>
          <p:cxnSp>
            <p:nvCxnSpPr>
              <p:cNvPr id="1820" name="Google Shape;1820;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21" name="Google Shape;1821;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22" name="Google Shape;1822;p37"/>
            <p:cNvGrpSpPr/>
            <p:nvPr/>
          </p:nvGrpSpPr>
          <p:grpSpPr>
            <a:xfrm>
              <a:off x="6952366" y="-847090"/>
              <a:ext cx="139700" cy="800100"/>
              <a:chOff x="2339446" y="455930"/>
              <a:chExt cx="139700" cy="800100"/>
            </a:xfrm>
          </p:grpSpPr>
          <p:cxnSp>
            <p:nvCxnSpPr>
              <p:cNvPr id="1823" name="Google Shape;1823;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24" name="Google Shape;1824;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25" name="Google Shape;1825;p37"/>
            <p:cNvGrpSpPr/>
            <p:nvPr/>
          </p:nvGrpSpPr>
          <p:grpSpPr>
            <a:xfrm>
              <a:off x="7873821" y="-847090"/>
              <a:ext cx="139700" cy="800100"/>
              <a:chOff x="2339446" y="455930"/>
              <a:chExt cx="139700" cy="800100"/>
            </a:xfrm>
          </p:grpSpPr>
          <p:cxnSp>
            <p:nvCxnSpPr>
              <p:cNvPr id="1826" name="Google Shape;1826;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27" name="Google Shape;1827;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28" name="Google Shape;1828;p37"/>
            <p:cNvGrpSpPr/>
            <p:nvPr/>
          </p:nvGrpSpPr>
          <p:grpSpPr>
            <a:xfrm>
              <a:off x="8795276" y="-847090"/>
              <a:ext cx="139700" cy="800100"/>
              <a:chOff x="2339446" y="455930"/>
              <a:chExt cx="139700" cy="800100"/>
            </a:xfrm>
          </p:grpSpPr>
          <p:cxnSp>
            <p:nvCxnSpPr>
              <p:cNvPr id="1829" name="Google Shape;1829;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30" name="Google Shape;1830;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31" name="Google Shape;1831;p37"/>
            <p:cNvGrpSpPr/>
            <p:nvPr/>
          </p:nvGrpSpPr>
          <p:grpSpPr>
            <a:xfrm>
              <a:off x="9716731" y="-847090"/>
              <a:ext cx="139700" cy="800100"/>
              <a:chOff x="2339446" y="455930"/>
              <a:chExt cx="139700" cy="800100"/>
            </a:xfrm>
          </p:grpSpPr>
          <p:cxnSp>
            <p:nvCxnSpPr>
              <p:cNvPr id="1832" name="Google Shape;1832;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33" name="Google Shape;1833;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34" name="Google Shape;1834;p37"/>
            <p:cNvGrpSpPr/>
            <p:nvPr/>
          </p:nvGrpSpPr>
          <p:grpSpPr>
            <a:xfrm>
              <a:off x="10638186" y="-847090"/>
              <a:ext cx="139700" cy="800100"/>
              <a:chOff x="2339446" y="455930"/>
              <a:chExt cx="139700" cy="800100"/>
            </a:xfrm>
          </p:grpSpPr>
          <p:cxnSp>
            <p:nvCxnSpPr>
              <p:cNvPr id="1835" name="Google Shape;1835;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36" name="Google Shape;1836;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837" name="Google Shape;1837;p37"/>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1838" name="Google Shape;1838;p37"/>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39" name="Google Shape;1839;p37"/>
          <p:cNvGrpSpPr/>
          <p:nvPr/>
        </p:nvGrpSpPr>
        <p:grpSpPr>
          <a:xfrm>
            <a:off x="-470034" y="647702"/>
            <a:ext cx="409074" cy="5524498"/>
            <a:chOff x="-718551" y="647702"/>
            <a:chExt cx="645590" cy="5524498"/>
          </a:xfrm>
        </p:grpSpPr>
        <p:grpSp>
          <p:nvGrpSpPr>
            <p:cNvPr id="1840" name="Google Shape;1840;p37"/>
            <p:cNvGrpSpPr/>
            <p:nvPr/>
          </p:nvGrpSpPr>
          <p:grpSpPr>
            <a:xfrm rot="-5400000">
              <a:off x="-421361" y="5495957"/>
              <a:ext cx="70690" cy="626110"/>
              <a:chOff x="1416580" y="455930"/>
              <a:chExt cx="139700" cy="800100"/>
            </a:xfrm>
          </p:grpSpPr>
          <p:cxnSp>
            <p:nvCxnSpPr>
              <p:cNvPr id="1841" name="Google Shape;1841;p37"/>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42" name="Google Shape;1842;p37"/>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43" name="Google Shape;1843;p37"/>
            <p:cNvGrpSpPr/>
            <p:nvPr/>
          </p:nvGrpSpPr>
          <p:grpSpPr>
            <a:xfrm rot="-5400000">
              <a:off x="-440841" y="5020380"/>
              <a:ext cx="70690" cy="626110"/>
              <a:chOff x="2339446" y="455930"/>
              <a:chExt cx="139700" cy="800100"/>
            </a:xfrm>
          </p:grpSpPr>
          <p:cxnSp>
            <p:nvCxnSpPr>
              <p:cNvPr id="1844" name="Google Shape;1844;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45" name="Google Shape;1845;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46" name="Google Shape;1846;p37"/>
            <p:cNvGrpSpPr/>
            <p:nvPr/>
          </p:nvGrpSpPr>
          <p:grpSpPr>
            <a:xfrm rot="-5400000">
              <a:off x="-440841" y="4544801"/>
              <a:ext cx="70690" cy="626110"/>
              <a:chOff x="2339446" y="455930"/>
              <a:chExt cx="139700" cy="800100"/>
            </a:xfrm>
          </p:grpSpPr>
          <p:cxnSp>
            <p:nvCxnSpPr>
              <p:cNvPr id="1847" name="Google Shape;1847;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48" name="Google Shape;1848;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49" name="Google Shape;1849;p37"/>
            <p:cNvGrpSpPr/>
            <p:nvPr/>
          </p:nvGrpSpPr>
          <p:grpSpPr>
            <a:xfrm rot="-5400000">
              <a:off x="-440841" y="4069222"/>
              <a:ext cx="70690" cy="626110"/>
              <a:chOff x="2339446" y="455930"/>
              <a:chExt cx="139700" cy="800100"/>
            </a:xfrm>
          </p:grpSpPr>
          <p:cxnSp>
            <p:nvCxnSpPr>
              <p:cNvPr id="1850" name="Google Shape;1850;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51" name="Google Shape;1851;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52" name="Google Shape;1852;p37"/>
            <p:cNvGrpSpPr/>
            <p:nvPr/>
          </p:nvGrpSpPr>
          <p:grpSpPr>
            <a:xfrm rot="-5400000">
              <a:off x="-440841" y="3593643"/>
              <a:ext cx="70690" cy="626110"/>
              <a:chOff x="2339446" y="455930"/>
              <a:chExt cx="139700" cy="800100"/>
            </a:xfrm>
          </p:grpSpPr>
          <p:cxnSp>
            <p:nvCxnSpPr>
              <p:cNvPr id="1853" name="Google Shape;1853;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54" name="Google Shape;1854;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55" name="Google Shape;1855;p37"/>
            <p:cNvGrpSpPr/>
            <p:nvPr/>
          </p:nvGrpSpPr>
          <p:grpSpPr>
            <a:xfrm rot="-5400000">
              <a:off x="-440841" y="3118064"/>
              <a:ext cx="70690" cy="626110"/>
              <a:chOff x="2339446" y="455930"/>
              <a:chExt cx="139700" cy="800100"/>
            </a:xfrm>
          </p:grpSpPr>
          <p:cxnSp>
            <p:nvCxnSpPr>
              <p:cNvPr id="1856" name="Google Shape;1856;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57" name="Google Shape;1857;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58" name="Google Shape;1858;p37"/>
            <p:cNvGrpSpPr/>
            <p:nvPr/>
          </p:nvGrpSpPr>
          <p:grpSpPr>
            <a:xfrm rot="-5400000">
              <a:off x="-440841" y="2642485"/>
              <a:ext cx="70690" cy="626110"/>
              <a:chOff x="2339446" y="455930"/>
              <a:chExt cx="139700" cy="800100"/>
            </a:xfrm>
          </p:grpSpPr>
          <p:cxnSp>
            <p:nvCxnSpPr>
              <p:cNvPr id="1859" name="Google Shape;1859;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60" name="Google Shape;1860;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61" name="Google Shape;1861;p37"/>
            <p:cNvGrpSpPr/>
            <p:nvPr/>
          </p:nvGrpSpPr>
          <p:grpSpPr>
            <a:xfrm rot="-5400000">
              <a:off x="-440841" y="2166906"/>
              <a:ext cx="70690" cy="626110"/>
              <a:chOff x="2339446" y="455930"/>
              <a:chExt cx="139700" cy="800100"/>
            </a:xfrm>
          </p:grpSpPr>
          <p:cxnSp>
            <p:nvCxnSpPr>
              <p:cNvPr id="1862" name="Google Shape;1862;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63" name="Google Shape;1863;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64" name="Google Shape;1864;p37"/>
            <p:cNvGrpSpPr/>
            <p:nvPr/>
          </p:nvGrpSpPr>
          <p:grpSpPr>
            <a:xfrm rot="-5400000">
              <a:off x="-440841" y="1691327"/>
              <a:ext cx="70690" cy="626110"/>
              <a:chOff x="2339446" y="455930"/>
              <a:chExt cx="139700" cy="800100"/>
            </a:xfrm>
          </p:grpSpPr>
          <p:cxnSp>
            <p:nvCxnSpPr>
              <p:cNvPr id="1865" name="Google Shape;1865;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66" name="Google Shape;1866;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67" name="Google Shape;1867;p37"/>
            <p:cNvGrpSpPr/>
            <p:nvPr/>
          </p:nvGrpSpPr>
          <p:grpSpPr>
            <a:xfrm rot="-5400000">
              <a:off x="-440841" y="1215748"/>
              <a:ext cx="70690" cy="626110"/>
              <a:chOff x="2339446" y="455930"/>
              <a:chExt cx="139700" cy="800100"/>
            </a:xfrm>
          </p:grpSpPr>
          <p:cxnSp>
            <p:nvCxnSpPr>
              <p:cNvPr id="1868" name="Google Shape;1868;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69" name="Google Shape;1869;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70" name="Google Shape;1870;p37"/>
            <p:cNvGrpSpPr/>
            <p:nvPr/>
          </p:nvGrpSpPr>
          <p:grpSpPr>
            <a:xfrm rot="-5400000">
              <a:off x="-440840" y="740169"/>
              <a:ext cx="70690" cy="626110"/>
              <a:chOff x="2339446" y="455930"/>
              <a:chExt cx="139700" cy="800100"/>
            </a:xfrm>
          </p:grpSpPr>
          <p:cxnSp>
            <p:nvCxnSpPr>
              <p:cNvPr id="1871" name="Google Shape;1871;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72" name="Google Shape;1872;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873" name="Google Shape;1873;p37"/>
            <p:cNvCxnSpPr/>
            <p:nvPr/>
          </p:nvCxnSpPr>
          <p:spPr>
            <a:xfrm rot="10800000">
              <a:off x="-405496" y="334647"/>
              <a:ext cx="0" cy="626110"/>
            </a:xfrm>
            <a:prstGeom prst="straightConnector1">
              <a:avLst/>
            </a:prstGeom>
            <a:noFill/>
            <a:ln w="12700" cap="flat" cmpd="sng">
              <a:solidFill>
                <a:schemeClr val="dk2"/>
              </a:solidFill>
              <a:prstDash val="solid"/>
              <a:round/>
              <a:headEnd type="none" w="sm" len="sm"/>
              <a:tailEnd type="none" w="sm" len="sm"/>
            </a:ln>
          </p:spPr>
        </p:cxnSp>
        <p:cxnSp>
          <p:nvCxnSpPr>
            <p:cNvPr id="1874" name="Google Shape;1874;p37"/>
            <p:cNvCxnSpPr/>
            <p:nvPr/>
          </p:nvCxnSpPr>
          <p:spPr>
            <a:xfrm rot="10800000">
              <a:off x="-405496" y="5859145"/>
              <a:ext cx="0" cy="626110"/>
            </a:xfrm>
            <a:prstGeom prst="straightConnector1">
              <a:avLst/>
            </a:prstGeom>
            <a:noFill/>
            <a:ln w="12700" cap="flat" cmpd="sng">
              <a:solidFill>
                <a:schemeClr val="dk2"/>
              </a:solidFill>
              <a:prstDash val="solid"/>
              <a:round/>
              <a:headEnd type="none" w="sm" len="sm"/>
              <a:tailEnd type="none" w="sm" len="sm"/>
            </a:ln>
          </p:spPr>
        </p:cxnSp>
      </p:grpSp>
      <p:grpSp>
        <p:nvGrpSpPr>
          <p:cNvPr id="1875" name="Google Shape;1875;p37"/>
          <p:cNvGrpSpPr/>
          <p:nvPr/>
        </p:nvGrpSpPr>
        <p:grpSpPr>
          <a:xfrm>
            <a:off x="12303182" y="647702"/>
            <a:ext cx="402165" cy="5524498"/>
            <a:chOff x="-718551" y="647702"/>
            <a:chExt cx="645590" cy="5524498"/>
          </a:xfrm>
        </p:grpSpPr>
        <p:grpSp>
          <p:nvGrpSpPr>
            <p:cNvPr id="1876" name="Google Shape;1876;p37"/>
            <p:cNvGrpSpPr/>
            <p:nvPr/>
          </p:nvGrpSpPr>
          <p:grpSpPr>
            <a:xfrm rot="-5400000">
              <a:off x="-421361" y="5495957"/>
              <a:ext cx="70690" cy="626110"/>
              <a:chOff x="1416580" y="455930"/>
              <a:chExt cx="139700" cy="800100"/>
            </a:xfrm>
          </p:grpSpPr>
          <p:cxnSp>
            <p:nvCxnSpPr>
              <p:cNvPr id="1877" name="Google Shape;1877;p37"/>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78" name="Google Shape;1878;p37"/>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79" name="Google Shape;1879;p37"/>
            <p:cNvGrpSpPr/>
            <p:nvPr/>
          </p:nvGrpSpPr>
          <p:grpSpPr>
            <a:xfrm rot="-5400000">
              <a:off x="-440841" y="5020380"/>
              <a:ext cx="70690" cy="626110"/>
              <a:chOff x="2339446" y="455930"/>
              <a:chExt cx="139700" cy="800100"/>
            </a:xfrm>
          </p:grpSpPr>
          <p:cxnSp>
            <p:nvCxnSpPr>
              <p:cNvPr id="1880" name="Google Shape;1880;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81" name="Google Shape;1881;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82" name="Google Shape;1882;p37"/>
            <p:cNvGrpSpPr/>
            <p:nvPr/>
          </p:nvGrpSpPr>
          <p:grpSpPr>
            <a:xfrm rot="-5400000">
              <a:off x="-440841" y="4544801"/>
              <a:ext cx="70690" cy="626110"/>
              <a:chOff x="2339446" y="455930"/>
              <a:chExt cx="139700" cy="800100"/>
            </a:xfrm>
          </p:grpSpPr>
          <p:cxnSp>
            <p:nvCxnSpPr>
              <p:cNvPr id="1883" name="Google Shape;1883;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84" name="Google Shape;1884;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85" name="Google Shape;1885;p37"/>
            <p:cNvGrpSpPr/>
            <p:nvPr/>
          </p:nvGrpSpPr>
          <p:grpSpPr>
            <a:xfrm rot="-5400000">
              <a:off x="-440841" y="4069222"/>
              <a:ext cx="70690" cy="626110"/>
              <a:chOff x="2339446" y="455930"/>
              <a:chExt cx="139700" cy="800100"/>
            </a:xfrm>
          </p:grpSpPr>
          <p:cxnSp>
            <p:nvCxnSpPr>
              <p:cNvPr id="1886" name="Google Shape;1886;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87" name="Google Shape;1887;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88" name="Google Shape;1888;p37"/>
            <p:cNvGrpSpPr/>
            <p:nvPr/>
          </p:nvGrpSpPr>
          <p:grpSpPr>
            <a:xfrm rot="-5400000">
              <a:off x="-440841" y="3593643"/>
              <a:ext cx="70690" cy="626110"/>
              <a:chOff x="2339446" y="455930"/>
              <a:chExt cx="139700" cy="800100"/>
            </a:xfrm>
          </p:grpSpPr>
          <p:cxnSp>
            <p:nvCxnSpPr>
              <p:cNvPr id="1889" name="Google Shape;1889;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90" name="Google Shape;1890;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91" name="Google Shape;1891;p37"/>
            <p:cNvGrpSpPr/>
            <p:nvPr/>
          </p:nvGrpSpPr>
          <p:grpSpPr>
            <a:xfrm rot="-5400000">
              <a:off x="-440841" y="3118064"/>
              <a:ext cx="70690" cy="626110"/>
              <a:chOff x="2339446" y="455930"/>
              <a:chExt cx="139700" cy="800100"/>
            </a:xfrm>
          </p:grpSpPr>
          <p:cxnSp>
            <p:nvCxnSpPr>
              <p:cNvPr id="1892" name="Google Shape;1892;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93" name="Google Shape;1893;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94" name="Google Shape;1894;p37"/>
            <p:cNvGrpSpPr/>
            <p:nvPr/>
          </p:nvGrpSpPr>
          <p:grpSpPr>
            <a:xfrm rot="-5400000">
              <a:off x="-440841" y="2642485"/>
              <a:ext cx="70690" cy="626110"/>
              <a:chOff x="2339446" y="455930"/>
              <a:chExt cx="139700" cy="800100"/>
            </a:xfrm>
          </p:grpSpPr>
          <p:cxnSp>
            <p:nvCxnSpPr>
              <p:cNvPr id="1895" name="Google Shape;1895;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96" name="Google Shape;1896;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97" name="Google Shape;1897;p37"/>
            <p:cNvGrpSpPr/>
            <p:nvPr/>
          </p:nvGrpSpPr>
          <p:grpSpPr>
            <a:xfrm rot="-5400000">
              <a:off x="-440841" y="2166906"/>
              <a:ext cx="70690" cy="626110"/>
              <a:chOff x="2339446" y="455930"/>
              <a:chExt cx="139700" cy="800100"/>
            </a:xfrm>
          </p:grpSpPr>
          <p:cxnSp>
            <p:nvCxnSpPr>
              <p:cNvPr id="1898" name="Google Shape;1898;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899" name="Google Shape;1899;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00" name="Google Shape;1900;p37"/>
            <p:cNvGrpSpPr/>
            <p:nvPr/>
          </p:nvGrpSpPr>
          <p:grpSpPr>
            <a:xfrm rot="-5400000">
              <a:off x="-440841" y="1691327"/>
              <a:ext cx="70690" cy="626110"/>
              <a:chOff x="2339446" y="455930"/>
              <a:chExt cx="139700" cy="800100"/>
            </a:xfrm>
          </p:grpSpPr>
          <p:cxnSp>
            <p:nvCxnSpPr>
              <p:cNvPr id="1901" name="Google Shape;1901;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02" name="Google Shape;1902;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03" name="Google Shape;1903;p37"/>
            <p:cNvGrpSpPr/>
            <p:nvPr/>
          </p:nvGrpSpPr>
          <p:grpSpPr>
            <a:xfrm rot="-5400000">
              <a:off x="-440841" y="1215748"/>
              <a:ext cx="70690" cy="626110"/>
              <a:chOff x="2339446" y="455930"/>
              <a:chExt cx="139700" cy="800100"/>
            </a:xfrm>
          </p:grpSpPr>
          <p:cxnSp>
            <p:nvCxnSpPr>
              <p:cNvPr id="1904" name="Google Shape;1904;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05" name="Google Shape;1905;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906" name="Google Shape;1906;p37"/>
            <p:cNvGrpSpPr/>
            <p:nvPr/>
          </p:nvGrpSpPr>
          <p:grpSpPr>
            <a:xfrm rot="-5400000">
              <a:off x="-440840" y="740169"/>
              <a:ext cx="70690" cy="626110"/>
              <a:chOff x="2339446" y="455930"/>
              <a:chExt cx="139700" cy="800100"/>
            </a:xfrm>
          </p:grpSpPr>
          <p:cxnSp>
            <p:nvCxnSpPr>
              <p:cNvPr id="1907" name="Google Shape;1907;p37"/>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908" name="Google Shape;1908;p37"/>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909" name="Google Shape;1909;p37"/>
            <p:cNvCxnSpPr/>
            <p:nvPr/>
          </p:nvCxnSpPr>
          <p:spPr>
            <a:xfrm rot="10800000">
              <a:off x="-405496" y="334647"/>
              <a:ext cx="0" cy="626110"/>
            </a:xfrm>
            <a:prstGeom prst="straightConnector1">
              <a:avLst/>
            </a:prstGeom>
            <a:noFill/>
            <a:ln w="12700" cap="flat" cmpd="sng">
              <a:solidFill>
                <a:schemeClr val="dk2"/>
              </a:solidFill>
              <a:prstDash val="solid"/>
              <a:round/>
              <a:headEnd type="none" w="sm" len="sm"/>
              <a:tailEnd type="none" w="sm" len="sm"/>
            </a:ln>
          </p:spPr>
        </p:cxnSp>
        <p:cxnSp>
          <p:nvCxnSpPr>
            <p:cNvPr id="1910" name="Google Shape;1910;p37"/>
            <p:cNvCxnSpPr/>
            <p:nvPr/>
          </p:nvCxnSpPr>
          <p:spPr>
            <a:xfrm rot="10800000">
              <a:off x="-405496" y="5859145"/>
              <a:ext cx="0" cy="626110"/>
            </a:xfrm>
            <a:prstGeom prst="straightConnector1">
              <a:avLst/>
            </a:prstGeom>
            <a:noFill/>
            <a:ln w="12700" cap="flat" cmpd="sng">
              <a:solidFill>
                <a:schemeClr val="dk2"/>
              </a:solidFill>
              <a:prstDash val="solid"/>
              <a:round/>
              <a:headEnd type="none" w="sm" len="sm"/>
              <a:tailEnd type="none" w="sm" len="sm"/>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LAY VIDEO placeholder">
  <p:cSld name="PLAY VIDEO placeholder">
    <p:bg>
      <p:bgPr>
        <a:solidFill>
          <a:srgbClr val="000000"/>
        </a:solidFill>
        <a:effectLst/>
      </p:bgPr>
    </p:bg>
    <p:spTree>
      <p:nvGrpSpPr>
        <p:cNvPr id="1" name="Shape 1911"/>
        <p:cNvGrpSpPr/>
        <p:nvPr/>
      </p:nvGrpSpPr>
      <p:grpSpPr>
        <a:xfrm>
          <a:off x="0" y="0"/>
          <a:ext cx="0" cy="0"/>
          <a:chOff x="0" y="0"/>
          <a:chExt cx="0" cy="0"/>
        </a:xfrm>
      </p:grpSpPr>
      <p:pic>
        <p:nvPicPr>
          <p:cNvPr id="1912" name="Google Shape;1912;p38"/>
          <p:cNvPicPr preferRelativeResize="0"/>
          <p:nvPr/>
        </p:nvPicPr>
        <p:blipFill rotWithShape="1">
          <a:blip r:embed="rId2">
            <a:alphaModFix amt="57000"/>
          </a:blip>
          <a:srcRect/>
          <a:stretch/>
        </p:blipFill>
        <p:spPr>
          <a:xfrm>
            <a:off x="5050429" y="2117003"/>
            <a:ext cx="2334127" cy="2334127"/>
          </a:xfrm>
          <a:prstGeom prst="rect">
            <a:avLst/>
          </a:prstGeom>
          <a:noFill/>
          <a:ln>
            <a:noFill/>
          </a:ln>
        </p:spPr>
      </p:pic>
      <p:grpSp>
        <p:nvGrpSpPr>
          <p:cNvPr id="1913" name="Google Shape;1913;p38"/>
          <p:cNvGrpSpPr/>
          <p:nvPr/>
        </p:nvGrpSpPr>
        <p:grpSpPr>
          <a:xfrm>
            <a:off x="608013" y="-385012"/>
            <a:ext cx="10977033" cy="340561"/>
            <a:chOff x="641881" y="-847090"/>
            <a:chExt cx="10917765" cy="800100"/>
          </a:xfrm>
        </p:grpSpPr>
        <p:grpSp>
          <p:nvGrpSpPr>
            <p:cNvPr id="1914" name="Google Shape;1914;p38"/>
            <p:cNvGrpSpPr/>
            <p:nvPr/>
          </p:nvGrpSpPr>
          <p:grpSpPr>
            <a:xfrm>
              <a:off x="1423636" y="-847090"/>
              <a:ext cx="139700" cy="800100"/>
              <a:chOff x="1416580" y="455930"/>
              <a:chExt cx="139700" cy="800100"/>
            </a:xfrm>
          </p:grpSpPr>
          <p:cxnSp>
            <p:nvCxnSpPr>
              <p:cNvPr id="1915" name="Google Shape;1915;p38"/>
              <p:cNvCxnSpPr/>
              <p:nvPr/>
            </p:nvCxnSpPr>
            <p:spPr>
              <a:xfrm>
                <a:off x="1416580"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16" name="Google Shape;1916;p38"/>
              <p:cNvCxnSpPr/>
              <p:nvPr/>
            </p:nvCxnSpPr>
            <p:spPr>
              <a:xfrm>
                <a:off x="1556280"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17" name="Google Shape;1917;p38"/>
            <p:cNvGrpSpPr/>
            <p:nvPr/>
          </p:nvGrpSpPr>
          <p:grpSpPr>
            <a:xfrm>
              <a:off x="2345091" y="-847090"/>
              <a:ext cx="139700" cy="800100"/>
              <a:chOff x="2339446" y="455930"/>
              <a:chExt cx="139700" cy="800100"/>
            </a:xfrm>
          </p:grpSpPr>
          <p:cxnSp>
            <p:nvCxnSpPr>
              <p:cNvPr id="1918" name="Google Shape;1918;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19" name="Google Shape;1919;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20" name="Google Shape;1920;p38"/>
            <p:cNvGrpSpPr/>
            <p:nvPr/>
          </p:nvGrpSpPr>
          <p:grpSpPr>
            <a:xfrm>
              <a:off x="3266546" y="-847090"/>
              <a:ext cx="139700" cy="800100"/>
              <a:chOff x="2339446" y="455930"/>
              <a:chExt cx="139700" cy="800100"/>
            </a:xfrm>
          </p:grpSpPr>
          <p:cxnSp>
            <p:nvCxnSpPr>
              <p:cNvPr id="1921" name="Google Shape;1921;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22" name="Google Shape;1922;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23" name="Google Shape;1923;p38"/>
            <p:cNvGrpSpPr/>
            <p:nvPr/>
          </p:nvGrpSpPr>
          <p:grpSpPr>
            <a:xfrm>
              <a:off x="4188001" y="-847090"/>
              <a:ext cx="139700" cy="800100"/>
              <a:chOff x="2339446" y="455930"/>
              <a:chExt cx="139700" cy="800100"/>
            </a:xfrm>
          </p:grpSpPr>
          <p:cxnSp>
            <p:nvCxnSpPr>
              <p:cNvPr id="1924" name="Google Shape;1924;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25" name="Google Shape;1925;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26" name="Google Shape;1926;p38"/>
            <p:cNvGrpSpPr/>
            <p:nvPr/>
          </p:nvGrpSpPr>
          <p:grpSpPr>
            <a:xfrm>
              <a:off x="5109456" y="-847090"/>
              <a:ext cx="139700" cy="800100"/>
              <a:chOff x="2339446" y="455930"/>
              <a:chExt cx="139700" cy="800100"/>
            </a:xfrm>
          </p:grpSpPr>
          <p:cxnSp>
            <p:nvCxnSpPr>
              <p:cNvPr id="1927" name="Google Shape;1927;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28" name="Google Shape;1928;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29" name="Google Shape;1929;p38"/>
            <p:cNvGrpSpPr/>
            <p:nvPr/>
          </p:nvGrpSpPr>
          <p:grpSpPr>
            <a:xfrm>
              <a:off x="6030911" y="-847090"/>
              <a:ext cx="139700" cy="800100"/>
              <a:chOff x="2339446" y="455930"/>
              <a:chExt cx="139700" cy="800100"/>
            </a:xfrm>
          </p:grpSpPr>
          <p:cxnSp>
            <p:nvCxnSpPr>
              <p:cNvPr id="1930" name="Google Shape;1930;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31" name="Google Shape;1931;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32" name="Google Shape;1932;p38"/>
            <p:cNvGrpSpPr/>
            <p:nvPr/>
          </p:nvGrpSpPr>
          <p:grpSpPr>
            <a:xfrm>
              <a:off x="6952366" y="-847090"/>
              <a:ext cx="139700" cy="800100"/>
              <a:chOff x="2339446" y="455930"/>
              <a:chExt cx="139700" cy="800100"/>
            </a:xfrm>
          </p:grpSpPr>
          <p:cxnSp>
            <p:nvCxnSpPr>
              <p:cNvPr id="1933" name="Google Shape;1933;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34" name="Google Shape;1934;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35" name="Google Shape;1935;p38"/>
            <p:cNvGrpSpPr/>
            <p:nvPr/>
          </p:nvGrpSpPr>
          <p:grpSpPr>
            <a:xfrm>
              <a:off x="7873821" y="-847090"/>
              <a:ext cx="139700" cy="800100"/>
              <a:chOff x="2339446" y="455930"/>
              <a:chExt cx="139700" cy="800100"/>
            </a:xfrm>
          </p:grpSpPr>
          <p:cxnSp>
            <p:nvCxnSpPr>
              <p:cNvPr id="1936" name="Google Shape;1936;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37" name="Google Shape;1937;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38" name="Google Shape;1938;p38"/>
            <p:cNvGrpSpPr/>
            <p:nvPr/>
          </p:nvGrpSpPr>
          <p:grpSpPr>
            <a:xfrm>
              <a:off x="8795276" y="-847090"/>
              <a:ext cx="139700" cy="800100"/>
              <a:chOff x="2339446" y="455930"/>
              <a:chExt cx="139700" cy="800100"/>
            </a:xfrm>
          </p:grpSpPr>
          <p:cxnSp>
            <p:nvCxnSpPr>
              <p:cNvPr id="1939" name="Google Shape;1939;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40" name="Google Shape;1940;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41" name="Google Shape;1941;p38"/>
            <p:cNvGrpSpPr/>
            <p:nvPr/>
          </p:nvGrpSpPr>
          <p:grpSpPr>
            <a:xfrm>
              <a:off x="9716731" y="-847090"/>
              <a:ext cx="139700" cy="800100"/>
              <a:chOff x="2339446" y="455930"/>
              <a:chExt cx="139700" cy="800100"/>
            </a:xfrm>
          </p:grpSpPr>
          <p:cxnSp>
            <p:nvCxnSpPr>
              <p:cNvPr id="1942" name="Google Shape;1942;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43" name="Google Shape;1943;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44" name="Google Shape;1944;p38"/>
            <p:cNvGrpSpPr/>
            <p:nvPr/>
          </p:nvGrpSpPr>
          <p:grpSpPr>
            <a:xfrm>
              <a:off x="10638186" y="-847090"/>
              <a:ext cx="139700" cy="800100"/>
              <a:chOff x="2339446" y="455930"/>
              <a:chExt cx="139700" cy="800100"/>
            </a:xfrm>
          </p:grpSpPr>
          <p:cxnSp>
            <p:nvCxnSpPr>
              <p:cNvPr id="1945" name="Google Shape;1945;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46" name="Google Shape;1946;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cxnSp>
          <p:nvCxnSpPr>
            <p:cNvPr id="1947" name="Google Shape;1947;p38"/>
            <p:cNvCxnSpPr/>
            <p:nvPr/>
          </p:nvCxnSpPr>
          <p:spPr>
            <a:xfrm>
              <a:off x="11559646" y="-847090"/>
              <a:ext cx="0" cy="800100"/>
            </a:xfrm>
            <a:prstGeom prst="straightConnector1">
              <a:avLst/>
            </a:prstGeom>
            <a:noFill/>
            <a:ln w="12700" cap="flat" cmpd="sng">
              <a:solidFill>
                <a:schemeClr val="lt2"/>
              </a:solidFill>
              <a:prstDash val="solid"/>
              <a:round/>
              <a:headEnd type="none" w="sm" len="sm"/>
              <a:tailEnd type="none" w="sm" len="sm"/>
            </a:ln>
          </p:spPr>
        </p:cxnSp>
        <p:cxnSp>
          <p:nvCxnSpPr>
            <p:cNvPr id="1948" name="Google Shape;1948;p38"/>
            <p:cNvCxnSpPr/>
            <p:nvPr/>
          </p:nvCxnSpPr>
          <p:spPr>
            <a:xfrm>
              <a:off x="641881" y="-84709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49" name="Google Shape;1949;p38"/>
          <p:cNvGrpSpPr/>
          <p:nvPr/>
        </p:nvGrpSpPr>
        <p:grpSpPr>
          <a:xfrm>
            <a:off x="608013" y="6946900"/>
            <a:ext cx="10977033" cy="340569"/>
            <a:chOff x="641881" y="-847090"/>
            <a:chExt cx="10917765" cy="800100"/>
          </a:xfrm>
        </p:grpSpPr>
        <p:grpSp>
          <p:nvGrpSpPr>
            <p:cNvPr id="1950" name="Google Shape;1950;p38"/>
            <p:cNvGrpSpPr/>
            <p:nvPr/>
          </p:nvGrpSpPr>
          <p:grpSpPr>
            <a:xfrm>
              <a:off x="1423636" y="-847090"/>
              <a:ext cx="139700" cy="800100"/>
              <a:chOff x="1416580" y="455930"/>
              <a:chExt cx="139700" cy="800100"/>
            </a:xfrm>
          </p:grpSpPr>
          <p:cxnSp>
            <p:nvCxnSpPr>
              <p:cNvPr id="1951" name="Google Shape;1951;p38"/>
              <p:cNvCxnSpPr/>
              <p:nvPr/>
            </p:nvCxnSpPr>
            <p:spPr>
              <a:xfrm>
                <a:off x="1416580"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52" name="Google Shape;1952;p38"/>
              <p:cNvCxnSpPr/>
              <p:nvPr/>
            </p:nvCxnSpPr>
            <p:spPr>
              <a:xfrm>
                <a:off x="1556280"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53" name="Google Shape;1953;p38"/>
            <p:cNvGrpSpPr/>
            <p:nvPr/>
          </p:nvGrpSpPr>
          <p:grpSpPr>
            <a:xfrm>
              <a:off x="2345091" y="-847090"/>
              <a:ext cx="139700" cy="800100"/>
              <a:chOff x="2339446" y="455930"/>
              <a:chExt cx="139700" cy="800100"/>
            </a:xfrm>
          </p:grpSpPr>
          <p:cxnSp>
            <p:nvCxnSpPr>
              <p:cNvPr id="1954" name="Google Shape;1954;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55" name="Google Shape;1955;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56" name="Google Shape;1956;p38"/>
            <p:cNvGrpSpPr/>
            <p:nvPr/>
          </p:nvGrpSpPr>
          <p:grpSpPr>
            <a:xfrm>
              <a:off x="3266546" y="-847090"/>
              <a:ext cx="139700" cy="800100"/>
              <a:chOff x="2339446" y="455930"/>
              <a:chExt cx="139700" cy="800100"/>
            </a:xfrm>
          </p:grpSpPr>
          <p:cxnSp>
            <p:nvCxnSpPr>
              <p:cNvPr id="1957" name="Google Shape;1957;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58" name="Google Shape;1958;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59" name="Google Shape;1959;p38"/>
            <p:cNvGrpSpPr/>
            <p:nvPr/>
          </p:nvGrpSpPr>
          <p:grpSpPr>
            <a:xfrm>
              <a:off x="4188001" y="-847090"/>
              <a:ext cx="139700" cy="800100"/>
              <a:chOff x="2339446" y="455930"/>
              <a:chExt cx="139700" cy="800100"/>
            </a:xfrm>
          </p:grpSpPr>
          <p:cxnSp>
            <p:nvCxnSpPr>
              <p:cNvPr id="1960" name="Google Shape;1960;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61" name="Google Shape;1961;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62" name="Google Shape;1962;p38"/>
            <p:cNvGrpSpPr/>
            <p:nvPr/>
          </p:nvGrpSpPr>
          <p:grpSpPr>
            <a:xfrm>
              <a:off x="5109456" y="-847090"/>
              <a:ext cx="139700" cy="800100"/>
              <a:chOff x="2339446" y="455930"/>
              <a:chExt cx="139700" cy="800100"/>
            </a:xfrm>
          </p:grpSpPr>
          <p:cxnSp>
            <p:nvCxnSpPr>
              <p:cNvPr id="1963" name="Google Shape;1963;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64" name="Google Shape;1964;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65" name="Google Shape;1965;p38"/>
            <p:cNvGrpSpPr/>
            <p:nvPr/>
          </p:nvGrpSpPr>
          <p:grpSpPr>
            <a:xfrm>
              <a:off x="6030911" y="-847090"/>
              <a:ext cx="139700" cy="800100"/>
              <a:chOff x="2339446" y="455930"/>
              <a:chExt cx="139700" cy="800100"/>
            </a:xfrm>
          </p:grpSpPr>
          <p:cxnSp>
            <p:nvCxnSpPr>
              <p:cNvPr id="1966" name="Google Shape;1966;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67" name="Google Shape;1967;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68" name="Google Shape;1968;p38"/>
            <p:cNvGrpSpPr/>
            <p:nvPr/>
          </p:nvGrpSpPr>
          <p:grpSpPr>
            <a:xfrm>
              <a:off x="6952366" y="-847090"/>
              <a:ext cx="139700" cy="800100"/>
              <a:chOff x="2339446" y="455930"/>
              <a:chExt cx="139700" cy="800100"/>
            </a:xfrm>
          </p:grpSpPr>
          <p:cxnSp>
            <p:nvCxnSpPr>
              <p:cNvPr id="1969" name="Google Shape;1969;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70" name="Google Shape;1970;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71" name="Google Shape;1971;p38"/>
            <p:cNvGrpSpPr/>
            <p:nvPr/>
          </p:nvGrpSpPr>
          <p:grpSpPr>
            <a:xfrm>
              <a:off x="7873821" y="-847090"/>
              <a:ext cx="139700" cy="800100"/>
              <a:chOff x="2339446" y="455930"/>
              <a:chExt cx="139700" cy="800100"/>
            </a:xfrm>
          </p:grpSpPr>
          <p:cxnSp>
            <p:nvCxnSpPr>
              <p:cNvPr id="1972" name="Google Shape;1972;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73" name="Google Shape;1973;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74" name="Google Shape;1974;p38"/>
            <p:cNvGrpSpPr/>
            <p:nvPr/>
          </p:nvGrpSpPr>
          <p:grpSpPr>
            <a:xfrm>
              <a:off x="8795276" y="-847090"/>
              <a:ext cx="139700" cy="800100"/>
              <a:chOff x="2339446" y="455930"/>
              <a:chExt cx="139700" cy="800100"/>
            </a:xfrm>
          </p:grpSpPr>
          <p:cxnSp>
            <p:nvCxnSpPr>
              <p:cNvPr id="1975" name="Google Shape;1975;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76" name="Google Shape;1976;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77" name="Google Shape;1977;p38"/>
            <p:cNvGrpSpPr/>
            <p:nvPr/>
          </p:nvGrpSpPr>
          <p:grpSpPr>
            <a:xfrm>
              <a:off x="9716731" y="-847090"/>
              <a:ext cx="139700" cy="800100"/>
              <a:chOff x="2339446" y="455930"/>
              <a:chExt cx="139700" cy="800100"/>
            </a:xfrm>
          </p:grpSpPr>
          <p:cxnSp>
            <p:nvCxnSpPr>
              <p:cNvPr id="1978" name="Google Shape;1978;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79" name="Google Shape;1979;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80" name="Google Shape;1980;p38"/>
            <p:cNvGrpSpPr/>
            <p:nvPr/>
          </p:nvGrpSpPr>
          <p:grpSpPr>
            <a:xfrm>
              <a:off x="10638186" y="-847090"/>
              <a:ext cx="139700" cy="800100"/>
              <a:chOff x="2339446" y="455930"/>
              <a:chExt cx="139700" cy="800100"/>
            </a:xfrm>
          </p:grpSpPr>
          <p:cxnSp>
            <p:nvCxnSpPr>
              <p:cNvPr id="1981" name="Google Shape;1981;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82" name="Google Shape;1982;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cxnSp>
          <p:nvCxnSpPr>
            <p:cNvPr id="1983" name="Google Shape;1983;p38"/>
            <p:cNvCxnSpPr/>
            <p:nvPr/>
          </p:nvCxnSpPr>
          <p:spPr>
            <a:xfrm>
              <a:off x="11559646" y="-847090"/>
              <a:ext cx="0" cy="800100"/>
            </a:xfrm>
            <a:prstGeom prst="straightConnector1">
              <a:avLst/>
            </a:prstGeom>
            <a:noFill/>
            <a:ln w="12700" cap="flat" cmpd="sng">
              <a:solidFill>
                <a:schemeClr val="lt2"/>
              </a:solidFill>
              <a:prstDash val="solid"/>
              <a:round/>
              <a:headEnd type="none" w="sm" len="sm"/>
              <a:tailEnd type="none" w="sm" len="sm"/>
            </a:ln>
          </p:spPr>
        </p:cxnSp>
        <p:cxnSp>
          <p:nvCxnSpPr>
            <p:cNvPr id="1984" name="Google Shape;1984;p38"/>
            <p:cNvCxnSpPr/>
            <p:nvPr/>
          </p:nvCxnSpPr>
          <p:spPr>
            <a:xfrm>
              <a:off x="641881" y="-84709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85" name="Google Shape;1985;p38"/>
          <p:cNvGrpSpPr/>
          <p:nvPr/>
        </p:nvGrpSpPr>
        <p:grpSpPr>
          <a:xfrm>
            <a:off x="-470034" y="647702"/>
            <a:ext cx="409074" cy="5524498"/>
            <a:chOff x="-718551" y="647702"/>
            <a:chExt cx="645590" cy="5524498"/>
          </a:xfrm>
        </p:grpSpPr>
        <p:grpSp>
          <p:nvGrpSpPr>
            <p:cNvPr id="1986" name="Google Shape;1986;p38"/>
            <p:cNvGrpSpPr/>
            <p:nvPr/>
          </p:nvGrpSpPr>
          <p:grpSpPr>
            <a:xfrm rot="-5400000">
              <a:off x="-421361" y="5495957"/>
              <a:ext cx="70690" cy="626110"/>
              <a:chOff x="1416580" y="455930"/>
              <a:chExt cx="139700" cy="800100"/>
            </a:xfrm>
          </p:grpSpPr>
          <p:cxnSp>
            <p:nvCxnSpPr>
              <p:cNvPr id="1987" name="Google Shape;1987;p38"/>
              <p:cNvCxnSpPr/>
              <p:nvPr/>
            </p:nvCxnSpPr>
            <p:spPr>
              <a:xfrm>
                <a:off x="1416580"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88" name="Google Shape;1988;p38"/>
              <p:cNvCxnSpPr/>
              <p:nvPr/>
            </p:nvCxnSpPr>
            <p:spPr>
              <a:xfrm>
                <a:off x="1556280"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89" name="Google Shape;1989;p38"/>
            <p:cNvGrpSpPr/>
            <p:nvPr/>
          </p:nvGrpSpPr>
          <p:grpSpPr>
            <a:xfrm rot="-5400000">
              <a:off x="-440841" y="5020380"/>
              <a:ext cx="70690" cy="626110"/>
              <a:chOff x="2339446" y="455930"/>
              <a:chExt cx="139700" cy="800100"/>
            </a:xfrm>
          </p:grpSpPr>
          <p:cxnSp>
            <p:nvCxnSpPr>
              <p:cNvPr id="1990" name="Google Shape;1990;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91" name="Google Shape;1991;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92" name="Google Shape;1992;p38"/>
            <p:cNvGrpSpPr/>
            <p:nvPr/>
          </p:nvGrpSpPr>
          <p:grpSpPr>
            <a:xfrm rot="-5400000">
              <a:off x="-440841" y="4544801"/>
              <a:ext cx="70690" cy="626110"/>
              <a:chOff x="2339446" y="455930"/>
              <a:chExt cx="139700" cy="800100"/>
            </a:xfrm>
          </p:grpSpPr>
          <p:cxnSp>
            <p:nvCxnSpPr>
              <p:cNvPr id="1993" name="Google Shape;1993;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94" name="Google Shape;1994;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95" name="Google Shape;1995;p38"/>
            <p:cNvGrpSpPr/>
            <p:nvPr/>
          </p:nvGrpSpPr>
          <p:grpSpPr>
            <a:xfrm rot="-5400000">
              <a:off x="-440841" y="4069222"/>
              <a:ext cx="70690" cy="626110"/>
              <a:chOff x="2339446" y="455930"/>
              <a:chExt cx="139700" cy="800100"/>
            </a:xfrm>
          </p:grpSpPr>
          <p:cxnSp>
            <p:nvCxnSpPr>
              <p:cNvPr id="1996" name="Google Shape;1996;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1997" name="Google Shape;1997;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1998" name="Google Shape;1998;p38"/>
            <p:cNvGrpSpPr/>
            <p:nvPr/>
          </p:nvGrpSpPr>
          <p:grpSpPr>
            <a:xfrm rot="-5400000">
              <a:off x="-440841" y="3593643"/>
              <a:ext cx="70690" cy="626110"/>
              <a:chOff x="2339446" y="455930"/>
              <a:chExt cx="139700" cy="800100"/>
            </a:xfrm>
          </p:grpSpPr>
          <p:cxnSp>
            <p:nvCxnSpPr>
              <p:cNvPr id="1999" name="Google Shape;1999;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2000" name="Google Shape;2000;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2001" name="Google Shape;2001;p38"/>
            <p:cNvGrpSpPr/>
            <p:nvPr/>
          </p:nvGrpSpPr>
          <p:grpSpPr>
            <a:xfrm rot="-5400000">
              <a:off x="-440841" y="3118064"/>
              <a:ext cx="70690" cy="626110"/>
              <a:chOff x="2339446" y="455930"/>
              <a:chExt cx="139700" cy="800100"/>
            </a:xfrm>
          </p:grpSpPr>
          <p:cxnSp>
            <p:nvCxnSpPr>
              <p:cNvPr id="2002" name="Google Shape;2002;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2003" name="Google Shape;2003;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2004" name="Google Shape;2004;p38"/>
            <p:cNvGrpSpPr/>
            <p:nvPr/>
          </p:nvGrpSpPr>
          <p:grpSpPr>
            <a:xfrm rot="-5400000">
              <a:off x="-440841" y="2642485"/>
              <a:ext cx="70690" cy="626110"/>
              <a:chOff x="2339446" y="455930"/>
              <a:chExt cx="139700" cy="800100"/>
            </a:xfrm>
          </p:grpSpPr>
          <p:cxnSp>
            <p:nvCxnSpPr>
              <p:cNvPr id="2005" name="Google Shape;2005;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2006" name="Google Shape;2006;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2007" name="Google Shape;2007;p38"/>
            <p:cNvGrpSpPr/>
            <p:nvPr/>
          </p:nvGrpSpPr>
          <p:grpSpPr>
            <a:xfrm rot="-5400000">
              <a:off x="-440841" y="2166906"/>
              <a:ext cx="70690" cy="626110"/>
              <a:chOff x="2339446" y="455930"/>
              <a:chExt cx="139700" cy="800100"/>
            </a:xfrm>
          </p:grpSpPr>
          <p:cxnSp>
            <p:nvCxnSpPr>
              <p:cNvPr id="2008" name="Google Shape;2008;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2009" name="Google Shape;2009;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2010" name="Google Shape;2010;p38"/>
            <p:cNvGrpSpPr/>
            <p:nvPr/>
          </p:nvGrpSpPr>
          <p:grpSpPr>
            <a:xfrm rot="-5400000">
              <a:off x="-440841" y="1691327"/>
              <a:ext cx="70690" cy="626110"/>
              <a:chOff x="2339446" y="455930"/>
              <a:chExt cx="139700" cy="800100"/>
            </a:xfrm>
          </p:grpSpPr>
          <p:cxnSp>
            <p:nvCxnSpPr>
              <p:cNvPr id="2011" name="Google Shape;2011;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2012" name="Google Shape;2012;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2013" name="Google Shape;2013;p38"/>
            <p:cNvGrpSpPr/>
            <p:nvPr/>
          </p:nvGrpSpPr>
          <p:grpSpPr>
            <a:xfrm rot="-5400000">
              <a:off x="-440841" y="1215748"/>
              <a:ext cx="70690" cy="626110"/>
              <a:chOff x="2339446" y="455930"/>
              <a:chExt cx="139700" cy="800100"/>
            </a:xfrm>
          </p:grpSpPr>
          <p:cxnSp>
            <p:nvCxnSpPr>
              <p:cNvPr id="2014" name="Google Shape;2014;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2015" name="Google Shape;2015;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2016" name="Google Shape;2016;p38"/>
            <p:cNvGrpSpPr/>
            <p:nvPr/>
          </p:nvGrpSpPr>
          <p:grpSpPr>
            <a:xfrm rot="-5400000">
              <a:off x="-440840" y="740169"/>
              <a:ext cx="70690" cy="626110"/>
              <a:chOff x="2339446" y="455930"/>
              <a:chExt cx="139700" cy="800100"/>
            </a:xfrm>
          </p:grpSpPr>
          <p:cxnSp>
            <p:nvCxnSpPr>
              <p:cNvPr id="2017" name="Google Shape;2017;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2018" name="Google Shape;2018;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cxnSp>
          <p:nvCxnSpPr>
            <p:cNvPr id="2019" name="Google Shape;2019;p38"/>
            <p:cNvCxnSpPr/>
            <p:nvPr/>
          </p:nvCxnSpPr>
          <p:spPr>
            <a:xfrm rot="10800000">
              <a:off x="-405496" y="334647"/>
              <a:ext cx="0" cy="626110"/>
            </a:xfrm>
            <a:prstGeom prst="straightConnector1">
              <a:avLst/>
            </a:prstGeom>
            <a:noFill/>
            <a:ln w="12700" cap="flat" cmpd="sng">
              <a:solidFill>
                <a:schemeClr val="lt2"/>
              </a:solidFill>
              <a:prstDash val="solid"/>
              <a:round/>
              <a:headEnd type="none" w="sm" len="sm"/>
              <a:tailEnd type="none" w="sm" len="sm"/>
            </a:ln>
          </p:spPr>
        </p:cxnSp>
        <p:cxnSp>
          <p:nvCxnSpPr>
            <p:cNvPr id="2020" name="Google Shape;2020;p38"/>
            <p:cNvCxnSpPr/>
            <p:nvPr/>
          </p:nvCxnSpPr>
          <p:spPr>
            <a:xfrm rot="10800000">
              <a:off x="-405496" y="5859145"/>
              <a:ext cx="0" cy="626110"/>
            </a:xfrm>
            <a:prstGeom prst="straightConnector1">
              <a:avLst/>
            </a:prstGeom>
            <a:noFill/>
            <a:ln w="12700" cap="flat" cmpd="sng">
              <a:solidFill>
                <a:schemeClr val="lt2"/>
              </a:solidFill>
              <a:prstDash val="solid"/>
              <a:round/>
              <a:headEnd type="none" w="sm" len="sm"/>
              <a:tailEnd type="none" w="sm" len="sm"/>
            </a:ln>
          </p:spPr>
        </p:cxnSp>
      </p:grpSp>
      <p:grpSp>
        <p:nvGrpSpPr>
          <p:cNvPr id="2021" name="Google Shape;2021;p38"/>
          <p:cNvGrpSpPr/>
          <p:nvPr/>
        </p:nvGrpSpPr>
        <p:grpSpPr>
          <a:xfrm>
            <a:off x="12303182" y="647702"/>
            <a:ext cx="402165" cy="5524498"/>
            <a:chOff x="-718551" y="647702"/>
            <a:chExt cx="645590" cy="5524498"/>
          </a:xfrm>
        </p:grpSpPr>
        <p:grpSp>
          <p:nvGrpSpPr>
            <p:cNvPr id="2022" name="Google Shape;2022;p38"/>
            <p:cNvGrpSpPr/>
            <p:nvPr/>
          </p:nvGrpSpPr>
          <p:grpSpPr>
            <a:xfrm rot="-5400000">
              <a:off x="-421361" y="5495957"/>
              <a:ext cx="70690" cy="626110"/>
              <a:chOff x="1416580" y="455930"/>
              <a:chExt cx="139700" cy="800100"/>
            </a:xfrm>
          </p:grpSpPr>
          <p:cxnSp>
            <p:nvCxnSpPr>
              <p:cNvPr id="2023" name="Google Shape;2023;p38"/>
              <p:cNvCxnSpPr/>
              <p:nvPr/>
            </p:nvCxnSpPr>
            <p:spPr>
              <a:xfrm>
                <a:off x="1416580"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2024" name="Google Shape;2024;p38"/>
              <p:cNvCxnSpPr/>
              <p:nvPr/>
            </p:nvCxnSpPr>
            <p:spPr>
              <a:xfrm>
                <a:off x="1556280"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2025" name="Google Shape;2025;p38"/>
            <p:cNvGrpSpPr/>
            <p:nvPr/>
          </p:nvGrpSpPr>
          <p:grpSpPr>
            <a:xfrm rot="-5400000">
              <a:off x="-440841" y="5020380"/>
              <a:ext cx="70690" cy="626110"/>
              <a:chOff x="2339446" y="455930"/>
              <a:chExt cx="139700" cy="800100"/>
            </a:xfrm>
          </p:grpSpPr>
          <p:cxnSp>
            <p:nvCxnSpPr>
              <p:cNvPr id="2026" name="Google Shape;2026;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2027" name="Google Shape;2027;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2028" name="Google Shape;2028;p38"/>
            <p:cNvGrpSpPr/>
            <p:nvPr/>
          </p:nvGrpSpPr>
          <p:grpSpPr>
            <a:xfrm rot="-5400000">
              <a:off x="-440841" y="4544801"/>
              <a:ext cx="70690" cy="626110"/>
              <a:chOff x="2339446" y="455930"/>
              <a:chExt cx="139700" cy="800100"/>
            </a:xfrm>
          </p:grpSpPr>
          <p:cxnSp>
            <p:nvCxnSpPr>
              <p:cNvPr id="2029" name="Google Shape;2029;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2030" name="Google Shape;2030;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2031" name="Google Shape;2031;p38"/>
            <p:cNvGrpSpPr/>
            <p:nvPr/>
          </p:nvGrpSpPr>
          <p:grpSpPr>
            <a:xfrm rot="-5400000">
              <a:off x="-440841" y="4069222"/>
              <a:ext cx="70690" cy="626110"/>
              <a:chOff x="2339446" y="455930"/>
              <a:chExt cx="139700" cy="800100"/>
            </a:xfrm>
          </p:grpSpPr>
          <p:cxnSp>
            <p:nvCxnSpPr>
              <p:cNvPr id="2032" name="Google Shape;2032;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2033" name="Google Shape;2033;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2034" name="Google Shape;2034;p38"/>
            <p:cNvGrpSpPr/>
            <p:nvPr/>
          </p:nvGrpSpPr>
          <p:grpSpPr>
            <a:xfrm rot="-5400000">
              <a:off x="-440841" y="3593643"/>
              <a:ext cx="70690" cy="626110"/>
              <a:chOff x="2339446" y="455930"/>
              <a:chExt cx="139700" cy="800100"/>
            </a:xfrm>
          </p:grpSpPr>
          <p:cxnSp>
            <p:nvCxnSpPr>
              <p:cNvPr id="2035" name="Google Shape;2035;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2036" name="Google Shape;2036;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2037" name="Google Shape;2037;p38"/>
            <p:cNvGrpSpPr/>
            <p:nvPr/>
          </p:nvGrpSpPr>
          <p:grpSpPr>
            <a:xfrm rot="-5400000">
              <a:off x="-440841" y="3118064"/>
              <a:ext cx="70690" cy="626110"/>
              <a:chOff x="2339446" y="455930"/>
              <a:chExt cx="139700" cy="800100"/>
            </a:xfrm>
          </p:grpSpPr>
          <p:cxnSp>
            <p:nvCxnSpPr>
              <p:cNvPr id="2038" name="Google Shape;2038;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2039" name="Google Shape;2039;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2040" name="Google Shape;2040;p38"/>
            <p:cNvGrpSpPr/>
            <p:nvPr/>
          </p:nvGrpSpPr>
          <p:grpSpPr>
            <a:xfrm rot="-5400000">
              <a:off x="-440841" y="2642485"/>
              <a:ext cx="70690" cy="626110"/>
              <a:chOff x="2339446" y="455930"/>
              <a:chExt cx="139700" cy="800100"/>
            </a:xfrm>
          </p:grpSpPr>
          <p:cxnSp>
            <p:nvCxnSpPr>
              <p:cNvPr id="2041" name="Google Shape;2041;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2042" name="Google Shape;2042;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2043" name="Google Shape;2043;p38"/>
            <p:cNvGrpSpPr/>
            <p:nvPr/>
          </p:nvGrpSpPr>
          <p:grpSpPr>
            <a:xfrm rot="-5400000">
              <a:off x="-440841" y="2166906"/>
              <a:ext cx="70690" cy="626110"/>
              <a:chOff x="2339446" y="455930"/>
              <a:chExt cx="139700" cy="800100"/>
            </a:xfrm>
          </p:grpSpPr>
          <p:cxnSp>
            <p:nvCxnSpPr>
              <p:cNvPr id="2044" name="Google Shape;2044;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2045" name="Google Shape;2045;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2046" name="Google Shape;2046;p38"/>
            <p:cNvGrpSpPr/>
            <p:nvPr/>
          </p:nvGrpSpPr>
          <p:grpSpPr>
            <a:xfrm rot="-5400000">
              <a:off x="-440841" y="1691327"/>
              <a:ext cx="70690" cy="626110"/>
              <a:chOff x="2339446" y="455930"/>
              <a:chExt cx="139700" cy="800100"/>
            </a:xfrm>
          </p:grpSpPr>
          <p:cxnSp>
            <p:nvCxnSpPr>
              <p:cNvPr id="2047" name="Google Shape;2047;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2048" name="Google Shape;2048;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2049" name="Google Shape;2049;p38"/>
            <p:cNvGrpSpPr/>
            <p:nvPr/>
          </p:nvGrpSpPr>
          <p:grpSpPr>
            <a:xfrm rot="-5400000">
              <a:off x="-440841" y="1215748"/>
              <a:ext cx="70690" cy="626110"/>
              <a:chOff x="2339446" y="455930"/>
              <a:chExt cx="139700" cy="800100"/>
            </a:xfrm>
          </p:grpSpPr>
          <p:cxnSp>
            <p:nvCxnSpPr>
              <p:cNvPr id="2050" name="Google Shape;2050;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2051" name="Google Shape;2051;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grpSp>
          <p:nvGrpSpPr>
            <p:cNvPr id="2052" name="Google Shape;2052;p38"/>
            <p:cNvGrpSpPr/>
            <p:nvPr/>
          </p:nvGrpSpPr>
          <p:grpSpPr>
            <a:xfrm rot="-5400000">
              <a:off x="-440840" y="740169"/>
              <a:ext cx="70690" cy="626110"/>
              <a:chOff x="2339446" y="455930"/>
              <a:chExt cx="139700" cy="800100"/>
            </a:xfrm>
          </p:grpSpPr>
          <p:cxnSp>
            <p:nvCxnSpPr>
              <p:cNvPr id="2053" name="Google Shape;2053;p38"/>
              <p:cNvCxnSpPr/>
              <p:nvPr/>
            </p:nvCxnSpPr>
            <p:spPr>
              <a:xfrm>
                <a:off x="2339446" y="455930"/>
                <a:ext cx="0" cy="800100"/>
              </a:xfrm>
              <a:prstGeom prst="straightConnector1">
                <a:avLst/>
              </a:prstGeom>
              <a:noFill/>
              <a:ln w="12700" cap="flat" cmpd="sng">
                <a:solidFill>
                  <a:schemeClr val="lt2"/>
                </a:solidFill>
                <a:prstDash val="solid"/>
                <a:round/>
                <a:headEnd type="none" w="sm" len="sm"/>
                <a:tailEnd type="none" w="sm" len="sm"/>
              </a:ln>
            </p:spPr>
          </p:cxnSp>
          <p:cxnSp>
            <p:nvCxnSpPr>
              <p:cNvPr id="2054" name="Google Shape;2054;p38"/>
              <p:cNvCxnSpPr/>
              <p:nvPr/>
            </p:nvCxnSpPr>
            <p:spPr>
              <a:xfrm>
                <a:off x="2479146" y="455930"/>
                <a:ext cx="0" cy="800100"/>
              </a:xfrm>
              <a:prstGeom prst="straightConnector1">
                <a:avLst/>
              </a:prstGeom>
              <a:noFill/>
              <a:ln w="12700" cap="flat" cmpd="sng">
                <a:solidFill>
                  <a:schemeClr val="lt2"/>
                </a:solidFill>
                <a:prstDash val="solid"/>
                <a:round/>
                <a:headEnd type="none" w="sm" len="sm"/>
                <a:tailEnd type="none" w="sm" len="sm"/>
              </a:ln>
            </p:spPr>
          </p:cxnSp>
        </p:grpSp>
        <p:cxnSp>
          <p:nvCxnSpPr>
            <p:cNvPr id="2055" name="Google Shape;2055;p38"/>
            <p:cNvCxnSpPr/>
            <p:nvPr/>
          </p:nvCxnSpPr>
          <p:spPr>
            <a:xfrm rot="10800000">
              <a:off x="-405496" y="334647"/>
              <a:ext cx="0" cy="626110"/>
            </a:xfrm>
            <a:prstGeom prst="straightConnector1">
              <a:avLst/>
            </a:prstGeom>
            <a:noFill/>
            <a:ln w="12700" cap="flat" cmpd="sng">
              <a:solidFill>
                <a:schemeClr val="lt2"/>
              </a:solidFill>
              <a:prstDash val="solid"/>
              <a:round/>
              <a:headEnd type="none" w="sm" len="sm"/>
              <a:tailEnd type="none" w="sm" len="sm"/>
            </a:ln>
          </p:spPr>
        </p:cxnSp>
        <p:cxnSp>
          <p:nvCxnSpPr>
            <p:cNvPr id="2056" name="Google Shape;2056;p38"/>
            <p:cNvCxnSpPr/>
            <p:nvPr/>
          </p:nvCxnSpPr>
          <p:spPr>
            <a:xfrm rot="10800000">
              <a:off x="-405496" y="5859145"/>
              <a:ext cx="0" cy="626110"/>
            </a:xfrm>
            <a:prstGeom prst="straightConnector1">
              <a:avLst/>
            </a:prstGeom>
            <a:noFill/>
            <a:ln w="12700" cap="flat" cmpd="sng">
              <a:solidFill>
                <a:schemeClr val="lt2"/>
              </a:solidFill>
              <a:prstDash val="solid"/>
              <a:round/>
              <a:headEnd type="none" w="sm" len="sm"/>
              <a:tailEnd type="none" w="sm" len="sm"/>
            </a:ln>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ull mobile device on blue gradation">
  <p:cSld name="Full mobile device on blue gradation">
    <p:bg>
      <p:bgPr>
        <a:gradFill>
          <a:gsLst>
            <a:gs pos="0">
              <a:srgbClr val="005993"/>
            </a:gs>
            <a:gs pos="35000">
              <a:srgbClr val="0377A8"/>
            </a:gs>
            <a:gs pos="75000">
              <a:srgbClr val="09CADF"/>
            </a:gs>
            <a:gs pos="100000">
              <a:srgbClr val="00DDDF"/>
            </a:gs>
          </a:gsLst>
          <a:lin ang="3600000" scaled="0"/>
        </a:gradFill>
        <a:effectLst/>
      </p:bgPr>
    </p:bg>
    <p:spTree>
      <p:nvGrpSpPr>
        <p:cNvPr id="1" name="Shape 2057"/>
        <p:cNvGrpSpPr/>
        <p:nvPr/>
      </p:nvGrpSpPr>
      <p:grpSpPr>
        <a:xfrm>
          <a:off x="0" y="0"/>
          <a:ext cx="0" cy="0"/>
          <a:chOff x="0" y="0"/>
          <a:chExt cx="0" cy="0"/>
        </a:xfrm>
      </p:grpSpPr>
      <p:sp>
        <p:nvSpPr>
          <p:cNvPr id="2058" name="Google Shape;2058;p39"/>
          <p:cNvSpPr txBox="1">
            <a:spLocks noGrp="1"/>
          </p:cNvSpPr>
          <p:nvPr>
            <p:ph type="title"/>
          </p:nvPr>
        </p:nvSpPr>
        <p:spPr>
          <a:xfrm>
            <a:off x="501174" y="457200"/>
            <a:ext cx="3200400" cy="2971800"/>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chemeClr val="lt1"/>
              </a:buClr>
              <a:buSzPts val="3000"/>
              <a:buFont typeface="Avenir Next For Intui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9" name="Google Shape;2059;p39"/>
          <p:cNvSpPr/>
          <p:nvPr/>
        </p:nvSpPr>
        <p:spPr>
          <a:xfrm>
            <a:off x="4934985" y="167795"/>
            <a:ext cx="3117506" cy="6353775"/>
          </a:xfrm>
          <a:prstGeom prst="roundRect">
            <a:avLst>
              <a:gd name="adj" fmla="val 16667"/>
            </a:avLst>
          </a:prstGeom>
          <a:solidFill>
            <a:srgbClr val="FCFDFC"/>
          </a:solidFill>
          <a:ln>
            <a:noFill/>
          </a:ln>
          <a:effectLst>
            <a:outerShdw blurRad="139700" dist="12700" dir="10200000" algn="t" rotWithShape="0">
              <a:srgbClr val="000000">
                <a:alpha val="1882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
        <p:nvSpPr>
          <p:cNvPr id="2060" name="Google Shape;2060;p39"/>
          <p:cNvSpPr>
            <a:spLocks noGrp="1"/>
          </p:cNvSpPr>
          <p:nvPr>
            <p:ph type="pic" idx="2"/>
          </p:nvPr>
        </p:nvSpPr>
        <p:spPr>
          <a:xfrm>
            <a:off x="5049378" y="728902"/>
            <a:ext cx="2888720" cy="5395454"/>
          </a:xfrm>
          <a:prstGeom prst="roundRect">
            <a:avLst>
              <a:gd name="adj" fmla="val 0"/>
            </a:avLst>
          </a:prstGeom>
          <a:solidFill>
            <a:srgbClr val="FCFDFC"/>
          </a:solidFill>
          <a:ln w="9525" cap="flat" cmpd="sng">
            <a:solidFill>
              <a:srgbClr val="E7E8E9"/>
            </a:solidFill>
            <a:prstDash val="solid"/>
            <a:round/>
            <a:headEnd type="none" w="sm" len="sm"/>
            <a:tailEnd type="none" w="sm" len="sm"/>
          </a:ln>
        </p:spPr>
        <p:txBody>
          <a:bodyPr spcFirstLastPara="1" wrap="square" lIns="91400" tIns="45700" rIns="91400" bIns="45700" anchor="ctr" anchorCtr="0">
            <a:noAutofit/>
          </a:bodyPr>
          <a:lstStyle>
            <a:lvl1pPr marR="0" lvl="0" algn="l" rtl="0">
              <a:lnSpc>
                <a:spcPct val="95000"/>
              </a:lnSpc>
              <a:spcBef>
                <a:spcPts val="1800"/>
              </a:spcBef>
              <a:spcAft>
                <a:spcPts val="0"/>
              </a:spcAft>
              <a:buClr>
                <a:srgbClr val="C7CAD0"/>
              </a:buClr>
              <a:buSzPts val="1600"/>
              <a:buFont typeface="Avenir Next For Intuit"/>
              <a:buNone/>
              <a:defRPr sz="1600" b="1" i="0" u="none" strike="noStrike" cap="none">
                <a:solidFill>
                  <a:srgbClr val="C7CAD0"/>
                </a:solidFill>
                <a:latin typeface="Avenir Next For Intuit"/>
                <a:ea typeface="Avenir Next For Intuit"/>
                <a:cs typeface="Avenir Next For Intuit"/>
                <a:sym typeface="Avenir Next For Intuit"/>
              </a:defRPr>
            </a:lvl1pPr>
            <a:lvl2pPr marR="0" lvl="1" algn="l" rtl="0">
              <a:lnSpc>
                <a:spcPct val="95000"/>
              </a:lnSpc>
              <a:spcBef>
                <a:spcPts val="400"/>
              </a:spcBef>
              <a:spcAft>
                <a:spcPts val="0"/>
              </a:spcAft>
              <a:buClr>
                <a:schemeClr val="lt1"/>
              </a:buClr>
              <a:buSzPts val="1620"/>
              <a:buFont typeface="Avenir Next For Intuit"/>
              <a:buNone/>
              <a:defRPr sz="1800" b="0" i="0" u="none" strike="noStrike" cap="none">
                <a:solidFill>
                  <a:schemeClr val="lt1"/>
                </a:solidFill>
                <a:latin typeface="Avenir Next For Intuit"/>
                <a:ea typeface="Avenir Next For Intuit"/>
                <a:cs typeface="Avenir Next For Intuit"/>
                <a:sym typeface="Avenir Next For Intuit"/>
              </a:defRPr>
            </a:lvl2pPr>
            <a:lvl3pPr marR="0" lvl="2"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venir Next For Intuit"/>
                <a:ea typeface="Avenir Next For Intuit"/>
                <a:cs typeface="Avenir Next For Intuit"/>
                <a:sym typeface="Avenir Next For Intuit"/>
              </a:defRPr>
            </a:lvl3pPr>
            <a:lvl4pPr marR="0" lvl="3"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venir Next For Intuit"/>
                <a:ea typeface="Avenir Next For Intuit"/>
                <a:cs typeface="Avenir Next For Intuit"/>
                <a:sym typeface="Avenir Next For Intuit"/>
              </a:defRPr>
            </a:lvl4pPr>
            <a:lvl5pPr marR="0" lvl="4" algn="l" rtl="0">
              <a:lnSpc>
                <a:spcPct val="101250"/>
              </a:lnSpc>
              <a:spcBef>
                <a:spcPts val="400"/>
              </a:spcBef>
              <a:spcAft>
                <a:spcPts val="0"/>
              </a:spcAft>
              <a:buClr>
                <a:schemeClr val="dk1"/>
              </a:buClr>
              <a:buSzPts val="1440"/>
              <a:buFont typeface="Avenir Next For Intuit"/>
              <a:buNone/>
              <a:defRPr sz="1600" b="0" i="0" u="none" strike="noStrike" cap="none">
                <a:solidFill>
                  <a:schemeClr val="lt1"/>
                </a:solidFill>
                <a:latin typeface="Avenir Next For Intuit"/>
                <a:ea typeface="Avenir Next For Intuit"/>
                <a:cs typeface="Avenir Next For Intuit"/>
                <a:sym typeface="Avenir Next For Intuit"/>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2061" name="Google Shape;2061;p39"/>
          <p:cNvSpPr/>
          <p:nvPr/>
        </p:nvSpPr>
        <p:spPr>
          <a:xfrm>
            <a:off x="6250378" y="443254"/>
            <a:ext cx="486721" cy="53891"/>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with title">
  <p:cSld name="Blank slide with title">
    <p:spTree>
      <p:nvGrpSpPr>
        <p:cNvPr id="1" name="Shape 450"/>
        <p:cNvGrpSpPr/>
        <p:nvPr/>
      </p:nvGrpSpPr>
      <p:grpSpPr>
        <a:xfrm>
          <a:off x="0" y="0"/>
          <a:ext cx="0" cy="0"/>
          <a:chOff x="0" y="0"/>
          <a:chExt cx="0" cy="0"/>
        </a:xfrm>
      </p:grpSpPr>
      <p:sp>
        <p:nvSpPr>
          <p:cNvPr id="451" name="Google Shape;451;p4"/>
          <p:cNvSpPr txBox="1">
            <a:spLocks noGrp="1"/>
          </p:cNvSpPr>
          <p:nvPr>
            <p:ph type="title"/>
          </p:nvPr>
        </p:nvSpPr>
        <p:spPr>
          <a:xfrm>
            <a:off x="501174" y="457200"/>
            <a:ext cx="11105418" cy="546731"/>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lide with subtitle">
  <p:cSld name="Blank slide with subtitle">
    <p:spTree>
      <p:nvGrpSpPr>
        <p:cNvPr id="1" name="Shape 453"/>
        <p:cNvGrpSpPr/>
        <p:nvPr/>
      </p:nvGrpSpPr>
      <p:grpSpPr>
        <a:xfrm>
          <a:off x="0" y="0"/>
          <a:ext cx="0" cy="0"/>
          <a:chOff x="0" y="0"/>
          <a:chExt cx="0" cy="0"/>
        </a:xfrm>
      </p:grpSpPr>
      <p:sp>
        <p:nvSpPr>
          <p:cNvPr id="454" name="Google Shape;454;p6"/>
          <p:cNvSpPr txBox="1">
            <a:spLocks noGrp="1"/>
          </p:cNvSpPr>
          <p:nvPr>
            <p:ph type="body" idx="1"/>
          </p:nvPr>
        </p:nvSpPr>
        <p:spPr>
          <a:xfrm>
            <a:off x="501173" y="969816"/>
            <a:ext cx="11105416" cy="4572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0"/>
              </a:spcBef>
              <a:spcAft>
                <a:spcPts val="0"/>
              </a:spcAft>
              <a:buClr>
                <a:srgbClr val="686B71"/>
              </a:buClr>
              <a:buSzPts val="2000"/>
              <a:buFont typeface="Avenir Next For Intuit"/>
              <a:buNone/>
              <a:defRPr sz="2000" b="0" i="0">
                <a:solidFill>
                  <a:srgbClr val="686B71"/>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chemeClr val="lt2"/>
              </a:buClr>
              <a:buSzPts val="1440"/>
              <a:buFont typeface="Avenir Next For Intuit"/>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venir Next For Intuit"/>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455" name="Google Shape;455;p6"/>
          <p:cNvSpPr txBox="1">
            <a:spLocks noGrp="1"/>
          </p:cNvSpPr>
          <p:nvPr>
            <p:ph type="title"/>
          </p:nvPr>
        </p:nvSpPr>
        <p:spPr>
          <a:xfrm>
            <a:off x="501174" y="457200"/>
            <a:ext cx="11105418" cy="546731"/>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Column with subtitle ">
  <p:cSld name="2-Column with subtitle ">
    <p:spTree>
      <p:nvGrpSpPr>
        <p:cNvPr id="1" name="Shape 466"/>
        <p:cNvGrpSpPr/>
        <p:nvPr/>
      </p:nvGrpSpPr>
      <p:grpSpPr>
        <a:xfrm>
          <a:off x="0" y="0"/>
          <a:ext cx="0" cy="0"/>
          <a:chOff x="0" y="0"/>
          <a:chExt cx="0" cy="0"/>
        </a:xfrm>
      </p:grpSpPr>
      <p:sp>
        <p:nvSpPr>
          <p:cNvPr id="467" name="Google Shape;467;p9"/>
          <p:cNvSpPr txBox="1">
            <a:spLocks noGrp="1"/>
          </p:cNvSpPr>
          <p:nvPr>
            <p:ph type="body" idx="1"/>
          </p:nvPr>
        </p:nvSpPr>
        <p:spPr>
          <a:xfrm>
            <a:off x="6416540" y="1562100"/>
            <a:ext cx="5190052" cy="4538663"/>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2000"/>
              <a:buFont typeface="Avenir Next For Intuit"/>
              <a:buNone/>
              <a:defRPr sz="2000" b="1">
                <a:solidFill>
                  <a:schemeClr val="accent1"/>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rgbClr val="000000"/>
              </a:buClr>
              <a:buSzPts val="1620"/>
              <a:buFont typeface="Arial"/>
              <a:buNone/>
              <a:defRPr sz="1800">
                <a:solidFill>
                  <a:srgbClr val="000000"/>
                </a:solidFill>
                <a:latin typeface="Avenir Next For Intuit"/>
                <a:ea typeface="Avenir Next For Intuit"/>
                <a:cs typeface="Avenir Next For Intuit"/>
                <a:sym typeface="Avenir Next For Intuit"/>
              </a:defRPr>
            </a:lvl2pPr>
            <a:lvl3pPr marL="1371600" lvl="2" indent="-320039" algn="l">
              <a:lnSpc>
                <a:spcPct val="95000"/>
              </a:lnSpc>
              <a:spcBef>
                <a:spcPts val="400"/>
              </a:spcBef>
              <a:spcAft>
                <a:spcPts val="0"/>
              </a:spcAft>
              <a:buClr>
                <a:srgbClr val="000000"/>
              </a:buClr>
              <a:buSzPts val="1440"/>
              <a:buChar char="•"/>
              <a:defRPr sz="1600">
                <a:solidFill>
                  <a:srgbClr val="000000"/>
                </a:solidFill>
                <a:latin typeface="Avenir Next For Intuit"/>
                <a:ea typeface="Avenir Next For Intuit"/>
                <a:cs typeface="Avenir Next For Intuit"/>
                <a:sym typeface="Avenir Next For Intuit"/>
              </a:defRPr>
            </a:lvl3pPr>
            <a:lvl4pPr marL="1828800" lvl="3" indent="-330200" algn="l">
              <a:lnSpc>
                <a:spcPct val="95000"/>
              </a:lnSpc>
              <a:spcBef>
                <a:spcPts val="400"/>
              </a:spcBef>
              <a:spcAft>
                <a:spcPts val="0"/>
              </a:spcAft>
              <a:buClr>
                <a:srgbClr val="000000"/>
              </a:buClr>
              <a:buSzPts val="1600"/>
              <a:buChar char="–"/>
              <a:defRPr sz="1600">
                <a:solidFill>
                  <a:srgbClr val="000000"/>
                </a:solidFill>
                <a:latin typeface="Avenir Next For Intuit"/>
                <a:ea typeface="Avenir Next For Intuit"/>
                <a:cs typeface="Avenir Next For Intuit"/>
                <a:sym typeface="Avenir Next For Intuit"/>
              </a:defRPr>
            </a:lvl4pPr>
            <a:lvl5pPr marL="2286000" lvl="4" indent="-320039" algn="l">
              <a:lnSpc>
                <a:spcPct val="95000"/>
              </a:lnSpc>
              <a:spcBef>
                <a:spcPts val="400"/>
              </a:spcBef>
              <a:spcAft>
                <a:spcPts val="0"/>
              </a:spcAft>
              <a:buSzPts val="1440"/>
              <a:buFont typeface="Arial"/>
              <a:buChar char="•"/>
              <a:defRPr sz="1600">
                <a:solidFill>
                  <a:srgbClr val="000000"/>
                </a:solidFill>
                <a:latin typeface="Avenir Next For Intuit"/>
                <a:ea typeface="Avenir Next For Intuit"/>
                <a:cs typeface="Avenir Next For Intuit"/>
                <a:sym typeface="Avenir Next For Intuit"/>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468" name="Google Shape;468;p9"/>
          <p:cNvSpPr txBox="1">
            <a:spLocks noGrp="1"/>
          </p:cNvSpPr>
          <p:nvPr>
            <p:ph type="body" idx="2"/>
          </p:nvPr>
        </p:nvSpPr>
        <p:spPr>
          <a:xfrm>
            <a:off x="519547" y="1562100"/>
            <a:ext cx="5270862" cy="4538663"/>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2000"/>
              <a:buFont typeface="Avenir Next For Intuit"/>
              <a:buNone/>
              <a:defRPr sz="2000" b="1">
                <a:solidFill>
                  <a:schemeClr val="accent1"/>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rgbClr val="000000"/>
              </a:buClr>
              <a:buSzPts val="1620"/>
              <a:buFont typeface="Arial"/>
              <a:buNone/>
              <a:defRPr sz="1800"/>
            </a:lvl2pPr>
            <a:lvl3pPr marL="1371600" lvl="2" indent="-320039" algn="l">
              <a:lnSpc>
                <a:spcPct val="95000"/>
              </a:lnSpc>
              <a:spcBef>
                <a:spcPts val="400"/>
              </a:spcBef>
              <a:spcAft>
                <a:spcPts val="0"/>
              </a:spcAft>
              <a:buClr>
                <a:srgbClr val="000000"/>
              </a:buClr>
              <a:buSzPts val="1440"/>
              <a:buChar char="•"/>
              <a:defRPr sz="1600"/>
            </a:lvl3pPr>
            <a:lvl4pPr marL="1828800" lvl="3" indent="-330200" algn="l">
              <a:lnSpc>
                <a:spcPct val="95000"/>
              </a:lnSpc>
              <a:spcBef>
                <a:spcPts val="400"/>
              </a:spcBef>
              <a:spcAft>
                <a:spcPts val="0"/>
              </a:spcAft>
              <a:buClr>
                <a:srgbClr val="000000"/>
              </a:buClr>
              <a:buSzPts val="1600"/>
              <a:buChar char="–"/>
              <a:defRPr sz="1600"/>
            </a:lvl4pPr>
            <a:lvl5pPr marL="2286000" lvl="4" indent="-320039" algn="l">
              <a:lnSpc>
                <a:spcPct val="95000"/>
              </a:lnSpc>
              <a:spcBef>
                <a:spcPts val="400"/>
              </a:spcBef>
              <a:spcAft>
                <a:spcPts val="0"/>
              </a:spcAft>
              <a:buSzPts val="1440"/>
              <a:buFont typeface="Arial"/>
              <a:buChar char="•"/>
              <a:defRPr sz="16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469" name="Google Shape;469;p9"/>
          <p:cNvSpPr txBox="1">
            <a:spLocks noGrp="1"/>
          </p:cNvSpPr>
          <p:nvPr>
            <p:ph type="body" idx="3"/>
          </p:nvPr>
        </p:nvSpPr>
        <p:spPr>
          <a:xfrm>
            <a:off x="501173" y="969816"/>
            <a:ext cx="11105416" cy="4572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0"/>
              </a:spcBef>
              <a:spcAft>
                <a:spcPts val="0"/>
              </a:spcAft>
              <a:buClr>
                <a:srgbClr val="686B71"/>
              </a:buClr>
              <a:buSzPts val="2000"/>
              <a:buFont typeface="Avenir Next For Intuit"/>
              <a:buNone/>
              <a:defRPr sz="2000" b="0" i="0">
                <a:solidFill>
                  <a:srgbClr val="686B71"/>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chemeClr val="lt2"/>
              </a:buClr>
              <a:buSzPts val="1440"/>
              <a:buFont typeface="Avenir Next For Intuit"/>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venir Next For Intuit"/>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470" name="Google Shape;470;p9"/>
          <p:cNvSpPr txBox="1">
            <a:spLocks noGrp="1"/>
          </p:cNvSpPr>
          <p:nvPr>
            <p:ph type="title"/>
          </p:nvPr>
        </p:nvSpPr>
        <p:spPr>
          <a:xfrm>
            <a:off x="501174" y="457200"/>
            <a:ext cx="11105418" cy="546731"/>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Column arrow">
  <p:cSld name="2-Column arrow">
    <p:spTree>
      <p:nvGrpSpPr>
        <p:cNvPr id="1" name="Shape 471"/>
        <p:cNvGrpSpPr/>
        <p:nvPr/>
      </p:nvGrpSpPr>
      <p:grpSpPr>
        <a:xfrm>
          <a:off x="0" y="0"/>
          <a:ext cx="0" cy="0"/>
          <a:chOff x="0" y="0"/>
          <a:chExt cx="0" cy="0"/>
        </a:xfrm>
      </p:grpSpPr>
      <p:pic>
        <p:nvPicPr>
          <p:cNvPr id="472" name="Google Shape;472;p10"/>
          <p:cNvPicPr preferRelativeResize="0"/>
          <p:nvPr/>
        </p:nvPicPr>
        <p:blipFill rotWithShape="1">
          <a:blip r:embed="rId2">
            <a:alphaModFix/>
          </a:blip>
          <a:srcRect/>
          <a:stretch/>
        </p:blipFill>
        <p:spPr>
          <a:xfrm>
            <a:off x="4140783" y="1193384"/>
            <a:ext cx="1767028" cy="5245516"/>
          </a:xfrm>
          <a:prstGeom prst="rect">
            <a:avLst/>
          </a:prstGeom>
          <a:noFill/>
          <a:ln>
            <a:noFill/>
          </a:ln>
        </p:spPr>
      </p:pic>
      <p:sp>
        <p:nvSpPr>
          <p:cNvPr id="473" name="Google Shape;473;p10"/>
          <p:cNvSpPr txBox="1">
            <a:spLocks noGrp="1"/>
          </p:cNvSpPr>
          <p:nvPr>
            <p:ph type="body" idx="1"/>
          </p:nvPr>
        </p:nvSpPr>
        <p:spPr>
          <a:xfrm>
            <a:off x="6416540" y="1562100"/>
            <a:ext cx="5190052" cy="4538663"/>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2000"/>
              <a:buFont typeface="Avenir Next For Intuit"/>
              <a:buNone/>
              <a:defRPr sz="2000" b="1">
                <a:solidFill>
                  <a:schemeClr val="accent1"/>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rgbClr val="000000"/>
              </a:buClr>
              <a:buSzPts val="1620"/>
              <a:buFont typeface="Arial"/>
              <a:buNone/>
              <a:defRPr sz="1800">
                <a:solidFill>
                  <a:srgbClr val="000000"/>
                </a:solidFill>
                <a:latin typeface="Avenir Next For Intuit"/>
                <a:ea typeface="Avenir Next For Intuit"/>
                <a:cs typeface="Avenir Next For Intuit"/>
                <a:sym typeface="Avenir Next For Intuit"/>
              </a:defRPr>
            </a:lvl2pPr>
            <a:lvl3pPr marL="1371600" lvl="2" indent="-320039" algn="l">
              <a:lnSpc>
                <a:spcPct val="95000"/>
              </a:lnSpc>
              <a:spcBef>
                <a:spcPts val="400"/>
              </a:spcBef>
              <a:spcAft>
                <a:spcPts val="0"/>
              </a:spcAft>
              <a:buClr>
                <a:srgbClr val="000000"/>
              </a:buClr>
              <a:buSzPts val="1440"/>
              <a:buChar char="•"/>
              <a:defRPr sz="1600">
                <a:solidFill>
                  <a:srgbClr val="000000"/>
                </a:solidFill>
                <a:latin typeface="Avenir Next For Intuit"/>
                <a:ea typeface="Avenir Next For Intuit"/>
                <a:cs typeface="Avenir Next For Intuit"/>
                <a:sym typeface="Avenir Next For Intuit"/>
              </a:defRPr>
            </a:lvl3pPr>
            <a:lvl4pPr marL="1828800" lvl="3" indent="-317500" algn="l">
              <a:lnSpc>
                <a:spcPct val="108571"/>
              </a:lnSpc>
              <a:spcBef>
                <a:spcPts val="400"/>
              </a:spcBef>
              <a:spcAft>
                <a:spcPts val="0"/>
              </a:spcAft>
              <a:buClr>
                <a:srgbClr val="000000"/>
              </a:buClr>
              <a:buSzPts val="1400"/>
              <a:buChar char="–"/>
              <a:defRPr sz="1400">
                <a:solidFill>
                  <a:srgbClr val="000000"/>
                </a:solidFill>
                <a:latin typeface="Avenir Next For Intuit"/>
                <a:ea typeface="Avenir Next For Intuit"/>
                <a:cs typeface="Avenir Next For Intuit"/>
                <a:sym typeface="Avenir Next For Intuit"/>
              </a:defRPr>
            </a:lvl4pPr>
            <a:lvl5pPr marL="2286000" lvl="4" indent="-297179" algn="l">
              <a:lnSpc>
                <a:spcPct val="126666"/>
              </a:lnSpc>
              <a:spcBef>
                <a:spcPts val="400"/>
              </a:spcBef>
              <a:spcAft>
                <a:spcPts val="0"/>
              </a:spcAft>
              <a:buSzPts val="1080"/>
              <a:buFont typeface="Arial"/>
              <a:buChar char="•"/>
              <a:defRPr sz="1200">
                <a:solidFill>
                  <a:srgbClr val="000000"/>
                </a:solidFill>
                <a:latin typeface="Avenir Next For Intuit"/>
                <a:ea typeface="Avenir Next For Intuit"/>
                <a:cs typeface="Avenir Next For Intuit"/>
                <a:sym typeface="Avenir Next For Intuit"/>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474" name="Google Shape;474;p10"/>
          <p:cNvSpPr txBox="1">
            <a:spLocks noGrp="1"/>
          </p:cNvSpPr>
          <p:nvPr>
            <p:ph type="body" idx="2"/>
          </p:nvPr>
        </p:nvSpPr>
        <p:spPr>
          <a:xfrm>
            <a:off x="519547" y="1562100"/>
            <a:ext cx="3572690" cy="4538663"/>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2000"/>
              <a:buFont typeface="Avenir Next For Intuit"/>
              <a:buNone/>
              <a:defRPr sz="2000" b="1">
                <a:solidFill>
                  <a:schemeClr val="accent1"/>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rgbClr val="000000"/>
              </a:buClr>
              <a:buSzPts val="1620"/>
              <a:buFont typeface="Arial"/>
              <a:buNone/>
              <a:defRPr sz="1800"/>
            </a:lvl2pPr>
            <a:lvl3pPr marL="1371600" lvl="2" indent="-320039" algn="l">
              <a:lnSpc>
                <a:spcPct val="95000"/>
              </a:lnSpc>
              <a:spcBef>
                <a:spcPts val="400"/>
              </a:spcBef>
              <a:spcAft>
                <a:spcPts val="0"/>
              </a:spcAft>
              <a:buClr>
                <a:srgbClr val="000000"/>
              </a:buClr>
              <a:buSzPts val="1440"/>
              <a:buChar char="•"/>
              <a:defRPr sz="1600"/>
            </a:lvl3pPr>
            <a:lvl4pPr marL="1828800" lvl="3" indent="-317500" algn="l">
              <a:lnSpc>
                <a:spcPct val="108571"/>
              </a:lnSpc>
              <a:spcBef>
                <a:spcPts val="400"/>
              </a:spcBef>
              <a:spcAft>
                <a:spcPts val="0"/>
              </a:spcAft>
              <a:buClr>
                <a:srgbClr val="000000"/>
              </a:buClr>
              <a:buSzPts val="1400"/>
              <a:buChar char="–"/>
              <a:defRPr sz="1400"/>
            </a:lvl4pPr>
            <a:lvl5pPr marL="2286000" lvl="4" indent="-297179" algn="l">
              <a:lnSpc>
                <a:spcPct val="126666"/>
              </a:lnSpc>
              <a:spcBef>
                <a:spcPts val="400"/>
              </a:spcBef>
              <a:spcAft>
                <a:spcPts val="0"/>
              </a:spcAft>
              <a:buSzPts val="1080"/>
              <a:buFont typeface="Arial"/>
              <a:buChar char="•"/>
              <a:defRPr sz="12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475" name="Google Shape;475;p10"/>
          <p:cNvSpPr txBox="1">
            <a:spLocks noGrp="1"/>
          </p:cNvSpPr>
          <p:nvPr>
            <p:ph type="title"/>
          </p:nvPr>
        </p:nvSpPr>
        <p:spPr>
          <a:xfrm>
            <a:off x="501174" y="457200"/>
            <a:ext cx="11105418" cy="546731"/>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6" name="Google Shape;476;p10"/>
          <p:cNvSpPr txBox="1">
            <a:spLocks noGrp="1"/>
          </p:cNvSpPr>
          <p:nvPr>
            <p:ph type="body" idx="3"/>
          </p:nvPr>
        </p:nvSpPr>
        <p:spPr>
          <a:xfrm>
            <a:off x="501173" y="969816"/>
            <a:ext cx="11105416" cy="4572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0"/>
              </a:spcBef>
              <a:spcAft>
                <a:spcPts val="0"/>
              </a:spcAft>
              <a:buClr>
                <a:srgbClr val="686B71"/>
              </a:buClr>
              <a:buSzPts val="2000"/>
              <a:buFont typeface="Avenir Next For Intuit"/>
              <a:buNone/>
              <a:defRPr sz="2000" b="0" i="0">
                <a:solidFill>
                  <a:srgbClr val="686B71"/>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chemeClr val="lt2"/>
              </a:buClr>
              <a:buSzPts val="1440"/>
              <a:buFont typeface="Avenir Next For Intuit"/>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venir Next For Intuit"/>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Column with subtitle ">
  <p:cSld name="3-Column with subtitle ">
    <p:spTree>
      <p:nvGrpSpPr>
        <p:cNvPr id="1" name="Shape 477"/>
        <p:cNvGrpSpPr/>
        <p:nvPr/>
      </p:nvGrpSpPr>
      <p:grpSpPr>
        <a:xfrm>
          <a:off x="0" y="0"/>
          <a:ext cx="0" cy="0"/>
          <a:chOff x="0" y="0"/>
          <a:chExt cx="0" cy="0"/>
        </a:xfrm>
      </p:grpSpPr>
      <p:sp>
        <p:nvSpPr>
          <p:cNvPr id="478" name="Google Shape;478;p11"/>
          <p:cNvSpPr txBox="1">
            <a:spLocks noGrp="1"/>
          </p:cNvSpPr>
          <p:nvPr>
            <p:ph type="body" idx="1"/>
          </p:nvPr>
        </p:nvSpPr>
        <p:spPr>
          <a:xfrm>
            <a:off x="8366266" y="1562100"/>
            <a:ext cx="3253386" cy="46101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2000"/>
              <a:buFont typeface="Avenir Next For Intuit"/>
              <a:buNone/>
              <a:defRPr sz="2000" b="1">
                <a:solidFill>
                  <a:schemeClr val="accent1"/>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rgbClr val="000000"/>
              </a:buClr>
              <a:buSzPts val="1620"/>
              <a:buFont typeface="Arial"/>
              <a:buNone/>
              <a:defRPr sz="1800"/>
            </a:lvl2pPr>
            <a:lvl3pPr marL="1371600" lvl="2" indent="-320039" algn="l">
              <a:lnSpc>
                <a:spcPct val="95000"/>
              </a:lnSpc>
              <a:spcBef>
                <a:spcPts val="400"/>
              </a:spcBef>
              <a:spcAft>
                <a:spcPts val="0"/>
              </a:spcAft>
              <a:buClr>
                <a:srgbClr val="000000"/>
              </a:buClr>
              <a:buSzPts val="1440"/>
              <a:buChar char="•"/>
              <a:defRPr sz="1600"/>
            </a:lvl3pPr>
            <a:lvl4pPr marL="1828800" lvl="3" indent="-330200" algn="l">
              <a:lnSpc>
                <a:spcPct val="95000"/>
              </a:lnSpc>
              <a:spcBef>
                <a:spcPts val="400"/>
              </a:spcBef>
              <a:spcAft>
                <a:spcPts val="0"/>
              </a:spcAft>
              <a:buClr>
                <a:srgbClr val="000000"/>
              </a:buClr>
              <a:buSzPts val="1600"/>
              <a:buChar char="–"/>
              <a:defRPr sz="1600"/>
            </a:lvl4pPr>
            <a:lvl5pPr marL="2286000" lvl="4" indent="-308610" algn="l">
              <a:lnSpc>
                <a:spcPct val="108571"/>
              </a:lnSpc>
              <a:spcBef>
                <a:spcPts val="400"/>
              </a:spcBef>
              <a:spcAft>
                <a:spcPts val="0"/>
              </a:spcAft>
              <a:buClr>
                <a:srgbClr val="000000"/>
              </a:buClr>
              <a:buSzPts val="1260"/>
              <a:buFont typeface="Arial"/>
              <a:buChar char="•"/>
              <a:defRPr sz="14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479" name="Google Shape;479;p11"/>
          <p:cNvSpPr txBox="1">
            <a:spLocks noGrp="1"/>
          </p:cNvSpPr>
          <p:nvPr>
            <p:ph type="body" idx="2"/>
          </p:nvPr>
        </p:nvSpPr>
        <p:spPr>
          <a:xfrm>
            <a:off x="4441125" y="1562100"/>
            <a:ext cx="3253386" cy="46101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2000"/>
              <a:buFont typeface="Avenir Next For Intuit"/>
              <a:buNone/>
              <a:defRPr sz="2000" b="1">
                <a:solidFill>
                  <a:schemeClr val="accent1"/>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rgbClr val="000000"/>
              </a:buClr>
              <a:buSzPts val="1620"/>
              <a:buFont typeface="Arial"/>
              <a:buNone/>
              <a:defRPr sz="1800"/>
            </a:lvl2pPr>
            <a:lvl3pPr marL="1371600" lvl="2" indent="-320039" algn="l">
              <a:lnSpc>
                <a:spcPct val="95000"/>
              </a:lnSpc>
              <a:spcBef>
                <a:spcPts val="400"/>
              </a:spcBef>
              <a:spcAft>
                <a:spcPts val="0"/>
              </a:spcAft>
              <a:buClr>
                <a:srgbClr val="000000"/>
              </a:buClr>
              <a:buSzPts val="1440"/>
              <a:buChar char="•"/>
              <a:defRPr sz="1600"/>
            </a:lvl3pPr>
            <a:lvl4pPr marL="1828800" lvl="3" indent="-330200" algn="l">
              <a:lnSpc>
                <a:spcPct val="95000"/>
              </a:lnSpc>
              <a:spcBef>
                <a:spcPts val="400"/>
              </a:spcBef>
              <a:spcAft>
                <a:spcPts val="0"/>
              </a:spcAft>
              <a:buClr>
                <a:srgbClr val="000000"/>
              </a:buClr>
              <a:buSzPts val="1600"/>
              <a:buChar char="–"/>
              <a:defRPr sz="1600"/>
            </a:lvl4pPr>
            <a:lvl5pPr marL="2286000" lvl="4" indent="-308610" algn="l">
              <a:lnSpc>
                <a:spcPct val="108571"/>
              </a:lnSpc>
              <a:spcBef>
                <a:spcPts val="400"/>
              </a:spcBef>
              <a:spcAft>
                <a:spcPts val="0"/>
              </a:spcAft>
              <a:buClr>
                <a:srgbClr val="000000"/>
              </a:buClr>
              <a:buSzPts val="1260"/>
              <a:buFont typeface="Arial"/>
              <a:buChar char="•"/>
              <a:defRPr sz="14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480" name="Google Shape;480;p11"/>
          <p:cNvSpPr txBox="1">
            <a:spLocks noGrp="1"/>
          </p:cNvSpPr>
          <p:nvPr>
            <p:ph type="body" idx="3"/>
          </p:nvPr>
        </p:nvSpPr>
        <p:spPr>
          <a:xfrm>
            <a:off x="515983" y="1562100"/>
            <a:ext cx="3253386" cy="46101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2000"/>
              <a:buFont typeface="Avenir Next For Intuit"/>
              <a:buNone/>
              <a:defRPr sz="2000" b="1">
                <a:solidFill>
                  <a:schemeClr val="accent1"/>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rgbClr val="000000"/>
              </a:buClr>
              <a:buSzPts val="1620"/>
              <a:buFont typeface="Arial"/>
              <a:buNone/>
              <a:defRPr sz="1800"/>
            </a:lvl2pPr>
            <a:lvl3pPr marL="1371600" lvl="2" indent="-320039" algn="l">
              <a:lnSpc>
                <a:spcPct val="95000"/>
              </a:lnSpc>
              <a:spcBef>
                <a:spcPts val="400"/>
              </a:spcBef>
              <a:spcAft>
                <a:spcPts val="0"/>
              </a:spcAft>
              <a:buClr>
                <a:srgbClr val="000000"/>
              </a:buClr>
              <a:buSzPts val="1440"/>
              <a:buChar char="•"/>
              <a:defRPr sz="1600"/>
            </a:lvl3pPr>
            <a:lvl4pPr marL="1828800" lvl="3" indent="-330200" algn="l">
              <a:lnSpc>
                <a:spcPct val="95000"/>
              </a:lnSpc>
              <a:spcBef>
                <a:spcPts val="400"/>
              </a:spcBef>
              <a:spcAft>
                <a:spcPts val="0"/>
              </a:spcAft>
              <a:buClr>
                <a:srgbClr val="000000"/>
              </a:buClr>
              <a:buSzPts val="1600"/>
              <a:buChar char="–"/>
              <a:defRPr sz="1600"/>
            </a:lvl4pPr>
            <a:lvl5pPr marL="2286000" lvl="4" indent="-308610" algn="l">
              <a:lnSpc>
                <a:spcPct val="108571"/>
              </a:lnSpc>
              <a:spcBef>
                <a:spcPts val="400"/>
              </a:spcBef>
              <a:spcAft>
                <a:spcPts val="0"/>
              </a:spcAft>
              <a:buClr>
                <a:srgbClr val="000000"/>
              </a:buClr>
              <a:buSzPts val="1260"/>
              <a:buFont typeface="Arial"/>
              <a:buChar char="•"/>
              <a:defRPr sz="14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cxnSp>
        <p:nvCxnSpPr>
          <p:cNvPr id="481" name="Google Shape;481;p11"/>
          <p:cNvCxnSpPr/>
          <p:nvPr/>
        </p:nvCxnSpPr>
        <p:spPr>
          <a:xfrm>
            <a:off x="4101737" y="1562100"/>
            <a:ext cx="0" cy="4610100"/>
          </a:xfrm>
          <a:prstGeom prst="straightConnector1">
            <a:avLst/>
          </a:prstGeom>
          <a:noFill/>
          <a:ln w="19050" cap="flat" cmpd="sng">
            <a:solidFill>
              <a:srgbClr val="C7CAD0"/>
            </a:solidFill>
            <a:prstDash val="solid"/>
            <a:round/>
            <a:headEnd type="none" w="sm" len="sm"/>
            <a:tailEnd type="none" w="sm" len="sm"/>
          </a:ln>
        </p:spPr>
      </p:cxnSp>
      <p:cxnSp>
        <p:nvCxnSpPr>
          <p:cNvPr id="482" name="Google Shape;482;p11"/>
          <p:cNvCxnSpPr/>
          <p:nvPr/>
        </p:nvCxnSpPr>
        <p:spPr>
          <a:xfrm>
            <a:off x="8042366" y="1562100"/>
            <a:ext cx="0" cy="4610100"/>
          </a:xfrm>
          <a:prstGeom prst="straightConnector1">
            <a:avLst/>
          </a:prstGeom>
          <a:noFill/>
          <a:ln w="19050" cap="flat" cmpd="sng">
            <a:solidFill>
              <a:srgbClr val="C7CAD0"/>
            </a:solidFill>
            <a:prstDash val="solid"/>
            <a:round/>
            <a:headEnd type="none" w="sm" len="sm"/>
            <a:tailEnd type="none" w="sm" len="sm"/>
          </a:ln>
        </p:spPr>
      </p:cxnSp>
      <p:sp>
        <p:nvSpPr>
          <p:cNvPr id="483" name="Google Shape;483;p11"/>
          <p:cNvSpPr txBox="1">
            <a:spLocks noGrp="1"/>
          </p:cNvSpPr>
          <p:nvPr>
            <p:ph type="body" idx="4"/>
          </p:nvPr>
        </p:nvSpPr>
        <p:spPr>
          <a:xfrm>
            <a:off x="501173" y="969816"/>
            <a:ext cx="11105416" cy="4572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0"/>
              </a:spcBef>
              <a:spcAft>
                <a:spcPts val="0"/>
              </a:spcAft>
              <a:buClr>
                <a:srgbClr val="686B71"/>
              </a:buClr>
              <a:buSzPts val="2000"/>
              <a:buFont typeface="Avenir Next For Intuit"/>
              <a:buNone/>
              <a:defRPr sz="2000" b="0" i="0">
                <a:solidFill>
                  <a:srgbClr val="686B71"/>
                </a:solidFill>
                <a:latin typeface="Avenir Next For Intuit"/>
                <a:ea typeface="Avenir Next For Intuit"/>
                <a:cs typeface="Avenir Next For Intuit"/>
                <a:sym typeface="Avenir Next For Intuit"/>
              </a:defRPr>
            </a:lvl1pPr>
            <a:lvl2pPr marL="914400" lvl="1" indent="-228600" algn="l">
              <a:lnSpc>
                <a:spcPct val="95000"/>
              </a:lnSpc>
              <a:spcBef>
                <a:spcPts val="400"/>
              </a:spcBef>
              <a:spcAft>
                <a:spcPts val="0"/>
              </a:spcAft>
              <a:buClr>
                <a:schemeClr val="lt2"/>
              </a:buClr>
              <a:buSzPts val="1440"/>
              <a:buFont typeface="Avenir Next For Intuit"/>
              <a:buNone/>
              <a:defRPr sz="1600" b="0" i="0">
                <a:solidFill>
                  <a:schemeClr val="lt2"/>
                </a:solidFill>
              </a:defRPr>
            </a:lvl2pPr>
            <a:lvl3pPr marL="1371600" lvl="2" indent="-320039" algn="l">
              <a:lnSpc>
                <a:spcPct val="95000"/>
              </a:lnSpc>
              <a:spcBef>
                <a:spcPts val="400"/>
              </a:spcBef>
              <a:spcAft>
                <a:spcPts val="0"/>
              </a:spcAft>
              <a:buClr>
                <a:schemeClr val="lt2"/>
              </a:buClr>
              <a:buSzPts val="1440"/>
              <a:buChar char="•"/>
              <a:defRPr sz="1600" b="0" i="0">
                <a:solidFill>
                  <a:schemeClr val="lt2"/>
                </a:solidFill>
              </a:defRPr>
            </a:lvl3pPr>
            <a:lvl4pPr marL="1828800" lvl="3" indent="-330200" algn="l">
              <a:lnSpc>
                <a:spcPct val="95000"/>
              </a:lnSpc>
              <a:spcBef>
                <a:spcPts val="400"/>
              </a:spcBef>
              <a:spcAft>
                <a:spcPts val="0"/>
              </a:spcAft>
              <a:buClr>
                <a:schemeClr val="lt2"/>
              </a:buClr>
              <a:buSzPts val="1600"/>
              <a:buChar char="–"/>
              <a:defRPr sz="1600" b="0" i="0">
                <a:solidFill>
                  <a:schemeClr val="lt2"/>
                </a:solidFill>
              </a:defRPr>
            </a:lvl4pPr>
            <a:lvl5pPr marL="2286000" lvl="4" indent="-228600" algn="l">
              <a:lnSpc>
                <a:spcPct val="95000"/>
              </a:lnSpc>
              <a:spcBef>
                <a:spcPts val="400"/>
              </a:spcBef>
              <a:spcAft>
                <a:spcPts val="0"/>
              </a:spcAft>
              <a:buSzPts val="1440"/>
              <a:buFont typeface="Avenir Next For Intuit"/>
              <a:buNone/>
              <a:defRPr sz="1600" b="0" i="0">
                <a:solidFill>
                  <a:schemeClr val="lt2"/>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484" name="Google Shape;484;p11"/>
          <p:cNvSpPr txBox="1">
            <a:spLocks noGrp="1"/>
          </p:cNvSpPr>
          <p:nvPr>
            <p:ph type="title"/>
          </p:nvPr>
        </p:nvSpPr>
        <p:spPr>
          <a:xfrm>
            <a:off x="501174" y="457200"/>
            <a:ext cx="11105418" cy="546731"/>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Quotes x 3">
  <p:cSld name="Quotes x 3">
    <p:spTree>
      <p:nvGrpSpPr>
        <p:cNvPr id="1" name="Shape 487"/>
        <p:cNvGrpSpPr/>
        <p:nvPr/>
      </p:nvGrpSpPr>
      <p:grpSpPr>
        <a:xfrm>
          <a:off x="0" y="0"/>
          <a:ext cx="0" cy="0"/>
          <a:chOff x="0" y="0"/>
          <a:chExt cx="0" cy="0"/>
        </a:xfrm>
      </p:grpSpPr>
      <p:sp>
        <p:nvSpPr>
          <p:cNvPr id="488" name="Google Shape;488;p13"/>
          <p:cNvSpPr txBox="1">
            <a:spLocks noGrp="1"/>
          </p:cNvSpPr>
          <p:nvPr>
            <p:ph type="body" idx="1"/>
          </p:nvPr>
        </p:nvSpPr>
        <p:spPr>
          <a:xfrm>
            <a:off x="605471" y="3601842"/>
            <a:ext cx="3503073" cy="2570358"/>
          </a:xfrm>
          <a:prstGeom prst="rect">
            <a:avLst/>
          </a:prstGeom>
          <a:noFill/>
          <a:ln>
            <a:noFill/>
          </a:ln>
        </p:spPr>
        <p:txBody>
          <a:bodyPr spcFirstLastPara="1" wrap="square" lIns="91400" tIns="45700" rIns="182875" bIns="45700" anchor="t" anchorCtr="0">
            <a:noAutofit/>
          </a:bodyPr>
          <a:lstStyle>
            <a:lvl1pPr marL="457200" lvl="0" indent="-228600" algn="l">
              <a:lnSpc>
                <a:spcPct val="95000"/>
              </a:lnSpc>
              <a:spcBef>
                <a:spcPts val="1800"/>
              </a:spcBef>
              <a:spcAft>
                <a:spcPts val="0"/>
              </a:spcAft>
              <a:buClr>
                <a:schemeClr val="accent1"/>
              </a:buClr>
              <a:buSzPts val="1800"/>
              <a:buFont typeface="Avenir Next For Intuit"/>
              <a:buNone/>
              <a:defRPr sz="1800">
                <a:solidFill>
                  <a:schemeClr val="accent1"/>
                </a:solidFill>
              </a:defRPr>
            </a:lvl1pPr>
            <a:lvl2pPr marL="914400" lvl="1" indent="-228600" algn="l">
              <a:lnSpc>
                <a:spcPct val="95000"/>
              </a:lnSpc>
              <a:spcBef>
                <a:spcPts val="400"/>
              </a:spcBef>
              <a:spcAft>
                <a:spcPts val="0"/>
              </a:spcAft>
              <a:buClr>
                <a:srgbClr val="000000"/>
              </a:buClr>
              <a:buSzPts val="1440"/>
              <a:buFont typeface="Avenir Next For Intuit"/>
              <a:buNone/>
              <a:defRPr sz="1600"/>
            </a:lvl2pPr>
            <a:lvl3pPr marL="1371600" lvl="2" indent="-308610" algn="l">
              <a:lnSpc>
                <a:spcPct val="95000"/>
              </a:lnSpc>
              <a:spcBef>
                <a:spcPts val="400"/>
              </a:spcBef>
              <a:spcAft>
                <a:spcPts val="0"/>
              </a:spcAft>
              <a:buClr>
                <a:srgbClr val="000000"/>
              </a:buClr>
              <a:buSzPts val="1260"/>
              <a:buChar char="•"/>
              <a:defRPr sz="1400"/>
            </a:lvl3pPr>
            <a:lvl4pPr marL="1828800" lvl="3" indent="-317500" algn="l">
              <a:lnSpc>
                <a:spcPct val="108571"/>
              </a:lnSpc>
              <a:spcBef>
                <a:spcPts val="400"/>
              </a:spcBef>
              <a:spcAft>
                <a:spcPts val="0"/>
              </a:spcAft>
              <a:buClr>
                <a:srgbClr val="000000"/>
              </a:buClr>
              <a:buSzPts val="1400"/>
              <a:buChar char="–"/>
              <a:defRPr sz="1400"/>
            </a:lvl4pPr>
            <a:lvl5pPr marL="2286000" lvl="4" indent="-228600" algn="l">
              <a:lnSpc>
                <a:spcPct val="108571"/>
              </a:lnSpc>
              <a:spcBef>
                <a:spcPts val="400"/>
              </a:spcBef>
              <a:spcAft>
                <a:spcPts val="0"/>
              </a:spcAft>
              <a:buSzPts val="1260"/>
              <a:buFont typeface="Avenir Next For Intuit"/>
              <a:buNone/>
              <a:defRPr sz="1400">
                <a:solidFill>
                  <a:schemeClr val="accent3"/>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489" name="Google Shape;489;p13"/>
          <p:cNvSpPr txBox="1">
            <a:spLocks noGrp="1"/>
          </p:cNvSpPr>
          <p:nvPr>
            <p:ph type="title"/>
          </p:nvPr>
        </p:nvSpPr>
        <p:spPr>
          <a:xfrm>
            <a:off x="501174" y="457200"/>
            <a:ext cx="11105418" cy="546731"/>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90" name="Google Shape;490;p13" descr="Intuit_2016_RGB.eps"/>
          <p:cNvPicPr preferRelativeResize="0"/>
          <p:nvPr/>
        </p:nvPicPr>
        <p:blipFill rotWithShape="1">
          <a:blip r:embed="rId2">
            <a:alphaModFix/>
          </a:blip>
          <a:srcRect/>
          <a:stretch/>
        </p:blipFill>
        <p:spPr>
          <a:xfrm>
            <a:off x="516603" y="6364952"/>
            <a:ext cx="740752" cy="363736"/>
          </a:xfrm>
          <a:prstGeom prst="rect">
            <a:avLst/>
          </a:prstGeom>
          <a:noFill/>
          <a:ln>
            <a:noFill/>
          </a:ln>
        </p:spPr>
      </p:pic>
      <p:sp>
        <p:nvSpPr>
          <p:cNvPr id="491" name="Google Shape;491;p13"/>
          <p:cNvSpPr txBox="1"/>
          <p:nvPr/>
        </p:nvSpPr>
        <p:spPr>
          <a:xfrm>
            <a:off x="8931174" y="6472372"/>
            <a:ext cx="2443655" cy="186456"/>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chemeClr val="dk1"/>
              </a:buClr>
              <a:buSzPts val="700"/>
              <a:buFont typeface="Avenir Next For Intuit"/>
              <a:buNone/>
            </a:pPr>
            <a:r>
              <a:rPr lang="en-US" sz="700" b="0" i="0" u="none" strike="noStrike" cap="none">
                <a:solidFill>
                  <a:schemeClr val="dk1"/>
                </a:solidFill>
                <a:latin typeface="Avenir Next For Intuit"/>
                <a:ea typeface="Avenir Next For Intuit"/>
                <a:cs typeface="Avenir Next For Intuit"/>
                <a:sym typeface="Avenir Next For Intuit"/>
              </a:rPr>
              <a:t>Intuit Confidential and Proprietary</a:t>
            </a:r>
            <a:endParaRPr/>
          </a:p>
        </p:txBody>
      </p:sp>
      <p:sp>
        <p:nvSpPr>
          <p:cNvPr id="492" name="Google Shape;492;p13"/>
          <p:cNvSpPr txBox="1"/>
          <p:nvPr/>
        </p:nvSpPr>
        <p:spPr>
          <a:xfrm>
            <a:off x="11392636" y="6472377"/>
            <a:ext cx="358507" cy="187367"/>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dk1"/>
              </a:buClr>
              <a:buSzPts val="700"/>
              <a:buFont typeface="Avenir Next For Intuit"/>
              <a:buNone/>
            </a:pPr>
            <a:fld id="{00000000-1234-1234-1234-123412341234}" type="slidenum">
              <a:rPr lang="en-US" sz="700" b="1" i="0" u="none" strike="noStrike" cap="none">
                <a:solidFill>
                  <a:schemeClr val="dk1"/>
                </a:solidFill>
                <a:latin typeface="Avenir Next For Intuit"/>
                <a:ea typeface="Avenir Next For Intuit"/>
                <a:cs typeface="Avenir Next For Intuit"/>
                <a:sym typeface="Avenir Next For Intuit"/>
              </a:rPr>
              <a:t>‹#›</a:t>
            </a:fld>
            <a:endParaRPr sz="700" b="1" i="0" u="none" strike="noStrike" cap="none">
              <a:solidFill>
                <a:schemeClr val="dk1"/>
              </a:solidFill>
              <a:latin typeface="Avenir Next For Intuit"/>
              <a:ea typeface="Avenir Next For Intuit"/>
              <a:cs typeface="Avenir Next For Intuit"/>
              <a:sym typeface="Avenir Next For Intuit"/>
            </a:endParaRPr>
          </a:p>
        </p:txBody>
      </p:sp>
      <p:sp>
        <p:nvSpPr>
          <p:cNvPr id="493" name="Google Shape;493;p13"/>
          <p:cNvSpPr>
            <a:spLocks noGrp="1"/>
          </p:cNvSpPr>
          <p:nvPr>
            <p:ph type="pic" idx="2"/>
          </p:nvPr>
        </p:nvSpPr>
        <p:spPr>
          <a:xfrm>
            <a:off x="4418116" y="1589955"/>
            <a:ext cx="3383280" cy="1839045"/>
          </a:xfrm>
          <a:prstGeom prst="rect">
            <a:avLst/>
          </a:prstGeom>
          <a:solidFill>
            <a:srgbClr val="D0D2D4"/>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chemeClr val="lt1"/>
              </a:buClr>
              <a:buSzPts val="1800"/>
              <a:buFont typeface="Avenir Next For Intuit"/>
              <a:buNone/>
              <a:defRPr sz="1800" b="1" i="0" u="none" strike="noStrike" cap="none">
                <a:solidFill>
                  <a:schemeClr val="lt1"/>
                </a:solidFill>
                <a:latin typeface="Avenir Next For Intuit"/>
                <a:ea typeface="Avenir Next For Intuit"/>
                <a:cs typeface="Avenir Next For Intuit"/>
                <a:sym typeface="Avenir Next For Intuit"/>
              </a:defRPr>
            </a:lvl1pPr>
            <a:lvl2pPr marR="0" lvl="1" algn="l" rtl="0">
              <a:lnSpc>
                <a:spcPct val="95000"/>
              </a:lnSpc>
              <a:spcBef>
                <a:spcPts val="400"/>
              </a:spcBef>
              <a:spcAft>
                <a:spcPts val="0"/>
              </a:spcAft>
              <a:buClr>
                <a:srgbClr val="000000"/>
              </a:buClr>
              <a:buSzPts val="1620"/>
              <a:buFont typeface="Avenir Next For Intuit"/>
              <a:buNone/>
              <a:defRPr sz="1800" b="0" i="0" u="none" strike="noStrike" cap="none">
                <a:solidFill>
                  <a:srgbClr val="000000"/>
                </a:solidFill>
                <a:latin typeface="Avenir Next For Intuit"/>
                <a:ea typeface="Avenir Next For Intuit"/>
                <a:cs typeface="Avenir Next For Intuit"/>
                <a:sym typeface="Avenir Next For Intuit"/>
              </a:defRPr>
            </a:lvl2pPr>
            <a:lvl3pPr marR="0" lvl="2" algn="l" rtl="0">
              <a:lnSpc>
                <a:spcPct val="95000"/>
              </a:lnSpc>
              <a:spcBef>
                <a:spcPts val="400"/>
              </a:spcBef>
              <a:spcAft>
                <a:spcPts val="0"/>
              </a:spcAft>
              <a:buClr>
                <a:srgbClr val="000000"/>
              </a:buClr>
              <a:buSzPts val="1440"/>
              <a:buFont typeface="Arial"/>
              <a:buChar char="•"/>
              <a:defRPr sz="1600" b="0" i="0" u="none" strike="noStrike" cap="none">
                <a:solidFill>
                  <a:srgbClr val="000000"/>
                </a:solidFill>
                <a:latin typeface="Avenir Next For Intuit"/>
                <a:ea typeface="Avenir Next For Intuit"/>
                <a:cs typeface="Avenir Next For Intuit"/>
                <a:sym typeface="Avenir Next For Intuit"/>
              </a:defRPr>
            </a:lvl3pPr>
            <a:lvl4pPr marR="0" lvl="3" algn="l" rtl="0">
              <a:lnSpc>
                <a:spcPct val="108571"/>
              </a:lnSpc>
              <a:spcBef>
                <a:spcPts val="400"/>
              </a:spcBef>
              <a:spcAft>
                <a:spcPts val="0"/>
              </a:spcAft>
              <a:buClr>
                <a:srgbClr val="000000"/>
              </a:buClr>
              <a:buSzPts val="1400"/>
              <a:buFont typeface="Merriweather Sans"/>
              <a:buChar char="–"/>
              <a:defRPr sz="1400" b="0" i="0" u="none" strike="noStrike" cap="none">
                <a:solidFill>
                  <a:srgbClr val="000000"/>
                </a:solidFill>
                <a:latin typeface="Avenir Next For Intuit"/>
                <a:ea typeface="Avenir Next For Intuit"/>
                <a:cs typeface="Avenir Next For Intuit"/>
                <a:sym typeface="Avenir Next For Intuit"/>
              </a:defRPr>
            </a:lvl4pPr>
            <a:lvl5pPr marR="0" lvl="4" algn="l" rtl="0">
              <a:lnSpc>
                <a:spcPct val="108571"/>
              </a:lnSpc>
              <a:spcBef>
                <a:spcPts val="400"/>
              </a:spcBef>
              <a:spcAft>
                <a:spcPts val="0"/>
              </a:spcAft>
              <a:buClr>
                <a:schemeClr val="dk1"/>
              </a:buClr>
              <a:buSzPts val="1260"/>
              <a:buFont typeface="Avenir Next For Intuit"/>
              <a:buNone/>
              <a:defRPr sz="1400" b="0" i="0" u="none" strike="noStrike" cap="none">
                <a:solidFill>
                  <a:srgbClr val="000000"/>
                </a:solidFill>
                <a:latin typeface="Avenir Next For Intuit"/>
                <a:ea typeface="Avenir Next For Intuit"/>
                <a:cs typeface="Avenir Next For Intuit"/>
                <a:sym typeface="Avenir Next For Intuit"/>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94" name="Google Shape;494;p13"/>
          <p:cNvSpPr>
            <a:spLocks noGrp="1"/>
          </p:cNvSpPr>
          <p:nvPr>
            <p:ph type="pic" idx="3"/>
          </p:nvPr>
        </p:nvSpPr>
        <p:spPr>
          <a:xfrm>
            <a:off x="621076" y="1589955"/>
            <a:ext cx="3383280" cy="1839045"/>
          </a:xfrm>
          <a:prstGeom prst="rect">
            <a:avLst/>
          </a:prstGeom>
          <a:solidFill>
            <a:srgbClr val="D0D2D4"/>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chemeClr val="lt1"/>
              </a:buClr>
              <a:buSzPts val="1800"/>
              <a:buFont typeface="Avenir Next For Intuit"/>
              <a:buNone/>
              <a:defRPr sz="1800" b="1" i="0" u="none" strike="noStrike" cap="none">
                <a:solidFill>
                  <a:schemeClr val="lt1"/>
                </a:solidFill>
                <a:latin typeface="Avenir Next For Intuit"/>
                <a:ea typeface="Avenir Next For Intuit"/>
                <a:cs typeface="Avenir Next For Intuit"/>
                <a:sym typeface="Avenir Next For Intuit"/>
              </a:defRPr>
            </a:lvl1pPr>
            <a:lvl2pPr marR="0" lvl="1" algn="l" rtl="0">
              <a:lnSpc>
                <a:spcPct val="95000"/>
              </a:lnSpc>
              <a:spcBef>
                <a:spcPts val="400"/>
              </a:spcBef>
              <a:spcAft>
                <a:spcPts val="0"/>
              </a:spcAft>
              <a:buClr>
                <a:srgbClr val="000000"/>
              </a:buClr>
              <a:buSzPts val="1620"/>
              <a:buFont typeface="Avenir Next For Intuit"/>
              <a:buNone/>
              <a:defRPr sz="1800" b="0" i="0" u="none" strike="noStrike" cap="none">
                <a:solidFill>
                  <a:srgbClr val="000000"/>
                </a:solidFill>
                <a:latin typeface="Avenir Next For Intuit"/>
                <a:ea typeface="Avenir Next For Intuit"/>
                <a:cs typeface="Avenir Next For Intuit"/>
                <a:sym typeface="Avenir Next For Intuit"/>
              </a:defRPr>
            </a:lvl2pPr>
            <a:lvl3pPr marR="0" lvl="2" algn="l" rtl="0">
              <a:lnSpc>
                <a:spcPct val="95000"/>
              </a:lnSpc>
              <a:spcBef>
                <a:spcPts val="400"/>
              </a:spcBef>
              <a:spcAft>
                <a:spcPts val="0"/>
              </a:spcAft>
              <a:buClr>
                <a:srgbClr val="000000"/>
              </a:buClr>
              <a:buSzPts val="1440"/>
              <a:buFont typeface="Arial"/>
              <a:buChar char="•"/>
              <a:defRPr sz="1600" b="0" i="0" u="none" strike="noStrike" cap="none">
                <a:solidFill>
                  <a:srgbClr val="000000"/>
                </a:solidFill>
                <a:latin typeface="Avenir Next For Intuit"/>
                <a:ea typeface="Avenir Next For Intuit"/>
                <a:cs typeface="Avenir Next For Intuit"/>
                <a:sym typeface="Avenir Next For Intuit"/>
              </a:defRPr>
            </a:lvl3pPr>
            <a:lvl4pPr marR="0" lvl="3" algn="l" rtl="0">
              <a:lnSpc>
                <a:spcPct val="108571"/>
              </a:lnSpc>
              <a:spcBef>
                <a:spcPts val="400"/>
              </a:spcBef>
              <a:spcAft>
                <a:spcPts val="0"/>
              </a:spcAft>
              <a:buClr>
                <a:srgbClr val="000000"/>
              </a:buClr>
              <a:buSzPts val="1400"/>
              <a:buFont typeface="Merriweather Sans"/>
              <a:buChar char="–"/>
              <a:defRPr sz="1400" b="0" i="0" u="none" strike="noStrike" cap="none">
                <a:solidFill>
                  <a:srgbClr val="000000"/>
                </a:solidFill>
                <a:latin typeface="Avenir Next For Intuit"/>
                <a:ea typeface="Avenir Next For Intuit"/>
                <a:cs typeface="Avenir Next For Intuit"/>
                <a:sym typeface="Avenir Next For Intuit"/>
              </a:defRPr>
            </a:lvl4pPr>
            <a:lvl5pPr marR="0" lvl="4" algn="l" rtl="0">
              <a:lnSpc>
                <a:spcPct val="108571"/>
              </a:lnSpc>
              <a:spcBef>
                <a:spcPts val="400"/>
              </a:spcBef>
              <a:spcAft>
                <a:spcPts val="0"/>
              </a:spcAft>
              <a:buClr>
                <a:schemeClr val="dk1"/>
              </a:buClr>
              <a:buSzPts val="1260"/>
              <a:buFont typeface="Avenir Next For Intuit"/>
              <a:buNone/>
              <a:defRPr sz="1400" b="0" i="0" u="none" strike="noStrike" cap="none">
                <a:solidFill>
                  <a:srgbClr val="000000"/>
                </a:solidFill>
                <a:latin typeface="Avenir Next For Intuit"/>
                <a:ea typeface="Avenir Next For Intuit"/>
                <a:cs typeface="Avenir Next For Intuit"/>
                <a:sym typeface="Avenir Next For Intuit"/>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95" name="Google Shape;495;p13"/>
          <p:cNvSpPr>
            <a:spLocks noGrp="1"/>
          </p:cNvSpPr>
          <p:nvPr>
            <p:ph type="pic" idx="4"/>
          </p:nvPr>
        </p:nvSpPr>
        <p:spPr>
          <a:xfrm>
            <a:off x="8201622" y="1589955"/>
            <a:ext cx="3383280" cy="1839045"/>
          </a:xfrm>
          <a:prstGeom prst="rect">
            <a:avLst/>
          </a:prstGeom>
          <a:solidFill>
            <a:srgbClr val="D0D2D4"/>
          </a:solid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chemeClr val="lt1"/>
              </a:buClr>
              <a:buSzPts val="1800"/>
              <a:buFont typeface="Avenir Next For Intuit"/>
              <a:buNone/>
              <a:defRPr sz="1800" b="1" i="0" u="none" strike="noStrike" cap="none">
                <a:solidFill>
                  <a:schemeClr val="lt1"/>
                </a:solidFill>
                <a:latin typeface="Avenir Next For Intuit"/>
                <a:ea typeface="Avenir Next For Intuit"/>
                <a:cs typeface="Avenir Next For Intuit"/>
                <a:sym typeface="Avenir Next For Intuit"/>
              </a:defRPr>
            </a:lvl1pPr>
            <a:lvl2pPr marR="0" lvl="1" algn="l" rtl="0">
              <a:lnSpc>
                <a:spcPct val="95000"/>
              </a:lnSpc>
              <a:spcBef>
                <a:spcPts val="400"/>
              </a:spcBef>
              <a:spcAft>
                <a:spcPts val="0"/>
              </a:spcAft>
              <a:buClr>
                <a:srgbClr val="000000"/>
              </a:buClr>
              <a:buSzPts val="1620"/>
              <a:buFont typeface="Avenir Next For Intuit"/>
              <a:buNone/>
              <a:defRPr sz="1800" b="0" i="0" u="none" strike="noStrike" cap="none">
                <a:solidFill>
                  <a:srgbClr val="000000"/>
                </a:solidFill>
                <a:latin typeface="Avenir Next For Intuit"/>
                <a:ea typeface="Avenir Next For Intuit"/>
                <a:cs typeface="Avenir Next For Intuit"/>
                <a:sym typeface="Avenir Next For Intuit"/>
              </a:defRPr>
            </a:lvl2pPr>
            <a:lvl3pPr marR="0" lvl="2" algn="l" rtl="0">
              <a:lnSpc>
                <a:spcPct val="95000"/>
              </a:lnSpc>
              <a:spcBef>
                <a:spcPts val="400"/>
              </a:spcBef>
              <a:spcAft>
                <a:spcPts val="0"/>
              </a:spcAft>
              <a:buClr>
                <a:srgbClr val="000000"/>
              </a:buClr>
              <a:buSzPts val="1440"/>
              <a:buFont typeface="Arial"/>
              <a:buChar char="•"/>
              <a:defRPr sz="1600" b="0" i="0" u="none" strike="noStrike" cap="none">
                <a:solidFill>
                  <a:srgbClr val="000000"/>
                </a:solidFill>
                <a:latin typeface="Avenir Next For Intuit"/>
                <a:ea typeface="Avenir Next For Intuit"/>
                <a:cs typeface="Avenir Next For Intuit"/>
                <a:sym typeface="Avenir Next For Intuit"/>
              </a:defRPr>
            </a:lvl3pPr>
            <a:lvl4pPr marR="0" lvl="3" algn="l" rtl="0">
              <a:lnSpc>
                <a:spcPct val="108571"/>
              </a:lnSpc>
              <a:spcBef>
                <a:spcPts val="400"/>
              </a:spcBef>
              <a:spcAft>
                <a:spcPts val="0"/>
              </a:spcAft>
              <a:buClr>
                <a:srgbClr val="000000"/>
              </a:buClr>
              <a:buSzPts val="1400"/>
              <a:buFont typeface="Merriweather Sans"/>
              <a:buChar char="–"/>
              <a:defRPr sz="1400" b="0" i="0" u="none" strike="noStrike" cap="none">
                <a:solidFill>
                  <a:srgbClr val="000000"/>
                </a:solidFill>
                <a:latin typeface="Avenir Next For Intuit"/>
                <a:ea typeface="Avenir Next For Intuit"/>
                <a:cs typeface="Avenir Next For Intuit"/>
                <a:sym typeface="Avenir Next For Intuit"/>
              </a:defRPr>
            </a:lvl4pPr>
            <a:lvl5pPr marR="0" lvl="4" algn="l" rtl="0">
              <a:lnSpc>
                <a:spcPct val="108571"/>
              </a:lnSpc>
              <a:spcBef>
                <a:spcPts val="400"/>
              </a:spcBef>
              <a:spcAft>
                <a:spcPts val="0"/>
              </a:spcAft>
              <a:buClr>
                <a:schemeClr val="dk1"/>
              </a:buClr>
              <a:buSzPts val="1260"/>
              <a:buFont typeface="Avenir Next For Intuit"/>
              <a:buNone/>
              <a:defRPr sz="1400" b="0" i="0" u="none" strike="noStrike" cap="none">
                <a:solidFill>
                  <a:srgbClr val="000000"/>
                </a:solidFill>
                <a:latin typeface="Avenir Next For Intuit"/>
                <a:ea typeface="Avenir Next For Intuit"/>
                <a:cs typeface="Avenir Next For Intuit"/>
                <a:sym typeface="Avenir Next For Intuit"/>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496" name="Google Shape;496;p13"/>
          <p:cNvSpPr txBox="1">
            <a:spLocks noGrp="1"/>
          </p:cNvSpPr>
          <p:nvPr>
            <p:ph type="body" idx="5"/>
          </p:nvPr>
        </p:nvSpPr>
        <p:spPr>
          <a:xfrm>
            <a:off x="4367104" y="3601842"/>
            <a:ext cx="3503073" cy="2570358"/>
          </a:xfrm>
          <a:prstGeom prst="rect">
            <a:avLst/>
          </a:prstGeom>
          <a:noFill/>
          <a:ln>
            <a:noFill/>
          </a:ln>
        </p:spPr>
        <p:txBody>
          <a:bodyPr spcFirstLastPara="1" wrap="square" lIns="91400" tIns="45700" rIns="182875" bIns="45700" anchor="t" anchorCtr="0">
            <a:noAutofit/>
          </a:bodyPr>
          <a:lstStyle>
            <a:lvl1pPr marL="457200" lvl="0" indent="-228600" algn="l">
              <a:lnSpc>
                <a:spcPct val="95000"/>
              </a:lnSpc>
              <a:spcBef>
                <a:spcPts val="1800"/>
              </a:spcBef>
              <a:spcAft>
                <a:spcPts val="0"/>
              </a:spcAft>
              <a:buClr>
                <a:schemeClr val="accent1"/>
              </a:buClr>
              <a:buSzPts val="1800"/>
              <a:buFont typeface="Avenir Next For Intuit"/>
              <a:buNone/>
              <a:defRPr sz="1800"/>
            </a:lvl1pPr>
            <a:lvl2pPr marL="914400" lvl="1" indent="-228600" algn="l">
              <a:lnSpc>
                <a:spcPct val="95000"/>
              </a:lnSpc>
              <a:spcBef>
                <a:spcPts val="400"/>
              </a:spcBef>
              <a:spcAft>
                <a:spcPts val="0"/>
              </a:spcAft>
              <a:buClr>
                <a:srgbClr val="000000"/>
              </a:buClr>
              <a:buSzPts val="1440"/>
              <a:buFont typeface="Avenir Next For Intuit"/>
              <a:buNone/>
              <a:defRPr sz="1600"/>
            </a:lvl2pPr>
            <a:lvl3pPr marL="1371600" lvl="2" indent="-308610" algn="l">
              <a:lnSpc>
                <a:spcPct val="95000"/>
              </a:lnSpc>
              <a:spcBef>
                <a:spcPts val="400"/>
              </a:spcBef>
              <a:spcAft>
                <a:spcPts val="0"/>
              </a:spcAft>
              <a:buClr>
                <a:srgbClr val="000000"/>
              </a:buClr>
              <a:buSzPts val="1260"/>
              <a:buChar char="•"/>
              <a:defRPr sz="1400"/>
            </a:lvl3pPr>
            <a:lvl4pPr marL="1828800" lvl="3" indent="-317500" algn="l">
              <a:lnSpc>
                <a:spcPct val="108571"/>
              </a:lnSpc>
              <a:spcBef>
                <a:spcPts val="400"/>
              </a:spcBef>
              <a:spcAft>
                <a:spcPts val="0"/>
              </a:spcAft>
              <a:buClr>
                <a:srgbClr val="000000"/>
              </a:buClr>
              <a:buSzPts val="1400"/>
              <a:buChar char="–"/>
              <a:defRPr sz="1400"/>
            </a:lvl4pPr>
            <a:lvl5pPr marL="2286000" lvl="4" indent="-228600" algn="l">
              <a:lnSpc>
                <a:spcPct val="108571"/>
              </a:lnSpc>
              <a:spcBef>
                <a:spcPts val="400"/>
              </a:spcBef>
              <a:spcAft>
                <a:spcPts val="0"/>
              </a:spcAft>
              <a:buSzPts val="1260"/>
              <a:buFont typeface="Avenir Next For Intuit"/>
              <a:buNone/>
              <a:defRPr sz="1400">
                <a:solidFill>
                  <a:schemeClr val="accent3"/>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
        <p:nvSpPr>
          <p:cNvPr id="497" name="Google Shape;497;p13"/>
          <p:cNvSpPr txBox="1">
            <a:spLocks noGrp="1"/>
          </p:cNvSpPr>
          <p:nvPr>
            <p:ph type="body" idx="6"/>
          </p:nvPr>
        </p:nvSpPr>
        <p:spPr>
          <a:xfrm>
            <a:off x="8175991" y="3601842"/>
            <a:ext cx="3450821" cy="2570358"/>
          </a:xfrm>
          <a:prstGeom prst="rect">
            <a:avLst/>
          </a:prstGeom>
          <a:noFill/>
          <a:ln>
            <a:noFill/>
          </a:ln>
        </p:spPr>
        <p:txBody>
          <a:bodyPr spcFirstLastPara="1" wrap="square" lIns="91400" tIns="45700" rIns="182875" bIns="45700" anchor="t" anchorCtr="0">
            <a:noAutofit/>
          </a:bodyPr>
          <a:lstStyle>
            <a:lvl1pPr marL="457200" lvl="0" indent="-228600" algn="l">
              <a:lnSpc>
                <a:spcPct val="95000"/>
              </a:lnSpc>
              <a:spcBef>
                <a:spcPts val="1800"/>
              </a:spcBef>
              <a:spcAft>
                <a:spcPts val="0"/>
              </a:spcAft>
              <a:buClr>
                <a:schemeClr val="accent1"/>
              </a:buClr>
              <a:buSzPts val="1800"/>
              <a:buFont typeface="Avenir Next For Intuit"/>
              <a:buNone/>
              <a:defRPr sz="1800"/>
            </a:lvl1pPr>
            <a:lvl2pPr marL="914400" lvl="1" indent="-228600" algn="l">
              <a:lnSpc>
                <a:spcPct val="95000"/>
              </a:lnSpc>
              <a:spcBef>
                <a:spcPts val="400"/>
              </a:spcBef>
              <a:spcAft>
                <a:spcPts val="0"/>
              </a:spcAft>
              <a:buClr>
                <a:srgbClr val="000000"/>
              </a:buClr>
              <a:buSzPts val="1440"/>
              <a:buFont typeface="Avenir Next For Intuit"/>
              <a:buNone/>
              <a:defRPr sz="1600"/>
            </a:lvl2pPr>
            <a:lvl3pPr marL="1371600" lvl="2" indent="-308610" algn="l">
              <a:lnSpc>
                <a:spcPct val="95000"/>
              </a:lnSpc>
              <a:spcBef>
                <a:spcPts val="400"/>
              </a:spcBef>
              <a:spcAft>
                <a:spcPts val="0"/>
              </a:spcAft>
              <a:buClr>
                <a:srgbClr val="000000"/>
              </a:buClr>
              <a:buSzPts val="1260"/>
              <a:buChar char="•"/>
              <a:defRPr sz="1400"/>
            </a:lvl3pPr>
            <a:lvl4pPr marL="1828800" lvl="3" indent="-317500" algn="l">
              <a:lnSpc>
                <a:spcPct val="108571"/>
              </a:lnSpc>
              <a:spcBef>
                <a:spcPts val="400"/>
              </a:spcBef>
              <a:spcAft>
                <a:spcPts val="0"/>
              </a:spcAft>
              <a:buClr>
                <a:srgbClr val="000000"/>
              </a:buClr>
              <a:buSzPts val="1400"/>
              <a:buChar char="–"/>
              <a:defRPr sz="1400"/>
            </a:lvl4pPr>
            <a:lvl5pPr marL="2286000" lvl="4" indent="-228600" algn="l">
              <a:lnSpc>
                <a:spcPct val="108571"/>
              </a:lnSpc>
              <a:spcBef>
                <a:spcPts val="400"/>
              </a:spcBef>
              <a:spcAft>
                <a:spcPts val="0"/>
              </a:spcAft>
              <a:buSzPts val="1260"/>
              <a:buFont typeface="Avenir Next For Intuit"/>
              <a:buNone/>
              <a:defRPr sz="1400">
                <a:solidFill>
                  <a:schemeClr val="accent3"/>
                </a:solidFill>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grpSp>
        <p:nvGrpSpPr>
          <p:cNvPr id="498" name="Google Shape;498;p13"/>
          <p:cNvGrpSpPr/>
          <p:nvPr/>
        </p:nvGrpSpPr>
        <p:grpSpPr>
          <a:xfrm>
            <a:off x="608013" y="-385012"/>
            <a:ext cx="10977033" cy="340561"/>
            <a:chOff x="641881" y="-847090"/>
            <a:chExt cx="10917765" cy="800100"/>
          </a:xfrm>
        </p:grpSpPr>
        <p:grpSp>
          <p:nvGrpSpPr>
            <p:cNvPr id="499" name="Google Shape;499;p13"/>
            <p:cNvGrpSpPr/>
            <p:nvPr/>
          </p:nvGrpSpPr>
          <p:grpSpPr>
            <a:xfrm>
              <a:off x="1423636" y="-847090"/>
              <a:ext cx="139700" cy="800100"/>
              <a:chOff x="1416580" y="455930"/>
              <a:chExt cx="139700" cy="800100"/>
            </a:xfrm>
          </p:grpSpPr>
          <p:cxnSp>
            <p:nvCxnSpPr>
              <p:cNvPr id="500" name="Google Shape;500;p13"/>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01" name="Google Shape;501;p13"/>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02" name="Google Shape;502;p13"/>
            <p:cNvGrpSpPr/>
            <p:nvPr/>
          </p:nvGrpSpPr>
          <p:grpSpPr>
            <a:xfrm>
              <a:off x="2345091" y="-847090"/>
              <a:ext cx="139700" cy="800100"/>
              <a:chOff x="2339446" y="455930"/>
              <a:chExt cx="139700" cy="800100"/>
            </a:xfrm>
          </p:grpSpPr>
          <p:cxnSp>
            <p:nvCxnSpPr>
              <p:cNvPr id="503" name="Google Shape;503;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04" name="Google Shape;504;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05" name="Google Shape;505;p13"/>
            <p:cNvGrpSpPr/>
            <p:nvPr/>
          </p:nvGrpSpPr>
          <p:grpSpPr>
            <a:xfrm>
              <a:off x="3266546" y="-847090"/>
              <a:ext cx="139700" cy="800100"/>
              <a:chOff x="2339446" y="455930"/>
              <a:chExt cx="139700" cy="800100"/>
            </a:xfrm>
          </p:grpSpPr>
          <p:cxnSp>
            <p:nvCxnSpPr>
              <p:cNvPr id="506" name="Google Shape;506;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07" name="Google Shape;507;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08" name="Google Shape;508;p13"/>
            <p:cNvGrpSpPr/>
            <p:nvPr/>
          </p:nvGrpSpPr>
          <p:grpSpPr>
            <a:xfrm>
              <a:off x="4188001" y="-847090"/>
              <a:ext cx="139700" cy="800100"/>
              <a:chOff x="2339446" y="455930"/>
              <a:chExt cx="139700" cy="800100"/>
            </a:xfrm>
          </p:grpSpPr>
          <p:cxnSp>
            <p:nvCxnSpPr>
              <p:cNvPr id="509" name="Google Shape;509;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10" name="Google Shape;510;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11" name="Google Shape;511;p13"/>
            <p:cNvGrpSpPr/>
            <p:nvPr/>
          </p:nvGrpSpPr>
          <p:grpSpPr>
            <a:xfrm>
              <a:off x="5109456" y="-847090"/>
              <a:ext cx="139700" cy="800100"/>
              <a:chOff x="2339446" y="455930"/>
              <a:chExt cx="139700" cy="800100"/>
            </a:xfrm>
          </p:grpSpPr>
          <p:cxnSp>
            <p:nvCxnSpPr>
              <p:cNvPr id="512" name="Google Shape;512;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13" name="Google Shape;513;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14" name="Google Shape;514;p13"/>
            <p:cNvGrpSpPr/>
            <p:nvPr/>
          </p:nvGrpSpPr>
          <p:grpSpPr>
            <a:xfrm>
              <a:off x="6030911" y="-847090"/>
              <a:ext cx="139700" cy="800100"/>
              <a:chOff x="2339446" y="455930"/>
              <a:chExt cx="139700" cy="800100"/>
            </a:xfrm>
          </p:grpSpPr>
          <p:cxnSp>
            <p:nvCxnSpPr>
              <p:cNvPr id="515" name="Google Shape;515;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16" name="Google Shape;516;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17" name="Google Shape;517;p13"/>
            <p:cNvGrpSpPr/>
            <p:nvPr/>
          </p:nvGrpSpPr>
          <p:grpSpPr>
            <a:xfrm>
              <a:off x="6952366" y="-847090"/>
              <a:ext cx="139700" cy="800100"/>
              <a:chOff x="2339446" y="455930"/>
              <a:chExt cx="139700" cy="800100"/>
            </a:xfrm>
          </p:grpSpPr>
          <p:cxnSp>
            <p:nvCxnSpPr>
              <p:cNvPr id="518" name="Google Shape;518;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19" name="Google Shape;519;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20" name="Google Shape;520;p13"/>
            <p:cNvGrpSpPr/>
            <p:nvPr/>
          </p:nvGrpSpPr>
          <p:grpSpPr>
            <a:xfrm>
              <a:off x="7873821" y="-847090"/>
              <a:ext cx="139700" cy="800100"/>
              <a:chOff x="2339446" y="455930"/>
              <a:chExt cx="139700" cy="800100"/>
            </a:xfrm>
          </p:grpSpPr>
          <p:cxnSp>
            <p:nvCxnSpPr>
              <p:cNvPr id="521" name="Google Shape;521;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22" name="Google Shape;522;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23" name="Google Shape;523;p13"/>
            <p:cNvGrpSpPr/>
            <p:nvPr/>
          </p:nvGrpSpPr>
          <p:grpSpPr>
            <a:xfrm>
              <a:off x="8795276" y="-847090"/>
              <a:ext cx="139700" cy="800100"/>
              <a:chOff x="2339446" y="455930"/>
              <a:chExt cx="139700" cy="800100"/>
            </a:xfrm>
          </p:grpSpPr>
          <p:cxnSp>
            <p:nvCxnSpPr>
              <p:cNvPr id="524" name="Google Shape;524;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25" name="Google Shape;525;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26" name="Google Shape;526;p13"/>
            <p:cNvGrpSpPr/>
            <p:nvPr/>
          </p:nvGrpSpPr>
          <p:grpSpPr>
            <a:xfrm>
              <a:off x="9716731" y="-847090"/>
              <a:ext cx="139700" cy="800100"/>
              <a:chOff x="2339446" y="455930"/>
              <a:chExt cx="139700" cy="800100"/>
            </a:xfrm>
          </p:grpSpPr>
          <p:cxnSp>
            <p:nvCxnSpPr>
              <p:cNvPr id="527" name="Google Shape;527;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28" name="Google Shape;528;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29" name="Google Shape;529;p13"/>
            <p:cNvGrpSpPr/>
            <p:nvPr/>
          </p:nvGrpSpPr>
          <p:grpSpPr>
            <a:xfrm>
              <a:off x="10638186" y="-847090"/>
              <a:ext cx="139700" cy="800100"/>
              <a:chOff x="2339446" y="455930"/>
              <a:chExt cx="139700" cy="800100"/>
            </a:xfrm>
          </p:grpSpPr>
          <p:cxnSp>
            <p:nvCxnSpPr>
              <p:cNvPr id="530" name="Google Shape;530;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31" name="Google Shape;531;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532" name="Google Shape;532;p13"/>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533" name="Google Shape;533;p13"/>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34" name="Google Shape;534;p13"/>
          <p:cNvGrpSpPr/>
          <p:nvPr/>
        </p:nvGrpSpPr>
        <p:grpSpPr>
          <a:xfrm>
            <a:off x="608013" y="6946900"/>
            <a:ext cx="10977033" cy="340569"/>
            <a:chOff x="641881" y="-847090"/>
            <a:chExt cx="10917765" cy="800100"/>
          </a:xfrm>
        </p:grpSpPr>
        <p:grpSp>
          <p:nvGrpSpPr>
            <p:cNvPr id="535" name="Google Shape;535;p13"/>
            <p:cNvGrpSpPr/>
            <p:nvPr/>
          </p:nvGrpSpPr>
          <p:grpSpPr>
            <a:xfrm>
              <a:off x="1423636" y="-847090"/>
              <a:ext cx="139700" cy="800100"/>
              <a:chOff x="1416580" y="455930"/>
              <a:chExt cx="139700" cy="800100"/>
            </a:xfrm>
          </p:grpSpPr>
          <p:cxnSp>
            <p:nvCxnSpPr>
              <p:cNvPr id="536" name="Google Shape;536;p13"/>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37" name="Google Shape;537;p13"/>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38" name="Google Shape;538;p13"/>
            <p:cNvGrpSpPr/>
            <p:nvPr/>
          </p:nvGrpSpPr>
          <p:grpSpPr>
            <a:xfrm>
              <a:off x="2345091" y="-847090"/>
              <a:ext cx="139700" cy="800100"/>
              <a:chOff x="2339446" y="455930"/>
              <a:chExt cx="139700" cy="800100"/>
            </a:xfrm>
          </p:grpSpPr>
          <p:cxnSp>
            <p:nvCxnSpPr>
              <p:cNvPr id="539" name="Google Shape;539;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40" name="Google Shape;540;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41" name="Google Shape;541;p13"/>
            <p:cNvGrpSpPr/>
            <p:nvPr/>
          </p:nvGrpSpPr>
          <p:grpSpPr>
            <a:xfrm>
              <a:off x="3266546" y="-847090"/>
              <a:ext cx="139700" cy="800100"/>
              <a:chOff x="2339446" y="455930"/>
              <a:chExt cx="139700" cy="800100"/>
            </a:xfrm>
          </p:grpSpPr>
          <p:cxnSp>
            <p:nvCxnSpPr>
              <p:cNvPr id="542" name="Google Shape;542;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43" name="Google Shape;543;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44" name="Google Shape;544;p13"/>
            <p:cNvGrpSpPr/>
            <p:nvPr/>
          </p:nvGrpSpPr>
          <p:grpSpPr>
            <a:xfrm>
              <a:off x="4188001" y="-847090"/>
              <a:ext cx="139700" cy="800100"/>
              <a:chOff x="2339446" y="455930"/>
              <a:chExt cx="139700" cy="800100"/>
            </a:xfrm>
          </p:grpSpPr>
          <p:cxnSp>
            <p:nvCxnSpPr>
              <p:cNvPr id="545" name="Google Shape;545;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46" name="Google Shape;546;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47" name="Google Shape;547;p13"/>
            <p:cNvGrpSpPr/>
            <p:nvPr/>
          </p:nvGrpSpPr>
          <p:grpSpPr>
            <a:xfrm>
              <a:off x="5109456" y="-847090"/>
              <a:ext cx="139700" cy="800100"/>
              <a:chOff x="2339446" y="455930"/>
              <a:chExt cx="139700" cy="800100"/>
            </a:xfrm>
          </p:grpSpPr>
          <p:cxnSp>
            <p:nvCxnSpPr>
              <p:cNvPr id="548" name="Google Shape;548;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49" name="Google Shape;549;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50" name="Google Shape;550;p13"/>
            <p:cNvGrpSpPr/>
            <p:nvPr/>
          </p:nvGrpSpPr>
          <p:grpSpPr>
            <a:xfrm>
              <a:off x="6030911" y="-847090"/>
              <a:ext cx="139700" cy="800100"/>
              <a:chOff x="2339446" y="455930"/>
              <a:chExt cx="139700" cy="800100"/>
            </a:xfrm>
          </p:grpSpPr>
          <p:cxnSp>
            <p:nvCxnSpPr>
              <p:cNvPr id="551" name="Google Shape;551;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52" name="Google Shape;552;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53" name="Google Shape;553;p13"/>
            <p:cNvGrpSpPr/>
            <p:nvPr/>
          </p:nvGrpSpPr>
          <p:grpSpPr>
            <a:xfrm>
              <a:off x="6952366" y="-847090"/>
              <a:ext cx="139700" cy="800100"/>
              <a:chOff x="2339446" y="455930"/>
              <a:chExt cx="139700" cy="800100"/>
            </a:xfrm>
          </p:grpSpPr>
          <p:cxnSp>
            <p:nvCxnSpPr>
              <p:cNvPr id="554" name="Google Shape;554;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55" name="Google Shape;555;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56" name="Google Shape;556;p13"/>
            <p:cNvGrpSpPr/>
            <p:nvPr/>
          </p:nvGrpSpPr>
          <p:grpSpPr>
            <a:xfrm>
              <a:off x="7873821" y="-847090"/>
              <a:ext cx="139700" cy="800100"/>
              <a:chOff x="2339446" y="455930"/>
              <a:chExt cx="139700" cy="800100"/>
            </a:xfrm>
          </p:grpSpPr>
          <p:cxnSp>
            <p:nvCxnSpPr>
              <p:cNvPr id="557" name="Google Shape;557;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58" name="Google Shape;558;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59" name="Google Shape;559;p13"/>
            <p:cNvGrpSpPr/>
            <p:nvPr/>
          </p:nvGrpSpPr>
          <p:grpSpPr>
            <a:xfrm>
              <a:off x="8795276" y="-847090"/>
              <a:ext cx="139700" cy="800100"/>
              <a:chOff x="2339446" y="455930"/>
              <a:chExt cx="139700" cy="800100"/>
            </a:xfrm>
          </p:grpSpPr>
          <p:cxnSp>
            <p:nvCxnSpPr>
              <p:cNvPr id="560" name="Google Shape;560;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61" name="Google Shape;561;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62" name="Google Shape;562;p13"/>
            <p:cNvGrpSpPr/>
            <p:nvPr/>
          </p:nvGrpSpPr>
          <p:grpSpPr>
            <a:xfrm>
              <a:off x="9716731" y="-847090"/>
              <a:ext cx="139700" cy="800100"/>
              <a:chOff x="2339446" y="455930"/>
              <a:chExt cx="139700" cy="800100"/>
            </a:xfrm>
          </p:grpSpPr>
          <p:cxnSp>
            <p:nvCxnSpPr>
              <p:cNvPr id="563" name="Google Shape;563;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64" name="Google Shape;564;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65" name="Google Shape;565;p13"/>
            <p:cNvGrpSpPr/>
            <p:nvPr/>
          </p:nvGrpSpPr>
          <p:grpSpPr>
            <a:xfrm>
              <a:off x="10638186" y="-847090"/>
              <a:ext cx="139700" cy="800100"/>
              <a:chOff x="2339446" y="455930"/>
              <a:chExt cx="139700" cy="800100"/>
            </a:xfrm>
          </p:grpSpPr>
          <p:cxnSp>
            <p:nvCxnSpPr>
              <p:cNvPr id="566" name="Google Shape;566;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67" name="Google Shape;567;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568" name="Google Shape;568;p13"/>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569" name="Google Shape;569;p13"/>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70" name="Google Shape;570;p13"/>
          <p:cNvGrpSpPr/>
          <p:nvPr/>
        </p:nvGrpSpPr>
        <p:grpSpPr>
          <a:xfrm>
            <a:off x="-470034" y="647702"/>
            <a:ext cx="409074" cy="5524498"/>
            <a:chOff x="-718551" y="647702"/>
            <a:chExt cx="645590" cy="5524498"/>
          </a:xfrm>
        </p:grpSpPr>
        <p:grpSp>
          <p:nvGrpSpPr>
            <p:cNvPr id="571" name="Google Shape;571;p13"/>
            <p:cNvGrpSpPr/>
            <p:nvPr/>
          </p:nvGrpSpPr>
          <p:grpSpPr>
            <a:xfrm rot="-5400000">
              <a:off x="-421361" y="5495957"/>
              <a:ext cx="70690" cy="626110"/>
              <a:chOff x="1416580" y="455930"/>
              <a:chExt cx="139700" cy="800100"/>
            </a:xfrm>
          </p:grpSpPr>
          <p:cxnSp>
            <p:nvCxnSpPr>
              <p:cNvPr id="572" name="Google Shape;572;p13"/>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73" name="Google Shape;573;p13"/>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74" name="Google Shape;574;p13"/>
            <p:cNvGrpSpPr/>
            <p:nvPr/>
          </p:nvGrpSpPr>
          <p:grpSpPr>
            <a:xfrm rot="-5400000">
              <a:off x="-440841" y="5020380"/>
              <a:ext cx="70690" cy="626110"/>
              <a:chOff x="2339446" y="455930"/>
              <a:chExt cx="139700" cy="800100"/>
            </a:xfrm>
          </p:grpSpPr>
          <p:cxnSp>
            <p:nvCxnSpPr>
              <p:cNvPr id="575" name="Google Shape;575;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76" name="Google Shape;576;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77" name="Google Shape;577;p13"/>
            <p:cNvGrpSpPr/>
            <p:nvPr/>
          </p:nvGrpSpPr>
          <p:grpSpPr>
            <a:xfrm rot="-5400000">
              <a:off x="-440841" y="4544801"/>
              <a:ext cx="70690" cy="626110"/>
              <a:chOff x="2339446" y="455930"/>
              <a:chExt cx="139700" cy="800100"/>
            </a:xfrm>
          </p:grpSpPr>
          <p:cxnSp>
            <p:nvCxnSpPr>
              <p:cNvPr id="578" name="Google Shape;578;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79" name="Google Shape;579;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80" name="Google Shape;580;p13"/>
            <p:cNvGrpSpPr/>
            <p:nvPr/>
          </p:nvGrpSpPr>
          <p:grpSpPr>
            <a:xfrm rot="-5400000">
              <a:off x="-440841" y="4069222"/>
              <a:ext cx="70690" cy="626110"/>
              <a:chOff x="2339446" y="455930"/>
              <a:chExt cx="139700" cy="800100"/>
            </a:xfrm>
          </p:grpSpPr>
          <p:cxnSp>
            <p:nvCxnSpPr>
              <p:cNvPr id="581" name="Google Shape;581;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82" name="Google Shape;582;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83" name="Google Shape;583;p13"/>
            <p:cNvGrpSpPr/>
            <p:nvPr/>
          </p:nvGrpSpPr>
          <p:grpSpPr>
            <a:xfrm rot="-5400000">
              <a:off x="-440841" y="3593643"/>
              <a:ext cx="70690" cy="626110"/>
              <a:chOff x="2339446" y="455930"/>
              <a:chExt cx="139700" cy="800100"/>
            </a:xfrm>
          </p:grpSpPr>
          <p:cxnSp>
            <p:nvCxnSpPr>
              <p:cNvPr id="584" name="Google Shape;584;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85" name="Google Shape;585;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86" name="Google Shape;586;p13"/>
            <p:cNvGrpSpPr/>
            <p:nvPr/>
          </p:nvGrpSpPr>
          <p:grpSpPr>
            <a:xfrm rot="-5400000">
              <a:off x="-440841" y="3118064"/>
              <a:ext cx="70690" cy="626110"/>
              <a:chOff x="2339446" y="455930"/>
              <a:chExt cx="139700" cy="800100"/>
            </a:xfrm>
          </p:grpSpPr>
          <p:cxnSp>
            <p:nvCxnSpPr>
              <p:cNvPr id="587" name="Google Shape;587;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88" name="Google Shape;588;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89" name="Google Shape;589;p13"/>
            <p:cNvGrpSpPr/>
            <p:nvPr/>
          </p:nvGrpSpPr>
          <p:grpSpPr>
            <a:xfrm rot="-5400000">
              <a:off x="-440841" y="2642485"/>
              <a:ext cx="70690" cy="626110"/>
              <a:chOff x="2339446" y="455930"/>
              <a:chExt cx="139700" cy="800100"/>
            </a:xfrm>
          </p:grpSpPr>
          <p:cxnSp>
            <p:nvCxnSpPr>
              <p:cNvPr id="590" name="Google Shape;590;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91" name="Google Shape;591;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92" name="Google Shape;592;p13"/>
            <p:cNvGrpSpPr/>
            <p:nvPr/>
          </p:nvGrpSpPr>
          <p:grpSpPr>
            <a:xfrm rot="-5400000">
              <a:off x="-440841" y="2166906"/>
              <a:ext cx="70690" cy="626110"/>
              <a:chOff x="2339446" y="455930"/>
              <a:chExt cx="139700" cy="800100"/>
            </a:xfrm>
          </p:grpSpPr>
          <p:cxnSp>
            <p:nvCxnSpPr>
              <p:cNvPr id="593" name="Google Shape;593;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94" name="Google Shape;594;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95" name="Google Shape;595;p13"/>
            <p:cNvGrpSpPr/>
            <p:nvPr/>
          </p:nvGrpSpPr>
          <p:grpSpPr>
            <a:xfrm rot="-5400000">
              <a:off x="-440841" y="1691327"/>
              <a:ext cx="70690" cy="626110"/>
              <a:chOff x="2339446" y="455930"/>
              <a:chExt cx="139700" cy="800100"/>
            </a:xfrm>
          </p:grpSpPr>
          <p:cxnSp>
            <p:nvCxnSpPr>
              <p:cNvPr id="596" name="Google Shape;596;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97" name="Google Shape;597;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98" name="Google Shape;598;p13"/>
            <p:cNvGrpSpPr/>
            <p:nvPr/>
          </p:nvGrpSpPr>
          <p:grpSpPr>
            <a:xfrm rot="-5400000">
              <a:off x="-440841" y="1215748"/>
              <a:ext cx="70690" cy="626110"/>
              <a:chOff x="2339446" y="455930"/>
              <a:chExt cx="139700" cy="800100"/>
            </a:xfrm>
          </p:grpSpPr>
          <p:cxnSp>
            <p:nvCxnSpPr>
              <p:cNvPr id="599" name="Google Shape;599;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00" name="Google Shape;600;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01" name="Google Shape;601;p13"/>
            <p:cNvGrpSpPr/>
            <p:nvPr/>
          </p:nvGrpSpPr>
          <p:grpSpPr>
            <a:xfrm rot="-5400000">
              <a:off x="-440840" y="740169"/>
              <a:ext cx="70690" cy="626110"/>
              <a:chOff x="2339446" y="455930"/>
              <a:chExt cx="139700" cy="800100"/>
            </a:xfrm>
          </p:grpSpPr>
          <p:cxnSp>
            <p:nvCxnSpPr>
              <p:cNvPr id="602" name="Google Shape;602;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03" name="Google Shape;603;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604" name="Google Shape;604;p13"/>
            <p:cNvCxnSpPr/>
            <p:nvPr/>
          </p:nvCxnSpPr>
          <p:spPr>
            <a:xfrm rot="10800000">
              <a:off x="-405496" y="334647"/>
              <a:ext cx="0" cy="626110"/>
            </a:xfrm>
            <a:prstGeom prst="straightConnector1">
              <a:avLst/>
            </a:prstGeom>
            <a:noFill/>
            <a:ln w="12700" cap="flat" cmpd="sng">
              <a:solidFill>
                <a:schemeClr val="dk2"/>
              </a:solidFill>
              <a:prstDash val="solid"/>
              <a:round/>
              <a:headEnd type="none" w="sm" len="sm"/>
              <a:tailEnd type="none" w="sm" len="sm"/>
            </a:ln>
          </p:spPr>
        </p:cxnSp>
        <p:cxnSp>
          <p:nvCxnSpPr>
            <p:cNvPr id="605" name="Google Shape;605;p13"/>
            <p:cNvCxnSpPr/>
            <p:nvPr/>
          </p:nvCxnSpPr>
          <p:spPr>
            <a:xfrm rot="10800000">
              <a:off x="-405496" y="5859145"/>
              <a:ext cx="0" cy="626110"/>
            </a:xfrm>
            <a:prstGeom prst="straightConnector1">
              <a:avLst/>
            </a:prstGeom>
            <a:noFill/>
            <a:ln w="12700" cap="flat" cmpd="sng">
              <a:solidFill>
                <a:schemeClr val="dk2"/>
              </a:solidFill>
              <a:prstDash val="solid"/>
              <a:round/>
              <a:headEnd type="none" w="sm" len="sm"/>
              <a:tailEnd type="none" w="sm" len="sm"/>
            </a:ln>
          </p:spPr>
        </p:cxnSp>
      </p:grpSp>
      <p:grpSp>
        <p:nvGrpSpPr>
          <p:cNvPr id="606" name="Google Shape;606;p13"/>
          <p:cNvGrpSpPr/>
          <p:nvPr/>
        </p:nvGrpSpPr>
        <p:grpSpPr>
          <a:xfrm>
            <a:off x="12303182" y="647702"/>
            <a:ext cx="402165" cy="5524498"/>
            <a:chOff x="-718551" y="647702"/>
            <a:chExt cx="645590" cy="5524498"/>
          </a:xfrm>
        </p:grpSpPr>
        <p:grpSp>
          <p:nvGrpSpPr>
            <p:cNvPr id="607" name="Google Shape;607;p13"/>
            <p:cNvGrpSpPr/>
            <p:nvPr/>
          </p:nvGrpSpPr>
          <p:grpSpPr>
            <a:xfrm rot="-5400000">
              <a:off x="-421361" y="5495957"/>
              <a:ext cx="70690" cy="626110"/>
              <a:chOff x="1416580" y="455930"/>
              <a:chExt cx="139700" cy="800100"/>
            </a:xfrm>
          </p:grpSpPr>
          <p:cxnSp>
            <p:nvCxnSpPr>
              <p:cNvPr id="608" name="Google Shape;608;p13"/>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09" name="Google Shape;609;p13"/>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10" name="Google Shape;610;p13"/>
            <p:cNvGrpSpPr/>
            <p:nvPr/>
          </p:nvGrpSpPr>
          <p:grpSpPr>
            <a:xfrm rot="-5400000">
              <a:off x="-440841" y="5020380"/>
              <a:ext cx="70690" cy="626110"/>
              <a:chOff x="2339446" y="455930"/>
              <a:chExt cx="139700" cy="800100"/>
            </a:xfrm>
          </p:grpSpPr>
          <p:cxnSp>
            <p:nvCxnSpPr>
              <p:cNvPr id="611" name="Google Shape;611;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12" name="Google Shape;612;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13" name="Google Shape;613;p13"/>
            <p:cNvGrpSpPr/>
            <p:nvPr/>
          </p:nvGrpSpPr>
          <p:grpSpPr>
            <a:xfrm rot="-5400000">
              <a:off x="-440841" y="4544801"/>
              <a:ext cx="70690" cy="626110"/>
              <a:chOff x="2339446" y="455930"/>
              <a:chExt cx="139700" cy="800100"/>
            </a:xfrm>
          </p:grpSpPr>
          <p:cxnSp>
            <p:nvCxnSpPr>
              <p:cNvPr id="614" name="Google Shape;614;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15" name="Google Shape;615;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16" name="Google Shape;616;p13"/>
            <p:cNvGrpSpPr/>
            <p:nvPr/>
          </p:nvGrpSpPr>
          <p:grpSpPr>
            <a:xfrm rot="-5400000">
              <a:off x="-440841" y="4069222"/>
              <a:ext cx="70690" cy="626110"/>
              <a:chOff x="2339446" y="455930"/>
              <a:chExt cx="139700" cy="800100"/>
            </a:xfrm>
          </p:grpSpPr>
          <p:cxnSp>
            <p:nvCxnSpPr>
              <p:cNvPr id="617" name="Google Shape;617;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18" name="Google Shape;618;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19" name="Google Shape;619;p13"/>
            <p:cNvGrpSpPr/>
            <p:nvPr/>
          </p:nvGrpSpPr>
          <p:grpSpPr>
            <a:xfrm rot="-5400000">
              <a:off x="-440841" y="3593643"/>
              <a:ext cx="70690" cy="626110"/>
              <a:chOff x="2339446" y="455930"/>
              <a:chExt cx="139700" cy="800100"/>
            </a:xfrm>
          </p:grpSpPr>
          <p:cxnSp>
            <p:nvCxnSpPr>
              <p:cNvPr id="620" name="Google Shape;620;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21" name="Google Shape;621;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22" name="Google Shape;622;p13"/>
            <p:cNvGrpSpPr/>
            <p:nvPr/>
          </p:nvGrpSpPr>
          <p:grpSpPr>
            <a:xfrm rot="-5400000">
              <a:off x="-440841" y="3118064"/>
              <a:ext cx="70690" cy="626110"/>
              <a:chOff x="2339446" y="455930"/>
              <a:chExt cx="139700" cy="800100"/>
            </a:xfrm>
          </p:grpSpPr>
          <p:cxnSp>
            <p:nvCxnSpPr>
              <p:cNvPr id="623" name="Google Shape;623;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24" name="Google Shape;624;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25" name="Google Shape;625;p13"/>
            <p:cNvGrpSpPr/>
            <p:nvPr/>
          </p:nvGrpSpPr>
          <p:grpSpPr>
            <a:xfrm rot="-5400000">
              <a:off x="-440841" y="2642485"/>
              <a:ext cx="70690" cy="626110"/>
              <a:chOff x="2339446" y="455930"/>
              <a:chExt cx="139700" cy="800100"/>
            </a:xfrm>
          </p:grpSpPr>
          <p:cxnSp>
            <p:nvCxnSpPr>
              <p:cNvPr id="626" name="Google Shape;626;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27" name="Google Shape;627;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28" name="Google Shape;628;p13"/>
            <p:cNvGrpSpPr/>
            <p:nvPr/>
          </p:nvGrpSpPr>
          <p:grpSpPr>
            <a:xfrm rot="-5400000">
              <a:off x="-440841" y="2166906"/>
              <a:ext cx="70690" cy="626110"/>
              <a:chOff x="2339446" y="455930"/>
              <a:chExt cx="139700" cy="800100"/>
            </a:xfrm>
          </p:grpSpPr>
          <p:cxnSp>
            <p:nvCxnSpPr>
              <p:cNvPr id="629" name="Google Shape;629;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30" name="Google Shape;630;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31" name="Google Shape;631;p13"/>
            <p:cNvGrpSpPr/>
            <p:nvPr/>
          </p:nvGrpSpPr>
          <p:grpSpPr>
            <a:xfrm rot="-5400000">
              <a:off x="-440841" y="1691327"/>
              <a:ext cx="70690" cy="626110"/>
              <a:chOff x="2339446" y="455930"/>
              <a:chExt cx="139700" cy="800100"/>
            </a:xfrm>
          </p:grpSpPr>
          <p:cxnSp>
            <p:nvCxnSpPr>
              <p:cNvPr id="632" name="Google Shape;632;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33" name="Google Shape;633;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34" name="Google Shape;634;p13"/>
            <p:cNvGrpSpPr/>
            <p:nvPr/>
          </p:nvGrpSpPr>
          <p:grpSpPr>
            <a:xfrm rot="-5400000">
              <a:off x="-440841" y="1215748"/>
              <a:ext cx="70690" cy="626110"/>
              <a:chOff x="2339446" y="455930"/>
              <a:chExt cx="139700" cy="800100"/>
            </a:xfrm>
          </p:grpSpPr>
          <p:cxnSp>
            <p:nvCxnSpPr>
              <p:cNvPr id="635" name="Google Shape;635;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36" name="Google Shape;636;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37" name="Google Shape;637;p13"/>
            <p:cNvGrpSpPr/>
            <p:nvPr/>
          </p:nvGrpSpPr>
          <p:grpSpPr>
            <a:xfrm rot="-5400000">
              <a:off x="-440840" y="740169"/>
              <a:ext cx="70690" cy="626110"/>
              <a:chOff x="2339446" y="455930"/>
              <a:chExt cx="139700" cy="800100"/>
            </a:xfrm>
          </p:grpSpPr>
          <p:cxnSp>
            <p:nvCxnSpPr>
              <p:cNvPr id="638" name="Google Shape;638;p13"/>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39" name="Google Shape;639;p13"/>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640" name="Google Shape;640;p13"/>
            <p:cNvCxnSpPr/>
            <p:nvPr/>
          </p:nvCxnSpPr>
          <p:spPr>
            <a:xfrm rot="10800000">
              <a:off x="-405496" y="334647"/>
              <a:ext cx="0" cy="626110"/>
            </a:xfrm>
            <a:prstGeom prst="straightConnector1">
              <a:avLst/>
            </a:prstGeom>
            <a:noFill/>
            <a:ln w="12700" cap="flat" cmpd="sng">
              <a:solidFill>
                <a:schemeClr val="dk2"/>
              </a:solidFill>
              <a:prstDash val="solid"/>
              <a:round/>
              <a:headEnd type="none" w="sm" len="sm"/>
              <a:tailEnd type="none" w="sm" len="sm"/>
            </a:ln>
          </p:spPr>
        </p:cxnSp>
        <p:cxnSp>
          <p:nvCxnSpPr>
            <p:cNvPr id="641" name="Google Shape;641;p13"/>
            <p:cNvCxnSpPr/>
            <p:nvPr/>
          </p:nvCxnSpPr>
          <p:spPr>
            <a:xfrm rot="10800000">
              <a:off x="-405496" y="5859145"/>
              <a:ext cx="0" cy="626110"/>
            </a:xfrm>
            <a:prstGeom prst="straightConnector1">
              <a:avLst/>
            </a:prstGeom>
            <a:noFill/>
            <a:ln w="12700" cap="flat" cmpd="sng">
              <a:solidFill>
                <a:schemeClr val="dk2"/>
              </a:solidFill>
              <a:prstDash val="solid"/>
              <a:round/>
              <a:headEnd type="none" w="sm" len="sm"/>
              <a:tailEnd type="none" w="sm" len="sm"/>
            </a:ln>
          </p:spPr>
        </p:cxnSp>
      </p:grpSp>
      <p:cxnSp>
        <p:nvCxnSpPr>
          <p:cNvPr id="642" name="Google Shape;642;p13"/>
          <p:cNvCxnSpPr/>
          <p:nvPr/>
        </p:nvCxnSpPr>
        <p:spPr>
          <a:xfrm>
            <a:off x="4190967" y="1562100"/>
            <a:ext cx="0" cy="4610100"/>
          </a:xfrm>
          <a:prstGeom prst="straightConnector1">
            <a:avLst/>
          </a:prstGeom>
          <a:noFill/>
          <a:ln w="19050" cap="flat" cmpd="sng">
            <a:solidFill>
              <a:srgbClr val="C7CAD0"/>
            </a:solidFill>
            <a:prstDash val="solid"/>
            <a:round/>
            <a:headEnd type="none" w="sm" len="sm"/>
            <a:tailEnd type="none" w="sm" len="sm"/>
          </a:ln>
        </p:spPr>
      </p:cxnSp>
      <p:cxnSp>
        <p:nvCxnSpPr>
          <p:cNvPr id="643" name="Google Shape;643;p13"/>
          <p:cNvCxnSpPr/>
          <p:nvPr/>
        </p:nvCxnSpPr>
        <p:spPr>
          <a:xfrm>
            <a:off x="8015990" y="1562100"/>
            <a:ext cx="0" cy="4610100"/>
          </a:xfrm>
          <a:prstGeom prst="straightConnector1">
            <a:avLst/>
          </a:prstGeom>
          <a:noFill/>
          <a:ln w="19050" cap="flat" cmpd="sng">
            <a:solidFill>
              <a:srgbClr val="C7CAD0"/>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 Round Photo-Right Facing">
  <p:cSld name="Quote + Round Photo-Right Facing">
    <p:spTree>
      <p:nvGrpSpPr>
        <p:cNvPr id="1" name="Shape 644"/>
        <p:cNvGrpSpPr/>
        <p:nvPr/>
      </p:nvGrpSpPr>
      <p:grpSpPr>
        <a:xfrm>
          <a:off x="0" y="0"/>
          <a:ext cx="0" cy="0"/>
          <a:chOff x="0" y="0"/>
          <a:chExt cx="0" cy="0"/>
        </a:xfrm>
      </p:grpSpPr>
      <p:sp>
        <p:nvSpPr>
          <p:cNvPr id="645" name="Google Shape;645;p14"/>
          <p:cNvSpPr>
            <a:spLocks noGrp="1"/>
          </p:cNvSpPr>
          <p:nvPr>
            <p:ph type="pic" idx="2"/>
          </p:nvPr>
        </p:nvSpPr>
        <p:spPr>
          <a:xfrm>
            <a:off x="653142" y="860294"/>
            <a:ext cx="5290133" cy="5290134"/>
          </a:xfrm>
          <a:prstGeom prst="ellipse">
            <a:avLst/>
          </a:prstGeom>
          <a:noFill/>
          <a:ln>
            <a:noFill/>
          </a:ln>
        </p:spPr>
        <p:txBody>
          <a:bodyPr spcFirstLastPara="1" wrap="square" lIns="91400" tIns="45700" rIns="91400" bIns="45700" anchor="ctr" anchorCtr="0">
            <a:noAutofit/>
          </a:bodyPr>
          <a:lstStyle>
            <a:lvl1pPr marR="0" lvl="0" algn="ctr" rtl="0">
              <a:lnSpc>
                <a:spcPct val="95000"/>
              </a:lnSpc>
              <a:spcBef>
                <a:spcPts val="1800"/>
              </a:spcBef>
              <a:spcAft>
                <a:spcPts val="0"/>
              </a:spcAft>
              <a:buClr>
                <a:schemeClr val="dk2"/>
              </a:buClr>
              <a:buSzPts val="1800"/>
              <a:buFont typeface="Avenir Next For Intuit"/>
              <a:buNone/>
              <a:defRPr sz="1800" b="1" i="0" u="none" strike="noStrike" cap="none">
                <a:solidFill>
                  <a:schemeClr val="dk2"/>
                </a:solidFill>
                <a:latin typeface="Avenir Next For Intuit"/>
                <a:ea typeface="Avenir Next For Intuit"/>
                <a:cs typeface="Avenir Next For Intuit"/>
                <a:sym typeface="Avenir Next For Intuit"/>
              </a:defRPr>
            </a:lvl1pPr>
            <a:lvl2pPr marR="0" lvl="1" algn="l" rtl="0">
              <a:lnSpc>
                <a:spcPct val="95000"/>
              </a:lnSpc>
              <a:spcBef>
                <a:spcPts val="400"/>
              </a:spcBef>
              <a:spcAft>
                <a:spcPts val="0"/>
              </a:spcAft>
              <a:buClr>
                <a:srgbClr val="000000"/>
              </a:buClr>
              <a:buSzPts val="1620"/>
              <a:buFont typeface="Avenir Next For Intuit"/>
              <a:buNone/>
              <a:defRPr sz="1800" b="0" i="0" u="none" strike="noStrike" cap="none">
                <a:solidFill>
                  <a:srgbClr val="000000"/>
                </a:solidFill>
                <a:latin typeface="Avenir Next For Intuit"/>
                <a:ea typeface="Avenir Next For Intuit"/>
                <a:cs typeface="Avenir Next For Intuit"/>
                <a:sym typeface="Avenir Next For Intuit"/>
              </a:defRPr>
            </a:lvl2pPr>
            <a:lvl3pPr marR="0" lvl="2" algn="l" rtl="0">
              <a:lnSpc>
                <a:spcPct val="95000"/>
              </a:lnSpc>
              <a:spcBef>
                <a:spcPts val="400"/>
              </a:spcBef>
              <a:spcAft>
                <a:spcPts val="0"/>
              </a:spcAft>
              <a:buClr>
                <a:srgbClr val="000000"/>
              </a:buClr>
              <a:buSzPts val="1440"/>
              <a:buFont typeface="Arial"/>
              <a:buChar char="•"/>
              <a:defRPr sz="1600" b="0" i="0" u="none" strike="noStrike" cap="none">
                <a:solidFill>
                  <a:srgbClr val="000000"/>
                </a:solidFill>
                <a:latin typeface="Avenir Next For Intuit"/>
                <a:ea typeface="Avenir Next For Intuit"/>
                <a:cs typeface="Avenir Next For Intuit"/>
                <a:sym typeface="Avenir Next For Intuit"/>
              </a:defRPr>
            </a:lvl3pPr>
            <a:lvl4pPr marR="0" lvl="3" algn="l" rtl="0">
              <a:lnSpc>
                <a:spcPct val="108571"/>
              </a:lnSpc>
              <a:spcBef>
                <a:spcPts val="400"/>
              </a:spcBef>
              <a:spcAft>
                <a:spcPts val="0"/>
              </a:spcAft>
              <a:buClr>
                <a:srgbClr val="000000"/>
              </a:buClr>
              <a:buSzPts val="1400"/>
              <a:buFont typeface="Merriweather Sans"/>
              <a:buChar char="–"/>
              <a:defRPr sz="1400" b="0" i="0" u="none" strike="noStrike" cap="none">
                <a:solidFill>
                  <a:srgbClr val="000000"/>
                </a:solidFill>
                <a:latin typeface="Avenir Next For Intuit"/>
                <a:ea typeface="Avenir Next For Intuit"/>
                <a:cs typeface="Avenir Next For Intuit"/>
                <a:sym typeface="Avenir Next For Intuit"/>
              </a:defRPr>
            </a:lvl4pPr>
            <a:lvl5pPr marR="0" lvl="4" algn="l" rtl="0">
              <a:lnSpc>
                <a:spcPct val="108571"/>
              </a:lnSpc>
              <a:spcBef>
                <a:spcPts val="400"/>
              </a:spcBef>
              <a:spcAft>
                <a:spcPts val="0"/>
              </a:spcAft>
              <a:buClr>
                <a:schemeClr val="dk1"/>
              </a:buClr>
              <a:buSzPts val="1260"/>
              <a:buFont typeface="Avenir Next For Intuit"/>
              <a:buNone/>
              <a:defRPr sz="1400" b="0" i="0" u="none" strike="noStrike" cap="none">
                <a:solidFill>
                  <a:srgbClr val="000000"/>
                </a:solidFill>
                <a:latin typeface="Avenir Next For Intuit"/>
                <a:ea typeface="Avenir Next For Intuit"/>
                <a:cs typeface="Avenir Next For Intuit"/>
                <a:sym typeface="Avenir Next For Intuit"/>
              </a:defRPr>
            </a:lvl5pPr>
            <a:lvl6pPr marR="0" lvl="5"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R="0" lvl="6"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R="0" lvl="7"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R="0" lvl="8"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646" name="Google Shape;646;p14"/>
          <p:cNvSpPr txBox="1">
            <a:spLocks noGrp="1"/>
          </p:cNvSpPr>
          <p:nvPr>
            <p:ph type="body" idx="1"/>
          </p:nvPr>
        </p:nvSpPr>
        <p:spPr>
          <a:xfrm>
            <a:off x="6138862" y="2645228"/>
            <a:ext cx="5411788" cy="2150609"/>
          </a:xfrm>
          <a:prstGeom prst="rect">
            <a:avLst/>
          </a:prstGeom>
          <a:noFill/>
          <a:ln>
            <a:noFill/>
          </a:ln>
        </p:spPr>
        <p:txBody>
          <a:bodyPr spcFirstLastPara="1" wrap="square" lIns="91400" tIns="45700" rIns="91400" bIns="45700" anchor="ctr" anchorCtr="0">
            <a:noAutofit/>
          </a:bodyPr>
          <a:lstStyle>
            <a:lvl1pPr marL="457200" lvl="0" indent="-228600" algn="l">
              <a:lnSpc>
                <a:spcPct val="95000"/>
              </a:lnSpc>
              <a:spcBef>
                <a:spcPts val="1800"/>
              </a:spcBef>
              <a:spcAft>
                <a:spcPts val="0"/>
              </a:spcAft>
              <a:buClr>
                <a:schemeClr val="dk1"/>
              </a:buClr>
              <a:buSzPts val="2400"/>
              <a:buFont typeface="AvenirNext forINTUIT W05 Medium"/>
              <a:buNone/>
              <a:defRPr sz="2400" b="0" i="0">
                <a:solidFill>
                  <a:schemeClr val="dk1"/>
                </a:solidFill>
                <a:latin typeface="AvenirNext forINTUIT W05 Medium"/>
                <a:ea typeface="AvenirNext forINTUIT W05 Medium"/>
                <a:cs typeface="AvenirNext forINTUIT W05 Medium"/>
                <a:sym typeface="AvenirNext forINTUIT W05 Medium"/>
              </a:defRPr>
            </a:lvl1pPr>
            <a:lvl2pPr marL="914400" lvl="1" indent="-228600" algn="l">
              <a:lnSpc>
                <a:spcPct val="95000"/>
              </a:lnSpc>
              <a:spcBef>
                <a:spcPts val="400"/>
              </a:spcBef>
              <a:spcAft>
                <a:spcPts val="0"/>
              </a:spcAft>
              <a:buClr>
                <a:srgbClr val="000000"/>
              </a:buClr>
              <a:buSzPts val="2880"/>
              <a:buFont typeface="Avenir Next For Intuit"/>
              <a:buNone/>
              <a:defRPr sz="3200"/>
            </a:lvl2pPr>
            <a:lvl3pPr marL="1371600" lvl="2" indent="-388619" algn="l">
              <a:lnSpc>
                <a:spcPct val="95000"/>
              </a:lnSpc>
              <a:spcBef>
                <a:spcPts val="400"/>
              </a:spcBef>
              <a:spcAft>
                <a:spcPts val="0"/>
              </a:spcAft>
              <a:buClr>
                <a:srgbClr val="000000"/>
              </a:buClr>
              <a:buSzPts val="2520"/>
              <a:buChar char="•"/>
              <a:defRPr sz="2800"/>
            </a:lvl3pPr>
            <a:lvl4pPr marL="1828800" lvl="3" indent="-381000" algn="l">
              <a:lnSpc>
                <a:spcPct val="63333"/>
              </a:lnSpc>
              <a:spcBef>
                <a:spcPts val="400"/>
              </a:spcBef>
              <a:spcAft>
                <a:spcPts val="0"/>
              </a:spcAft>
              <a:buClr>
                <a:srgbClr val="000000"/>
              </a:buClr>
              <a:buSzPts val="2400"/>
              <a:buChar char="–"/>
              <a:defRPr sz="2400"/>
            </a:lvl4pPr>
            <a:lvl5pPr marL="2286000" lvl="4" indent="-228600" algn="l">
              <a:lnSpc>
                <a:spcPct val="76000"/>
              </a:lnSpc>
              <a:spcBef>
                <a:spcPts val="400"/>
              </a:spcBef>
              <a:spcAft>
                <a:spcPts val="0"/>
              </a:spcAft>
              <a:buSzPts val="1800"/>
              <a:buFont typeface="Avenir Next For Intuit"/>
              <a:buNone/>
              <a:defRPr sz="2000"/>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Column">
  <p:cSld name="1-Column">
    <p:spTree>
      <p:nvGrpSpPr>
        <p:cNvPr id="1" name="Shape 655"/>
        <p:cNvGrpSpPr/>
        <p:nvPr/>
      </p:nvGrpSpPr>
      <p:grpSpPr>
        <a:xfrm>
          <a:off x="0" y="0"/>
          <a:ext cx="0" cy="0"/>
          <a:chOff x="0" y="0"/>
          <a:chExt cx="0" cy="0"/>
        </a:xfrm>
      </p:grpSpPr>
      <p:sp>
        <p:nvSpPr>
          <p:cNvPr id="656" name="Google Shape;656;p17"/>
          <p:cNvSpPr txBox="1">
            <a:spLocks noGrp="1"/>
          </p:cNvSpPr>
          <p:nvPr>
            <p:ph type="title"/>
          </p:nvPr>
        </p:nvSpPr>
        <p:spPr>
          <a:xfrm>
            <a:off x="501174" y="457200"/>
            <a:ext cx="11105418" cy="546731"/>
          </a:xfrm>
          <a:prstGeom prst="rect">
            <a:avLst/>
          </a:prstGeom>
          <a:noFill/>
          <a:ln>
            <a:noFill/>
          </a:ln>
        </p:spPr>
        <p:txBody>
          <a:bodyPr spcFirstLastPara="1" wrap="square" lIns="91400" tIns="45700" rIns="91400" bIns="45700" anchor="t" anchorCtr="0">
            <a:noAutofit/>
          </a:bodyPr>
          <a:lstStyle>
            <a:lvl1pPr lvl="0" algn="l">
              <a:lnSpc>
                <a:spcPct val="95000"/>
              </a:lnSpc>
              <a:spcBef>
                <a:spcPts val="0"/>
              </a:spcBef>
              <a:spcAft>
                <a:spcPts val="0"/>
              </a:spcAft>
              <a:buClr>
                <a:srgbClr val="000000"/>
              </a:buClr>
              <a:buSzPts val="3000"/>
              <a:buFont typeface="Avenir Next For Intuit"/>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7" name="Google Shape;657;p17"/>
          <p:cNvSpPr txBox="1">
            <a:spLocks noGrp="1"/>
          </p:cNvSpPr>
          <p:nvPr>
            <p:ph type="body" idx="1"/>
          </p:nvPr>
        </p:nvSpPr>
        <p:spPr>
          <a:xfrm>
            <a:off x="514238" y="1572986"/>
            <a:ext cx="11107533" cy="4533900"/>
          </a:xfrm>
          <a:prstGeom prst="rect">
            <a:avLst/>
          </a:prstGeom>
          <a:noFill/>
          <a:ln>
            <a:noFill/>
          </a:ln>
        </p:spPr>
        <p:txBody>
          <a:bodyPr spcFirstLastPara="1" wrap="square" lIns="91400" tIns="45700" rIns="91400" bIns="45700" anchor="t" anchorCtr="0">
            <a:noAutofit/>
          </a:bodyPr>
          <a:lstStyle>
            <a:lvl1pPr marL="457200" lvl="0" indent="-228600" algn="l">
              <a:lnSpc>
                <a:spcPct val="95000"/>
              </a:lnSpc>
              <a:spcBef>
                <a:spcPts val="1800"/>
              </a:spcBef>
              <a:spcAft>
                <a:spcPts val="0"/>
              </a:spcAft>
              <a:buClr>
                <a:schemeClr val="accent1"/>
              </a:buClr>
              <a:buSzPts val="1800"/>
              <a:buNone/>
              <a:defRPr/>
            </a:lvl1pPr>
            <a:lvl2pPr marL="914400" lvl="1" indent="-228600" algn="l">
              <a:lnSpc>
                <a:spcPct val="95000"/>
              </a:lnSpc>
              <a:spcBef>
                <a:spcPts val="400"/>
              </a:spcBef>
              <a:spcAft>
                <a:spcPts val="0"/>
              </a:spcAft>
              <a:buClr>
                <a:srgbClr val="000000"/>
              </a:buClr>
              <a:buSzPts val="1620"/>
              <a:buNone/>
              <a:defRPr/>
            </a:lvl2pPr>
            <a:lvl3pPr marL="1371600" lvl="2" indent="-331469" algn="l">
              <a:lnSpc>
                <a:spcPct val="95000"/>
              </a:lnSpc>
              <a:spcBef>
                <a:spcPts val="400"/>
              </a:spcBef>
              <a:spcAft>
                <a:spcPts val="0"/>
              </a:spcAft>
              <a:buClr>
                <a:srgbClr val="000000"/>
              </a:buClr>
              <a:buSzPts val="1620"/>
              <a:buChar char="•"/>
              <a:defRPr/>
            </a:lvl3pPr>
            <a:lvl4pPr marL="1828800" lvl="3" indent="-342900" algn="l">
              <a:lnSpc>
                <a:spcPct val="84444"/>
              </a:lnSpc>
              <a:spcBef>
                <a:spcPts val="400"/>
              </a:spcBef>
              <a:spcAft>
                <a:spcPts val="0"/>
              </a:spcAft>
              <a:buClr>
                <a:srgbClr val="000000"/>
              </a:buClr>
              <a:buSzPts val="1800"/>
              <a:buChar char="–"/>
              <a:defRPr/>
            </a:lvl4pPr>
            <a:lvl5pPr marL="2286000" lvl="4" indent="-228600" algn="l">
              <a:lnSpc>
                <a:spcPct val="84444"/>
              </a:lnSpc>
              <a:spcBef>
                <a:spcPts val="400"/>
              </a:spcBef>
              <a:spcAft>
                <a:spcPts val="0"/>
              </a:spcAft>
              <a:buSzPts val="1620"/>
              <a:buNone/>
              <a:defRPr/>
            </a:lvl5pPr>
            <a:lvl6pPr marL="2743200" lvl="5" indent="-342900" algn="l">
              <a:lnSpc>
                <a:spcPct val="95000"/>
              </a:lnSpc>
              <a:spcBef>
                <a:spcPts val="400"/>
              </a:spcBef>
              <a:spcAft>
                <a:spcPts val="0"/>
              </a:spcAft>
              <a:buClr>
                <a:schemeClr val="dk1"/>
              </a:buClr>
              <a:buSzPts val="1800"/>
              <a:buChar char="•"/>
              <a:defRPr/>
            </a:lvl6pPr>
            <a:lvl7pPr marL="3200400" lvl="6" indent="-342900" algn="l">
              <a:lnSpc>
                <a:spcPct val="95000"/>
              </a:lnSpc>
              <a:spcBef>
                <a:spcPts val="400"/>
              </a:spcBef>
              <a:spcAft>
                <a:spcPts val="0"/>
              </a:spcAft>
              <a:buClr>
                <a:schemeClr val="dk1"/>
              </a:buClr>
              <a:buSzPts val="1800"/>
              <a:buChar char="•"/>
              <a:defRPr/>
            </a:lvl7pPr>
            <a:lvl8pPr marL="3657600" lvl="7" indent="-342900" algn="l">
              <a:lnSpc>
                <a:spcPct val="95000"/>
              </a:lnSpc>
              <a:spcBef>
                <a:spcPts val="400"/>
              </a:spcBef>
              <a:spcAft>
                <a:spcPts val="0"/>
              </a:spcAft>
              <a:buClr>
                <a:schemeClr val="dk1"/>
              </a:buClr>
              <a:buSzPts val="1800"/>
              <a:buChar char="•"/>
              <a:defRPr/>
            </a:lvl8pPr>
            <a:lvl9pPr marL="4114800" lvl="8" indent="-342900" algn="l">
              <a:lnSpc>
                <a:spcPct val="95000"/>
              </a:lnSpc>
              <a:spcBef>
                <a:spcPts val="400"/>
              </a:spcBef>
              <a:spcAft>
                <a:spcPts val="40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descr="Intuit_2016_RGB.eps"/>
          <p:cNvPicPr preferRelativeResize="0"/>
          <p:nvPr/>
        </p:nvPicPr>
        <p:blipFill rotWithShape="1">
          <a:blip r:embed="rId15">
            <a:alphaModFix/>
          </a:blip>
          <a:srcRect/>
          <a:stretch/>
        </p:blipFill>
        <p:spPr>
          <a:xfrm>
            <a:off x="516603" y="6364952"/>
            <a:ext cx="740752" cy="363736"/>
          </a:xfrm>
          <a:prstGeom prst="rect">
            <a:avLst/>
          </a:prstGeom>
          <a:noFill/>
          <a:ln>
            <a:noFill/>
          </a:ln>
        </p:spPr>
      </p:pic>
      <p:sp>
        <p:nvSpPr>
          <p:cNvPr id="7" name="Google Shape;7;p1"/>
          <p:cNvSpPr txBox="1"/>
          <p:nvPr/>
        </p:nvSpPr>
        <p:spPr>
          <a:xfrm>
            <a:off x="8931174" y="6472372"/>
            <a:ext cx="2443655" cy="186456"/>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chemeClr val="dk1"/>
              </a:buClr>
              <a:buSzPts val="700"/>
              <a:buFont typeface="Avenir Next For Intuit"/>
              <a:buNone/>
            </a:pPr>
            <a:r>
              <a:rPr lang="en-US" sz="700" b="0" i="0" u="none" strike="noStrike" cap="none">
                <a:solidFill>
                  <a:schemeClr val="dk1"/>
                </a:solidFill>
                <a:latin typeface="Avenir Next For Intuit"/>
                <a:ea typeface="Avenir Next For Intuit"/>
                <a:cs typeface="Avenir Next For Intuit"/>
                <a:sym typeface="Avenir Next For Intuit"/>
              </a:rPr>
              <a:t>Intuit Confidential and Proprietary</a:t>
            </a:r>
            <a:endParaRPr/>
          </a:p>
        </p:txBody>
      </p:sp>
      <p:sp>
        <p:nvSpPr>
          <p:cNvPr id="8" name="Google Shape;8;p1"/>
          <p:cNvSpPr txBox="1"/>
          <p:nvPr/>
        </p:nvSpPr>
        <p:spPr>
          <a:xfrm>
            <a:off x="11392636" y="6472377"/>
            <a:ext cx="358507" cy="187367"/>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dk1"/>
              </a:buClr>
              <a:buSzPts val="700"/>
              <a:buFont typeface="Avenir Next For Intuit"/>
              <a:buNone/>
            </a:pPr>
            <a:fld id="{00000000-1234-1234-1234-123412341234}" type="slidenum">
              <a:rPr lang="en-US" sz="700" b="1" i="0" u="none" strike="noStrike" cap="none">
                <a:solidFill>
                  <a:schemeClr val="dk1"/>
                </a:solidFill>
                <a:latin typeface="Avenir Next For Intuit"/>
                <a:ea typeface="Avenir Next For Intuit"/>
                <a:cs typeface="Avenir Next For Intuit"/>
                <a:sym typeface="Avenir Next For Intuit"/>
              </a:rPr>
              <a:t>‹#›</a:t>
            </a:fld>
            <a:endParaRPr sz="700" b="1" i="0" u="none" strike="noStrike" cap="none">
              <a:solidFill>
                <a:schemeClr val="dk1"/>
              </a:solidFill>
              <a:latin typeface="Avenir Next For Intuit"/>
              <a:ea typeface="Avenir Next For Intuit"/>
              <a:cs typeface="Avenir Next For Intuit"/>
              <a:sym typeface="Avenir Next For Intuit"/>
            </a:endParaRPr>
          </a:p>
        </p:txBody>
      </p:sp>
      <p:sp>
        <p:nvSpPr>
          <p:cNvPr id="9" name="Google Shape;9;p1"/>
          <p:cNvSpPr txBox="1">
            <a:spLocks noGrp="1"/>
          </p:cNvSpPr>
          <p:nvPr>
            <p:ph type="body" idx="1"/>
          </p:nvPr>
        </p:nvSpPr>
        <p:spPr>
          <a:xfrm>
            <a:off x="514238" y="1572986"/>
            <a:ext cx="11107533" cy="4599214"/>
          </a:xfrm>
          <a:prstGeom prst="rect">
            <a:avLst/>
          </a:prstGeom>
          <a:noFill/>
          <a:ln>
            <a:noFill/>
          </a:ln>
        </p:spPr>
        <p:txBody>
          <a:bodyPr spcFirstLastPara="1" wrap="square" lIns="91400" tIns="45700" rIns="91400" bIns="45700" anchor="t" anchorCtr="0">
            <a:noAutofit/>
          </a:bodyPr>
          <a:lstStyle>
            <a:lvl1pPr marL="457200" marR="0" lvl="0" indent="-228600" algn="l" rtl="0">
              <a:lnSpc>
                <a:spcPct val="95000"/>
              </a:lnSpc>
              <a:spcBef>
                <a:spcPts val="1800"/>
              </a:spcBef>
              <a:spcAft>
                <a:spcPts val="0"/>
              </a:spcAft>
              <a:buClr>
                <a:schemeClr val="accent1"/>
              </a:buClr>
              <a:buSzPts val="2000"/>
              <a:buFont typeface="Avenir Next For Intuit"/>
              <a:buNone/>
              <a:defRPr sz="2000" b="1" i="0" u="none" strike="noStrike" cap="none">
                <a:solidFill>
                  <a:schemeClr val="accent1"/>
                </a:solidFill>
                <a:latin typeface="Avenir Next For Intuit"/>
                <a:ea typeface="Avenir Next For Intuit"/>
                <a:cs typeface="Avenir Next For Intuit"/>
                <a:sym typeface="Avenir Next For Intuit"/>
              </a:defRPr>
            </a:lvl1pPr>
            <a:lvl2pPr marL="914400" marR="0" lvl="1" indent="-228600" algn="l" rtl="0">
              <a:lnSpc>
                <a:spcPct val="95000"/>
              </a:lnSpc>
              <a:spcBef>
                <a:spcPts val="400"/>
              </a:spcBef>
              <a:spcAft>
                <a:spcPts val="0"/>
              </a:spcAft>
              <a:buClr>
                <a:srgbClr val="000000"/>
              </a:buClr>
              <a:buSzPts val="1620"/>
              <a:buFont typeface="Avenir Next For Intuit"/>
              <a:buNone/>
              <a:defRPr sz="1800" b="0" i="0" u="none" strike="noStrike" cap="none">
                <a:solidFill>
                  <a:srgbClr val="000000"/>
                </a:solidFill>
                <a:latin typeface="Avenir Next For Intuit"/>
                <a:ea typeface="Avenir Next For Intuit"/>
                <a:cs typeface="Avenir Next For Intuit"/>
                <a:sym typeface="Avenir Next For Intuit"/>
              </a:defRPr>
            </a:lvl2pPr>
            <a:lvl3pPr marL="1371600" marR="0" lvl="2" indent="-320039" algn="l" rtl="0">
              <a:lnSpc>
                <a:spcPct val="95000"/>
              </a:lnSpc>
              <a:spcBef>
                <a:spcPts val="400"/>
              </a:spcBef>
              <a:spcAft>
                <a:spcPts val="0"/>
              </a:spcAft>
              <a:buClr>
                <a:srgbClr val="000000"/>
              </a:buClr>
              <a:buSzPts val="1440"/>
              <a:buFont typeface="Arial"/>
              <a:buChar char="•"/>
              <a:defRPr sz="1600" b="0" i="0" u="none" strike="noStrike" cap="none">
                <a:solidFill>
                  <a:srgbClr val="000000"/>
                </a:solidFill>
                <a:latin typeface="Avenir Next For Intuit"/>
                <a:ea typeface="Avenir Next For Intuit"/>
                <a:cs typeface="Avenir Next For Intuit"/>
                <a:sym typeface="Avenir Next For Intuit"/>
              </a:defRPr>
            </a:lvl3pPr>
            <a:lvl4pPr marL="1828800" marR="0" lvl="3" indent="-317500" algn="l" rtl="0">
              <a:lnSpc>
                <a:spcPct val="108571"/>
              </a:lnSpc>
              <a:spcBef>
                <a:spcPts val="400"/>
              </a:spcBef>
              <a:spcAft>
                <a:spcPts val="0"/>
              </a:spcAft>
              <a:buClr>
                <a:srgbClr val="000000"/>
              </a:buClr>
              <a:buSzPts val="1400"/>
              <a:buFont typeface="Merriweather Sans"/>
              <a:buChar char="–"/>
              <a:defRPr sz="1400" b="0" i="0" u="none" strike="noStrike" cap="none">
                <a:solidFill>
                  <a:srgbClr val="000000"/>
                </a:solidFill>
                <a:latin typeface="Avenir Next For Intuit"/>
                <a:ea typeface="Avenir Next For Intuit"/>
                <a:cs typeface="Avenir Next For Intuit"/>
                <a:sym typeface="Avenir Next For Intuit"/>
              </a:defRPr>
            </a:lvl4pPr>
            <a:lvl5pPr marL="2286000" marR="0" lvl="4" indent="-228600" algn="l" rtl="0">
              <a:lnSpc>
                <a:spcPct val="108571"/>
              </a:lnSpc>
              <a:spcBef>
                <a:spcPts val="400"/>
              </a:spcBef>
              <a:spcAft>
                <a:spcPts val="0"/>
              </a:spcAft>
              <a:buClr>
                <a:schemeClr val="dk1"/>
              </a:buClr>
              <a:buSzPts val="1260"/>
              <a:buFont typeface="Avenir Next For Intuit"/>
              <a:buNone/>
              <a:defRPr sz="1400" b="0" i="0" u="none" strike="noStrike" cap="none">
                <a:solidFill>
                  <a:srgbClr val="000000"/>
                </a:solidFill>
                <a:latin typeface="Avenir Next For Intuit"/>
                <a:ea typeface="Avenir Next For Intuit"/>
                <a:cs typeface="Avenir Next For Intuit"/>
                <a:sym typeface="Avenir Next For Intuit"/>
              </a:defRPr>
            </a:lvl5pPr>
            <a:lvl6pPr marL="2743200" marR="0" lvl="5"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30200"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10" name="Google Shape;10;p1"/>
          <p:cNvSpPr txBox="1">
            <a:spLocks noGrp="1"/>
          </p:cNvSpPr>
          <p:nvPr>
            <p:ph type="title"/>
          </p:nvPr>
        </p:nvSpPr>
        <p:spPr>
          <a:xfrm>
            <a:off x="501174" y="457200"/>
            <a:ext cx="11105418" cy="546731"/>
          </a:xfrm>
          <a:prstGeom prst="rect">
            <a:avLst/>
          </a:prstGeom>
          <a:noFill/>
          <a:ln>
            <a:noFill/>
          </a:ln>
        </p:spPr>
        <p:txBody>
          <a:bodyPr spcFirstLastPara="1" wrap="square" lIns="91400" tIns="45700" rIns="91400" bIns="45700" anchor="t" anchorCtr="0">
            <a:noAutofit/>
          </a:bodyPr>
          <a:lstStyle>
            <a:lvl1pPr marR="0" lvl="0" algn="l" rtl="0">
              <a:lnSpc>
                <a:spcPct val="95000"/>
              </a:lnSpc>
              <a:spcBef>
                <a:spcPts val="0"/>
              </a:spcBef>
              <a:spcAft>
                <a:spcPts val="0"/>
              </a:spcAft>
              <a:buClr>
                <a:srgbClr val="000000"/>
              </a:buClr>
              <a:buSzPts val="3000"/>
              <a:buFont typeface="Avenir Next For Intuit"/>
              <a:buNone/>
              <a:defRPr sz="3000" b="1" i="0" u="none" strike="noStrike" cap="none">
                <a:solidFill>
                  <a:srgbClr val="000000"/>
                </a:solidFill>
                <a:latin typeface="Avenir Next For Intuit"/>
                <a:ea typeface="Avenir Next For Intuit"/>
                <a:cs typeface="Avenir Next For Intuit"/>
                <a:sym typeface="Avenir Next For Intui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11" name="Google Shape;11;p1"/>
          <p:cNvGrpSpPr/>
          <p:nvPr/>
        </p:nvGrpSpPr>
        <p:grpSpPr>
          <a:xfrm>
            <a:off x="608013" y="-385012"/>
            <a:ext cx="10977033" cy="340561"/>
            <a:chOff x="641881" y="-847090"/>
            <a:chExt cx="10917765" cy="800100"/>
          </a:xfrm>
        </p:grpSpPr>
        <p:grpSp>
          <p:nvGrpSpPr>
            <p:cNvPr id="12" name="Google Shape;12;p1"/>
            <p:cNvGrpSpPr/>
            <p:nvPr/>
          </p:nvGrpSpPr>
          <p:grpSpPr>
            <a:xfrm>
              <a:off x="1423636" y="-847090"/>
              <a:ext cx="139700" cy="800100"/>
              <a:chOff x="1416580" y="455930"/>
              <a:chExt cx="139700" cy="800100"/>
            </a:xfrm>
          </p:grpSpPr>
          <p:cxnSp>
            <p:nvCxnSpPr>
              <p:cNvPr id="13" name="Google Shape;13;p1"/>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 name="Google Shape;14;p1"/>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 name="Google Shape;15;p1"/>
            <p:cNvGrpSpPr/>
            <p:nvPr/>
          </p:nvGrpSpPr>
          <p:grpSpPr>
            <a:xfrm>
              <a:off x="2345091" y="-847090"/>
              <a:ext cx="139700" cy="800100"/>
              <a:chOff x="2339446" y="455930"/>
              <a:chExt cx="139700" cy="800100"/>
            </a:xfrm>
          </p:grpSpPr>
          <p:cxnSp>
            <p:nvCxnSpPr>
              <p:cNvPr id="16" name="Google Shape;16;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7" name="Google Shape;17;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8" name="Google Shape;18;p1"/>
            <p:cNvGrpSpPr/>
            <p:nvPr/>
          </p:nvGrpSpPr>
          <p:grpSpPr>
            <a:xfrm>
              <a:off x="3266546" y="-847090"/>
              <a:ext cx="139700" cy="800100"/>
              <a:chOff x="2339446" y="455930"/>
              <a:chExt cx="139700" cy="800100"/>
            </a:xfrm>
          </p:grpSpPr>
          <p:cxnSp>
            <p:nvCxnSpPr>
              <p:cNvPr id="19" name="Google Shape;19;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0" name="Google Shape;20;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1" name="Google Shape;21;p1"/>
            <p:cNvGrpSpPr/>
            <p:nvPr/>
          </p:nvGrpSpPr>
          <p:grpSpPr>
            <a:xfrm>
              <a:off x="4188001" y="-847090"/>
              <a:ext cx="139700" cy="800100"/>
              <a:chOff x="2339446" y="455930"/>
              <a:chExt cx="139700" cy="800100"/>
            </a:xfrm>
          </p:grpSpPr>
          <p:cxnSp>
            <p:nvCxnSpPr>
              <p:cNvPr id="22" name="Google Shape;22;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3" name="Google Shape;23;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4" name="Google Shape;24;p1"/>
            <p:cNvGrpSpPr/>
            <p:nvPr/>
          </p:nvGrpSpPr>
          <p:grpSpPr>
            <a:xfrm>
              <a:off x="5109456" y="-847090"/>
              <a:ext cx="139700" cy="800100"/>
              <a:chOff x="2339446" y="455930"/>
              <a:chExt cx="139700" cy="800100"/>
            </a:xfrm>
          </p:grpSpPr>
          <p:cxnSp>
            <p:nvCxnSpPr>
              <p:cNvPr id="25" name="Google Shape;25;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6" name="Google Shape;26;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27" name="Google Shape;27;p1"/>
            <p:cNvGrpSpPr/>
            <p:nvPr/>
          </p:nvGrpSpPr>
          <p:grpSpPr>
            <a:xfrm>
              <a:off x="6030911" y="-847090"/>
              <a:ext cx="139700" cy="800100"/>
              <a:chOff x="2339446" y="455930"/>
              <a:chExt cx="139700" cy="800100"/>
            </a:xfrm>
          </p:grpSpPr>
          <p:cxnSp>
            <p:nvCxnSpPr>
              <p:cNvPr id="28" name="Google Shape;28;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29" name="Google Shape;29;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0" name="Google Shape;30;p1"/>
            <p:cNvGrpSpPr/>
            <p:nvPr/>
          </p:nvGrpSpPr>
          <p:grpSpPr>
            <a:xfrm>
              <a:off x="6952366" y="-847090"/>
              <a:ext cx="139700" cy="800100"/>
              <a:chOff x="2339446" y="455930"/>
              <a:chExt cx="139700" cy="800100"/>
            </a:xfrm>
          </p:grpSpPr>
          <p:cxnSp>
            <p:nvCxnSpPr>
              <p:cNvPr id="31" name="Google Shape;31;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2" name="Google Shape;32;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3" name="Google Shape;33;p1"/>
            <p:cNvGrpSpPr/>
            <p:nvPr/>
          </p:nvGrpSpPr>
          <p:grpSpPr>
            <a:xfrm>
              <a:off x="7873821" y="-847090"/>
              <a:ext cx="139700" cy="800100"/>
              <a:chOff x="2339446" y="455930"/>
              <a:chExt cx="139700" cy="800100"/>
            </a:xfrm>
          </p:grpSpPr>
          <p:cxnSp>
            <p:nvCxnSpPr>
              <p:cNvPr id="34" name="Google Shape;34;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5" name="Google Shape;35;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6" name="Google Shape;36;p1"/>
            <p:cNvGrpSpPr/>
            <p:nvPr/>
          </p:nvGrpSpPr>
          <p:grpSpPr>
            <a:xfrm>
              <a:off x="8795276" y="-847090"/>
              <a:ext cx="139700" cy="800100"/>
              <a:chOff x="2339446" y="455930"/>
              <a:chExt cx="139700" cy="800100"/>
            </a:xfrm>
          </p:grpSpPr>
          <p:cxnSp>
            <p:nvCxnSpPr>
              <p:cNvPr id="37" name="Google Shape;37;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38" name="Google Shape;38;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39" name="Google Shape;39;p1"/>
            <p:cNvGrpSpPr/>
            <p:nvPr/>
          </p:nvGrpSpPr>
          <p:grpSpPr>
            <a:xfrm>
              <a:off x="9716731" y="-847090"/>
              <a:ext cx="139700" cy="800100"/>
              <a:chOff x="2339446" y="455930"/>
              <a:chExt cx="139700" cy="800100"/>
            </a:xfrm>
          </p:grpSpPr>
          <p:cxnSp>
            <p:nvCxnSpPr>
              <p:cNvPr id="40" name="Google Shape;40;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1" name="Google Shape;41;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2" name="Google Shape;42;p1"/>
            <p:cNvGrpSpPr/>
            <p:nvPr/>
          </p:nvGrpSpPr>
          <p:grpSpPr>
            <a:xfrm>
              <a:off x="10638186" y="-847090"/>
              <a:ext cx="139700" cy="800100"/>
              <a:chOff x="2339446" y="455930"/>
              <a:chExt cx="139700" cy="800100"/>
            </a:xfrm>
          </p:grpSpPr>
          <p:cxnSp>
            <p:nvCxnSpPr>
              <p:cNvPr id="43" name="Google Shape;43;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44" name="Google Shape;44;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45" name="Google Shape;45;p1"/>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46" name="Google Shape;46;p1"/>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47" name="Google Shape;47;p1"/>
          <p:cNvGrpSpPr/>
          <p:nvPr/>
        </p:nvGrpSpPr>
        <p:grpSpPr>
          <a:xfrm>
            <a:off x="608013" y="6946900"/>
            <a:ext cx="10977033" cy="340569"/>
            <a:chOff x="641881" y="-847090"/>
            <a:chExt cx="10917765" cy="800100"/>
          </a:xfrm>
        </p:grpSpPr>
        <p:grpSp>
          <p:nvGrpSpPr>
            <p:cNvPr id="48" name="Google Shape;48;p1"/>
            <p:cNvGrpSpPr/>
            <p:nvPr/>
          </p:nvGrpSpPr>
          <p:grpSpPr>
            <a:xfrm>
              <a:off x="1423636" y="-847090"/>
              <a:ext cx="139700" cy="800100"/>
              <a:chOff x="1416580" y="455930"/>
              <a:chExt cx="139700" cy="800100"/>
            </a:xfrm>
          </p:grpSpPr>
          <p:cxnSp>
            <p:nvCxnSpPr>
              <p:cNvPr id="49" name="Google Shape;49;p1"/>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0" name="Google Shape;50;p1"/>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1" name="Google Shape;51;p1"/>
            <p:cNvGrpSpPr/>
            <p:nvPr/>
          </p:nvGrpSpPr>
          <p:grpSpPr>
            <a:xfrm>
              <a:off x="2345091" y="-847090"/>
              <a:ext cx="139700" cy="800100"/>
              <a:chOff x="2339446" y="455930"/>
              <a:chExt cx="139700" cy="800100"/>
            </a:xfrm>
          </p:grpSpPr>
          <p:cxnSp>
            <p:nvCxnSpPr>
              <p:cNvPr id="52" name="Google Shape;52;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3" name="Google Shape;53;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4" name="Google Shape;54;p1"/>
            <p:cNvGrpSpPr/>
            <p:nvPr/>
          </p:nvGrpSpPr>
          <p:grpSpPr>
            <a:xfrm>
              <a:off x="3266546" y="-847090"/>
              <a:ext cx="139700" cy="800100"/>
              <a:chOff x="2339446" y="455930"/>
              <a:chExt cx="139700" cy="800100"/>
            </a:xfrm>
          </p:grpSpPr>
          <p:cxnSp>
            <p:nvCxnSpPr>
              <p:cNvPr id="55" name="Google Shape;55;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6" name="Google Shape;56;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57" name="Google Shape;57;p1"/>
            <p:cNvGrpSpPr/>
            <p:nvPr/>
          </p:nvGrpSpPr>
          <p:grpSpPr>
            <a:xfrm>
              <a:off x="4188001" y="-847090"/>
              <a:ext cx="139700" cy="800100"/>
              <a:chOff x="2339446" y="455930"/>
              <a:chExt cx="139700" cy="800100"/>
            </a:xfrm>
          </p:grpSpPr>
          <p:cxnSp>
            <p:nvCxnSpPr>
              <p:cNvPr id="58" name="Google Shape;58;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59" name="Google Shape;59;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0" name="Google Shape;60;p1"/>
            <p:cNvGrpSpPr/>
            <p:nvPr/>
          </p:nvGrpSpPr>
          <p:grpSpPr>
            <a:xfrm>
              <a:off x="5109456" y="-847090"/>
              <a:ext cx="139700" cy="800100"/>
              <a:chOff x="2339446" y="455930"/>
              <a:chExt cx="139700" cy="800100"/>
            </a:xfrm>
          </p:grpSpPr>
          <p:cxnSp>
            <p:nvCxnSpPr>
              <p:cNvPr id="61" name="Google Shape;61;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2" name="Google Shape;62;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3" name="Google Shape;63;p1"/>
            <p:cNvGrpSpPr/>
            <p:nvPr/>
          </p:nvGrpSpPr>
          <p:grpSpPr>
            <a:xfrm>
              <a:off x="6030911" y="-847090"/>
              <a:ext cx="139700" cy="800100"/>
              <a:chOff x="2339446" y="455930"/>
              <a:chExt cx="139700" cy="800100"/>
            </a:xfrm>
          </p:grpSpPr>
          <p:cxnSp>
            <p:nvCxnSpPr>
              <p:cNvPr id="64" name="Google Shape;64;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5" name="Google Shape;65;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6" name="Google Shape;66;p1"/>
            <p:cNvGrpSpPr/>
            <p:nvPr/>
          </p:nvGrpSpPr>
          <p:grpSpPr>
            <a:xfrm>
              <a:off x="6952366" y="-847090"/>
              <a:ext cx="139700" cy="800100"/>
              <a:chOff x="2339446" y="455930"/>
              <a:chExt cx="139700" cy="800100"/>
            </a:xfrm>
          </p:grpSpPr>
          <p:cxnSp>
            <p:nvCxnSpPr>
              <p:cNvPr id="67" name="Google Shape;67;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8" name="Google Shape;68;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9" name="Google Shape;69;p1"/>
            <p:cNvGrpSpPr/>
            <p:nvPr/>
          </p:nvGrpSpPr>
          <p:grpSpPr>
            <a:xfrm>
              <a:off x="7873821" y="-847090"/>
              <a:ext cx="139700" cy="800100"/>
              <a:chOff x="2339446" y="455930"/>
              <a:chExt cx="139700" cy="800100"/>
            </a:xfrm>
          </p:grpSpPr>
          <p:cxnSp>
            <p:nvCxnSpPr>
              <p:cNvPr id="70" name="Google Shape;70;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1" name="Google Shape;71;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2" name="Google Shape;72;p1"/>
            <p:cNvGrpSpPr/>
            <p:nvPr/>
          </p:nvGrpSpPr>
          <p:grpSpPr>
            <a:xfrm>
              <a:off x="8795276" y="-847090"/>
              <a:ext cx="139700" cy="800100"/>
              <a:chOff x="2339446" y="455930"/>
              <a:chExt cx="139700" cy="800100"/>
            </a:xfrm>
          </p:grpSpPr>
          <p:cxnSp>
            <p:nvCxnSpPr>
              <p:cNvPr id="73" name="Google Shape;73;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4" name="Google Shape;74;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5" name="Google Shape;75;p1"/>
            <p:cNvGrpSpPr/>
            <p:nvPr/>
          </p:nvGrpSpPr>
          <p:grpSpPr>
            <a:xfrm>
              <a:off x="9716731" y="-847090"/>
              <a:ext cx="139700" cy="800100"/>
              <a:chOff x="2339446" y="455930"/>
              <a:chExt cx="139700" cy="800100"/>
            </a:xfrm>
          </p:grpSpPr>
          <p:cxnSp>
            <p:nvCxnSpPr>
              <p:cNvPr id="76" name="Google Shape;76;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7" name="Google Shape;77;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8" name="Google Shape;78;p1"/>
            <p:cNvGrpSpPr/>
            <p:nvPr/>
          </p:nvGrpSpPr>
          <p:grpSpPr>
            <a:xfrm>
              <a:off x="10638186" y="-847090"/>
              <a:ext cx="139700" cy="800100"/>
              <a:chOff x="2339446" y="455930"/>
              <a:chExt cx="139700" cy="800100"/>
            </a:xfrm>
          </p:grpSpPr>
          <p:cxnSp>
            <p:nvCxnSpPr>
              <p:cNvPr id="79" name="Google Shape;79;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0" name="Google Shape;80;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81" name="Google Shape;81;p1"/>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82" name="Google Shape;82;p1"/>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3" name="Google Shape;83;p1"/>
          <p:cNvGrpSpPr/>
          <p:nvPr/>
        </p:nvGrpSpPr>
        <p:grpSpPr>
          <a:xfrm>
            <a:off x="-470034" y="647702"/>
            <a:ext cx="409074" cy="5524498"/>
            <a:chOff x="-718551" y="647702"/>
            <a:chExt cx="645590" cy="5524498"/>
          </a:xfrm>
        </p:grpSpPr>
        <p:grpSp>
          <p:nvGrpSpPr>
            <p:cNvPr id="84" name="Google Shape;84;p1"/>
            <p:cNvGrpSpPr/>
            <p:nvPr/>
          </p:nvGrpSpPr>
          <p:grpSpPr>
            <a:xfrm rot="-5400000">
              <a:off x="-421361" y="5495957"/>
              <a:ext cx="70690" cy="626110"/>
              <a:chOff x="1416580" y="455930"/>
              <a:chExt cx="139700" cy="800100"/>
            </a:xfrm>
          </p:grpSpPr>
          <p:cxnSp>
            <p:nvCxnSpPr>
              <p:cNvPr id="85" name="Google Shape;85;p1"/>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6" name="Google Shape;86;p1"/>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7" name="Google Shape;87;p1"/>
            <p:cNvGrpSpPr/>
            <p:nvPr/>
          </p:nvGrpSpPr>
          <p:grpSpPr>
            <a:xfrm rot="-5400000">
              <a:off x="-440841" y="5020380"/>
              <a:ext cx="70690" cy="626110"/>
              <a:chOff x="2339446" y="455930"/>
              <a:chExt cx="139700" cy="800100"/>
            </a:xfrm>
          </p:grpSpPr>
          <p:cxnSp>
            <p:nvCxnSpPr>
              <p:cNvPr id="88" name="Google Shape;88;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9" name="Google Shape;89;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0" name="Google Shape;90;p1"/>
            <p:cNvGrpSpPr/>
            <p:nvPr/>
          </p:nvGrpSpPr>
          <p:grpSpPr>
            <a:xfrm rot="-5400000">
              <a:off x="-440841" y="4544801"/>
              <a:ext cx="70690" cy="626110"/>
              <a:chOff x="2339446" y="455930"/>
              <a:chExt cx="139700" cy="800100"/>
            </a:xfrm>
          </p:grpSpPr>
          <p:cxnSp>
            <p:nvCxnSpPr>
              <p:cNvPr id="91" name="Google Shape;91;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2" name="Google Shape;92;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3" name="Google Shape;93;p1"/>
            <p:cNvGrpSpPr/>
            <p:nvPr/>
          </p:nvGrpSpPr>
          <p:grpSpPr>
            <a:xfrm rot="-5400000">
              <a:off x="-440841" y="4069222"/>
              <a:ext cx="70690" cy="626110"/>
              <a:chOff x="2339446" y="455930"/>
              <a:chExt cx="139700" cy="800100"/>
            </a:xfrm>
          </p:grpSpPr>
          <p:cxnSp>
            <p:nvCxnSpPr>
              <p:cNvPr id="94" name="Google Shape;94;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5" name="Google Shape;95;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6" name="Google Shape;96;p1"/>
            <p:cNvGrpSpPr/>
            <p:nvPr/>
          </p:nvGrpSpPr>
          <p:grpSpPr>
            <a:xfrm rot="-5400000">
              <a:off x="-440841" y="3593643"/>
              <a:ext cx="70690" cy="626110"/>
              <a:chOff x="2339446" y="455930"/>
              <a:chExt cx="139700" cy="800100"/>
            </a:xfrm>
          </p:grpSpPr>
          <p:cxnSp>
            <p:nvCxnSpPr>
              <p:cNvPr id="97" name="Google Shape;97;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98" name="Google Shape;98;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99" name="Google Shape;99;p1"/>
            <p:cNvGrpSpPr/>
            <p:nvPr/>
          </p:nvGrpSpPr>
          <p:grpSpPr>
            <a:xfrm rot="-5400000">
              <a:off x="-440841" y="3118064"/>
              <a:ext cx="70690" cy="626110"/>
              <a:chOff x="2339446" y="455930"/>
              <a:chExt cx="139700" cy="800100"/>
            </a:xfrm>
          </p:grpSpPr>
          <p:cxnSp>
            <p:nvCxnSpPr>
              <p:cNvPr id="100" name="Google Shape;100;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1" name="Google Shape;101;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2" name="Google Shape;102;p1"/>
            <p:cNvGrpSpPr/>
            <p:nvPr/>
          </p:nvGrpSpPr>
          <p:grpSpPr>
            <a:xfrm rot="-5400000">
              <a:off x="-440841" y="2642485"/>
              <a:ext cx="70690" cy="626110"/>
              <a:chOff x="2339446" y="455930"/>
              <a:chExt cx="139700" cy="800100"/>
            </a:xfrm>
          </p:grpSpPr>
          <p:cxnSp>
            <p:nvCxnSpPr>
              <p:cNvPr id="103" name="Google Shape;103;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4" name="Google Shape;104;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5" name="Google Shape;105;p1"/>
            <p:cNvGrpSpPr/>
            <p:nvPr/>
          </p:nvGrpSpPr>
          <p:grpSpPr>
            <a:xfrm rot="-5400000">
              <a:off x="-440841" y="2166906"/>
              <a:ext cx="70690" cy="626110"/>
              <a:chOff x="2339446" y="455930"/>
              <a:chExt cx="139700" cy="800100"/>
            </a:xfrm>
          </p:grpSpPr>
          <p:cxnSp>
            <p:nvCxnSpPr>
              <p:cNvPr id="106" name="Google Shape;106;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07" name="Google Shape;107;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08" name="Google Shape;108;p1"/>
            <p:cNvGrpSpPr/>
            <p:nvPr/>
          </p:nvGrpSpPr>
          <p:grpSpPr>
            <a:xfrm rot="-5400000">
              <a:off x="-440841" y="1691327"/>
              <a:ext cx="70690" cy="626110"/>
              <a:chOff x="2339446" y="455930"/>
              <a:chExt cx="139700" cy="800100"/>
            </a:xfrm>
          </p:grpSpPr>
          <p:cxnSp>
            <p:nvCxnSpPr>
              <p:cNvPr id="109" name="Google Shape;109;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0" name="Google Shape;110;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1" name="Google Shape;111;p1"/>
            <p:cNvGrpSpPr/>
            <p:nvPr/>
          </p:nvGrpSpPr>
          <p:grpSpPr>
            <a:xfrm rot="-5400000">
              <a:off x="-440841" y="1215748"/>
              <a:ext cx="70690" cy="626110"/>
              <a:chOff x="2339446" y="455930"/>
              <a:chExt cx="139700" cy="800100"/>
            </a:xfrm>
          </p:grpSpPr>
          <p:cxnSp>
            <p:nvCxnSpPr>
              <p:cNvPr id="112" name="Google Shape;112;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3" name="Google Shape;113;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14" name="Google Shape;114;p1"/>
            <p:cNvGrpSpPr/>
            <p:nvPr/>
          </p:nvGrpSpPr>
          <p:grpSpPr>
            <a:xfrm rot="-5400000">
              <a:off x="-440840" y="740169"/>
              <a:ext cx="70690" cy="626110"/>
              <a:chOff x="2339446" y="455930"/>
              <a:chExt cx="139700" cy="800100"/>
            </a:xfrm>
          </p:grpSpPr>
          <p:cxnSp>
            <p:nvCxnSpPr>
              <p:cNvPr id="115" name="Google Shape;115;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16" name="Google Shape;116;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17" name="Google Shape;117;p1"/>
            <p:cNvCxnSpPr/>
            <p:nvPr/>
          </p:nvCxnSpPr>
          <p:spPr>
            <a:xfrm rot="10800000">
              <a:off x="-405496" y="334647"/>
              <a:ext cx="0" cy="626110"/>
            </a:xfrm>
            <a:prstGeom prst="straightConnector1">
              <a:avLst/>
            </a:prstGeom>
            <a:noFill/>
            <a:ln w="12700" cap="flat" cmpd="sng">
              <a:solidFill>
                <a:schemeClr val="dk2"/>
              </a:solidFill>
              <a:prstDash val="solid"/>
              <a:round/>
              <a:headEnd type="none" w="sm" len="sm"/>
              <a:tailEnd type="none" w="sm" len="sm"/>
            </a:ln>
          </p:spPr>
        </p:cxnSp>
        <p:cxnSp>
          <p:nvCxnSpPr>
            <p:cNvPr id="118" name="Google Shape;118;p1"/>
            <p:cNvCxnSpPr/>
            <p:nvPr/>
          </p:nvCxnSpPr>
          <p:spPr>
            <a:xfrm rot="10800000">
              <a:off x="-405496" y="5859145"/>
              <a:ext cx="0" cy="626110"/>
            </a:xfrm>
            <a:prstGeom prst="straightConnector1">
              <a:avLst/>
            </a:prstGeom>
            <a:noFill/>
            <a:ln w="12700" cap="flat" cmpd="sng">
              <a:solidFill>
                <a:schemeClr val="dk2"/>
              </a:solidFill>
              <a:prstDash val="solid"/>
              <a:round/>
              <a:headEnd type="none" w="sm" len="sm"/>
              <a:tailEnd type="none" w="sm" len="sm"/>
            </a:ln>
          </p:spPr>
        </p:cxnSp>
      </p:grpSp>
      <p:grpSp>
        <p:nvGrpSpPr>
          <p:cNvPr id="119" name="Google Shape;119;p1"/>
          <p:cNvGrpSpPr/>
          <p:nvPr/>
        </p:nvGrpSpPr>
        <p:grpSpPr>
          <a:xfrm>
            <a:off x="12303182" y="647702"/>
            <a:ext cx="402165" cy="5524498"/>
            <a:chOff x="-718551" y="647702"/>
            <a:chExt cx="645590" cy="5524498"/>
          </a:xfrm>
        </p:grpSpPr>
        <p:grpSp>
          <p:nvGrpSpPr>
            <p:cNvPr id="120" name="Google Shape;120;p1"/>
            <p:cNvGrpSpPr/>
            <p:nvPr/>
          </p:nvGrpSpPr>
          <p:grpSpPr>
            <a:xfrm rot="-5400000">
              <a:off x="-421361" y="5495957"/>
              <a:ext cx="70690" cy="626110"/>
              <a:chOff x="1416580" y="455930"/>
              <a:chExt cx="139700" cy="800100"/>
            </a:xfrm>
          </p:grpSpPr>
          <p:cxnSp>
            <p:nvCxnSpPr>
              <p:cNvPr id="121" name="Google Shape;121;p1"/>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2" name="Google Shape;122;p1"/>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3" name="Google Shape;123;p1"/>
            <p:cNvGrpSpPr/>
            <p:nvPr/>
          </p:nvGrpSpPr>
          <p:grpSpPr>
            <a:xfrm rot="-5400000">
              <a:off x="-440841" y="5020380"/>
              <a:ext cx="70690" cy="626110"/>
              <a:chOff x="2339446" y="455930"/>
              <a:chExt cx="139700" cy="800100"/>
            </a:xfrm>
          </p:grpSpPr>
          <p:cxnSp>
            <p:nvCxnSpPr>
              <p:cNvPr id="124" name="Google Shape;124;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5" name="Google Shape;125;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6" name="Google Shape;126;p1"/>
            <p:cNvGrpSpPr/>
            <p:nvPr/>
          </p:nvGrpSpPr>
          <p:grpSpPr>
            <a:xfrm rot="-5400000">
              <a:off x="-440841" y="4544801"/>
              <a:ext cx="70690" cy="626110"/>
              <a:chOff x="2339446" y="455930"/>
              <a:chExt cx="139700" cy="800100"/>
            </a:xfrm>
          </p:grpSpPr>
          <p:cxnSp>
            <p:nvCxnSpPr>
              <p:cNvPr id="127" name="Google Shape;127;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28" name="Google Shape;128;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29" name="Google Shape;129;p1"/>
            <p:cNvGrpSpPr/>
            <p:nvPr/>
          </p:nvGrpSpPr>
          <p:grpSpPr>
            <a:xfrm rot="-5400000">
              <a:off x="-440841" y="4069222"/>
              <a:ext cx="70690" cy="626110"/>
              <a:chOff x="2339446" y="455930"/>
              <a:chExt cx="139700" cy="800100"/>
            </a:xfrm>
          </p:grpSpPr>
          <p:cxnSp>
            <p:nvCxnSpPr>
              <p:cNvPr id="130" name="Google Shape;130;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31" name="Google Shape;131;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32" name="Google Shape;132;p1"/>
            <p:cNvGrpSpPr/>
            <p:nvPr/>
          </p:nvGrpSpPr>
          <p:grpSpPr>
            <a:xfrm rot="-5400000">
              <a:off x="-440841" y="3593643"/>
              <a:ext cx="70690" cy="626110"/>
              <a:chOff x="2339446" y="455930"/>
              <a:chExt cx="139700" cy="800100"/>
            </a:xfrm>
          </p:grpSpPr>
          <p:cxnSp>
            <p:nvCxnSpPr>
              <p:cNvPr id="133" name="Google Shape;133;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34" name="Google Shape;134;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35" name="Google Shape;135;p1"/>
            <p:cNvGrpSpPr/>
            <p:nvPr/>
          </p:nvGrpSpPr>
          <p:grpSpPr>
            <a:xfrm rot="-5400000">
              <a:off x="-440841" y="3118064"/>
              <a:ext cx="70690" cy="626110"/>
              <a:chOff x="2339446" y="455930"/>
              <a:chExt cx="139700" cy="800100"/>
            </a:xfrm>
          </p:grpSpPr>
          <p:cxnSp>
            <p:nvCxnSpPr>
              <p:cNvPr id="136" name="Google Shape;136;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37" name="Google Shape;137;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38" name="Google Shape;138;p1"/>
            <p:cNvGrpSpPr/>
            <p:nvPr/>
          </p:nvGrpSpPr>
          <p:grpSpPr>
            <a:xfrm rot="-5400000">
              <a:off x="-440841" y="2642485"/>
              <a:ext cx="70690" cy="626110"/>
              <a:chOff x="2339446" y="455930"/>
              <a:chExt cx="139700" cy="800100"/>
            </a:xfrm>
          </p:grpSpPr>
          <p:cxnSp>
            <p:nvCxnSpPr>
              <p:cNvPr id="139" name="Google Shape;139;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0" name="Google Shape;140;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1" name="Google Shape;141;p1"/>
            <p:cNvGrpSpPr/>
            <p:nvPr/>
          </p:nvGrpSpPr>
          <p:grpSpPr>
            <a:xfrm rot="-5400000">
              <a:off x="-440841" y="2166906"/>
              <a:ext cx="70690" cy="626110"/>
              <a:chOff x="2339446" y="455930"/>
              <a:chExt cx="139700" cy="800100"/>
            </a:xfrm>
          </p:grpSpPr>
          <p:cxnSp>
            <p:nvCxnSpPr>
              <p:cNvPr id="142" name="Google Shape;142;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3" name="Google Shape;143;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4" name="Google Shape;144;p1"/>
            <p:cNvGrpSpPr/>
            <p:nvPr/>
          </p:nvGrpSpPr>
          <p:grpSpPr>
            <a:xfrm rot="-5400000">
              <a:off x="-440841" y="1691327"/>
              <a:ext cx="70690" cy="626110"/>
              <a:chOff x="2339446" y="455930"/>
              <a:chExt cx="139700" cy="800100"/>
            </a:xfrm>
          </p:grpSpPr>
          <p:cxnSp>
            <p:nvCxnSpPr>
              <p:cNvPr id="145" name="Google Shape;145;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6" name="Google Shape;146;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47" name="Google Shape;147;p1"/>
            <p:cNvGrpSpPr/>
            <p:nvPr/>
          </p:nvGrpSpPr>
          <p:grpSpPr>
            <a:xfrm rot="-5400000">
              <a:off x="-440841" y="1215748"/>
              <a:ext cx="70690" cy="626110"/>
              <a:chOff x="2339446" y="455930"/>
              <a:chExt cx="139700" cy="800100"/>
            </a:xfrm>
          </p:grpSpPr>
          <p:cxnSp>
            <p:nvCxnSpPr>
              <p:cNvPr id="148" name="Google Shape;148;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49" name="Google Shape;149;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150" name="Google Shape;150;p1"/>
            <p:cNvGrpSpPr/>
            <p:nvPr/>
          </p:nvGrpSpPr>
          <p:grpSpPr>
            <a:xfrm rot="-5400000">
              <a:off x="-440840" y="740169"/>
              <a:ext cx="70690" cy="626110"/>
              <a:chOff x="2339446" y="455930"/>
              <a:chExt cx="139700" cy="800100"/>
            </a:xfrm>
          </p:grpSpPr>
          <p:cxnSp>
            <p:nvCxnSpPr>
              <p:cNvPr id="151" name="Google Shape;151;p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152" name="Google Shape;152;p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153" name="Google Shape;153;p1"/>
            <p:cNvCxnSpPr/>
            <p:nvPr/>
          </p:nvCxnSpPr>
          <p:spPr>
            <a:xfrm rot="10800000">
              <a:off x="-405496" y="334647"/>
              <a:ext cx="0" cy="626110"/>
            </a:xfrm>
            <a:prstGeom prst="straightConnector1">
              <a:avLst/>
            </a:prstGeom>
            <a:noFill/>
            <a:ln w="12700" cap="flat" cmpd="sng">
              <a:solidFill>
                <a:schemeClr val="dk2"/>
              </a:solidFill>
              <a:prstDash val="solid"/>
              <a:round/>
              <a:headEnd type="none" w="sm" len="sm"/>
              <a:tailEnd type="none" w="sm" len="sm"/>
            </a:ln>
          </p:spPr>
        </p:cxnSp>
        <p:cxnSp>
          <p:nvCxnSpPr>
            <p:cNvPr id="154" name="Google Shape;154;p1"/>
            <p:cNvCxnSpPr/>
            <p:nvPr/>
          </p:nvCxnSpPr>
          <p:spPr>
            <a:xfrm rot="10800000">
              <a:off x="-405496" y="5859145"/>
              <a:ext cx="0" cy="626110"/>
            </a:xfrm>
            <a:prstGeom prst="straightConnector1">
              <a:avLst/>
            </a:prstGeom>
            <a:noFill/>
            <a:ln w="12700" cap="flat" cmpd="sng">
              <a:solidFill>
                <a:schemeClr val="dk2"/>
              </a:solidFill>
              <a:prstDash val="solid"/>
              <a:round/>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5" r:id="rId4"/>
    <p:sldLayoutId id="2147483656" r:id="rId5"/>
    <p:sldLayoutId id="2147483657" r:id="rId6"/>
    <p:sldLayoutId id="2147483659" r:id="rId7"/>
    <p:sldLayoutId id="2147483660" r:id="rId8"/>
    <p:sldLayoutId id="2147483663" r:id="rId9"/>
    <p:sldLayoutId id="2147483664" r:id="rId10"/>
    <p:sldLayoutId id="2147483665" r:id="rId11"/>
    <p:sldLayoutId id="2147483666" r:id="rId12"/>
    <p:sldLayoutId id="214748369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pos="383">
          <p15:clr>
            <a:srgbClr val="F26B43"/>
          </p15:clr>
        </p15:guide>
        <p15:guide id="4" orient="horz" pos="528">
          <p15:clr>
            <a:srgbClr val="F26B43"/>
          </p15:clr>
        </p15:guide>
        <p15:guide id="5" orient="horz" pos="4056">
          <p15:clr>
            <a:srgbClr val="F26B43"/>
          </p15:clr>
        </p15:guide>
        <p15:guide id="6" orient="horz" pos="3888">
          <p15:clr>
            <a:srgbClr val="F26B43"/>
          </p15:clr>
        </p15:guide>
        <p15:guide id="7" pos="7295">
          <p15:clr>
            <a:srgbClr val="F26B43"/>
          </p15:clr>
        </p15:guide>
        <p15:guide id="8" orient="horz" pos="417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73"/>
        <p:cNvGrpSpPr/>
        <p:nvPr/>
      </p:nvGrpSpPr>
      <p:grpSpPr>
        <a:xfrm>
          <a:off x="0" y="0"/>
          <a:ext cx="0" cy="0"/>
          <a:chOff x="0" y="0"/>
          <a:chExt cx="0" cy="0"/>
        </a:xfrm>
      </p:grpSpPr>
      <p:pic>
        <p:nvPicPr>
          <p:cNvPr id="674" name="Google Shape;674;p21" descr="Intuit_2016_RGB.eps"/>
          <p:cNvPicPr preferRelativeResize="0"/>
          <p:nvPr/>
        </p:nvPicPr>
        <p:blipFill rotWithShape="1">
          <a:blip r:embed="rId6">
            <a:alphaModFix/>
          </a:blip>
          <a:srcRect/>
          <a:stretch/>
        </p:blipFill>
        <p:spPr>
          <a:xfrm>
            <a:off x="516603" y="6364952"/>
            <a:ext cx="740752" cy="363736"/>
          </a:xfrm>
          <a:prstGeom prst="rect">
            <a:avLst/>
          </a:prstGeom>
          <a:noFill/>
          <a:ln>
            <a:noFill/>
          </a:ln>
        </p:spPr>
      </p:pic>
      <p:sp>
        <p:nvSpPr>
          <p:cNvPr id="675" name="Google Shape;675;p21"/>
          <p:cNvSpPr txBox="1"/>
          <p:nvPr/>
        </p:nvSpPr>
        <p:spPr>
          <a:xfrm>
            <a:off x="8931174" y="6472372"/>
            <a:ext cx="2443655" cy="186456"/>
          </a:xfrm>
          <a:prstGeom prst="rect">
            <a:avLst/>
          </a:prstGeom>
          <a:noFill/>
          <a:ln>
            <a:noFill/>
          </a:ln>
        </p:spPr>
        <p:txBody>
          <a:bodyPr spcFirstLastPara="1" wrap="square" lIns="0" tIns="45700" rIns="0" bIns="45700" anchor="ctr" anchorCtr="0">
            <a:noAutofit/>
          </a:bodyPr>
          <a:lstStyle/>
          <a:p>
            <a:pPr marL="0" marR="0" lvl="0" indent="0" algn="r" rtl="0">
              <a:lnSpc>
                <a:spcPct val="100000"/>
              </a:lnSpc>
              <a:spcBef>
                <a:spcPts val="0"/>
              </a:spcBef>
              <a:spcAft>
                <a:spcPts val="0"/>
              </a:spcAft>
              <a:buClr>
                <a:schemeClr val="lt1"/>
              </a:buClr>
              <a:buSzPts val="700"/>
              <a:buFont typeface="Avenir Next For Intuit"/>
              <a:buNone/>
            </a:pPr>
            <a:r>
              <a:rPr lang="en-US" sz="700" b="0" i="0" u="none" strike="noStrike" cap="none">
                <a:solidFill>
                  <a:schemeClr val="lt1"/>
                </a:solidFill>
                <a:latin typeface="Avenir Next For Intuit"/>
                <a:ea typeface="Avenir Next For Intuit"/>
                <a:cs typeface="Avenir Next For Intuit"/>
                <a:sym typeface="Avenir Next For Intuit"/>
              </a:rPr>
              <a:t>Intuit Confidential and Proprietary</a:t>
            </a:r>
            <a:endParaRPr/>
          </a:p>
        </p:txBody>
      </p:sp>
      <p:sp>
        <p:nvSpPr>
          <p:cNvPr id="676" name="Google Shape;676;p21"/>
          <p:cNvSpPr txBox="1"/>
          <p:nvPr/>
        </p:nvSpPr>
        <p:spPr>
          <a:xfrm>
            <a:off x="11392636" y="6472377"/>
            <a:ext cx="358507" cy="187367"/>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chemeClr val="lt1"/>
              </a:buClr>
              <a:buSzPts val="700"/>
              <a:buFont typeface="Avenir Next For Intuit"/>
              <a:buNone/>
            </a:pPr>
            <a:fld id="{00000000-1234-1234-1234-123412341234}" type="slidenum">
              <a:rPr lang="en-US" sz="700" b="1" i="0" u="none" strike="noStrike" cap="none">
                <a:solidFill>
                  <a:schemeClr val="lt1"/>
                </a:solidFill>
                <a:latin typeface="Avenir Next For Intuit"/>
                <a:ea typeface="Avenir Next For Intuit"/>
                <a:cs typeface="Avenir Next For Intuit"/>
                <a:sym typeface="Avenir Next For Intuit"/>
              </a:rPr>
              <a:t>‹#›</a:t>
            </a:fld>
            <a:endParaRPr sz="700" b="1" i="0" u="none" strike="noStrike" cap="none">
              <a:solidFill>
                <a:schemeClr val="lt1"/>
              </a:solidFill>
              <a:latin typeface="Avenir Next For Intuit"/>
              <a:ea typeface="Avenir Next For Intuit"/>
              <a:cs typeface="Avenir Next For Intuit"/>
              <a:sym typeface="Avenir Next For Intuit"/>
            </a:endParaRPr>
          </a:p>
        </p:txBody>
      </p:sp>
      <p:sp>
        <p:nvSpPr>
          <p:cNvPr id="677" name="Google Shape;677;p21"/>
          <p:cNvSpPr txBox="1">
            <a:spLocks noGrp="1"/>
          </p:cNvSpPr>
          <p:nvPr>
            <p:ph type="body" idx="1"/>
          </p:nvPr>
        </p:nvSpPr>
        <p:spPr>
          <a:xfrm>
            <a:off x="501175" y="1828800"/>
            <a:ext cx="11107533" cy="4267200"/>
          </a:xfrm>
          <a:prstGeom prst="rect">
            <a:avLst/>
          </a:prstGeom>
          <a:noFill/>
          <a:ln>
            <a:noFill/>
          </a:ln>
        </p:spPr>
        <p:txBody>
          <a:bodyPr spcFirstLastPara="1" wrap="square" lIns="91400" tIns="45700" rIns="91400" bIns="45700" anchor="t" anchorCtr="0">
            <a:noAutofit/>
          </a:bodyPr>
          <a:lstStyle>
            <a:lvl1pPr marL="457200" marR="0" lvl="0" indent="-228600" algn="l" rtl="0">
              <a:lnSpc>
                <a:spcPct val="95000"/>
              </a:lnSpc>
              <a:spcBef>
                <a:spcPts val="1800"/>
              </a:spcBef>
              <a:spcAft>
                <a:spcPts val="0"/>
              </a:spcAft>
              <a:buClr>
                <a:schemeClr val="lt1"/>
              </a:buClr>
              <a:buSzPts val="2400"/>
              <a:buFont typeface="Avenir Next For Intuit"/>
              <a:buNone/>
              <a:defRPr sz="2400" b="1" i="0" u="none" strike="noStrike" cap="none">
                <a:solidFill>
                  <a:schemeClr val="lt1"/>
                </a:solidFill>
                <a:latin typeface="Avenir Next For Intuit"/>
                <a:ea typeface="Avenir Next For Intuit"/>
                <a:cs typeface="Avenir Next For Intuit"/>
                <a:sym typeface="Avenir Next For Intuit"/>
              </a:defRPr>
            </a:lvl1pPr>
            <a:lvl2pPr marL="914400" marR="0" lvl="1" indent="-228600" algn="l" rtl="0">
              <a:lnSpc>
                <a:spcPct val="95000"/>
              </a:lnSpc>
              <a:spcBef>
                <a:spcPts val="400"/>
              </a:spcBef>
              <a:spcAft>
                <a:spcPts val="0"/>
              </a:spcAft>
              <a:buClr>
                <a:schemeClr val="lt1"/>
              </a:buClr>
              <a:buSzPts val="1620"/>
              <a:buFont typeface="Avenir Next For Intuit"/>
              <a:buNone/>
              <a:defRPr sz="1800" b="0" i="0" u="none" strike="noStrike" cap="none">
                <a:solidFill>
                  <a:schemeClr val="lt1"/>
                </a:solidFill>
                <a:latin typeface="Avenir Next For Intuit"/>
                <a:ea typeface="Avenir Next For Intuit"/>
                <a:cs typeface="Avenir Next For Intuit"/>
                <a:sym typeface="Avenir Next For Intuit"/>
              </a:defRPr>
            </a:lvl2pPr>
            <a:lvl3pPr marL="1371600" marR="0" lvl="2" indent="-320039" algn="l" rtl="0">
              <a:lnSpc>
                <a:spcPct val="95000"/>
              </a:lnSpc>
              <a:spcBef>
                <a:spcPts val="1600"/>
              </a:spcBef>
              <a:spcAft>
                <a:spcPts val="0"/>
              </a:spcAft>
              <a:buClr>
                <a:schemeClr val="lt1"/>
              </a:buClr>
              <a:buSzPts val="1440"/>
              <a:buFont typeface="Arial"/>
              <a:buChar char="•"/>
              <a:defRPr sz="1600" b="0" i="0" u="none" strike="noStrike" cap="none">
                <a:solidFill>
                  <a:schemeClr val="lt1"/>
                </a:solidFill>
                <a:latin typeface="Avenir Next For Intuit"/>
                <a:ea typeface="Avenir Next For Intuit"/>
                <a:cs typeface="Avenir Next For Intuit"/>
                <a:sym typeface="Avenir Next For Intuit"/>
              </a:defRPr>
            </a:lvl3pPr>
            <a:lvl4pPr marL="1828800" marR="0" lvl="3" indent="-330200" algn="l" rtl="0">
              <a:lnSpc>
                <a:spcPct val="101250"/>
              </a:lnSpc>
              <a:spcBef>
                <a:spcPts val="400"/>
              </a:spcBef>
              <a:spcAft>
                <a:spcPts val="0"/>
              </a:spcAft>
              <a:buClr>
                <a:schemeClr val="lt1"/>
              </a:buClr>
              <a:buSzPts val="1600"/>
              <a:buFont typeface="Merriweather Sans"/>
              <a:buChar char="–"/>
              <a:defRPr sz="1600" b="0" i="0" u="none" strike="noStrike" cap="none">
                <a:solidFill>
                  <a:schemeClr val="lt1"/>
                </a:solidFill>
                <a:latin typeface="Avenir Next For Intuit"/>
                <a:ea typeface="Avenir Next For Intuit"/>
                <a:cs typeface="Avenir Next For Intuit"/>
                <a:sym typeface="Avenir Next For Intuit"/>
              </a:defRPr>
            </a:lvl4pPr>
            <a:lvl5pPr marL="2286000" marR="0" lvl="4" indent="-228600" algn="l" rtl="0">
              <a:lnSpc>
                <a:spcPct val="101250"/>
              </a:lnSpc>
              <a:spcBef>
                <a:spcPts val="400"/>
              </a:spcBef>
              <a:spcAft>
                <a:spcPts val="0"/>
              </a:spcAft>
              <a:buClr>
                <a:schemeClr val="dk1"/>
              </a:buClr>
              <a:buSzPts val="1440"/>
              <a:buFont typeface="Avenir Next For Intuit"/>
              <a:buNone/>
              <a:defRPr sz="1600" b="0" i="0" u="none" strike="noStrike" cap="none">
                <a:solidFill>
                  <a:schemeClr val="lt1"/>
                </a:solidFill>
                <a:latin typeface="Avenir Next For Intuit"/>
                <a:ea typeface="Avenir Next For Intuit"/>
                <a:cs typeface="Avenir Next For Intuit"/>
                <a:sym typeface="Avenir Next For Intuit"/>
              </a:defRPr>
            </a:lvl5pPr>
            <a:lvl6pPr marL="2743200" marR="0" lvl="5"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6pPr>
            <a:lvl7pPr marL="3200400" marR="0" lvl="6"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7pPr>
            <a:lvl8pPr marL="3657600" marR="0" lvl="7" indent="-330200" algn="l" rtl="0">
              <a:lnSpc>
                <a:spcPct val="95000"/>
              </a:lnSpc>
              <a:spcBef>
                <a:spcPts val="400"/>
              </a:spcBef>
              <a:spcAft>
                <a:spcPts val="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8pPr>
            <a:lvl9pPr marL="4114800" marR="0" lvl="8" indent="-330200" algn="l" rtl="0">
              <a:lnSpc>
                <a:spcPct val="95000"/>
              </a:lnSpc>
              <a:spcBef>
                <a:spcPts val="400"/>
              </a:spcBef>
              <a:spcAft>
                <a:spcPts val="400"/>
              </a:spcAft>
              <a:buClr>
                <a:schemeClr val="dk1"/>
              </a:buClr>
              <a:buSzPts val="1600"/>
              <a:buFont typeface="Arial"/>
              <a:buChar char="•"/>
              <a:defRPr sz="1600" b="0" i="0" u="none" strike="noStrike" cap="none">
                <a:solidFill>
                  <a:schemeClr val="dk1"/>
                </a:solidFill>
                <a:latin typeface="Avenir Next For Intuit"/>
                <a:ea typeface="Avenir Next For Intuit"/>
                <a:cs typeface="Avenir Next For Intuit"/>
                <a:sym typeface="Avenir Next For Intuit"/>
              </a:defRPr>
            </a:lvl9pPr>
          </a:lstStyle>
          <a:p>
            <a:endParaRPr/>
          </a:p>
        </p:txBody>
      </p:sp>
      <p:sp>
        <p:nvSpPr>
          <p:cNvPr id="678" name="Google Shape;678;p21"/>
          <p:cNvSpPr txBox="1">
            <a:spLocks noGrp="1"/>
          </p:cNvSpPr>
          <p:nvPr>
            <p:ph type="title"/>
          </p:nvPr>
        </p:nvSpPr>
        <p:spPr>
          <a:xfrm>
            <a:off x="501174" y="457200"/>
            <a:ext cx="11105418" cy="546731"/>
          </a:xfrm>
          <a:prstGeom prst="rect">
            <a:avLst/>
          </a:prstGeom>
          <a:noFill/>
          <a:ln>
            <a:noFill/>
          </a:ln>
        </p:spPr>
        <p:txBody>
          <a:bodyPr spcFirstLastPara="1" wrap="square" lIns="91400" tIns="45700" rIns="91400" bIns="45700" anchor="t" anchorCtr="0">
            <a:noAutofit/>
          </a:bodyPr>
          <a:lstStyle>
            <a:lvl1pPr marR="0" lvl="0" algn="l" rtl="0">
              <a:lnSpc>
                <a:spcPct val="95000"/>
              </a:lnSpc>
              <a:spcBef>
                <a:spcPts val="0"/>
              </a:spcBef>
              <a:spcAft>
                <a:spcPts val="0"/>
              </a:spcAft>
              <a:buClr>
                <a:schemeClr val="lt1"/>
              </a:buClr>
              <a:buSzPts val="3000"/>
              <a:buFont typeface="Avenir Next For Intuit"/>
              <a:buNone/>
              <a:defRPr sz="3000" b="1" i="0" u="none" strike="noStrike" cap="none">
                <a:solidFill>
                  <a:schemeClr val="lt1"/>
                </a:solidFill>
                <a:latin typeface="Avenir Next For Intuit"/>
                <a:ea typeface="Avenir Next For Intuit"/>
                <a:cs typeface="Avenir Next For Intuit"/>
                <a:sym typeface="Avenir Next For Intui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679" name="Google Shape;679;p21"/>
          <p:cNvGrpSpPr/>
          <p:nvPr/>
        </p:nvGrpSpPr>
        <p:grpSpPr>
          <a:xfrm>
            <a:off x="608013" y="-385012"/>
            <a:ext cx="10977033" cy="340561"/>
            <a:chOff x="641881" y="-847090"/>
            <a:chExt cx="10917765" cy="800100"/>
          </a:xfrm>
        </p:grpSpPr>
        <p:grpSp>
          <p:nvGrpSpPr>
            <p:cNvPr id="680" name="Google Shape;680;p21"/>
            <p:cNvGrpSpPr/>
            <p:nvPr/>
          </p:nvGrpSpPr>
          <p:grpSpPr>
            <a:xfrm>
              <a:off x="1423636" y="-847090"/>
              <a:ext cx="139700" cy="800100"/>
              <a:chOff x="1416580" y="455930"/>
              <a:chExt cx="139700" cy="800100"/>
            </a:xfrm>
          </p:grpSpPr>
          <p:cxnSp>
            <p:nvCxnSpPr>
              <p:cNvPr id="681" name="Google Shape;681;p21"/>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82" name="Google Shape;682;p21"/>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83" name="Google Shape;683;p21"/>
            <p:cNvGrpSpPr/>
            <p:nvPr/>
          </p:nvGrpSpPr>
          <p:grpSpPr>
            <a:xfrm>
              <a:off x="2345091" y="-847090"/>
              <a:ext cx="139700" cy="800100"/>
              <a:chOff x="2339446" y="455930"/>
              <a:chExt cx="139700" cy="800100"/>
            </a:xfrm>
          </p:grpSpPr>
          <p:cxnSp>
            <p:nvCxnSpPr>
              <p:cNvPr id="684" name="Google Shape;684;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85" name="Google Shape;685;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86" name="Google Shape;686;p21"/>
            <p:cNvGrpSpPr/>
            <p:nvPr/>
          </p:nvGrpSpPr>
          <p:grpSpPr>
            <a:xfrm>
              <a:off x="3266546" y="-847090"/>
              <a:ext cx="139700" cy="800100"/>
              <a:chOff x="2339446" y="455930"/>
              <a:chExt cx="139700" cy="800100"/>
            </a:xfrm>
          </p:grpSpPr>
          <p:cxnSp>
            <p:nvCxnSpPr>
              <p:cNvPr id="687" name="Google Shape;687;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88" name="Google Shape;688;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89" name="Google Shape;689;p21"/>
            <p:cNvGrpSpPr/>
            <p:nvPr/>
          </p:nvGrpSpPr>
          <p:grpSpPr>
            <a:xfrm>
              <a:off x="4188001" y="-847090"/>
              <a:ext cx="139700" cy="800100"/>
              <a:chOff x="2339446" y="455930"/>
              <a:chExt cx="139700" cy="800100"/>
            </a:xfrm>
          </p:grpSpPr>
          <p:cxnSp>
            <p:nvCxnSpPr>
              <p:cNvPr id="690" name="Google Shape;690;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91" name="Google Shape;691;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92" name="Google Shape;692;p21"/>
            <p:cNvGrpSpPr/>
            <p:nvPr/>
          </p:nvGrpSpPr>
          <p:grpSpPr>
            <a:xfrm>
              <a:off x="5109456" y="-847090"/>
              <a:ext cx="139700" cy="800100"/>
              <a:chOff x="2339446" y="455930"/>
              <a:chExt cx="139700" cy="800100"/>
            </a:xfrm>
          </p:grpSpPr>
          <p:cxnSp>
            <p:nvCxnSpPr>
              <p:cNvPr id="693" name="Google Shape;693;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94" name="Google Shape;694;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95" name="Google Shape;695;p21"/>
            <p:cNvGrpSpPr/>
            <p:nvPr/>
          </p:nvGrpSpPr>
          <p:grpSpPr>
            <a:xfrm>
              <a:off x="6030911" y="-847090"/>
              <a:ext cx="139700" cy="800100"/>
              <a:chOff x="2339446" y="455930"/>
              <a:chExt cx="139700" cy="800100"/>
            </a:xfrm>
          </p:grpSpPr>
          <p:cxnSp>
            <p:nvCxnSpPr>
              <p:cNvPr id="696" name="Google Shape;696;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697" name="Google Shape;697;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698" name="Google Shape;698;p21"/>
            <p:cNvGrpSpPr/>
            <p:nvPr/>
          </p:nvGrpSpPr>
          <p:grpSpPr>
            <a:xfrm>
              <a:off x="6952366" y="-847090"/>
              <a:ext cx="139700" cy="800100"/>
              <a:chOff x="2339446" y="455930"/>
              <a:chExt cx="139700" cy="800100"/>
            </a:xfrm>
          </p:grpSpPr>
          <p:cxnSp>
            <p:nvCxnSpPr>
              <p:cNvPr id="699" name="Google Shape;699;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00" name="Google Shape;700;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01" name="Google Shape;701;p21"/>
            <p:cNvGrpSpPr/>
            <p:nvPr/>
          </p:nvGrpSpPr>
          <p:grpSpPr>
            <a:xfrm>
              <a:off x="7873821" y="-847090"/>
              <a:ext cx="139700" cy="800100"/>
              <a:chOff x="2339446" y="455930"/>
              <a:chExt cx="139700" cy="800100"/>
            </a:xfrm>
          </p:grpSpPr>
          <p:cxnSp>
            <p:nvCxnSpPr>
              <p:cNvPr id="702" name="Google Shape;702;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03" name="Google Shape;703;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04" name="Google Shape;704;p21"/>
            <p:cNvGrpSpPr/>
            <p:nvPr/>
          </p:nvGrpSpPr>
          <p:grpSpPr>
            <a:xfrm>
              <a:off x="8795276" y="-847090"/>
              <a:ext cx="139700" cy="800100"/>
              <a:chOff x="2339446" y="455930"/>
              <a:chExt cx="139700" cy="800100"/>
            </a:xfrm>
          </p:grpSpPr>
          <p:cxnSp>
            <p:nvCxnSpPr>
              <p:cNvPr id="705" name="Google Shape;705;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06" name="Google Shape;706;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07" name="Google Shape;707;p21"/>
            <p:cNvGrpSpPr/>
            <p:nvPr/>
          </p:nvGrpSpPr>
          <p:grpSpPr>
            <a:xfrm>
              <a:off x="9716731" y="-847090"/>
              <a:ext cx="139700" cy="800100"/>
              <a:chOff x="2339446" y="455930"/>
              <a:chExt cx="139700" cy="800100"/>
            </a:xfrm>
          </p:grpSpPr>
          <p:cxnSp>
            <p:nvCxnSpPr>
              <p:cNvPr id="708" name="Google Shape;708;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09" name="Google Shape;709;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10" name="Google Shape;710;p21"/>
            <p:cNvGrpSpPr/>
            <p:nvPr/>
          </p:nvGrpSpPr>
          <p:grpSpPr>
            <a:xfrm>
              <a:off x="10638186" y="-847090"/>
              <a:ext cx="139700" cy="800100"/>
              <a:chOff x="2339446" y="455930"/>
              <a:chExt cx="139700" cy="800100"/>
            </a:xfrm>
          </p:grpSpPr>
          <p:cxnSp>
            <p:nvCxnSpPr>
              <p:cNvPr id="711" name="Google Shape;711;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12" name="Google Shape;712;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713" name="Google Shape;713;p21"/>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714" name="Google Shape;714;p21"/>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15" name="Google Shape;715;p21"/>
          <p:cNvGrpSpPr/>
          <p:nvPr/>
        </p:nvGrpSpPr>
        <p:grpSpPr>
          <a:xfrm>
            <a:off x="608013" y="6946900"/>
            <a:ext cx="10977033" cy="340569"/>
            <a:chOff x="641881" y="-847090"/>
            <a:chExt cx="10917765" cy="800100"/>
          </a:xfrm>
        </p:grpSpPr>
        <p:grpSp>
          <p:nvGrpSpPr>
            <p:cNvPr id="716" name="Google Shape;716;p21"/>
            <p:cNvGrpSpPr/>
            <p:nvPr/>
          </p:nvGrpSpPr>
          <p:grpSpPr>
            <a:xfrm>
              <a:off x="1423636" y="-847090"/>
              <a:ext cx="139700" cy="800100"/>
              <a:chOff x="1416580" y="455930"/>
              <a:chExt cx="139700" cy="800100"/>
            </a:xfrm>
          </p:grpSpPr>
          <p:cxnSp>
            <p:nvCxnSpPr>
              <p:cNvPr id="717" name="Google Shape;717;p21"/>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18" name="Google Shape;718;p21"/>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19" name="Google Shape;719;p21"/>
            <p:cNvGrpSpPr/>
            <p:nvPr/>
          </p:nvGrpSpPr>
          <p:grpSpPr>
            <a:xfrm>
              <a:off x="2345091" y="-847090"/>
              <a:ext cx="139700" cy="800100"/>
              <a:chOff x="2339446" y="455930"/>
              <a:chExt cx="139700" cy="800100"/>
            </a:xfrm>
          </p:grpSpPr>
          <p:cxnSp>
            <p:nvCxnSpPr>
              <p:cNvPr id="720" name="Google Shape;720;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21" name="Google Shape;721;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22" name="Google Shape;722;p21"/>
            <p:cNvGrpSpPr/>
            <p:nvPr/>
          </p:nvGrpSpPr>
          <p:grpSpPr>
            <a:xfrm>
              <a:off x="3266546" y="-847090"/>
              <a:ext cx="139700" cy="800100"/>
              <a:chOff x="2339446" y="455930"/>
              <a:chExt cx="139700" cy="800100"/>
            </a:xfrm>
          </p:grpSpPr>
          <p:cxnSp>
            <p:nvCxnSpPr>
              <p:cNvPr id="723" name="Google Shape;723;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24" name="Google Shape;724;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25" name="Google Shape;725;p21"/>
            <p:cNvGrpSpPr/>
            <p:nvPr/>
          </p:nvGrpSpPr>
          <p:grpSpPr>
            <a:xfrm>
              <a:off x="4188001" y="-847090"/>
              <a:ext cx="139700" cy="800100"/>
              <a:chOff x="2339446" y="455930"/>
              <a:chExt cx="139700" cy="800100"/>
            </a:xfrm>
          </p:grpSpPr>
          <p:cxnSp>
            <p:nvCxnSpPr>
              <p:cNvPr id="726" name="Google Shape;726;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27" name="Google Shape;727;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28" name="Google Shape;728;p21"/>
            <p:cNvGrpSpPr/>
            <p:nvPr/>
          </p:nvGrpSpPr>
          <p:grpSpPr>
            <a:xfrm>
              <a:off x="5109456" y="-847090"/>
              <a:ext cx="139700" cy="800100"/>
              <a:chOff x="2339446" y="455930"/>
              <a:chExt cx="139700" cy="800100"/>
            </a:xfrm>
          </p:grpSpPr>
          <p:cxnSp>
            <p:nvCxnSpPr>
              <p:cNvPr id="729" name="Google Shape;729;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30" name="Google Shape;730;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31" name="Google Shape;731;p21"/>
            <p:cNvGrpSpPr/>
            <p:nvPr/>
          </p:nvGrpSpPr>
          <p:grpSpPr>
            <a:xfrm>
              <a:off x="6030911" y="-847090"/>
              <a:ext cx="139700" cy="800100"/>
              <a:chOff x="2339446" y="455930"/>
              <a:chExt cx="139700" cy="800100"/>
            </a:xfrm>
          </p:grpSpPr>
          <p:cxnSp>
            <p:nvCxnSpPr>
              <p:cNvPr id="732" name="Google Shape;732;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33" name="Google Shape;733;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34" name="Google Shape;734;p21"/>
            <p:cNvGrpSpPr/>
            <p:nvPr/>
          </p:nvGrpSpPr>
          <p:grpSpPr>
            <a:xfrm>
              <a:off x="6952366" y="-847090"/>
              <a:ext cx="139700" cy="800100"/>
              <a:chOff x="2339446" y="455930"/>
              <a:chExt cx="139700" cy="800100"/>
            </a:xfrm>
          </p:grpSpPr>
          <p:cxnSp>
            <p:nvCxnSpPr>
              <p:cNvPr id="735" name="Google Shape;735;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36" name="Google Shape;736;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37" name="Google Shape;737;p21"/>
            <p:cNvGrpSpPr/>
            <p:nvPr/>
          </p:nvGrpSpPr>
          <p:grpSpPr>
            <a:xfrm>
              <a:off x="7873821" y="-847090"/>
              <a:ext cx="139700" cy="800100"/>
              <a:chOff x="2339446" y="455930"/>
              <a:chExt cx="139700" cy="800100"/>
            </a:xfrm>
          </p:grpSpPr>
          <p:cxnSp>
            <p:nvCxnSpPr>
              <p:cNvPr id="738" name="Google Shape;738;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39" name="Google Shape;739;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40" name="Google Shape;740;p21"/>
            <p:cNvGrpSpPr/>
            <p:nvPr/>
          </p:nvGrpSpPr>
          <p:grpSpPr>
            <a:xfrm>
              <a:off x="8795276" y="-847090"/>
              <a:ext cx="139700" cy="800100"/>
              <a:chOff x="2339446" y="455930"/>
              <a:chExt cx="139700" cy="800100"/>
            </a:xfrm>
          </p:grpSpPr>
          <p:cxnSp>
            <p:nvCxnSpPr>
              <p:cNvPr id="741" name="Google Shape;741;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42" name="Google Shape;742;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43" name="Google Shape;743;p21"/>
            <p:cNvGrpSpPr/>
            <p:nvPr/>
          </p:nvGrpSpPr>
          <p:grpSpPr>
            <a:xfrm>
              <a:off x="9716731" y="-847090"/>
              <a:ext cx="139700" cy="800100"/>
              <a:chOff x="2339446" y="455930"/>
              <a:chExt cx="139700" cy="800100"/>
            </a:xfrm>
          </p:grpSpPr>
          <p:cxnSp>
            <p:nvCxnSpPr>
              <p:cNvPr id="744" name="Google Shape;744;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45" name="Google Shape;745;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46" name="Google Shape;746;p21"/>
            <p:cNvGrpSpPr/>
            <p:nvPr/>
          </p:nvGrpSpPr>
          <p:grpSpPr>
            <a:xfrm>
              <a:off x="10638186" y="-847090"/>
              <a:ext cx="139700" cy="800100"/>
              <a:chOff x="2339446" y="455930"/>
              <a:chExt cx="139700" cy="800100"/>
            </a:xfrm>
          </p:grpSpPr>
          <p:cxnSp>
            <p:nvCxnSpPr>
              <p:cNvPr id="747" name="Google Shape;747;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48" name="Google Shape;748;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749" name="Google Shape;749;p21"/>
            <p:cNvCxnSpPr/>
            <p:nvPr/>
          </p:nvCxnSpPr>
          <p:spPr>
            <a:xfrm>
              <a:off x="11559646" y="-847090"/>
              <a:ext cx="0" cy="800100"/>
            </a:xfrm>
            <a:prstGeom prst="straightConnector1">
              <a:avLst/>
            </a:prstGeom>
            <a:noFill/>
            <a:ln w="12700" cap="flat" cmpd="sng">
              <a:solidFill>
                <a:schemeClr val="dk2"/>
              </a:solidFill>
              <a:prstDash val="solid"/>
              <a:round/>
              <a:headEnd type="none" w="sm" len="sm"/>
              <a:tailEnd type="none" w="sm" len="sm"/>
            </a:ln>
          </p:spPr>
        </p:cxnSp>
        <p:cxnSp>
          <p:nvCxnSpPr>
            <p:cNvPr id="750" name="Google Shape;750;p21"/>
            <p:cNvCxnSpPr/>
            <p:nvPr/>
          </p:nvCxnSpPr>
          <p:spPr>
            <a:xfrm>
              <a:off x="641881" y="-84709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51" name="Google Shape;751;p21"/>
          <p:cNvGrpSpPr/>
          <p:nvPr/>
        </p:nvGrpSpPr>
        <p:grpSpPr>
          <a:xfrm>
            <a:off x="-470034" y="647702"/>
            <a:ext cx="409074" cy="5524498"/>
            <a:chOff x="-718551" y="647702"/>
            <a:chExt cx="645590" cy="5524498"/>
          </a:xfrm>
        </p:grpSpPr>
        <p:grpSp>
          <p:nvGrpSpPr>
            <p:cNvPr id="752" name="Google Shape;752;p21"/>
            <p:cNvGrpSpPr/>
            <p:nvPr/>
          </p:nvGrpSpPr>
          <p:grpSpPr>
            <a:xfrm rot="-5400000">
              <a:off x="-421361" y="5495957"/>
              <a:ext cx="70690" cy="626110"/>
              <a:chOff x="1416580" y="455930"/>
              <a:chExt cx="139700" cy="800100"/>
            </a:xfrm>
          </p:grpSpPr>
          <p:cxnSp>
            <p:nvCxnSpPr>
              <p:cNvPr id="753" name="Google Shape;753;p21"/>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54" name="Google Shape;754;p21"/>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55" name="Google Shape;755;p21"/>
            <p:cNvGrpSpPr/>
            <p:nvPr/>
          </p:nvGrpSpPr>
          <p:grpSpPr>
            <a:xfrm rot="-5400000">
              <a:off x="-440841" y="5020380"/>
              <a:ext cx="70690" cy="626110"/>
              <a:chOff x="2339446" y="455930"/>
              <a:chExt cx="139700" cy="800100"/>
            </a:xfrm>
          </p:grpSpPr>
          <p:cxnSp>
            <p:nvCxnSpPr>
              <p:cNvPr id="756" name="Google Shape;756;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57" name="Google Shape;757;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58" name="Google Shape;758;p21"/>
            <p:cNvGrpSpPr/>
            <p:nvPr/>
          </p:nvGrpSpPr>
          <p:grpSpPr>
            <a:xfrm rot="-5400000">
              <a:off x="-440841" y="4544801"/>
              <a:ext cx="70690" cy="626110"/>
              <a:chOff x="2339446" y="455930"/>
              <a:chExt cx="139700" cy="800100"/>
            </a:xfrm>
          </p:grpSpPr>
          <p:cxnSp>
            <p:nvCxnSpPr>
              <p:cNvPr id="759" name="Google Shape;759;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60" name="Google Shape;760;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61" name="Google Shape;761;p21"/>
            <p:cNvGrpSpPr/>
            <p:nvPr/>
          </p:nvGrpSpPr>
          <p:grpSpPr>
            <a:xfrm rot="-5400000">
              <a:off x="-440841" y="4069222"/>
              <a:ext cx="70690" cy="626110"/>
              <a:chOff x="2339446" y="455930"/>
              <a:chExt cx="139700" cy="800100"/>
            </a:xfrm>
          </p:grpSpPr>
          <p:cxnSp>
            <p:nvCxnSpPr>
              <p:cNvPr id="762" name="Google Shape;762;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63" name="Google Shape;763;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64" name="Google Shape;764;p21"/>
            <p:cNvGrpSpPr/>
            <p:nvPr/>
          </p:nvGrpSpPr>
          <p:grpSpPr>
            <a:xfrm rot="-5400000">
              <a:off x="-440841" y="3593643"/>
              <a:ext cx="70690" cy="626110"/>
              <a:chOff x="2339446" y="455930"/>
              <a:chExt cx="139700" cy="800100"/>
            </a:xfrm>
          </p:grpSpPr>
          <p:cxnSp>
            <p:nvCxnSpPr>
              <p:cNvPr id="765" name="Google Shape;765;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66" name="Google Shape;766;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67" name="Google Shape;767;p21"/>
            <p:cNvGrpSpPr/>
            <p:nvPr/>
          </p:nvGrpSpPr>
          <p:grpSpPr>
            <a:xfrm rot="-5400000">
              <a:off x="-440841" y="3118064"/>
              <a:ext cx="70690" cy="626110"/>
              <a:chOff x="2339446" y="455930"/>
              <a:chExt cx="139700" cy="800100"/>
            </a:xfrm>
          </p:grpSpPr>
          <p:cxnSp>
            <p:nvCxnSpPr>
              <p:cNvPr id="768" name="Google Shape;768;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69" name="Google Shape;769;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70" name="Google Shape;770;p21"/>
            <p:cNvGrpSpPr/>
            <p:nvPr/>
          </p:nvGrpSpPr>
          <p:grpSpPr>
            <a:xfrm rot="-5400000">
              <a:off x="-440841" y="2642485"/>
              <a:ext cx="70690" cy="626110"/>
              <a:chOff x="2339446" y="455930"/>
              <a:chExt cx="139700" cy="800100"/>
            </a:xfrm>
          </p:grpSpPr>
          <p:cxnSp>
            <p:nvCxnSpPr>
              <p:cNvPr id="771" name="Google Shape;771;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72" name="Google Shape;772;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73" name="Google Shape;773;p21"/>
            <p:cNvGrpSpPr/>
            <p:nvPr/>
          </p:nvGrpSpPr>
          <p:grpSpPr>
            <a:xfrm rot="-5400000">
              <a:off x="-440841" y="2166906"/>
              <a:ext cx="70690" cy="626110"/>
              <a:chOff x="2339446" y="455930"/>
              <a:chExt cx="139700" cy="800100"/>
            </a:xfrm>
          </p:grpSpPr>
          <p:cxnSp>
            <p:nvCxnSpPr>
              <p:cNvPr id="774" name="Google Shape;774;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75" name="Google Shape;775;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76" name="Google Shape;776;p21"/>
            <p:cNvGrpSpPr/>
            <p:nvPr/>
          </p:nvGrpSpPr>
          <p:grpSpPr>
            <a:xfrm rot="-5400000">
              <a:off x="-440841" y="1691327"/>
              <a:ext cx="70690" cy="626110"/>
              <a:chOff x="2339446" y="455930"/>
              <a:chExt cx="139700" cy="800100"/>
            </a:xfrm>
          </p:grpSpPr>
          <p:cxnSp>
            <p:nvCxnSpPr>
              <p:cNvPr id="777" name="Google Shape;777;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78" name="Google Shape;778;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79" name="Google Shape;779;p21"/>
            <p:cNvGrpSpPr/>
            <p:nvPr/>
          </p:nvGrpSpPr>
          <p:grpSpPr>
            <a:xfrm rot="-5400000">
              <a:off x="-440841" y="1215748"/>
              <a:ext cx="70690" cy="626110"/>
              <a:chOff x="2339446" y="455930"/>
              <a:chExt cx="139700" cy="800100"/>
            </a:xfrm>
          </p:grpSpPr>
          <p:cxnSp>
            <p:nvCxnSpPr>
              <p:cNvPr id="780" name="Google Shape;780;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81" name="Google Shape;781;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82" name="Google Shape;782;p21"/>
            <p:cNvGrpSpPr/>
            <p:nvPr/>
          </p:nvGrpSpPr>
          <p:grpSpPr>
            <a:xfrm rot="-5400000">
              <a:off x="-440840" y="740169"/>
              <a:ext cx="70690" cy="626110"/>
              <a:chOff x="2339446" y="455930"/>
              <a:chExt cx="139700" cy="800100"/>
            </a:xfrm>
          </p:grpSpPr>
          <p:cxnSp>
            <p:nvCxnSpPr>
              <p:cNvPr id="783" name="Google Shape;783;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84" name="Google Shape;784;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785" name="Google Shape;785;p21"/>
            <p:cNvCxnSpPr/>
            <p:nvPr/>
          </p:nvCxnSpPr>
          <p:spPr>
            <a:xfrm rot="10800000">
              <a:off x="-405496" y="334647"/>
              <a:ext cx="0" cy="626110"/>
            </a:xfrm>
            <a:prstGeom prst="straightConnector1">
              <a:avLst/>
            </a:prstGeom>
            <a:noFill/>
            <a:ln w="12700" cap="flat" cmpd="sng">
              <a:solidFill>
                <a:schemeClr val="dk2"/>
              </a:solidFill>
              <a:prstDash val="solid"/>
              <a:round/>
              <a:headEnd type="none" w="sm" len="sm"/>
              <a:tailEnd type="none" w="sm" len="sm"/>
            </a:ln>
          </p:spPr>
        </p:cxnSp>
        <p:cxnSp>
          <p:nvCxnSpPr>
            <p:cNvPr id="786" name="Google Shape;786;p21"/>
            <p:cNvCxnSpPr/>
            <p:nvPr/>
          </p:nvCxnSpPr>
          <p:spPr>
            <a:xfrm rot="10800000">
              <a:off x="-405496" y="5859145"/>
              <a:ext cx="0" cy="626110"/>
            </a:xfrm>
            <a:prstGeom prst="straightConnector1">
              <a:avLst/>
            </a:prstGeom>
            <a:noFill/>
            <a:ln w="12700" cap="flat" cmpd="sng">
              <a:solidFill>
                <a:schemeClr val="dk2"/>
              </a:solidFill>
              <a:prstDash val="solid"/>
              <a:round/>
              <a:headEnd type="none" w="sm" len="sm"/>
              <a:tailEnd type="none" w="sm" len="sm"/>
            </a:ln>
          </p:spPr>
        </p:cxnSp>
      </p:grpSp>
      <p:grpSp>
        <p:nvGrpSpPr>
          <p:cNvPr id="787" name="Google Shape;787;p21"/>
          <p:cNvGrpSpPr/>
          <p:nvPr/>
        </p:nvGrpSpPr>
        <p:grpSpPr>
          <a:xfrm>
            <a:off x="12303182" y="647702"/>
            <a:ext cx="402165" cy="5524498"/>
            <a:chOff x="-718551" y="647702"/>
            <a:chExt cx="645590" cy="5524498"/>
          </a:xfrm>
        </p:grpSpPr>
        <p:grpSp>
          <p:nvGrpSpPr>
            <p:cNvPr id="788" name="Google Shape;788;p21"/>
            <p:cNvGrpSpPr/>
            <p:nvPr/>
          </p:nvGrpSpPr>
          <p:grpSpPr>
            <a:xfrm rot="-5400000">
              <a:off x="-421361" y="5495957"/>
              <a:ext cx="70690" cy="626110"/>
              <a:chOff x="1416580" y="455930"/>
              <a:chExt cx="139700" cy="800100"/>
            </a:xfrm>
          </p:grpSpPr>
          <p:cxnSp>
            <p:nvCxnSpPr>
              <p:cNvPr id="789" name="Google Shape;789;p21"/>
              <p:cNvCxnSpPr/>
              <p:nvPr/>
            </p:nvCxnSpPr>
            <p:spPr>
              <a:xfrm>
                <a:off x="1416580"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90" name="Google Shape;790;p21"/>
              <p:cNvCxnSpPr/>
              <p:nvPr/>
            </p:nvCxnSpPr>
            <p:spPr>
              <a:xfrm>
                <a:off x="1556280"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91" name="Google Shape;791;p21"/>
            <p:cNvGrpSpPr/>
            <p:nvPr/>
          </p:nvGrpSpPr>
          <p:grpSpPr>
            <a:xfrm rot="-5400000">
              <a:off x="-440841" y="5020380"/>
              <a:ext cx="70690" cy="626110"/>
              <a:chOff x="2339446" y="455930"/>
              <a:chExt cx="139700" cy="800100"/>
            </a:xfrm>
          </p:grpSpPr>
          <p:cxnSp>
            <p:nvCxnSpPr>
              <p:cNvPr id="792" name="Google Shape;792;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93" name="Google Shape;793;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94" name="Google Shape;794;p21"/>
            <p:cNvGrpSpPr/>
            <p:nvPr/>
          </p:nvGrpSpPr>
          <p:grpSpPr>
            <a:xfrm rot="-5400000">
              <a:off x="-440841" y="4544801"/>
              <a:ext cx="70690" cy="626110"/>
              <a:chOff x="2339446" y="455930"/>
              <a:chExt cx="139700" cy="800100"/>
            </a:xfrm>
          </p:grpSpPr>
          <p:cxnSp>
            <p:nvCxnSpPr>
              <p:cNvPr id="795" name="Google Shape;795;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96" name="Google Shape;796;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797" name="Google Shape;797;p21"/>
            <p:cNvGrpSpPr/>
            <p:nvPr/>
          </p:nvGrpSpPr>
          <p:grpSpPr>
            <a:xfrm rot="-5400000">
              <a:off x="-440841" y="4069222"/>
              <a:ext cx="70690" cy="626110"/>
              <a:chOff x="2339446" y="455930"/>
              <a:chExt cx="139700" cy="800100"/>
            </a:xfrm>
          </p:grpSpPr>
          <p:cxnSp>
            <p:nvCxnSpPr>
              <p:cNvPr id="798" name="Google Shape;798;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799" name="Google Shape;799;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00" name="Google Shape;800;p21"/>
            <p:cNvGrpSpPr/>
            <p:nvPr/>
          </p:nvGrpSpPr>
          <p:grpSpPr>
            <a:xfrm rot="-5400000">
              <a:off x="-440841" y="3593643"/>
              <a:ext cx="70690" cy="626110"/>
              <a:chOff x="2339446" y="455930"/>
              <a:chExt cx="139700" cy="800100"/>
            </a:xfrm>
          </p:grpSpPr>
          <p:cxnSp>
            <p:nvCxnSpPr>
              <p:cNvPr id="801" name="Google Shape;801;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02" name="Google Shape;802;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03" name="Google Shape;803;p21"/>
            <p:cNvGrpSpPr/>
            <p:nvPr/>
          </p:nvGrpSpPr>
          <p:grpSpPr>
            <a:xfrm rot="-5400000">
              <a:off x="-440841" y="3118064"/>
              <a:ext cx="70690" cy="626110"/>
              <a:chOff x="2339446" y="455930"/>
              <a:chExt cx="139700" cy="800100"/>
            </a:xfrm>
          </p:grpSpPr>
          <p:cxnSp>
            <p:nvCxnSpPr>
              <p:cNvPr id="804" name="Google Shape;804;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05" name="Google Shape;805;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06" name="Google Shape;806;p21"/>
            <p:cNvGrpSpPr/>
            <p:nvPr/>
          </p:nvGrpSpPr>
          <p:grpSpPr>
            <a:xfrm rot="-5400000">
              <a:off x="-440841" y="2642485"/>
              <a:ext cx="70690" cy="626110"/>
              <a:chOff x="2339446" y="455930"/>
              <a:chExt cx="139700" cy="800100"/>
            </a:xfrm>
          </p:grpSpPr>
          <p:cxnSp>
            <p:nvCxnSpPr>
              <p:cNvPr id="807" name="Google Shape;807;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08" name="Google Shape;808;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09" name="Google Shape;809;p21"/>
            <p:cNvGrpSpPr/>
            <p:nvPr/>
          </p:nvGrpSpPr>
          <p:grpSpPr>
            <a:xfrm rot="-5400000">
              <a:off x="-440841" y="2166906"/>
              <a:ext cx="70690" cy="626110"/>
              <a:chOff x="2339446" y="455930"/>
              <a:chExt cx="139700" cy="800100"/>
            </a:xfrm>
          </p:grpSpPr>
          <p:cxnSp>
            <p:nvCxnSpPr>
              <p:cNvPr id="810" name="Google Shape;810;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11" name="Google Shape;811;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12" name="Google Shape;812;p21"/>
            <p:cNvGrpSpPr/>
            <p:nvPr/>
          </p:nvGrpSpPr>
          <p:grpSpPr>
            <a:xfrm rot="-5400000">
              <a:off x="-440841" y="1691327"/>
              <a:ext cx="70690" cy="626110"/>
              <a:chOff x="2339446" y="455930"/>
              <a:chExt cx="139700" cy="800100"/>
            </a:xfrm>
          </p:grpSpPr>
          <p:cxnSp>
            <p:nvCxnSpPr>
              <p:cNvPr id="813" name="Google Shape;813;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14" name="Google Shape;814;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15" name="Google Shape;815;p21"/>
            <p:cNvGrpSpPr/>
            <p:nvPr/>
          </p:nvGrpSpPr>
          <p:grpSpPr>
            <a:xfrm rot="-5400000">
              <a:off x="-440841" y="1215748"/>
              <a:ext cx="70690" cy="626110"/>
              <a:chOff x="2339446" y="455930"/>
              <a:chExt cx="139700" cy="800100"/>
            </a:xfrm>
          </p:grpSpPr>
          <p:cxnSp>
            <p:nvCxnSpPr>
              <p:cNvPr id="816" name="Google Shape;816;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17" name="Google Shape;817;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grpSp>
          <p:nvGrpSpPr>
            <p:cNvPr id="818" name="Google Shape;818;p21"/>
            <p:cNvGrpSpPr/>
            <p:nvPr/>
          </p:nvGrpSpPr>
          <p:grpSpPr>
            <a:xfrm rot="-5400000">
              <a:off x="-440840" y="740169"/>
              <a:ext cx="70690" cy="626110"/>
              <a:chOff x="2339446" y="455930"/>
              <a:chExt cx="139700" cy="800100"/>
            </a:xfrm>
          </p:grpSpPr>
          <p:cxnSp>
            <p:nvCxnSpPr>
              <p:cNvPr id="819" name="Google Shape;819;p21"/>
              <p:cNvCxnSpPr/>
              <p:nvPr/>
            </p:nvCxnSpPr>
            <p:spPr>
              <a:xfrm>
                <a:off x="2339446" y="455930"/>
                <a:ext cx="0" cy="800100"/>
              </a:xfrm>
              <a:prstGeom prst="straightConnector1">
                <a:avLst/>
              </a:prstGeom>
              <a:noFill/>
              <a:ln w="12700" cap="flat" cmpd="sng">
                <a:solidFill>
                  <a:schemeClr val="dk2"/>
                </a:solidFill>
                <a:prstDash val="solid"/>
                <a:round/>
                <a:headEnd type="none" w="sm" len="sm"/>
                <a:tailEnd type="none" w="sm" len="sm"/>
              </a:ln>
            </p:spPr>
          </p:cxnSp>
          <p:cxnSp>
            <p:nvCxnSpPr>
              <p:cNvPr id="820" name="Google Shape;820;p21"/>
              <p:cNvCxnSpPr/>
              <p:nvPr/>
            </p:nvCxnSpPr>
            <p:spPr>
              <a:xfrm>
                <a:off x="2479146" y="455930"/>
                <a:ext cx="0" cy="800100"/>
              </a:xfrm>
              <a:prstGeom prst="straightConnector1">
                <a:avLst/>
              </a:prstGeom>
              <a:noFill/>
              <a:ln w="12700" cap="flat" cmpd="sng">
                <a:solidFill>
                  <a:schemeClr val="dk2"/>
                </a:solidFill>
                <a:prstDash val="solid"/>
                <a:round/>
                <a:headEnd type="none" w="sm" len="sm"/>
                <a:tailEnd type="none" w="sm" len="sm"/>
              </a:ln>
            </p:spPr>
          </p:cxnSp>
        </p:grpSp>
        <p:cxnSp>
          <p:nvCxnSpPr>
            <p:cNvPr id="821" name="Google Shape;821;p21"/>
            <p:cNvCxnSpPr/>
            <p:nvPr/>
          </p:nvCxnSpPr>
          <p:spPr>
            <a:xfrm rot="10800000">
              <a:off x="-405496" y="334647"/>
              <a:ext cx="0" cy="626110"/>
            </a:xfrm>
            <a:prstGeom prst="straightConnector1">
              <a:avLst/>
            </a:prstGeom>
            <a:noFill/>
            <a:ln w="12700" cap="flat" cmpd="sng">
              <a:solidFill>
                <a:schemeClr val="dk2"/>
              </a:solidFill>
              <a:prstDash val="solid"/>
              <a:round/>
              <a:headEnd type="none" w="sm" len="sm"/>
              <a:tailEnd type="none" w="sm" len="sm"/>
            </a:ln>
          </p:spPr>
        </p:cxnSp>
        <p:cxnSp>
          <p:nvCxnSpPr>
            <p:cNvPr id="822" name="Google Shape;822;p21"/>
            <p:cNvCxnSpPr/>
            <p:nvPr/>
          </p:nvCxnSpPr>
          <p:spPr>
            <a:xfrm rot="10800000">
              <a:off x="-405496" y="5859145"/>
              <a:ext cx="0" cy="626110"/>
            </a:xfrm>
            <a:prstGeom prst="straightConnector1">
              <a:avLst/>
            </a:prstGeom>
            <a:noFill/>
            <a:ln w="12700" cap="flat" cmpd="sng">
              <a:solidFill>
                <a:schemeClr val="dk2"/>
              </a:solidFill>
              <a:prstDash val="solid"/>
              <a:round/>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69" r:id="rId1"/>
    <p:sldLayoutId id="2147483682" r:id="rId2"/>
    <p:sldLayoutId id="2147483683" r:id="rId3"/>
    <p:sldLayoutId id="2147483684"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pos="383">
          <p15:clr>
            <a:srgbClr val="F26B43"/>
          </p15:clr>
        </p15:guide>
        <p15:guide id="4" orient="horz" pos="528">
          <p15:clr>
            <a:srgbClr val="F26B43"/>
          </p15:clr>
        </p15:guide>
        <p15:guide id="5" orient="horz" pos="4171">
          <p15:clr>
            <a:srgbClr val="F26B43"/>
          </p15:clr>
        </p15:guide>
        <p15:guide id="6" orient="horz" pos="3888">
          <p15:clr>
            <a:srgbClr val="F26B43"/>
          </p15:clr>
        </p15:guide>
        <p15:guide id="7" pos="729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fif"/><Relationship Id="rId4" Type="http://schemas.openxmlformats.org/officeDocument/2006/relationships/image" Target="../media/image8.jf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fif"/><Relationship Id="rId7" Type="http://schemas.openxmlformats.org/officeDocument/2006/relationships/image" Target="../media/image15.jfif"/><Relationship Id="rId2" Type="http://schemas.openxmlformats.org/officeDocument/2006/relationships/image" Target="../media/image10.jfif"/><Relationship Id="rId1" Type="http://schemas.openxmlformats.org/officeDocument/2006/relationships/slideLayout" Target="../slideLayouts/slideLayout13.xml"/><Relationship Id="rId6" Type="http://schemas.openxmlformats.org/officeDocument/2006/relationships/image" Target="../media/image14.jfif"/><Relationship Id="rId5" Type="http://schemas.openxmlformats.org/officeDocument/2006/relationships/image" Target="../media/image13.jfif"/><Relationship Id="rId4" Type="http://schemas.openxmlformats.org/officeDocument/2006/relationships/image" Target="../media/image12.jf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sp>
        <p:nvSpPr>
          <p:cNvPr id="2362" name="Google Shape;2362;p42"/>
          <p:cNvSpPr txBox="1">
            <a:spLocks noGrp="1"/>
          </p:cNvSpPr>
          <p:nvPr>
            <p:ph type="body" idx="1"/>
          </p:nvPr>
        </p:nvSpPr>
        <p:spPr>
          <a:xfrm>
            <a:off x="502920" y="5063693"/>
            <a:ext cx="9235440" cy="1176193"/>
          </a:xfrm>
          <a:prstGeom prst="rect">
            <a:avLst/>
          </a:prstGeom>
          <a:noFill/>
          <a:ln>
            <a:noFill/>
          </a:ln>
        </p:spPr>
        <p:txBody>
          <a:bodyPr spcFirstLastPara="1" wrap="square" lIns="91425" tIns="45700" rIns="91400" bIns="45700" anchor="t" anchorCtr="0">
            <a:noAutofit/>
          </a:bodyPr>
          <a:lstStyle/>
          <a:p>
            <a:pPr marL="0" lvl="0" indent="0" algn="l" rtl="0">
              <a:lnSpc>
                <a:spcPct val="95000"/>
              </a:lnSpc>
              <a:spcBef>
                <a:spcPts val="0"/>
              </a:spcBef>
              <a:spcAft>
                <a:spcPts val="0"/>
              </a:spcAft>
              <a:buClr>
                <a:schemeClr val="dk1"/>
              </a:buClr>
              <a:buSzPts val="2200"/>
              <a:buFont typeface="Avenir Next For Intuit"/>
              <a:buNone/>
            </a:pPr>
            <a:r>
              <a:rPr lang="en-US" dirty="0"/>
              <a:t>Richard L. Brown, MacArthur Senior High School, Aldine ISD</a:t>
            </a:r>
            <a:endParaRPr dirty="0"/>
          </a:p>
        </p:txBody>
      </p:sp>
      <p:sp>
        <p:nvSpPr>
          <p:cNvPr id="2363" name="Google Shape;2363;p42"/>
          <p:cNvSpPr txBox="1">
            <a:spLocks noGrp="1"/>
          </p:cNvSpPr>
          <p:nvPr>
            <p:ph type="title"/>
          </p:nvPr>
        </p:nvSpPr>
        <p:spPr>
          <a:xfrm>
            <a:off x="502920" y="1974971"/>
            <a:ext cx="11064240" cy="2437245"/>
          </a:xfrm>
          <a:prstGeom prst="rect">
            <a:avLst/>
          </a:prstGeom>
          <a:noFill/>
          <a:ln>
            <a:noFill/>
          </a:ln>
        </p:spPr>
        <p:txBody>
          <a:bodyPr spcFirstLastPara="1" wrap="square" lIns="91400" tIns="45700" rIns="91400" bIns="45700" anchor="b" anchorCtr="0">
            <a:noAutofit/>
          </a:bodyPr>
          <a:lstStyle/>
          <a:p>
            <a:pPr lvl="0"/>
            <a:r>
              <a:rPr lang="en-US" dirty="0"/>
              <a:t>QBO and Accounting Curriculum Integration</a:t>
            </a:r>
            <a:endParaRPr dirty="0"/>
          </a:p>
        </p:txBody>
      </p:sp>
      <p:sp>
        <p:nvSpPr>
          <p:cNvPr id="2364" name="Google Shape;2364;p42"/>
          <p:cNvSpPr txBox="1">
            <a:spLocks noGrp="1"/>
          </p:cNvSpPr>
          <p:nvPr>
            <p:ph type="dt" idx="10"/>
          </p:nvPr>
        </p:nvSpPr>
        <p:spPr>
          <a:xfrm>
            <a:off x="502920" y="4544568"/>
            <a:ext cx="7083174" cy="335107"/>
          </a:xfrm>
          <a:prstGeom prst="rect">
            <a:avLst/>
          </a:prstGeom>
          <a:noFill/>
          <a:ln>
            <a:noFill/>
          </a:ln>
        </p:spPr>
        <p:txBody>
          <a:bodyPr spcFirstLastPara="1" wrap="square" lIns="91425" tIns="45700" rIns="91400" bIns="45700" anchor="t" anchorCtr="0">
            <a:noAutofit/>
          </a:bodyPr>
          <a:lstStyle/>
          <a:p>
            <a:pPr marL="0" lvl="0" indent="0" algn="l" rtl="0">
              <a:lnSpc>
                <a:spcPct val="100000"/>
              </a:lnSpc>
              <a:spcBef>
                <a:spcPts val="0"/>
              </a:spcBef>
              <a:spcAft>
                <a:spcPts val="0"/>
              </a:spcAft>
              <a:buClr>
                <a:srgbClr val="000000"/>
              </a:buClr>
              <a:buSzPts val="1600"/>
              <a:buFont typeface="Avenir Next For Intuit"/>
              <a:buNone/>
            </a:pPr>
            <a:r>
              <a:rPr lang="en-US" dirty="0"/>
              <a:t>February 3, 2021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a:t>2021</a:t>
            </a:r>
          </a:p>
          <a:p>
            <a:pPr marL="228600" indent="0"/>
            <a:r>
              <a:rPr lang="en-US" dirty="0"/>
              <a:t>Accounting  - recording transactions in electronic facsimile of paper journal and manually posting to a electronic facsimile of a paper ledger</a:t>
            </a:r>
          </a:p>
          <a:p>
            <a:pPr marL="228600" indent="0"/>
            <a:r>
              <a:rPr lang="en-US" dirty="0"/>
              <a:t>Computer Programming – JAVA or Python programs created on laptop or desktops computers. Programs are compiled and run on the local computer results are available immediately</a:t>
            </a:r>
          </a:p>
        </p:txBody>
      </p:sp>
      <p:sp>
        <p:nvSpPr>
          <p:cNvPr id="6" name="Text Placeholder 5"/>
          <p:cNvSpPr>
            <a:spLocks noGrp="1"/>
          </p:cNvSpPr>
          <p:nvPr>
            <p:ph type="body" idx="2"/>
          </p:nvPr>
        </p:nvSpPr>
        <p:spPr/>
        <p:txBody>
          <a:bodyPr/>
          <a:lstStyle/>
          <a:p>
            <a:r>
              <a:rPr lang="en-US" dirty="0"/>
              <a:t>1977</a:t>
            </a:r>
          </a:p>
          <a:p>
            <a:pPr marL="228600" indent="0"/>
            <a:r>
              <a:rPr lang="en-US" dirty="0"/>
              <a:t>Accounting – recorded transactions in a paper journal and manually posted to a paper ledger</a:t>
            </a:r>
          </a:p>
          <a:p>
            <a:pPr marL="228600" indent="0"/>
            <a:r>
              <a:rPr lang="en-US" dirty="0"/>
              <a:t>Computer Programming – BASIC programs recorded on paper tape transmitted via dialup to mainframe computer at local university.  Programs are compiled and run on the mainframe and results are available next day</a:t>
            </a:r>
          </a:p>
        </p:txBody>
      </p:sp>
      <p:sp>
        <p:nvSpPr>
          <p:cNvPr id="7" name="Text Placeholder 6"/>
          <p:cNvSpPr>
            <a:spLocks noGrp="1"/>
          </p:cNvSpPr>
          <p:nvPr>
            <p:ph type="body" idx="3"/>
          </p:nvPr>
        </p:nvSpPr>
        <p:spPr/>
        <p:txBody>
          <a:bodyPr/>
          <a:lstStyle/>
          <a:p>
            <a:r>
              <a:rPr lang="en-US" dirty="0"/>
              <a:t>In 1977 as a high school senior I had Accounting II and Computer Programming</a:t>
            </a:r>
          </a:p>
        </p:txBody>
      </p:sp>
      <p:sp>
        <p:nvSpPr>
          <p:cNvPr id="2" name="Title 1"/>
          <p:cNvSpPr>
            <a:spLocks noGrp="1"/>
          </p:cNvSpPr>
          <p:nvPr>
            <p:ph type="title"/>
          </p:nvPr>
        </p:nvSpPr>
        <p:spPr/>
        <p:txBody>
          <a:bodyPr/>
          <a:lstStyle/>
          <a:p>
            <a:r>
              <a:rPr lang="en-US" dirty="0"/>
              <a:t>Why add accounting software</a:t>
            </a:r>
          </a:p>
        </p:txBody>
      </p:sp>
      <p:sp>
        <p:nvSpPr>
          <p:cNvPr id="4" name="Slide Number Placeholder 3"/>
          <p:cNvSpPr>
            <a:spLocks noGrp="1"/>
          </p:cNvSpPr>
          <p:nvPr>
            <p:ph type="sldNum" sz="quarter" idx="4294967295"/>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3343339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Why add accounting software</a:t>
            </a:r>
          </a:p>
        </p:txBody>
      </p:sp>
      <p:sp>
        <p:nvSpPr>
          <p:cNvPr id="7" name="TextBox 6"/>
          <p:cNvSpPr txBox="1"/>
          <p:nvPr/>
        </p:nvSpPr>
        <p:spPr>
          <a:xfrm>
            <a:off x="1445307" y="2432304"/>
            <a:ext cx="9345168" cy="1815882"/>
          </a:xfrm>
          <a:prstGeom prst="rect">
            <a:avLst/>
          </a:prstGeom>
          <a:noFill/>
        </p:spPr>
        <p:txBody>
          <a:bodyPr wrap="square" rtlCol="0">
            <a:spAutoFit/>
          </a:bodyPr>
          <a:lstStyle/>
          <a:p>
            <a:pPr algn="ctr"/>
            <a:r>
              <a:rPr lang="en-US" sz="2800" dirty="0">
                <a:solidFill>
                  <a:schemeClr val="accent2">
                    <a:lumMod val="50000"/>
                  </a:schemeClr>
                </a:solidFill>
              </a:rPr>
              <a:t>If we want students to have the knowledge and skills needed to be successful and productive business and accounting professionals we have to prepare them using the best technology and tools available.</a:t>
            </a:r>
          </a:p>
        </p:txBody>
      </p:sp>
    </p:spTree>
    <p:extLst>
      <p:ext uri="{BB962C8B-B14F-4D97-AF65-F5344CB8AC3E}">
        <p14:creationId xmlns:p14="http://schemas.microsoft.com/office/powerpoint/2010/main" val="2042236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7C5"/>
        </a:solidFill>
        <a:effectLst/>
      </p:bgPr>
    </p:bg>
    <p:spTree>
      <p:nvGrpSpPr>
        <p:cNvPr id="1" name="Shape 2381"/>
        <p:cNvGrpSpPr/>
        <p:nvPr/>
      </p:nvGrpSpPr>
      <p:grpSpPr>
        <a:xfrm>
          <a:off x="0" y="0"/>
          <a:ext cx="0" cy="0"/>
          <a:chOff x="0" y="0"/>
          <a:chExt cx="0" cy="0"/>
        </a:xfrm>
      </p:grpSpPr>
      <p:sp>
        <p:nvSpPr>
          <p:cNvPr id="2382" name="Google Shape;2382;p45"/>
          <p:cNvSpPr txBox="1">
            <a:spLocks noGrp="1"/>
          </p:cNvSpPr>
          <p:nvPr>
            <p:ph type="title"/>
          </p:nvPr>
        </p:nvSpPr>
        <p:spPr>
          <a:xfrm>
            <a:off x="506253" y="2746962"/>
            <a:ext cx="10977029" cy="1355144"/>
          </a:xfrm>
          <a:prstGeom prst="rect">
            <a:avLst/>
          </a:prstGeom>
          <a:noFill/>
          <a:ln>
            <a:noFill/>
          </a:ln>
        </p:spPr>
        <p:txBody>
          <a:bodyPr spcFirstLastPara="1" wrap="square" lIns="91400" tIns="45700" rIns="91400" bIns="45700" anchor="ctr" anchorCtr="0">
            <a:noAutofit/>
          </a:bodyPr>
          <a:lstStyle/>
          <a:p>
            <a:pPr marL="0" lvl="0" indent="0" algn="l" rtl="0">
              <a:lnSpc>
                <a:spcPct val="90000"/>
              </a:lnSpc>
              <a:spcBef>
                <a:spcPts val="0"/>
              </a:spcBef>
              <a:spcAft>
                <a:spcPts val="0"/>
              </a:spcAft>
              <a:buClr>
                <a:schemeClr val="lt1"/>
              </a:buClr>
              <a:buSzPts val="6000"/>
              <a:buFont typeface="Avenir Next For Intuit"/>
              <a:buNone/>
            </a:pPr>
            <a:r>
              <a:rPr lang="en-US" dirty="0"/>
              <a:t>Integration Challenges</a:t>
            </a:r>
            <a:endParaRPr dirty="0"/>
          </a:p>
        </p:txBody>
      </p:sp>
    </p:spTree>
    <p:extLst>
      <p:ext uri="{BB962C8B-B14F-4D97-AF65-F5344CB8AC3E}">
        <p14:creationId xmlns:p14="http://schemas.microsoft.com/office/powerpoint/2010/main" val="213944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 integration challenges</a:t>
            </a:r>
          </a:p>
        </p:txBody>
      </p:sp>
      <p:sp>
        <p:nvSpPr>
          <p:cNvPr id="3" name="Content Placeholder 2"/>
          <p:cNvSpPr>
            <a:spLocks noGrp="1"/>
          </p:cNvSpPr>
          <p:nvPr>
            <p:ph idx="1"/>
          </p:nvPr>
        </p:nvSpPr>
        <p:spPr/>
        <p:txBody>
          <a:bodyPr/>
          <a:lstStyle/>
          <a:p>
            <a:pPr marL="228600" indent="0"/>
            <a:r>
              <a:rPr lang="en-US" dirty="0"/>
              <a:t>Accounting textbooks provide limited integration with accounting software programs</a:t>
            </a:r>
          </a:p>
          <a:p>
            <a:pPr marL="228600" indent="0"/>
            <a:r>
              <a:rPr lang="en-US" dirty="0"/>
              <a:t>Many accounting teachers have limited exposure to and experience with accounting software programs</a:t>
            </a:r>
          </a:p>
          <a:p>
            <a:pPr marL="228600" indent="0"/>
            <a:r>
              <a:rPr lang="en-US" dirty="0"/>
              <a:t>How do you find/make room in the curriculum – what is eliminated to make room for QuickBooks</a:t>
            </a:r>
          </a:p>
        </p:txBody>
      </p:sp>
    </p:spTree>
    <p:extLst>
      <p:ext uri="{BB962C8B-B14F-4D97-AF65-F5344CB8AC3E}">
        <p14:creationId xmlns:p14="http://schemas.microsoft.com/office/powerpoint/2010/main" val="2049886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0"/>
        <p:cNvGrpSpPr/>
        <p:nvPr/>
      </p:nvGrpSpPr>
      <p:grpSpPr>
        <a:xfrm>
          <a:off x="0" y="0"/>
          <a:ext cx="0" cy="0"/>
          <a:chOff x="0" y="0"/>
          <a:chExt cx="0" cy="0"/>
        </a:xfrm>
      </p:grpSpPr>
      <p:sp>
        <p:nvSpPr>
          <p:cNvPr id="2431" name="Google Shape;2431;p53"/>
          <p:cNvSpPr txBox="1">
            <a:spLocks noGrp="1"/>
          </p:cNvSpPr>
          <p:nvPr>
            <p:ph type="body" idx="1"/>
          </p:nvPr>
        </p:nvSpPr>
        <p:spPr>
          <a:xfrm>
            <a:off x="6416540" y="1562100"/>
            <a:ext cx="5190052" cy="4538663"/>
          </a:xfrm>
          <a:prstGeom prst="rect">
            <a:avLst/>
          </a:prstGeom>
          <a:noFill/>
          <a:ln>
            <a:noFill/>
          </a:ln>
        </p:spPr>
        <p:txBody>
          <a:bodyPr spcFirstLastPara="1" wrap="square" lIns="91400" tIns="45700" rIns="91400" bIns="45700" anchor="t" anchorCtr="0">
            <a:noAutofit/>
          </a:bodyPr>
          <a:lstStyle/>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t>Textbooks make mention of software programs</a:t>
            </a:r>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t>Lack any real integration to main body of the text</a:t>
            </a:r>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t>Textbooks overwhelmingly teaches how to perform accounting based on a paper-based ledger and journals</a:t>
            </a:r>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t>Standalone QuickBooks training materials from Intuit and textbook vendors fil the gap</a:t>
            </a:r>
            <a:endParaRPr dirty="0"/>
          </a:p>
        </p:txBody>
      </p:sp>
      <p:sp>
        <p:nvSpPr>
          <p:cNvPr id="2432" name="Google Shape;2432;p53"/>
          <p:cNvSpPr txBox="1">
            <a:spLocks noGrp="1"/>
          </p:cNvSpPr>
          <p:nvPr>
            <p:ph type="body" idx="2"/>
          </p:nvPr>
        </p:nvSpPr>
        <p:spPr>
          <a:xfrm>
            <a:off x="864321" y="1891887"/>
            <a:ext cx="3572690" cy="3789388"/>
          </a:xfrm>
          <a:prstGeom prst="rect">
            <a:avLst/>
          </a:prstGeom>
          <a:noFill/>
          <a:ln>
            <a:noFill/>
          </a:ln>
        </p:spPr>
        <p:txBody>
          <a:bodyPr spcFirstLastPara="1" wrap="square" lIns="91400" tIns="45700" rIns="91400" bIns="45700" anchor="t" anchorCtr="0">
            <a:noAutofit/>
          </a:bodyPr>
          <a:lstStyle/>
          <a:p>
            <a:pPr marL="228600" indent="0"/>
            <a:r>
              <a:rPr lang="en-US" sz="2800" dirty="0"/>
              <a:t>Accounting textbooks provide limited integration with accounting software programs</a:t>
            </a:r>
          </a:p>
        </p:txBody>
      </p:sp>
      <p:sp>
        <p:nvSpPr>
          <p:cNvPr id="2433" name="Google Shape;2433;p53"/>
          <p:cNvSpPr txBox="1">
            <a:spLocks noGrp="1"/>
          </p:cNvSpPr>
          <p:nvPr>
            <p:ph type="title"/>
          </p:nvPr>
        </p:nvSpPr>
        <p:spPr>
          <a:xfrm>
            <a:off x="501174" y="457200"/>
            <a:ext cx="11105418" cy="546731"/>
          </a:xfrm>
          <a:prstGeom prst="rect">
            <a:avLst/>
          </a:prstGeom>
          <a:noFill/>
          <a:ln>
            <a:noFill/>
          </a:ln>
        </p:spPr>
        <p:txBody>
          <a:bodyPr spcFirstLastPara="1" wrap="square" lIns="91400" tIns="45700" rIns="91400" bIns="45700" anchor="t" anchorCtr="0">
            <a:noAutofit/>
          </a:bodyPr>
          <a:lstStyle/>
          <a:p>
            <a:pPr marL="0" lvl="0" indent="0" algn="l" rtl="0">
              <a:lnSpc>
                <a:spcPct val="95000"/>
              </a:lnSpc>
              <a:spcBef>
                <a:spcPts val="0"/>
              </a:spcBef>
              <a:spcAft>
                <a:spcPts val="0"/>
              </a:spcAft>
              <a:buClr>
                <a:srgbClr val="000000"/>
              </a:buClr>
              <a:buSzPts val="3000"/>
              <a:buFont typeface="Avenir Next For Intuit"/>
              <a:buNone/>
            </a:pPr>
            <a:r>
              <a:rPr lang="en-US" dirty="0"/>
              <a:t>Integration Challenges</a:t>
            </a:r>
            <a:endParaRPr dirty="0"/>
          </a:p>
        </p:txBody>
      </p:sp>
      <p:sp>
        <p:nvSpPr>
          <p:cNvPr id="2434" name="Google Shape;2434;p53"/>
          <p:cNvSpPr txBox="1">
            <a:spLocks noGrp="1"/>
          </p:cNvSpPr>
          <p:nvPr>
            <p:ph type="body" idx="3"/>
          </p:nvPr>
        </p:nvSpPr>
        <p:spPr>
          <a:xfrm>
            <a:off x="501173" y="969816"/>
            <a:ext cx="11105416" cy="457200"/>
          </a:xfrm>
          <a:prstGeom prst="rect">
            <a:avLst/>
          </a:prstGeom>
          <a:noFill/>
          <a:ln>
            <a:noFill/>
          </a:ln>
        </p:spPr>
        <p:txBody>
          <a:bodyPr spcFirstLastPara="1" wrap="square" lIns="91400" tIns="45700" rIns="91400" bIns="45700" anchor="t" anchorCtr="0">
            <a:noAutofit/>
          </a:bodyPr>
          <a:lstStyle/>
          <a:p>
            <a:pPr marL="0" lvl="0" indent="0" algn="l" rtl="0">
              <a:lnSpc>
                <a:spcPct val="95000"/>
              </a:lnSpc>
              <a:spcBef>
                <a:spcPts val="0"/>
              </a:spcBef>
              <a:spcAft>
                <a:spcPts val="0"/>
              </a:spcAft>
              <a:buClr>
                <a:srgbClr val="686B71"/>
              </a:buClr>
              <a:buSzPts val="2000"/>
              <a:buFont typeface="Avenir Next For Intuit"/>
              <a:buNone/>
            </a:pPr>
            <a:r>
              <a:rPr lang="en-US" dirty="0"/>
              <a:t>Textbooks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0"/>
        <p:cNvGrpSpPr/>
        <p:nvPr/>
      </p:nvGrpSpPr>
      <p:grpSpPr>
        <a:xfrm>
          <a:off x="0" y="0"/>
          <a:ext cx="0" cy="0"/>
          <a:chOff x="0" y="0"/>
          <a:chExt cx="0" cy="0"/>
        </a:xfrm>
      </p:grpSpPr>
      <p:sp>
        <p:nvSpPr>
          <p:cNvPr id="2431" name="Google Shape;2431;p53"/>
          <p:cNvSpPr txBox="1">
            <a:spLocks noGrp="1"/>
          </p:cNvSpPr>
          <p:nvPr>
            <p:ph type="body" idx="1"/>
          </p:nvPr>
        </p:nvSpPr>
        <p:spPr>
          <a:xfrm>
            <a:off x="6416540" y="1562100"/>
            <a:ext cx="5190052" cy="4538663"/>
          </a:xfrm>
          <a:prstGeom prst="rect">
            <a:avLst/>
          </a:prstGeom>
          <a:noFill/>
          <a:ln>
            <a:noFill/>
          </a:ln>
        </p:spPr>
        <p:txBody>
          <a:bodyPr spcFirstLastPara="1" wrap="square" lIns="91400" tIns="45700" rIns="91400" bIns="45700" anchor="t" anchorCtr="0">
            <a:noAutofit/>
          </a:bodyPr>
          <a:lstStyle/>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t>Most of our accounting teachers have come through a general business program</a:t>
            </a:r>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t>Most have had no hands on experience with QuickBooks or other accounting software</a:t>
            </a:r>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t>YouTube videos and QuickBooks curriculum</a:t>
            </a:r>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t>                           can go a long way in closing the gap</a:t>
            </a:r>
            <a:endParaRPr dirty="0"/>
          </a:p>
          <a:p>
            <a:pPr marL="365760" lvl="3" indent="-93971" algn="l" rtl="0">
              <a:lnSpc>
                <a:spcPct val="108571"/>
              </a:lnSpc>
              <a:spcBef>
                <a:spcPts val="800"/>
              </a:spcBef>
              <a:spcAft>
                <a:spcPts val="0"/>
              </a:spcAft>
              <a:buClr>
                <a:srgbClr val="000000"/>
              </a:buClr>
              <a:buSzPts val="1400"/>
              <a:buNone/>
            </a:pPr>
            <a:endParaRPr dirty="0"/>
          </a:p>
        </p:txBody>
      </p:sp>
      <p:sp>
        <p:nvSpPr>
          <p:cNvPr id="2432" name="Google Shape;2432;p53"/>
          <p:cNvSpPr txBox="1">
            <a:spLocks noGrp="1"/>
          </p:cNvSpPr>
          <p:nvPr>
            <p:ph type="body" idx="2"/>
          </p:nvPr>
        </p:nvSpPr>
        <p:spPr>
          <a:xfrm>
            <a:off x="519547" y="1562100"/>
            <a:ext cx="3572690" cy="4538663"/>
          </a:xfrm>
          <a:prstGeom prst="rect">
            <a:avLst/>
          </a:prstGeom>
          <a:noFill/>
          <a:ln>
            <a:noFill/>
          </a:ln>
        </p:spPr>
        <p:txBody>
          <a:bodyPr spcFirstLastPara="1" wrap="square" lIns="91400" tIns="45700" rIns="91400" bIns="45700" anchor="t" anchorCtr="0">
            <a:noAutofit/>
          </a:bodyPr>
          <a:lstStyle/>
          <a:p>
            <a:pPr marL="0" lvl="0" indent="0" algn="l" rtl="0">
              <a:lnSpc>
                <a:spcPct val="95000"/>
              </a:lnSpc>
              <a:spcBef>
                <a:spcPts val="0"/>
              </a:spcBef>
              <a:spcAft>
                <a:spcPts val="0"/>
              </a:spcAft>
              <a:buClr>
                <a:schemeClr val="accent1"/>
              </a:buClr>
              <a:buSzPts val="2000"/>
              <a:buFont typeface="Avenir Next For Intuit"/>
              <a:buNone/>
            </a:pPr>
            <a:endParaRPr sz="2800" dirty="0"/>
          </a:p>
          <a:p>
            <a:pPr marL="228600" indent="0"/>
            <a:r>
              <a:rPr lang="en-US" sz="2800" dirty="0"/>
              <a:t>Many accounting teachers have limited exposure to and experience with accounting software programs</a:t>
            </a:r>
          </a:p>
        </p:txBody>
      </p:sp>
      <p:sp>
        <p:nvSpPr>
          <p:cNvPr id="2433" name="Google Shape;2433;p53"/>
          <p:cNvSpPr txBox="1">
            <a:spLocks noGrp="1"/>
          </p:cNvSpPr>
          <p:nvPr>
            <p:ph type="title"/>
          </p:nvPr>
        </p:nvSpPr>
        <p:spPr>
          <a:xfrm>
            <a:off x="501174" y="457200"/>
            <a:ext cx="11105418" cy="546731"/>
          </a:xfrm>
          <a:prstGeom prst="rect">
            <a:avLst/>
          </a:prstGeom>
          <a:noFill/>
          <a:ln>
            <a:noFill/>
          </a:ln>
        </p:spPr>
        <p:txBody>
          <a:bodyPr spcFirstLastPara="1" wrap="square" lIns="91400" tIns="45700" rIns="91400" bIns="45700" anchor="t" anchorCtr="0">
            <a:noAutofit/>
          </a:bodyPr>
          <a:lstStyle/>
          <a:p>
            <a:pPr marL="0" lvl="0" indent="0" algn="l" rtl="0">
              <a:lnSpc>
                <a:spcPct val="95000"/>
              </a:lnSpc>
              <a:spcBef>
                <a:spcPts val="0"/>
              </a:spcBef>
              <a:spcAft>
                <a:spcPts val="0"/>
              </a:spcAft>
              <a:buClr>
                <a:srgbClr val="000000"/>
              </a:buClr>
              <a:buSzPts val="3000"/>
              <a:buFont typeface="Avenir Next For Intuit"/>
              <a:buNone/>
            </a:pPr>
            <a:r>
              <a:rPr lang="en-US" dirty="0"/>
              <a:t>Integration Challenges</a:t>
            </a:r>
            <a:endParaRPr dirty="0"/>
          </a:p>
        </p:txBody>
      </p:sp>
      <p:sp>
        <p:nvSpPr>
          <p:cNvPr id="2434" name="Google Shape;2434;p53"/>
          <p:cNvSpPr txBox="1">
            <a:spLocks noGrp="1"/>
          </p:cNvSpPr>
          <p:nvPr>
            <p:ph type="body" idx="3"/>
          </p:nvPr>
        </p:nvSpPr>
        <p:spPr>
          <a:xfrm>
            <a:off x="501173" y="969816"/>
            <a:ext cx="11105416" cy="457200"/>
          </a:xfrm>
          <a:prstGeom prst="rect">
            <a:avLst/>
          </a:prstGeom>
          <a:noFill/>
          <a:ln>
            <a:noFill/>
          </a:ln>
        </p:spPr>
        <p:txBody>
          <a:bodyPr spcFirstLastPara="1" wrap="square" lIns="91400" tIns="45700" rIns="91400" bIns="45700" anchor="t" anchorCtr="0">
            <a:noAutofit/>
          </a:bodyPr>
          <a:lstStyle/>
          <a:p>
            <a:pPr marL="0" lvl="0" indent="0" algn="l" rtl="0">
              <a:lnSpc>
                <a:spcPct val="95000"/>
              </a:lnSpc>
              <a:spcBef>
                <a:spcPts val="0"/>
              </a:spcBef>
              <a:spcAft>
                <a:spcPts val="0"/>
              </a:spcAft>
              <a:buClr>
                <a:srgbClr val="686B71"/>
              </a:buClr>
              <a:buSzPts val="2000"/>
              <a:buFont typeface="Avenir Next For Intuit"/>
              <a:buNone/>
            </a:pPr>
            <a:r>
              <a:rPr lang="en-US" dirty="0"/>
              <a:t>Teacher Preparation</a:t>
            </a:r>
            <a:endParaRPr dirty="0"/>
          </a:p>
        </p:txBody>
      </p:sp>
    </p:spTree>
    <p:extLst>
      <p:ext uri="{BB962C8B-B14F-4D97-AF65-F5344CB8AC3E}">
        <p14:creationId xmlns:p14="http://schemas.microsoft.com/office/powerpoint/2010/main" val="2103392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0"/>
        <p:cNvGrpSpPr/>
        <p:nvPr/>
      </p:nvGrpSpPr>
      <p:grpSpPr>
        <a:xfrm>
          <a:off x="0" y="0"/>
          <a:ext cx="0" cy="0"/>
          <a:chOff x="0" y="0"/>
          <a:chExt cx="0" cy="0"/>
        </a:xfrm>
      </p:grpSpPr>
      <p:sp>
        <p:nvSpPr>
          <p:cNvPr id="2431" name="Google Shape;2431;p53"/>
          <p:cNvSpPr txBox="1">
            <a:spLocks noGrp="1"/>
          </p:cNvSpPr>
          <p:nvPr>
            <p:ph type="body" idx="1"/>
          </p:nvPr>
        </p:nvSpPr>
        <p:spPr>
          <a:xfrm>
            <a:off x="6416540" y="1562100"/>
            <a:ext cx="5190052" cy="4538663"/>
          </a:xfrm>
          <a:prstGeom prst="rect">
            <a:avLst/>
          </a:prstGeom>
          <a:noFill/>
          <a:ln>
            <a:noFill/>
          </a:ln>
        </p:spPr>
        <p:txBody>
          <a:bodyPr spcFirstLastPara="1" wrap="square" lIns="91400" tIns="45700" rIns="91400" bIns="45700" anchor="t" anchorCtr="0">
            <a:noAutofit/>
          </a:bodyPr>
          <a:lstStyle/>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t>Eliminate/reduce focus on obsolete materials, i.e. posting</a:t>
            </a:r>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err="1"/>
              <a:t>Scaleback</a:t>
            </a:r>
            <a:r>
              <a:rPr lang="en-US" dirty="0"/>
              <a:t> redundant topics, i.e. adjusting entries</a:t>
            </a:r>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endParaRPr lang="en-US"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t>Integrate duplicative topics with QuickBooks student activity</a:t>
            </a:r>
            <a:endParaRPr dirty="0"/>
          </a:p>
          <a:p>
            <a:pPr marL="365760" lvl="3" indent="-93971" algn="l" rtl="0">
              <a:lnSpc>
                <a:spcPct val="108571"/>
              </a:lnSpc>
              <a:spcBef>
                <a:spcPts val="800"/>
              </a:spcBef>
              <a:spcAft>
                <a:spcPts val="0"/>
              </a:spcAft>
              <a:buClr>
                <a:srgbClr val="000000"/>
              </a:buClr>
              <a:buSzPts val="1400"/>
              <a:buNone/>
            </a:pPr>
            <a:endParaRPr dirty="0"/>
          </a:p>
        </p:txBody>
      </p:sp>
      <p:sp>
        <p:nvSpPr>
          <p:cNvPr id="2432" name="Google Shape;2432;p53"/>
          <p:cNvSpPr txBox="1">
            <a:spLocks noGrp="1"/>
          </p:cNvSpPr>
          <p:nvPr>
            <p:ph type="body" idx="2"/>
          </p:nvPr>
        </p:nvSpPr>
        <p:spPr>
          <a:xfrm>
            <a:off x="676863" y="2070842"/>
            <a:ext cx="3572690" cy="3521177"/>
          </a:xfrm>
          <a:prstGeom prst="rect">
            <a:avLst/>
          </a:prstGeom>
          <a:noFill/>
          <a:ln>
            <a:noFill/>
          </a:ln>
        </p:spPr>
        <p:txBody>
          <a:bodyPr spcFirstLastPara="1" wrap="square" lIns="91400" tIns="45700" rIns="91400" bIns="45700" anchor="t" anchorCtr="0">
            <a:noAutofit/>
          </a:bodyPr>
          <a:lstStyle/>
          <a:p>
            <a:pPr marL="228600" indent="0"/>
            <a:r>
              <a:rPr lang="en-US" sz="2800" dirty="0"/>
              <a:t>How do you find/make room in the curriculum – what is eliminated to make room for QuickBooks activities</a:t>
            </a:r>
          </a:p>
        </p:txBody>
      </p:sp>
      <p:sp>
        <p:nvSpPr>
          <p:cNvPr id="2433" name="Google Shape;2433;p53"/>
          <p:cNvSpPr txBox="1">
            <a:spLocks noGrp="1"/>
          </p:cNvSpPr>
          <p:nvPr>
            <p:ph type="title"/>
          </p:nvPr>
        </p:nvSpPr>
        <p:spPr>
          <a:xfrm>
            <a:off x="501174" y="457200"/>
            <a:ext cx="11105418" cy="546731"/>
          </a:xfrm>
          <a:prstGeom prst="rect">
            <a:avLst/>
          </a:prstGeom>
          <a:noFill/>
          <a:ln>
            <a:noFill/>
          </a:ln>
        </p:spPr>
        <p:txBody>
          <a:bodyPr spcFirstLastPara="1" wrap="square" lIns="91400" tIns="45700" rIns="91400" bIns="45700" anchor="t" anchorCtr="0">
            <a:noAutofit/>
          </a:bodyPr>
          <a:lstStyle/>
          <a:p>
            <a:pPr marL="0" lvl="0" indent="0" algn="l" rtl="0">
              <a:lnSpc>
                <a:spcPct val="95000"/>
              </a:lnSpc>
              <a:spcBef>
                <a:spcPts val="0"/>
              </a:spcBef>
              <a:spcAft>
                <a:spcPts val="0"/>
              </a:spcAft>
              <a:buClr>
                <a:srgbClr val="000000"/>
              </a:buClr>
              <a:buSzPts val="3000"/>
              <a:buFont typeface="Avenir Next For Intuit"/>
              <a:buNone/>
            </a:pPr>
            <a:r>
              <a:rPr lang="en-US" dirty="0"/>
              <a:t>Integration Challenges</a:t>
            </a:r>
            <a:endParaRPr dirty="0"/>
          </a:p>
        </p:txBody>
      </p:sp>
      <p:sp>
        <p:nvSpPr>
          <p:cNvPr id="2434" name="Google Shape;2434;p53"/>
          <p:cNvSpPr txBox="1">
            <a:spLocks noGrp="1"/>
          </p:cNvSpPr>
          <p:nvPr>
            <p:ph type="body" idx="3"/>
          </p:nvPr>
        </p:nvSpPr>
        <p:spPr>
          <a:xfrm>
            <a:off x="501173" y="969816"/>
            <a:ext cx="11105416" cy="457200"/>
          </a:xfrm>
          <a:prstGeom prst="rect">
            <a:avLst/>
          </a:prstGeom>
          <a:noFill/>
          <a:ln>
            <a:noFill/>
          </a:ln>
        </p:spPr>
        <p:txBody>
          <a:bodyPr spcFirstLastPara="1" wrap="square" lIns="91400" tIns="45700" rIns="91400" bIns="45700" anchor="t" anchorCtr="0">
            <a:noAutofit/>
          </a:bodyPr>
          <a:lstStyle/>
          <a:p>
            <a:pPr marL="0" lvl="0" indent="0" algn="l" rtl="0">
              <a:lnSpc>
                <a:spcPct val="95000"/>
              </a:lnSpc>
              <a:spcBef>
                <a:spcPts val="0"/>
              </a:spcBef>
              <a:spcAft>
                <a:spcPts val="0"/>
              </a:spcAft>
              <a:buClr>
                <a:srgbClr val="686B71"/>
              </a:buClr>
              <a:buSzPts val="2000"/>
              <a:buFont typeface="Avenir Next For Intuit"/>
              <a:buNone/>
            </a:pPr>
            <a:r>
              <a:rPr lang="en-US" dirty="0"/>
              <a:t>Culling the Curriculum</a:t>
            </a:r>
            <a:endParaRPr dirty="0"/>
          </a:p>
        </p:txBody>
      </p:sp>
    </p:spTree>
    <p:extLst>
      <p:ext uri="{BB962C8B-B14F-4D97-AF65-F5344CB8AC3E}">
        <p14:creationId xmlns:p14="http://schemas.microsoft.com/office/powerpoint/2010/main" val="1893548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77C5"/>
        </a:solidFill>
        <a:effectLst/>
      </p:bgPr>
    </p:bg>
    <p:spTree>
      <p:nvGrpSpPr>
        <p:cNvPr id="1" name="Shape 2381"/>
        <p:cNvGrpSpPr/>
        <p:nvPr/>
      </p:nvGrpSpPr>
      <p:grpSpPr>
        <a:xfrm>
          <a:off x="0" y="0"/>
          <a:ext cx="0" cy="0"/>
          <a:chOff x="0" y="0"/>
          <a:chExt cx="0" cy="0"/>
        </a:xfrm>
      </p:grpSpPr>
      <p:sp>
        <p:nvSpPr>
          <p:cNvPr id="2382" name="Google Shape;2382;p45"/>
          <p:cNvSpPr txBox="1">
            <a:spLocks noGrp="1"/>
          </p:cNvSpPr>
          <p:nvPr>
            <p:ph type="title"/>
          </p:nvPr>
        </p:nvSpPr>
        <p:spPr>
          <a:xfrm>
            <a:off x="506253" y="2746962"/>
            <a:ext cx="10977029" cy="1355144"/>
          </a:xfrm>
          <a:prstGeom prst="rect">
            <a:avLst/>
          </a:prstGeom>
          <a:noFill/>
          <a:ln>
            <a:noFill/>
          </a:ln>
        </p:spPr>
        <p:txBody>
          <a:bodyPr spcFirstLastPara="1" wrap="square" lIns="91400" tIns="45700" rIns="91400" bIns="45700" anchor="ctr" anchorCtr="0">
            <a:noAutofit/>
          </a:bodyPr>
          <a:lstStyle/>
          <a:p>
            <a:pPr marL="0" lvl="0" indent="0" algn="l" rtl="0">
              <a:lnSpc>
                <a:spcPct val="90000"/>
              </a:lnSpc>
              <a:spcBef>
                <a:spcPts val="0"/>
              </a:spcBef>
              <a:spcAft>
                <a:spcPts val="0"/>
              </a:spcAft>
              <a:buClr>
                <a:schemeClr val="lt1"/>
              </a:buClr>
              <a:buSzPts val="6000"/>
              <a:buFont typeface="Avenir Next For Intuit"/>
              <a:buNone/>
            </a:pPr>
            <a:r>
              <a:rPr lang="en-US" dirty="0"/>
              <a:t>Integration Approaches</a:t>
            </a:r>
            <a:endParaRPr dirty="0"/>
          </a:p>
        </p:txBody>
      </p:sp>
    </p:spTree>
    <p:extLst>
      <p:ext uri="{BB962C8B-B14F-4D97-AF65-F5344CB8AC3E}">
        <p14:creationId xmlns:p14="http://schemas.microsoft.com/office/powerpoint/2010/main" val="2088920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Integration Approaches</a:t>
            </a:r>
          </a:p>
        </p:txBody>
      </p:sp>
      <p:sp>
        <p:nvSpPr>
          <p:cNvPr id="5" name="Content Placeholder 4"/>
          <p:cNvSpPr>
            <a:spLocks noGrp="1"/>
          </p:cNvSpPr>
          <p:nvPr>
            <p:ph idx="1"/>
          </p:nvPr>
        </p:nvSpPr>
        <p:spPr/>
        <p:txBody>
          <a:bodyPr/>
          <a:lstStyle/>
          <a:p>
            <a:r>
              <a:rPr lang="en-US" dirty="0"/>
              <a:t>Integration is a continuum </a:t>
            </a:r>
          </a:p>
          <a:p>
            <a:r>
              <a:rPr lang="en-US" dirty="0"/>
              <a:t>Alternative Approaches</a:t>
            </a:r>
          </a:p>
          <a:p>
            <a:pPr marL="571500" indent="-342900">
              <a:buFont typeface="Arial" panose="020B0604020202020204" pitchFamily="34" charset="0"/>
              <a:buChar char="•"/>
            </a:pPr>
            <a:r>
              <a:rPr lang="en-US" dirty="0"/>
              <a:t>Bolt-On</a:t>
            </a:r>
          </a:p>
          <a:p>
            <a:pPr marL="571500" indent="-342900">
              <a:buFont typeface="Arial" panose="020B0604020202020204" pitchFamily="34" charset="0"/>
              <a:buChar char="•"/>
            </a:pPr>
            <a:r>
              <a:rPr lang="en-US" dirty="0"/>
              <a:t>Capstone</a:t>
            </a:r>
          </a:p>
          <a:p>
            <a:pPr marL="571500" indent="-342900">
              <a:buFont typeface="Arial" panose="020B0604020202020204" pitchFamily="34" charset="0"/>
              <a:buChar char="•"/>
            </a:pPr>
            <a:r>
              <a:rPr lang="en-US" dirty="0"/>
              <a:t>Case Study</a:t>
            </a:r>
          </a:p>
          <a:p>
            <a:endParaRPr lang="en-US" dirty="0"/>
          </a:p>
        </p:txBody>
      </p:sp>
      <p:graphicFrame>
        <p:nvGraphicFramePr>
          <p:cNvPr id="2" name="Diagram 1"/>
          <p:cNvGraphicFramePr/>
          <p:nvPr>
            <p:extLst>
              <p:ext uri="{D42A27DB-BD31-4B8C-83A1-F6EECF244321}">
                <p14:modId xmlns:p14="http://schemas.microsoft.com/office/powerpoint/2010/main" val="4137114078"/>
              </p:ext>
            </p:extLst>
          </p:nvPr>
        </p:nvGraphicFramePr>
        <p:xfrm>
          <a:off x="4134591" y="754944"/>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6791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8"/>
        <p:cNvGrpSpPr/>
        <p:nvPr/>
      </p:nvGrpSpPr>
      <p:grpSpPr>
        <a:xfrm>
          <a:off x="0" y="0"/>
          <a:ext cx="0" cy="0"/>
          <a:chOff x="0" y="0"/>
          <a:chExt cx="0" cy="0"/>
        </a:xfrm>
      </p:grpSpPr>
      <p:sp>
        <p:nvSpPr>
          <p:cNvPr id="2439" name="Google Shape;2439;p54"/>
          <p:cNvSpPr txBox="1">
            <a:spLocks noGrp="1"/>
          </p:cNvSpPr>
          <p:nvPr>
            <p:ph type="body" idx="1"/>
          </p:nvPr>
        </p:nvSpPr>
        <p:spPr>
          <a:xfrm>
            <a:off x="8366266" y="1562100"/>
            <a:ext cx="3253386" cy="4610100"/>
          </a:xfrm>
          <a:prstGeom prst="rect">
            <a:avLst/>
          </a:prstGeom>
          <a:noFill/>
          <a:ln>
            <a:noFill/>
          </a:ln>
        </p:spPr>
        <p:txBody>
          <a:bodyPr spcFirstLastPara="1" wrap="square" lIns="91400" tIns="45700" rIns="91400" bIns="45700" anchor="t" anchorCtr="0">
            <a:noAutofit/>
          </a:bodyPr>
          <a:lstStyle/>
          <a:p>
            <a:pPr marL="0" lvl="0" indent="0" algn="l" rtl="0">
              <a:lnSpc>
                <a:spcPct val="95000"/>
              </a:lnSpc>
              <a:spcBef>
                <a:spcPts val="0"/>
              </a:spcBef>
              <a:spcAft>
                <a:spcPts val="0"/>
              </a:spcAft>
              <a:buClr>
                <a:schemeClr val="accent1"/>
              </a:buClr>
              <a:buSzPts val="2000"/>
              <a:buFont typeface="Avenir Next For Intuit"/>
              <a:buNone/>
            </a:pPr>
            <a:r>
              <a:rPr lang="en-US" u="sng" dirty="0"/>
              <a:t>Case Study Approach</a:t>
            </a:r>
            <a:endParaRPr u="sng"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solidFill>
                  <a:schemeClr val="accent1">
                    <a:lumMod val="50000"/>
                  </a:schemeClr>
                </a:solidFill>
              </a:rPr>
              <a:t>Case Study is used to simultaneously teach Accounting I and QuickBooks Online</a:t>
            </a:r>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solidFill>
                  <a:schemeClr val="accent1">
                    <a:lumMod val="50000"/>
                  </a:schemeClr>
                </a:solidFill>
              </a:rPr>
              <a:t>QuickBooks becomes the primary method for teaching transaction processing and reporting</a:t>
            </a:r>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solidFill>
                  <a:schemeClr val="accent1">
                    <a:lumMod val="50000"/>
                  </a:schemeClr>
                </a:solidFill>
              </a:rPr>
              <a:t>Integrated curriculum utilized</a:t>
            </a:r>
          </a:p>
          <a:p>
            <a:pPr marL="742950" lvl="2" indent="-285750">
              <a:buSzPts val="1620"/>
              <a:buFont typeface="Arial" panose="020B0604020202020204" pitchFamily="34" charset="0"/>
              <a:buChar char="•"/>
            </a:pPr>
            <a:r>
              <a:rPr lang="en-US" dirty="0">
                <a:solidFill>
                  <a:schemeClr val="accent1">
                    <a:lumMod val="50000"/>
                  </a:schemeClr>
                </a:solidFill>
              </a:rPr>
              <a:t>Accounting concepts taught using Cengage textbook</a:t>
            </a:r>
          </a:p>
          <a:p>
            <a:pPr marL="742950" lvl="2" indent="-285750">
              <a:buSzPts val="1620"/>
              <a:buFont typeface="Arial" panose="020B0604020202020204" pitchFamily="34" charset="0"/>
              <a:buChar char="•"/>
            </a:pPr>
            <a:r>
              <a:rPr lang="en-US" dirty="0">
                <a:solidFill>
                  <a:schemeClr val="accent1">
                    <a:lumMod val="50000"/>
                  </a:schemeClr>
                </a:solidFill>
              </a:rPr>
              <a:t>Sushi Coma Case Study</a:t>
            </a:r>
          </a:p>
          <a:p>
            <a:pPr marL="742950" lvl="2" indent="-285750">
              <a:buSzPts val="1620"/>
              <a:buFont typeface="Arial" panose="020B0604020202020204" pitchFamily="34" charset="0"/>
              <a:buChar char="•"/>
            </a:pPr>
            <a:r>
              <a:rPr lang="en-US" dirty="0">
                <a:solidFill>
                  <a:schemeClr val="accent1">
                    <a:lumMod val="50000"/>
                  </a:schemeClr>
                </a:solidFill>
              </a:rPr>
              <a:t>QuickBooks Online Reference Materials</a:t>
            </a:r>
            <a:endParaRPr dirty="0"/>
          </a:p>
        </p:txBody>
      </p:sp>
      <p:sp>
        <p:nvSpPr>
          <p:cNvPr id="2440" name="Google Shape;2440;p54"/>
          <p:cNvSpPr txBox="1">
            <a:spLocks noGrp="1"/>
          </p:cNvSpPr>
          <p:nvPr>
            <p:ph type="body" idx="2"/>
          </p:nvPr>
        </p:nvSpPr>
        <p:spPr>
          <a:xfrm>
            <a:off x="4441125" y="1562100"/>
            <a:ext cx="3253386" cy="4610100"/>
          </a:xfrm>
          <a:prstGeom prst="rect">
            <a:avLst/>
          </a:prstGeom>
          <a:noFill/>
          <a:ln>
            <a:noFill/>
          </a:ln>
        </p:spPr>
        <p:txBody>
          <a:bodyPr spcFirstLastPara="1" wrap="square" lIns="91400" tIns="45700" rIns="91400" bIns="45700" anchor="t" anchorCtr="0">
            <a:noAutofit/>
          </a:bodyPr>
          <a:lstStyle/>
          <a:p>
            <a:pPr marL="0" lvl="0" indent="0" algn="l" rtl="0">
              <a:lnSpc>
                <a:spcPct val="95000"/>
              </a:lnSpc>
              <a:spcBef>
                <a:spcPts val="0"/>
              </a:spcBef>
              <a:spcAft>
                <a:spcPts val="0"/>
              </a:spcAft>
              <a:buClr>
                <a:schemeClr val="accent1"/>
              </a:buClr>
              <a:buSzPts val="2000"/>
              <a:buFont typeface="Avenir Next For Intuit"/>
              <a:buNone/>
            </a:pPr>
            <a:r>
              <a:rPr lang="en-US" u="sng" dirty="0"/>
              <a:t>Capstone Approach</a:t>
            </a:r>
            <a:endParaRPr u="sng"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solidFill>
                  <a:schemeClr val="accent1">
                    <a:lumMod val="50000"/>
                  </a:schemeClr>
                </a:solidFill>
              </a:rPr>
              <a:t>Comprehensive review of concepts and procedures taught in Accounting I</a:t>
            </a:r>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solidFill>
                  <a:schemeClr val="accent1">
                    <a:lumMod val="50000"/>
                  </a:schemeClr>
                </a:solidFill>
              </a:rPr>
              <a:t>Reinforces complete Accounting Cycle</a:t>
            </a:r>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solidFill>
                  <a:schemeClr val="accent1">
                    <a:lumMod val="50000"/>
                  </a:schemeClr>
                </a:solidFill>
              </a:rPr>
              <a:t>Teaches QuickBooks Online simultaneous with review of Accounting I</a:t>
            </a:r>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solidFill>
                  <a:schemeClr val="accent1">
                    <a:lumMod val="50000"/>
                  </a:schemeClr>
                </a:solidFill>
              </a:rPr>
              <a:t>Curriculum material provided by Intuit Education</a:t>
            </a:r>
          </a:p>
          <a:p>
            <a:pPr marL="742950" lvl="2" indent="-285750">
              <a:buSzPts val="1620"/>
              <a:buFont typeface="Arial" panose="020B0604020202020204" pitchFamily="34" charset="0"/>
              <a:buChar char="•"/>
            </a:pPr>
            <a:r>
              <a:rPr lang="en-US" dirty="0">
                <a:solidFill>
                  <a:schemeClr val="accent1">
                    <a:lumMod val="50000"/>
                  </a:schemeClr>
                </a:solidFill>
              </a:rPr>
              <a:t>Modified version of Sushi Coma Student Activity</a:t>
            </a:r>
          </a:p>
          <a:p>
            <a:pPr marL="742950" lvl="2" indent="-285750">
              <a:buSzPts val="1620"/>
              <a:buFont typeface="Arial" panose="020B0604020202020204" pitchFamily="34" charset="0"/>
              <a:buChar char="•"/>
            </a:pPr>
            <a:r>
              <a:rPr lang="en-US" dirty="0">
                <a:solidFill>
                  <a:schemeClr val="accent1">
                    <a:lumMod val="50000"/>
                  </a:schemeClr>
                </a:solidFill>
              </a:rPr>
              <a:t>QuickBooks Online Foundations Reference Materials</a:t>
            </a:r>
          </a:p>
        </p:txBody>
      </p:sp>
      <p:sp>
        <p:nvSpPr>
          <p:cNvPr id="2441" name="Google Shape;2441;p54"/>
          <p:cNvSpPr txBox="1">
            <a:spLocks noGrp="1"/>
          </p:cNvSpPr>
          <p:nvPr>
            <p:ph type="body" idx="3"/>
          </p:nvPr>
        </p:nvSpPr>
        <p:spPr>
          <a:xfrm>
            <a:off x="515983" y="1562100"/>
            <a:ext cx="3253386" cy="4610100"/>
          </a:xfrm>
          <a:prstGeom prst="rect">
            <a:avLst/>
          </a:prstGeom>
          <a:noFill/>
          <a:ln>
            <a:noFill/>
          </a:ln>
        </p:spPr>
        <p:txBody>
          <a:bodyPr spcFirstLastPara="1" wrap="square" lIns="91400" tIns="45700" rIns="91400" bIns="45700" anchor="t" anchorCtr="0">
            <a:noAutofit/>
          </a:bodyPr>
          <a:lstStyle/>
          <a:p>
            <a:pPr marL="0" indent="0">
              <a:spcBef>
                <a:spcPts val="0"/>
              </a:spcBef>
            </a:pPr>
            <a:r>
              <a:rPr lang="en-US" u="sng" dirty="0"/>
              <a:t>Bolt on Approach</a:t>
            </a:r>
          </a:p>
          <a:p>
            <a:pPr marL="342900" indent="-342900">
              <a:spcBef>
                <a:spcPts val="0"/>
              </a:spcBef>
              <a:buFont typeface="Arial" panose="020B0604020202020204" pitchFamily="34" charset="0"/>
              <a:buChar char="•"/>
            </a:pPr>
            <a:r>
              <a:rPr lang="en-US" sz="1800" b="0" dirty="0">
                <a:solidFill>
                  <a:schemeClr val="accent1">
                    <a:lumMod val="50000"/>
                  </a:schemeClr>
                </a:solidFill>
              </a:rPr>
              <a:t>Focused on teaching the basics of QuickBooks Online</a:t>
            </a:r>
          </a:p>
          <a:p>
            <a:pPr marL="342900" indent="-342900">
              <a:spcBef>
                <a:spcPts val="0"/>
              </a:spcBef>
              <a:buFont typeface="Arial" panose="020B0604020202020204" pitchFamily="34" charset="0"/>
              <a:buChar char="•"/>
            </a:pPr>
            <a:r>
              <a:rPr lang="en-US" sz="1800" b="0" dirty="0">
                <a:solidFill>
                  <a:schemeClr val="accent1">
                    <a:lumMod val="50000"/>
                  </a:schemeClr>
                </a:solidFill>
              </a:rPr>
              <a:t>Any connection to concepts and procedures taught in accounting class are coincidental</a:t>
            </a:r>
          </a:p>
          <a:p>
            <a:pPr marL="342900" indent="-342900">
              <a:spcBef>
                <a:spcPts val="0"/>
              </a:spcBef>
              <a:buFont typeface="Arial" panose="020B0604020202020204" pitchFamily="34" charset="0"/>
              <a:buChar char="•"/>
            </a:pPr>
            <a:r>
              <a:rPr lang="en-US" sz="1800" b="0" dirty="0">
                <a:solidFill>
                  <a:schemeClr val="accent1">
                    <a:lumMod val="50000"/>
                  </a:schemeClr>
                </a:solidFill>
              </a:rPr>
              <a:t>Curriculum material provided by Intuit Education</a:t>
            </a:r>
          </a:p>
          <a:p>
            <a:pPr marL="800100" lvl="1" indent="-342900">
              <a:spcBef>
                <a:spcPts val="0"/>
              </a:spcBef>
              <a:buFont typeface="Arial" panose="020B0604020202020204" pitchFamily="34" charset="0"/>
              <a:buChar char="•"/>
            </a:pPr>
            <a:r>
              <a:rPr lang="en-US" sz="1600" b="0" dirty="0">
                <a:solidFill>
                  <a:schemeClr val="accent1">
                    <a:lumMod val="50000"/>
                  </a:schemeClr>
                </a:solidFill>
              </a:rPr>
              <a:t>Sushi Coma Student Activity</a:t>
            </a:r>
          </a:p>
          <a:p>
            <a:pPr marL="800100" lvl="1" indent="-342900">
              <a:spcBef>
                <a:spcPts val="0"/>
              </a:spcBef>
              <a:buFont typeface="Arial" panose="020B0604020202020204" pitchFamily="34" charset="0"/>
              <a:buChar char="•"/>
            </a:pPr>
            <a:r>
              <a:rPr lang="en-US" sz="1600" b="0" dirty="0">
                <a:solidFill>
                  <a:schemeClr val="accent1">
                    <a:lumMod val="50000"/>
                  </a:schemeClr>
                </a:solidFill>
              </a:rPr>
              <a:t>QuickBooks Online Foundations Reference Manual</a:t>
            </a:r>
          </a:p>
        </p:txBody>
      </p:sp>
      <p:sp>
        <p:nvSpPr>
          <p:cNvPr id="2442" name="Google Shape;2442;p54"/>
          <p:cNvSpPr txBox="1">
            <a:spLocks noGrp="1"/>
          </p:cNvSpPr>
          <p:nvPr>
            <p:ph type="body" idx="4"/>
          </p:nvPr>
        </p:nvSpPr>
        <p:spPr>
          <a:xfrm>
            <a:off x="501173" y="969816"/>
            <a:ext cx="11105416" cy="457200"/>
          </a:xfrm>
          <a:prstGeom prst="rect">
            <a:avLst/>
          </a:prstGeom>
          <a:noFill/>
          <a:ln>
            <a:noFill/>
          </a:ln>
        </p:spPr>
        <p:txBody>
          <a:bodyPr spcFirstLastPara="1" wrap="square" lIns="91400" tIns="45700" rIns="91400" bIns="45700" anchor="t" anchorCtr="0">
            <a:noAutofit/>
          </a:bodyPr>
          <a:lstStyle/>
          <a:p>
            <a:pPr marL="0" lvl="0" indent="0" algn="l" rtl="0">
              <a:lnSpc>
                <a:spcPct val="95000"/>
              </a:lnSpc>
              <a:spcBef>
                <a:spcPts val="0"/>
              </a:spcBef>
              <a:spcAft>
                <a:spcPts val="0"/>
              </a:spcAft>
              <a:buClr>
                <a:srgbClr val="686B71"/>
              </a:buClr>
              <a:buSzPts val="2000"/>
              <a:buFont typeface="Avenir Next For Intuit"/>
              <a:buNone/>
            </a:pPr>
            <a:r>
              <a:rPr lang="en-US" dirty="0"/>
              <a:t>Evolutionary Approach</a:t>
            </a:r>
            <a:endParaRPr dirty="0"/>
          </a:p>
        </p:txBody>
      </p:sp>
      <p:sp>
        <p:nvSpPr>
          <p:cNvPr id="2443" name="Google Shape;2443;p54"/>
          <p:cNvSpPr txBox="1">
            <a:spLocks noGrp="1"/>
          </p:cNvSpPr>
          <p:nvPr>
            <p:ph type="title"/>
          </p:nvPr>
        </p:nvSpPr>
        <p:spPr>
          <a:xfrm>
            <a:off x="501174" y="457200"/>
            <a:ext cx="11105418" cy="546731"/>
          </a:xfrm>
          <a:prstGeom prst="rect">
            <a:avLst/>
          </a:prstGeom>
          <a:noFill/>
          <a:ln>
            <a:noFill/>
          </a:ln>
        </p:spPr>
        <p:txBody>
          <a:bodyPr spcFirstLastPara="1" wrap="square" lIns="91400" tIns="45700" rIns="91400" bIns="45700" anchor="t" anchorCtr="0">
            <a:noAutofit/>
          </a:bodyPr>
          <a:lstStyle/>
          <a:p>
            <a:pPr marL="0" lvl="0" indent="0" algn="l" rtl="0">
              <a:lnSpc>
                <a:spcPct val="95000"/>
              </a:lnSpc>
              <a:spcBef>
                <a:spcPts val="0"/>
              </a:spcBef>
              <a:spcAft>
                <a:spcPts val="0"/>
              </a:spcAft>
              <a:buClr>
                <a:srgbClr val="000000"/>
              </a:buClr>
              <a:buSzPts val="3000"/>
              <a:buFont typeface="Avenir Next For Intuit"/>
              <a:buNone/>
            </a:pPr>
            <a:r>
              <a:rPr lang="en-US" dirty="0"/>
              <a:t>Integration Alternatives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70"/>
        <p:cNvGrpSpPr/>
        <p:nvPr/>
      </p:nvGrpSpPr>
      <p:grpSpPr>
        <a:xfrm>
          <a:off x="0" y="0"/>
          <a:ext cx="0" cy="0"/>
          <a:chOff x="0" y="0"/>
          <a:chExt cx="0" cy="0"/>
        </a:xfrm>
      </p:grpSpPr>
      <p:sp>
        <p:nvSpPr>
          <p:cNvPr id="2472" name="Google Shape;2472;p58"/>
          <p:cNvSpPr txBox="1">
            <a:spLocks noGrp="1"/>
          </p:cNvSpPr>
          <p:nvPr>
            <p:ph type="body" idx="1"/>
          </p:nvPr>
        </p:nvSpPr>
        <p:spPr>
          <a:xfrm>
            <a:off x="6138862" y="633413"/>
            <a:ext cx="5411788" cy="5186361"/>
          </a:xfrm>
          <a:prstGeom prst="rect">
            <a:avLst/>
          </a:prstGeom>
          <a:noFill/>
          <a:ln>
            <a:noFill/>
          </a:ln>
        </p:spPr>
        <p:txBody>
          <a:bodyPr spcFirstLastPara="1" wrap="square" lIns="91400" tIns="45700" rIns="91400" bIns="45700" anchor="ctr" anchorCtr="0">
            <a:noAutofit/>
          </a:bodyPr>
          <a:lstStyle/>
          <a:p>
            <a:pPr marL="0" lvl="0" indent="0" algn="l" rtl="0">
              <a:lnSpc>
                <a:spcPct val="95000"/>
              </a:lnSpc>
              <a:spcBef>
                <a:spcPts val="0"/>
              </a:spcBef>
              <a:spcAft>
                <a:spcPts val="0"/>
              </a:spcAft>
              <a:buClr>
                <a:schemeClr val="dk1"/>
              </a:buClr>
              <a:buSzPts val="2400"/>
              <a:buFont typeface="AvenirNext forINTUIT W05 Medium"/>
              <a:buNone/>
            </a:pPr>
            <a:r>
              <a:rPr lang="en-US" b="0" dirty="0">
                <a:latin typeface="AvenirNext forINTUIT W05 Medium"/>
                <a:ea typeface="AvenirNext forINTUIT W05 Medium"/>
                <a:cs typeface="AvenirNext forINTUIT W05 Medium"/>
                <a:sym typeface="AvenirNext forINTUIT W05 Medium"/>
              </a:rPr>
              <a:t>Mr</a:t>
            </a:r>
            <a:r>
              <a:rPr lang="en-US" dirty="0"/>
              <a:t>. Brown is the accounting and digital media teacher at MacArthur Senior High School in the Aldine Independent School District in Houston Texas.  Following a thirty plus year career working in public accounting and industry, Mr. Brown returned to where his accounting career began – the high school classroom.  Currently he is focused on preparing students for careers in business and transforming the way that high school accounting is taught.</a:t>
            </a:r>
            <a:endParaRPr dirty="0"/>
          </a:p>
        </p:txBody>
      </p:sp>
      <p:pic>
        <p:nvPicPr>
          <p:cNvPr id="3" name="Picture Placeholder 2"/>
          <p:cNvPicPr>
            <a:picLocks noGrp="1" noChangeAspect="1"/>
          </p:cNvPicPr>
          <p:nvPr>
            <p:ph type="pic" idx="2"/>
          </p:nvPr>
        </p:nvPicPr>
        <p:blipFill>
          <a:blip r:embed="rId3">
            <a:extLst>
              <a:ext uri="{28A0092B-C50C-407E-A947-70E740481C1C}">
                <a14:useLocalDpi xmlns:a14="http://schemas.microsoft.com/office/drawing/2010/main" val="0"/>
              </a:ext>
            </a:extLst>
          </a:blip>
          <a:srcRect t="20107" b="20107"/>
          <a:stretch>
            <a:fillRect/>
          </a:stretch>
        </p:blipFill>
        <p:spPr>
          <a:xfrm>
            <a:off x="1220071" y="1546094"/>
            <a:ext cx="3571386" cy="3571387"/>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8"/>
        <p:cNvGrpSpPr/>
        <p:nvPr/>
      </p:nvGrpSpPr>
      <p:grpSpPr>
        <a:xfrm>
          <a:off x="0" y="0"/>
          <a:ext cx="0" cy="0"/>
          <a:chOff x="0" y="0"/>
          <a:chExt cx="0" cy="0"/>
        </a:xfrm>
      </p:grpSpPr>
      <p:sp>
        <p:nvSpPr>
          <p:cNvPr id="2439" name="Google Shape;2439;p54"/>
          <p:cNvSpPr txBox="1">
            <a:spLocks noGrp="1"/>
          </p:cNvSpPr>
          <p:nvPr>
            <p:ph type="body" idx="1"/>
          </p:nvPr>
        </p:nvSpPr>
        <p:spPr>
          <a:xfrm>
            <a:off x="8366266" y="1562100"/>
            <a:ext cx="3253386" cy="4610100"/>
          </a:xfrm>
          <a:prstGeom prst="rect">
            <a:avLst/>
          </a:prstGeom>
          <a:noFill/>
          <a:ln>
            <a:noFill/>
          </a:ln>
        </p:spPr>
        <p:txBody>
          <a:bodyPr spcFirstLastPara="1" wrap="square" lIns="91400" tIns="45700" rIns="91400" bIns="45700" anchor="t" anchorCtr="0">
            <a:noAutofit/>
          </a:bodyPr>
          <a:lstStyle/>
          <a:p>
            <a:pPr marL="0" lvl="0" indent="0" algn="l" rtl="0">
              <a:lnSpc>
                <a:spcPct val="95000"/>
              </a:lnSpc>
              <a:spcBef>
                <a:spcPts val="0"/>
              </a:spcBef>
              <a:spcAft>
                <a:spcPts val="0"/>
              </a:spcAft>
              <a:buClr>
                <a:schemeClr val="accent1"/>
              </a:buClr>
              <a:buSzPts val="2000"/>
              <a:buFont typeface="Avenir Next For Intuit"/>
              <a:buNone/>
            </a:pPr>
            <a:r>
              <a:rPr lang="en-US" u="sng" dirty="0"/>
              <a:t>Sushi Coma Case Study (in development)</a:t>
            </a:r>
            <a:endParaRPr u="sng"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solidFill>
                  <a:schemeClr val="accent1">
                    <a:lumMod val="50000"/>
                  </a:schemeClr>
                </a:solidFill>
              </a:rPr>
              <a:t>Phase I – Accounting Fundamentals using Cengage (October)</a:t>
            </a:r>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solidFill>
                  <a:schemeClr val="accent1">
                    <a:lumMod val="50000"/>
                  </a:schemeClr>
                </a:solidFill>
              </a:rPr>
              <a:t>Phase II – Transaction Processing and specialized accounting concepts in Cengage, transactions in QBO.  Work together (November)</a:t>
            </a:r>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solidFill>
                  <a:schemeClr val="accent1">
                    <a:lumMod val="50000"/>
                  </a:schemeClr>
                </a:solidFill>
              </a:rPr>
              <a:t>Phase III – Independently record December transactions, adjusting entries, close the books and Management Report</a:t>
            </a:r>
            <a:endParaRPr dirty="0"/>
          </a:p>
        </p:txBody>
      </p:sp>
      <p:sp>
        <p:nvSpPr>
          <p:cNvPr id="2440" name="Google Shape;2440;p54"/>
          <p:cNvSpPr txBox="1">
            <a:spLocks noGrp="1"/>
          </p:cNvSpPr>
          <p:nvPr>
            <p:ph type="body" idx="2"/>
          </p:nvPr>
        </p:nvSpPr>
        <p:spPr>
          <a:xfrm>
            <a:off x="4441125" y="1562100"/>
            <a:ext cx="3253386" cy="4610100"/>
          </a:xfrm>
          <a:prstGeom prst="rect">
            <a:avLst/>
          </a:prstGeom>
          <a:noFill/>
          <a:ln>
            <a:noFill/>
          </a:ln>
        </p:spPr>
        <p:txBody>
          <a:bodyPr spcFirstLastPara="1" wrap="square" lIns="91400" tIns="45700" rIns="91400" bIns="45700" anchor="t" anchorCtr="0">
            <a:noAutofit/>
          </a:bodyPr>
          <a:lstStyle/>
          <a:p>
            <a:pPr marL="0" lvl="0" indent="0" algn="l" rtl="0">
              <a:lnSpc>
                <a:spcPct val="95000"/>
              </a:lnSpc>
              <a:spcBef>
                <a:spcPts val="0"/>
              </a:spcBef>
              <a:spcAft>
                <a:spcPts val="0"/>
              </a:spcAft>
              <a:buClr>
                <a:schemeClr val="accent1"/>
              </a:buClr>
              <a:buSzPts val="2000"/>
              <a:buFont typeface="Avenir Next For Intuit"/>
              <a:buNone/>
            </a:pPr>
            <a:r>
              <a:rPr lang="en-US" u="sng" dirty="0"/>
              <a:t>Modified Sushi Coma Student Activity</a:t>
            </a:r>
            <a:endParaRPr u="sng" dirty="0"/>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solidFill>
                  <a:schemeClr val="accent1">
                    <a:lumMod val="50000"/>
                  </a:schemeClr>
                </a:solidFill>
              </a:rPr>
              <a:t>Startup activities in November; include bank deposits, fixed asset purchases, notes payable, purchase order and payroll register. November financial statements.</a:t>
            </a:r>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solidFill>
                  <a:schemeClr val="accent1">
                    <a:lumMod val="50000"/>
                  </a:schemeClr>
                </a:solidFill>
              </a:rPr>
              <a:t>Operating activities for December- Sales Accounting with sales, expenditures and payroll register</a:t>
            </a:r>
          </a:p>
          <a:p>
            <a:pPr marL="285750" lvl="1" indent="-285750" algn="l" rtl="0">
              <a:lnSpc>
                <a:spcPct val="95000"/>
              </a:lnSpc>
              <a:spcBef>
                <a:spcPts val="400"/>
              </a:spcBef>
              <a:spcAft>
                <a:spcPts val="0"/>
              </a:spcAft>
              <a:buClr>
                <a:srgbClr val="000000"/>
              </a:buClr>
              <a:buSzPts val="1620"/>
              <a:buFont typeface="Arial" panose="020B0604020202020204" pitchFamily="34" charset="0"/>
              <a:buChar char="•"/>
            </a:pPr>
            <a:r>
              <a:rPr lang="en-US" dirty="0">
                <a:solidFill>
                  <a:schemeClr val="accent1">
                    <a:lumMod val="50000"/>
                  </a:schemeClr>
                </a:solidFill>
              </a:rPr>
              <a:t>Adjusting entries at year end and closing the books</a:t>
            </a:r>
          </a:p>
        </p:txBody>
      </p:sp>
      <p:sp>
        <p:nvSpPr>
          <p:cNvPr id="2441" name="Google Shape;2441;p54"/>
          <p:cNvSpPr txBox="1">
            <a:spLocks noGrp="1"/>
          </p:cNvSpPr>
          <p:nvPr>
            <p:ph type="body" idx="3"/>
          </p:nvPr>
        </p:nvSpPr>
        <p:spPr>
          <a:xfrm>
            <a:off x="515983" y="1562100"/>
            <a:ext cx="3253386" cy="4610100"/>
          </a:xfrm>
          <a:prstGeom prst="rect">
            <a:avLst/>
          </a:prstGeom>
          <a:noFill/>
          <a:ln>
            <a:noFill/>
          </a:ln>
        </p:spPr>
        <p:txBody>
          <a:bodyPr spcFirstLastPara="1" wrap="square" lIns="91400" tIns="45700" rIns="91400" bIns="45700" anchor="t" anchorCtr="0">
            <a:noAutofit/>
          </a:bodyPr>
          <a:lstStyle/>
          <a:p>
            <a:pPr marL="0" indent="0">
              <a:spcBef>
                <a:spcPts val="0"/>
              </a:spcBef>
            </a:pPr>
            <a:r>
              <a:rPr lang="en-US" u="sng" dirty="0"/>
              <a:t>Sushi Coma Student Activity</a:t>
            </a:r>
          </a:p>
          <a:p>
            <a:pPr marL="342900" indent="-342900">
              <a:spcBef>
                <a:spcPts val="0"/>
              </a:spcBef>
              <a:buFont typeface="Arial" panose="020B0604020202020204" pitchFamily="34" charset="0"/>
              <a:buChar char="•"/>
            </a:pPr>
            <a:r>
              <a:rPr lang="en-US" sz="1800" b="0" dirty="0">
                <a:solidFill>
                  <a:schemeClr val="accent1">
                    <a:lumMod val="50000"/>
                  </a:schemeClr>
                </a:solidFill>
              </a:rPr>
              <a:t>Startup activities in two journal entries, December 31</a:t>
            </a:r>
          </a:p>
          <a:p>
            <a:pPr marL="342900" indent="-342900">
              <a:spcBef>
                <a:spcPts val="0"/>
              </a:spcBef>
              <a:buFont typeface="Arial" panose="020B0604020202020204" pitchFamily="34" charset="0"/>
              <a:buChar char="•"/>
            </a:pPr>
            <a:r>
              <a:rPr lang="en-US" sz="1800" b="0" dirty="0">
                <a:solidFill>
                  <a:schemeClr val="accent1">
                    <a:lumMod val="50000"/>
                  </a:schemeClr>
                </a:solidFill>
              </a:rPr>
              <a:t>Sales accounting does not include sales tax</a:t>
            </a:r>
          </a:p>
          <a:p>
            <a:pPr marL="342900" indent="-342900">
              <a:spcBef>
                <a:spcPts val="0"/>
              </a:spcBef>
              <a:buFont typeface="Arial" panose="020B0604020202020204" pitchFamily="34" charset="0"/>
              <a:buChar char="•"/>
            </a:pPr>
            <a:r>
              <a:rPr lang="en-US" sz="1600" b="0" dirty="0">
                <a:solidFill>
                  <a:schemeClr val="accent1">
                    <a:lumMod val="50000"/>
                  </a:schemeClr>
                </a:solidFill>
              </a:rPr>
              <a:t>Expenditure Accounting does not include purchase orders</a:t>
            </a:r>
          </a:p>
          <a:p>
            <a:pPr marL="342900" indent="-342900">
              <a:spcBef>
                <a:spcPts val="0"/>
              </a:spcBef>
              <a:buFont typeface="Arial" panose="020B0604020202020204" pitchFamily="34" charset="0"/>
              <a:buChar char="•"/>
            </a:pPr>
            <a:r>
              <a:rPr lang="en-US" sz="1600" b="0" dirty="0">
                <a:solidFill>
                  <a:schemeClr val="accent1">
                    <a:lumMod val="50000"/>
                  </a:schemeClr>
                </a:solidFill>
              </a:rPr>
              <a:t>Payroll Accounting uses net pay</a:t>
            </a:r>
          </a:p>
          <a:p>
            <a:pPr marL="342900" indent="-342900">
              <a:spcBef>
                <a:spcPts val="0"/>
              </a:spcBef>
              <a:buFont typeface="Arial" panose="020B0604020202020204" pitchFamily="34" charset="0"/>
              <a:buChar char="•"/>
            </a:pPr>
            <a:r>
              <a:rPr lang="en-US" sz="1600" b="0" dirty="0">
                <a:solidFill>
                  <a:schemeClr val="accent1">
                    <a:lumMod val="50000"/>
                  </a:schemeClr>
                </a:solidFill>
              </a:rPr>
              <a:t>Transactions recorded in January; no adjusting entries or closing activities</a:t>
            </a:r>
          </a:p>
          <a:p>
            <a:pPr marL="342900" indent="-342900">
              <a:spcBef>
                <a:spcPts val="0"/>
              </a:spcBef>
              <a:buFont typeface="Arial" panose="020B0604020202020204" pitchFamily="34" charset="0"/>
              <a:buChar char="•"/>
            </a:pPr>
            <a:endParaRPr lang="en-US" sz="1600" b="0" dirty="0">
              <a:solidFill>
                <a:schemeClr val="accent1">
                  <a:lumMod val="50000"/>
                </a:schemeClr>
              </a:solidFill>
            </a:endParaRPr>
          </a:p>
        </p:txBody>
      </p:sp>
      <p:sp>
        <p:nvSpPr>
          <p:cNvPr id="2442" name="Google Shape;2442;p54"/>
          <p:cNvSpPr txBox="1">
            <a:spLocks noGrp="1"/>
          </p:cNvSpPr>
          <p:nvPr>
            <p:ph type="body" idx="4"/>
          </p:nvPr>
        </p:nvSpPr>
        <p:spPr>
          <a:xfrm>
            <a:off x="501173" y="969816"/>
            <a:ext cx="11105416" cy="457200"/>
          </a:xfrm>
          <a:prstGeom prst="rect">
            <a:avLst/>
          </a:prstGeom>
          <a:noFill/>
          <a:ln>
            <a:noFill/>
          </a:ln>
        </p:spPr>
        <p:txBody>
          <a:bodyPr spcFirstLastPara="1" wrap="square" lIns="91400" tIns="45700" rIns="91400" bIns="45700" anchor="t" anchorCtr="0">
            <a:noAutofit/>
          </a:bodyPr>
          <a:lstStyle/>
          <a:p>
            <a:pPr marL="0" lvl="0" indent="0" algn="l" rtl="0">
              <a:lnSpc>
                <a:spcPct val="95000"/>
              </a:lnSpc>
              <a:spcBef>
                <a:spcPts val="0"/>
              </a:spcBef>
              <a:spcAft>
                <a:spcPts val="0"/>
              </a:spcAft>
              <a:buClr>
                <a:srgbClr val="686B71"/>
              </a:buClr>
              <a:buSzPts val="2000"/>
              <a:buFont typeface="Avenir Next For Intuit"/>
              <a:buNone/>
            </a:pPr>
            <a:r>
              <a:rPr lang="en-US" dirty="0"/>
              <a:t>Content </a:t>
            </a:r>
            <a:endParaRPr dirty="0"/>
          </a:p>
        </p:txBody>
      </p:sp>
      <p:sp>
        <p:nvSpPr>
          <p:cNvPr id="2443" name="Google Shape;2443;p54"/>
          <p:cNvSpPr txBox="1">
            <a:spLocks noGrp="1"/>
          </p:cNvSpPr>
          <p:nvPr>
            <p:ph type="title"/>
          </p:nvPr>
        </p:nvSpPr>
        <p:spPr>
          <a:xfrm>
            <a:off x="501174" y="457200"/>
            <a:ext cx="11105418" cy="546731"/>
          </a:xfrm>
          <a:prstGeom prst="rect">
            <a:avLst/>
          </a:prstGeom>
          <a:noFill/>
          <a:ln>
            <a:noFill/>
          </a:ln>
        </p:spPr>
        <p:txBody>
          <a:bodyPr spcFirstLastPara="1" wrap="square" lIns="91400" tIns="45700" rIns="91400" bIns="45700" anchor="t" anchorCtr="0">
            <a:noAutofit/>
          </a:bodyPr>
          <a:lstStyle/>
          <a:p>
            <a:pPr marL="0" lvl="0" indent="0" algn="l" rtl="0">
              <a:lnSpc>
                <a:spcPct val="95000"/>
              </a:lnSpc>
              <a:spcBef>
                <a:spcPts val="0"/>
              </a:spcBef>
              <a:spcAft>
                <a:spcPts val="0"/>
              </a:spcAft>
              <a:buClr>
                <a:srgbClr val="000000"/>
              </a:buClr>
              <a:buSzPts val="3000"/>
              <a:buFont typeface="Avenir Next For Intuit"/>
              <a:buNone/>
            </a:pPr>
            <a:r>
              <a:rPr lang="en-US" dirty="0"/>
              <a:t>Integration Alternatives</a:t>
            </a:r>
            <a:endParaRPr dirty="0"/>
          </a:p>
        </p:txBody>
      </p:sp>
    </p:spTree>
    <p:extLst>
      <p:ext uri="{BB962C8B-B14F-4D97-AF65-F5344CB8AC3E}">
        <p14:creationId xmlns:p14="http://schemas.microsoft.com/office/powerpoint/2010/main" val="3989757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a:t>Case Study</a:t>
            </a:r>
          </a:p>
          <a:p>
            <a:pPr marL="228600" indent="0"/>
            <a:r>
              <a:rPr lang="en-US" sz="1600" dirty="0"/>
              <a:t>Activities completed for three months</a:t>
            </a:r>
          </a:p>
          <a:p>
            <a:pPr marL="571500" indent="-342900">
              <a:spcBef>
                <a:spcPts val="600"/>
              </a:spcBef>
              <a:buFont typeface="Arial" panose="020B0604020202020204" pitchFamily="34" charset="0"/>
              <a:buChar char="•"/>
            </a:pPr>
            <a:r>
              <a:rPr lang="en-US" sz="1400" dirty="0"/>
              <a:t>Company Setup</a:t>
            </a:r>
          </a:p>
          <a:p>
            <a:pPr marL="571500" indent="-342900">
              <a:spcBef>
                <a:spcPts val="600"/>
              </a:spcBef>
              <a:buFont typeface="Arial" panose="020B0604020202020204" pitchFamily="34" charset="0"/>
              <a:buChar char="•"/>
            </a:pPr>
            <a:r>
              <a:rPr lang="en-US" sz="1400" dirty="0"/>
              <a:t>Detailed Startup Activities</a:t>
            </a:r>
          </a:p>
          <a:p>
            <a:pPr marL="571500" indent="-342900">
              <a:spcBef>
                <a:spcPts val="600"/>
              </a:spcBef>
              <a:buFont typeface="Arial" panose="020B0604020202020204" pitchFamily="34" charset="0"/>
              <a:buChar char="•"/>
            </a:pPr>
            <a:r>
              <a:rPr lang="en-US" sz="1400" dirty="0"/>
              <a:t>Invoices/Sales Receipts</a:t>
            </a:r>
          </a:p>
          <a:p>
            <a:pPr marL="571500" indent="-342900">
              <a:spcBef>
                <a:spcPts val="600"/>
              </a:spcBef>
              <a:buFont typeface="Arial" panose="020B0604020202020204" pitchFamily="34" charset="0"/>
              <a:buChar char="•"/>
            </a:pPr>
            <a:r>
              <a:rPr lang="en-US" sz="1400" dirty="0"/>
              <a:t>Bills/Checks</a:t>
            </a:r>
          </a:p>
          <a:p>
            <a:pPr marL="571500" indent="-342900">
              <a:spcBef>
                <a:spcPts val="600"/>
              </a:spcBef>
              <a:buFont typeface="Arial" panose="020B0604020202020204" pitchFamily="34" charset="0"/>
              <a:buChar char="•"/>
            </a:pPr>
            <a:r>
              <a:rPr lang="en-US" sz="1400" dirty="0"/>
              <a:t>Bank Reconciliation</a:t>
            </a:r>
          </a:p>
          <a:p>
            <a:pPr marL="571500" indent="-342900">
              <a:spcBef>
                <a:spcPts val="600"/>
              </a:spcBef>
              <a:buFont typeface="Arial" panose="020B0604020202020204" pitchFamily="34" charset="0"/>
              <a:buChar char="•"/>
            </a:pPr>
            <a:r>
              <a:rPr lang="en-US" sz="1400" dirty="0"/>
              <a:t>Reporting</a:t>
            </a:r>
          </a:p>
          <a:p>
            <a:pPr marL="571500" indent="-342900">
              <a:spcBef>
                <a:spcPts val="600"/>
              </a:spcBef>
              <a:buFont typeface="Arial" panose="020B0604020202020204" pitchFamily="34" charset="0"/>
              <a:buChar char="•"/>
            </a:pPr>
            <a:r>
              <a:rPr lang="en-US" sz="1400" dirty="0"/>
              <a:t>Sales  Tax Reporting</a:t>
            </a:r>
          </a:p>
          <a:p>
            <a:pPr marL="571500" indent="-342900">
              <a:spcBef>
                <a:spcPts val="600"/>
              </a:spcBef>
              <a:buFont typeface="Arial" panose="020B0604020202020204" pitchFamily="34" charset="0"/>
              <a:buChar char="•"/>
            </a:pPr>
            <a:r>
              <a:rPr lang="en-US" sz="1400" dirty="0"/>
              <a:t>Purchase Orders</a:t>
            </a:r>
          </a:p>
          <a:p>
            <a:pPr marL="571500" indent="-342900">
              <a:spcBef>
                <a:spcPts val="600"/>
              </a:spcBef>
              <a:buFont typeface="Arial" panose="020B0604020202020204" pitchFamily="34" charset="0"/>
              <a:buChar char="•"/>
            </a:pPr>
            <a:r>
              <a:rPr lang="en-US" sz="1400" dirty="0"/>
              <a:t>Line of Business Reporting</a:t>
            </a:r>
          </a:p>
          <a:p>
            <a:pPr marL="571500" indent="-342900">
              <a:spcBef>
                <a:spcPts val="600"/>
              </a:spcBef>
              <a:buFont typeface="Arial" panose="020B0604020202020204" pitchFamily="34" charset="0"/>
              <a:buChar char="•"/>
            </a:pPr>
            <a:r>
              <a:rPr lang="en-US" sz="1400" dirty="0"/>
              <a:t>Payroll Accounting</a:t>
            </a:r>
          </a:p>
          <a:p>
            <a:pPr marL="571500" indent="-342900">
              <a:spcBef>
                <a:spcPts val="600"/>
              </a:spcBef>
              <a:buFont typeface="Arial" panose="020B0604020202020204" pitchFamily="34" charset="0"/>
              <a:buChar char="•"/>
            </a:pPr>
            <a:r>
              <a:rPr lang="en-US" sz="1400" dirty="0"/>
              <a:t>Adjusting Entries</a:t>
            </a:r>
          </a:p>
          <a:p>
            <a:pPr marL="571500" indent="-342900">
              <a:spcBef>
                <a:spcPts val="600"/>
              </a:spcBef>
              <a:buFont typeface="Arial" panose="020B0604020202020204" pitchFamily="34" charset="0"/>
              <a:buChar char="•"/>
            </a:pPr>
            <a:r>
              <a:rPr lang="en-US" sz="1400" dirty="0"/>
              <a:t>Close the Books</a:t>
            </a:r>
          </a:p>
          <a:p>
            <a:pPr marL="228600" indent="0"/>
            <a:endParaRPr lang="en-US" sz="1600" dirty="0"/>
          </a:p>
        </p:txBody>
      </p:sp>
      <p:sp>
        <p:nvSpPr>
          <p:cNvPr id="5" name="Text Placeholder 4"/>
          <p:cNvSpPr>
            <a:spLocks noGrp="1"/>
          </p:cNvSpPr>
          <p:nvPr>
            <p:ph type="body" idx="2"/>
          </p:nvPr>
        </p:nvSpPr>
        <p:spPr>
          <a:xfrm>
            <a:off x="4251960" y="1562100"/>
            <a:ext cx="3657600" cy="4610100"/>
          </a:xfrm>
        </p:spPr>
        <p:txBody>
          <a:bodyPr/>
          <a:lstStyle/>
          <a:p>
            <a:pPr marL="228600" indent="0"/>
            <a:r>
              <a:rPr lang="en-US" dirty="0"/>
              <a:t>Modified Student Activity</a:t>
            </a:r>
          </a:p>
          <a:p>
            <a:pPr marL="228600" indent="0"/>
            <a:r>
              <a:rPr lang="en-US" sz="1600" dirty="0"/>
              <a:t>Activities completed for two months</a:t>
            </a:r>
          </a:p>
          <a:p>
            <a:pPr marL="571500" indent="-342900">
              <a:spcBef>
                <a:spcPts val="600"/>
              </a:spcBef>
              <a:buFont typeface="Arial" panose="020B0604020202020204" pitchFamily="34" charset="0"/>
              <a:buChar char="•"/>
            </a:pPr>
            <a:r>
              <a:rPr lang="en-US" sz="1400" dirty="0"/>
              <a:t>Company Setup</a:t>
            </a:r>
          </a:p>
          <a:p>
            <a:pPr marL="571500" indent="-342900">
              <a:spcBef>
                <a:spcPts val="600"/>
              </a:spcBef>
              <a:buFont typeface="Arial" panose="020B0604020202020204" pitchFamily="34" charset="0"/>
              <a:buChar char="•"/>
            </a:pPr>
            <a:r>
              <a:rPr lang="en-US" sz="1400" dirty="0"/>
              <a:t>Detailed Startup Activities</a:t>
            </a:r>
          </a:p>
          <a:p>
            <a:pPr marL="571500" indent="-342900">
              <a:spcBef>
                <a:spcPts val="600"/>
              </a:spcBef>
              <a:buFont typeface="Arial" panose="020B0604020202020204" pitchFamily="34" charset="0"/>
              <a:buChar char="•"/>
            </a:pPr>
            <a:r>
              <a:rPr lang="en-US" sz="1400" dirty="0"/>
              <a:t>Invoices/Sales Receipts</a:t>
            </a:r>
          </a:p>
          <a:p>
            <a:pPr marL="571500" indent="-342900">
              <a:spcBef>
                <a:spcPts val="600"/>
              </a:spcBef>
              <a:buFont typeface="Arial" panose="020B0604020202020204" pitchFamily="34" charset="0"/>
              <a:buChar char="•"/>
            </a:pPr>
            <a:r>
              <a:rPr lang="en-US" sz="1400" dirty="0"/>
              <a:t>Bills/Checks</a:t>
            </a:r>
          </a:p>
          <a:p>
            <a:pPr marL="571500" indent="-342900">
              <a:spcBef>
                <a:spcPts val="600"/>
              </a:spcBef>
              <a:buFont typeface="Arial" panose="020B0604020202020204" pitchFamily="34" charset="0"/>
              <a:buChar char="•"/>
            </a:pPr>
            <a:r>
              <a:rPr lang="en-US" sz="1400" dirty="0"/>
              <a:t>Bank Reconciliation</a:t>
            </a:r>
          </a:p>
          <a:p>
            <a:pPr marL="571500" indent="-342900">
              <a:spcBef>
                <a:spcPts val="600"/>
              </a:spcBef>
              <a:buFont typeface="Arial" panose="020B0604020202020204" pitchFamily="34" charset="0"/>
              <a:buChar char="•"/>
            </a:pPr>
            <a:r>
              <a:rPr lang="en-US" sz="1400" dirty="0"/>
              <a:t>Reporting</a:t>
            </a:r>
          </a:p>
          <a:p>
            <a:pPr marL="571500" indent="-342900">
              <a:spcBef>
                <a:spcPts val="600"/>
              </a:spcBef>
              <a:buFont typeface="Arial" panose="020B0604020202020204" pitchFamily="34" charset="0"/>
              <a:buChar char="•"/>
            </a:pPr>
            <a:r>
              <a:rPr lang="en-US" sz="1400" dirty="0"/>
              <a:t>Sales  Tax Reporting</a:t>
            </a:r>
          </a:p>
          <a:p>
            <a:pPr marL="571500" indent="-342900">
              <a:spcBef>
                <a:spcPts val="600"/>
              </a:spcBef>
              <a:buFont typeface="Arial" panose="020B0604020202020204" pitchFamily="34" charset="0"/>
              <a:buChar char="•"/>
            </a:pPr>
            <a:r>
              <a:rPr lang="en-US" sz="1400" dirty="0"/>
              <a:t>Purchase Orders</a:t>
            </a:r>
          </a:p>
          <a:p>
            <a:pPr marL="571500" indent="-342900">
              <a:spcBef>
                <a:spcPts val="600"/>
              </a:spcBef>
              <a:buFont typeface="Arial" panose="020B0604020202020204" pitchFamily="34" charset="0"/>
              <a:buChar char="•"/>
            </a:pPr>
            <a:r>
              <a:rPr lang="en-US" sz="1400" dirty="0"/>
              <a:t>Line of Business Reporting</a:t>
            </a:r>
          </a:p>
          <a:p>
            <a:pPr marL="571500" indent="-342900">
              <a:spcBef>
                <a:spcPts val="600"/>
              </a:spcBef>
              <a:buFont typeface="Arial" panose="020B0604020202020204" pitchFamily="34" charset="0"/>
              <a:buChar char="•"/>
            </a:pPr>
            <a:r>
              <a:rPr lang="en-US" sz="1400" dirty="0"/>
              <a:t>Payroll Accounting</a:t>
            </a:r>
          </a:p>
          <a:p>
            <a:pPr marL="571500" indent="-342900">
              <a:spcBef>
                <a:spcPts val="600"/>
              </a:spcBef>
              <a:buFont typeface="Arial" panose="020B0604020202020204" pitchFamily="34" charset="0"/>
              <a:buChar char="•"/>
            </a:pPr>
            <a:r>
              <a:rPr lang="en-US" sz="1400" dirty="0"/>
              <a:t>Adjusting Entries</a:t>
            </a:r>
          </a:p>
          <a:p>
            <a:pPr marL="571500" indent="-342900">
              <a:spcBef>
                <a:spcPts val="600"/>
              </a:spcBef>
              <a:buFont typeface="Arial" panose="020B0604020202020204" pitchFamily="34" charset="0"/>
              <a:buChar char="•"/>
            </a:pPr>
            <a:r>
              <a:rPr lang="en-US" sz="1400" dirty="0"/>
              <a:t>Close the Books</a:t>
            </a:r>
          </a:p>
        </p:txBody>
      </p:sp>
      <p:sp>
        <p:nvSpPr>
          <p:cNvPr id="6" name="Text Placeholder 5"/>
          <p:cNvSpPr>
            <a:spLocks noGrp="1"/>
          </p:cNvSpPr>
          <p:nvPr>
            <p:ph type="body" idx="3"/>
          </p:nvPr>
        </p:nvSpPr>
        <p:spPr/>
        <p:txBody>
          <a:bodyPr/>
          <a:lstStyle/>
          <a:p>
            <a:pPr marL="228600" indent="0"/>
            <a:r>
              <a:rPr lang="en-US" dirty="0"/>
              <a:t>Student Activity</a:t>
            </a:r>
          </a:p>
          <a:p>
            <a:pPr marL="228600" indent="0"/>
            <a:r>
              <a:rPr lang="en-US" sz="1600" dirty="0"/>
              <a:t>Activities completed for day and a month</a:t>
            </a:r>
          </a:p>
          <a:p>
            <a:pPr marL="571500" indent="-342900">
              <a:buFont typeface="Arial" panose="020B0604020202020204" pitchFamily="34" charset="0"/>
              <a:buChar char="•"/>
            </a:pPr>
            <a:r>
              <a:rPr lang="en-US" sz="1400" dirty="0"/>
              <a:t>Company Setup</a:t>
            </a:r>
          </a:p>
          <a:p>
            <a:pPr marL="571500" indent="-342900">
              <a:spcBef>
                <a:spcPts val="600"/>
              </a:spcBef>
              <a:buFont typeface="Arial" panose="020B0604020202020204" pitchFamily="34" charset="0"/>
              <a:buChar char="•"/>
            </a:pPr>
            <a:r>
              <a:rPr lang="en-US" sz="1400" dirty="0"/>
              <a:t>Invoices/Sales Receipts</a:t>
            </a:r>
          </a:p>
          <a:p>
            <a:pPr marL="571500" indent="-342900">
              <a:spcBef>
                <a:spcPts val="600"/>
              </a:spcBef>
              <a:buFont typeface="Arial" panose="020B0604020202020204" pitchFamily="34" charset="0"/>
              <a:buChar char="•"/>
            </a:pPr>
            <a:r>
              <a:rPr lang="en-US" sz="1400" dirty="0"/>
              <a:t>Bills/Checks</a:t>
            </a:r>
          </a:p>
          <a:p>
            <a:pPr marL="571500" indent="-342900">
              <a:spcBef>
                <a:spcPts val="600"/>
              </a:spcBef>
              <a:buFont typeface="Arial" panose="020B0604020202020204" pitchFamily="34" charset="0"/>
              <a:buChar char="•"/>
            </a:pPr>
            <a:r>
              <a:rPr lang="en-US" sz="1400" dirty="0"/>
              <a:t>Journal Entries</a:t>
            </a:r>
          </a:p>
          <a:p>
            <a:pPr marL="571500" indent="-342900">
              <a:spcBef>
                <a:spcPts val="600"/>
              </a:spcBef>
              <a:buFont typeface="Arial" panose="020B0604020202020204" pitchFamily="34" charset="0"/>
              <a:buChar char="•"/>
            </a:pPr>
            <a:r>
              <a:rPr lang="en-US" sz="1400" dirty="0"/>
              <a:t>Bank Reconciliation</a:t>
            </a:r>
          </a:p>
          <a:p>
            <a:pPr marL="571500" indent="-342900">
              <a:spcBef>
                <a:spcPts val="600"/>
              </a:spcBef>
              <a:buFont typeface="Arial" panose="020B0604020202020204" pitchFamily="34" charset="0"/>
              <a:buChar char="•"/>
            </a:pPr>
            <a:r>
              <a:rPr lang="en-US" sz="1400" dirty="0"/>
              <a:t>Reporting</a:t>
            </a:r>
          </a:p>
        </p:txBody>
      </p:sp>
      <p:sp>
        <p:nvSpPr>
          <p:cNvPr id="7" name="Text Placeholder 6"/>
          <p:cNvSpPr>
            <a:spLocks noGrp="1"/>
          </p:cNvSpPr>
          <p:nvPr>
            <p:ph type="body" idx="4"/>
          </p:nvPr>
        </p:nvSpPr>
        <p:spPr/>
        <p:txBody>
          <a:bodyPr/>
          <a:lstStyle/>
          <a:p>
            <a:r>
              <a:rPr lang="en-US" dirty="0"/>
              <a:t>Side by Side Comparison</a:t>
            </a:r>
          </a:p>
        </p:txBody>
      </p:sp>
      <p:sp>
        <p:nvSpPr>
          <p:cNvPr id="3" name="Title 2"/>
          <p:cNvSpPr>
            <a:spLocks noGrp="1"/>
          </p:cNvSpPr>
          <p:nvPr>
            <p:ph type="title"/>
          </p:nvPr>
        </p:nvSpPr>
        <p:spPr/>
        <p:txBody>
          <a:bodyPr/>
          <a:lstStyle/>
          <a:p>
            <a:r>
              <a:rPr lang="en-US" dirty="0"/>
              <a:t>Curriculum Content</a:t>
            </a:r>
          </a:p>
        </p:txBody>
      </p:sp>
    </p:spTree>
    <p:extLst>
      <p:ext uri="{BB962C8B-B14F-4D97-AF65-F5344CB8AC3E}">
        <p14:creationId xmlns:p14="http://schemas.microsoft.com/office/powerpoint/2010/main" val="2321013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6942709" y="1014368"/>
            <a:ext cx="4114800" cy="5327724"/>
          </a:xfrm>
          <a:prstGeom prst="rect">
            <a:avLst/>
          </a:prstGeom>
        </p:spPr>
      </p:pic>
      <p:sp>
        <p:nvSpPr>
          <p:cNvPr id="12" name="Text Placeholder 11"/>
          <p:cNvSpPr>
            <a:spLocks noGrp="1"/>
          </p:cNvSpPr>
          <p:nvPr>
            <p:ph type="body" idx="2"/>
          </p:nvPr>
        </p:nvSpPr>
        <p:spPr/>
        <p:txBody>
          <a:bodyPr/>
          <a:lstStyle/>
          <a:p>
            <a:pPr marL="227013" indent="1588"/>
            <a:r>
              <a:rPr lang="en-US" dirty="0"/>
              <a:t>Traditional income statement provides revenue and expenses by ledger account</a:t>
            </a:r>
          </a:p>
          <a:p>
            <a:pPr marL="227013" indent="1588"/>
            <a:r>
              <a:rPr lang="en-US" dirty="0"/>
              <a:t>Utilizing the Class Field in QuickBooks we are able to report Income Statement by Sales Channel</a:t>
            </a:r>
          </a:p>
          <a:p>
            <a:pPr marL="227013" indent="1588"/>
            <a:r>
              <a:rPr lang="en-US" dirty="0"/>
              <a:t>Income by Sales Channel provides greater insight into the business</a:t>
            </a:r>
          </a:p>
        </p:txBody>
      </p:sp>
      <p:sp>
        <p:nvSpPr>
          <p:cNvPr id="10" name="Title 9"/>
          <p:cNvSpPr>
            <a:spLocks noGrp="1"/>
          </p:cNvSpPr>
          <p:nvPr>
            <p:ph type="title"/>
          </p:nvPr>
        </p:nvSpPr>
        <p:spPr/>
        <p:txBody>
          <a:bodyPr/>
          <a:lstStyle/>
          <a:p>
            <a:r>
              <a:rPr lang="en-US" dirty="0"/>
              <a:t>Student Activity Income Statement</a:t>
            </a:r>
          </a:p>
        </p:txBody>
      </p:sp>
      <p:sp>
        <p:nvSpPr>
          <p:cNvPr id="13" name="Text Placeholder 12"/>
          <p:cNvSpPr>
            <a:spLocks noGrp="1"/>
          </p:cNvSpPr>
          <p:nvPr>
            <p:ph type="body" idx="3"/>
          </p:nvPr>
        </p:nvSpPr>
        <p:spPr/>
        <p:txBody>
          <a:bodyPr/>
          <a:lstStyle/>
          <a:p>
            <a:r>
              <a:rPr lang="en-US" dirty="0"/>
              <a:t>Traditional v. Sales Channel Reporting</a:t>
            </a:r>
          </a:p>
        </p:txBody>
      </p:sp>
      <p:pic>
        <p:nvPicPr>
          <p:cNvPr id="9" name="Picture 8"/>
          <p:cNvPicPr>
            <a:picLocks noChangeAspect="1"/>
          </p:cNvPicPr>
          <p:nvPr/>
        </p:nvPicPr>
        <p:blipFill>
          <a:blip r:embed="rId3"/>
          <a:stretch>
            <a:fillRect/>
          </a:stretch>
        </p:blipFill>
        <p:spPr>
          <a:xfrm>
            <a:off x="6942709" y="1014368"/>
            <a:ext cx="4114800" cy="5327719"/>
          </a:xfrm>
          <a:prstGeom prst="rect">
            <a:avLst/>
          </a:prstGeom>
        </p:spPr>
      </p:pic>
    </p:spTree>
    <p:extLst>
      <p:ext uri="{BB962C8B-B14F-4D97-AF65-F5344CB8AC3E}">
        <p14:creationId xmlns:p14="http://schemas.microsoft.com/office/powerpoint/2010/main" val="38525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7C5"/>
        </a:solidFill>
        <a:effectLst/>
      </p:bgPr>
    </p:bg>
    <p:spTree>
      <p:nvGrpSpPr>
        <p:cNvPr id="1" name="Shape 2381"/>
        <p:cNvGrpSpPr/>
        <p:nvPr/>
      </p:nvGrpSpPr>
      <p:grpSpPr>
        <a:xfrm>
          <a:off x="0" y="0"/>
          <a:ext cx="0" cy="0"/>
          <a:chOff x="0" y="0"/>
          <a:chExt cx="0" cy="0"/>
        </a:xfrm>
      </p:grpSpPr>
      <p:sp>
        <p:nvSpPr>
          <p:cNvPr id="2382" name="Google Shape;2382;p45"/>
          <p:cNvSpPr txBox="1">
            <a:spLocks noGrp="1"/>
          </p:cNvSpPr>
          <p:nvPr>
            <p:ph type="title"/>
          </p:nvPr>
        </p:nvSpPr>
        <p:spPr>
          <a:xfrm>
            <a:off x="506253" y="2746962"/>
            <a:ext cx="10977029" cy="1355144"/>
          </a:xfrm>
          <a:prstGeom prst="rect">
            <a:avLst/>
          </a:prstGeom>
          <a:noFill/>
          <a:ln>
            <a:noFill/>
          </a:ln>
        </p:spPr>
        <p:txBody>
          <a:bodyPr spcFirstLastPara="1" wrap="square" lIns="91400" tIns="45700" rIns="91400" bIns="45700" anchor="ctr" anchorCtr="0">
            <a:noAutofit/>
          </a:bodyPr>
          <a:lstStyle/>
          <a:p>
            <a:pPr marL="0" lvl="0" indent="0" algn="l" rtl="0">
              <a:lnSpc>
                <a:spcPct val="90000"/>
              </a:lnSpc>
              <a:spcBef>
                <a:spcPts val="0"/>
              </a:spcBef>
              <a:spcAft>
                <a:spcPts val="0"/>
              </a:spcAft>
              <a:buClr>
                <a:schemeClr val="lt1"/>
              </a:buClr>
              <a:buSzPts val="6000"/>
              <a:buFont typeface="Avenir Next For Intuit"/>
              <a:buNone/>
            </a:pPr>
            <a:r>
              <a:rPr lang="en-US" dirty="0"/>
              <a:t>Progress and Next Steps</a:t>
            </a:r>
            <a:endParaRPr dirty="0"/>
          </a:p>
        </p:txBody>
      </p:sp>
    </p:spTree>
    <p:extLst>
      <p:ext uri="{BB962C8B-B14F-4D97-AF65-F5344CB8AC3E}">
        <p14:creationId xmlns:p14="http://schemas.microsoft.com/office/powerpoint/2010/main" val="2531973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52"/>
        <p:cNvGrpSpPr/>
        <p:nvPr/>
      </p:nvGrpSpPr>
      <p:grpSpPr>
        <a:xfrm>
          <a:off x="0" y="0"/>
          <a:ext cx="0" cy="0"/>
          <a:chOff x="0" y="0"/>
          <a:chExt cx="0" cy="0"/>
        </a:xfrm>
      </p:grpSpPr>
      <p:sp>
        <p:nvSpPr>
          <p:cNvPr id="2" name="Rectangle 1">
            <a:extLst>
              <a:ext uri="{FF2B5EF4-FFF2-40B4-BE49-F238E27FC236}">
                <a16:creationId xmlns:a16="http://schemas.microsoft.com/office/drawing/2014/main" id="{994697FF-E66A-403B-A702-73809F1D0CDD}"/>
              </a:ext>
            </a:extLst>
          </p:cNvPr>
          <p:cNvSpPr/>
          <p:nvPr/>
        </p:nvSpPr>
        <p:spPr>
          <a:xfrm>
            <a:off x="7868823" y="1259173"/>
            <a:ext cx="3847783" cy="49449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3" name="Google Shape;2553;p70"/>
          <p:cNvGrpSpPr/>
          <p:nvPr/>
        </p:nvGrpSpPr>
        <p:grpSpPr>
          <a:xfrm>
            <a:off x="631046" y="1897425"/>
            <a:ext cx="11045490" cy="409410"/>
            <a:chOff x="631046" y="2246664"/>
            <a:chExt cx="11045490" cy="409410"/>
          </a:xfrm>
        </p:grpSpPr>
        <p:sp>
          <p:nvSpPr>
            <p:cNvPr id="2554" name="Google Shape;2554;p70"/>
            <p:cNvSpPr/>
            <p:nvPr/>
          </p:nvSpPr>
          <p:spPr>
            <a:xfrm>
              <a:off x="631046" y="2246664"/>
              <a:ext cx="1810638" cy="409410"/>
            </a:xfrm>
            <a:prstGeom prst="rect">
              <a:avLst/>
            </a:prstGeom>
            <a:solidFill>
              <a:srgbClr val="008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venir Next For Intuit"/>
                <a:buNone/>
              </a:pPr>
              <a:r>
                <a:rPr lang="en-US" b="1" dirty="0">
                  <a:solidFill>
                    <a:schemeClr val="lt1"/>
                  </a:solidFill>
                  <a:latin typeface="Avenir Next For Intuit"/>
                  <a:ea typeface="Avenir Next For Intuit"/>
                  <a:cs typeface="Avenir Next For Intuit"/>
                  <a:sym typeface="Avenir Next For Intuit"/>
                </a:rPr>
                <a:t>Nov</a:t>
              </a:r>
              <a:r>
                <a:rPr lang="en-US" sz="1400" b="1" i="0" u="none" strike="noStrike" cap="none" dirty="0">
                  <a:solidFill>
                    <a:schemeClr val="lt1"/>
                  </a:solidFill>
                  <a:latin typeface="Avenir Next For Intuit"/>
                  <a:ea typeface="Avenir Next For Intuit"/>
                  <a:cs typeface="Avenir Next For Intuit"/>
                  <a:sym typeface="Avenir Next For Intuit"/>
                </a:rPr>
                <a:t> 2018</a:t>
              </a:r>
              <a:endParaRPr dirty="0"/>
            </a:p>
          </p:txBody>
        </p:sp>
        <p:sp>
          <p:nvSpPr>
            <p:cNvPr id="2555" name="Google Shape;2555;p70"/>
            <p:cNvSpPr/>
            <p:nvPr/>
          </p:nvSpPr>
          <p:spPr>
            <a:xfrm>
              <a:off x="9681969" y="2246664"/>
              <a:ext cx="1994567" cy="409410"/>
            </a:xfrm>
            <a:custGeom>
              <a:avLst/>
              <a:gdLst/>
              <a:ahLst/>
              <a:cxnLst/>
              <a:rect l="l" t="t" r="r" b="b"/>
              <a:pathLst>
                <a:path w="2194024" h="877609" extrusionOk="0">
                  <a:moveTo>
                    <a:pt x="0" y="0"/>
                  </a:moveTo>
                  <a:lnTo>
                    <a:pt x="1755220" y="0"/>
                  </a:lnTo>
                  <a:lnTo>
                    <a:pt x="2194024" y="438805"/>
                  </a:lnTo>
                  <a:lnTo>
                    <a:pt x="1755220" y="877609"/>
                  </a:lnTo>
                  <a:lnTo>
                    <a:pt x="0" y="877609"/>
                  </a:lnTo>
                  <a:lnTo>
                    <a:pt x="0" y="0"/>
                  </a:lnTo>
                  <a:close/>
                </a:path>
              </a:pathLst>
            </a:custGeom>
            <a:solidFill>
              <a:srgbClr val="00A9EC"/>
            </a:solidFill>
            <a:ln>
              <a:noFill/>
            </a:ln>
          </p:spPr>
          <p:txBody>
            <a:bodyPr spcFirstLastPara="1" wrap="square" lIns="138675" tIns="69325" rIns="254050" bIns="69325" anchor="ctr" anchorCtr="0">
              <a:noAutofit/>
            </a:bodyPr>
            <a:lstStyle/>
            <a:p>
              <a:pPr marL="0" marR="0" lvl="0" indent="0" algn="ctr" rtl="0">
                <a:lnSpc>
                  <a:spcPct val="100000"/>
                </a:lnSpc>
                <a:spcBef>
                  <a:spcPts val="0"/>
                </a:spcBef>
                <a:spcAft>
                  <a:spcPts val="0"/>
                </a:spcAft>
                <a:buClr>
                  <a:schemeClr val="lt1"/>
                </a:buClr>
                <a:buSzPts val="1400"/>
                <a:buFont typeface="Avenir Next For Intuit"/>
                <a:buNone/>
              </a:pPr>
              <a:r>
                <a:rPr lang="en-US" sz="1400" b="1" i="0" u="none" strike="noStrike" cap="none" dirty="0">
                  <a:solidFill>
                    <a:schemeClr val="lt1"/>
                  </a:solidFill>
                  <a:latin typeface="Avenir Next For Intuit"/>
                  <a:ea typeface="Avenir Next For Intuit"/>
                  <a:cs typeface="Avenir Next For Intuit"/>
                  <a:sym typeface="Avenir Next For Intuit"/>
                </a:rPr>
                <a:t>SEPT 21 – MAY 22</a:t>
              </a:r>
              <a:endParaRPr dirty="0"/>
            </a:p>
          </p:txBody>
        </p:sp>
        <p:sp>
          <p:nvSpPr>
            <p:cNvPr id="2556" name="Google Shape;2556;p70"/>
            <p:cNvSpPr/>
            <p:nvPr/>
          </p:nvSpPr>
          <p:spPr>
            <a:xfrm>
              <a:off x="2441231" y="2246664"/>
              <a:ext cx="1810638" cy="409410"/>
            </a:xfrm>
            <a:prstGeom prst="rect">
              <a:avLst/>
            </a:prstGeom>
            <a:solidFill>
              <a:srgbClr val="00A9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venir Next For Intuit"/>
                <a:buNone/>
              </a:pPr>
              <a:r>
                <a:rPr lang="en-US" sz="1400" b="1" i="0" u="none" strike="noStrike" cap="none" dirty="0">
                  <a:solidFill>
                    <a:schemeClr val="lt1"/>
                  </a:solidFill>
                  <a:latin typeface="Avenir Next For Intuit"/>
                  <a:ea typeface="Avenir Next For Intuit"/>
                  <a:cs typeface="Avenir Next For Intuit"/>
                  <a:sym typeface="Avenir Next For Intuit"/>
                </a:rPr>
                <a:t>JAN 2019</a:t>
              </a:r>
              <a:endParaRPr dirty="0"/>
            </a:p>
          </p:txBody>
        </p:sp>
        <p:sp>
          <p:nvSpPr>
            <p:cNvPr id="2557" name="Google Shape;2557;p70"/>
            <p:cNvSpPr/>
            <p:nvPr/>
          </p:nvSpPr>
          <p:spPr>
            <a:xfrm>
              <a:off x="4251416" y="2246664"/>
              <a:ext cx="1810638" cy="409410"/>
            </a:xfrm>
            <a:prstGeom prst="rect">
              <a:avLst/>
            </a:prstGeom>
            <a:solidFill>
              <a:srgbClr val="008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venir Next For Intuit"/>
                <a:buNone/>
              </a:pPr>
              <a:r>
                <a:rPr lang="en-US" sz="1400" b="1" i="0" u="none" strike="noStrike" cap="none" dirty="0">
                  <a:solidFill>
                    <a:schemeClr val="lt1"/>
                  </a:solidFill>
                  <a:latin typeface="Avenir Next For Intuit"/>
                  <a:ea typeface="Avenir Next For Intuit"/>
                  <a:cs typeface="Avenir Next For Intuit"/>
                  <a:sym typeface="Avenir Next For Intuit"/>
                </a:rPr>
                <a:t>SEPT 2019</a:t>
              </a:r>
              <a:endParaRPr dirty="0"/>
            </a:p>
          </p:txBody>
        </p:sp>
        <p:sp>
          <p:nvSpPr>
            <p:cNvPr id="2558" name="Google Shape;2558;p70"/>
            <p:cNvSpPr/>
            <p:nvPr/>
          </p:nvSpPr>
          <p:spPr>
            <a:xfrm>
              <a:off x="6061601" y="2246664"/>
              <a:ext cx="1810638" cy="409410"/>
            </a:xfrm>
            <a:prstGeom prst="rect">
              <a:avLst/>
            </a:prstGeom>
            <a:solidFill>
              <a:srgbClr val="00A9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venir Next For Intuit"/>
                <a:buNone/>
              </a:pPr>
              <a:r>
                <a:rPr lang="en-US" sz="1400" b="1" i="0" u="none" strike="noStrike" cap="none" dirty="0">
                  <a:solidFill>
                    <a:schemeClr val="lt1"/>
                  </a:solidFill>
                  <a:latin typeface="Avenir Next For Intuit"/>
                  <a:ea typeface="Avenir Next For Intuit"/>
                  <a:cs typeface="Avenir Next For Intuit"/>
                  <a:sym typeface="Avenir Next For Intuit"/>
                </a:rPr>
                <a:t>JAN – FEB 2021</a:t>
              </a:r>
              <a:endParaRPr dirty="0"/>
            </a:p>
          </p:txBody>
        </p:sp>
        <p:sp>
          <p:nvSpPr>
            <p:cNvPr id="2559" name="Google Shape;2559;p70"/>
            <p:cNvSpPr/>
            <p:nvPr/>
          </p:nvSpPr>
          <p:spPr>
            <a:xfrm>
              <a:off x="7871786" y="2246664"/>
              <a:ext cx="1810638" cy="409410"/>
            </a:xfrm>
            <a:prstGeom prst="rect">
              <a:avLst/>
            </a:prstGeom>
            <a:solidFill>
              <a:srgbClr val="008C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venir Next For Intuit"/>
                <a:buNone/>
              </a:pPr>
              <a:r>
                <a:rPr lang="en-US" sz="1400" b="1" i="0" u="none" strike="noStrike" cap="none" dirty="0">
                  <a:solidFill>
                    <a:schemeClr val="lt1"/>
                  </a:solidFill>
                  <a:latin typeface="Avenir Next For Intuit"/>
                  <a:ea typeface="Avenir Next For Intuit"/>
                  <a:cs typeface="Avenir Next For Intuit"/>
                  <a:sym typeface="Avenir Next For Intuit"/>
                </a:rPr>
                <a:t>APR - MAY 2021</a:t>
              </a:r>
              <a:endParaRPr dirty="0"/>
            </a:p>
          </p:txBody>
        </p:sp>
      </p:grpSp>
      <p:sp>
        <p:nvSpPr>
          <p:cNvPr id="2561" name="Google Shape;2561;p70"/>
          <p:cNvSpPr txBox="1"/>
          <p:nvPr/>
        </p:nvSpPr>
        <p:spPr>
          <a:xfrm>
            <a:off x="992106" y="2533332"/>
            <a:ext cx="1414305" cy="98634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venir Next For Intuit"/>
              <a:buNone/>
            </a:pPr>
            <a:r>
              <a:rPr lang="en-US" sz="1200" b="0" i="0" u="none" strike="noStrike" cap="none" dirty="0">
                <a:solidFill>
                  <a:srgbClr val="000000"/>
                </a:solidFill>
                <a:latin typeface="Avenir Next For Intuit"/>
                <a:ea typeface="Avenir Next For Intuit"/>
                <a:cs typeface="Avenir Next For Intuit"/>
                <a:sym typeface="Avenir Next For Intuit"/>
              </a:rPr>
              <a:t>Pilot QBO with Accounting II students using Sushi Coma Student Activity</a:t>
            </a:r>
            <a:endParaRPr dirty="0"/>
          </a:p>
        </p:txBody>
      </p:sp>
      <p:cxnSp>
        <p:nvCxnSpPr>
          <p:cNvPr id="2563" name="Google Shape;2563;p70"/>
          <p:cNvCxnSpPr/>
          <p:nvPr/>
        </p:nvCxnSpPr>
        <p:spPr>
          <a:xfrm rot="10800000">
            <a:off x="9853520" y="2231423"/>
            <a:ext cx="13" cy="822987"/>
          </a:xfrm>
          <a:prstGeom prst="straightConnector1">
            <a:avLst/>
          </a:prstGeom>
          <a:noFill/>
          <a:ln w="19050" cap="flat" cmpd="sng">
            <a:solidFill>
              <a:srgbClr val="C7CAD0"/>
            </a:solidFill>
            <a:prstDash val="solid"/>
            <a:round/>
            <a:headEnd type="none" w="sm" len="sm"/>
            <a:tailEnd type="oval" w="lg" len="lg"/>
          </a:ln>
        </p:spPr>
      </p:cxnSp>
      <p:sp>
        <p:nvSpPr>
          <p:cNvPr id="2565" name="Google Shape;2565;p70"/>
          <p:cNvSpPr/>
          <p:nvPr/>
        </p:nvSpPr>
        <p:spPr>
          <a:xfrm>
            <a:off x="9853517" y="3015082"/>
            <a:ext cx="162708" cy="723407"/>
          </a:xfrm>
          <a:custGeom>
            <a:avLst/>
            <a:gdLst/>
            <a:ahLst/>
            <a:cxnLst/>
            <a:rect l="l" t="t" r="r" b="b"/>
            <a:pathLst>
              <a:path w="371475" h="647700" extrusionOk="0">
                <a:moveTo>
                  <a:pt x="371475" y="647700"/>
                </a:moveTo>
                <a:lnTo>
                  <a:pt x="0" y="644525"/>
                </a:lnTo>
                <a:lnTo>
                  <a:pt x="0" y="0"/>
                </a:lnTo>
                <a:lnTo>
                  <a:pt x="361950" y="0"/>
                </a:lnTo>
              </a:path>
            </a:pathLst>
          </a:custGeom>
          <a:noFill/>
          <a:ln w="19050" cap="flat" cmpd="sng">
            <a:solidFill>
              <a:srgbClr val="C7CAD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dk1"/>
              </a:solidFill>
              <a:latin typeface="Avenir Next For Intuit"/>
              <a:ea typeface="Avenir Next For Intuit"/>
              <a:cs typeface="Avenir Next For Intuit"/>
              <a:sym typeface="Avenir Next For Intuit"/>
            </a:endParaRPr>
          </a:p>
        </p:txBody>
      </p:sp>
      <p:sp>
        <p:nvSpPr>
          <p:cNvPr id="2567" name="Google Shape;2567;p70"/>
          <p:cNvSpPr txBox="1"/>
          <p:nvPr/>
        </p:nvSpPr>
        <p:spPr>
          <a:xfrm>
            <a:off x="2770779" y="2589379"/>
            <a:ext cx="1414305" cy="8229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venir Next For Intuit"/>
              <a:buNone/>
            </a:pPr>
            <a:r>
              <a:rPr lang="en-US" sz="1200" b="0" i="0" u="none" strike="noStrike" cap="none" dirty="0">
                <a:solidFill>
                  <a:srgbClr val="000000"/>
                </a:solidFill>
                <a:latin typeface="Avenir Next For Intuit"/>
                <a:ea typeface="Avenir Next For Intuit"/>
                <a:cs typeface="Avenir Next For Intuit"/>
                <a:sym typeface="Avenir Next For Intuit"/>
              </a:rPr>
              <a:t>District Accounting PLC </a:t>
            </a:r>
          </a:p>
          <a:p>
            <a:pPr marL="0" marR="0" lvl="0" indent="0" algn="l" rtl="0">
              <a:lnSpc>
                <a:spcPct val="100000"/>
              </a:lnSpc>
              <a:spcBef>
                <a:spcPts val="0"/>
              </a:spcBef>
              <a:spcAft>
                <a:spcPts val="0"/>
              </a:spcAft>
              <a:buClr>
                <a:srgbClr val="000000"/>
              </a:buClr>
              <a:buSzPts val="1200"/>
              <a:buFont typeface="Avenir Next For Intuit"/>
              <a:buNone/>
            </a:pPr>
            <a:r>
              <a:rPr lang="en-US" sz="1200" dirty="0">
                <a:latin typeface="Avenir Next For Intuit"/>
                <a:sym typeface="Avenir Next For Intuit"/>
              </a:rPr>
              <a:t>Approves use of QBO  </a:t>
            </a:r>
            <a:endParaRPr dirty="0"/>
          </a:p>
        </p:txBody>
      </p:sp>
      <p:sp>
        <p:nvSpPr>
          <p:cNvPr id="2569" name="Google Shape;2569;p70"/>
          <p:cNvSpPr txBox="1"/>
          <p:nvPr/>
        </p:nvSpPr>
        <p:spPr>
          <a:xfrm>
            <a:off x="4595334" y="2484448"/>
            <a:ext cx="1414305" cy="10042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venir Next For Intuit"/>
              <a:buNone/>
            </a:pPr>
            <a:r>
              <a:rPr lang="en-US" sz="1200" b="0" i="0" u="none" strike="noStrike" cap="none" dirty="0">
                <a:solidFill>
                  <a:srgbClr val="000000"/>
                </a:solidFill>
                <a:latin typeface="Avenir Next For Intuit"/>
                <a:ea typeface="Avenir Next For Intuit"/>
                <a:cs typeface="Avenir Next For Intuit"/>
                <a:sym typeface="Avenir Next For Intuit"/>
              </a:rPr>
              <a:t>Accounting II students pilot Modified Sushi Coma Student Activity 1.0</a:t>
            </a:r>
            <a:endParaRPr dirty="0"/>
          </a:p>
        </p:txBody>
      </p:sp>
      <p:sp>
        <p:nvSpPr>
          <p:cNvPr id="2571" name="Google Shape;2571;p70"/>
          <p:cNvSpPr txBox="1"/>
          <p:nvPr/>
        </p:nvSpPr>
        <p:spPr>
          <a:xfrm>
            <a:off x="6454518" y="3519674"/>
            <a:ext cx="1414305"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venir Next For Intuit"/>
              <a:buNone/>
            </a:pPr>
            <a:r>
              <a:rPr lang="en-US" sz="1200" b="0" i="0" u="none" strike="noStrike" cap="none" dirty="0">
                <a:solidFill>
                  <a:srgbClr val="000000"/>
                </a:solidFill>
                <a:latin typeface="Avenir Next For Intuit"/>
                <a:ea typeface="Avenir Next For Intuit"/>
                <a:cs typeface="Avenir Next For Intuit"/>
                <a:sym typeface="Avenir Next For Intuit"/>
              </a:rPr>
              <a:t>Certification testing February</a:t>
            </a:r>
            <a:endParaRPr dirty="0"/>
          </a:p>
        </p:txBody>
      </p:sp>
      <p:sp>
        <p:nvSpPr>
          <p:cNvPr id="2572" name="Google Shape;2572;p70"/>
          <p:cNvSpPr txBox="1"/>
          <p:nvPr/>
        </p:nvSpPr>
        <p:spPr>
          <a:xfrm>
            <a:off x="6454518" y="2484449"/>
            <a:ext cx="1414305" cy="100424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venir Next For Intuit"/>
              <a:buNone/>
            </a:pPr>
            <a:r>
              <a:rPr lang="en-US" sz="1200" b="0" i="0" u="none" strike="noStrike" cap="none" dirty="0">
                <a:solidFill>
                  <a:srgbClr val="000000"/>
                </a:solidFill>
                <a:latin typeface="Avenir Next For Intuit"/>
                <a:ea typeface="Avenir Next For Intuit"/>
                <a:cs typeface="Avenir Next For Intuit"/>
                <a:sym typeface="Avenir Next For Intuit"/>
              </a:rPr>
              <a:t>Accounting II students pilot Modified Sushi Coma Student Activity 2.0</a:t>
            </a:r>
            <a:endParaRPr dirty="0"/>
          </a:p>
        </p:txBody>
      </p:sp>
      <p:sp>
        <p:nvSpPr>
          <p:cNvPr id="2574" name="Google Shape;2574;p70"/>
          <p:cNvSpPr txBox="1"/>
          <p:nvPr/>
        </p:nvSpPr>
        <p:spPr>
          <a:xfrm>
            <a:off x="10030650" y="3519674"/>
            <a:ext cx="1414305" cy="7114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94A4E"/>
              </a:buClr>
              <a:buSzPts val="1200"/>
              <a:buFont typeface="Avenir Next For Intuit"/>
              <a:buNone/>
            </a:pPr>
            <a:r>
              <a:rPr lang="en-US" sz="1200" dirty="0">
                <a:solidFill>
                  <a:srgbClr val="494A4E"/>
                </a:solidFill>
                <a:latin typeface="Avenir Next For Intuit"/>
                <a:sym typeface="Avenir Next For Intuit"/>
              </a:rPr>
              <a:t>Certification testing April - May</a:t>
            </a:r>
            <a:endParaRPr dirty="0"/>
          </a:p>
        </p:txBody>
      </p:sp>
      <p:sp>
        <p:nvSpPr>
          <p:cNvPr id="2575" name="Google Shape;2575;p70"/>
          <p:cNvSpPr txBox="1"/>
          <p:nvPr/>
        </p:nvSpPr>
        <p:spPr>
          <a:xfrm>
            <a:off x="10030650" y="2430126"/>
            <a:ext cx="1414305" cy="839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94A4E"/>
              </a:buClr>
              <a:buSzPts val="1200"/>
              <a:buFont typeface="Avenir Next For Intuit"/>
              <a:buNone/>
            </a:pPr>
            <a:r>
              <a:rPr lang="en-US" sz="1200" b="0" i="0" u="none" strike="noStrike" cap="none" dirty="0">
                <a:solidFill>
                  <a:srgbClr val="494A4E"/>
                </a:solidFill>
                <a:latin typeface="Avenir Next For Intuit"/>
                <a:ea typeface="Avenir Next For Intuit"/>
                <a:cs typeface="Avenir Next For Intuit"/>
                <a:sym typeface="Avenir Next For Intuit"/>
              </a:rPr>
              <a:t>Accounting I students pilot Sushi Coma Case Study</a:t>
            </a:r>
            <a:endParaRPr dirty="0"/>
          </a:p>
        </p:txBody>
      </p:sp>
      <p:cxnSp>
        <p:nvCxnSpPr>
          <p:cNvPr id="2578" name="Google Shape;2578;p70"/>
          <p:cNvCxnSpPr/>
          <p:nvPr/>
        </p:nvCxnSpPr>
        <p:spPr>
          <a:xfrm rot="10800000">
            <a:off x="6250833" y="2241255"/>
            <a:ext cx="13" cy="822987"/>
          </a:xfrm>
          <a:prstGeom prst="straightConnector1">
            <a:avLst/>
          </a:prstGeom>
          <a:noFill/>
          <a:ln w="19050" cap="flat" cmpd="sng">
            <a:solidFill>
              <a:srgbClr val="C7CAD0"/>
            </a:solidFill>
            <a:prstDash val="solid"/>
            <a:round/>
            <a:headEnd type="none" w="sm" len="sm"/>
            <a:tailEnd type="oval" w="lg" len="lg"/>
          </a:ln>
        </p:spPr>
      </p:cxnSp>
      <p:sp>
        <p:nvSpPr>
          <p:cNvPr id="2580" name="Google Shape;2580;p70"/>
          <p:cNvSpPr/>
          <p:nvPr/>
        </p:nvSpPr>
        <p:spPr>
          <a:xfrm>
            <a:off x="6250830" y="3015082"/>
            <a:ext cx="162708" cy="723407"/>
          </a:xfrm>
          <a:custGeom>
            <a:avLst/>
            <a:gdLst/>
            <a:ahLst/>
            <a:cxnLst/>
            <a:rect l="l" t="t" r="r" b="b"/>
            <a:pathLst>
              <a:path w="371475" h="647700" extrusionOk="0">
                <a:moveTo>
                  <a:pt x="371475" y="647700"/>
                </a:moveTo>
                <a:lnTo>
                  <a:pt x="0" y="644525"/>
                </a:lnTo>
                <a:lnTo>
                  <a:pt x="0" y="0"/>
                </a:lnTo>
                <a:lnTo>
                  <a:pt x="361950" y="0"/>
                </a:lnTo>
              </a:path>
            </a:pathLst>
          </a:custGeom>
          <a:noFill/>
          <a:ln w="19050" cap="flat" cmpd="sng">
            <a:solidFill>
              <a:srgbClr val="C7CAD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dk1"/>
              </a:solidFill>
              <a:latin typeface="Avenir Next For Intuit"/>
              <a:ea typeface="Avenir Next For Intuit"/>
              <a:cs typeface="Avenir Next For Intuit"/>
              <a:sym typeface="Avenir Next For Intuit"/>
            </a:endParaRPr>
          </a:p>
        </p:txBody>
      </p:sp>
      <p:cxnSp>
        <p:nvCxnSpPr>
          <p:cNvPr id="2582" name="Google Shape;2582;p70"/>
          <p:cNvCxnSpPr/>
          <p:nvPr/>
        </p:nvCxnSpPr>
        <p:spPr>
          <a:xfrm rot="10800000">
            <a:off x="4443081" y="2192095"/>
            <a:ext cx="13" cy="822987"/>
          </a:xfrm>
          <a:prstGeom prst="straightConnector1">
            <a:avLst/>
          </a:prstGeom>
          <a:noFill/>
          <a:ln w="19050" cap="flat" cmpd="sng">
            <a:solidFill>
              <a:srgbClr val="C7CAD0"/>
            </a:solidFill>
            <a:prstDash val="solid"/>
            <a:round/>
            <a:headEnd type="none" w="sm" len="sm"/>
            <a:tailEnd type="oval" w="lg" len="lg"/>
          </a:ln>
        </p:spPr>
      </p:cxnSp>
      <p:sp>
        <p:nvSpPr>
          <p:cNvPr id="2584" name="Google Shape;2584;p70"/>
          <p:cNvSpPr/>
          <p:nvPr/>
        </p:nvSpPr>
        <p:spPr>
          <a:xfrm>
            <a:off x="4441499" y="2310545"/>
            <a:ext cx="162708" cy="723407"/>
          </a:xfrm>
          <a:custGeom>
            <a:avLst/>
            <a:gdLst/>
            <a:ahLst/>
            <a:cxnLst/>
            <a:rect l="l" t="t" r="r" b="b"/>
            <a:pathLst>
              <a:path w="371475" h="647700" extrusionOk="0">
                <a:moveTo>
                  <a:pt x="371475" y="647700"/>
                </a:moveTo>
                <a:lnTo>
                  <a:pt x="0" y="644525"/>
                </a:lnTo>
                <a:lnTo>
                  <a:pt x="0" y="0"/>
                </a:lnTo>
                <a:lnTo>
                  <a:pt x="361950" y="0"/>
                </a:lnTo>
              </a:path>
            </a:pathLst>
          </a:custGeom>
          <a:noFill/>
          <a:ln w="19050" cap="flat" cmpd="sng">
            <a:solidFill>
              <a:srgbClr val="C7CAD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dk1"/>
              </a:solidFill>
              <a:latin typeface="Avenir Next For Intuit"/>
              <a:ea typeface="Avenir Next For Intuit"/>
              <a:cs typeface="Avenir Next For Intuit"/>
              <a:sym typeface="Avenir Next For Intuit"/>
            </a:endParaRPr>
          </a:p>
        </p:txBody>
      </p:sp>
      <p:cxnSp>
        <p:nvCxnSpPr>
          <p:cNvPr id="2586" name="Google Shape;2586;p70"/>
          <p:cNvCxnSpPr/>
          <p:nvPr/>
        </p:nvCxnSpPr>
        <p:spPr>
          <a:xfrm rot="10800000">
            <a:off x="816014" y="2192095"/>
            <a:ext cx="13" cy="822987"/>
          </a:xfrm>
          <a:prstGeom prst="straightConnector1">
            <a:avLst/>
          </a:prstGeom>
          <a:noFill/>
          <a:ln w="19050" cap="flat" cmpd="sng">
            <a:solidFill>
              <a:srgbClr val="C7CAD0"/>
            </a:solidFill>
            <a:prstDash val="solid"/>
            <a:round/>
            <a:headEnd type="none" w="sm" len="sm"/>
            <a:tailEnd type="oval" w="lg" len="lg"/>
          </a:ln>
        </p:spPr>
      </p:cxnSp>
      <p:sp>
        <p:nvSpPr>
          <p:cNvPr id="2588" name="Google Shape;2588;p70"/>
          <p:cNvSpPr/>
          <p:nvPr/>
        </p:nvSpPr>
        <p:spPr>
          <a:xfrm>
            <a:off x="816011" y="2310549"/>
            <a:ext cx="162708" cy="723407"/>
          </a:xfrm>
          <a:custGeom>
            <a:avLst/>
            <a:gdLst/>
            <a:ahLst/>
            <a:cxnLst/>
            <a:rect l="l" t="t" r="r" b="b"/>
            <a:pathLst>
              <a:path w="371475" h="647700" extrusionOk="0">
                <a:moveTo>
                  <a:pt x="371475" y="647700"/>
                </a:moveTo>
                <a:lnTo>
                  <a:pt x="0" y="644525"/>
                </a:lnTo>
                <a:lnTo>
                  <a:pt x="0" y="0"/>
                </a:lnTo>
                <a:lnTo>
                  <a:pt x="361950" y="0"/>
                </a:lnTo>
              </a:path>
            </a:pathLst>
          </a:custGeom>
          <a:noFill/>
          <a:ln w="19050" cap="flat" cmpd="sng">
            <a:solidFill>
              <a:srgbClr val="C7CAD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dk1"/>
              </a:solidFill>
              <a:latin typeface="Avenir Next For Intuit"/>
              <a:ea typeface="Avenir Next For Intuit"/>
              <a:cs typeface="Avenir Next For Intuit"/>
              <a:sym typeface="Avenir Next For Intuit"/>
            </a:endParaRPr>
          </a:p>
        </p:txBody>
      </p:sp>
      <p:sp>
        <p:nvSpPr>
          <p:cNvPr id="2589" name="Google Shape;2589;p70"/>
          <p:cNvSpPr/>
          <p:nvPr/>
        </p:nvSpPr>
        <p:spPr>
          <a:xfrm>
            <a:off x="2619939" y="2192095"/>
            <a:ext cx="165100" cy="802905"/>
          </a:xfrm>
          <a:custGeom>
            <a:avLst/>
            <a:gdLst/>
            <a:ahLst/>
            <a:cxnLst/>
            <a:rect l="l" t="t" r="r" b="b"/>
            <a:pathLst>
              <a:path w="165100" h="720725" extrusionOk="0">
                <a:moveTo>
                  <a:pt x="0" y="0"/>
                </a:moveTo>
                <a:cubicBezTo>
                  <a:pt x="1058" y="240242"/>
                  <a:pt x="2117" y="480483"/>
                  <a:pt x="3175" y="720725"/>
                </a:cubicBezTo>
                <a:lnTo>
                  <a:pt x="165100" y="720725"/>
                </a:lnTo>
              </a:path>
            </a:pathLst>
          </a:custGeom>
          <a:noFill/>
          <a:ln w="19050" cap="flat" cmpd="sng">
            <a:solidFill>
              <a:srgbClr val="C7CAD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dk1"/>
              </a:solidFill>
              <a:latin typeface="Arial"/>
              <a:ea typeface="Arial"/>
              <a:cs typeface="Arial"/>
              <a:sym typeface="Arial"/>
            </a:endParaRPr>
          </a:p>
        </p:txBody>
      </p:sp>
      <p:sp>
        <p:nvSpPr>
          <p:cNvPr id="2592" name="Google Shape;2592;p70"/>
          <p:cNvSpPr txBox="1">
            <a:spLocks noGrp="1"/>
          </p:cNvSpPr>
          <p:nvPr>
            <p:ph type="body" idx="1"/>
          </p:nvPr>
        </p:nvSpPr>
        <p:spPr>
          <a:xfrm>
            <a:off x="501173" y="969816"/>
            <a:ext cx="11105416" cy="457200"/>
          </a:xfrm>
          <a:prstGeom prst="rect">
            <a:avLst/>
          </a:prstGeom>
          <a:noFill/>
          <a:ln>
            <a:noFill/>
          </a:ln>
        </p:spPr>
        <p:txBody>
          <a:bodyPr spcFirstLastPara="1" wrap="square" lIns="91400" tIns="45700" rIns="91400" bIns="45700" anchor="t" anchorCtr="0">
            <a:noAutofit/>
          </a:bodyPr>
          <a:lstStyle/>
          <a:p>
            <a:pPr marL="0" lvl="0" indent="0" algn="l" rtl="0">
              <a:lnSpc>
                <a:spcPct val="95000"/>
              </a:lnSpc>
              <a:spcBef>
                <a:spcPts val="0"/>
              </a:spcBef>
              <a:spcAft>
                <a:spcPts val="0"/>
              </a:spcAft>
              <a:buClr>
                <a:srgbClr val="686B71"/>
              </a:buClr>
              <a:buSzPts val="2000"/>
              <a:buFont typeface="Avenir Next For Intuit"/>
              <a:buNone/>
            </a:pPr>
            <a:r>
              <a:rPr lang="en-US" dirty="0"/>
              <a:t>Implementation Chronology</a:t>
            </a:r>
            <a:endParaRPr dirty="0"/>
          </a:p>
        </p:txBody>
      </p:sp>
      <p:sp>
        <p:nvSpPr>
          <p:cNvPr id="2593" name="Google Shape;2593;p70"/>
          <p:cNvSpPr txBox="1">
            <a:spLocks noGrp="1"/>
          </p:cNvSpPr>
          <p:nvPr>
            <p:ph type="title"/>
          </p:nvPr>
        </p:nvSpPr>
        <p:spPr>
          <a:xfrm>
            <a:off x="501174" y="457200"/>
            <a:ext cx="11105418" cy="546731"/>
          </a:xfrm>
          <a:prstGeom prst="rect">
            <a:avLst/>
          </a:prstGeom>
          <a:noFill/>
          <a:ln>
            <a:noFill/>
          </a:ln>
        </p:spPr>
        <p:txBody>
          <a:bodyPr spcFirstLastPara="1" wrap="square" lIns="91400" tIns="45700" rIns="91400" bIns="45700" anchor="t" anchorCtr="0">
            <a:noAutofit/>
          </a:bodyPr>
          <a:lstStyle/>
          <a:p>
            <a:pPr marL="0" lvl="0" indent="0" algn="l" rtl="0">
              <a:lnSpc>
                <a:spcPct val="95000"/>
              </a:lnSpc>
              <a:spcBef>
                <a:spcPts val="0"/>
              </a:spcBef>
              <a:spcAft>
                <a:spcPts val="0"/>
              </a:spcAft>
              <a:buClr>
                <a:srgbClr val="000000"/>
              </a:buClr>
              <a:buSzPts val="3000"/>
              <a:buFont typeface="Avenir Next For Intuit"/>
              <a:buNone/>
            </a:pPr>
            <a:r>
              <a:rPr lang="en-US" dirty="0"/>
              <a:t>Timeline </a:t>
            </a:r>
            <a:endParaRPr dirty="0"/>
          </a:p>
        </p:txBody>
      </p:sp>
      <p:sp>
        <p:nvSpPr>
          <p:cNvPr id="2595" name="Google Shape;2595;p70"/>
          <p:cNvSpPr txBox="1"/>
          <p:nvPr/>
        </p:nvSpPr>
        <p:spPr>
          <a:xfrm>
            <a:off x="4610039" y="4942814"/>
            <a:ext cx="1451562" cy="99199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venir Next For Intuit"/>
              <a:buNone/>
            </a:pPr>
            <a:r>
              <a:rPr lang="en-US" sz="1200" b="0" i="0" u="none" strike="noStrike" cap="none" dirty="0">
                <a:solidFill>
                  <a:srgbClr val="000000"/>
                </a:solidFill>
                <a:latin typeface="Avenir Next For Intuit"/>
                <a:ea typeface="Avenir Next For Intuit"/>
                <a:cs typeface="Avenir Next For Intuit"/>
                <a:sym typeface="Avenir Next For Intuit"/>
              </a:rPr>
              <a:t>Certification planned</a:t>
            </a:r>
            <a:r>
              <a:rPr lang="en-US" sz="1200" dirty="0">
                <a:latin typeface="Avenir Next For Intuit"/>
                <a:ea typeface="Avenir Next For Intuit"/>
                <a:cs typeface="Avenir Next For Intuit"/>
                <a:sym typeface="Avenir Next For Intuit"/>
              </a:rPr>
              <a:t> after spring break cancelled due to COVID</a:t>
            </a:r>
            <a:endParaRPr dirty="0"/>
          </a:p>
        </p:txBody>
      </p:sp>
      <p:sp>
        <p:nvSpPr>
          <p:cNvPr id="45" name="Google Shape;2595;p70">
            <a:extLst>
              <a:ext uri="{FF2B5EF4-FFF2-40B4-BE49-F238E27FC236}">
                <a16:creationId xmlns:a16="http://schemas.microsoft.com/office/drawing/2014/main" id="{FBFBBBD1-F86B-477F-BE8F-C5D7B2BF4C91}"/>
              </a:ext>
            </a:extLst>
          </p:cNvPr>
          <p:cNvSpPr txBox="1"/>
          <p:nvPr/>
        </p:nvSpPr>
        <p:spPr>
          <a:xfrm>
            <a:off x="4595333" y="5934810"/>
            <a:ext cx="1414305" cy="8033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venir Next For Intuit"/>
              <a:buNone/>
            </a:pPr>
            <a:r>
              <a:rPr lang="en-US" sz="1200" b="0" i="0" u="none" strike="noStrike" cap="none" dirty="0">
                <a:solidFill>
                  <a:srgbClr val="000000"/>
                </a:solidFill>
                <a:latin typeface="Avenir Next For Intuit"/>
                <a:ea typeface="Avenir Next For Intuit"/>
                <a:cs typeface="Avenir Next For Intuit"/>
                <a:sym typeface="Avenir Next For Intuit"/>
              </a:rPr>
              <a:t>Accounting I students QBO activity cancelled due to </a:t>
            </a:r>
            <a:r>
              <a:rPr lang="en-US" sz="1200" dirty="0">
                <a:latin typeface="Avenir Next For Intuit"/>
                <a:ea typeface="Avenir Next For Intuit"/>
                <a:cs typeface="Avenir Next For Intuit"/>
                <a:sym typeface="Avenir Next For Intuit"/>
              </a:rPr>
              <a:t>COVID</a:t>
            </a:r>
            <a:endParaRPr dirty="0"/>
          </a:p>
        </p:txBody>
      </p:sp>
      <p:sp>
        <p:nvSpPr>
          <p:cNvPr id="46" name="Google Shape;2577;p70">
            <a:extLst>
              <a:ext uri="{FF2B5EF4-FFF2-40B4-BE49-F238E27FC236}">
                <a16:creationId xmlns:a16="http://schemas.microsoft.com/office/drawing/2014/main" id="{04DB53AA-99A0-45C6-8E13-C5D6B0F0013C}"/>
              </a:ext>
            </a:extLst>
          </p:cNvPr>
          <p:cNvSpPr txBox="1"/>
          <p:nvPr/>
        </p:nvSpPr>
        <p:spPr>
          <a:xfrm>
            <a:off x="8221277" y="2390321"/>
            <a:ext cx="1414305" cy="12093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94A4E"/>
              </a:buClr>
              <a:buSzPts val="1200"/>
              <a:buFont typeface="Avenir Next For Intuit"/>
              <a:buNone/>
            </a:pPr>
            <a:r>
              <a:rPr lang="en-US" sz="1200" b="0" i="0" u="none" strike="noStrike" cap="none" dirty="0">
                <a:solidFill>
                  <a:srgbClr val="494A4E"/>
                </a:solidFill>
                <a:latin typeface="Avenir Next For Intuit"/>
                <a:ea typeface="Avenir Next For Intuit"/>
                <a:cs typeface="Avenir Next For Intuit"/>
                <a:sym typeface="Avenir Next For Intuit"/>
              </a:rPr>
              <a:t>Accounting I students complete Modified Sushi Coma Student Activity</a:t>
            </a:r>
            <a:endParaRPr dirty="0"/>
          </a:p>
        </p:txBody>
      </p:sp>
      <p:cxnSp>
        <p:nvCxnSpPr>
          <p:cNvPr id="47" name="Google Shape;2563;p70">
            <a:extLst>
              <a:ext uri="{FF2B5EF4-FFF2-40B4-BE49-F238E27FC236}">
                <a16:creationId xmlns:a16="http://schemas.microsoft.com/office/drawing/2014/main" id="{57BACEA2-591F-4967-B4DB-5F50EEC2E13F}"/>
              </a:ext>
            </a:extLst>
          </p:cNvPr>
          <p:cNvCxnSpPr/>
          <p:nvPr/>
        </p:nvCxnSpPr>
        <p:spPr>
          <a:xfrm rot="10800000">
            <a:off x="8072482" y="2247843"/>
            <a:ext cx="13" cy="822987"/>
          </a:xfrm>
          <a:prstGeom prst="straightConnector1">
            <a:avLst/>
          </a:prstGeom>
          <a:noFill/>
          <a:ln w="19050" cap="flat" cmpd="sng">
            <a:solidFill>
              <a:srgbClr val="C7CAD0"/>
            </a:solidFill>
            <a:prstDash val="solid"/>
            <a:round/>
            <a:headEnd type="none" w="sm" len="sm"/>
            <a:tailEnd type="oval" w="lg" len="lg"/>
          </a:ln>
        </p:spPr>
      </p:cxnSp>
      <p:sp>
        <p:nvSpPr>
          <p:cNvPr id="48" name="Google Shape;2565;p70">
            <a:extLst>
              <a:ext uri="{FF2B5EF4-FFF2-40B4-BE49-F238E27FC236}">
                <a16:creationId xmlns:a16="http://schemas.microsoft.com/office/drawing/2014/main" id="{9B6B5D1F-DFAF-4384-AD0D-CFB88E12E30A}"/>
              </a:ext>
            </a:extLst>
          </p:cNvPr>
          <p:cNvSpPr/>
          <p:nvPr/>
        </p:nvSpPr>
        <p:spPr>
          <a:xfrm>
            <a:off x="8072479" y="3100326"/>
            <a:ext cx="162708" cy="723407"/>
          </a:xfrm>
          <a:custGeom>
            <a:avLst/>
            <a:gdLst/>
            <a:ahLst/>
            <a:cxnLst/>
            <a:rect l="l" t="t" r="r" b="b"/>
            <a:pathLst>
              <a:path w="371475" h="647700" extrusionOk="0">
                <a:moveTo>
                  <a:pt x="371475" y="647700"/>
                </a:moveTo>
                <a:lnTo>
                  <a:pt x="0" y="644525"/>
                </a:lnTo>
                <a:lnTo>
                  <a:pt x="0" y="0"/>
                </a:lnTo>
                <a:lnTo>
                  <a:pt x="361950" y="0"/>
                </a:lnTo>
              </a:path>
            </a:pathLst>
          </a:custGeom>
          <a:noFill/>
          <a:ln w="19050" cap="flat" cmpd="sng">
            <a:solidFill>
              <a:srgbClr val="C7CAD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dk1"/>
              </a:solidFill>
              <a:latin typeface="Avenir Next For Intuit"/>
              <a:ea typeface="Avenir Next For Intuit"/>
              <a:cs typeface="Avenir Next For Intuit"/>
              <a:sym typeface="Avenir Next For Intuit"/>
            </a:endParaRPr>
          </a:p>
        </p:txBody>
      </p:sp>
      <p:sp>
        <p:nvSpPr>
          <p:cNvPr id="49" name="Google Shape;2577;p70">
            <a:extLst>
              <a:ext uri="{FF2B5EF4-FFF2-40B4-BE49-F238E27FC236}">
                <a16:creationId xmlns:a16="http://schemas.microsoft.com/office/drawing/2014/main" id="{CCD1F28E-13EB-4625-9519-62E21AB8FFB4}"/>
              </a:ext>
            </a:extLst>
          </p:cNvPr>
          <p:cNvSpPr txBox="1"/>
          <p:nvPr/>
        </p:nvSpPr>
        <p:spPr>
          <a:xfrm>
            <a:off x="8221276" y="3638494"/>
            <a:ext cx="1414305"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94A4E"/>
              </a:buClr>
              <a:buSzPts val="1200"/>
              <a:buFont typeface="Avenir Next For Intuit"/>
              <a:buNone/>
            </a:pPr>
            <a:r>
              <a:rPr lang="en-US" sz="1200" b="0" i="0" u="none" strike="noStrike" cap="none" dirty="0">
                <a:solidFill>
                  <a:srgbClr val="494A4E"/>
                </a:solidFill>
                <a:latin typeface="Avenir Next For Intuit"/>
                <a:ea typeface="Avenir Next For Intuit"/>
                <a:cs typeface="Avenir Next For Intuit"/>
                <a:sym typeface="Avenir Next For Intuit"/>
              </a:rPr>
              <a:t>Certification testing May</a:t>
            </a:r>
            <a:endParaRPr dirty="0"/>
          </a:p>
        </p:txBody>
      </p:sp>
      <p:sp>
        <p:nvSpPr>
          <p:cNvPr id="3" name="TextBox 2">
            <a:extLst>
              <a:ext uri="{FF2B5EF4-FFF2-40B4-BE49-F238E27FC236}">
                <a16:creationId xmlns:a16="http://schemas.microsoft.com/office/drawing/2014/main" id="{42D4AB2F-00EA-4DE5-AF5D-7D2101C172DE}"/>
              </a:ext>
            </a:extLst>
          </p:cNvPr>
          <p:cNvSpPr txBox="1"/>
          <p:nvPr/>
        </p:nvSpPr>
        <p:spPr>
          <a:xfrm>
            <a:off x="9121559" y="1390429"/>
            <a:ext cx="1120820" cy="369332"/>
          </a:xfrm>
          <a:prstGeom prst="rect">
            <a:avLst/>
          </a:prstGeom>
          <a:noFill/>
        </p:spPr>
        <p:txBody>
          <a:bodyPr wrap="none" rtlCol="0">
            <a:spAutoFit/>
          </a:bodyPr>
          <a:lstStyle/>
          <a:p>
            <a:r>
              <a:rPr lang="en-US" sz="1800" b="1" dirty="0"/>
              <a:t>FUTURE</a:t>
            </a:r>
          </a:p>
        </p:txBody>
      </p:sp>
      <p:sp>
        <p:nvSpPr>
          <p:cNvPr id="35" name="Google Shape;2580;p70"/>
          <p:cNvSpPr/>
          <p:nvPr/>
        </p:nvSpPr>
        <p:spPr>
          <a:xfrm>
            <a:off x="4446552" y="3032545"/>
            <a:ext cx="162708" cy="723407"/>
          </a:xfrm>
          <a:custGeom>
            <a:avLst/>
            <a:gdLst/>
            <a:ahLst/>
            <a:cxnLst/>
            <a:rect l="l" t="t" r="r" b="b"/>
            <a:pathLst>
              <a:path w="371475" h="647700" extrusionOk="0">
                <a:moveTo>
                  <a:pt x="371475" y="647700"/>
                </a:moveTo>
                <a:lnTo>
                  <a:pt x="0" y="644525"/>
                </a:lnTo>
                <a:lnTo>
                  <a:pt x="0" y="0"/>
                </a:lnTo>
                <a:lnTo>
                  <a:pt x="361950" y="0"/>
                </a:lnTo>
              </a:path>
            </a:pathLst>
          </a:custGeom>
          <a:noFill/>
          <a:ln w="19050" cap="flat" cmpd="sng">
            <a:solidFill>
              <a:srgbClr val="C7CAD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Helvetica Neue"/>
              <a:buNone/>
            </a:pPr>
            <a:endParaRPr sz="1400" b="1" i="0" u="none" strike="noStrike" cap="none">
              <a:solidFill>
                <a:schemeClr val="dk1"/>
              </a:solidFill>
              <a:latin typeface="Avenir Next For Intuit"/>
              <a:ea typeface="Avenir Next For Intuit"/>
              <a:cs typeface="Avenir Next For Intuit"/>
              <a:sym typeface="Avenir Next For Intuit"/>
            </a:endParaRPr>
          </a:p>
        </p:txBody>
      </p:sp>
      <p:sp>
        <p:nvSpPr>
          <p:cNvPr id="36" name="Google Shape;2569;p70"/>
          <p:cNvSpPr txBox="1"/>
          <p:nvPr/>
        </p:nvSpPr>
        <p:spPr>
          <a:xfrm>
            <a:off x="4610039" y="3493697"/>
            <a:ext cx="1414305" cy="10042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venir Next For Intuit"/>
              <a:buNone/>
            </a:pPr>
            <a:r>
              <a:rPr lang="en-US" sz="1200" b="0" i="0" u="none" strike="noStrike" cap="none" dirty="0">
                <a:solidFill>
                  <a:srgbClr val="000000"/>
                </a:solidFill>
                <a:latin typeface="Avenir Next For Intuit"/>
                <a:ea typeface="Avenir Next For Intuit"/>
                <a:cs typeface="Avenir Next For Intuit"/>
                <a:sym typeface="Avenir Next For Intuit"/>
              </a:rPr>
              <a:t>Accounting I students complete Reinforcement Activity from Cengage textbook</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and Future Plans</a:t>
            </a:r>
          </a:p>
        </p:txBody>
      </p:sp>
      <p:sp>
        <p:nvSpPr>
          <p:cNvPr id="3" name="Content Placeholder 2"/>
          <p:cNvSpPr>
            <a:spLocks noGrp="1"/>
          </p:cNvSpPr>
          <p:nvPr>
            <p:ph idx="1"/>
          </p:nvPr>
        </p:nvSpPr>
        <p:spPr/>
        <p:txBody>
          <a:bodyPr/>
          <a:lstStyle/>
          <a:p>
            <a:pPr marL="571500" indent="-342900">
              <a:buFont typeface="Arial" panose="020B0604020202020204" pitchFamily="34" charset="0"/>
              <a:buChar char="•"/>
            </a:pPr>
            <a:r>
              <a:rPr lang="en-US" dirty="0"/>
              <a:t>Implementation of a QuickBooks will be a multi year effort </a:t>
            </a:r>
          </a:p>
          <a:p>
            <a:pPr marL="571500" indent="-342900">
              <a:buFont typeface="Arial" panose="020B0604020202020204" pitchFamily="34" charset="0"/>
              <a:buChar char="•"/>
            </a:pPr>
            <a:r>
              <a:rPr lang="en-US" dirty="0"/>
              <a:t>Modifications to student activities and case studies must take the business knowledge and maturity level of high school students</a:t>
            </a:r>
          </a:p>
          <a:p>
            <a:pPr marL="571500" indent="-342900">
              <a:buFont typeface="Arial" panose="020B0604020202020204" pitchFamily="34" charset="0"/>
              <a:buChar char="•"/>
            </a:pPr>
            <a:r>
              <a:rPr lang="en-US" dirty="0"/>
              <a:t>Most </a:t>
            </a:r>
            <a:r>
              <a:rPr lang="en-US" dirty="0" err="1"/>
              <a:t>QuickBook</a:t>
            </a:r>
            <a:r>
              <a:rPr lang="en-US" dirty="0"/>
              <a:t> learners are adults with life experience; most of my students are 15 – 17 years old</a:t>
            </a:r>
          </a:p>
          <a:p>
            <a:pPr marL="571500" indent="-342900">
              <a:buFont typeface="Arial" panose="020B0604020202020204" pitchFamily="34" charset="0"/>
              <a:buChar char="•"/>
            </a:pPr>
            <a:r>
              <a:rPr lang="en-US" dirty="0"/>
              <a:t>Some students may be resistant as QuickBooks moves them out of their comfort zones</a:t>
            </a:r>
          </a:p>
          <a:p>
            <a:pPr marL="571500" indent="-342900">
              <a:buFont typeface="Arial" panose="020B0604020202020204" pitchFamily="34" charset="0"/>
              <a:buChar char="•"/>
            </a:pPr>
            <a:r>
              <a:rPr lang="en-US" dirty="0"/>
              <a:t>Using QuickBooks creates an opportunity for more in-depth discussions than would be otherwise possible</a:t>
            </a:r>
          </a:p>
          <a:p>
            <a:pPr marL="571500" indent="-342900">
              <a:buFont typeface="Arial" panose="020B0604020202020204" pitchFamily="34" charset="0"/>
              <a:buChar char="•"/>
            </a:pPr>
            <a:r>
              <a:rPr lang="en-US" dirty="0"/>
              <a:t>Case study approach creates potential to utilize industry specific case content; Pilot of Cosmetology and Fashion in discussion for fall 2022</a:t>
            </a:r>
          </a:p>
        </p:txBody>
      </p:sp>
    </p:spTree>
    <p:extLst>
      <p:ext uri="{BB962C8B-B14F-4D97-AF65-F5344CB8AC3E}">
        <p14:creationId xmlns:p14="http://schemas.microsoft.com/office/powerpoint/2010/main" val="2802744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0"/>
        <p:cNvGrpSpPr/>
        <p:nvPr/>
      </p:nvGrpSpPr>
      <p:grpSpPr>
        <a:xfrm>
          <a:off x="0" y="0"/>
          <a:ext cx="0" cy="0"/>
          <a:chOff x="0" y="0"/>
          <a:chExt cx="0" cy="0"/>
        </a:xfrm>
      </p:grpSpPr>
      <p:sp>
        <p:nvSpPr>
          <p:cNvPr id="2861" name="Google Shape;2861;p88"/>
          <p:cNvSpPr txBox="1">
            <a:spLocks noGrp="1"/>
          </p:cNvSpPr>
          <p:nvPr>
            <p:ph type="title"/>
          </p:nvPr>
        </p:nvSpPr>
        <p:spPr>
          <a:xfrm>
            <a:off x="506253" y="2746962"/>
            <a:ext cx="10977029" cy="1355144"/>
          </a:xfrm>
          <a:prstGeom prst="rect">
            <a:avLst/>
          </a:prstGeom>
          <a:noFill/>
          <a:ln>
            <a:noFill/>
          </a:ln>
        </p:spPr>
        <p:txBody>
          <a:bodyPr spcFirstLastPara="1" wrap="square" lIns="91400" tIns="45700" rIns="91400" bIns="45700" anchor="ctr" anchorCtr="0">
            <a:noAutofit/>
          </a:bodyPr>
          <a:lstStyle/>
          <a:p>
            <a:pPr marL="0" lvl="0" indent="0" algn="l" rtl="0">
              <a:lnSpc>
                <a:spcPct val="90000"/>
              </a:lnSpc>
              <a:spcBef>
                <a:spcPts val="0"/>
              </a:spcBef>
              <a:spcAft>
                <a:spcPts val="0"/>
              </a:spcAft>
              <a:buClr>
                <a:schemeClr val="lt1"/>
              </a:buClr>
              <a:buSzPts val="6000"/>
              <a:buFont typeface="Avenir Next For Intuit"/>
              <a:buNone/>
            </a:pPr>
            <a:r>
              <a:rPr lang="en-US"/>
              <a:t>Q&amp;A</a:t>
            </a:r>
            <a:endParaRPr/>
          </a:p>
        </p:txBody>
      </p:sp>
      <p:pic>
        <p:nvPicPr>
          <p:cNvPr id="3" name="Google Shape;159;p2">
            <a:extLst>
              <a:ext uri="{FF2B5EF4-FFF2-40B4-BE49-F238E27FC236}">
                <a16:creationId xmlns:a16="http://schemas.microsoft.com/office/drawing/2014/main" id="{C8838FFD-7B91-46FA-9865-8728F0479D6E}"/>
              </a:ext>
            </a:extLst>
          </p:cNvPr>
          <p:cNvPicPr preferRelativeResize="0"/>
          <p:nvPr/>
        </p:nvPicPr>
        <p:blipFill rotWithShape="1">
          <a:blip r:embed="rId3">
            <a:alphaModFix/>
          </a:blip>
          <a:srcRect/>
          <a:stretch/>
        </p:blipFill>
        <p:spPr>
          <a:xfrm>
            <a:off x="468630" y="455178"/>
            <a:ext cx="4543862" cy="603894"/>
          </a:xfrm>
          <a:prstGeom prst="rect">
            <a:avLst/>
          </a:prstGeom>
          <a:solidFill>
            <a:schemeClr val="bg1"/>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1"/>
        <p:cNvGrpSpPr/>
        <p:nvPr/>
      </p:nvGrpSpPr>
      <p:grpSpPr>
        <a:xfrm>
          <a:off x="0" y="0"/>
          <a:ext cx="0" cy="0"/>
          <a:chOff x="0" y="0"/>
          <a:chExt cx="0" cy="0"/>
        </a:xfrm>
      </p:grpSpPr>
      <p:graphicFrame>
        <p:nvGraphicFramePr>
          <p:cNvPr id="2392" name="Google Shape;2392;p47"/>
          <p:cNvGraphicFramePr/>
          <p:nvPr>
            <p:extLst>
              <p:ext uri="{D42A27DB-BD31-4B8C-83A1-F6EECF244321}">
                <p14:modId xmlns:p14="http://schemas.microsoft.com/office/powerpoint/2010/main" val="540544798"/>
              </p:ext>
            </p:extLst>
          </p:nvPr>
        </p:nvGraphicFramePr>
        <p:xfrm>
          <a:off x="596845" y="1606479"/>
          <a:ext cx="10914075" cy="4098996"/>
        </p:xfrm>
        <a:graphic>
          <a:graphicData uri="http://schemas.openxmlformats.org/drawingml/2006/table">
            <a:tbl>
              <a:tblPr>
                <a:noFill/>
                <a:tableStyleId>{8EEF1BCF-414D-4BA4-B6C2-3875C4ECF609}</a:tableStyleId>
              </a:tblPr>
              <a:tblGrid>
                <a:gridCol w="10914075">
                  <a:extLst>
                    <a:ext uri="{9D8B030D-6E8A-4147-A177-3AD203B41FA5}">
                      <a16:colId xmlns:a16="http://schemas.microsoft.com/office/drawing/2014/main" val="20000"/>
                    </a:ext>
                  </a:extLst>
                </a:gridCol>
              </a:tblGrid>
              <a:tr h="722384">
                <a:tc>
                  <a:txBody>
                    <a:bodyPr/>
                    <a:lstStyle/>
                    <a:p>
                      <a:r>
                        <a:rPr lang="en-US" sz="2200" b="1" dirty="0">
                          <a:solidFill>
                            <a:schemeClr val="accent1">
                              <a:lumMod val="75000"/>
                            </a:schemeClr>
                          </a:solidFill>
                          <a:latin typeface="Avenir Next LT Pro" panose="020B0504020202020204" pitchFamily="34" charset="0"/>
                        </a:rPr>
                        <a:t>Overview of the MacArthur High School Accounting Program</a:t>
                      </a:r>
                    </a:p>
                  </a:txBody>
                  <a:tcPr marL="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C7CAD0"/>
                      </a:solidFill>
                      <a:prstDash val="solid"/>
                      <a:round/>
                      <a:headEnd type="none" w="sm" len="sm"/>
                      <a:tailEnd type="none" w="sm" len="sm"/>
                    </a:lnB>
                  </a:tcPr>
                </a:tc>
                <a:extLst>
                  <a:ext uri="{0D108BD9-81ED-4DB2-BD59-A6C34878D82A}">
                    <a16:rowId xmlns:a16="http://schemas.microsoft.com/office/drawing/2014/main" val="10000"/>
                  </a:ext>
                </a:extLst>
              </a:tr>
              <a:tr h="685800">
                <a:tc>
                  <a:txBody>
                    <a:bodyPr/>
                    <a:lstStyle/>
                    <a:p>
                      <a:pPr marL="0" marR="0" lvl="0" indent="9525" algn="l" rtl="0">
                        <a:lnSpc>
                          <a:spcPct val="100000"/>
                        </a:lnSpc>
                        <a:spcBef>
                          <a:spcPts val="0"/>
                        </a:spcBef>
                        <a:spcAft>
                          <a:spcPts val="0"/>
                        </a:spcAft>
                        <a:buClr>
                          <a:srgbClr val="0077C5"/>
                        </a:buClr>
                        <a:buSzPts val="2200"/>
                        <a:buFont typeface="Avenir Next For Intuit"/>
                        <a:buNone/>
                      </a:pPr>
                      <a:r>
                        <a:rPr lang="en-US" sz="2200" b="1" dirty="0">
                          <a:solidFill>
                            <a:schemeClr val="accent1">
                              <a:lumMod val="75000"/>
                            </a:schemeClr>
                          </a:solidFill>
                          <a:latin typeface="Avenir Next LT Pro" panose="020B0504020202020204" pitchFamily="34" charset="0"/>
                        </a:rPr>
                        <a:t>Why add accounting software to the high school curriculum</a:t>
                      </a:r>
                      <a:endParaRPr sz="2200" b="1" dirty="0">
                        <a:solidFill>
                          <a:schemeClr val="accent1">
                            <a:lumMod val="75000"/>
                          </a:schemeClr>
                        </a:solidFill>
                        <a:latin typeface="Avenir Next LT Pro" panose="020B0504020202020204" pitchFamily="34" charset="0"/>
                      </a:endParaRPr>
                    </a:p>
                  </a:txBody>
                  <a:tcPr marL="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C7CAD0"/>
                      </a:solidFill>
                      <a:prstDash val="solid"/>
                      <a:round/>
                      <a:headEnd type="none" w="sm" len="sm"/>
                      <a:tailEnd type="none" w="sm" len="sm"/>
                    </a:lnT>
                    <a:lnB w="12700" cap="flat" cmpd="sng">
                      <a:solidFill>
                        <a:srgbClr val="C7CAD0"/>
                      </a:solidFill>
                      <a:prstDash val="solid"/>
                      <a:round/>
                      <a:headEnd type="none" w="sm" len="sm"/>
                      <a:tailEnd type="none" w="sm" len="sm"/>
                    </a:lnB>
                  </a:tcPr>
                </a:tc>
                <a:extLst>
                  <a:ext uri="{0D108BD9-81ED-4DB2-BD59-A6C34878D82A}">
                    <a16:rowId xmlns:a16="http://schemas.microsoft.com/office/drawing/2014/main" val="10001"/>
                  </a:ext>
                </a:extLst>
              </a:tr>
              <a:tr h="671512">
                <a:tc>
                  <a:txBody>
                    <a:bodyPr/>
                    <a:lstStyle/>
                    <a:p>
                      <a:r>
                        <a:rPr lang="en-US" sz="2200" b="1" dirty="0">
                          <a:solidFill>
                            <a:schemeClr val="accent1">
                              <a:lumMod val="75000"/>
                            </a:schemeClr>
                          </a:solidFill>
                          <a:latin typeface="Avenir Next LT Pro" panose="020B0504020202020204" pitchFamily="34" charset="0"/>
                        </a:rPr>
                        <a:t>Challenges Integrating QuickBooks into the Curriculum</a:t>
                      </a:r>
                    </a:p>
                  </a:txBody>
                  <a:tcPr marL="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C7CAD0"/>
                      </a:solidFill>
                      <a:prstDash val="solid"/>
                      <a:round/>
                      <a:headEnd type="none" w="sm" len="sm"/>
                      <a:tailEnd type="none" w="sm" len="sm"/>
                    </a:lnT>
                    <a:lnB w="12700" cap="flat" cmpd="sng">
                      <a:solidFill>
                        <a:srgbClr val="C7CAD0"/>
                      </a:solidFill>
                      <a:prstDash val="solid"/>
                      <a:round/>
                      <a:headEnd type="none" w="sm" len="sm"/>
                      <a:tailEnd type="none" w="sm" len="sm"/>
                    </a:lnB>
                  </a:tcPr>
                </a:tc>
                <a:extLst>
                  <a:ext uri="{0D108BD9-81ED-4DB2-BD59-A6C34878D82A}">
                    <a16:rowId xmlns:a16="http://schemas.microsoft.com/office/drawing/2014/main" val="10002"/>
                  </a:ext>
                </a:extLst>
              </a:tr>
              <a:tr h="685800">
                <a:tc>
                  <a:txBody>
                    <a:bodyPr/>
                    <a:lstStyle/>
                    <a:p>
                      <a:r>
                        <a:rPr lang="en-US" sz="2200" b="1" dirty="0">
                          <a:solidFill>
                            <a:schemeClr val="accent1">
                              <a:lumMod val="75000"/>
                            </a:schemeClr>
                          </a:solidFill>
                          <a:latin typeface="Avenir Next LT Pro" panose="020B0504020202020204" pitchFamily="34" charset="0"/>
                        </a:rPr>
                        <a:t>Integration Stages</a:t>
                      </a:r>
                    </a:p>
                  </a:txBody>
                  <a:tcPr marL="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C7CAD0"/>
                      </a:solidFill>
                      <a:prstDash val="solid"/>
                      <a:round/>
                      <a:headEnd type="none" w="sm" len="sm"/>
                      <a:tailEnd type="none" w="sm" len="sm"/>
                    </a:lnT>
                    <a:lnB w="12700" cap="flat" cmpd="sng">
                      <a:solidFill>
                        <a:srgbClr val="C7CAD0"/>
                      </a:solidFill>
                      <a:prstDash val="solid"/>
                      <a:round/>
                      <a:headEnd type="none" w="sm" len="sm"/>
                      <a:tailEnd type="none" w="sm" len="sm"/>
                    </a:lnB>
                  </a:tcPr>
                </a:tc>
                <a:extLst>
                  <a:ext uri="{0D108BD9-81ED-4DB2-BD59-A6C34878D82A}">
                    <a16:rowId xmlns:a16="http://schemas.microsoft.com/office/drawing/2014/main" val="10003"/>
                  </a:ext>
                </a:extLst>
              </a:tr>
              <a:tr h="70008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200" b="1" dirty="0">
                          <a:solidFill>
                            <a:schemeClr val="accent1">
                              <a:lumMod val="75000"/>
                            </a:schemeClr>
                          </a:solidFill>
                          <a:latin typeface="Avenir Next LT Pro" panose="020B0504020202020204" pitchFamily="34" charset="0"/>
                        </a:rPr>
                        <a:t>Current Progress &amp; Next Steps</a:t>
                      </a:r>
                    </a:p>
                  </a:txBody>
                  <a:tcPr marL="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C7CAD0"/>
                      </a:solidFill>
                      <a:prstDash val="solid"/>
                      <a:round/>
                      <a:headEnd type="none" w="sm" len="sm"/>
                      <a:tailEnd type="none" w="sm" len="sm"/>
                    </a:lnT>
                    <a:lnB w="12700" cap="flat" cmpd="sng" algn="ctr">
                      <a:solidFill>
                        <a:srgbClr val="C7CAD0"/>
                      </a:solidFill>
                      <a:prstDash val="solid"/>
                      <a:round/>
                      <a:headEnd type="none" w="sm" len="sm"/>
                      <a:tailEnd type="none" w="sm" len="sm"/>
                    </a:lnB>
                  </a:tcPr>
                </a:tc>
                <a:extLst>
                  <a:ext uri="{0D108BD9-81ED-4DB2-BD59-A6C34878D82A}">
                    <a16:rowId xmlns:a16="http://schemas.microsoft.com/office/drawing/2014/main" val="10004"/>
                  </a:ext>
                </a:extLst>
              </a:tr>
              <a:tr h="633412">
                <a:tc>
                  <a:txBody>
                    <a:bodyPr/>
                    <a:lstStyle/>
                    <a:p>
                      <a:r>
                        <a:rPr lang="en-US" sz="2400" b="1" dirty="0">
                          <a:solidFill>
                            <a:schemeClr val="accent1">
                              <a:lumMod val="75000"/>
                            </a:schemeClr>
                          </a:solidFill>
                          <a:latin typeface="Avenir Next LT Pro" panose="020B0504020202020204" pitchFamily="34" charset="0"/>
                        </a:rPr>
                        <a:t>Questions</a:t>
                      </a:r>
                      <a:endParaRPr lang="en-US" sz="2400" dirty="0"/>
                    </a:p>
                  </a:txBody>
                  <a:tcPr marL="0" marR="25400" marT="25400" marB="254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C7CAD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3467445286"/>
                  </a:ext>
                </a:extLst>
              </a:tr>
            </a:tbl>
          </a:graphicData>
        </a:graphic>
      </p:graphicFrame>
      <p:sp>
        <p:nvSpPr>
          <p:cNvPr id="2393" name="Google Shape;2393;p47"/>
          <p:cNvSpPr txBox="1">
            <a:spLocks noGrp="1"/>
          </p:cNvSpPr>
          <p:nvPr>
            <p:ph type="title"/>
          </p:nvPr>
        </p:nvSpPr>
        <p:spPr>
          <a:xfrm>
            <a:off x="501174" y="457200"/>
            <a:ext cx="11105418" cy="546731"/>
          </a:xfrm>
          <a:prstGeom prst="rect">
            <a:avLst/>
          </a:prstGeom>
          <a:noFill/>
          <a:ln>
            <a:noFill/>
          </a:ln>
        </p:spPr>
        <p:txBody>
          <a:bodyPr spcFirstLastPara="1" wrap="square" lIns="91400" tIns="45700" rIns="91400" bIns="45700" anchor="t" anchorCtr="0">
            <a:noAutofit/>
          </a:bodyPr>
          <a:lstStyle/>
          <a:p>
            <a:pPr marL="0" lvl="0" indent="0" algn="l" rtl="0">
              <a:lnSpc>
                <a:spcPct val="95000"/>
              </a:lnSpc>
              <a:spcBef>
                <a:spcPts val="0"/>
              </a:spcBef>
              <a:spcAft>
                <a:spcPts val="0"/>
              </a:spcAft>
              <a:buClr>
                <a:srgbClr val="000000"/>
              </a:buClr>
              <a:buSzPts val="3000"/>
              <a:buFont typeface="Avenir Next For Intuit"/>
              <a:buNone/>
            </a:pPr>
            <a:r>
              <a:rPr lang="en-US"/>
              <a:t>Agenda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7C5"/>
        </a:solidFill>
        <a:effectLst/>
      </p:bgPr>
    </p:bg>
    <p:spTree>
      <p:nvGrpSpPr>
        <p:cNvPr id="1" name="Shape 2381"/>
        <p:cNvGrpSpPr/>
        <p:nvPr/>
      </p:nvGrpSpPr>
      <p:grpSpPr>
        <a:xfrm>
          <a:off x="0" y="0"/>
          <a:ext cx="0" cy="0"/>
          <a:chOff x="0" y="0"/>
          <a:chExt cx="0" cy="0"/>
        </a:xfrm>
      </p:grpSpPr>
      <p:sp>
        <p:nvSpPr>
          <p:cNvPr id="2382" name="Google Shape;2382;p45"/>
          <p:cNvSpPr txBox="1">
            <a:spLocks noGrp="1"/>
          </p:cNvSpPr>
          <p:nvPr>
            <p:ph type="title"/>
          </p:nvPr>
        </p:nvSpPr>
        <p:spPr>
          <a:xfrm>
            <a:off x="506253" y="2746962"/>
            <a:ext cx="10977029" cy="1355144"/>
          </a:xfrm>
          <a:prstGeom prst="rect">
            <a:avLst/>
          </a:prstGeom>
          <a:noFill/>
          <a:ln>
            <a:noFill/>
          </a:ln>
        </p:spPr>
        <p:txBody>
          <a:bodyPr spcFirstLastPara="1" wrap="square" lIns="91400" tIns="45700" rIns="91400" bIns="45700" anchor="ctr" anchorCtr="0">
            <a:noAutofit/>
          </a:bodyPr>
          <a:lstStyle/>
          <a:p>
            <a:pPr marL="0" lvl="0" indent="0" algn="l" rtl="0">
              <a:lnSpc>
                <a:spcPct val="90000"/>
              </a:lnSpc>
              <a:spcBef>
                <a:spcPts val="0"/>
              </a:spcBef>
              <a:spcAft>
                <a:spcPts val="0"/>
              </a:spcAft>
              <a:buClr>
                <a:schemeClr val="lt1"/>
              </a:buClr>
              <a:buSzPts val="6000"/>
              <a:buFont typeface="Avenir Next For Intuit"/>
              <a:buNone/>
            </a:pPr>
            <a:r>
              <a:rPr lang="en-US" dirty="0"/>
              <a:t>MacArthur High School Accounting Program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D9E84A3-6464-4799-9898-33913C5A4E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76350"/>
            <a:ext cx="1219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Program Objective</a:t>
            </a:r>
            <a:endParaRPr lang="en-US" dirty="0"/>
          </a:p>
        </p:txBody>
      </p:sp>
      <p:sp>
        <p:nvSpPr>
          <p:cNvPr id="3" name="Content Placeholder 2"/>
          <p:cNvSpPr>
            <a:spLocks noGrp="1"/>
          </p:cNvSpPr>
          <p:nvPr>
            <p:ph idx="1"/>
          </p:nvPr>
        </p:nvSpPr>
        <p:spPr>
          <a:xfrm>
            <a:off x="-12" y="1262743"/>
            <a:ext cx="4351148" cy="4599214"/>
          </a:xfrm>
          <a:solidFill>
            <a:schemeClr val="bg1"/>
          </a:solidFill>
        </p:spPr>
        <p:txBody>
          <a:bodyPr>
            <a:normAutofit fontScale="92500" lnSpcReduction="20000"/>
          </a:bodyPr>
          <a:lstStyle/>
          <a:p>
            <a:pPr marL="228600" indent="0"/>
            <a:r>
              <a:rPr lang="en-US" dirty="0"/>
              <a:t>Provide students interested in a career in business with an understanding Finance and Accounting career opportunities and the knowledge, skills and abilities to:</a:t>
            </a:r>
          </a:p>
          <a:p>
            <a:pPr marL="688975" lvl="1" indent="-3175"/>
            <a:r>
              <a:rPr lang="en-US" dirty="0"/>
              <a:t>Successfully perform the job duties of a finance and accounting paraprofessional such as a bookkeeper or accounting clerk,</a:t>
            </a:r>
          </a:p>
          <a:p>
            <a:pPr marL="688975" lvl="1" indent="-3175"/>
            <a:r>
              <a:rPr lang="en-US" dirty="0"/>
              <a:t>Successfully gain admittance to a 4-year college business program and to successfully perform as a business or accounting major at any university or college,</a:t>
            </a:r>
          </a:p>
          <a:p>
            <a:pPr marL="688975" lvl="1" indent="-3175"/>
            <a:r>
              <a:rPr lang="en-US" dirty="0"/>
              <a:t>Successfully address the business issues for students focused on becoming an entrepreneur or independent business person</a:t>
            </a:r>
          </a:p>
          <a:p>
            <a:pPr lvl="1"/>
            <a:endParaRPr lang="en-US" dirty="0"/>
          </a:p>
        </p:txBody>
      </p:sp>
    </p:spTree>
    <p:extLst>
      <p:ext uri="{BB962C8B-B14F-4D97-AF65-F5344CB8AC3E}">
        <p14:creationId xmlns:p14="http://schemas.microsoft.com/office/powerpoint/2010/main" val="4016540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8"/>
        <p:cNvGrpSpPr/>
        <p:nvPr/>
      </p:nvGrpSpPr>
      <p:grpSpPr>
        <a:xfrm>
          <a:off x="0" y="0"/>
          <a:ext cx="0" cy="0"/>
          <a:chOff x="0" y="0"/>
          <a:chExt cx="0" cy="0"/>
        </a:xfrm>
      </p:grpSpPr>
      <p:sp>
        <p:nvSpPr>
          <p:cNvPr id="2459" name="Google Shape;2459;p57"/>
          <p:cNvSpPr txBox="1">
            <a:spLocks noGrp="1"/>
          </p:cNvSpPr>
          <p:nvPr>
            <p:ph type="body" idx="1"/>
          </p:nvPr>
        </p:nvSpPr>
        <p:spPr>
          <a:xfrm>
            <a:off x="605471" y="3601842"/>
            <a:ext cx="3503073" cy="2570358"/>
          </a:xfrm>
          <a:prstGeom prst="rect">
            <a:avLst/>
          </a:prstGeom>
          <a:noFill/>
          <a:ln>
            <a:noFill/>
          </a:ln>
        </p:spPr>
        <p:txBody>
          <a:bodyPr spcFirstLastPara="1" wrap="square" lIns="91400" tIns="45700" rIns="182875" bIns="45700" anchor="t" anchorCtr="0">
            <a:noAutofit/>
          </a:bodyPr>
          <a:lstStyle/>
          <a:p>
            <a:pPr marL="0" lvl="0" indent="0" algn="l" rtl="0">
              <a:lnSpc>
                <a:spcPct val="95000"/>
              </a:lnSpc>
              <a:spcBef>
                <a:spcPts val="0"/>
              </a:spcBef>
              <a:spcAft>
                <a:spcPts val="0"/>
              </a:spcAft>
              <a:buClr>
                <a:schemeClr val="accent1"/>
              </a:buClr>
              <a:buSzPts val="1800"/>
              <a:buFont typeface="Avenir Next For Intuit"/>
              <a:buNone/>
            </a:pPr>
            <a:r>
              <a:rPr lang="en-US" dirty="0"/>
              <a:t>Accounting I – Financial Accounting</a:t>
            </a:r>
            <a:endParaRPr dirty="0"/>
          </a:p>
          <a:p>
            <a:pPr marL="228600" indent="0"/>
            <a:r>
              <a:rPr lang="en-US" sz="1600" b="0" dirty="0">
                <a:solidFill>
                  <a:schemeClr val="tx1"/>
                </a:solidFill>
              </a:rPr>
              <a:t>Generally Accepted Accounting Principles (GAAP)</a:t>
            </a:r>
          </a:p>
          <a:p>
            <a:pPr marL="228600" lvl="1" indent="0"/>
            <a:r>
              <a:rPr lang="en-US" dirty="0"/>
              <a:t>Analyze business events according to accounting principles and concepts</a:t>
            </a:r>
          </a:p>
          <a:p>
            <a:pPr marL="228600" lvl="1" indent="0"/>
            <a:r>
              <a:rPr lang="en-US" dirty="0"/>
              <a:t>Create financial statements </a:t>
            </a:r>
          </a:p>
          <a:p>
            <a:pPr marL="228600" lvl="1" indent="0"/>
            <a:r>
              <a:rPr lang="en-US" dirty="0"/>
              <a:t>QuickBooks Certification</a:t>
            </a:r>
            <a:endParaRPr dirty="0"/>
          </a:p>
        </p:txBody>
      </p:sp>
      <p:sp>
        <p:nvSpPr>
          <p:cNvPr id="2460" name="Google Shape;2460;p57"/>
          <p:cNvSpPr txBox="1">
            <a:spLocks noGrp="1"/>
          </p:cNvSpPr>
          <p:nvPr>
            <p:ph type="title"/>
          </p:nvPr>
        </p:nvSpPr>
        <p:spPr>
          <a:xfrm>
            <a:off x="501174" y="457200"/>
            <a:ext cx="11105418" cy="546731"/>
          </a:xfrm>
          <a:prstGeom prst="rect">
            <a:avLst/>
          </a:prstGeom>
          <a:noFill/>
          <a:ln>
            <a:noFill/>
          </a:ln>
        </p:spPr>
        <p:txBody>
          <a:bodyPr spcFirstLastPara="1" wrap="square" lIns="91400" tIns="45700" rIns="91400" bIns="45700" anchor="t" anchorCtr="0">
            <a:noAutofit/>
          </a:bodyPr>
          <a:lstStyle/>
          <a:p>
            <a:pPr marL="0" lvl="0" indent="0" algn="l" rtl="0">
              <a:lnSpc>
                <a:spcPct val="95000"/>
              </a:lnSpc>
              <a:spcBef>
                <a:spcPts val="0"/>
              </a:spcBef>
              <a:spcAft>
                <a:spcPts val="0"/>
              </a:spcAft>
              <a:buClr>
                <a:srgbClr val="000000"/>
              </a:buClr>
              <a:buSzPts val="3000"/>
              <a:buFont typeface="Avenir Next For Intuit"/>
              <a:buNone/>
            </a:pPr>
            <a:r>
              <a:rPr lang="en-US" dirty="0"/>
              <a:t>Program Overview</a:t>
            </a:r>
            <a:endParaRPr dirty="0"/>
          </a:p>
        </p:txBody>
      </p:sp>
      <p:pic>
        <p:nvPicPr>
          <p:cNvPr id="2461" name="Google Shape;2461;p57"/>
          <p:cNvPicPr preferRelativeResize="0">
            <a:picLocks noGrp="1"/>
          </p:cNvPicPr>
          <p:nvPr>
            <p:ph type="pic" idx="2"/>
          </p:nvPr>
        </p:nvPicPr>
        <p:blipFill>
          <a:blip r:embed="rId3"/>
          <a:stretch>
            <a:fillRect/>
          </a:stretch>
        </p:blipFill>
        <p:spPr>
          <a:xfrm>
            <a:off x="4652984" y="1589955"/>
            <a:ext cx="2913543" cy="1839045"/>
          </a:xfrm>
          <a:prstGeom prst="rect">
            <a:avLst/>
          </a:prstGeom>
          <a:solidFill>
            <a:srgbClr val="D0D2D4"/>
          </a:solidFill>
          <a:ln>
            <a:noFill/>
          </a:ln>
        </p:spPr>
      </p:pic>
      <p:pic>
        <p:nvPicPr>
          <p:cNvPr id="2462" name="Google Shape;2462;p57"/>
          <p:cNvPicPr preferRelativeResize="0">
            <a:picLocks noGrp="1"/>
          </p:cNvPicPr>
          <p:nvPr>
            <p:ph type="pic" idx="3"/>
          </p:nvPr>
        </p:nvPicPr>
        <p:blipFill>
          <a:blip r:embed="rId4"/>
          <a:stretch>
            <a:fillRect/>
          </a:stretch>
        </p:blipFill>
        <p:spPr>
          <a:xfrm>
            <a:off x="1025384" y="1589955"/>
            <a:ext cx="2574663" cy="1839045"/>
          </a:xfrm>
          <a:prstGeom prst="rect">
            <a:avLst/>
          </a:prstGeom>
          <a:solidFill>
            <a:srgbClr val="D0D2D4"/>
          </a:solidFill>
          <a:ln>
            <a:noFill/>
          </a:ln>
        </p:spPr>
      </p:pic>
      <p:pic>
        <p:nvPicPr>
          <p:cNvPr id="2463" name="Google Shape;2463;p57"/>
          <p:cNvPicPr preferRelativeResize="0">
            <a:picLocks noGrp="1"/>
          </p:cNvPicPr>
          <p:nvPr>
            <p:ph type="pic" idx="4"/>
          </p:nvPr>
        </p:nvPicPr>
        <p:blipFill>
          <a:blip r:embed="rId5"/>
          <a:stretch>
            <a:fillRect/>
          </a:stretch>
        </p:blipFill>
        <p:spPr>
          <a:xfrm>
            <a:off x="8511466" y="1589955"/>
            <a:ext cx="2763592" cy="1839045"/>
          </a:xfrm>
          <a:prstGeom prst="rect">
            <a:avLst/>
          </a:prstGeom>
          <a:solidFill>
            <a:srgbClr val="D0D2D4"/>
          </a:solidFill>
          <a:ln>
            <a:noFill/>
          </a:ln>
        </p:spPr>
      </p:pic>
      <p:sp>
        <p:nvSpPr>
          <p:cNvPr id="2464" name="Google Shape;2464;p57"/>
          <p:cNvSpPr txBox="1">
            <a:spLocks noGrp="1"/>
          </p:cNvSpPr>
          <p:nvPr>
            <p:ph type="body" idx="5"/>
          </p:nvPr>
        </p:nvSpPr>
        <p:spPr>
          <a:xfrm>
            <a:off x="4367104" y="3601842"/>
            <a:ext cx="3503073" cy="2570358"/>
          </a:xfrm>
          <a:prstGeom prst="rect">
            <a:avLst/>
          </a:prstGeom>
          <a:noFill/>
          <a:ln>
            <a:noFill/>
          </a:ln>
        </p:spPr>
        <p:txBody>
          <a:bodyPr spcFirstLastPara="1" wrap="square" lIns="91400" tIns="45700" rIns="182875" bIns="45700" anchor="t" anchorCtr="0">
            <a:noAutofit/>
          </a:bodyPr>
          <a:lstStyle/>
          <a:p>
            <a:pPr marL="0" lvl="0" indent="0" algn="l" rtl="0">
              <a:lnSpc>
                <a:spcPct val="95000"/>
              </a:lnSpc>
              <a:spcBef>
                <a:spcPts val="0"/>
              </a:spcBef>
              <a:spcAft>
                <a:spcPts val="0"/>
              </a:spcAft>
              <a:buClr>
                <a:schemeClr val="accent1"/>
              </a:buClr>
              <a:buSzPts val="1800"/>
              <a:buFont typeface="Avenir Next For Intuit"/>
              <a:buNone/>
            </a:pPr>
            <a:r>
              <a:rPr lang="en-US" dirty="0"/>
              <a:t>Accounting II – Managerial Accounting</a:t>
            </a:r>
            <a:endParaRPr lang="en-US" sz="1600" dirty="0"/>
          </a:p>
          <a:p>
            <a:pPr marL="228600" lvl="1" indent="0">
              <a:spcBef>
                <a:spcPts val="1800"/>
              </a:spcBef>
            </a:pPr>
            <a:r>
              <a:rPr lang="en-US" dirty="0"/>
              <a:t>Methodologies for Cost Accounting</a:t>
            </a:r>
          </a:p>
          <a:p>
            <a:pPr marL="228600" lvl="1" indent="0"/>
            <a:r>
              <a:rPr lang="en-US" dirty="0"/>
              <a:t>Preparation of operating and capital budgets  and forecasts</a:t>
            </a:r>
          </a:p>
          <a:p>
            <a:pPr marL="228600" lvl="1" indent="0"/>
            <a:r>
              <a:rPr lang="en-US" dirty="0"/>
              <a:t>Data Analytics</a:t>
            </a:r>
          </a:p>
          <a:p>
            <a:pPr marL="228600" lvl="1" indent="0"/>
            <a:r>
              <a:rPr lang="en-US" dirty="0"/>
              <a:t>Performance Management</a:t>
            </a:r>
          </a:p>
        </p:txBody>
      </p:sp>
      <p:sp>
        <p:nvSpPr>
          <p:cNvPr id="2465" name="Google Shape;2465;p57"/>
          <p:cNvSpPr txBox="1">
            <a:spLocks noGrp="1"/>
          </p:cNvSpPr>
          <p:nvPr>
            <p:ph type="body" idx="6"/>
          </p:nvPr>
        </p:nvSpPr>
        <p:spPr>
          <a:xfrm>
            <a:off x="8175991" y="3601842"/>
            <a:ext cx="3450821" cy="2570358"/>
          </a:xfrm>
          <a:prstGeom prst="rect">
            <a:avLst/>
          </a:prstGeom>
          <a:noFill/>
          <a:ln>
            <a:noFill/>
          </a:ln>
        </p:spPr>
        <p:txBody>
          <a:bodyPr spcFirstLastPara="1" wrap="square" lIns="91400" tIns="45700" rIns="182875" bIns="45700" anchor="t" anchorCtr="0">
            <a:noAutofit/>
          </a:bodyPr>
          <a:lstStyle/>
          <a:p>
            <a:pPr marL="0" lvl="0" indent="0" algn="l" rtl="0">
              <a:lnSpc>
                <a:spcPct val="95000"/>
              </a:lnSpc>
              <a:spcBef>
                <a:spcPts val="0"/>
              </a:spcBef>
              <a:spcAft>
                <a:spcPts val="0"/>
              </a:spcAft>
              <a:buClr>
                <a:schemeClr val="accent1"/>
              </a:buClr>
              <a:buSzPts val="1800"/>
              <a:buFont typeface="Avenir Next For Intuit"/>
              <a:buNone/>
            </a:pPr>
            <a:r>
              <a:rPr lang="en-US" dirty="0"/>
              <a:t>Extra Curricular</a:t>
            </a:r>
            <a:endParaRPr dirty="0"/>
          </a:p>
          <a:p>
            <a:pPr marL="0" lvl="1" indent="0" algn="l" rtl="0">
              <a:lnSpc>
                <a:spcPct val="95000"/>
              </a:lnSpc>
              <a:spcBef>
                <a:spcPts val="400"/>
              </a:spcBef>
              <a:spcAft>
                <a:spcPts val="0"/>
              </a:spcAft>
              <a:buClr>
                <a:srgbClr val="000000"/>
              </a:buClr>
              <a:buSzPts val="1440"/>
              <a:buFont typeface="Avenir Next For Intuit"/>
              <a:buNone/>
            </a:pPr>
            <a:endParaRPr lang="en-US" dirty="0"/>
          </a:p>
          <a:p>
            <a:pPr marL="0" lvl="1" indent="0" algn="l" rtl="0">
              <a:lnSpc>
                <a:spcPct val="95000"/>
              </a:lnSpc>
              <a:spcBef>
                <a:spcPts val="400"/>
              </a:spcBef>
              <a:spcAft>
                <a:spcPts val="0"/>
              </a:spcAft>
              <a:buClr>
                <a:srgbClr val="000000"/>
              </a:buClr>
              <a:buSzPts val="1440"/>
              <a:buFont typeface="Avenir Next For Intuit"/>
              <a:buNone/>
            </a:pPr>
            <a:r>
              <a:rPr lang="en-US" dirty="0"/>
              <a:t>BPA Finance and Accounting competitions</a:t>
            </a:r>
          </a:p>
          <a:p>
            <a:pPr marL="0" lvl="1" indent="0" algn="l" rtl="0">
              <a:lnSpc>
                <a:spcPct val="95000"/>
              </a:lnSpc>
              <a:spcBef>
                <a:spcPts val="400"/>
              </a:spcBef>
              <a:spcAft>
                <a:spcPts val="0"/>
              </a:spcAft>
              <a:buClr>
                <a:srgbClr val="000000"/>
              </a:buClr>
              <a:buSzPts val="1440"/>
              <a:buFont typeface="Avenir Next For Intuit"/>
              <a:buNone/>
            </a:pPr>
            <a:r>
              <a:rPr lang="en-US" dirty="0"/>
              <a:t>UIL Accounting Academic competitions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7C5"/>
        </a:solidFill>
        <a:effectLst/>
      </p:bgPr>
    </p:bg>
    <p:spTree>
      <p:nvGrpSpPr>
        <p:cNvPr id="1" name="Shape 2381"/>
        <p:cNvGrpSpPr/>
        <p:nvPr/>
      </p:nvGrpSpPr>
      <p:grpSpPr>
        <a:xfrm>
          <a:off x="0" y="0"/>
          <a:ext cx="0" cy="0"/>
          <a:chOff x="0" y="0"/>
          <a:chExt cx="0" cy="0"/>
        </a:xfrm>
      </p:grpSpPr>
      <p:sp>
        <p:nvSpPr>
          <p:cNvPr id="2382" name="Google Shape;2382;p45"/>
          <p:cNvSpPr txBox="1">
            <a:spLocks noGrp="1"/>
          </p:cNvSpPr>
          <p:nvPr>
            <p:ph type="title"/>
          </p:nvPr>
        </p:nvSpPr>
        <p:spPr>
          <a:xfrm>
            <a:off x="506253" y="2746962"/>
            <a:ext cx="10977029" cy="1355144"/>
          </a:xfrm>
          <a:prstGeom prst="rect">
            <a:avLst/>
          </a:prstGeom>
          <a:noFill/>
          <a:ln>
            <a:noFill/>
          </a:ln>
        </p:spPr>
        <p:txBody>
          <a:bodyPr spcFirstLastPara="1" wrap="square" lIns="91400" tIns="45700" rIns="91400" bIns="45700" anchor="ctr" anchorCtr="0">
            <a:noAutofit/>
          </a:bodyPr>
          <a:lstStyle/>
          <a:p>
            <a:pPr marL="0" lvl="0" indent="0" algn="l" rtl="0">
              <a:lnSpc>
                <a:spcPct val="90000"/>
              </a:lnSpc>
              <a:spcBef>
                <a:spcPts val="0"/>
              </a:spcBef>
              <a:spcAft>
                <a:spcPts val="0"/>
              </a:spcAft>
              <a:buClr>
                <a:schemeClr val="lt1"/>
              </a:buClr>
              <a:buSzPts val="6000"/>
              <a:buFont typeface="Avenir Next For Intuit"/>
              <a:buNone/>
            </a:pPr>
            <a:r>
              <a:rPr lang="en-US" dirty="0"/>
              <a:t>Why Add Accounting Software</a:t>
            </a:r>
            <a:endParaRPr dirty="0"/>
          </a:p>
        </p:txBody>
      </p:sp>
    </p:spTree>
    <p:extLst>
      <p:ext uri="{BB962C8B-B14F-4D97-AF65-F5344CB8AC3E}">
        <p14:creationId xmlns:p14="http://schemas.microsoft.com/office/powerpoint/2010/main" val="211980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add accounting software</a:t>
            </a:r>
          </a:p>
        </p:txBody>
      </p:sp>
      <p:pic>
        <p:nvPicPr>
          <p:cNvPr id="5" name="Picture 4">
            <a:extLst>
              <a:ext uri="{FF2B5EF4-FFF2-40B4-BE49-F238E27FC236}">
                <a16:creationId xmlns:a16="http://schemas.microsoft.com/office/drawing/2014/main" id="{ABCF368C-15EC-4EC0-9522-F0C9DAB2B35B}"/>
              </a:ext>
            </a:extLst>
          </p:cNvPr>
          <p:cNvPicPr>
            <a:picLocks noChangeAspect="1"/>
          </p:cNvPicPr>
          <p:nvPr/>
        </p:nvPicPr>
        <p:blipFill>
          <a:blip r:embed="rId2"/>
          <a:stretch>
            <a:fillRect/>
          </a:stretch>
        </p:blipFill>
        <p:spPr>
          <a:xfrm>
            <a:off x="632206" y="1604773"/>
            <a:ext cx="2676525" cy="1714500"/>
          </a:xfrm>
          <a:prstGeom prst="rect">
            <a:avLst/>
          </a:prstGeom>
        </p:spPr>
      </p:pic>
      <p:pic>
        <p:nvPicPr>
          <p:cNvPr id="7" name="Picture 6">
            <a:extLst>
              <a:ext uri="{FF2B5EF4-FFF2-40B4-BE49-F238E27FC236}">
                <a16:creationId xmlns:a16="http://schemas.microsoft.com/office/drawing/2014/main" id="{7118981A-66B0-437E-97AD-67207E15B4E3}"/>
              </a:ext>
            </a:extLst>
          </p:cNvPr>
          <p:cNvPicPr>
            <a:picLocks noChangeAspect="1"/>
          </p:cNvPicPr>
          <p:nvPr/>
        </p:nvPicPr>
        <p:blipFill>
          <a:blip r:embed="rId3"/>
          <a:stretch>
            <a:fillRect/>
          </a:stretch>
        </p:blipFill>
        <p:spPr>
          <a:xfrm>
            <a:off x="3909694" y="4565685"/>
            <a:ext cx="3752850" cy="1219200"/>
          </a:xfrm>
          <a:prstGeom prst="rect">
            <a:avLst/>
          </a:prstGeom>
        </p:spPr>
      </p:pic>
      <p:pic>
        <p:nvPicPr>
          <p:cNvPr id="9" name="Picture 8">
            <a:extLst>
              <a:ext uri="{FF2B5EF4-FFF2-40B4-BE49-F238E27FC236}">
                <a16:creationId xmlns:a16="http://schemas.microsoft.com/office/drawing/2014/main" id="{80309082-826F-41E1-B788-9136CA98377E}"/>
              </a:ext>
            </a:extLst>
          </p:cNvPr>
          <p:cNvPicPr>
            <a:picLocks noChangeAspect="1"/>
          </p:cNvPicPr>
          <p:nvPr/>
        </p:nvPicPr>
        <p:blipFill>
          <a:blip r:embed="rId4"/>
          <a:stretch>
            <a:fillRect/>
          </a:stretch>
        </p:blipFill>
        <p:spPr>
          <a:xfrm>
            <a:off x="4589462" y="1793938"/>
            <a:ext cx="3009900" cy="1514475"/>
          </a:xfrm>
          <a:prstGeom prst="rect">
            <a:avLst/>
          </a:prstGeom>
        </p:spPr>
      </p:pic>
      <p:pic>
        <p:nvPicPr>
          <p:cNvPr id="11" name="Picture 10">
            <a:extLst>
              <a:ext uri="{FF2B5EF4-FFF2-40B4-BE49-F238E27FC236}">
                <a16:creationId xmlns:a16="http://schemas.microsoft.com/office/drawing/2014/main" id="{A04C5CBB-C3FD-4ACE-AC7E-EFEBD18D0D9E}"/>
              </a:ext>
            </a:extLst>
          </p:cNvPr>
          <p:cNvPicPr>
            <a:picLocks noChangeAspect="1"/>
          </p:cNvPicPr>
          <p:nvPr/>
        </p:nvPicPr>
        <p:blipFill>
          <a:blip r:embed="rId5"/>
          <a:stretch>
            <a:fillRect/>
          </a:stretch>
        </p:blipFill>
        <p:spPr>
          <a:xfrm>
            <a:off x="8622157" y="1803081"/>
            <a:ext cx="2771775" cy="1647825"/>
          </a:xfrm>
          <a:prstGeom prst="rect">
            <a:avLst/>
          </a:prstGeom>
        </p:spPr>
      </p:pic>
      <p:pic>
        <p:nvPicPr>
          <p:cNvPr id="13" name="Picture 12">
            <a:extLst>
              <a:ext uri="{FF2B5EF4-FFF2-40B4-BE49-F238E27FC236}">
                <a16:creationId xmlns:a16="http://schemas.microsoft.com/office/drawing/2014/main" id="{CA892412-FD71-4051-9272-8D4CB8B54878}"/>
              </a:ext>
            </a:extLst>
          </p:cNvPr>
          <p:cNvPicPr>
            <a:picLocks noChangeAspect="1"/>
          </p:cNvPicPr>
          <p:nvPr/>
        </p:nvPicPr>
        <p:blipFill>
          <a:blip r:embed="rId6"/>
          <a:stretch>
            <a:fillRect/>
          </a:stretch>
        </p:blipFill>
        <p:spPr>
          <a:xfrm>
            <a:off x="257492" y="4465673"/>
            <a:ext cx="3228975" cy="1419225"/>
          </a:xfrm>
          <a:prstGeom prst="rect">
            <a:avLst/>
          </a:prstGeom>
        </p:spPr>
      </p:pic>
      <p:pic>
        <p:nvPicPr>
          <p:cNvPr id="15" name="Picture 14">
            <a:extLst>
              <a:ext uri="{FF2B5EF4-FFF2-40B4-BE49-F238E27FC236}">
                <a16:creationId xmlns:a16="http://schemas.microsoft.com/office/drawing/2014/main" id="{58C6E96A-577C-4634-AAB5-1A0A90EE9EC1}"/>
              </a:ext>
            </a:extLst>
          </p:cNvPr>
          <p:cNvPicPr>
            <a:picLocks noChangeAspect="1"/>
          </p:cNvPicPr>
          <p:nvPr/>
        </p:nvPicPr>
        <p:blipFill>
          <a:blip r:embed="rId7"/>
          <a:stretch>
            <a:fillRect/>
          </a:stretch>
        </p:blipFill>
        <p:spPr>
          <a:xfrm>
            <a:off x="8665019" y="4465673"/>
            <a:ext cx="2686050" cy="1695450"/>
          </a:xfrm>
          <a:prstGeom prst="rect">
            <a:avLst/>
          </a:prstGeom>
        </p:spPr>
      </p:pic>
      <p:sp>
        <p:nvSpPr>
          <p:cNvPr id="3" name="Content Placeholder 2"/>
          <p:cNvSpPr>
            <a:spLocks noGrp="1"/>
          </p:cNvSpPr>
          <p:nvPr>
            <p:ph idx="1"/>
          </p:nvPr>
        </p:nvSpPr>
        <p:spPr>
          <a:xfrm>
            <a:off x="632205" y="3038095"/>
            <a:ext cx="10624059" cy="1527590"/>
          </a:xfrm>
        </p:spPr>
        <p:txBody>
          <a:bodyPr/>
          <a:lstStyle/>
          <a:p>
            <a:pPr algn="ctr"/>
            <a:r>
              <a:rPr lang="en-US" sz="4400" dirty="0">
                <a:solidFill>
                  <a:srgbClr val="FF0000"/>
                </a:solidFill>
              </a:rPr>
              <a:t>Because accounting is done with software</a:t>
            </a:r>
          </a:p>
        </p:txBody>
      </p:sp>
    </p:spTree>
    <p:extLst>
      <p:ext uri="{BB962C8B-B14F-4D97-AF65-F5344CB8AC3E}">
        <p14:creationId xmlns:p14="http://schemas.microsoft.com/office/powerpoint/2010/main" val="385116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04A0-8163-4474-9920-62887604174F}"/>
              </a:ext>
            </a:extLst>
          </p:cNvPr>
          <p:cNvSpPr>
            <a:spLocks noGrp="1"/>
          </p:cNvSpPr>
          <p:nvPr>
            <p:ph type="title"/>
          </p:nvPr>
        </p:nvSpPr>
        <p:spPr/>
        <p:txBody>
          <a:bodyPr/>
          <a:lstStyle/>
          <a:p>
            <a:r>
              <a:rPr lang="en-US" dirty="0"/>
              <a:t>Why add Accounting Software</a:t>
            </a:r>
          </a:p>
        </p:txBody>
      </p:sp>
      <p:sp>
        <p:nvSpPr>
          <p:cNvPr id="3" name="Content Placeholder 2">
            <a:extLst>
              <a:ext uri="{FF2B5EF4-FFF2-40B4-BE49-F238E27FC236}">
                <a16:creationId xmlns:a16="http://schemas.microsoft.com/office/drawing/2014/main" id="{EB2E8C4C-571D-4695-A19E-E4B442F0F47E}"/>
              </a:ext>
            </a:extLst>
          </p:cNvPr>
          <p:cNvSpPr>
            <a:spLocks noGrp="1"/>
          </p:cNvSpPr>
          <p:nvPr>
            <p:ph type="body" idx="1"/>
          </p:nvPr>
        </p:nvSpPr>
        <p:spPr/>
        <p:txBody>
          <a:bodyPr/>
          <a:lstStyle/>
          <a:p>
            <a:r>
              <a:rPr lang="en-US" dirty="0"/>
              <a:t>Engineering students work with computer aided design tools such as </a:t>
            </a:r>
            <a:r>
              <a:rPr lang="en-US" dirty="0" err="1"/>
              <a:t>AutoCad</a:t>
            </a:r>
            <a:endParaRPr lang="en-US" dirty="0"/>
          </a:p>
          <a:p>
            <a:r>
              <a:rPr lang="en-US" dirty="0"/>
              <a:t>Healthcare are scheduled for regular rotations at local hospitals and pharmacies</a:t>
            </a:r>
          </a:p>
          <a:p>
            <a:r>
              <a:rPr lang="en-US" dirty="0"/>
              <a:t>Culinary Arts learn and work in a commercial grade kitchen</a:t>
            </a:r>
          </a:p>
          <a:p>
            <a:r>
              <a:rPr lang="en-US" dirty="0"/>
              <a:t>Robotics students are building operational robots</a:t>
            </a:r>
          </a:p>
          <a:p>
            <a:endParaRPr lang="en-US" dirty="0"/>
          </a:p>
          <a:p>
            <a:r>
              <a:rPr lang="en-US" dirty="0"/>
              <a:t>Accounting students are working with electronic facsimiles of paper documents</a:t>
            </a:r>
          </a:p>
        </p:txBody>
      </p:sp>
      <p:sp>
        <p:nvSpPr>
          <p:cNvPr id="4" name="Slide Number Placeholder 3">
            <a:extLst>
              <a:ext uri="{FF2B5EF4-FFF2-40B4-BE49-F238E27FC236}">
                <a16:creationId xmlns:a16="http://schemas.microsoft.com/office/drawing/2014/main" id="{3F926D56-8472-46A7-B59C-E823C055E07B}"/>
              </a:ext>
            </a:extLst>
          </p:cNvPr>
          <p:cNvSpPr>
            <a:spLocks noGrp="1"/>
          </p:cNvSpPr>
          <p:nvPr>
            <p:ph type="sldNum" sz="quarter" idx="4294967295"/>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61514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Intuit Light">
  <a:themeElements>
    <a:clrScheme name="Intuit v01">
      <a:dk1>
        <a:srgbClr val="000000"/>
      </a:dk1>
      <a:lt1>
        <a:srgbClr val="FFFFFF"/>
      </a:lt1>
      <a:dk2>
        <a:srgbClr val="8D9096"/>
      </a:dk2>
      <a:lt2>
        <a:srgbClr val="BABEC5"/>
      </a:lt2>
      <a:accent1>
        <a:srgbClr val="0077C5"/>
      </a:accent1>
      <a:accent2>
        <a:srgbClr val="34BFFF"/>
      </a:accent2>
      <a:accent3>
        <a:srgbClr val="6B6C72"/>
      </a:accent3>
      <a:accent4>
        <a:srgbClr val="7FD000"/>
      </a:accent4>
      <a:accent5>
        <a:srgbClr val="FF8000"/>
      </a:accent5>
      <a:accent6>
        <a:srgbClr val="D52B1E"/>
      </a:accent6>
      <a:hlink>
        <a:srgbClr val="0077C5"/>
      </a:hlink>
      <a:folHlink>
        <a:srgbClr val="6436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uit Blue">
  <a:themeElements>
    <a:clrScheme name="Intuit v01">
      <a:dk1>
        <a:srgbClr val="000000"/>
      </a:dk1>
      <a:lt1>
        <a:srgbClr val="FFFFFF"/>
      </a:lt1>
      <a:dk2>
        <a:srgbClr val="8D9096"/>
      </a:dk2>
      <a:lt2>
        <a:srgbClr val="BABEC5"/>
      </a:lt2>
      <a:accent1>
        <a:srgbClr val="0077C5"/>
      </a:accent1>
      <a:accent2>
        <a:srgbClr val="34BFFF"/>
      </a:accent2>
      <a:accent3>
        <a:srgbClr val="6B6C72"/>
      </a:accent3>
      <a:accent4>
        <a:srgbClr val="7FD000"/>
      </a:accent4>
      <a:accent5>
        <a:srgbClr val="FF8000"/>
      </a:accent5>
      <a:accent6>
        <a:srgbClr val="D52B1E"/>
      </a:accent6>
      <a:hlink>
        <a:srgbClr val="0077C5"/>
      </a:hlink>
      <a:folHlink>
        <a:srgbClr val="6436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97CC61-A960-4DD2-B88E-E67C539132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DA6B4E-86C1-41B7-8A74-FEE8A95EAAC4}">
  <ds:schemaRefs>
    <ds:schemaRef ds:uri="http://schemas.microsoft.com/sharepoint/v3/contenttype/forms"/>
  </ds:schemaRefs>
</ds:datastoreItem>
</file>

<file path=customXml/itemProps3.xml><?xml version="1.0" encoding="utf-8"?>
<ds:datastoreItem xmlns:ds="http://schemas.openxmlformats.org/officeDocument/2006/customXml" ds:itemID="{2B56BF53-F864-4EC9-B75A-E1C795852240}">
  <ds:schemaRefs>
    <ds:schemaRef ds:uri="http://schemas.microsoft.com/office/2006/metadata/properties"/>
    <ds:schemaRef ds:uri="9cd82c5b-74c9-4827-94f1-5bf219ae6b20"/>
    <ds:schemaRef ds:uri="http://schemas.microsoft.com/office/infopath/2007/PartnerControls"/>
    <ds:schemaRef ds:uri="http://purl.org/dc/dcmitype/"/>
    <ds:schemaRef ds:uri="http://www.w3.org/XML/1998/namespace"/>
    <ds:schemaRef ds:uri="http://purl.org/dc/terms/"/>
    <ds:schemaRef ds:uri="http://schemas.openxmlformats.org/package/2006/metadata/core-properties"/>
    <ds:schemaRef ds:uri="http://schemas.microsoft.com/office/2006/documentManagement/types"/>
    <ds:schemaRef ds:uri="bfa4db11-c700-41fb-b639-f7e6b4e680b5"/>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1189</TotalTime>
  <Words>1840</Words>
  <Application>Microsoft Office PowerPoint</Application>
  <PresentationFormat>Custom</PresentationFormat>
  <Paragraphs>507</Paragraphs>
  <Slides>26</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AvenirNext forINTUIT W05 Medium</vt:lpstr>
      <vt:lpstr>Arial</vt:lpstr>
      <vt:lpstr>Helvetica Neue</vt:lpstr>
      <vt:lpstr>Merriweather Sans</vt:lpstr>
      <vt:lpstr>Avenir Next For Intuit</vt:lpstr>
      <vt:lpstr>Avenir Next LT Pro</vt:lpstr>
      <vt:lpstr>Intuit Light</vt:lpstr>
      <vt:lpstr>Intuit Blue</vt:lpstr>
      <vt:lpstr>QBO and Accounting Curriculum Integration</vt:lpstr>
      <vt:lpstr>PowerPoint Presentation</vt:lpstr>
      <vt:lpstr>Agenda</vt:lpstr>
      <vt:lpstr>MacArthur High School Accounting Program</vt:lpstr>
      <vt:lpstr>Program Objective</vt:lpstr>
      <vt:lpstr>Program Overview</vt:lpstr>
      <vt:lpstr>Why Add Accounting Software</vt:lpstr>
      <vt:lpstr>Why add accounting software</vt:lpstr>
      <vt:lpstr>Why add Accounting Software</vt:lpstr>
      <vt:lpstr>Why add accounting software</vt:lpstr>
      <vt:lpstr>Why add accounting software</vt:lpstr>
      <vt:lpstr>Integration Challenges</vt:lpstr>
      <vt:lpstr>Curriculum integration challenges</vt:lpstr>
      <vt:lpstr>Integration Challenges</vt:lpstr>
      <vt:lpstr>Integration Challenges</vt:lpstr>
      <vt:lpstr>Integration Challenges</vt:lpstr>
      <vt:lpstr>Integration Approaches</vt:lpstr>
      <vt:lpstr>Integration Approaches</vt:lpstr>
      <vt:lpstr>Integration Alternatives</vt:lpstr>
      <vt:lpstr>Integration Alternatives</vt:lpstr>
      <vt:lpstr>Curriculum Content</vt:lpstr>
      <vt:lpstr>Student Activity Income Statement</vt:lpstr>
      <vt:lpstr>Progress and Next Steps</vt:lpstr>
      <vt:lpstr>Timeline </vt:lpstr>
      <vt:lpstr>Lessons Learned and Future Plans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Quickbooks Online high school accounting curriculum integration</dc:title>
  <dc:creator>Richard Brown</dc:creator>
  <cp:lastModifiedBy>Jarvon Carson</cp:lastModifiedBy>
  <cp:revision>81</cp:revision>
  <dcterms:modified xsi:type="dcterms:W3CDTF">2021-02-10T16:40:23Z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ies>
</file>