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8"/>
    <a:srgbClr val="8BAF00"/>
    <a:srgbClr val="7A9900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77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888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AAC16F-5B5D-3841-922A-C14EF88DDBC3}"/>
              </a:ext>
            </a:extLst>
          </p:cNvPr>
          <p:cNvSpPr txBox="1"/>
          <p:nvPr userDrawn="1"/>
        </p:nvSpPr>
        <p:spPr>
          <a:xfrm>
            <a:off x="0" y="659610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Economic Sectors and International Developments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95D2AF0-50E3-4BD1-AE4C-176CD46E1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2223" y="1089045"/>
            <a:ext cx="4631776" cy="191810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00A5990-A801-4BF4-99F2-EFB963BD74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089045"/>
            <a:ext cx="4436809" cy="19181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FAD457-60C7-4143-BA66-59ED830B73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07151"/>
            <a:ext cx="4436809" cy="17858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DF0F54-7F8B-4AB7-BC99-7265B574B9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2222" y="3007151"/>
            <a:ext cx="4450837" cy="17858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B9629F-7BC4-4F1A-92D2-F46AF8108F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8404" y="4793037"/>
            <a:ext cx="4436809" cy="177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326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2" ma:contentTypeDescription="Create a new document." ma:contentTypeScope="" ma:versionID="ad2fc0d4fa62e1968d7a1186eb6b8bba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55f388ed21565ea9d77dc5deb097c60f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8332A4-542C-494D-8506-1C720B46413C}">
  <ds:schemaRefs>
    <ds:schemaRef ds:uri="e475455f-c69b-4ff8-acf7-75612f4dc18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2B16B7E-E8C3-4B6F-BF03-0E4C0BF21E53}">
  <ds:schemaRefs>
    <ds:schemaRef ds:uri="aa0c1190-56bd-4797-9cf7-4990489609e0"/>
    <ds:schemaRef ds:uri="e475455f-c69b-4ff8-acf7-75612f4dc18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Chris Cannon</cp:lastModifiedBy>
  <cp:revision>44</cp:revision>
  <dcterms:created xsi:type="dcterms:W3CDTF">2012-09-11T15:07:18Z</dcterms:created>
  <dcterms:modified xsi:type="dcterms:W3CDTF">2020-12-09T03:16:23Z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