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116" r:id="rId4"/>
    <p:sldMasterId id="2147483921" r:id="rId5"/>
  </p:sldMasterIdLst>
  <p:notesMasterIdLst>
    <p:notesMasterId r:id="rId42"/>
  </p:notesMasterIdLst>
  <p:handoutMasterIdLst>
    <p:handoutMasterId r:id="rId43"/>
  </p:handoutMasterIdLst>
  <p:sldIdLst>
    <p:sldId id="2320" r:id="rId6"/>
    <p:sldId id="2411" r:id="rId7"/>
    <p:sldId id="2432" r:id="rId8"/>
    <p:sldId id="2444" r:id="rId9"/>
    <p:sldId id="2371" r:id="rId10"/>
    <p:sldId id="2390" r:id="rId11"/>
    <p:sldId id="289" r:id="rId12"/>
    <p:sldId id="2387" r:id="rId13"/>
    <p:sldId id="2426" r:id="rId14"/>
    <p:sldId id="2425" r:id="rId15"/>
    <p:sldId id="2410" r:id="rId16"/>
    <p:sldId id="2437" r:id="rId17"/>
    <p:sldId id="286" r:id="rId18"/>
    <p:sldId id="2439" r:id="rId19"/>
    <p:sldId id="2440" r:id="rId20"/>
    <p:sldId id="2423" r:id="rId21"/>
    <p:sldId id="2403" r:id="rId22"/>
    <p:sldId id="2392" r:id="rId23"/>
    <p:sldId id="2420" r:id="rId24"/>
    <p:sldId id="2414" r:id="rId25"/>
    <p:sldId id="2415" r:id="rId26"/>
    <p:sldId id="2436" r:id="rId27"/>
    <p:sldId id="2428" r:id="rId28"/>
    <p:sldId id="2441" r:id="rId29"/>
    <p:sldId id="2430" r:id="rId30"/>
    <p:sldId id="2400" r:id="rId31"/>
    <p:sldId id="2446" r:id="rId32"/>
    <p:sldId id="2398" r:id="rId33"/>
    <p:sldId id="2401" r:id="rId34"/>
    <p:sldId id="2424" r:id="rId35"/>
    <p:sldId id="2442" r:id="rId36"/>
    <p:sldId id="2443" r:id="rId37"/>
    <p:sldId id="2445" r:id="rId38"/>
    <p:sldId id="2388" r:id="rId39"/>
    <p:sldId id="460" r:id="rId40"/>
    <p:sldId id="271" r:id="rId41"/>
  </p:sldIdLst>
  <p:sldSz cx="12188825" cy="6858000"/>
  <p:notesSz cx="6858000" cy="1495425"/>
  <p:defaultTextStyle>
    <a:defPPr marL="0" marR="0" indent="0" algn="l" defTabSz="457086"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114271"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228543"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342814"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457086"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571357"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685629"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799900"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914171" algn="ctr" defTabSz="412646"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2" orient="horz" pos="1032" userDrawn="1">
          <p15:clr>
            <a:srgbClr val="A4A3A4"/>
          </p15:clr>
        </p15:guide>
        <p15:guide id="3"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ana Vartanian" initials="ZV" lastIdx="5" clrIdx="0"/>
  <p:cmAuthor id="1" name="Ryan McAllister" initials="RM" lastIdx="2" clrIdx="1">
    <p:extLst>
      <p:ext uri="{19B8F6BF-5375-455C-9EA6-DF929625EA0E}">
        <p15:presenceInfo xmlns:p15="http://schemas.microsoft.com/office/powerpoint/2012/main" userId="PcrhCdCPHl7yTkD21xNKU+WTdeZYoUpq15uImXjANO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5"/>
    <a:srgbClr val="008CD0"/>
    <a:srgbClr val="00DDDF"/>
    <a:srgbClr val="0377A8"/>
    <a:srgbClr val="FCFDFC"/>
    <a:srgbClr val="000000"/>
    <a:srgbClr val="0068A4"/>
    <a:srgbClr val="F7F8FA"/>
    <a:srgbClr val="C7CAD0"/>
    <a:srgbClr val="1E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0BB89-5BF3-4115-89E8-EBCD0218ABF9}" v="3" dt="2021-01-25T14:26:19.3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3175" cap="flat">
              <a:solidFill>
                <a:srgbClr val="D6D6D6"/>
              </a:solidFill>
              <a:prstDash val="solid"/>
              <a:miter lim="400000"/>
            </a:ln>
          </a:left>
          <a:right>
            <a:ln w="254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254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254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89722" autoAdjust="0"/>
  </p:normalViewPr>
  <p:slideViewPr>
    <p:cSldViewPr snapToGrid="0" snapToObjects="1">
      <p:cViewPr varScale="1">
        <p:scale>
          <a:sx n="68" d="100"/>
          <a:sy n="68" d="100"/>
        </p:scale>
        <p:origin x="1387" y="58"/>
      </p:cViewPr>
      <p:guideLst>
        <p:guide orient="horz" pos="1032"/>
        <p:guide pos="3839"/>
      </p:guideLst>
    </p:cSldViewPr>
  </p:slideViewPr>
  <p:outlineViewPr>
    <p:cViewPr>
      <p:scale>
        <a:sx n="33" d="100"/>
        <a:sy n="33" d="100"/>
      </p:scale>
      <p:origin x="0" y="-1296"/>
    </p:cViewPr>
  </p:outlineViewPr>
  <p:notesTextViewPr>
    <p:cViewPr>
      <p:scale>
        <a:sx n="100" d="100"/>
        <a:sy n="100" d="100"/>
      </p:scale>
      <p:origin x="0" y="0"/>
    </p:cViewPr>
  </p:notesTextViewPr>
  <p:sorterViewPr>
    <p:cViewPr>
      <p:scale>
        <a:sx n="81" d="100"/>
        <a:sy n="81" d="100"/>
      </p:scale>
      <p:origin x="0" y="0"/>
    </p:cViewPr>
  </p:sorterViewPr>
  <p:notesViewPr>
    <p:cSldViewPr snapToGrid="0" snapToObjects="1" showGuides="1">
      <p:cViewPr varScale="1">
        <p:scale>
          <a:sx n="151" d="100"/>
          <a:sy n="151" d="100"/>
        </p:scale>
        <p:origin x="2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AFD008-180B-324D-AC7B-142F71AF395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BAA0A3D-4839-674E-B853-78A3C00A6F2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74E9303-DC0E-1B4C-87C5-262FDB269190}" type="datetimeFigureOut">
              <a:rPr lang="en-US" smtClean="0"/>
              <a:t>1/25/2021</a:t>
            </a:fld>
            <a:endParaRPr lang="en-US" dirty="0"/>
          </a:p>
        </p:txBody>
      </p:sp>
      <p:sp>
        <p:nvSpPr>
          <p:cNvPr id="4" name="Footer Placeholder 3">
            <a:extLst>
              <a:ext uri="{FF2B5EF4-FFF2-40B4-BE49-F238E27FC236}">
                <a16:creationId xmlns:a16="http://schemas.microsoft.com/office/drawing/2014/main" id="{5947EECF-7D12-4F42-9201-795D3084A7A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C65673F-D4E8-754E-95D0-27BDD8DD918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D4E453E-D1D3-2D4A-BE53-159C80EF1D67}" type="slidenum">
              <a:rPr lang="en-US" smtClean="0"/>
              <a:t>‹#›</a:t>
            </a:fld>
            <a:endParaRPr lang="en-US" dirty="0"/>
          </a:p>
        </p:txBody>
      </p:sp>
    </p:spTree>
    <p:extLst>
      <p:ext uri="{BB962C8B-B14F-4D97-AF65-F5344CB8AC3E}">
        <p14:creationId xmlns:p14="http://schemas.microsoft.com/office/powerpoint/2010/main" val="22307888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6T20:10:50.024"/>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16383,'5'5'0,"-1"-1"0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2286000" y="514350"/>
            <a:ext cx="4572000" cy="2571750"/>
          </a:xfrm>
          <a:prstGeom prst="rect">
            <a:avLst/>
          </a:prstGeom>
        </p:spPr>
        <p:txBody>
          <a:bodyPr/>
          <a:lstStyle/>
          <a:p>
            <a:endParaRPr dirty="0"/>
          </a:p>
        </p:txBody>
      </p:sp>
      <p:sp>
        <p:nvSpPr>
          <p:cNvPr id="221" name="Shape 221"/>
          <p:cNvSpPr>
            <a:spLocks noGrp="1"/>
          </p:cNvSpPr>
          <p:nvPr>
            <p:ph type="body" sz="quarter" idx="1"/>
          </p:nvPr>
        </p:nvSpPr>
        <p:spPr>
          <a:xfrm>
            <a:off x="1219200" y="3257550"/>
            <a:ext cx="6705600" cy="30861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228543" latinLnBrk="0">
      <a:lnSpc>
        <a:spcPct val="117999"/>
      </a:lnSpc>
      <a:defRPr sz="1100">
        <a:latin typeface="AvenirNext forINTUIT" panose="020B0503020202020204" pitchFamily="34" charset="77"/>
        <a:ea typeface="Helvetica Neue"/>
        <a:cs typeface="Helvetica Neue"/>
        <a:sym typeface="Helvetica Neue"/>
      </a:defRPr>
    </a:lvl1pPr>
    <a:lvl2pPr indent="114271" defTabSz="228543" latinLnBrk="0">
      <a:lnSpc>
        <a:spcPct val="117999"/>
      </a:lnSpc>
      <a:defRPr sz="1100">
        <a:latin typeface="Helvetica Neue"/>
        <a:ea typeface="Helvetica Neue"/>
        <a:cs typeface="Helvetica Neue"/>
        <a:sym typeface="Helvetica Neue"/>
      </a:defRPr>
    </a:lvl2pPr>
    <a:lvl3pPr indent="228543" defTabSz="228543" latinLnBrk="0">
      <a:lnSpc>
        <a:spcPct val="117999"/>
      </a:lnSpc>
      <a:defRPr sz="1100">
        <a:latin typeface="Helvetica Neue"/>
        <a:ea typeface="Helvetica Neue"/>
        <a:cs typeface="Helvetica Neue"/>
        <a:sym typeface="Helvetica Neue"/>
      </a:defRPr>
    </a:lvl3pPr>
    <a:lvl4pPr indent="342814" defTabSz="228543" latinLnBrk="0">
      <a:lnSpc>
        <a:spcPct val="117999"/>
      </a:lnSpc>
      <a:defRPr sz="1100">
        <a:latin typeface="Helvetica Neue"/>
        <a:ea typeface="Helvetica Neue"/>
        <a:cs typeface="Helvetica Neue"/>
        <a:sym typeface="Helvetica Neue"/>
      </a:defRPr>
    </a:lvl4pPr>
    <a:lvl5pPr indent="457086" defTabSz="228543" latinLnBrk="0">
      <a:lnSpc>
        <a:spcPct val="117999"/>
      </a:lnSpc>
      <a:defRPr sz="1100">
        <a:latin typeface="Helvetica Neue"/>
        <a:ea typeface="Helvetica Neue"/>
        <a:cs typeface="Helvetica Neue"/>
        <a:sym typeface="Helvetica Neue"/>
      </a:defRPr>
    </a:lvl5pPr>
    <a:lvl6pPr indent="571357" defTabSz="228543" latinLnBrk="0">
      <a:lnSpc>
        <a:spcPct val="117999"/>
      </a:lnSpc>
      <a:defRPr sz="1100">
        <a:latin typeface="Helvetica Neue"/>
        <a:ea typeface="Helvetica Neue"/>
        <a:cs typeface="Helvetica Neue"/>
        <a:sym typeface="Helvetica Neue"/>
      </a:defRPr>
    </a:lvl6pPr>
    <a:lvl7pPr indent="685629" defTabSz="228543" latinLnBrk="0">
      <a:lnSpc>
        <a:spcPct val="117999"/>
      </a:lnSpc>
      <a:defRPr sz="1100">
        <a:latin typeface="Helvetica Neue"/>
        <a:ea typeface="Helvetica Neue"/>
        <a:cs typeface="Helvetica Neue"/>
        <a:sym typeface="Helvetica Neue"/>
      </a:defRPr>
    </a:lvl7pPr>
    <a:lvl8pPr indent="799900" defTabSz="228543" latinLnBrk="0">
      <a:lnSpc>
        <a:spcPct val="117999"/>
      </a:lnSpc>
      <a:defRPr sz="1100">
        <a:latin typeface="Helvetica Neue"/>
        <a:ea typeface="Helvetica Neue"/>
        <a:cs typeface="Helvetica Neue"/>
        <a:sym typeface="Helvetica Neue"/>
      </a:defRPr>
    </a:lvl8pPr>
    <a:lvl9pPr indent="914171" defTabSz="228543"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Next forINTUIT"/>
            </a:endParaRPr>
          </a:p>
        </p:txBody>
      </p:sp>
    </p:spTree>
    <p:extLst>
      <p:ext uri="{BB962C8B-B14F-4D97-AF65-F5344CB8AC3E}">
        <p14:creationId xmlns:p14="http://schemas.microsoft.com/office/powerpoint/2010/main" val="1661282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venirNext forINTUIT"/>
              </a:rPr>
              <a:t>Convenience of teaching all these tools, everything is all in 1 place.</a:t>
            </a:r>
          </a:p>
          <a:p>
            <a:pPr algn="l"/>
            <a:endParaRPr lang="en-US" dirty="0">
              <a:latin typeface="AvenirNext forINTUIT"/>
            </a:endParaRPr>
          </a:p>
          <a:p>
            <a:pPr algn="l"/>
            <a:r>
              <a:rPr lang="en-US" dirty="0">
                <a:latin typeface="AvenirNext forINTUIT"/>
              </a:rPr>
              <a:t>As a business owner, I love the convenience of being able to access my financial data from my phone, from my home office and while traveling. Pretty much anytime and anywhere.</a:t>
            </a:r>
            <a:endParaRPr lang="en-US" dirty="0"/>
          </a:p>
          <a:p>
            <a:pPr algn="l"/>
            <a:r>
              <a:rPr lang="en-US" dirty="0">
                <a:latin typeface="AvenirNext forINTUIT"/>
              </a:rPr>
              <a:t>As an accounting professional I can’t tell you how happy I am not to have to worry about backups and restores anymore (if you are familiar with our desktop product)  and how easy it is to access client company files. Modern technology at its finest! With COVID you're going hybrid to full remote and you won't have to worry about their files; it is all still there no matter what type of device they are on.</a:t>
            </a:r>
          </a:p>
          <a:p>
            <a:pPr algn="l"/>
            <a:r>
              <a:rPr lang="en-US" dirty="0">
                <a:latin typeface="AvenirNext forINTUIT"/>
              </a:rPr>
              <a:t>Intuit security protocols are industry leading and I don’t worry about my data.</a:t>
            </a:r>
          </a:p>
          <a:p>
            <a:pPr algn="l"/>
            <a:endParaRPr lang="en-US" dirty="0">
              <a:latin typeface="AvenirNext forINTUIT"/>
            </a:endParaRPr>
          </a:p>
          <a:p>
            <a:pPr algn="l"/>
            <a:endParaRPr lang="en-US" dirty="0">
              <a:latin typeface="AvenirNext forINTUIT"/>
            </a:endParaRPr>
          </a:p>
          <a:p>
            <a:pPr algn="l"/>
            <a:r>
              <a:rPr lang="en-US" dirty="0">
                <a:latin typeface="AvenirNext forINTUIT"/>
              </a:rPr>
              <a:t>CPA firm and stolen computers</a:t>
            </a:r>
          </a:p>
          <a:p>
            <a:pPr algn="l"/>
            <a:r>
              <a:rPr lang="en-US" dirty="0">
                <a:latin typeface="AvenirNext forINTUIT"/>
              </a:rPr>
              <a:t>Business owners have lost backups and corrupt files</a:t>
            </a:r>
          </a:p>
          <a:p>
            <a:pPr algn="l"/>
            <a:endParaRPr lang="en-US" dirty="0">
              <a:latin typeface="AvenirNext forINTUIT"/>
            </a:endParaRPr>
          </a:p>
          <a:p>
            <a:pPr algn="l"/>
            <a:endParaRPr lang="en-US" dirty="0">
              <a:latin typeface="AvenirNext forINTUIT"/>
            </a:endParaRPr>
          </a:p>
          <a:p>
            <a:pPr algn="l"/>
            <a:r>
              <a:rPr lang="en-US" dirty="0">
                <a:latin typeface="AvenirNext forINTUIT"/>
              </a:rPr>
              <a:t> </a:t>
            </a:r>
          </a:p>
          <a:p>
            <a:endParaRPr lang="en-US" dirty="0">
              <a:latin typeface="Calibri"/>
              <a:cs typeface="Calibri"/>
            </a:endParaRPr>
          </a:p>
        </p:txBody>
      </p:sp>
    </p:spTree>
    <p:extLst>
      <p:ext uri="{BB962C8B-B14F-4D97-AF65-F5344CB8AC3E}">
        <p14:creationId xmlns:p14="http://schemas.microsoft.com/office/powerpoint/2010/main" val="214183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defRPr/>
            </a:pPr>
            <a:endParaRPr lang="en-US" dirty="0">
              <a:solidFill>
                <a:srgbClr val="000000"/>
              </a:solidFill>
              <a:latin typeface="AvenirNext forINTUIT"/>
            </a:endParaRPr>
          </a:p>
          <a:p>
            <a:pPr algn="l">
              <a:lnSpc>
                <a:spcPct val="100000"/>
              </a:lnSpc>
              <a:defRPr/>
            </a:pPr>
            <a:r>
              <a:rPr lang="en-US" dirty="0">
                <a:solidFill>
                  <a:srgbClr val="000000"/>
                </a:solidFill>
                <a:latin typeface="AvenirNext forINTUIT"/>
              </a:rPr>
              <a:t>QuickBooks Online works with multiple users and multiple platforms.</a:t>
            </a:r>
          </a:p>
          <a:p>
            <a:pPr algn="l">
              <a:lnSpc>
                <a:spcPct val="100000"/>
              </a:lnSpc>
              <a:defRPr/>
            </a:pPr>
            <a:r>
              <a:rPr lang="en-US" dirty="0">
                <a:solidFill>
                  <a:srgbClr val="000000"/>
                </a:solidFill>
                <a:latin typeface="AvenirNext forINTUIT"/>
              </a:rPr>
              <a:t>This has made it so much easier for Mac and PC users alike. I can use an Ipad, a smartphone and a pc to access the same company file.</a:t>
            </a:r>
          </a:p>
          <a:p>
            <a:pPr algn="l">
              <a:lnSpc>
                <a:spcPct val="100000"/>
              </a:lnSpc>
              <a:defRPr/>
            </a:pPr>
            <a:r>
              <a:rPr lang="en-US" dirty="0">
                <a:solidFill>
                  <a:srgbClr val="000000"/>
                </a:solidFill>
                <a:latin typeface="AvenirNext forINTUIT"/>
              </a:rPr>
              <a:t>My team can also login from anywhere and access areas of the software they have permissions to use.</a:t>
            </a:r>
          </a:p>
          <a:p>
            <a:pPr algn="l">
              <a:defRPr/>
            </a:pPr>
            <a:r>
              <a:rPr lang="en-US" dirty="0">
                <a:latin typeface="AvenirNext forINTUIT"/>
              </a:rPr>
              <a:t>With COVID most companies are going hybrid to full remote and they won’t have worry about their files. It is all still there no matter what type of device they are on.</a:t>
            </a:r>
          </a:p>
          <a:p>
            <a:pPr algn="l">
              <a:lnSpc>
                <a:spcPct val="100000"/>
              </a:lnSpc>
              <a:defRPr/>
            </a:pPr>
            <a:endParaRPr lang="en-US" dirty="0">
              <a:solidFill>
                <a:srgbClr val="000000"/>
              </a:solidFill>
              <a:latin typeface="AvenirNext forINTUIT"/>
            </a:endParaRPr>
          </a:p>
        </p:txBody>
      </p:sp>
    </p:spTree>
    <p:extLst>
      <p:ext uri="{BB962C8B-B14F-4D97-AF65-F5344CB8AC3E}">
        <p14:creationId xmlns:p14="http://schemas.microsoft.com/office/powerpoint/2010/main" val="2185779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Automates bookkeeping processes </a:t>
            </a:r>
          </a:p>
          <a:p>
            <a:r>
              <a:rPr lang="en-US" dirty="0">
                <a:latin typeface="AvenirNext forINTUIT"/>
              </a:rPr>
              <a:t>Less time entering data, more time using the information.</a:t>
            </a:r>
          </a:p>
          <a:p>
            <a:endParaRPr lang="en-US" dirty="0">
              <a:latin typeface="AvenirNext forINTUIT"/>
              <a:cs typeface="Calibri"/>
            </a:endParaRPr>
          </a:p>
          <a:p>
            <a:r>
              <a:rPr lang="en-US" dirty="0">
                <a:latin typeface="AvenirNext forINTUIT"/>
                <a:cs typeface="Calibri"/>
              </a:rPr>
              <a:t>Let’s say you are at lunch and need to record the expense. Simply snap a picture of the receipt and submit the information using the online app.</a:t>
            </a:r>
          </a:p>
          <a:p>
            <a:r>
              <a:rPr lang="en-US" dirty="0">
                <a:latin typeface="AvenirNext forINTUIT"/>
                <a:cs typeface="Calibri"/>
              </a:rPr>
              <a:t>It completes the bookkeeping transaction with one simple step and the business owner does not need to keep the physical receipt.</a:t>
            </a:r>
            <a:endParaRPr lang="en-US" dirty="0">
              <a:latin typeface="Calibri"/>
              <a:cs typeface="Calibri"/>
            </a:endParaRPr>
          </a:p>
          <a:p>
            <a:r>
              <a:rPr lang="en-US" dirty="0">
                <a:latin typeface="Calibri"/>
                <a:cs typeface="Calibri"/>
              </a:rPr>
              <a:t>It also helps business owners track mileage for easier tax reporting.</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47758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AvenirNext forINTUIT Regular" charset="0"/>
                <a:ea typeface="+mn-ea"/>
                <a:cs typeface="+mn-cs"/>
              </a:rPr>
              <a:t>The students that choose to start a business need to understand how to manage the monies in and out of their company.</a:t>
            </a:r>
          </a:p>
          <a:p>
            <a:r>
              <a:rPr lang="en-US" sz="1100" b="0" i="0" kern="1200" dirty="0">
                <a:solidFill>
                  <a:schemeClr val="tx1"/>
                </a:solidFill>
                <a:effectLst/>
                <a:latin typeface="AvenirNext forINTUIT Regular" charset="0"/>
                <a:ea typeface="+mn-ea"/>
                <a:cs typeface="+mn-cs"/>
              </a:rPr>
              <a:t>Small business owners (SMB) don't get paid on time.</a:t>
            </a:r>
            <a:r>
              <a:rPr lang="en-US" sz="1100" b="0" i="0" kern="1200" baseline="0" dirty="0">
                <a:solidFill>
                  <a:schemeClr val="tx1"/>
                </a:solidFill>
                <a:effectLst/>
                <a:latin typeface="AvenirNext forINTUIT Regular" charset="0"/>
                <a:ea typeface="+mn-ea"/>
                <a:cs typeface="+mn-cs"/>
              </a:rPr>
              <a:t> They</a:t>
            </a:r>
            <a:r>
              <a:rPr lang="en-US" sz="1100" b="0" i="0" kern="1200" dirty="0">
                <a:solidFill>
                  <a:schemeClr val="tx1"/>
                </a:solidFill>
                <a:effectLst/>
                <a:latin typeface="AvenirNext forINTUIT Regular" charset="0"/>
                <a:ea typeface="+mn-ea"/>
                <a:cs typeface="+mn-cs"/>
              </a:rPr>
              <a:t> forget to invoice or when they do, they are overdue as to when they get paid </a:t>
            </a:r>
            <a:endParaRPr lang="en-US" b="0" dirty="0"/>
          </a:p>
          <a:p>
            <a:r>
              <a:rPr lang="en-US" sz="1100" b="0" i="0" kern="1200" dirty="0">
                <a:solidFill>
                  <a:schemeClr val="tx1"/>
                </a:solidFill>
                <a:latin typeface="AvenirNext forINTUIT Regular" charset="0"/>
                <a:ea typeface="+mn-ea"/>
                <a:cs typeface="+mn-cs"/>
              </a:rPr>
              <a:t>Eliminating the busy work – allow small business owner to focus on their passion which is running their business.</a:t>
            </a:r>
          </a:p>
          <a:p>
            <a:r>
              <a:rPr lang="en-US" sz="1100" b="0" i="0" kern="1200" dirty="0">
                <a:solidFill>
                  <a:schemeClr val="tx1"/>
                </a:solidFill>
                <a:latin typeface="AvenirNext forINTUIT Regular" charset="0"/>
                <a:ea typeface="+mn-ea"/>
                <a:cs typeface="+mn-cs"/>
              </a:rPr>
              <a:t>Business owners don’t always realize how costly it is to chase down money or how unlikely it is to collect when they do not manage their accounts receivable.</a:t>
            </a:r>
          </a:p>
          <a:p>
            <a:endParaRPr lang="en-US" sz="1100" b="0" i="0" kern="1200" dirty="0">
              <a:solidFill>
                <a:schemeClr val="tx1"/>
              </a:solidFill>
              <a:latin typeface="AvenirNext forINTUIT Regular" charset="0"/>
              <a:ea typeface="+mn-ea"/>
              <a:cs typeface="+mn-cs"/>
            </a:endParaRPr>
          </a:p>
          <a:p>
            <a:r>
              <a:rPr lang="en-US" sz="1100" b="0" i="0" kern="1200" dirty="0">
                <a:solidFill>
                  <a:schemeClr val="tx1"/>
                </a:solidFill>
                <a:latin typeface="AvenirNext forINTUIT Regular" charset="0"/>
                <a:ea typeface="+mn-ea"/>
                <a:cs typeface="+mn-cs"/>
              </a:rPr>
              <a:t>For example:</a:t>
            </a:r>
          </a:p>
          <a:p>
            <a:r>
              <a:rPr lang="en-US" sz="1100" b="0" i="0" kern="1200" dirty="0">
                <a:solidFill>
                  <a:schemeClr val="tx1"/>
                </a:solidFill>
                <a:latin typeface="AvenirNext forINTUIT Regular" charset="0"/>
                <a:ea typeface="+mn-ea"/>
                <a:cs typeface="+mn-cs"/>
              </a:rPr>
              <a:t>If a company has $500,000 in annual revenue and carries a 15% receivable, just shaving 3 days from the time they collect payment, can put as much as $1400 a day or $4,200 back in cash flow.</a:t>
            </a:r>
          </a:p>
          <a:p>
            <a:endParaRPr lang="en-US" sz="1100" b="0" i="0" kern="1200" dirty="0">
              <a:solidFill>
                <a:schemeClr val="tx1"/>
              </a:solidFill>
              <a:latin typeface="AvenirNext forINTUIT Regular" charset="0"/>
              <a:ea typeface="+mn-ea"/>
              <a:cs typeface="+mn-cs"/>
            </a:endParaRPr>
          </a:p>
          <a:p>
            <a:r>
              <a:rPr lang="en-US" sz="1100" b="0" i="0" kern="1200" dirty="0">
                <a:solidFill>
                  <a:schemeClr val="tx1"/>
                </a:solidFill>
                <a:latin typeface="AvenirNext forINTUIT Regular" charset="0"/>
                <a:ea typeface="+mn-ea"/>
                <a:cs typeface="+mn-cs"/>
              </a:rPr>
              <a:t>Workflow is another pain point for small business owners. Automating tasks and processes is a time saver.</a:t>
            </a:r>
            <a:endParaRPr lang="en-US" dirty="0"/>
          </a:p>
          <a:p>
            <a:endParaRPr lang="en-US" sz="1100" b="0" dirty="0"/>
          </a:p>
          <a:p>
            <a:endParaRPr lang="en-US" sz="1100" b="0"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13</a:t>
            </a:fld>
            <a:endParaRPr lang="en-US" sz="800" dirty="0"/>
          </a:p>
        </p:txBody>
      </p:sp>
    </p:spTree>
    <p:extLst>
      <p:ext uri="{BB962C8B-B14F-4D97-AF65-F5344CB8AC3E}">
        <p14:creationId xmlns:p14="http://schemas.microsoft.com/office/powerpoint/2010/main" val="1611621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Many small business owners start out with shoe box 101 or excel spreadsheets. </a:t>
            </a:r>
          </a:p>
          <a:p>
            <a:r>
              <a:rPr lang="en-US" dirty="0">
                <a:solidFill>
                  <a:srgbClr val="000000"/>
                </a:solidFill>
                <a:latin typeface="Calibri"/>
                <a:cs typeface="Calibri"/>
              </a:rPr>
              <a:t>This is changing as most small businesses start with QuickBooks Online when they setup a new business. </a:t>
            </a:r>
          </a:p>
          <a:p>
            <a:r>
              <a:rPr lang="en-US" dirty="0">
                <a:solidFill>
                  <a:srgbClr val="000000"/>
                </a:solidFill>
                <a:latin typeface="Calibri"/>
                <a:cs typeface="Calibri"/>
              </a:rPr>
              <a:t>Most small business owners we work with use QuickBooks Online. This is making it easier for the accounting professional, bookkeeper or business owner</a:t>
            </a:r>
          </a:p>
          <a:p>
            <a:r>
              <a:rPr lang="en-US" dirty="0">
                <a:solidFill>
                  <a:srgbClr val="000000"/>
                </a:solidFill>
                <a:latin typeface="Calibri"/>
                <a:cs typeface="Calibri"/>
              </a:rPr>
              <a:t>to automate data entry, email invoices with payment links which improve cash coming into a business and reduce expense accounts receivable processes.</a:t>
            </a:r>
          </a:p>
          <a:p>
            <a:r>
              <a:rPr lang="en-US" dirty="0">
                <a:solidFill>
                  <a:srgbClr val="000000"/>
                </a:solidFill>
                <a:latin typeface="Calibri"/>
                <a:cs typeface="Calibri"/>
              </a:rPr>
              <a:t>Sales tax is automatically calculated which saves a tremendous amount of time when filing state required forms.</a:t>
            </a:r>
          </a:p>
          <a:p>
            <a:r>
              <a:rPr lang="en-US" dirty="0">
                <a:solidFill>
                  <a:srgbClr val="000000"/>
                </a:solidFill>
                <a:latin typeface="Calibri"/>
                <a:cs typeface="Calibri"/>
              </a:rPr>
              <a:t>Payroll-story telling, business owners helps them be more compliant and know what the payroll expenses will be</a:t>
            </a:r>
          </a:p>
          <a:p>
            <a:r>
              <a:rPr lang="en-US" dirty="0">
                <a:solidFill>
                  <a:srgbClr val="000000"/>
                </a:solidFill>
                <a:latin typeface="Calibri"/>
                <a:cs typeface="Calibri"/>
              </a:rPr>
              <a:t>Banking center- clean up and back log work faster, saves accountants time and business owners money time</a:t>
            </a:r>
          </a:p>
          <a:p>
            <a:r>
              <a:rPr lang="en-US" dirty="0">
                <a:latin typeface="Calibri"/>
                <a:cs typeface="Calibri"/>
              </a:rPr>
              <a:t>PPP: Paycheck Protection Program, it allows us to track transactions for federal and state funding, loans and grants due to COVID.</a:t>
            </a:r>
          </a:p>
          <a:p>
            <a:endParaRPr lang="en-US" dirty="0">
              <a:latin typeface="AvenirNext forINTUIT"/>
              <a:cs typeface="Calibri"/>
            </a:endParaRPr>
          </a:p>
          <a:p>
            <a:endParaRPr lang="en-US" dirty="0">
              <a:latin typeface="Calibri"/>
              <a:cs typeface="Calibri"/>
            </a:endParaRPr>
          </a:p>
          <a:p>
            <a:endParaRPr lang="en-US" dirty="0">
              <a:latin typeface="AvenirNext forINTUIT"/>
            </a:endParaRPr>
          </a:p>
        </p:txBody>
      </p:sp>
    </p:spTree>
    <p:extLst>
      <p:ext uri="{BB962C8B-B14F-4D97-AF65-F5344CB8AC3E}">
        <p14:creationId xmlns:p14="http://schemas.microsoft.com/office/powerpoint/2010/main" val="206587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With the online mobile app, we can access our company file, record transactions and send pictures of receipts.</a:t>
            </a:r>
          </a:p>
          <a:p>
            <a:r>
              <a:rPr lang="en-US" dirty="0">
                <a:latin typeface="Calibri"/>
                <a:cs typeface="Calibri"/>
              </a:rPr>
              <a:t>One of the biggest pain points for business owners is having to file an extension at tax time.</a:t>
            </a:r>
          </a:p>
          <a:p>
            <a:r>
              <a:rPr lang="en-US" dirty="0">
                <a:latin typeface="Calibri"/>
                <a:cs typeface="Calibri"/>
              </a:rPr>
              <a:t>With real-time data and regular review of their financials, they are ready to file early. This helps eliminate</a:t>
            </a:r>
          </a:p>
          <a:p>
            <a:r>
              <a:rPr lang="en-US" dirty="0">
                <a:latin typeface="Calibri"/>
                <a:cs typeface="Calibri"/>
              </a:rPr>
              <a:t>major stress at tax time.</a:t>
            </a:r>
          </a:p>
          <a:p>
            <a:endParaRPr lang="en-US" dirty="0">
              <a:latin typeface="Calibri"/>
              <a:cs typeface="Calibri"/>
            </a:endParaRPr>
          </a:p>
          <a:p>
            <a:r>
              <a:rPr lang="en-US" dirty="0">
                <a:latin typeface="Calibri"/>
                <a:cs typeface="Calibri"/>
              </a:rPr>
              <a:t> </a:t>
            </a:r>
            <a:endParaRPr lang="en-US" dirty="0"/>
          </a:p>
          <a:p>
            <a:r>
              <a:rPr lang="en-US" dirty="0">
                <a:solidFill>
                  <a:srgbClr val="000000"/>
                </a:solidFill>
                <a:latin typeface="Calibri"/>
                <a:cs typeface="Calibri"/>
              </a:rPr>
              <a:t> </a:t>
            </a:r>
          </a:p>
          <a:p>
            <a:endParaRPr lang="en-US" dirty="0"/>
          </a:p>
          <a:p>
            <a:endParaRPr lang="en-US" dirty="0"/>
          </a:p>
          <a:p>
            <a:endParaRPr lang="en-US" dirty="0">
              <a:latin typeface="AvenirNext forINTUIT"/>
            </a:endParaRPr>
          </a:p>
        </p:txBody>
      </p:sp>
    </p:spTree>
    <p:extLst>
      <p:ext uri="{BB962C8B-B14F-4D97-AF65-F5344CB8AC3E}">
        <p14:creationId xmlns:p14="http://schemas.microsoft.com/office/powerpoint/2010/main" val="2065871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This financial hub syncs with over 650 applications. QuickBooks Online gathers the data from multiple applications and populates powerful reports.</a:t>
            </a:r>
            <a:endParaRPr lang="en-US" dirty="0">
              <a:latin typeface="Calibri"/>
              <a:cs typeface="Calibri"/>
            </a:endParaRPr>
          </a:p>
          <a:p>
            <a:pPr algn="l"/>
            <a:r>
              <a:rPr lang="en-US" b="0" i="0" dirty="0">
                <a:solidFill>
                  <a:srgbClr val="393A3D"/>
                </a:solidFill>
                <a:effectLst/>
                <a:latin typeface="Avenir Next forINTUIT"/>
              </a:rPr>
              <a:t>Upload your bills just like receipts—from the web or mobile app, or forward from your email.</a:t>
            </a:r>
          </a:p>
          <a:p>
            <a:pPr algn="l"/>
            <a:r>
              <a:rPr lang="en-US" b="0" i="0" dirty="0">
                <a:solidFill>
                  <a:srgbClr val="393A3D"/>
                </a:solidFill>
                <a:effectLst/>
                <a:latin typeface="Avenir Next forINTUIT"/>
              </a:rPr>
              <a:t>Connecting bank accounts eliminates tedious data entry and saves time.</a:t>
            </a:r>
          </a:p>
          <a:p>
            <a:pPr algn="l"/>
            <a:r>
              <a:rPr lang="en-US" b="0" i="0" dirty="0">
                <a:solidFill>
                  <a:srgbClr val="393A3D"/>
                </a:solidFill>
                <a:effectLst/>
                <a:latin typeface="Avenir Next forINTUIT"/>
              </a:rPr>
              <a:t>T-Sheets provides a platform for tracking time via mobile app and syncing the data with QuickBooks making the payroll process less tedious.</a:t>
            </a:r>
          </a:p>
          <a:p>
            <a:pPr algn="l"/>
            <a:r>
              <a:rPr lang="en-US" b="0" i="0" dirty="0">
                <a:solidFill>
                  <a:srgbClr val="393A3D"/>
                </a:solidFill>
                <a:effectLst/>
                <a:latin typeface="Avenir Next forINTUIT"/>
              </a:rPr>
              <a:t>Turbo tax gathers information from QuickBooks to assist with tax preparation.</a:t>
            </a:r>
          </a:p>
          <a:p>
            <a:pPr algn="l"/>
            <a:r>
              <a:rPr lang="en-US" b="0" i="0" dirty="0">
                <a:solidFill>
                  <a:srgbClr val="393A3D"/>
                </a:solidFill>
                <a:effectLst/>
                <a:latin typeface="Avenir Next forINTUIT"/>
              </a:rPr>
              <a:t>Mint provides a personal financial and budgeting tool for your students.</a:t>
            </a:r>
          </a:p>
          <a:p>
            <a:br>
              <a:rPr lang="en-US" b="0" i="0" dirty="0">
                <a:solidFill>
                  <a:srgbClr val="333333"/>
                </a:solidFill>
                <a:effectLst/>
                <a:latin typeface="Avenir Next forINTUIT"/>
              </a:rPr>
            </a:br>
            <a:r>
              <a:rPr lang="en-US" b="0" i="0" dirty="0">
                <a:solidFill>
                  <a:srgbClr val="333333"/>
                </a:solidFill>
                <a:effectLst/>
                <a:latin typeface="Avenir Next forINTUIT"/>
              </a:rPr>
              <a:t>Integration and seeing how software hubs and apps work together, is a huge educational opportunity for students as this is the norm in industry. </a:t>
            </a:r>
            <a:endParaRPr lang="en-US" dirty="0">
              <a:latin typeface="AvenirNext forINTUIT"/>
            </a:endParaRPr>
          </a:p>
        </p:txBody>
      </p:sp>
    </p:spTree>
    <p:extLst>
      <p:ext uri="{BB962C8B-B14F-4D97-AF65-F5344CB8AC3E}">
        <p14:creationId xmlns:p14="http://schemas.microsoft.com/office/powerpoint/2010/main" val="4253544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Let’s talk about why all of this is relevant to educators and your students. Teaching real world tools, offering certification.</a:t>
            </a:r>
          </a:p>
          <a:p>
            <a:endParaRPr lang="en-US" dirty="0">
              <a:solidFill>
                <a:srgbClr val="000000"/>
              </a:solidFill>
              <a:latin typeface="Calibri"/>
              <a:cs typeface="Calibri"/>
            </a:endParaRPr>
          </a:p>
          <a:p>
            <a:r>
              <a:rPr lang="en-US" dirty="0">
                <a:solidFill>
                  <a:srgbClr val="000000"/>
                </a:solidFill>
                <a:latin typeface="Calibri"/>
                <a:cs typeface="Calibri"/>
              </a:rPr>
              <a:t>As I stated at the beginning of this session, there is a tremendous need for trained QuickBooks professionals.</a:t>
            </a:r>
          </a:p>
          <a:p>
            <a:r>
              <a:rPr lang="en-US" dirty="0">
                <a:solidFill>
                  <a:srgbClr val="000000"/>
                </a:solidFill>
                <a:latin typeface="Calibri"/>
                <a:cs typeface="Calibri"/>
              </a:rPr>
              <a:t>I belong to a network of over 1500 accountants that constantly asking for bookkeeper recommendations.</a:t>
            </a:r>
          </a:p>
          <a:p>
            <a:r>
              <a:rPr lang="en-US" dirty="0">
                <a:solidFill>
                  <a:srgbClr val="000000"/>
                </a:solidFill>
                <a:latin typeface="Calibri"/>
                <a:cs typeface="Calibri"/>
              </a:rPr>
              <a:t>It has been difficult to find individuals with the practical working knowledge of QuickBooks Online.</a:t>
            </a:r>
          </a:p>
        </p:txBody>
      </p:sp>
    </p:spTree>
    <p:extLst>
      <p:ext uri="{BB962C8B-B14F-4D97-AF65-F5344CB8AC3E}">
        <p14:creationId xmlns:p14="http://schemas.microsoft.com/office/powerpoint/2010/main" val="357721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Next forINTUIT"/>
            </a:endParaRPr>
          </a:p>
          <a:p>
            <a:r>
              <a:rPr lang="en-US" dirty="0">
                <a:latin typeface="AvenirNext forINTUIT"/>
              </a:rPr>
              <a:t>We have the opportunity and ability to empower students with some amazing life skills with real tools.</a:t>
            </a:r>
          </a:p>
          <a:p>
            <a:r>
              <a:rPr lang="en-US" dirty="0">
                <a:latin typeface="AvenirNext forINTUIT"/>
              </a:rPr>
              <a:t>It is so easy to overspend with apps like Venmo and others; most students have not yet developed good money management skills. </a:t>
            </a:r>
          </a:p>
          <a:p>
            <a:r>
              <a:rPr lang="en-US" dirty="0">
                <a:latin typeface="AvenirNext forINTUIT"/>
              </a:rPr>
              <a:t>We can help students develop life skills around managing cash in and out, budgeting and help them develop a healthy mindset around spending and saving.</a:t>
            </a:r>
          </a:p>
          <a:p>
            <a:r>
              <a:rPr lang="en-US" dirty="0">
                <a:latin typeface="AvenirNext forINTUIT"/>
              </a:rPr>
              <a:t>This program will teach them how to make smart financial decisions by helping them understand the numbers.</a:t>
            </a:r>
          </a:p>
          <a:p>
            <a:r>
              <a:rPr lang="en-US" dirty="0">
                <a:latin typeface="AvenirNext forINTUIT"/>
              </a:rPr>
              <a:t>Students will gain an understanding of the importance of organizational skills using systems and processes.</a:t>
            </a:r>
          </a:p>
          <a:p>
            <a:endParaRPr lang="en-US" dirty="0">
              <a:latin typeface="AvenirNext forINTUIT"/>
            </a:endParaRPr>
          </a:p>
          <a:p>
            <a:r>
              <a:rPr lang="en-US" dirty="0"/>
              <a:t>There is a great demand for individuals with skillsets around problem solving and attention to detail.</a:t>
            </a:r>
          </a:p>
          <a:p>
            <a:r>
              <a:rPr lang="en-US" dirty="0"/>
              <a:t>Collaboration is very popular with our student population and younger business owners today. </a:t>
            </a:r>
          </a:p>
          <a:p>
            <a:r>
              <a:rPr lang="en-US" dirty="0"/>
              <a:t>QuickBooks Online was designed to foster collaboration within a company and it makes for a fun learning environment for students.</a:t>
            </a:r>
          </a:p>
          <a:p>
            <a:r>
              <a:rPr lang="en-US" dirty="0"/>
              <a:t>The collaboration process keeps us accountable when completing tasks and achieving goals timely.</a:t>
            </a:r>
          </a:p>
          <a:p>
            <a:r>
              <a:rPr lang="en-US" dirty="0"/>
              <a:t>For example, let’s say a business owner is 3 years behind on all data entry, etc., which is not that uncommon. They have hired you to do a clean-up project. </a:t>
            </a:r>
          </a:p>
          <a:p>
            <a:r>
              <a:rPr lang="en-US" dirty="0"/>
              <a:t>Different team members could work on different sections at the same time. Utilizing the tools like custom reports, ability to </a:t>
            </a:r>
          </a:p>
          <a:p>
            <a:r>
              <a:rPr lang="en-US" dirty="0"/>
              <a:t>reclassify transactions and rules in banking to get data in quickly.</a:t>
            </a:r>
          </a:p>
          <a:p>
            <a:endParaRPr lang="en-US" dirty="0">
              <a:latin typeface="AvenirNext forINTUIT"/>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18</a:t>
            </a:fld>
            <a:endParaRPr lang="en-US" sz="800" dirty="0"/>
          </a:p>
        </p:txBody>
      </p:sp>
    </p:spTree>
    <p:extLst>
      <p:ext uri="{BB962C8B-B14F-4D97-AF65-F5344CB8AC3E}">
        <p14:creationId xmlns:p14="http://schemas.microsoft.com/office/powerpoint/2010/main" val="1144471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There is a great demand for individuals with skillsets around problem solving and attention to detail.</a:t>
            </a:r>
          </a:p>
          <a:p>
            <a:r>
              <a:rPr lang="en-US" dirty="0">
                <a:latin typeface="AvenirNext forINTUIT"/>
              </a:rPr>
              <a:t>Collaboration is very popular with our student population and younger business owners today. </a:t>
            </a:r>
          </a:p>
          <a:p>
            <a:r>
              <a:rPr lang="en-US" dirty="0">
                <a:latin typeface="AvenirNext forINTUIT"/>
              </a:rPr>
              <a:t>QuickBooks Online was designed to foster collaboration within a company and it makes for a fun learning environment for students.</a:t>
            </a:r>
          </a:p>
          <a:p>
            <a:r>
              <a:rPr lang="en-US" dirty="0">
                <a:latin typeface="AvenirNext forINTUIT"/>
              </a:rPr>
              <a:t>The collaboration process keeps us accountable when completing tasks and achieving goals timely.</a:t>
            </a:r>
          </a:p>
          <a:p>
            <a:r>
              <a:rPr lang="en-US" dirty="0">
                <a:latin typeface="AvenirNext forINTUIT"/>
              </a:rPr>
              <a:t>For example, let’s say a business owner is 3 years behind on all data entry, etc., which is not that uncommon. They have hired you to do a clean-up project. </a:t>
            </a:r>
          </a:p>
          <a:p>
            <a:r>
              <a:rPr lang="en-US" dirty="0">
                <a:latin typeface="AvenirNext forINTUIT"/>
              </a:rPr>
              <a:t>Different team members could work on different sections at the same time. Utilizing the tools like custom reports, ability to </a:t>
            </a:r>
          </a:p>
          <a:p>
            <a:r>
              <a:rPr lang="en-US" dirty="0">
                <a:latin typeface="AvenirNext forINTUIT"/>
              </a:rPr>
              <a:t>reclassify transactions and rules in banking to get data in quickly.</a:t>
            </a:r>
          </a:p>
          <a:p>
            <a:endParaRPr lang="en-US" dirty="0">
              <a:latin typeface="AvenirNext forINTUIT"/>
            </a:endParaRPr>
          </a:p>
          <a:p>
            <a:r>
              <a:rPr lang="en-US" dirty="0">
                <a:latin typeface="AvenirNext forINTUIT"/>
              </a:rPr>
              <a:t> </a:t>
            </a:r>
          </a:p>
          <a:p>
            <a:endParaRPr lang="en-US" dirty="0">
              <a:latin typeface="AvenirNext forINTUIT"/>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19</a:t>
            </a:fld>
            <a:endParaRPr lang="en-US" sz="800" dirty="0"/>
          </a:p>
        </p:txBody>
      </p:sp>
    </p:spTree>
    <p:extLst>
      <p:ext uri="{BB962C8B-B14F-4D97-AF65-F5344CB8AC3E}">
        <p14:creationId xmlns:p14="http://schemas.microsoft.com/office/powerpoint/2010/main" val="213931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a:t>
            </a:fld>
            <a:endParaRPr lang="en-US" sz="800" dirty="0"/>
          </a:p>
        </p:txBody>
      </p:sp>
    </p:spTree>
    <p:extLst>
      <p:ext uri="{BB962C8B-B14F-4D97-AF65-F5344CB8AC3E}">
        <p14:creationId xmlns:p14="http://schemas.microsoft.com/office/powerpoint/2010/main" val="2546509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Let’s talk about job skills and helping your students find work.</a:t>
            </a:r>
          </a:p>
          <a:p>
            <a:r>
              <a:rPr lang="en-US" dirty="0">
                <a:latin typeface="AvenirNext forINTUIT"/>
              </a:rPr>
              <a:t>With the QuickBooks market share in the U.S. well over 80%, QuickBooks Online training is a valuable asset.</a:t>
            </a:r>
          </a:p>
          <a:p>
            <a:endParaRPr lang="en-US" dirty="0">
              <a:latin typeface="AvenirNext forINTUIT"/>
            </a:endParaRPr>
          </a:p>
          <a:p>
            <a:r>
              <a:rPr lang="en-US" dirty="0">
                <a:latin typeface="AvenirNext forINTUIT"/>
              </a:rPr>
              <a:t>Let’s discuss what other job skills students will develop going through this training process.</a:t>
            </a:r>
          </a:p>
          <a:p>
            <a:endParaRPr lang="en-US" dirty="0">
              <a:latin typeface="AvenirNext forINTUIT"/>
            </a:endParaRPr>
          </a:p>
          <a:p>
            <a:r>
              <a:rPr lang="en-US" dirty="0">
                <a:latin typeface="AvenirNext forINTUIT"/>
              </a:rPr>
              <a:t>Students will gain an understanding of tools available to help them with time management.</a:t>
            </a:r>
          </a:p>
          <a:p>
            <a:r>
              <a:rPr lang="en-US" dirty="0">
                <a:latin typeface="AvenirNext forINTUIT"/>
              </a:rPr>
              <a:t>Time Management is a topic that has come up many times this year in my own business. </a:t>
            </a:r>
          </a:p>
          <a:p>
            <a:endParaRPr lang="en-US" dirty="0">
              <a:latin typeface="AvenirNext forINTUIT"/>
            </a:endParaRPr>
          </a:p>
          <a:p>
            <a:r>
              <a:rPr lang="en-US" dirty="0">
                <a:latin typeface="AvenirNext forINTUIT"/>
              </a:rPr>
              <a:t>Being able to analyze data and follow the story it tells is a need.</a:t>
            </a:r>
          </a:p>
          <a:p>
            <a:r>
              <a:rPr lang="en-US" dirty="0">
                <a:latin typeface="AvenirNext forINTUIT"/>
              </a:rPr>
              <a:t>Although the data input is automated this training will open their eyes to what the numbers mean and how to use them to improve their current position.</a:t>
            </a:r>
          </a:p>
          <a:p>
            <a:r>
              <a:rPr lang="en-US" dirty="0">
                <a:latin typeface="AvenirNext forINTUIT"/>
              </a:rPr>
              <a:t>This can apply to both personal and business.</a:t>
            </a:r>
          </a:p>
          <a:p>
            <a:endParaRPr lang="en-US" dirty="0">
              <a:latin typeface="AvenirNext forINTUIT"/>
            </a:endParaRPr>
          </a:p>
          <a:p>
            <a:r>
              <a:rPr lang="en-US" dirty="0">
                <a:latin typeface="AvenirNext forINTUIT"/>
              </a:rPr>
              <a:t>There is a high demand for individuals trained on a variety of cloud-based software applications.</a:t>
            </a:r>
          </a:p>
          <a:p>
            <a:endParaRPr lang="en-US" dirty="0">
              <a:latin typeface="AvenirNext forINTUIT"/>
            </a:endParaRPr>
          </a:p>
          <a:p>
            <a:r>
              <a:rPr lang="en-US" dirty="0">
                <a:latin typeface="AvenirNext forINTUIT"/>
              </a:rPr>
              <a:t> </a:t>
            </a:r>
          </a:p>
          <a:p>
            <a:endParaRPr lang="en-US" dirty="0">
              <a:latin typeface="AvenirNext forINTUIT"/>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20</a:t>
            </a:fld>
            <a:endParaRPr lang="en-US" sz="800" dirty="0"/>
          </a:p>
        </p:txBody>
      </p:sp>
    </p:spTree>
    <p:extLst>
      <p:ext uri="{BB962C8B-B14F-4D97-AF65-F5344CB8AC3E}">
        <p14:creationId xmlns:p14="http://schemas.microsoft.com/office/powerpoint/2010/main" val="2458821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This training supports and encourages entrepreneurs to start businesses, helps them to understand their numbers and more importantly not be afraid of their numbers.</a:t>
            </a:r>
          </a:p>
          <a:p>
            <a:endParaRPr lang="en-US" dirty="0">
              <a:latin typeface="AvenirNext forINTUIT"/>
            </a:endParaRPr>
          </a:p>
          <a:p>
            <a:r>
              <a:rPr lang="en-US" dirty="0">
                <a:latin typeface="AvenirNext forINTUIT"/>
              </a:rPr>
              <a:t>Managing cash in and out is crucial to growing a healthy business and developing policies, processes and procedures to create workflow efficiencies can save a lot of money.</a:t>
            </a:r>
          </a:p>
          <a:p>
            <a:r>
              <a:rPr lang="en-US" dirty="0">
                <a:latin typeface="AvenirNext forINTUIT"/>
              </a:rPr>
              <a:t>So many business owners start a business because they are passionate about and good at what they do. Many are not taught how to be a business owner.</a:t>
            </a:r>
          </a:p>
          <a:p>
            <a:endParaRPr lang="en-US" dirty="0">
              <a:latin typeface="AvenirNext forINTUIT"/>
            </a:endParaRPr>
          </a:p>
          <a:p>
            <a:r>
              <a:rPr lang="en-US" dirty="0">
                <a:latin typeface="AvenirNext forINTUIT"/>
              </a:rPr>
              <a:t>There is a big movement to eradicate entrepreneurial poverty across the U.S. and globally. Intuit works with business owners every day to teach them how to be business owners and support them in </a:t>
            </a:r>
          </a:p>
          <a:p>
            <a:r>
              <a:rPr lang="en-US" dirty="0">
                <a:latin typeface="AvenirNext forINTUIT"/>
              </a:rPr>
              <a:t>achieving their dreams and goals. </a:t>
            </a:r>
          </a:p>
          <a:p>
            <a:endParaRPr lang="en-US" dirty="0">
              <a:latin typeface="AvenirNext forINTUIT"/>
            </a:endParaRPr>
          </a:p>
          <a:p>
            <a:r>
              <a:rPr lang="en-US" dirty="0">
                <a:latin typeface="AvenirNext forINTUIT"/>
              </a:rPr>
              <a:t>We have the opportunity and ability to empower students that want to own their own businesses how to develop a strong financial foundation and grow a heathy business.</a:t>
            </a:r>
          </a:p>
          <a:p>
            <a:r>
              <a:rPr lang="en-US" dirty="0">
                <a:latin typeface="AvenirNext forINTUIT"/>
              </a:rPr>
              <a:t>Currently, there is a 33% fail rate for new startups in the first year and we believe we can change that </a:t>
            </a:r>
            <a:r>
              <a:rPr lang="en-US" dirty="0" err="1">
                <a:latin typeface="AvenirNext forINTUIT"/>
              </a:rPr>
              <a:t>statisic</a:t>
            </a:r>
            <a:r>
              <a:rPr lang="en-US" dirty="0">
                <a:latin typeface="AvenirNext forINTUIT"/>
              </a:rPr>
              <a:t>.</a:t>
            </a:r>
          </a:p>
          <a:p>
            <a:endParaRPr lang="en-US" dirty="0">
              <a:latin typeface="AvenirNext forINTUIT"/>
            </a:endParaRPr>
          </a:p>
          <a:p>
            <a:r>
              <a:rPr lang="en-US" dirty="0">
                <a:latin typeface="AvenirNext forINTUIT"/>
              </a:rPr>
              <a:t>Educators have the tools to provide a practical understanding of financial literacy, workflow and cash management. </a:t>
            </a:r>
          </a:p>
          <a:p>
            <a:r>
              <a:rPr lang="en-US" dirty="0">
                <a:latin typeface="AvenirNext forINTUIT"/>
              </a:rPr>
              <a:t>Business owners are reaching out for more education with regards to understanding the numbers and growing a healthy business. </a:t>
            </a:r>
          </a:p>
          <a:p>
            <a:r>
              <a:rPr lang="en-US" dirty="0">
                <a:latin typeface="AvenirNext forINTUIT"/>
              </a:rPr>
              <a:t>QuickBooks makes that possible. Industry needs more individuals that can help train more business owners; this is where educators come in. </a:t>
            </a:r>
          </a:p>
          <a:p>
            <a:r>
              <a:rPr lang="en-US" dirty="0">
                <a:latin typeface="AvenirNext forINTUIT"/>
              </a:rPr>
              <a:t>The impact Educators can make includes:</a:t>
            </a:r>
          </a:p>
          <a:p>
            <a:pPr marL="171450" indent="-171450">
              <a:buFont typeface="Arial"/>
              <a:buChar char="•"/>
            </a:pPr>
            <a:r>
              <a:rPr lang="en-US" dirty="0">
                <a:latin typeface="AvenirNext forINTUIT"/>
              </a:rPr>
              <a:t>Eradicating entrepreneurial poverty</a:t>
            </a:r>
          </a:p>
          <a:p>
            <a:pPr marL="171450" indent="-171450">
              <a:buFont typeface="Arial"/>
              <a:buChar char="•"/>
            </a:pPr>
            <a:r>
              <a:rPr lang="en-US" dirty="0">
                <a:latin typeface="AvenirNext forINTUIT"/>
              </a:rPr>
              <a:t>Helping new business owners avoid living check to check</a:t>
            </a:r>
          </a:p>
          <a:p>
            <a:endParaRPr lang="en-US" dirty="0">
              <a:latin typeface="AvenirNext forINTUIT"/>
            </a:endParaRPr>
          </a:p>
          <a:p>
            <a:endParaRPr lang="en-US" dirty="0">
              <a:latin typeface="AvenirNext forINTUIT"/>
            </a:endParaRPr>
          </a:p>
          <a:p>
            <a:endParaRPr lang="en-US" dirty="0">
              <a:latin typeface="AvenirNext forINTUIT"/>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21</a:t>
            </a:fld>
            <a:endParaRPr lang="en-US" sz="800" dirty="0"/>
          </a:p>
        </p:txBody>
      </p:sp>
    </p:spTree>
    <p:extLst>
      <p:ext uri="{BB962C8B-B14F-4D97-AF65-F5344CB8AC3E}">
        <p14:creationId xmlns:p14="http://schemas.microsoft.com/office/powerpoint/2010/main" val="1033911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a:cs typeface="Calibri"/>
            </a:endParaRPr>
          </a:p>
        </p:txBody>
      </p:sp>
    </p:spTree>
    <p:extLst>
      <p:ext uri="{BB962C8B-B14F-4D97-AF65-F5344CB8AC3E}">
        <p14:creationId xmlns:p14="http://schemas.microsoft.com/office/powerpoint/2010/main" val="2634844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I would like to re-emphasize the fact that the demand for QuickBooks trained professionals is very high.</a:t>
            </a:r>
          </a:p>
          <a:p>
            <a:endParaRPr lang="en-US" dirty="0">
              <a:latin typeface="AvenirNext forINTUIT"/>
            </a:endParaRPr>
          </a:p>
          <a:p>
            <a:r>
              <a:rPr lang="en-US" dirty="0">
                <a:latin typeface="AvenirNext forINTUIT"/>
              </a:rPr>
              <a:t>Practical approach, building from scratch. You can get certified but how does that certification apply?</a:t>
            </a:r>
          </a:p>
          <a:p>
            <a:endParaRPr lang="en-US" dirty="0"/>
          </a:p>
          <a:p>
            <a:r>
              <a:rPr lang="en-US" dirty="0">
                <a:latin typeface="AvenirNext forINTUIT"/>
              </a:rPr>
              <a:t>We consistently hear from large accounting firms that new college graduates do not possess the 21st century skills needed.</a:t>
            </a:r>
          </a:p>
          <a:p>
            <a:r>
              <a:rPr lang="en-US" dirty="0">
                <a:latin typeface="AvenirNext forINTUIT"/>
              </a:rPr>
              <a:t>You can see here that 7 million U.S. business use QuickBooks Online.</a:t>
            </a:r>
          </a:p>
          <a:p>
            <a:endParaRPr lang="en-US" dirty="0">
              <a:latin typeface="AvenirNext forINTUIT"/>
            </a:endParaRPr>
          </a:p>
          <a:p>
            <a:r>
              <a:rPr lang="en-US" dirty="0">
                <a:latin typeface="AvenirNext forINTUIT"/>
              </a:rPr>
              <a:t>Many seek training and support in any given month.</a:t>
            </a:r>
          </a:p>
          <a:p>
            <a:endParaRPr lang="en-US" dirty="0">
              <a:latin typeface="AvenirNext forINTUIT"/>
            </a:endParaRPr>
          </a:p>
          <a:p>
            <a:r>
              <a:rPr lang="en-US" dirty="0">
                <a:latin typeface="AvenirNext forINTUIT"/>
              </a:rPr>
              <a:t>Outsourced bookkeeping and payroll tasks is another opportunity for students who want to start their own business and provide accounting services, or</a:t>
            </a:r>
          </a:p>
          <a:p>
            <a:r>
              <a:rPr lang="en-US" dirty="0">
                <a:latin typeface="AvenirNext forINTUIT"/>
              </a:rPr>
              <a:t>work as a full or part-time employee from home.</a:t>
            </a:r>
            <a:endParaRPr lang="en-US" dirty="0"/>
          </a:p>
          <a:p>
            <a:endParaRPr lang="en-US" dirty="0">
              <a:latin typeface="AvenirNext forINTUIT"/>
            </a:endParaRPr>
          </a:p>
          <a:p>
            <a:r>
              <a:rPr lang="en-US" dirty="0">
                <a:latin typeface="AvenirNext forINTUIT"/>
              </a:rPr>
              <a:t>So many business owners are reaching out for help. Business owners start one because they are passionate about what they do, but no one taught them how to be business owners. Many are afraid of their numbers and seek professionals who can support, teach and keep them accountable.</a:t>
            </a:r>
          </a:p>
          <a:p>
            <a:endParaRPr lang="en-US" dirty="0">
              <a:latin typeface="AvenirNext forINTUIT"/>
            </a:endParaRPr>
          </a:p>
        </p:txBody>
      </p:sp>
    </p:spTree>
    <p:extLst>
      <p:ext uri="{BB962C8B-B14F-4D97-AF65-F5344CB8AC3E}">
        <p14:creationId xmlns:p14="http://schemas.microsoft.com/office/powerpoint/2010/main" val="206587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43" eaLnBrk="1" fontAlgn="auto" latinLnBrk="0" hangingPunct="1">
              <a:lnSpc>
                <a:spcPct val="117999"/>
              </a:lnSpc>
              <a:spcBef>
                <a:spcPts val="0"/>
              </a:spcBef>
              <a:spcAft>
                <a:spcPts val="0"/>
              </a:spcAft>
              <a:buClrTx/>
              <a:buSzTx/>
              <a:buFontTx/>
              <a:buNone/>
              <a:tabLst/>
              <a:defRPr/>
            </a:pPr>
            <a:r>
              <a:rPr lang="en-US" b="0" dirty="0">
                <a:solidFill>
                  <a:srgbClr val="000000"/>
                </a:solidFill>
                <a:latin typeface="AvenirNext forINTUIT"/>
              </a:rPr>
              <a:t>Instructors are empowered to make a difference; the impact and footprint they can have on sending students out into the workforce with the </a:t>
            </a:r>
          </a:p>
          <a:p>
            <a:pPr marL="0" marR="0" lvl="0" indent="0" defTabSz="228543" eaLnBrk="1" fontAlgn="auto" latinLnBrk="0" hangingPunct="1">
              <a:lnSpc>
                <a:spcPct val="117999"/>
              </a:lnSpc>
              <a:spcBef>
                <a:spcPts val="0"/>
              </a:spcBef>
              <a:spcAft>
                <a:spcPts val="0"/>
              </a:spcAft>
              <a:buClrTx/>
              <a:buSzTx/>
              <a:buFontTx/>
              <a:buNone/>
              <a:tabLst/>
              <a:defRPr/>
            </a:pPr>
            <a:r>
              <a:rPr lang="en-US" b="0" dirty="0">
                <a:solidFill>
                  <a:srgbClr val="000000"/>
                </a:solidFill>
                <a:latin typeface="AvenirNext forINTUIT"/>
              </a:rPr>
              <a:t>knowledge they need to find employment and succeed at a high level is significant.</a:t>
            </a:r>
          </a:p>
          <a:p>
            <a:endParaRPr lang="en-US" dirty="0"/>
          </a:p>
          <a:p>
            <a:endParaRPr lang="en-US" dirty="0"/>
          </a:p>
          <a:p>
            <a:r>
              <a:rPr lang="en-US" dirty="0"/>
              <a:t>This statistic would be drastically different if business owners understood how to put a solid financial foundation in place.</a:t>
            </a:r>
          </a:p>
          <a:p>
            <a:r>
              <a:rPr lang="en-US" dirty="0"/>
              <a:t>Let’s help our students gain that knowledge.</a:t>
            </a:r>
          </a:p>
          <a:p>
            <a:endParaRPr lang="en-US" dirty="0">
              <a:latin typeface="AvenirNext forINTUIT"/>
            </a:endParaRPr>
          </a:p>
          <a:p>
            <a:r>
              <a:rPr lang="en-US" dirty="0">
                <a:latin typeface="AvenirNext forINTUIT"/>
              </a:rPr>
              <a:t>50% of small businesses go out of business within 5 years, 80% of the time it is due to poor financial management.</a:t>
            </a:r>
          </a:p>
        </p:txBody>
      </p:sp>
    </p:spTree>
    <p:extLst>
      <p:ext uri="{BB962C8B-B14F-4D97-AF65-F5344CB8AC3E}">
        <p14:creationId xmlns:p14="http://schemas.microsoft.com/office/powerpoint/2010/main" val="1364506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venirNext forINTUIT"/>
              </a:rPr>
              <a:t>Students that seek full-time employment with benefits will be working for small and large business owners with the same need for trained professionals.</a:t>
            </a:r>
          </a:p>
          <a:p>
            <a:pPr algn="l"/>
            <a:endParaRPr lang="en-US" dirty="0">
              <a:latin typeface="AvenirNext forINTUIT"/>
            </a:endParaRPr>
          </a:p>
          <a:p>
            <a:pPr algn="l"/>
            <a:r>
              <a:rPr lang="en-US" dirty="0">
                <a:latin typeface="AvenirNext forINTUIT"/>
              </a:rPr>
              <a:t>Maybe they acquire an accounting degree and want to start their own practice. </a:t>
            </a:r>
          </a:p>
          <a:p>
            <a:pPr algn="l"/>
            <a:endParaRPr lang="en-US" dirty="0">
              <a:latin typeface="AvenirNext forINTUIT"/>
            </a:endParaRPr>
          </a:p>
          <a:p>
            <a:pPr algn="l"/>
            <a:r>
              <a:rPr lang="en-US" dirty="0">
                <a:latin typeface="AvenirNext forINTUIT"/>
              </a:rPr>
              <a:t>Regardless of career choice there are opportunities for employment in the following areas:</a:t>
            </a:r>
          </a:p>
          <a:p>
            <a:pPr algn="l"/>
            <a:endParaRPr lang="en-US" dirty="0">
              <a:latin typeface="AvenirNext forINTUIT"/>
            </a:endParaRPr>
          </a:p>
          <a:p>
            <a:pPr algn="l"/>
            <a:r>
              <a:rPr lang="en-US" dirty="0">
                <a:latin typeface="AvenirNext forINTUIT"/>
              </a:rPr>
              <a:t>Bookkeeping</a:t>
            </a:r>
          </a:p>
          <a:p>
            <a:pPr algn="l"/>
            <a:r>
              <a:rPr lang="en-US" dirty="0">
                <a:latin typeface="AvenirNext forINTUIT"/>
              </a:rPr>
              <a:t>Accounting and Tax</a:t>
            </a:r>
          </a:p>
          <a:p>
            <a:pPr algn="l"/>
            <a:r>
              <a:rPr lang="en-US" dirty="0">
                <a:latin typeface="AvenirNext forINTUIT"/>
              </a:rPr>
              <a:t>Financial Coaches</a:t>
            </a:r>
          </a:p>
          <a:p>
            <a:pPr algn="l"/>
            <a:r>
              <a:rPr lang="en-US" dirty="0">
                <a:latin typeface="AvenirNext forINTUIT"/>
              </a:rPr>
              <a:t>Virtual Assistants </a:t>
            </a:r>
          </a:p>
          <a:p>
            <a:pPr algn="l"/>
            <a:r>
              <a:rPr lang="en-US" dirty="0">
                <a:latin typeface="AvenirNext forINTUIT"/>
              </a:rPr>
              <a:t>And more…</a:t>
            </a:r>
          </a:p>
          <a:p>
            <a:pPr algn="l"/>
            <a:endParaRPr lang="en-US" dirty="0">
              <a:latin typeface="AvenirNext forINTUIT"/>
            </a:endParaRPr>
          </a:p>
          <a:p>
            <a:pPr algn="l"/>
            <a:endParaRPr lang="en-US" dirty="0">
              <a:latin typeface="AvenirNext forINTUIT"/>
            </a:endParaRPr>
          </a:p>
          <a:p>
            <a:pPr algn="l"/>
            <a:endParaRPr lang="en-US" dirty="0">
              <a:latin typeface="AvenirNext forINTUIT"/>
            </a:endParaRPr>
          </a:p>
          <a:p>
            <a:pPr algn="l"/>
            <a:endParaRPr lang="en-US" dirty="0">
              <a:latin typeface="AvenirNext forINTUIT"/>
            </a:endParaRPr>
          </a:p>
          <a:p>
            <a:pPr algn="l"/>
            <a:endParaRPr lang="en-US" dirty="0">
              <a:latin typeface="AvenirNext forINTUIT"/>
            </a:endParaRPr>
          </a:p>
          <a:p>
            <a:pPr algn="l"/>
            <a:r>
              <a:rPr lang="en-US" dirty="0">
                <a:latin typeface="AvenirNext forINTUIT"/>
              </a:rPr>
              <a:t>Job Opportunities = Ability to work for multiple employers, take a variety of careers paths to find your passion , ability to get contract jobs, no rental space cost if you choose to work from home,</a:t>
            </a:r>
          </a:p>
          <a:p>
            <a:pPr algn="l"/>
            <a:endParaRPr lang="en-US" dirty="0">
              <a:latin typeface="AvenirNext forINTUIT"/>
            </a:endParaRPr>
          </a:p>
          <a:p>
            <a:pPr algn="l"/>
            <a:endParaRPr lang="en-US" dirty="0">
              <a:latin typeface="AvenirNext forINTUIT"/>
            </a:endParaRPr>
          </a:p>
          <a:p>
            <a:endParaRPr lang="en-US" b="1" dirty="0">
              <a:latin typeface="AvenirNext forINTUIT"/>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25</a:t>
            </a:fld>
            <a:endParaRPr lang="en-US" sz="800" dirty="0"/>
          </a:p>
        </p:txBody>
      </p:sp>
    </p:spTree>
    <p:extLst>
      <p:ext uri="{BB962C8B-B14F-4D97-AF65-F5344CB8AC3E}">
        <p14:creationId xmlns:p14="http://schemas.microsoft.com/office/powerpoint/2010/main" val="3358067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be wondering if you need to be a QuickBooks or accounting expert to include the training in your classroom.</a:t>
            </a:r>
          </a:p>
          <a:p>
            <a:r>
              <a:rPr lang="en-US" dirty="0"/>
              <a:t>Let’s briefly address those issues.</a:t>
            </a:r>
          </a:p>
        </p:txBody>
      </p:sp>
    </p:spTree>
    <p:extLst>
      <p:ext uri="{BB962C8B-B14F-4D97-AF65-F5344CB8AC3E}">
        <p14:creationId xmlns:p14="http://schemas.microsoft.com/office/powerpoint/2010/main" val="4230313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9255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venirNext forINTUIT"/>
              </a:rPr>
              <a:t>You do not need to be an expert and the software is easy to learn and deliver. </a:t>
            </a:r>
            <a:endParaRPr lang="en-US" b="1" dirty="0">
              <a:latin typeface="AvenirNext forINTUIT"/>
            </a:endParaRPr>
          </a:p>
          <a:p>
            <a:pPr>
              <a:defRPr/>
            </a:pPr>
            <a:endParaRPr lang="en-US" dirty="0">
              <a:latin typeface="AvenirNext forINTUIT"/>
            </a:endParaRPr>
          </a:p>
          <a:p>
            <a:pPr>
              <a:defRPr/>
            </a:pPr>
            <a:r>
              <a:rPr lang="en-US" dirty="0">
                <a:latin typeface="AvenirNext forINTUIT"/>
              </a:rPr>
              <a:t>There are training videos per topic (less than 3 minutes) that demonstrate how to use each area of the software.</a:t>
            </a:r>
          </a:p>
          <a:p>
            <a:pPr>
              <a:defRPr/>
            </a:pPr>
            <a:endParaRPr lang="en-US" dirty="0">
              <a:latin typeface="AvenirNext forINTUIT"/>
            </a:endParaRPr>
          </a:p>
          <a:p>
            <a:pPr>
              <a:defRPr/>
            </a:pPr>
            <a:r>
              <a:rPr lang="en-US" dirty="0">
                <a:latin typeface="AvenirNext forINTUIT"/>
              </a:rPr>
              <a:t>The step-by-step approach we have laid out will guide you through clicks and steps to become confident navigating and demonstrating for your students.</a:t>
            </a:r>
          </a:p>
          <a:p>
            <a:pPr>
              <a:defRPr/>
            </a:pPr>
            <a:endParaRPr lang="en-US" dirty="0">
              <a:latin typeface="AvenirNext forINTUIT"/>
            </a:endParaRPr>
          </a:p>
          <a:p>
            <a:pPr>
              <a:defRPr/>
            </a:pPr>
            <a:r>
              <a:rPr lang="en-US" dirty="0">
                <a:latin typeface="AvenirNext forINTUIT"/>
              </a:rPr>
              <a:t>The curriculum is adaptable to any level of expertise and Intuit Education has your back.</a:t>
            </a:r>
          </a:p>
          <a:p>
            <a:pPr>
              <a:defRPr/>
            </a:pPr>
            <a:endParaRPr lang="en-US" dirty="0">
              <a:latin typeface="AvenirNext forINTUIT"/>
            </a:endParaRPr>
          </a:p>
          <a:p>
            <a:pPr>
              <a:defRPr/>
            </a:pPr>
            <a:endParaRPr lang="en-US" dirty="0">
              <a:latin typeface="AvenirNext forINTUIT"/>
            </a:endParaRPr>
          </a:p>
          <a:p>
            <a:pPr>
              <a:defRPr/>
            </a:pPr>
            <a:r>
              <a:rPr lang="en-US" dirty="0">
                <a:latin typeface="AvenirNext forINTUIT"/>
              </a:rPr>
              <a:t> </a:t>
            </a:r>
          </a:p>
        </p:txBody>
      </p:sp>
    </p:spTree>
    <p:extLst>
      <p:ext uri="{BB962C8B-B14F-4D97-AF65-F5344CB8AC3E}">
        <p14:creationId xmlns:p14="http://schemas.microsoft.com/office/powerpoint/2010/main" val="2810471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venirNext forINTUIT"/>
              </a:rPr>
              <a:t>Good, better, best</a:t>
            </a:r>
          </a:p>
          <a:p>
            <a:pPr>
              <a:defRPr/>
            </a:pPr>
            <a:endParaRPr lang="en-US" dirty="0">
              <a:latin typeface="AvenirNext forINTUIT"/>
            </a:endParaRPr>
          </a:p>
          <a:p>
            <a:pPr>
              <a:defRPr/>
            </a:pPr>
            <a:r>
              <a:rPr lang="en-US" dirty="0">
                <a:latin typeface="AvenirNext forINTUIT"/>
              </a:rPr>
              <a:t>We have worked hard to make the training engaging and fun for students.</a:t>
            </a:r>
            <a:endParaRPr lang="en-US" dirty="0"/>
          </a:p>
          <a:p>
            <a:pPr>
              <a:defRPr/>
            </a:pPr>
            <a:r>
              <a:rPr lang="en-US" dirty="0">
                <a:latin typeface="AvenirNext forINTUIT"/>
              </a:rPr>
              <a:t>For those of you that have more time, your students can create a company from scratch walking through our clearly defined process.</a:t>
            </a:r>
          </a:p>
          <a:p>
            <a:pPr>
              <a:defRPr/>
            </a:pPr>
            <a:r>
              <a:rPr lang="en-US" dirty="0">
                <a:latin typeface="AvenirNext forINTUIT"/>
              </a:rPr>
              <a:t>You can deliver the training into 50-minute sessions or 7 weekly sections.</a:t>
            </a:r>
          </a:p>
          <a:p>
            <a:pPr>
              <a:defRPr/>
            </a:pPr>
            <a:r>
              <a:rPr lang="en-US" dirty="0">
                <a:latin typeface="AvenirNext forINTUIT"/>
              </a:rPr>
              <a:t>Using the practical approach will allow you to extend the training over 15 weeks.</a:t>
            </a:r>
          </a:p>
          <a:p>
            <a:pPr>
              <a:defRPr/>
            </a:pPr>
            <a:r>
              <a:rPr lang="en-US" dirty="0">
                <a:latin typeface="AvenirNext forINTUIT"/>
              </a:rPr>
              <a:t>The QuickBooks online training can be integrated in an accounting or bookkeeping class.</a:t>
            </a:r>
          </a:p>
          <a:p>
            <a:pPr>
              <a:defRPr/>
            </a:pPr>
            <a:r>
              <a:rPr lang="en-US" dirty="0">
                <a:latin typeface="AvenirNext forINTUIT"/>
              </a:rPr>
              <a:t>It can be used as a 4–6-hour lecture style class for community outreach. </a:t>
            </a:r>
          </a:p>
        </p:txBody>
      </p:sp>
    </p:spTree>
    <p:extLst>
      <p:ext uri="{BB962C8B-B14F-4D97-AF65-F5344CB8AC3E}">
        <p14:creationId xmlns:p14="http://schemas.microsoft.com/office/powerpoint/2010/main" val="7142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a:t>
            </a:fld>
            <a:endParaRPr lang="en-US" sz="800" dirty="0"/>
          </a:p>
        </p:txBody>
      </p:sp>
    </p:spTree>
    <p:extLst>
      <p:ext uri="{BB962C8B-B14F-4D97-AF65-F5344CB8AC3E}">
        <p14:creationId xmlns:p14="http://schemas.microsoft.com/office/powerpoint/2010/main" val="2177143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Next forINTUIT"/>
            </a:endParaRPr>
          </a:p>
        </p:txBody>
      </p:sp>
    </p:spTree>
    <p:extLst>
      <p:ext uri="{BB962C8B-B14F-4D97-AF65-F5344CB8AC3E}">
        <p14:creationId xmlns:p14="http://schemas.microsoft.com/office/powerpoint/2010/main" val="3384884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venirNext forINTUIT"/>
            </a:endParaRPr>
          </a:p>
          <a:p>
            <a:endParaRPr lang="en-US" dirty="0">
              <a:latin typeface="AvenirNext forINTUIT"/>
            </a:endParaRPr>
          </a:p>
        </p:txBody>
      </p:sp>
    </p:spTree>
    <p:extLst>
      <p:ext uri="{BB962C8B-B14F-4D97-AF65-F5344CB8AC3E}">
        <p14:creationId xmlns:p14="http://schemas.microsoft.com/office/powerpoint/2010/main" val="3223052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venirNext forINTUIT"/>
            </a:endParaRPr>
          </a:p>
          <a:p>
            <a:endParaRPr lang="en-US" dirty="0">
              <a:latin typeface="AvenirNext forINTUIT"/>
            </a:endParaRPr>
          </a:p>
        </p:txBody>
      </p:sp>
    </p:spTree>
    <p:extLst>
      <p:ext uri="{BB962C8B-B14F-4D97-AF65-F5344CB8AC3E}">
        <p14:creationId xmlns:p14="http://schemas.microsoft.com/office/powerpoint/2010/main" val="2086943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Next forINTUIT"/>
            </a:endParaRPr>
          </a:p>
        </p:txBody>
      </p:sp>
    </p:spTree>
    <p:extLst>
      <p:ext uri="{BB962C8B-B14F-4D97-AF65-F5344CB8AC3E}">
        <p14:creationId xmlns:p14="http://schemas.microsoft.com/office/powerpoint/2010/main" val="1806404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1" name="Google Shape;2201;p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2" name="Google Shape;2202;p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895990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1" name="Google Shape;2201;p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2" name="Google Shape;2202;p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608608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r>
              <a:rPr lang="en-US" dirty="0"/>
              <a:t>Small Businesses tell us that understanding how much money they have at any given time is a top priority.  Intuit helps small business get</a:t>
            </a:r>
            <a:r>
              <a:rPr lang="en-US" baseline="0" dirty="0"/>
              <a:t> paid on time, understand their cash flow and reducing workarounds</a:t>
            </a:r>
            <a:endParaRPr dirty="0"/>
          </a:p>
        </p:txBody>
      </p:sp>
      <p:sp>
        <p:nvSpPr>
          <p:cNvPr id="906" name="Shape 9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1032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venirNext forINTUIT"/>
            </a:endParaRPr>
          </a:p>
        </p:txBody>
      </p:sp>
    </p:spTree>
    <p:extLst>
      <p:ext uri="{BB962C8B-B14F-4D97-AF65-F5344CB8AC3E}">
        <p14:creationId xmlns:p14="http://schemas.microsoft.com/office/powerpoint/2010/main" val="286635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Next forINTUIT"/>
              </a:rPr>
              <a:t>Welcome everyone and thank you for taking the time to be with us today.</a:t>
            </a:r>
          </a:p>
          <a:p>
            <a:r>
              <a:rPr lang="en-US" dirty="0">
                <a:latin typeface="AvenirNext forINTUIT"/>
              </a:rPr>
              <a:t>Before we dig in, we would like to acknowledge all the educators who have had to transitions from classroom to virtual world and now back to the classroom during Covid19.</a:t>
            </a:r>
          </a:p>
          <a:p>
            <a:r>
              <a:rPr lang="en-US" dirty="0">
                <a:latin typeface="AvenirNext forINTUIT"/>
              </a:rPr>
              <a:t>I witnessed this transition firsthand with educators in my community and have been very impressed at everyone's ability to adapt and implement. So Kudos to all of you.</a:t>
            </a:r>
          </a:p>
          <a:p>
            <a:r>
              <a:rPr lang="en-US" dirty="0">
                <a:latin typeface="AvenirNext forINTUIT"/>
              </a:rPr>
              <a:t>Let’s get to it. Today is all about educators empowering students with skillsets that allow them to join the professional workforce after graduation.</a:t>
            </a:r>
          </a:p>
          <a:p>
            <a:endParaRPr lang="en-US" dirty="0">
              <a:latin typeface="AvenirNext forINTUIT"/>
            </a:endParaRPr>
          </a:p>
          <a:p>
            <a:r>
              <a:rPr lang="en-US" dirty="0">
                <a:latin typeface="AvenirNext forINTUIT"/>
              </a:rPr>
              <a:t>There is a great need for professionals trained in QuickBooks Online. The accounting profession is constantly looking for individuals who can navigate and have practical </a:t>
            </a:r>
          </a:p>
          <a:p>
            <a:r>
              <a:rPr lang="en-US" dirty="0">
                <a:latin typeface="AvenirNext forINTUIT"/>
              </a:rPr>
              <a:t>experience using QuickBooks Online. </a:t>
            </a:r>
          </a:p>
          <a:p>
            <a:endParaRPr lang="en-US" dirty="0">
              <a:latin typeface="AvenirNext forINTUIT"/>
            </a:endParaRPr>
          </a:p>
          <a:p>
            <a:r>
              <a:rPr lang="en-US" dirty="0">
                <a:latin typeface="AvenirNext forINTUIT"/>
              </a:rPr>
              <a:t>Regardless of the path students choose after graduation they will ultimately work for a business owner or own a business of their own. Educators are key to helping students develop </a:t>
            </a:r>
          </a:p>
          <a:p>
            <a:r>
              <a:rPr lang="en-US" dirty="0">
                <a:latin typeface="AvenirNext forINTUIT"/>
              </a:rPr>
              <a:t>Skillsets that will help them find employment or build a strong financial foundation of their own.</a:t>
            </a:r>
          </a:p>
          <a:p>
            <a:endParaRPr lang="en-US" dirty="0">
              <a:latin typeface="AvenirNext forINTUIT"/>
            </a:endParaRPr>
          </a:p>
          <a:p>
            <a:r>
              <a:rPr lang="en-US" dirty="0">
                <a:latin typeface="AvenirNext forINTUIT"/>
              </a:rPr>
              <a:t>We can help eradicate and prevent entrepreneurial poverty across the United States. </a:t>
            </a:r>
          </a:p>
          <a:p>
            <a:endParaRPr lang="en-US" dirty="0">
              <a:latin typeface="AvenirNext forINTUIT"/>
            </a:endParaRPr>
          </a:p>
          <a:p>
            <a:r>
              <a:rPr lang="en-US" dirty="0">
                <a:latin typeface="AvenirNext forINTUIT"/>
              </a:rPr>
              <a:t>Today we will spend a little time talking about QuickBooks Online and what it is all about. We will share how QuickBooks Online makes accounting easier,</a:t>
            </a:r>
          </a:p>
          <a:p>
            <a:r>
              <a:rPr lang="en-US" dirty="0">
                <a:latin typeface="AvenirNext forINTUIT"/>
              </a:rPr>
              <a:t>Why it is relevant and the educational benefits it provides.</a:t>
            </a:r>
          </a:p>
          <a:p>
            <a:endParaRPr lang="en-US" dirty="0">
              <a:latin typeface="AvenirNext forINTUIT"/>
            </a:endParaRPr>
          </a:p>
          <a:p>
            <a:r>
              <a:rPr lang="en-US" dirty="0">
                <a:latin typeface="AvenirNext forINTUIT"/>
              </a:rPr>
              <a:t>Finally, Emily will walk you through the implementation process and prepare you for the next session where we dive deeper into moving around QuickBooks Online and the curriculum available.</a:t>
            </a:r>
          </a:p>
          <a:p>
            <a:endParaRPr lang="en-US" dirty="0">
              <a:latin typeface="AvenirNext forINTUIT"/>
            </a:endParaRPr>
          </a:p>
          <a:p>
            <a:r>
              <a:rPr lang="en-US" dirty="0">
                <a:latin typeface="AvenirNext forINTUIT"/>
              </a:rPr>
              <a:t>There will be an opportunity at the end to address questions.</a:t>
            </a:r>
          </a:p>
        </p:txBody>
      </p:sp>
    </p:spTree>
    <p:extLst>
      <p:ext uri="{BB962C8B-B14F-4D97-AF65-F5344CB8AC3E}">
        <p14:creationId xmlns:p14="http://schemas.microsoft.com/office/powerpoint/2010/main" val="9071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venirNext forINTUIT"/>
              </a:rPr>
              <a:t>A cloud-based accounting application that collects data from multiple other applications or resources for small businesses..</a:t>
            </a:r>
          </a:p>
          <a:p>
            <a:pPr marL="0" marR="0" lvl="0" indent="0" defTabSz="228543" eaLnBrk="1" fontAlgn="auto" latinLnBrk="0" hangingPunct="1">
              <a:lnSpc>
                <a:spcPct val="117999"/>
              </a:lnSpc>
              <a:spcBef>
                <a:spcPts val="0"/>
              </a:spcBef>
              <a:spcAft>
                <a:spcPts val="0"/>
              </a:spcAft>
              <a:buClrTx/>
              <a:buSzTx/>
              <a:buFontTx/>
              <a:buNone/>
              <a:tabLst/>
              <a:defRPr/>
            </a:pPr>
            <a:r>
              <a:rPr lang="en-US" dirty="0"/>
              <a:t>Then organizes the information which then leads to accurate financial information and better business decisions.</a:t>
            </a:r>
          </a:p>
          <a:p>
            <a:endParaRPr lang="en-US" dirty="0">
              <a:latin typeface="AvenirNext forINTUIT"/>
            </a:endParaRPr>
          </a:p>
          <a:p>
            <a:endParaRPr lang="en-US" dirty="0"/>
          </a:p>
          <a:p>
            <a:r>
              <a:rPr lang="en-US" dirty="0">
                <a:latin typeface="AvenirNext forINTUIT"/>
              </a:rPr>
              <a:t> </a:t>
            </a:r>
          </a:p>
          <a:p>
            <a:endParaRPr lang="en-US" dirty="0">
              <a:latin typeface="AvenirNext forINTUIT"/>
              <a:cs typeface="Calibri"/>
            </a:endParaRPr>
          </a:p>
          <a:p>
            <a:endParaRPr lang="en-US" dirty="0">
              <a:latin typeface="Calibri"/>
              <a:cs typeface="Calibri"/>
            </a:endParaRPr>
          </a:p>
        </p:txBody>
      </p:sp>
    </p:spTree>
    <p:extLst>
      <p:ext uri="{BB962C8B-B14F-4D97-AF65-F5344CB8AC3E}">
        <p14:creationId xmlns:p14="http://schemas.microsoft.com/office/powerpoint/2010/main" val="56127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old days, we had to manually track income and expenses with bank books and trial balance worksheets etc.</a:t>
            </a:r>
          </a:p>
          <a:p>
            <a:r>
              <a:rPr lang="en-US" dirty="0"/>
              <a:t>When Excel came along, we all got a little more excited about saving time and formulas to calculate for us.</a:t>
            </a:r>
          </a:p>
          <a:p>
            <a:r>
              <a:rPr lang="en-US" dirty="0"/>
              <a:t>Then came QuickBooks and it helped us streamline processes and gather information and save hours of work with automation.</a:t>
            </a:r>
          </a:p>
          <a:p>
            <a:endParaRPr lang="en-US" dirty="0"/>
          </a:p>
          <a:p>
            <a:r>
              <a:rPr lang="en-US" dirty="0"/>
              <a:t>With dashboards and the power of reports see what is happening in our business in a few minutes time. </a:t>
            </a:r>
          </a:p>
          <a:p>
            <a:endParaRPr lang="en-US" dirty="0">
              <a:latin typeface="AvenirNext forINTUIT"/>
            </a:endParaRPr>
          </a:p>
          <a:p>
            <a:r>
              <a:rPr lang="en-US" dirty="0">
                <a:latin typeface="AvenirNext forINTUIT"/>
              </a:rPr>
              <a:t>Integrates with other applications.</a:t>
            </a:r>
          </a:p>
        </p:txBody>
      </p:sp>
    </p:spTree>
    <p:extLst>
      <p:ext uri="{BB962C8B-B14F-4D97-AF65-F5344CB8AC3E}">
        <p14:creationId xmlns:p14="http://schemas.microsoft.com/office/powerpoint/2010/main" val="61940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venirNext forINTUIT"/>
              </a:rPr>
              <a:t>Story telling- glad switching clients to QBO over the last several years, especially now with COVID, lots of opportunity working remotely </a:t>
            </a:r>
          </a:p>
          <a:p>
            <a:pPr algn="l"/>
            <a:endParaRPr lang="en-US" dirty="0">
              <a:latin typeface="AvenirNext forINTUIT"/>
            </a:endParaRPr>
          </a:p>
          <a:p>
            <a:pPr algn="l"/>
            <a:r>
              <a:rPr lang="en-US" dirty="0">
                <a:latin typeface="AvenirNext forINTUIT"/>
              </a:rPr>
              <a:t>The leading small business cloud accounting software program available.</a:t>
            </a:r>
          </a:p>
          <a:p>
            <a:pPr algn="l"/>
            <a:r>
              <a:rPr lang="en-US" dirty="0">
                <a:latin typeface="AvenirNext forINTUIT"/>
              </a:rPr>
              <a:t>Data is populated and can be updated daily which provides real-time information </a:t>
            </a:r>
          </a:p>
          <a:p>
            <a:pPr algn="l">
              <a:lnSpc>
                <a:spcPct val="100000"/>
              </a:lnSpc>
            </a:pPr>
            <a:r>
              <a:rPr lang="en-US" dirty="0">
                <a:latin typeface="AvenirNext forINTUIT"/>
              </a:rPr>
              <a:t>Whether in a classroom or using an online meeting application, QuickBooks is ideal for the virtual teaching environment.</a:t>
            </a:r>
          </a:p>
          <a:p>
            <a:pPr algn="l">
              <a:lnSpc>
                <a:spcPct val="100000"/>
              </a:lnSpc>
            </a:pPr>
            <a:r>
              <a:rPr lang="en-US" dirty="0">
                <a:latin typeface="AvenirNext forINTUIT"/>
              </a:rPr>
              <a:t>All you need is a good internet connection.</a:t>
            </a:r>
          </a:p>
          <a:p>
            <a:pPr algn="l"/>
            <a:endParaRPr lang="en-US" dirty="0">
              <a:latin typeface="AvenirNext forINTUIT"/>
              <a:cs typeface="Calibri"/>
            </a:endParaRPr>
          </a:p>
          <a:p>
            <a:endParaRPr lang="en-US" dirty="0">
              <a:solidFill>
                <a:srgbClr val="000000"/>
              </a:solidFill>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Tree>
    <p:extLst>
      <p:ext uri="{BB962C8B-B14F-4D97-AF65-F5344CB8AC3E}">
        <p14:creationId xmlns:p14="http://schemas.microsoft.com/office/powerpoint/2010/main" val="250308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Next forINTUIT"/>
            </a:endParaRPr>
          </a:p>
          <a:p>
            <a:r>
              <a:rPr lang="en-US" dirty="0">
                <a:latin typeface="AvenirNext forINTUIT"/>
              </a:rPr>
              <a:t>QuickBooks is easy to learn with an amazing resource center that contains a plethora of tutorials and help features.</a:t>
            </a:r>
          </a:p>
          <a:p>
            <a:pPr>
              <a:defRPr/>
            </a:pPr>
            <a:endParaRPr lang="en-US" dirty="0">
              <a:latin typeface="AvenirNext forINTUIT"/>
            </a:endParaRPr>
          </a:p>
          <a:p>
            <a:pPr>
              <a:defRPr/>
            </a:pPr>
            <a:r>
              <a:rPr lang="en-US" dirty="0">
                <a:latin typeface="AvenirNext forINTUIT"/>
              </a:rPr>
              <a:t>Approx. 300 business owners seek help/training. As educators we can break it down and simplify training process to easily implement QuickBooks in their business and provide individuals entering the accounting industry with a valuable skill set.</a:t>
            </a:r>
          </a:p>
          <a:p>
            <a:pPr>
              <a:defRPr/>
            </a:pPr>
            <a:endParaRPr lang="en-US" dirty="0">
              <a:latin typeface="AvenirNext forINTUIT"/>
            </a:endParaRPr>
          </a:p>
          <a:p>
            <a:pPr>
              <a:defRPr/>
            </a:pPr>
            <a:r>
              <a:rPr lang="en-US" dirty="0">
                <a:latin typeface="AvenirNext forINTUIT"/>
              </a:rPr>
              <a:t>Students can also utilize the in-app help tools Google, YouTube.</a:t>
            </a:r>
            <a:endParaRPr lang="en-US" dirty="0"/>
          </a:p>
          <a:p>
            <a:pPr marL="0" marR="0" lvl="0" indent="0" defTabSz="228543" eaLnBrk="1" fontAlgn="auto" latinLnBrk="0" hangingPunct="1">
              <a:lnSpc>
                <a:spcPct val="117999"/>
              </a:lnSpc>
              <a:spcBef>
                <a:spcPts val="0"/>
              </a:spcBef>
              <a:spcAft>
                <a:spcPts val="0"/>
              </a:spcAft>
              <a:buClrTx/>
              <a:buSzTx/>
              <a:buFontTx/>
              <a:buNone/>
              <a:tabLst/>
              <a:defRPr/>
            </a:pPr>
            <a:endParaRPr lang="en-US" dirty="0">
              <a:latin typeface="AvenirNext forINTUIT"/>
            </a:endParaRPr>
          </a:p>
          <a:p>
            <a:pPr marL="0" marR="0" lvl="0" indent="0" defTabSz="228543" eaLnBrk="1" fontAlgn="auto" latinLnBrk="0" hangingPunct="1">
              <a:lnSpc>
                <a:spcPct val="117999"/>
              </a:lnSpc>
              <a:spcBef>
                <a:spcPts val="0"/>
              </a:spcBef>
              <a:spcAft>
                <a:spcPts val="0"/>
              </a:spcAft>
              <a:buClrTx/>
              <a:buSzTx/>
              <a:buFontTx/>
              <a:buNone/>
              <a:tabLst/>
              <a:defRPr/>
            </a:pPr>
            <a:r>
              <a:rPr lang="en-US" dirty="0">
                <a:latin typeface="AvenirNext forINTUIT"/>
              </a:rPr>
              <a:t>As more and more business owners are seeking help with financial literacy, they are changing their mindset from being afraid of the numbers</a:t>
            </a:r>
          </a:p>
          <a:p>
            <a:pPr marL="0" marR="0" lvl="0" indent="0" defTabSz="228543" eaLnBrk="1" fontAlgn="auto" latinLnBrk="0" hangingPunct="1">
              <a:lnSpc>
                <a:spcPct val="117999"/>
              </a:lnSpc>
              <a:spcBef>
                <a:spcPts val="0"/>
              </a:spcBef>
              <a:spcAft>
                <a:spcPts val="0"/>
              </a:spcAft>
              <a:buClrTx/>
              <a:buSzTx/>
              <a:buFontTx/>
              <a:buNone/>
              <a:tabLst/>
              <a:defRPr/>
            </a:pPr>
            <a:r>
              <a:rPr lang="en-US" dirty="0">
                <a:latin typeface="AvenirNext forINTUIT"/>
              </a:rPr>
              <a:t>to seeing the value and path to growing a healthy business.</a:t>
            </a:r>
          </a:p>
        </p:txBody>
      </p:sp>
    </p:spTree>
    <p:extLst>
      <p:ext uri="{BB962C8B-B14F-4D97-AF65-F5344CB8AC3E}">
        <p14:creationId xmlns:p14="http://schemas.microsoft.com/office/powerpoint/2010/main" val="1911968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2C626B5A-885E-074C-9F5C-D09376A7B250}"/>
              </a:ext>
            </a:extLst>
          </p:cNvPr>
          <p:cNvSpPr>
            <a:spLocks noGrp="1"/>
          </p:cNvSpPr>
          <p:nvPr>
            <p:ph type="body" sz="quarter" idx="12" hasCustomPrompt="1"/>
          </p:nvPr>
        </p:nvSpPr>
        <p:spPr>
          <a:xfrm>
            <a:off x="502920" y="5063693"/>
            <a:ext cx="7083174" cy="1176193"/>
          </a:xfrm>
          <a:prstGeom prst="rect">
            <a:avLst/>
          </a:prstGeom>
          <a:noFill/>
        </p:spPr>
        <p:txBody>
          <a:bodyPr lIns="91440" anchor="t" anchorCtr="0">
            <a:noAutofit/>
          </a:bodyPr>
          <a:lstStyle>
            <a:lvl1pPr marL="0" indent="0">
              <a:buFontTx/>
              <a:buNone/>
              <a:defRPr lang="en-US" sz="2298" b="0" i="0" kern="1200" cap="none" spc="-31" baseline="0" dirty="0">
                <a:solidFill>
                  <a:schemeClr val="tx1"/>
                </a:solidFill>
                <a:latin typeface="+mn-lt"/>
                <a:ea typeface="+mn-ea"/>
                <a:cs typeface="Avenir Next Demi Bold"/>
              </a:defRPr>
            </a:lvl1pPr>
            <a:lvl2pPr marL="456816" indent="0">
              <a:buFontTx/>
              <a:buNone/>
              <a:defRPr sz="1500">
                <a:solidFill>
                  <a:schemeClr val="bg1"/>
                </a:solidFill>
              </a:defRPr>
            </a:lvl2pPr>
            <a:lvl3pPr marL="913635" indent="0">
              <a:buFontTx/>
              <a:buNone/>
              <a:defRPr sz="1500">
                <a:solidFill>
                  <a:schemeClr val="bg1"/>
                </a:solidFill>
              </a:defRPr>
            </a:lvl3pPr>
            <a:lvl4pPr marL="1370451" indent="0">
              <a:buFontTx/>
              <a:buNone/>
              <a:defRPr sz="1500">
                <a:solidFill>
                  <a:schemeClr val="bg1"/>
                </a:solidFill>
              </a:defRPr>
            </a:lvl4pPr>
            <a:lvl5pPr marL="1827265" indent="0">
              <a:buFontTx/>
              <a:buNone/>
              <a:defRPr sz="1500">
                <a:solidFill>
                  <a:schemeClr val="bg1"/>
                </a:solidFill>
              </a:defRPr>
            </a:lvl5pPr>
          </a:lstStyle>
          <a:p>
            <a:pPr lvl="0"/>
            <a:r>
              <a:rPr lang="en-US" dirty="0"/>
              <a:t>Click to add an author</a:t>
            </a:r>
          </a:p>
        </p:txBody>
      </p:sp>
      <p:sp>
        <p:nvSpPr>
          <p:cNvPr id="10" name="Title 18">
            <a:extLst>
              <a:ext uri="{FF2B5EF4-FFF2-40B4-BE49-F238E27FC236}">
                <a16:creationId xmlns:a16="http://schemas.microsoft.com/office/drawing/2014/main" id="{994B3A48-16CA-3447-8CAD-ED0ACCBAB22D}"/>
              </a:ext>
            </a:extLst>
          </p:cNvPr>
          <p:cNvSpPr>
            <a:spLocks noGrp="1"/>
          </p:cNvSpPr>
          <p:nvPr>
            <p:ph type="title" hasCustomPrompt="1"/>
          </p:nvPr>
        </p:nvSpPr>
        <p:spPr>
          <a:xfrm>
            <a:off x="502920" y="1974971"/>
            <a:ext cx="8712798" cy="2437245"/>
          </a:xfrm>
          <a:prstGeom prst="rect">
            <a:avLst/>
          </a:prstGeom>
          <a:noFill/>
        </p:spPr>
        <p:txBody>
          <a:bodyPr wrap="square" anchor="b" anchorCtr="0">
            <a:noAutofit/>
          </a:bodyPr>
          <a:lstStyle>
            <a:lvl1pPr marL="0" indent="0">
              <a:lnSpc>
                <a:spcPct val="95000"/>
              </a:lnSpc>
              <a:tabLst>
                <a:tab pos="7480300" algn="l"/>
              </a:tabLst>
              <a:defRPr sz="7000" b="1" i="0" cap="none" spc="-31" baseline="0">
                <a:solidFill>
                  <a:srgbClr val="000000"/>
                </a:solidFill>
                <a:latin typeface="AvenirNext forINTUIT" panose="020B0503020202020204" pitchFamily="34" charset="77"/>
              </a:defRPr>
            </a:lvl1pPr>
          </a:lstStyle>
          <a:p>
            <a:r>
              <a:rPr lang="en-US" dirty="0"/>
              <a:t>Click to add a title</a:t>
            </a:r>
          </a:p>
        </p:txBody>
      </p:sp>
      <p:sp>
        <p:nvSpPr>
          <p:cNvPr id="11" name="Date Placeholder 7">
            <a:extLst>
              <a:ext uri="{FF2B5EF4-FFF2-40B4-BE49-F238E27FC236}">
                <a16:creationId xmlns:a16="http://schemas.microsoft.com/office/drawing/2014/main" id="{C738305B-6161-D142-A8EB-BD28F809AFC5}"/>
              </a:ext>
            </a:extLst>
          </p:cNvPr>
          <p:cNvSpPr>
            <a:spLocks noGrp="1"/>
          </p:cNvSpPr>
          <p:nvPr>
            <p:ph type="dt" sz="half" idx="19"/>
          </p:nvPr>
        </p:nvSpPr>
        <p:spPr>
          <a:xfrm>
            <a:off x="502920" y="4544568"/>
            <a:ext cx="7083174" cy="335107"/>
          </a:xfrm>
          <a:prstGeom prst="rect">
            <a:avLst/>
          </a:prstGeom>
          <a:noFill/>
        </p:spPr>
        <p:txBody>
          <a:bodyPr lIns="91440" tIns="45705" rIns="91412" bIns="45705" anchor="t" anchorCtr="0">
            <a:noAutofit/>
          </a:bodyPr>
          <a:lstStyle>
            <a:lvl1pPr algn="l">
              <a:defRPr sz="1600" b="0" spc="-31">
                <a:solidFill>
                  <a:srgbClr val="000000"/>
                </a:solidFill>
                <a:latin typeface="AvenirNext forINTUIT" panose="020B0503020202020204" pitchFamily="34" charset="77"/>
              </a:defRPr>
            </a:lvl1pPr>
          </a:lstStyle>
          <a:p>
            <a:fld id="{CB19452C-D69C-8E40-B7CC-EEF562FF4274}" type="datetime4">
              <a:rPr lang="en-US" smtClean="0"/>
              <a:pPr/>
              <a:t>January 25, 2021</a:t>
            </a:fld>
            <a:endParaRPr lang="en-US" dirty="0"/>
          </a:p>
        </p:txBody>
      </p:sp>
      <p:pic>
        <p:nvPicPr>
          <p:cNvPr id="6" name="Picture 5">
            <a:extLst>
              <a:ext uri="{FF2B5EF4-FFF2-40B4-BE49-F238E27FC236}">
                <a16:creationId xmlns:a16="http://schemas.microsoft.com/office/drawing/2014/main" id="{69C35A81-384E-B248-8FB4-D68AF1A8E7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630" y="455178"/>
            <a:ext cx="4543862" cy="603894"/>
          </a:xfrm>
          <a:prstGeom prst="rect">
            <a:avLst/>
          </a:prstGeom>
        </p:spPr>
      </p:pic>
      <p:grpSp>
        <p:nvGrpSpPr>
          <p:cNvPr id="8" name="Group 7">
            <a:extLst>
              <a:ext uri="{FF2B5EF4-FFF2-40B4-BE49-F238E27FC236}">
                <a16:creationId xmlns:a16="http://schemas.microsoft.com/office/drawing/2014/main" id="{EBE2228D-5338-B648-951F-E0A07779151E}"/>
              </a:ext>
            </a:extLst>
          </p:cNvPr>
          <p:cNvGrpSpPr/>
          <p:nvPr userDrawn="1"/>
        </p:nvGrpSpPr>
        <p:grpSpPr>
          <a:xfrm>
            <a:off x="608013" y="-385012"/>
            <a:ext cx="10977033" cy="340561"/>
            <a:chOff x="641881" y="-847090"/>
            <a:chExt cx="10917765" cy="800100"/>
          </a:xfrm>
        </p:grpSpPr>
        <p:grpSp>
          <p:nvGrpSpPr>
            <p:cNvPr id="12" name="Group 11">
              <a:extLst>
                <a:ext uri="{FF2B5EF4-FFF2-40B4-BE49-F238E27FC236}">
                  <a16:creationId xmlns:a16="http://schemas.microsoft.com/office/drawing/2014/main" id="{DA8D4045-AFDB-4448-BB43-68DDE80C94F0}"/>
                </a:ext>
              </a:extLst>
            </p:cNvPr>
            <p:cNvGrpSpPr/>
            <p:nvPr userDrawn="1"/>
          </p:nvGrpSpPr>
          <p:grpSpPr>
            <a:xfrm>
              <a:off x="1423636" y="-847090"/>
              <a:ext cx="139700" cy="800100"/>
              <a:chOff x="1416580" y="455930"/>
              <a:chExt cx="139700" cy="800100"/>
            </a:xfrm>
          </p:grpSpPr>
          <p:cxnSp>
            <p:nvCxnSpPr>
              <p:cNvPr id="45" name="Straight Connector 44">
                <a:extLst>
                  <a:ext uri="{FF2B5EF4-FFF2-40B4-BE49-F238E27FC236}">
                    <a16:creationId xmlns:a16="http://schemas.microsoft.com/office/drawing/2014/main" id="{B339F80A-46A3-104A-AFAE-BE51612DB81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5531F1E-40B5-0C45-B173-1FBE3F90F7F7}"/>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7BD1F88A-0AA9-7245-B16D-589A770CF360}"/>
                </a:ext>
              </a:extLst>
            </p:cNvPr>
            <p:cNvGrpSpPr/>
            <p:nvPr userDrawn="1"/>
          </p:nvGrpSpPr>
          <p:grpSpPr>
            <a:xfrm>
              <a:off x="2345091" y="-847090"/>
              <a:ext cx="139700" cy="800100"/>
              <a:chOff x="2339446" y="455930"/>
              <a:chExt cx="139700" cy="800100"/>
            </a:xfrm>
          </p:grpSpPr>
          <p:cxnSp>
            <p:nvCxnSpPr>
              <p:cNvPr id="43" name="Straight Connector 42">
                <a:extLst>
                  <a:ext uri="{FF2B5EF4-FFF2-40B4-BE49-F238E27FC236}">
                    <a16:creationId xmlns:a16="http://schemas.microsoft.com/office/drawing/2014/main" id="{88A008C6-7CE1-4F4C-B4D8-CA0A1E55877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B150307-84C9-8A4E-B2D1-4444D55EC84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4089D33C-39B9-B04E-AE7E-93E9D54AC55F}"/>
                </a:ext>
              </a:extLst>
            </p:cNvPr>
            <p:cNvGrpSpPr/>
            <p:nvPr userDrawn="1"/>
          </p:nvGrpSpPr>
          <p:grpSpPr>
            <a:xfrm>
              <a:off x="3266546" y="-847090"/>
              <a:ext cx="139700" cy="800100"/>
              <a:chOff x="2339446" y="455930"/>
              <a:chExt cx="139700" cy="800100"/>
            </a:xfrm>
          </p:grpSpPr>
          <p:cxnSp>
            <p:nvCxnSpPr>
              <p:cNvPr id="41" name="Straight Connector 40">
                <a:extLst>
                  <a:ext uri="{FF2B5EF4-FFF2-40B4-BE49-F238E27FC236}">
                    <a16:creationId xmlns:a16="http://schemas.microsoft.com/office/drawing/2014/main" id="{9D51608D-18DD-F340-996E-B5A8CC4C6C7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3839395-11C0-CA46-8D78-A1AC4B59A51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680B7D79-F92D-C245-8CD6-07C580E6CE6B}"/>
                </a:ext>
              </a:extLst>
            </p:cNvPr>
            <p:cNvGrpSpPr/>
            <p:nvPr userDrawn="1"/>
          </p:nvGrpSpPr>
          <p:grpSpPr>
            <a:xfrm>
              <a:off x="4188001" y="-847090"/>
              <a:ext cx="139700" cy="800100"/>
              <a:chOff x="2339446" y="455930"/>
              <a:chExt cx="139700" cy="800100"/>
            </a:xfrm>
          </p:grpSpPr>
          <p:cxnSp>
            <p:nvCxnSpPr>
              <p:cNvPr id="39" name="Straight Connector 38">
                <a:extLst>
                  <a:ext uri="{FF2B5EF4-FFF2-40B4-BE49-F238E27FC236}">
                    <a16:creationId xmlns:a16="http://schemas.microsoft.com/office/drawing/2014/main" id="{C4468E50-951F-1349-8601-E5A160379A2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D2FDCA0-8653-634D-888C-510674B5C99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ACC065E3-8744-DB42-9E3F-910220BFB246}"/>
                </a:ext>
              </a:extLst>
            </p:cNvPr>
            <p:cNvGrpSpPr/>
            <p:nvPr userDrawn="1"/>
          </p:nvGrpSpPr>
          <p:grpSpPr>
            <a:xfrm>
              <a:off x="5109456" y="-847090"/>
              <a:ext cx="139700" cy="800100"/>
              <a:chOff x="2339446" y="455930"/>
              <a:chExt cx="139700" cy="800100"/>
            </a:xfrm>
          </p:grpSpPr>
          <p:cxnSp>
            <p:nvCxnSpPr>
              <p:cNvPr id="37" name="Straight Connector 36">
                <a:extLst>
                  <a:ext uri="{FF2B5EF4-FFF2-40B4-BE49-F238E27FC236}">
                    <a16:creationId xmlns:a16="http://schemas.microsoft.com/office/drawing/2014/main" id="{CF775E42-BEBB-E240-B23E-20DA97C56FC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1C7C12F-8233-D648-86E5-5E6296543BC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C44ED97F-D8A0-CA49-AF24-4581A6F6CD76}"/>
                </a:ext>
              </a:extLst>
            </p:cNvPr>
            <p:cNvGrpSpPr/>
            <p:nvPr userDrawn="1"/>
          </p:nvGrpSpPr>
          <p:grpSpPr>
            <a:xfrm>
              <a:off x="6030911" y="-847090"/>
              <a:ext cx="139700" cy="800100"/>
              <a:chOff x="2339446" y="455930"/>
              <a:chExt cx="139700" cy="800100"/>
            </a:xfrm>
          </p:grpSpPr>
          <p:cxnSp>
            <p:nvCxnSpPr>
              <p:cNvPr id="35" name="Straight Connector 34">
                <a:extLst>
                  <a:ext uri="{FF2B5EF4-FFF2-40B4-BE49-F238E27FC236}">
                    <a16:creationId xmlns:a16="http://schemas.microsoft.com/office/drawing/2014/main" id="{2D0558B7-667E-3D41-9993-E1AE36940C7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9C0C89E-694E-D546-A965-89E75126067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B162609D-FC25-CC47-8045-BD89470352FD}"/>
                </a:ext>
              </a:extLst>
            </p:cNvPr>
            <p:cNvGrpSpPr/>
            <p:nvPr userDrawn="1"/>
          </p:nvGrpSpPr>
          <p:grpSpPr>
            <a:xfrm>
              <a:off x="6952366" y="-847090"/>
              <a:ext cx="139700" cy="800100"/>
              <a:chOff x="2339446" y="455930"/>
              <a:chExt cx="139700" cy="800100"/>
            </a:xfrm>
          </p:grpSpPr>
          <p:cxnSp>
            <p:nvCxnSpPr>
              <p:cNvPr id="33" name="Straight Connector 32">
                <a:extLst>
                  <a:ext uri="{FF2B5EF4-FFF2-40B4-BE49-F238E27FC236}">
                    <a16:creationId xmlns:a16="http://schemas.microsoft.com/office/drawing/2014/main" id="{DBD00090-3BA0-D94E-A756-950A84D0128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ECF4E7D-7B2E-F64D-A7D0-E9A21383924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12451082-602D-CF49-8E86-A016BDA2F1BD}"/>
                </a:ext>
              </a:extLst>
            </p:cNvPr>
            <p:cNvGrpSpPr/>
            <p:nvPr userDrawn="1"/>
          </p:nvGrpSpPr>
          <p:grpSpPr>
            <a:xfrm>
              <a:off x="7873821" y="-847090"/>
              <a:ext cx="139700" cy="800100"/>
              <a:chOff x="2339446" y="455930"/>
              <a:chExt cx="139700" cy="800100"/>
            </a:xfrm>
          </p:grpSpPr>
          <p:cxnSp>
            <p:nvCxnSpPr>
              <p:cNvPr id="31" name="Straight Connector 30">
                <a:extLst>
                  <a:ext uri="{FF2B5EF4-FFF2-40B4-BE49-F238E27FC236}">
                    <a16:creationId xmlns:a16="http://schemas.microsoft.com/office/drawing/2014/main" id="{0BBF1BEE-7949-B148-94AC-CD2F35A1F3F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C3FD95-FA64-5644-8B43-B021BE55820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AC50F565-3889-AC4F-B76B-72566DC1699B}"/>
                </a:ext>
              </a:extLst>
            </p:cNvPr>
            <p:cNvGrpSpPr/>
            <p:nvPr userDrawn="1"/>
          </p:nvGrpSpPr>
          <p:grpSpPr>
            <a:xfrm>
              <a:off x="8795276" y="-847090"/>
              <a:ext cx="139700" cy="800100"/>
              <a:chOff x="2339446" y="455930"/>
              <a:chExt cx="139700" cy="800100"/>
            </a:xfrm>
          </p:grpSpPr>
          <p:cxnSp>
            <p:nvCxnSpPr>
              <p:cNvPr id="29" name="Straight Connector 28">
                <a:extLst>
                  <a:ext uri="{FF2B5EF4-FFF2-40B4-BE49-F238E27FC236}">
                    <a16:creationId xmlns:a16="http://schemas.microsoft.com/office/drawing/2014/main" id="{D619C3E0-82E9-3343-B9D9-FF167AB32F4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A7D9C99-6CCE-BC40-8966-C9D196728A1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2868885C-6C0D-2E49-B690-34F3869165AC}"/>
                </a:ext>
              </a:extLst>
            </p:cNvPr>
            <p:cNvGrpSpPr/>
            <p:nvPr userDrawn="1"/>
          </p:nvGrpSpPr>
          <p:grpSpPr>
            <a:xfrm>
              <a:off x="9716731" y="-847090"/>
              <a:ext cx="139700" cy="800100"/>
              <a:chOff x="2339446" y="455930"/>
              <a:chExt cx="139700" cy="800100"/>
            </a:xfrm>
          </p:grpSpPr>
          <p:cxnSp>
            <p:nvCxnSpPr>
              <p:cNvPr id="27" name="Straight Connector 26">
                <a:extLst>
                  <a:ext uri="{FF2B5EF4-FFF2-40B4-BE49-F238E27FC236}">
                    <a16:creationId xmlns:a16="http://schemas.microsoft.com/office/drawing/2014/main" id="{48BA9C07-0ABD-894B-A223-C9FFD203922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85A62D2-E620-574D-8BBC-6150E5F1A3E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6752DAF3-5DDD-664F-B253-4204579479DB}"/>
                </a:ext>
              </a:extLst>
            </p:cNvPr>
            <p:cNvGrpSpPr/>
            <p:nvPr userDrawn="1"/>
          </p:nvGrpSpPr>
          <p:grpSpPr>
            <a:xfrm>
              <a:off x="10638186" y="-847090"/>
              <a:ext cx="139700" cy="800100"/>
              <a:chOff x="2339446" y="455930"/>
              <a:chExt cx="139700" cy="800100"/>
            </a:xfrm>
          </p:grpSpPr>
          <p:cxnSp>
            <p:nvCxnSpPr>
              <p:cNvPr id="25" name="Straight Connector 24">
                <a:extLst>
                  <a:ext uri="{FF2B5EF4-FFF2-40B4-BE49-F238E27FC236}">
                    <a16:creationId xmlns:a16="http://schemas.microsoft.com/office/drawing/2014/main" id="{404FA187-353E-5A4B-9BB5-9D6373240A4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9FF7150-609F-F847-BF99-43AF760EEFC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a:extLst>
                <a:ext uri="{FF2B5EF4-FFF2-40B4-BE49-F238E27FC236}">
                  <a16:creationId xmlns:a16="http://schemas.microsoft.com/office/drawing/2014/main" id="{07F49DA5-FF05-4344-B78E-47EF30E41087}"/>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B15B614-C2D6-1248-A3FF-5FC2C424A00E}"/>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9F988F6C-AE8A-3F45-BCE8-42585EE3B2A1}"/>
              </a:ext>
            </a:extLst>
          </p:cNvPr>
          <p:cNvGrpSpPr/>
          <p:nvPr userDrawn="1"/>
        </p:nvGrpSpPr>
        <p:grpSpPr>
          <a:xfrm>
            <a:off x="608013" y="6946900"/>
            <a:ext cx="10977033" cy="340569"/>
            <a:chOff x="641881" y="-847090"/>
            <a:chExt cx="10917765" cy="800100"/>
          </a:xfrm>
        </p:grpSpPr>
        <p:grpSp>
          <p:nvGrpSpPr>
            <p:cNvPr id="48" name="Group 47">
              <a:extLst>
                <a:ext uri="{FF2B5EF4-FFF2-40B4-BE49-F238E27FC236}">
                  <a16:creationId xmlns:a16="http://schemas.microsoft.com/office/drawing/2014/main" id="{16B01679-18DF-DF48-A0AA-2B4EB998F0F0}"/>
                </a:ext>
              </a:extLst>
            </p:cNvPr>
            <p:cNvGrpSpPr/>
            <p:nvPr userDrawn="1"/>
          </p:nvGrpSpPr>
          <p:grpSpPr>
            <a:xfrm>
              <a:off x="1423636" y="-847090"/>
              <a:ext cx="139700" cy="800100"/>
              <a:chOff x="1416580" y="455930"/>
              <a:chExt cx="139700" cy="800100"/>
            </a:xfrm>
          </p:grpSpPr>
          <p:cxnSp>
            <p:nvCxnSpPr>
              <p:cNvPr id="81" name="Straight Connector 80">
                <a:extLst>
                  <a:ext uri="{FF2B5EF4-FFF2-40B4-BE49-F238E27FC236}">
                    <a16:creationId xmlns:a16="http://schemas.microsoft.com/office/drawing/2014/main" id="{EED5A1D9-88A6-B347-B1AD-DE04810DC8B5}"/>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867B03B2-BEFE-9548-9176-81B3808FF2F7}"/>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8043DA19-B2F7-1B44-884E-9AE743944A38}"/>
                </a:ext>
              </a:extLst>
            </p:cNvPr>
            <p:cNvGrpSpPr/>
            <p:nvPr userDrawn="1"/>
          </p:nvGrpSpPr>
          <p:grpSpPr>
            <a:xfrm>
              <a:off x="2345091" y="-847090"/>
              <a:ext cx="139700" cy="800100"/>
              <a:chOff x="2339446" y="455930"/>
              <a:chExt cx="139700" cy="800100"/>
            </a:xfrm>
          </p:grpSpPr>
          <p:cxnSp>
            <p:nvCxnSpPr>
              <p:cNvPr id="79" name="Straight Connector 78">
                <a:extLst>
                  <a:ext uri="{FF2B5EF4-FFF2-40B4-BE49-F238E27FC236}">
                    <a16:creationId xmlns:a16="http://schemas.microsoft.com/office/drawing/2014/main" id="{AB8109FC-7A33-D343-92CE-FD767D75281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5929E76-8FC5-B845-A4B1-485CAF38082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9FBD80CA-2277-2242-B44E-B343563BAAE2}"/>
                </a:ext>
              </a:extLst>
            </p:cNvPr>
            <p:cNvGrpSpPr/>
            <p:nvPr userDrawn="1"/>
          </p:nvGrpSpPr>
          <p:grpSpPr>
            <a:xfrm>
              <a:off x="3266546" y="-847090"/>
              <a:ext cx="139700" cy="800100"/>
              <a:chOff x="2339446" y="455930"/>
              <a:chExt cx="139700" cy="800100"/>
            </a:xfrm>
          </p:grpSpPr>
          <p:cxnSp>
            <p:nvCxnSpPr>
              <p:cNvPr id="77" name="Straight Connector 76">
                <a:extLst>
                  <a:ext uri="{FF2B5EF4-FFF2-40B4-BE49-F238E27FC236}">
                    <a16:creationId xmlns:a16="http://schemas.microsoft.com/office/drawing/2014/main" id="{DE3C9EE8-6B9E-9444-9EA1-C3A1ECA5BD4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EA83C63-3D59-8945-800B-DF7CC280B3A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4FAD274C-AFA3-8C47-81D5-E3036E497412}"/>
                </a:ext>
              </a:extLst>
            </p:cNvPr>
            <p:cNvGrpSpPr/>
            <p:nvPr userDrawn="1"/>
          </p:nvGrpSpPr>
          <p:grpSpPr>
            <a:xfrm>
              <a:off x="4188001" y="-847090"/>
              <a:ext cx="139700" cy="800100"/>
              <a:chOff x="2339446" y="455930"/>
              <a:chExt cx="139700" cy="800100"/>
            </a:xfrm>
          </p:grpSpPr>
          <p:cxnSp>
            <p:nvCxnSpPr>
              <p:cNvPr id="75" name="Straight Connector 74">
                <a:extLst>
                  <a:ext uri="{FF2B5EF4-FFF2-40B4-BE49-F238E27FC236}">
                    <a16:creationId xmlns:a16="http://schemas.microsoft.com/office/drawing/2014/main" id="{7319208F-34E5-1442-9E1A-D95AD70C58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25B5FF61-83C9-9149-862E-40AA24F10B4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DE4DBA8F-AD0E-B34B-B964-B00A98F0408E}"/>
                </a:ext>
              </a:extLst>
            </p:cNvPr>
            <p:cNvGrpSpPr/>
            <p:nvPr userDrawn="1"/>
          </p:nvGrpSpPr>
          <p:grpSpPr>
            <a:xfrm>
              <a:off x="5109456" y="-847090"/>
              <a:ext cx="139700" cy="800100"/>
              <a:chOff x="2339446" y="455930"/>
              <a:chExt cx="139700" cy="800100"/>
            </a:xfrm>
          </p:grpSpPr>
          <p:cxnSp>
            <p:nvCxnSpPr>
              <p:cNvPr id="73" name="Straight Connector 72">
                <a:extLst>
                  <a:ext uri="{FF2B5EF4-FFF2-40B4-BE49-F238E27FC236}">
                    <a16:creationId xmlns:a16="http://schemas.microsoft.com/office/drawing/2014/main" id="{59BC095E-0D1A-FC43-8247-17025BE05A9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2D58CF0-1203-FE47-AC92-4EFA846C0D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A7707D8A-F0D5-6B4A-8157-32089BD4ED32}"/>
                </a:ext>
              </a:extLst>
            </p:cNvPr>
            <p:cNvGrpSpPr/>
            <p:nvPr userDrawn="1"/>
          </p:nvGrpSpPr>
          <p:grpSpPr>
            <a:xfrm>
              <a:off x="6030911" y="-847090"/>
              <a:ext cx="139700" cy="800100"/>
              <a:chOff x="2339446" y="455930"/>
              <a:chExt cx="139700" cy="800100"/>
            </a:xfrm>
          </p:grpSpPr>
          <p:cxnSp>
            <p:nvCxnSpPr>
              <p:cNvPr id="71" name="Straight Connector 70">
                <a:extLst>
                  <a:ext uri="{FF2B5EF4-FFF2-40B4-BE49-F238E27FC236}">
                    <a16:creationId xmlns:a16="http://schemas.microsoft.com/office/drawing/2014/main" id="{28D3EA4A-7816-2A48-8EED-4F7E89E6000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2C423C1-C68B-8C4C-9AE9-5D82C44B0CD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8BC8E63C-1E19-074A-B5A5-443992D15B47}"/>
                </a:ext>
              </a:extLst>
            </p:cNvPr>
            <p:cNvGrpSpPr/>
            <p:nvPr userDrawn="1"/>
          </p:nvGrpSpPr>
          <p:grpSpPr>
            <a:xfrm>
              <a:off x="6952366" y="-847090"/>
              <a:ext cx="139700" cy="800100"/>
              <a:chOff x="2339446" y="455930"/>
              <a:chExt cx="139700" cy="800100"/>
            </a:xfrm>
          </p:grpSpPr>
          <p:cxnSp>
            <p:nvCxnSpPr>
              <p:cNvPr id="69" name="Straight Connector 68">
                <a:extLst>
                  <a:ext uri="{FF2B5EF4-FFF2-40B4-BE49-F238E27FC236}">
                    <a16:creationId xmlns:a16="http://schemas.microsoft.com/office/drawing/2014/main" id="{7A0C2BEA-B4F2-2640-AC0B-5FAE0F423B1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8AFC703-656F-9F47-AB08-744211E6933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D1277028-927E-C047-A5F6-0B0159013F8C}"/>
                </a:ext>
              </a:extLst>
            </p:cNvPr>
            <p:cNvGrpSpPr/>
            <p:nvPr userDrawn="1"/>
          </p:nvGrpSpPr>
          <p:grpSpPr>
            <a:xfrm>
              <a:off x="7873821" y="-847090"/>
              <a:ext cx="139700" cy="800100"/>
              <a:chOff x="2339446" y="455930"/>
              <a:chExt cx="139700" cy="800100"/>
            </a:xfrm>
          </p:grpSpPr>
          <p:cxnSp>
            <p:nvCxnSpPr>
              <p:cNvPr id="67" name="Straight Connector 66">
                <a:extLst>
                  <a:ext uri="{FF2B5EF4-FFF2-40B4-BE49-F238E27FC236}">
                    <a16:creationId xmlns:a16="http://schemas.microsoft.com/office/drawing/2014/main" id="{7670D0E1-C5F4-5240-BF94-6F19BAADEAF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AF22B8F-B245-3145-9E4E-E51321397A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B40F265D-0B7C-7847-9DB4-C2A77515AEF5}"/>
                </a:ext>
              </a:extLst>
            </p:cNvPr>
            <p:cNvGrpSpPr/>
            <p:nvPr userDrawn="1"/>
          </p:nvGrpSpPr>
          <p:grpSpPr>
            <a:xfrm>
              <a:off x="8795276" y="-847090"/>
              <a:ext cx="139700" cy="800100"/>
              <a:chOff x="2339446" y="455930"/>
              <a:chExt cx="139700" cy="800100"/>
            </a:xfrm>
          </p:grpSpPr>
          <p:cxnSp>
            <p:nvCxnSpPr>
              <p:cNvPr id="65" name="Straight Connector 64">
                <a:extLst>
                  <a:ext uri="{FF2B5EF4-FFF2-40B4-BE49-F238E27FC236}">
                    <a16:creationId xmlns:a16="http://schemas.microsoft.com/office/drawing/2014/main" id="{44C53D5E-1360-C24C-A9EC-B4A3A0E3E4F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353D5A4-6CDF-8F43-B6C9-E533A76CF82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D261DDE9-5361-8F43-9874-80E0E266FEAD}"/>
                </a:ext>
              </a:extLst>
            </p:cNvPr>
            <p:cNvGrpSpPr/>
            <p:nvPr userDrawn="1"/>
          </p:nvGrpSpPr>
          <p:grpSpPr>
            <a:xfrm>
              <a:off x="9716731" y="-847090"/>
              <a:ext cx="139700" cy="800100"/>
              <a:chOff x="2339446" y="455930"/>
              <a:chExt cx="139700" cy="800100"/>
            </a:xfrm>
          </p:grpSpPr>
          <p:cxnSp>
            <p:nvCxnSpPr>
              <p:cNvPr id="63" name="Straight Connector 62">
                <a:extLst>
                  <a:ext uri="{FF2B5EF4-FFF2-40B4-BE49-F238E27FC236}">
                    <a16:creationId xmlns:a16="http://schemas.microsoft.com/office/drawing/2014/main" id="{76DFBBDF-BAB8-7D4A-A881-38E375148C1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CFCEC2F-E489-0243-BA1C-334FFDE7FA5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CF5E8769-DD0A-564E-8F31-DCBC08ADD904}"/>
                </a:ext>
              </a:extLst>
            </p:cNvPr>
            <p:cNvGrpSpPr/>
            <p:nvPr userDrawn="1"/>
          </p:nvGrpSpPr>
          <p:grpSpPr>
            <a:xfrm>
              <a:off x="10638186" y="-847090"/>
              <a:ext cx="139700" cy="800100"/>
              <a:chOff x="2339446" y="455930"/>
              <a:chExt cx="139700" cy="800100"/>
            </a:xfrm>
          </p:grpSpPr>
          <p:cxnSp>
            <p:nvCxnSpPr>
              <p:cNvPr id="61" name="Straight Connector 60">
                <a:extLst>
                  <a:ext uri="{FF2B5EF4-FFF2-40B4-BE49-F238E27FC236}">
                    <a16:creationId xmlns:a16="http://schemas.microsoft.com/office/drawing/2014/main" id="{ACB2ABBB-9DEF-774C-84B1-AC79C59D1AA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7886380-4E52-0241-800C-2A5A83BE279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9" name="Straight Connector 58">
              <a:extLst>
                <a:ext uri="{FF2B5EF4-FFF2-40B4-BE49-F238E27FC236}">
                  <a16:creationId xmlns:a16="http://schemas.microsoft.com/office/drawing/2014/main" id="{3DF35694-A843-7C49-B5BD-387B0B9696CE}"/>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CEFD469-86C0-3643-B18F-5B6D826415E3}"/>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8A63E65D-6361-5942-B83F-7DF0DB25DC47}"/>
              </a:ext>
            </a:extLst>
          </p:cNvPr>
          <p:cNvGrpSpPr/>
          <p:nvPr userDrawn="1"/>
        </p:nvGrpSpPr>
        <p:grpSpPr>
          <a:xfrm>
            <a:off x="-470034" y="647702"/>
            <a:ext cx="409074" cy="5524498"/>
            <a:chOff x="-718551" y="647702"/>
            <a:chExt cx="645590" cy="5524498"/>
          </a:xfrm>
        </p:grpSpPr>
        <p:grpSp>
          <p:nvGrpSpPr>
            <p:cNvPr id="84" name="Group 83">
              <a:extLst>
                <a:ext uri="{FF2B5EF4-FFF2-40B4-BE49-F238E27FC236}">
                  <a16:creationId xmlns:a16="http://schemas.microsoft.com/office/drawing/2014/main" id="{90D73049-EE74-3545-84F1-D0304AD0B8AF}"/>
                </a:ext>
              </a:extLst>
            </p:cNvPr>
            <p:cNvGrpSpPr/>
            <p:nvPr userDrawn="1"/>
          </p:nvGrpSpPr>
          <p:grpSpPr>
            <a:xfrm rot="16200000">
              <a:off x="-421361" y="5495957"/>
              <a:ext cx="70690" cy="626110"/>
              <a:chOff x="1416580" y="455930"/>
              <a:chExt cx="139700" cy="800100"/>
            </a:xfrm>
          </p:grpSpPr>
          <p:cxnSp>
            <p:nvCxnSpPr>
              <p:cNvPr id="117" name="Straight Connector 116">
                <a:extLst>
                  <a:ext uri="{FF2B5EF4-FFF2-40B4-BE49-F238E27FC236}">
                    <a16:creationId xmlns:a16="http://schemas.microsoft.com/office/drawing/2014/main" id="{E95B0173-0DBA-8D4B-9208-C1294FD63EA6}"/>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D77115F-7FBD-CC4E-8866-6E0A0A74D8A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34EFC0BD-0ABE-FA46-A930-D3D81C6665EF}"/>
                </a:ext>
              </a:extLst>
            </p:cNvPr>
            <p:cNvGrpSpPr/>
            <p:nvPr userDrawn="1"/>
          </p:nvGrpSpPr>
          <p:grpSpPr>
            <a:xfrm rot="16200000">
              <a:off x="-440841" y="5020380"/>
              <a:ext cx="70690" cy="626110"/>
              <a:chOff x="2339446" y="455930"/>
              <a:chExt cx="139700" cy="800100"/>
            </a:xfrm>
          </p:grpSpPr>
          <p:cxnSp>
            <p:nvCxnSpPr>
              <p:cNvPr id="115" name="Straight Connector 114">
                <a:extLst>
                  <a:ext uri="{FF2B5EF4-FFF2-40B4-BE49-F238E27FC236}">
                    <a16:creationId xmlns:a16="http://schemas.microsoft.com/office/drawing/2014/main" id="{D02E6C46-F6DA-4F49-87AE-8D9C05CDBA8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54680701-B52D-BC45-9377-E5D134C2F15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5E328F84-0288-8B40-A25B-C391CAEE7C84}"/>
                </a:ext>
              </a:extLst>
            </p:cNvPr>
            <p:cNvGrpSpPr/>
            <p:nvPr userDrawn="1"/>
          </p:nvGrpSpPr>
          <p:grpSpPr>
            <a:xfrm rot="16200000">
              <a:off x="-440841" y="4544801"/>
              <a:ext cx="70690" cy="626110"/>
              <a:chOff x="2339446" y="455930"/>
              <a:chExt cx="139700" cy="800100"/>
            </a:xfrm>
          </p:grpSpPr>
          <p:cxnSp>
            <p:nvCxnSpPr>
              <p:cNvPr id="113" name="Straight Connector 112">
                <a:extLst>
                  <a:ext uri="{FF2B5EF4-FFF2-40B4-BE49-F238E27FC236}">
                    <a16:creationId xmlns:a16="http://schemas.microsoft.com/office/drawing/2014/main" id="{44FB8D38-AA11-9140-9148-FA81D9E42F8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BFD8BC33-1FD9-E64D-9D54-719D3080145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384DB532-6919-B94F-AF78-C953B7F7E4D4}"/>
                </a:ext>
              </a:extLst>
            </p:cNvPr>
            <p:cNvGrpSpPr/>
            <p:nvPr userDrawn="1"/>
          </p:nvGrpSpPr>
          <p:grpSpPr>
            <a:xfrm rot="16200000">
              <a:off x="-440841" y="4069222"/>
              <a:ext cx="70690" cy="626110"/>
              <a:chOff x="2339446" y="455930"/>
              <a:chExt cx="139700" cy="800100"/>
            </a:xfrm>
          </p:grpSpPr>
          <p:cxnSp>
            <p:nvCxnSpPr>
              <p:cNvPr id="111" name="Straight Connector 110">
                <a:extLst>
                  <a:ext uri="{FF2B5EF4-FFF2-40B4-BE49-F238E27FC236}">
                    <a16:creationId xmlns:a16="http://schemas.microsoft.com/office/drawing/2014/main" id="{F844C78A-82C8-A04F-A596-014361C28DE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FB849513-8225-D74F-B160-EC675A7945A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BD4CEF79-EAB7-6D4C-989B-F0504795BA92}"/>
                </a:ext>
              </a:extLst>
            </p:cNvPr>
            <p:cNvGrpSpPr/>
            <p:nvPr userDrawn="1"/>
          </p:nvGrpSpPr>
          <p:grpSpPr>
            <a:xfrm rot="16200000">
              <a:off x="-440841" y="3593643"/>
              <a:ext cx="70690" cy="626110"/>
              <a:chOff x="2339446" y="455930"/>
              <a:chExt cx="139700" cy="800100"/>
            </a:xfrm>
          </p:grpSpPr>
          <p:cxnSp>
            <p:nvCxnSpPr>
              <p:cNvPr id="109" name="Straight Connector 108">
                <a:extLst>
                  <a:ext uri="{FF2B5EF4-FFF2-40B4-BE49-F238E27FC236}">
                    <a16:creationId xmlns:a16="http://schemas.microsoft.com/office/drawing/2014/main" id="{3D3B61D5-2E7C-8846-BA5D-F93BD3D858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3E3E0963-C204-4F4B-BBCE-B0B36923E61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DA45B72F-490D-3144-B187-592FFD0C984C}"/>
                </a:ext>
              </a:extLst>
            </p:cNvPr>
            <p:cNvGrpSpPr/>
            <p:nvPr userDrawn="1"/>
          </p:nvGrpSpPr>
          <p:grpSpPr>
            <a:xfrm rot="16200000">
              <a:off x="-440841" y="3118064"/>
              <a:ext cx="70690" cy="626110"/>
              <a:chOff x="2339446" y="455930"/>
              <a:chExt cx="139700" cy="800100"/>
            </a:xfrm>
          </p:grpSpPr>
          <p:cxnSp>
            <p:nvCxnSpPr>
              <p:cNvPr id="107" name="Straight Connector 106">
                <a:extLst>
                  <a:ext uri="{FF2B5EF4-FFF2-40B4-BE49-F238E27FC236}">
                    <a16:creationId xmlns:a16="http://schemas.microsoft.com/office/drawing/2014/main" id="{0A97E0B2-16B4-474A-A7A1-06C7DB5753E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5391CDF0-7F2B-D647-AC2B-6B99DD7AA3F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148670B0-1828-5841-B8D4-4A781CAFD652}"/>
                </a:ext>
              </a:extLst>
            </p:cNvPr>
            <p:cNvGrpSpPr/>
            <p:nvPr userDrawn="1"/>
          </p:nvGrpSpPr>
          <p:grpSpPr>
            <a:xfrm rot="16200000">
              <a:off x="-440841" y="2642485"/>
              <a:ext cx="70690" cy="626110"/>
              <a:chOff x="2339446" y="455930"/>
              <a:chExt cx="139700" cy="800100"/>
            </a:xfrm>
          </p:grpSpPr>
          <p:cxnSp>
            <p:nvCxnSpPr>
              <p:cNvPr id="105" name="Straight Connector 104">
                <a:extLst>
                  <a:ext uri="{FF2B5EF4-FFF2-40B4-BE49-F238E27FC236}">
                    <a16:creationId xmlns:a16="http://schemas.microsoft.com/office/drawing/2014/main" id="{D2F5330B-2C86-AB40-8FA8-8898E47B485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B58E116A-CE5E-D749-8D9B-869D4BD83A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300BA64F-6A05-784A-95CC-67B18CA22D11}"/>
                </a:ext>
              </a:extLst>
            </p:cNvPr>
            <p:cNvGrpSpPr/>
            <p:nvPr userDrawn="1"/>
          </p:nvGrpSpPr>
          <p:grpSpPr>
            <a:xfrm rot="16200000">
              <a:off x="-440841" y="2166906"/>
              <a:ext cx="70690" cy="626110"/>
              <a:chOff x="2339446" y="455930"/>
              <a:chExt cx="139700" cy="800100"/>
            </a:xfrm>
          </p:grpSpPr>
          <p:cxnSp>
            <p:nvCxnSpPr>
              <p:cNvPr id="103" name="Straight Connector 102">
                <a:extLst>
                  <a:ext uri="{FF2B5EF4-FFF2-40B4-BE49-F238E27FC236}">
                    <a16:creationId xmlns:a16="http://schemas.microsoft.com/office/drawing/2014/main" id="{E45365E5-6DBD-5742-B0C8-9F011E0078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F1571BCF-292B-154C-A172-D9B5A3B1100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9E2C2E1E-C776-F842-8029-9FC973ACF88F}"/>
                </a:ext>
              </a:extLst>
            </p:cNvPr>
            <p:cNvGrpSpPr/>
            <p:nvPr userDrawn="1"/>
          </p:nvGrpSpPr>
          <p:grpSpPr>
            <a:xfrm rot="16200000">
              <a:off x="-440841" y="1691327"/>
              <a:ext cx="70690" cy="626110"/>
              <a:chOff x="2339446" y="455930"/>
              <a:chExt cx="139700" cy="800100"/>
            </a:xfrm>
          </p:grpSpPr>
          <p:cxnSp>
            <p:nvCxnSpPr>
              <p:cNvPr id="101" name="Straight Connector 100">
                <a:extLst>
                  <a:ext uri="{FF2B5EF4-FFF2-40B4-BE49-F238E27FC236}">
                    <a16:creationId xmlns:a16="http://schemas.microsoft.com/office/drawing/2014/main" id="{94CC154E-F8CE-2B43-A37C-FDA043C13AD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B1DB166-225A-DC4E-B51D-E39A55EE3BC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2C45B0CF-A0B5-5646-981B-90C1D73A5A1F}"/>
                </a:ext>
              </a:extLst>
            </p:cNvPr>
            <p:cNvGrpSpPr/>
            <p:nvPr userDrawn="1"/>
          </p:nvGrpSpPr>
          <p:grpSpPr>
            <a:xfrm rot="16200000">
              <a:off x="-440841" y="1215748"/>
              <a:ext cx="70690" cy="626110"/>
              <a:chOff x="2339446" y="455930"/>
              <a:chExt cx="139700" cy="800100"/>
            </a:xfrm>
          </p:grpSpPr>
          <p:cxnSp>
            <p:nvCxnSpPr>
              <p:cNvPr id="99" name="Straight Connector 98">
                <a:extLst>
                  <a:ext uri="{FF2B5EF4-FFF2-40B4-BE49-F238E27FC236}">
                    <a16:creationId xmlns:a16="http://schemas.microsoft.com/office/drawing/2014/main" id="{2B9558CC-97EB-404A-AF8C-443F995DB96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DE4BCD72-50D4-7C4D-BB2F-74636B52B28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4E9D3B32-A30E-F146-849C-CDAE9557064D}"/>
                </a:ext>
              </a:extLst>
            </p:cNvPr>
            <p:cNvGrpSpPr/>
            <p:nvPr userDrawn="1"/>
          </p:nvGrpSpPr>
          <p:grpSpPr>
            <a:xfrm rot="16200000">
              <a:off x="-440840" y="740169"/>
              <a:ext cx="70690" cy="626110"/>
              <a:chOff x="2339446" y="455930"/>
              <a:chExt cx="139700" cy="800100"/>
            </a:xfrm>
          </p:grpSpPr>
          <p:cxnSp>
            <p:nvCxnSpPr>
              <p:cNvPr id="97" name="Straight Connector 96">
                <a:extLst>
                  <a:ext uri="{FF2B5EF4-FFF2-40B4-BE49-F238E27FC236}">
                    <a16:creationId xmlns:a16="http://schemas.microsoft.com/office/drawing/2014/main" id="{5A60DFB3-947D-7449-9702-5C7BACEF41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E46801B9-F73B-4946-AC66-9827519312E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5" name="Straight Connector 94">
              <a:extLst>
                <a:ext uri="{FF2B5EF4-FFF2-40B4-BE49-F238E27FC236}">
                  <a16:creationId xmlns:a16="http://schemas.microsoft.com/office/drawing/2014/main" id="{DBCAFB34-A3B1-2D4C-9443-E1724F36EFB0}"/>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CBD8B495-53F5-A34C-825A-97D4B0E3BBA4}"/>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8B026C6D-EDF8-7A47-A031-BE93B51D67ED}"/>
              </a:ext>
            </a:extLst>
          </p:cNvPr>
          <p:cNvGrpSpPr/>
          <p:nvPr userDrawn="1"/>
        </p:nvGrpSpPr>
        <p:grpSpPr>
          <a:xfrm>
            <a:off x="12303182" y="647702"/>
            <a:ext cx="402165" cy="5524498"/>
            <a:chOff x="-718551" y="647702"/>
            <a:chExt cx="645590" cy="5524498"/>
          </a:xfrm>
        </p:grpSpPr>
        <p:grpSp>
          <p:nvGrpSpPr>
            <p:cNvPr id="120" name="Group 119">
              <a:extLst>
                <a:ext uri="{FF2B5EF4-FFF2-40B4-BE49-F238E27FC236}">
                  <a16:creationId xmlns:a16="http://schemas.microsoft.com/office/drawing/2014/main" id="{7B41CE3C-C225-AD4B-83C6-02DA25A92ABC}"/>
                </a:ext>
              </a:extLst>
            </p:cNvPr>
            <p:cNvGrpSpPr/>
            <p:nvPr userDrawn="1"/>
          </p:nvGrpSpPr>
          <p:grpSpPr>
            <a:xfrm rot="16200000">
              <a:off x="-421361" y="5495957"/>
              <a:ext cx="70690" cy="626110"/>
              <a:chOff x="1416580" y="455930"/>
              <a:chExt cx="139700" cy="800100"/>
            </a:xfrm>
          </p:grpSpPr>
          <p:cxnSp>
            <p:nvCxnSpPr>
              <p:cNvPr id="153" name="Straight Connector 152">
                <a:extLst>
                  <a:ext uri="{FF2B5EF4-FFF2-40B4-BE49-F238E27FC236}">
                    <a16:creationId xmlns:a16="http://schemas.microsoft.com/office/drawing/2014/main" id="{4096650F-74A7-4044-8674-3585357627F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77AD64F1-9BCF-3E44-8C29-5EA8A9FF3399}"/>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ADD96316-597A-3942-85B5-7F82D6F7141A}"/>
                </a:ext>
              </a:extLst>
            </p:cNvPr>
            <p:cNvGrpSpPr/>
            <p:nvPr userDrawn="1"/>
          </p:nvGrpSpPr>
          <p:grpSpPr>
            <a:xfrm rot="16200000">
              <a:off x="-440841" y="5020380"/>
              <a:ext cx="70690" cy="626110"/>
              <a:chOff x="2339446" y="455930"/>
              <a:chExt cx="139700" cy="800100"/>
            </a:xfrm>
          </p:grpSpPr>
          <p:cxnSp>
            <p:nvCxnSpPr>
              <p:cNvPr id="151" name="Straight Connector 150">
                <a:extLst>
                  <a:ext uri="{FF2B5EF4-FFF2-40B4-BE49-F238E27FC236}">
                    <a16:creationId xmlns:a16="http://schemas.microsoft.com/office/drawing/2014/main" id="{A4464E75-6B0D-494B-B5D7-06D22568D08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462EF263-A4A0-D446-974D-5CE7D656AC4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30BE7DF0-82F6-0249-9A7B-70FFB45DFC9A}"/>
                </a:ext>
              </a:extLst>
            </p:cNvPr>
            <p:cNvGrpSpPr/>
            <p:nvPr userDrawn="1"/>
          </p:nvGrpSpPr>
          <p:grpSpPr>
            <a:xfrm rot="16200000">
              <a:off x="-440841" y="4544801"/>
              <a:ext cx="70690" cy="626110"/>
              <a:chOff x="2339446" y="455930"/>
              <a:chExt cx="139700" cy="800100"/>
            </a:xfrm>
          </p:grpSpPr>
          <p:cxnSp>
            <p:nvCxnSpPr>
              <p:cNvPr id="149" name="Straight Connector 148">
                <a:extLst>
                  <a:ext uri="{FF2B5EF4-FFF2-40B4-BE49-F238E27FC236}">
                    <a16:creationId xmlns:a16="http://schemas.microsoft.com/office/drawing/2014/main" id="{2BCA2EE2-9AA7-5349-84C9-10B84AEAEB4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E3F50973-EDE3-D340-8480-C4D6423D762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111FA5CA-5BCD-D740-B689-E810CB9A666D}"/>
                </a:ext>
              </a:extLst>
            </p:cNvPr>
            <p:cNvGrpSpPr/>
            <p:nvPr userDrawn="1"/>
          </p:nvGrpSpPr>
          <p:grpSpPr>
            <a:xfrm rot="16200000">
              <a:off x="-440841" y="4069222"/>
              <a:ext cx="70690" cy="626110"/>
              <a:chOff x="2339446" y="455930"/>
              <a:chExt cx="139700" cy="800100"/>
            </a:xfrm>
          </p:grpSpPr>
          <p:cxnSp>
            <p:nvCxnSpPr>
              <p:cNvPr id="147" name="Straight Connector 146">
                <a:extLst>
                  <a:ext uri="{FF2B5EF4-FFF2-40B4-BE49-F238E27FC236}">
                    <a16:creationId xmlns:a16="http://schemas.microsoft.com/office/drawing/2014/main" id="{1E80EAB3-0F18-F54B-A28B-D61C3627630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2993A4FA-E0C2-4A45-A1E6-C5E33FE7387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AFA3518F-8772-484D-9A9E-61866D2E1A3E}"/>
                </a:ext>
              </a:extLst>
            </p:cNvPr>
            <p:cNvGrpSpPr/>
            <p:nvPr userDrawn="1"/>
          </p:nvGrpSpPr>
          <p:grpSpPr>
            <a:xfrm rot="16200000">
              <a:off x="-440841" y="3593643"/>
              <a:ext cx="70690" cy="626110"/>
              <a:chOff x="2339446" y="455930"/>
              <a:chExt cx="139700" cy="800100"/>
            </a:xfrm>
          </p:grpSpPr>
          <p:cxnSp>
            <p:nvCxnSpPr>
              <p:cNvPr id="145" name="Straight Connector 144">
                <a:extLst>
                  <a:ext uri="{FF2B5EF4-FFF2-40B4-BE49-F238E27FC236}">
                    <a16:creationId xmlns:a16="http://schemas.microsoft.com/office/drawing/2014/main" id="{515648F7-E14C-3C4B-933B-F1C5A05DC10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B3A5D395-08F4-694F-8282-B1A3AC323D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E5BD596F-F560-AD40-A9E5-4FCFAF8897D1}"/>
                </a:ext>
              </a:extLst>
            </p:cNvPr>
            <p:cNvGrpSpPr/>
            <p:nvPr userDrawn="1"/>
          </p:nvGrpSpPr>
          <p:grpSpPr>
            <a:xfrm rot="16200000">
              <a:off x="-440841" y="3118064"/>
              <a:ext cx="70690" cy="626110"/>
              <a:chOff x="2339446" y="455930"/>
              <a:chExt cx="139700" cy="800100"/>
            </a:xfrm>
          </p:grpSpPr>
          <p:cxnSp>
            <p:nvCxnSpPr>
              <p:cNvPr id="143" name="Straight Connector 142">
                <a:extLst>
                  <a:ext uri="{FF2B5EF4-FFF2-40B4-BE49-F238E27FC236}">
                    <a16:creationId xmlns:a16="http://schemas.microsoft.com/office/drawing/2014/main" id="{C75C4E7D-DAD7-A649-A092-3761FDCC446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FBF9ED58-0609-274D-8FA0-DFE4E03C331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E0402062-297B-9F47-A7D4-B31C70F54A6A}"/>
                </a:ext>
              </a:extLst>
            </p:cNvPr>
            <p:cNvGrpSpPr/>
            <p:nvPr userDrawn="1"/>
          </p:nvGrpSpPr>
          <p:grpSpPr>
            <a:xfrm rot="16200000">
              <a:off x="-440841" y="2642485"/>
              <a:ext cx="70690" cy="626110"/>
              <a:chOff x="2339446" y="455930"/>
              <a:chExt cx="139700" cy="800100"/>
            </a:xfrm>
          </p:grpSpPr>
          <p:cxnSp>
            <p:nvCxnSpPr>
              <p:cNvPr id="141" name="Straight Connector 140">
                <a:extLst>
                  <a:ext uri="{FF2B5EF4-FFF2-40B4-BE49-F238E27FC236}">
                    <a16:creationId xmlns:a16="http://schemas.microsoft.com/office/drawing/2014/main" id="{CDA1AE81-1C2C-9344-AE99-4CE20BC14D5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19E0F7C5-EC6B-FA48-AE64-524E81E216E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220245C9-D912-3243-BD46-A04FC0278170}"/>
                </a:ext>
              </a:extLst>
            </p:cNvPr>
            <p:cNvGrpSpPr/>
            <p:nvPr userDrawn="1"/>
          </p:nvGrpSpPr>
          <p:grpSpPr>
            <a:xfrm rot="16200000">
              <a:off x="-440841" y="2166906"/>
              <a:ext cx="70690" cy="626110"/>
              <a:chOff x="2339446" y="455930"/>
              <a:chExt cx="139700" cy="800100"/>
            </a:xfrm>
          </p:grpSpPr>
          <p:cxnSp>
            <p:nvCxnSpPr>
              <p:cNvPr id="139" name="Straight Connector 138">
                <a:extLst>
                  <a:ext uri="{FF2B5EF4-FFF2-40B4-BE49-F238E27FC236}">
                    <a16:creationId xmlns:a16="http://schemas.microsoft.com/office/drawing/2014/main" id="{6269B135-463B-7A49-A4F2-9DD550970F9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E4EA33BD-2151-A547-9D7D-1D564C4B0B9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C1A23AF4-0FAE-0643-8860-F01C552B16E8}"/>
                </a:ext>
              </a:extLst>
            </p:cNvPr>
            <p:cNvGrpSpPr/>
            <p:nvPr userDrawn="1"/>
          </p:nvGrpSpPr>
          <p:grpSpPr>
            <a:xfrm rot="16200000">
              <a:off x="-440841" y="1691327"/>
              <a:ext cx="70690" cy="626110"/>
              <a:chOff x="2339446" y="455930"/>
              <a:chExt cx="139700" cy="800100"/>
            </a:xfrm>
          </p:grpSpPr>
          <p:cxnSp>
            <p:nvCxnSpPr>
              <p:cNvPr id="137" name="Straight Connector 136">
                <a:extLst>
                  <a:ext uri="{FF2B5EF4-FFF2-40B4-BE49-F238E27FC236}">
                    <a16:creationId xmlns:a16="http://schemas.microsoft.com/office/drawing/2014/main" id="{AB6C40E6-11A2-864A-9255-8E96BDD29EA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91B86F95-A78A-FB41-AD2C-03B16062B86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EF3ACA69-6AF2-C246-9ADD-972C490B95E9}"/>
                </a:ext>
              </a:extLst>
            </p:cNvPr>
            <p:cNvGrpSpPr/>
            <p:nvPr userDrawn="1"/>
          </p:nvGrpSpPr>
          <p:grpSpPr>
            <a:xfrm rot="16200000">
              <a:off x="-440841" y="1215748"/>
              <a:ext cx="70690" cy="626110"/>
              <a:chOff x="2339446" y="455930"/>
              <a:chExt cx="139700" cy="800100"/>
            </a:xfrm>
          </p:grpSpPr>
          <p:cxnSp>
            <p:nvCxnSpPr>
              <p:cNvPr id="135" name="Straight Connector 134">
                <a:extLst>
                  <a:ext uri="{FF2B5EF4-FFF2-40B4-BE49-F238E27FC236}">
                    <a16:creationId xmlns:a16="http://schemas.microsoft.com/office/drawing/2014/main" id="{EFA9801D-5056-5A43-816B-15F26567F31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3B6C83EA-979C-EC43-8792-E96B1057624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74AA6F44-5DBB-B049-8592-9500DFEF5D43}"/>
                </a:ext>
              </a:extLst>
            </p:cNvPr>
            <p:cNvGrpSpPr/>
            <p:nvPr userDrawn="1"/>
          </p:nvGrpSpPr>
          <p:grpSpPr>
            <a:xfrm rot="16200000">
              <a:off x="-440840" y="740169"/>
              <a:ext cx="70690" cy="626110"/>
              <a:chOff x="2339446" y="455930"/>
              <a:chExt cx="139700" cy="800100"/>
            </a:xfrm>
          </p:grpSpPr>
          <p:cxnSp>
            <p:nvCxnSpPr>
              <p:cNvPr id="133" name="Straight Connector 132">
                <a:extLst>
                  <a:ext uri="{FF2B5EF4-FFF2-40B4-BE49-F238E27FC236}">
                    <a16:creationId xmlns:a16="http://schemas.microsoft.com/office/drawing/2014/main" id="{AFF31750-EEAE-3848-9092-FE7BE4DA961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0181AD6C-CB36-E945-95C8-F086D26E082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1" name="Straight Connector 130">
              <a:extLst>
                <a:ext uri="{FF2B5EF4-FFF2-40B4-BE49-F238E27FC236}">
                  <a16:creationId xmlns:a16="http://schemas.microsoft.com/office/drawing/2014/main" id="{185C07BF-46B2-AD41-A126-FC19B50A0840}"/>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C469C8B1-5BD5-554A-AEA1-076A9D1A64CE}"/>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96052437"/>
      </p:ext>
    </p:extLst>
  </p:cSld>
  <p:clrMapOvr>
    <a:overrideClrMapping bg1="lt1" tx1="dk1" bg2="lt2" tx2="dk2" accent1="accent1" accent2="accent2" accent3="accent3" accent4="accent4" accent5="accent5" accent6="accent6" hlink="hlink" folHlink="folHlink"/>
  </p:clrMapOvr>
  <p:transition>
    <p:wipe dir="r"/>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with subtitle ">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766E42E-2EB3-A047-BC1F-F56701F8178D}"/>
              </a:ext>
            </a:extLst>
          </p:cNvPr>
          <p:cNvSpPr>
            <a:spLocks noGrp="1"/>
          </p:cNvSpPr>
          <p:nvPr>
            <p:ph sz="quarter" idx="21" hasCustomPrompt="1"/>
          </p:nvPr>
        </p:nvSpPr>
        <p:spPr>
          <a:xfrm>
            <a:off x="6416540" y="1562100"/>
            <a:ext cx="5190052" cy="4538663"/>
          </a:xfrm>
        </p:spPr>
        <p:txBody>
          <a:bodyPr wrap="square"/>
          <a:lstStyle>
            <a:lvl1pPr>
              <a:defRPr lang="en-US" sz="2000" b="1" kern="1200" spc="0" baseline="0" dirty="0">
                <a:solidFill>
                  <a:schemeClr val="accent1"/>
                </a:solidFill>
                <a:latin typeface="+mj-lt"/>
                <a:ea typeface="+mn-ea"/>
                <a:cs typeface="Avenir Next Demi Bold"/>
              </a:defRPr>
            </a:lvl1pPr>
            <a:lvl2pPr marL="0" indent="0" algn="l" defTabSz="457039" rtl="0" eaLnBrk="1" latinLnBrk="0" hangingPunct="1">
              <a:spcBef>
                <a:spcPts val="400"/>
              </a:spcBef>
              <a:spcAft>
                <a:spcPts val="400"/>
              </a:spcAft>
              <a:buFont typeface="Arial" charset="0"/>
              <a:buNone/>
              <a:defRPr lang="en-US" sz="1800" kern="1200" spc="0" baseline="0" dirty="0">
                <a:solidFill>
                  <a:srgbClr val="000000"/>
                </a:solidFill>
                <a:latin typeface="+mn-lt"/>
                <a:ea typeface="+mn-ea"/>
                <a:cs typeface="+mn-cs"/>
              </a:defRPr>
            </a:lvl2pPr>
            <a:lvl3pPr algn="l" defTabSz="457039" rtl="0" eaLnBrk="1" latinLnBrk="0" hangingPunct="1">
              <a:spcBef>
                <a:spcPts val="400"/>
              </a:spcBef>
              <a:spcAft>
                <a:spcPts val="400"/>
              </a:spcAft>
              <a:defRPr lang="en-US" sz="1600" kern="1200" spc="0" baseline="0" dirty="0">
                <a:solidFill>
                  <a:srgbClr val="000000"/>
                </a:solidFill>
                <a:latin typeface="+mn-lt"/>
                <a:ea typeface="+mn-ea"/>
                <a:cs typeface="+mn-cs"/>
              </a:defRPr>
            </a:lvl3pPr>
            <a:lvl4pPr algn="l" defTabSz="457039" rtl="0" eaLnBrk="1" latinLnBrk="0" hangingPunct="1">
              <a:spcBef>
                <a:spcPts val="400"/>
              </a:spcBef>
              <a:spcAft>
                <a:spcPts val="400"/>
              </a:spcAft>
              <a:defRPr lang="en-US" sz="1600" kern="1200" spc="0" baseline="0" dirty="0">
                <a:solidFill>
                  <a:srgbClr val="000000"/>
                </a:solidFill>
                <a:latin typeface="+mn-lt"/>
                <a:ea typeface="+mn-ea"/>
                <a:cs typeface="+mn-cs"/>
              </a:defRPr>
            </a:lvl4pPr>
            <a:lvl5pPr marL="514350" indent="-149225" algn="l" defTabSz="457039" rtl="0" eaLnBrk="1" latinLnBrk="0" hangingPunct="1">
              <a:spcBef>
                <a:spcPts val="400"/>
              </a:spcBef>
              <a:spcAft>
                <a:spcPts val="400"/>
              </a:spcAft>
              <a:buFont typeface="Arial" panose="020B0604020202020204" pitchFamily="34" charset="0"/>
              <a:buChar char="•"/>
              <a:tabLst/>
              <a:defRPr lang="en-US" sz="1600" kern="1200" spc="0" baseline="0" dirty="0">
                <a:solidFill>
                  <a:srgbClr val="000000"/>
                </a:solidFill>
                <a:latin typeface="+mn-lt"/>
                <a:ea typeface="+mn-ea"/>
                <a:cs typeface="+mn-cs"/>
              </a:defRPr>
            </a:lvl5pPr>
          </a:lstStyle>
          <a:p>
            <a:pPr marL="0" lvl="0" indent="0" algn="l" defTabSz="457039" rtl="0" eaLnBrk="1" latinLnBrk="0" hangingPunct="1">
              <a:lnSpc>
                <a:spcPct val="95000"/>
              </a:lnSpc>
              <a:spcBef>
                <a:spcPts val="1800"/>
              </a:spcBef>
              <a:buFontTx/>
              <a:buNone/>
            </a:pPr>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8" name="Content Placeholder 5">
            <a:extLst>
              <a:ext uri="{FF2B5EF4-FFF2-40B4-BE49-F238E27FC236}">
                <a16:creationId xmlns:a16="http://schemas.microsoft.com/office/drawing/2014/main" id="{FC3E67E7-2A42-A84A-AEAE-288BBF784A1C}"/>
              </a:ext>
            </a:extLst>
          </p:cNvPr>
          <p:cNvSpPr>
            <a:spLocks noGrp="1"/>
          </p:cNvSpPr>
          <p:nvPr>
            <p:ph sz="quarter" idx="20" hasCustomPrompt="1"/>
          </p:nvPr>
        </p:nvSpPr>
        <p:spPr>
          <a:xfrm>
            <a:off x="519547" y="1562100"/>
            <a:ext cx="5270862" cy="4538663"/>
          </a:xfrm>
        </p:spPr>
        <p:txBody>
          <a:bodyPr wrap="square"/>
          <a:lstStyle>
            <a:lvl1pPr>
              <a:defRPr lang="en-US" sz="2000" b="1" kern="1200" spc="0" baseline="0" dirty="0">
                <a:solidFill>
                  <a:schemeClr val="accent1"/>
                </a:solidFill>
                <a:latin typeface="+mj-lt"/>
                <a:ea typeface="+mn-ea"/>
                <a:cs typeface="Avenir Next Demi Bold"/>
              </a:defRPr>
            </a:lvl1pPr>
            <a:lvl2pPr marL="0" indent="0">
              <a:buFont typeface="Arial" charset="0"/>
              <a:buNone/>
              <a:defRPr sz="1800"/>
            </a:lvl2pPr>
            <a:lvl3pPr>
              <a:defRPr sz="1600"/>
            </a:lvl3pPr>
            <a:lvl4pPr>
              <a:defRPr sz="1600"/>
            </a:lvl4pPr>
            <a:lvl5pPr marL="514350" indent="-149225">
              <a:buFont typeface="Arial" panose="020B0604020202020204" pitchFamily="34" charset="0"/>
              <a:buChar char="•"/>
              <a:tabLst/>
              <a:defRPr sz="1600"/>
            </a:lvl5pPr>
          </a:lstStyle>
          <a:p>
            <a:pPr marL="0" lvl="0" indent="0" algn="l" defTabSz="457039" rtl="0" eaLnBrk="1" latinLnBrk="0" hangingPunct="1">
              <a:lnSpc>
                <a:spcPct val="95000"/>
              </a:lnSpc>
              <a:spcBef>
                <a:spcPts val="1800"/>
              </a:spcBef>
              <a:buFontTx/>
              <a:buNone/>
            </a:pPr>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1" name="Text Placeholder 5">
            <a:extLst>
              <a:ext uri="{FF2B5EF4-FFF2-40B4-BE49-F238E27FC236}">
                <a16:creationId xmlns:a16="http://schemas.microsoft.com/office/drawing/2014/main" id="{CCD832A9-D09C-9A48-A2C9-F0B4C56E0CEF}"/>
              </a:ext>
            </a:extLst>
          </p:cNvPr>
          <p:cNvSpPr>
            <a:spLocks noGrp="1"/>
          </p:cNvSpPr>
          <p:nvPr>
            <p:ph type="body" sz="quarter" idx="16" hasCustomPrompt="1"/>
          </p:nvPr>
        </p:nvSpPr>
        <p:spPr>
          <a:xfrm>
            <a:off x="501173" y="969816"/>
            <a:ext cx="11105416" cy="457200"/>
          </a:xfrm>
          <a:prstGeom prst="rect">
            <a:avLst/>
          </a:prstGeom>
        </p:spPr>
        <p:txBody>
          <a:bodyPr wrap="square">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12" name="Title 1">
            <a:extLst>
              <a:ext uri="{FF2B5EF4-FFF2-40B4-BE49-F238E27FC236}">
                <a16:creationId xmlns:a16="http://schemas.microsoft.com/office/drawing/2014/main" id="{1AA71072-2036-9C48-9AF8-A6D62AE23B4D}"/>
              </a:ext>
            </a:extLst>
          </p:cNvPr>
          <p:cNvSpPr>
            <a:spLocks noGrp="1"/>
          </p:cNvSpPr>
          <p:nvPr>
            <p:ph type="title" hasCustomPrompt="1"/>
          </p:nvPr>
        </p:nvSpPr>
        <p:spPr>
          <a:xfrm>
            <a:off x="501174" y="457200"/>
            <a:ext cx="11105418" cy="546731"/>
          </a:xfrm>
        </p:spPr>
        <p:txBody>
          <a:bodyPr wrap="square"/>
          <a:lstStyle/>
          <a:p>
            <a:r>
              <a:rPr lang="en-US" dirty="0"/>
              <a:t>Click to add a title</a:t>
            </a:r>
          </a:p>
        </p:txBody>
      </p:sp>
    </p:spTree>
    <p:extLst>
      <p:ext uri="{BB962C8B-B14F-4D97-AF65-F5344CB8AC3E}">
        <p14:creationId xmlns:p14="http://schemas.microsoft.com/office/powerpoint/2010/main" val="2894389348"/>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with subtitle ">
    <p:spTree>
      <p:nvGrpSpPr>
        <p:cNvPr id="1" name=""/>
        <p:cNvGrpSpPr/>
        <p:nvPr/>
      </p:nvGrpSpPr>
      <p:grpSpPr>
        <a:xfrm>
          <a:off x="0" y="0"/>
          <a:ext cx="0" cy="0"/>
          <a:chOff x="0" y="0"/>
          <a:chExt cx="0" cy="0"/>
        </a:xfrm>
      </p:grpSpPr>
      <p:sp>
        <p:nvSpPr>
          <p:cNvPr id="14" name="Content Placeholder 5"/>
          <p:cNvSpPr>
            <a:spLocks noGrp="1"/>
          </p:cNvSpPr>
          <p:nvPr>
            <p:ph sz="quarter" idx="25" hasCustomPrompt="1"/>
          </p:nvPr>
        </p:nvSpPr>
        <p:spPr>
          <a:xfrm>
            <a:off x="8366266" y="1562100"/>
            <a:ext cx="3253386" cy="4610100"/>
          </a:xfrm>
        </p:spPr>
        <p:txBody>
          <a:bodyPr wrap="square"/>
          <a:lstStyle>
            <a:lvl1pPr>
              <a:defRPr lang="en-US" sz="2000" b="1" kern="1200" spc="0" baseline="0" dirty="0">
                <a:solidFill>
                  <a:schemeClr val="accent1"/>
                </a:solidFill>
                <a:latin typeface="+mj-lt"/>
                <a:ea typeface="+mn-ea"/>
                <a:cs typeface="Avenir Next Demi Bold"/>
              </a:defRPr>
            </a:lvl1pPr>
            <a:lvl2pPr marL="0" indent="0">
              <a:buFont typeface="Arial" charset="0"/>
              <a:buNone/>
              <a:defRPr sz="1800"/>
            </a:lvl2pPr>
            <a:lvl3pPr>
              <a:defRPr sz="1600"/>
            </a:lvl3pPr>
            <a:lvl4pPr>
              <a:defRPr sz="1600"/>
            </a:lvl4pPr>
            <a:lvl5pPr marL="514350" indent="-149225">
              <a:buClr>
                <a:srgbClr val="000000"/>
              </a:buClr>
              <a:buFont typeface="Arial" panose="020B0604020202020204" pitchFamily="34" charset="0"/>
              <a:buChar char="•"/>
              <a:tabLst/>
              <a:defRPr sz="1400"/>
            </a:lvl5pPr>
          </a:lstStyle>
          <a:p>
            <a:pPr marL="0" lvl="0" indent="0" algn="l" defTabSz="457039" rtl="0" eaLnBrk="1" latinLnBrk="0" hangingPunct="1">
              <a:lnSpc>
                <a:spcPct val="95000"/>
              </a:lnSpc>
              <a:spcBef>
                <a:spcPts val="1800"/>
              </a:spcBef>
              <a:buFontTx/>
              <a:buNone/>
            </a:pPr>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2" name="Content Placeholder 5"/>
          <p:cNvSpPr>
            <a:spLocks noGrp="1"/>
          </p:cNvSpPr>
          <p:nvPr>
            <p:ph sz="quarter" idx="24" hasCustomPrompt="1"/>
          </p:nvPr>
        </p:nvSpPr>
        <p:spPr>
          <a:xfrm>
            <a:off x="4441125" y="1562100"/>
            <a:ext cx="3253386" cy="4610100"/>
          </a:xfrm>
        </p:spPr>
        <p:txBody>
          <a:bodyPr wrap="square"/>
          <a:lstStyle>
            <a:lvl1pPr>
              <a:defRPr lang="en-US" sz="2000" b="1" kern="1200" spc="0" baseline="0" dirty="0">
                <a:solidFill>
                  <a:schemeClr val="accent1"/>
                </a:solidFill>
                <a:latin typeface="+mj-lt"/>
                <a:ea typeface="+mn-ea"/>
                <a:cs typeface="Avenir Next Demi Bold"/>
              </a:defRPr>
            </a:lvl1pPr>
            <a:lvl2pPr marL="0" indent="0">
              <a:buFont typeface="Arial" charset="0"/>
              <a:buNone/>
              <a:defRPr sz="1800"/>
            </a:lvl2pPr>
            <a:lvl3pPr>
              <a:defRPr sz="1600"/>
            </a:lvl3pPr>
            <a:lvl4pPr>
              <a:defRPr sz="1600"/>
            </a:lvl4pPr>
            <a:lvl5pPr marL="514350" indent="-149225">
              <a:buClr>
                <a:srgbClr val="000000"/>
              </a:buClr>
              <a:buFont typeface="Arial" panose="020B0604020202020204" pitchFamily="34" charset="0"/>
              <a:buChar char="•"/>
              <a:tabLst/>
              <a:defRPr sz="1400"/>
            </a:lvl5pPr>
          </a:lstStyle>
          <a:p>
            <a:pPr marL="0" lvl="0" indent="0" algn="l" defTabSz="457039" rtl="0" eaLnBrk="1" latinLnBrk="0" hangingPunct="1">
              <a:lnSpc>
                <a:spcPct val="95000"/>
              </a:lnSpc>
              <a:spcBef>
                <a:spcPts val="1800"/>
              </a:spcBef>
              <a:buFontTx/>
              <a:buNone/>
            </a:pPr>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0" name="Content Placeholder 5"/>
          <p:cNvSpPr>
            <a:spLocks noGrp="1"/>
          </p:cNvSpPr>
          <p:nvPr>
            <p:ph sz="quarter" idx="23" hasCustomPrompt="1"/>
          </p:nvPr>
        </p:nvSpPr>
        <p:spPr>
          <a:xfrm>
            <a:off x="515983" y="1562100"/>
            <a:ext cx="3253386" cy="4610100"/>
          </a:xfrm>
        </p:spPr>
        <p:txBody>
          <a:bodyPr wrap="square"/>
          <a:lstStyle>
            <a:lvl1pPr>
              <a:defRPr lang="en-US" sz="2000" b="1" kern="1200" spc="0" baseline="0" dirty="0">
                <a:solidFill>
                  <a:schemeClr val="accent1"/>
                </a:solidFill>
                <a:latin typeface="+mj-lt"/>
                <a:ea typeface="+mn-ea"/>
                <a:cs typeface="Avenir Next Demi Bold"/>
              </a:defRPr>
            </a:lvl1pPr>
            <a:lvl2pPr marL="0" indent="0">
              <a:buFont typeface="Arial" charset="0"/>
              <a:buNone/>
              <a:defRPr sz="1800"/>
            </a:lvl2pPr>
            <a:lvl3pPr>
              <a:defRPr sz="1600"/>
            </a:lvl3pPr>
            <a:lvl4pPr>
              <a:defRPr sz="1600"/>
            </a:lvl4pPr>
            <a:lvl5pPr marL="514350" indent="-149225">
              <a:buClr>
                <a:srgbClr val="000000"/>
              </a:buClr>
              <a:buFont typeface="Arial" panose="020B0604020202020204" pitchFamily="34" charset="0"/>
              <a:buChar char="•"/>
              <a:tabLst/>
              <a:defRPr sz="1400"/>
            </a:lvl5pPr>
          </a:lstStyle>
          <a:p>
            <a:pPr marL="0" lvl="0" indent="0" algn="l" defTabSz="457039" rtl="0" eaLnBrk="1" latinLnBrk="0" hangingPunct="1">
              <a:lnSpc>
                <a:spcPct val="95000"/>
              </a:lnSpc>
              <a:spcBef>
                <a:spcPts val="1800"/>
              </a:spcBef>
              <a:buFontTx/>
              <a:buNone/>
            </a:pPr>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cxnSp>
        <p:nvCxnSpPr>
          <p:cNvPr id="8" name="Straight Connector 7">
            <a:extLst>
              <a:ext uri="{FF2B5EF4-FFF2-40B4-BE49-F238E27FC236}">
                <a16:creationId xmlns:a16="http://schemas.microsoft.com/office/drawing/2014/main" id="{0C28FCA5-9640-9E4F-A4A6-31E429FBA0C6}"/>
              </a:ext>
            </a:extLst>
          </p:cNvPr>
          <p:cNvCxnSpPr/>
          <p:nvPr userDrawn="1"/>
        </p:nvCxnSpPr>
        <p:spPr>
          <a:xfrm>
            <a:off x="4101737" y="1562100"/>
            <a:ext cx="0" cy="4610100"/>
          </a:xfrm>
          <a:prstGeom prst="line">
            <a:avLst/>
          </a:prstGeom>
          <a:ln w="19050">
            <a:solidFill>
              <a:srgbClr val="C7CAD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2B9DFB1-3919-1E49-8E9F-537A8A09862B}"/>
              </a:ext>
            </a:extLst>
          </p:cNvPr>
          <p:cNvCxnSpPr/>
          <p:nvPr userDrawn="1"/>
        </p:nvCxnSpPr>
        <p:spPr>
          <a:xfrm>
            <a:off x="8042366" y="1562100"/>
            <a:ext cx="0" cy="4610100"/>
          </a:xfrm>
          <a:prstGeom prst="line">
            <a:avLst/>
          </a:prstGeom>
          <a:ln w="19050">
            <a:solidFill>
              <a:srgbClr val="C7CAD0"/>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A91DEB94-602F-3A4A-88D2-3951A6FE8E92}"/>
              </a:ext>
            </a:extLst>
          </p:cNvPr>
          <p:cNvSpPr>
            <a:spLocks noGrp="1"/>
          </p:cNvSpPr>
          <p:nvPr>
            <p:ph type="body" sz="quarter" idx="16" hasCustomPrompt="1"/>
          </p:nvPr>
        </p:nvSpPr>
        <p:spPr>
          <a:xfrm>
            <a:off x="501173" y="969816"/>
            <a:ext cx="11105416" cy="457200"/>
          </a:xfrm>
          <a:prstGeom prst="rect">
            <a:avLst/>
          </a:prstGeom>
        </p:spPr>
        <p:txBody>
          <a:bodyPr wrap="square">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13" name="Title 1">
            <a:extLst>
              <a:ext uri="{FF2B5EF4-FFF2-40B4-BE49-F238E27FC236}">
                <a16:creationId xmlns:a16="http://schemas.microsoft.com/office/drawing/2014/main" id="{FF5C56BB-BA47-544F-9EEA-A8FACBCFFFF7}"/>
              </a:ext>
            </a:extLst>
          </p:cNvPr>
          <p:cNvSpPr>
            <a:spLocks noGrp="1"/>
          </p:cNvSpPr>
          <p:nvPr>
            <p:ph type="title" hasCustomPrompt="1"/>
          </p:nvPr>
        </p:nvSpPr>
        <p:spPr>
          <a:xfrm>
            <a:off x="501174" y="457200"/>
            <a:ext cx="11105418" cy="546731"/>
          </a:xfrm>
        </p:spPr>
        <p:txBody>
          <a:bodyPr wrap="square"/>
          <a:lstStyle/>
          <a:p>
            <a:r>
              <a:rPr lang="en-US" dirty="0"/>
              <a:t>Click to add a title</a:t>
            </a:r>
          </a:p>
        </p:txBody>
      </p:sp>
    </p:spTree>
    <p:extLst>
      <p:ext uri="{BB962C8B-B14F-4D97-AF65-F5344CB8AC3E}">
        <p14:creationId xmlns:p14="http://schemas.microsoft.com/office/powerpoint/2010/main" val="4183436302"/>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ed visual with subtitle">
    <p:spTree>
      <p:nvGrpSpPr>
        <p:cNvPr id="1" name=""/>
        <p:cNvGrpSpPr/>
        <p:nvPr/>
      </p:nvGrpSpPr>
      <p:grpSpPr>
        <a:xfrm>
          <a:off x="0" y="0"/>
          <a:ext cx="0" cy="0"/>
          <a:chOff x="0" y="0"/>
          <a:chExt cx="0" cy="0"/>
        </a:xfrm>
      </p:grpSpPr>
      <p:sp>
        <p:nvSpPr>
          <p:cNvPr id="12" name="Content Placeholder 5"/>
          <p:cNvSpPr>
            <a:spLocks noGrp="1"/>
          </p:cNvSpPr>
          <p:nvPr>
            <p:ph sz="quarter" idx="25" hasCustomPrompt="1"/>
          </p:nvPr>
        </p:nvSpPr>
        <p:spPr>
          <a:xfrm>
            <a:off x="8227896" y="1562100"/>
            <a:ext cx="3378693" cy="4614865"/>
          </a:xfrm>
        </p:spPr>
        <p:txBody>
          <a:bodyPr wrap="square"/>
          <a:lstStyle>
            <a:lvl1pPr>
              <a:defRPr sz="1800">
                <a:solidFill>
                  <a:schemeClr val="accent1"/>
                </a:solidFill>
              </a:defRPr>
            </a:lvl1pPr>
            <a:lvl2pPr>
              <a:defRPr sz="1800">
                <a:solidFill>
                  <a:srgbClr val="000000"/>
                </a:solidFill>
              </a:defRPr>
            </a:lvl2pPr>
            <a:lvl3pPr>
              <a:defRPr sz="16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3" name="Content Placeholder 15"/>
          <p:cNvSpPr>
            <a:spLocks noGrp="1"/>
          </p:cNvSpPr>
          <p:nvPr>
            <p:ph sz="quarter" idx="26" hasCustomPrompt="1"/>
          </p:nvPr>
        </p:nvSpPr>
        <p:spPr>
          <a:xfrm>
            <a:off x="610447" y="1562100"/>
            <a:ext cx="7240441" cy="4610100"/>
          </a:xfrm>
          <a:prstGeom prst="rect">
            <a:avLst/>
          </a:prstGeom>
        </p:spPr>
        <p:txBody>
          <a:bodyPr wrap="square"/>
          <a:lstStyle>
            <a:lvl1pPr>
              <a:defRPr sz="2000" b="1" baseline="0">
                <a:solidFill>
                  <a:schemeClr val="bg1">
                    <a:lumMod val="85000"/>
                  </a:schemeClr>
                </a:solidFill>
              </a:defRPr>
            </a:lvl1pPr>
            <a:lvl2pPr marL="137112" indent="-137112">
              <a:buClr>
                <a:schemeClr val="bg2"/>
              </a:buClr>
              <a:defRPr sz="1900" baseline="0"/>
            </a:lvl2pPr>
            <a:lvl3pPr>
              <a:defRPr sz="1900" baseline="0"/>
            </a:lvl3pPr>
            <a:lvl4pPr>
              <a:defRPr sz="1900"/>
            </a:lvl4pPr>
            <a:lvl5pPr>
              <a:defRPr sz="1500" baseline="0"/>
            </a:lvl5pPr>
          </a:lstStyle>
          <a:p>
            <a:pPr lvl="0"/>
            <a:r>
              <a:rPr lang="en-US" dirty="0"/>
              <a:t>Click on an icon to insert charts, tables and images</a:t>
            </a:r>
          </a:p>
        </p:txBody>
      </p:sp>
      <p:sp>
        <p:nvSpPr>
          <p:cNvPr id="7" name="Text Placeholder 5">
            <a:extLst>
              <a:ext uri="{FF2B5EF4-FFF2-40B4-BE49-F238E27FC236}">
                <a16:creationId xmlns:a16="http://schemas.microsoft.com/office/drawing/2014/main" id="{95B2F8A0-A2DF-B34B-9C3F-7D6806C88B73}"/>
              </a:ext>
            </a:extLst>
          </p:cNvPr>
          <p:cNvSpPr>
            <a:spLocks noGrp="1"/>
          </p:cNvSpPr>
          <p:nvPr>
            <p:ph type="body" sz="quarter" idx="16" hasCustomPrompt="1"/>
          </p:nvPr>
        </p:nvSpPr>
        <p:spPr>
          <a:xfrm>
            <a:off x="501173" y="969816"/>
            <a:ext cx="11105416" cy="457200"/>
          </a:xfrm>
          <a:prstGeom prst="rect">
            <a:avLst/>
          </a:prstGeom>
        </p:spPr>
        <p:txBody>
          <a:bodyPr wrap="square">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8" name="Title 1">
            <a:extLst>
              <a:ext uri="{FF2B5EF4-FFF2-40B4-BE49-F238E27FC236}">
                <a16:creationId xmlns:a16="http://schemas.microsoft.com/office/drawing/2014/main" id="{FE8223E4-B64F-CD42-8886-2F3D2099F222}"/>
              </a:ext>
            </a:extLst>
          </p:cNvPr>
          <p:cNvSpPr>
            <a:spLocks noGrp="1"/>
          </p:cNvSpPr>
          <p:nvPr>
            <p:ph type="title" hasCustomPrompt="1"/>
          </p:nvPr>
        </p:nvSpPr>
        <p:spPr>
          <a:xfrm>
            <a:off x="501174" y="457200"/>
            <a:ext cx="11105418" cy="546731"/>
          </a:xfrm>
        </p:spPr>
        <p:txBody>
          <a:bodyPr wrap="square"/>
          <a:lstStyle/>
          <a:p>
            <a:r>
              <a:rPr lang="en-US" dirty="0"/>
              <a:t>Click to add a title</a:t>
            </a:r>
          </a:p>
        </p:txBody>
      </p:sp>
    </p:spTree>
    <p:extLst>
      <p:ext uri="{BB962C8B-B14F-4D97-AF65-F5344CB8AC3E}">
        <p14:creationId xmlns:p14="http://schemas.microsoft.com/office/powerpoint/2010/main" val="49779604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ubtitle Captioned Visual">
    <p:spTree>
      <p:nvGrpSpPr>
        <p:cNvPr id="1" name=""/>
        <p:cNvGrpSpPr/>
        <p:nvPr/>
      </p:nvGrpSpPr>
      <p:grpSpPr>
        <a:xfrm>
          <a:off x="0" y="0"/>
          <a:ext cx="0" cy="0"/>
          <a:chOff x="0" y="0"/>
          <a:chExt cx="0" cy="0"/>
        </a:xfrm>
      </p:grpSpPr>
      <p:sp>
        <p:nvSpPr>
          <p:cNvPr id="12" name="Content Placeholder 5"/>
          <p:cNvSpPr>
            <a:spLocks noGrp="1"/>
          </p:cNvSpPr>
          <p:nvPr>
            <p:ph sz="quarter" idx="25" hasCustomPrompt="1"/>
          </p:nvPr>
        </p:nvSpPr>
        <p:spPr>
          <a:xfrm>
            <a:off x="529635" y="1562100"/>
            <a:ext cx="3378693" cy="4614865"/>
          </a:xfrm>
        </p:spPr>
        <p:txBody>
          <a:bodyPr wrap="square"/>
          <a:lstStyle>
            <a:lvl1pPr>
              <a:defRPr sz="1800">
                <a:solidFill>
                  <a:schemeClr val="accent1"/>
                </a:solidFill>
              </a:defRPr>
            </a:lvl1pPr>
            <a:lvl2pPr>
              <a:defRPr sz="1800">
                <a:solidFill>
                  <a:srgbClr val="000000"/>
                </a:solidFill>
              </a:defRPr>
            </a:lvl2pPr>
            <a:lvl3pPr>
              <a:defRPr sz="16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3" name="Content Placeholder 15"/>
          <p:cNvSpPr>
            <a:spLocks noGrp="1"/>
          </p:cNvSpPr>
          <p:nvPr>
            <p:ph sz="quarter" idx="26" hasCustomPrompt="1"/>
          </p:nvPr>
        </p:nvSpPr>
        <p:spPr>
          <a:xfrm>
            <a:off x="4340372" y="1562100"/>
            <a:ext cx="7240441" cy="4610100"/>
          </a:xfrm>
          <a:prstGeom prst="rect">
            <a:avLst/>
          </a:prstGeom>
        </p:spPr>
        <p:txBody>
          <a:bodyPr wrap="square"/>
          <a:lstStyle>
            <a:lvl1pPr>
              <a:defRPr sz="2000" b="1" baseline="0">
                <a:solidFill>
                  <a:schemeClr val="bg1">
                    <a:lumMod val="85000"/>
                  </a:schemeClr>
                </a:solidFill>
              </a:defRPr>
            </a:lvl1pPr>
            <a:lvl2pPr marL="137112" indent="-137112">
              <a:buClr>
                <a:schemeClr val="bg2"/>
              </a:buClr>
              <a:defRPr sz="1900" baseline="0"/>
            </a:lvl2pPr>
            <a:lvl3pPr>
              <a:defRPr sz="1900" baseline="0"/>
            </a:lvl3pPr>
            <a:lvl4pPr>
              <a:defRPr sz="1900"/>
            </a:lvl4pPr>
            <a:lvl5pPr>
              <a:defRPr sz="1500" baseline="0"/>
            </a:lvl5pPr>
          </a:lstStyle>
          <a:p>
            <a:pPr lvl="0"/>
            <a:r>
              <a:rPr lang="en-US" dirty="0"/>
              <a:t>Click on an icon to insert charts, tables and images</a:t>
            </a:r>
          </a:p>
        </p:txBody>
      </p:sp>
      <p:sp>
        <p:nvSpPr>
          <p:cNvPr id="7" name="Text Placeholder 5">
            <a:extLst>
              <a:ext uri="{FF2B5EF4-FFF2-40B4-BE49-F238E27FC236}">
                <a16:creationId xmlns:a16="http://schemas.microsoft.com/office/drawing/2014/main" id="{C966E7CF-260D-9646-98E9-B792F2C78ED8}"/>
              </a:ext>
            </a:extLst>
          </p:cNvPr>
          <p:cNvSpPr>
            <a:spLocks noGrp="1"/>
          </p:cNvSpPr>
          <p:nvPr>
            <p:ph type="body" sz="quarter" idx="16" hasCustomPrompt="1"/>
          </p:nvPr>
        </p:nvSpPr>
        <p:spPr>
          <a:xfrm>
            <a:off x="501173" y="969816"/>
            <a:ext cx="11105416" cy="457200"/>
          </a:xfrm>
          <a:prstGeom prst="rect">
            <a:avLst/>
          </a:prstGeom>
        </p:spPr>
        <p:txBody>
          <a:bodyPr wrap="square">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8" name="Title 1">
            <a:extLst>
              <a:ext uri="{FF2B5EF4-FFF2-40B4-BE49-F238E27FC236}">
                <a16:creationId xmlns:a16="http://schemas.microsoft.com/office/drawing/2014/main" id="{13707434-8C60-454F-AAD6-E9DD6F099402}"/>
              </a:ext>
            </a:extLst>
          </p:cNvPr>
          <p:cNvSpPr>
            <a:spLocks noGrp="1"/>
          </p:cNvSpPr>
          <p:nvPr>
            <p:ph type="title" hasCustomPrompt="1"/>
          </p:nvPr>
        </p:nvSpPr>
        <p:spPr>
          <a:xfrm>
            <a:off x="501174" y="457200"/>
            <a:ext cx="11105418" cy="546731"/>
          </a:xfrm>
        </p:spPr>
        <p:txBody>
          <a:bodyPr wrap="square"/>
          <a:lstStyle/>
          <a:p>
            <a:r>
              <a:rPr lang="en-US" dirty="0"/>
              <a:t>Click to add a title</a:t>
            </a:r>
          </a:p>
        </p:txBody>
      </p:sp>
    </p:spTree>
    <p:extLst>
      <p:ext uri="{BB962C8B-B14F-4D97-AF65-F5344CB8AC3E}">
        <p14:creationId xmlns:p14="http://schemas.microsoft.com/office/powerpoint/2010/main" val="342854845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s x 3">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05471" y="3601842"/>
            <a:ext cx="3503073" cy="2570358"/>
          </a:xfrm>
        </p:spPr>
        <p:txBody>
          <a:bodyPr rIns="182880"/>
          <a:lstStyle>
            <a:lvl1pPr>
              <a:defRPr sz="1800">
                <a:solidFill>
                  <a:schemeClr val="accent1"/>
                </a:solidFill>
              </a:defRPr>
            </a:lvl1pPr>
            <a:lvl2pPr>
              <a:defRPr sz="1600"/>
            </a:lvl2pPr>
            <a:lvl3pPr>
              <a:defRPr sz="1400"/>
            </a:lvl3pPr>
            <a:lvl4pPr>
              <a:defRPr sz="1400"/>
            </a:lvl4pPr>
            <a:lvl5pPr marL="0" indent="0">
              <a:buFontTx/>
              <a:buNone/>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37AFF06-2511-B545-AFCA-3AD2BF9D378C}"/>
              </a:ext>
            </a:extLst>
          </p:cNvPr>
          <p:cNvSpPr>
            <a:spLocks noGrp="1"/>
          </p:cNvSpPr>
          <p:nvPr>
            <p:ph type="title"/>
          </p:nvPr>
        </p:nvSpPr>
        <p:spPr/>
        <p:txBody>
          <a:bodyPr/>
          <a:lstStyle/>
          <a:p>
            <a:r>
              <a:rPr lang="en-US"/>
              <a:t>Click to edit Master title style</a:t>
            </a:r>
          </a:p>
        </p:txBody>
      </p:sp>
      <p:sp>
        <p:nvSpPr>
          <p:cNvPr id="12" name="Footer Placeholder 2">
            <a:extLst>
              <a:ext uri="{FF2B5EF4-FFF2-40B4-BE49-F238E27FC236}">
                <a16:creationId xmlns:a16="http://schemas.microsoft.com/office/drawing/2014/main" id="{1FD99BB4-A532-2E47-961C-CE7910DB3B69}"/>
              </a:ext>
            </a:extLst>
          </p:cNvPr>
          <p:cNvSpPr txBox="1">
            <a:spLocks/>
          </p:cNvSpPr>
          <p:nvPr userDrawn="1"/>
        </p:nvSpPr>
        <p:spPr>
          <a:xfrm>
            <a:off x="8931174" y="6472372"/>
            <a:ext cx="2443655" cy="186456"/>
          </a:xfrm>
          <a:prstGeom prst="rect">
            <a:avLst/>
          </a:prstGeom>
        </p:spPr>
        <p:txBody>
          <a:bodyPr vert="horz" lIns="0" tIns="45711" rIns="0" bIns="45711"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r>
              <a:rPr lang="en-US" sz="700" dirty="0"/>
              <a:t>Intuit Confidential and Proprietary</a:t>
            </a:r>
          </a:p>
        </p:txBody>
      </p:sp>
      <p:sp>
        <p:nvSpPr>
          <p:cNvPr id="13" name="Slide Number Placeholder 4">
            <a:extLst>
              <a:ext uri="{FF2B5EF4-FFF2-40B4-BE49-F238E27FC236}">
                <a16:creationId xmlns:a16="http://schemas.microsoft.com/office/drawing/2014/main" id="{6D7E06CA-120B-B645-B830-601FF4E0F3A4}"/>
              </a:ext>
            </a:extLst>
          </p:cNvPr>
          <p:cNvSpPr txBox="1">
            <a:spLocks/>
          </p:cNvSpPr>
          <p:nvPr userDrawn="1"/>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
        <p:nvSpPr>
          <p:cNvPr id="14" name="Picture Placeholder 8">
            <a:extLst>
              <a:ext uri="{FF2B5EF4-FFF2-40B4-BE49-F238E27FC236}">
                <a16:creationId xmlns:a16="http://schemas.microsoft.com/office/drawing/2014/main" id="{D1BF7F0E-F9F8-F142-9ACF-D7FA82126257}"/>
              </a:ext>
            </a:extLst>
          </p:cNvPr>
          <p:cNvSpPr>
            <a:spLocks noGrp="1"/>
          </p:cNvSpPr>
          <p:nvPr>
            <p:ph type="pic" sz="quarter" idx="14" hasCustomPrompt="1"/>
          </p:nvPr>
        </p:nvSpPr>
        <p:spPr>
          <a:xfrm>
            <a:off x="4418116" y="1589955"/>
            <a:ext cx="3383280" cy="1839045"/>
          </a:xfrm>
          <a:prstGeom prst="rect">
            <a:avLst/>
          </a:prstGeom>
          <a:solidFill>
            <a:schemeClr val="tx2">
              <a:lumMod val="40000"/>
              <a:lumOff val="60000"/>
            </a:schemeClr>
          </a:solidFill>
        </p:spPr>
        <p:txBody>
          <a:bodyPr anchor="ctr"/>
          <a:lstStyle>
            <a:lvl1pPr algn="ctr">
              <a:defRPr sz="1800" b="1">
                <a:solidFill>
                  <a:schemeClr val="bg1"/>
                </a:solidFill>
                <a:latin typeface="+mn-lt"/>
              </a:defRPr>
            </a:lvl1pPr>
          </a:lstStyle>
          <a:p>
            <a:r>
              <a:rPr lang="en-US" dirty="0"/>
              <a:t>Click to add image</a:t>
            </a:r>
          </a:p>
        </p:txBody>
      </p:sp>
      <p:sp>
        <p:nvSpPr>
          <p:cNvPr id="15" name="Picture Placeholder 8">
            <a:extLst>
              <a:ext uri="{FF2B5EF4-FFF2-40B4-BE49-F238E27FC236}">
                <a16:creationId xmlns:a16="http://schemas.microsoft.com/office/drawing/2014/main" id="{9690E8D1-A167-D741-9E63-DD91813D7974}"/>
              </a:ext>
            </a:extLst>
          </p:cNvPr>
          <p:cNvSpPr>
            <a:spLocks noGrp="1"/>
          </p:cNvSpPr>
          <p:nvPr>
            <p:ph type="pic" sz="quarter" idx="15" hasCustomPrompt="1"/>
          </p:nvPr>
        </p:nvSpPr>
        <p:spPr>
          <a:xfrm>
            <a:off x="621076" y="1589955"/>
            <a:ext cx="3383280" cy="1839045"/>
          </a:xfrm>
          <a:prstGeom prst="rect">
            <a:avLst/>
          </a:prstGeom>
          <a:solidFill>
            <a:schemeClr val="tx2">
              <a:lumMod val="40000"/>
              <a:lumOff val="60000"/>
            </a:schemeClr>
          </a:solidFill>
        </p:spPr>
        <p:txBody>
          <a:bodyPr anchor="ctr"/>
          <a:lstStyle>
            <a:lvl1pPr algn="ctr">
              <a:defRPr sz="1800" b="1">
                <a:solidFill>
                  <a:schemeClr val="bg1"/>
                </a:solidFill>
                <a:latin typeface="+mn-lt"/>
              </a:defRPr>
            </a:lvl1pPr>
          </a:lstStyle>
          <a:p>
            <a:r>
              <a:rPr lang="en-US" dirty="0"/>
              <a:t>Click to add image</a:t>
            </a:r>
          </a:p>
        </p:txBody>
      </p:sp>
      <p:sp>
        <p:nvSpPr>
          <p:cNvPr id="16" name="Picture Placeholder 8">
            <a:extLst>
              <a:ext uri="{FF2B5EF4-FFF2-40B4-BE49-F238E27FC236}">
                <a16:creationId xmlns:a16="http://schemas.microsoft.com/office/drawing/2014/main" id="{C35DAF47-1F3B-CD43-8A24-842E257D5785}"/>
              </a:ext>
            </a:extLst>
          </p:cNvPr>
          <p:cNvSpPr>
            <a:spLocks noGrp="1"/>
          </p:cNvSpPr>
          <p:nvPr>
            <p:ph type="pic" sz="quarter" idx="16" hasCustomPrompt="1"/>
          </p:nvPr>
        </p:nvSpPr>
        <p:spPr>
          <a:xfrm>
            <a:off x="8201622" y="1589955"/>
            <a:ext cx="3383280" cy="1839045"/>
          </a:xfrm>
          <a:prstGeom prst="rect">
            <a:avLst/>
          </a:prstGeom>
          <a:solidFill>
            <a:schemeClr val="tx2">
              <a:lumMod val="40000"/>
              <a:lumOff val="60000"/>
            </a:schemeClr>
          </a:solidFill>
        </p:spPr>
        <p:txBody>
          <a:bodyPr anchor="ctr"/>
          <a:lstStyle>
            <a:lvl1pPr algn="ctr">
              <a:defRPr sz="1800" b="1">
                <a:solidFill>
                  <a:schemeClr val="bg1"/>
                </a:solidFill>
                <a:latin typeface="+mn-lt"/>
              </a:defRPr>
            </a:lvl1pPr>
          </a:lstStyle>
          <a:p>
            <a:r>
              <a:rPr lang="en-US" dirty="0"/>
              <a:t>Click to add image</a:t>
            </a:r>
          </a:p>
        </p:txBody>
      </p:sp>
      <p:sp>
        <p:nvSpPr>
          <p:cNvPr id="18" name="Text Placeholder 7">
            <a:extLst>
              <a:ext uri="{FF2B5EF4-FFF2-40B4-BE49-F238E27FC236}">
                <a16:creationId xmlns:a16="http://schemas.microsoft.com/office/drawing/2014/main" id="{F7138DF6-B212-8540-953C-104667497853}"/>
              </a:ext>
            </a:extLst>
          </p:cNvPr>
          <p:cNvSpPr>
            <a:spLocks noGrp="1"/>
          </p:cNvSpPr>
          <p:nvPr>
            <p:ph type="body" sz="quarter" idx="17"/>
          </p:nvPr>
        </p:nvSpPr>
        <p:spPr>
          <a:xfrm>
            <a:off x="4367104" y="3601842"/>
            <a:ext cx="3503073" cy="2570358"/>
          </a:xfrm>
        </p:spPr>
        <p:txBody>
          <a:bodyPr rIns="182880"/>
          <a:lstStyle>
            <a:lvl1pPr>
              <a:defRPr sz="1800"/>
            </a:lvl1pPr>
            <a:lvl2pPr>
              <a:defRPr sz="1600"/>
            </a:lvl2pPr>
            <a:lvl3pPr>
              <a:defRPr sz="1400"/>
            </a:lvl3pPr>
            <a:lvl4pPr>
              <a:defRPr sz="1400"/>
            </a:lvl4pPr>
            <a:lvl5pPr marL="0" indent="0">
              <a:buFontTx/>
              <a:buNone/>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7">
            <a:extLst>
              <a:ext uri="{FF2B5EF4-FFF2-40B4-BE49-F238E27FC236}">
                <a16:creationId xmlns:a16="http://schemas.microsoft.com/office/drawing/2014/main" id="{828BA04B-992D-C844-BC30-19E295D30350}"/>
              </a:ext>
            </a:extLst>
          </p:cNvPr>
          <p:cNvSpPr>
            <a:spLocks noGrp="1"/>
          </p:cNvSpPr>
          <p:nvPr>
            <p:ph type="body" sz="quarter" idx="18"/>
          </p:nvPr>
        </p:nvSpPr>
        <p:spPr>
          <a:xfrm>
            <a:off x="8175991" y="3601842"/>
            <a:ext cx="3450821" cy="2570358"/>
          </a:xfrm>
        </p:spPr>
        <p:txBody>
          <a:bodyPr rIns="182880"/>
          <a:lstStyle>
            <a:lvl1pPr>
              <a:defRPr sz="1800"/>
            </a:lvl1pPr>
            <a:lvl2pPr>
              <a:defRPr sz="1600"/>
            </a:lvl2pPr>
            <a:lvl3pPr>
              <a:defRPr sz="1400"/>
            </a:lvl3pPr>
            <a:lvl4pPr>
              <a:defRPr sz="1400"/>
            </a:lvl4pPr>
            <a:lvl5pPr marL="0" indent="0">
              <a:buFontTx/>
              <a:buNone/>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7" name="Group 16">
            <a:extLst>
              <a:ext uri="{FF2B5EF4-FFF2-40B4-BE49-F238E27FC236}">
                <a16:creationId xmlns:a16="http://schemas.microsoft.com/office/drawing/2014/main" id="{815DFC8C-F140-E041-84EE-CF3C7A3DB8B3}"/>
              </a:ext>
            </a:extLst>
          </p:cNvPr>
          <p:cNvGrpSpPr/>
          <p:nvPr userDrawn="1"/>
        </p:nvGrpSpPr>
        <p:grpSpPr>
          <a:xfrm>
            <a:off x="608013" y="-385012"/>
            <a:ext cx="10977033" cy="340561"/>
            <a:chOff x="641881" y="-847090"/>
            <a:chExt cx="10917765" cy="800100"/>
          </a:xfrm>
        </p:grpSpPr>
        <p:grpSp>
          <p:nvGrpSpPr>
            <p:cNvPr id="20" name="Group 19">
              <a:extLst>
                <a:ext uri="{FF2B5EF4-FFF2-40B4-BE49-F238E27FC236}">
                  <a16:creationId xmlns:a16="http://schemas.microsoft.com/office/drawing/2014/main" id="{B35E01C1-2B4D-1D41-8B10-54AEA8A2F46C}"/>
                </a:ext>
              </a:extLst>
            </p:cNvPr>
            <p:cNvGrpSpPr/>
            <p:nvPr userDrawn="1"/>
          </p:nvGrpSpPr>
          <p:grpSpPr>
            <a:xfrm>
              <a:off x="1423636" y="-847090"/>
              <a:ext cx="139700" cy="800100"/>
              <a:chOff x="1416580" y="455930"/>
              <a:chExt cx="139700" cy="800100"/>
            </a:xfrm>
          </p:grpSpPr>
          <p:cxnSp>
            <p:nvCxnSpPr>
              <p:cNvPr id="53" name="Straight Connector 52">
                <a:extLst>
                  <a:ext uri="{FF2B5EF4-FFF2-40B4-BE49-F238E27FC236}">
                    <a16:creationId xmlns:a16="http://schemas.microsoft.com/office/drawing/2014/main" id="{E077F316-9B64-9747-B6CD-395A945EC36C}"/>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05255BF-3EEC-9141-9BCC-E832F461061A}"/>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BABF85A5-8DAC-5746-8B98-B2CDAC0B5105}"/>
                </a:ext>
              </a:extLst>
            </p:cNvPr>
            <p:cNvGrpSpPr/>
            <p:nvPr userDrawn="1"/>
          </p:nvGrpSpPr>
          <p:grpSpPr>
            <a:xfrm>
              <a:off x="2345091" y="-847090"/>
              <a:ext cx="139700" cy="800100"/>
              <a:chOff x="2339446" y="455930"/>
              <a:chExt cx="139700" cy="800100"/>
            </a:xfrm>
          </p:grpSpPr>
          <p:cxnSp>
            <p:nvCxnSpPr>
              <p:cNvPr id="51" name="Straight Connector 50">
                <a:extLst>
                  <a:ext uri="{FF2B5EF4-FFF2-40B4-BE49-F238E27FC236}">
                    <a16:creationId xmlns:a16="http://schemas.microsoft.com/office/drawing/2014/main" id="{FF82641E-7AA7-1C47-9BFD-679CCFEA292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242270B-22F9-6946-A2DD-B8540D9B6E1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40C907C2-C720-E448-A044-34E114DCA022}"/>
                </a:ext>
              </a:extLst>
            </p:cNvPr>
            <p:cNvGrpSpPr/>
            <p:nvPr userDrawn="1"/>
          </p:nvGrpSpPr>
          <p:grpSpPr>
            <a:xfrm>
              <a:off x="3266546" y="-847090"/>
              <a:ext cx="139700" cy="800100"/>
              <a:chOff x="2339446" y="455930"/>
              <a:chExt cx="139700" cy="800100"/>
            </a:xfrm>
          </p:grpSpPr>
          <p:cxnSp>
            <p:nvCxnSpPr>
              <p:cNvPr id="49" name="Straight Connector 48">
                <a:extLst>
                  <a:ext uri="{FF2B5EF4-FFF2-40B4-BE49-F238E27FC236}">
                    <a16:creationId xmlns:a16="http://schemas.microsoft.com/office/drawing/2014/main" id="{1C831170-1A30-CC41-A229-721CF887AE8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02E0251-AE6B-8C45-AF41-06F5324C813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07696A83-81BD-4D40-B82D-428CC57E12BC}"/>
                </a:ext>
              </a:extLst>
            </p:cNvPr>
            <p:cNvGrpSpPr/>
            <p:nvPr userDrawn="1"/>
          </p:nvGrpSpPr>
          <p:grpSpPr>
            <a:xfrm>
              <a:off x="4188001" y="-847090"/>
              <a:ext cx="139700" cy="800100"/>
              <a:chOff x="2339446" y="455930"/>
              <a:chExt cx="139700" cy="800100"/>
            </a:xfrm>
          </p:grpSpPr>
          <p:cxnSp>
            <p:nvCxnSpPr>
              <p:cNvPr id="47" name="Straight Connector 46">
                <a:extLst>
                  <a:ext uri="{FF2B5EF4-FFF2-40B4-BE49-F238E27FC236}">
                    <a16:creationId xmlns:a16="http://schemas.microsoft.com/office/drawing/2014/main" id="{FBB8671D-8583-C047-B1C4-85C28DCFB46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1BD04CF-5D08-0B4E-8A59-BCCF19A160C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D507EA4C-9B2F-B542-A947-70BE7064F09C}"/>
                </a:ext>
              </a:extLst>
            </p:cNvPr>
            <p:cNvGrpSpPr/>
            <p:nvPr userDrawn="1"/>
          </p:nvGrpSpPr>
          <p:grpSpPr>
            <a:xfrm>
              <a:off x="5109456" y="-847090"/>
              <a:ext cx="139700" cy="800100"/>
              <a:chOff x="2339446" y="455930"/>
              <a:chExt cx="139700" cy="800100"/>
            </a:xfrm>
          </p:grpSpPr>
          <p:cxnSp>
            <p:nvCxnSpPr>
              <p:cNvPr id="45" name="Straight Connector 44">
                <a:extLst>
                  <a:ext uri="{FF2B5EF4-FFF2-40B4-BE49-F238E27FC236}">
                    <a16:creationId xmlns:a16="http://schemas.microsoft.com/office/drawing/2014/main" id="{4328103F-071A-AF48-A62C-FF84A2E82BA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466096A-EF6F-7948-951A-4EC6286EEB7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945CFABA-7D42-4D4C-9121-47013D4D2539}"/>
                </a:ext>
              </a:extLst>
            </p:cNvPr>
            <p:cNvGrpSpPr/>
            <p:nvPr userDrawn="1"/>
          </p:nvGrpSpPr>
          <p:grpSpPr>
            <a:xfrm>
              <a:off x="6030911" y="-847090"/>
              <a:ext cx="139700" cy="800100"/>
              <a:chOff x="2339446" y="455930"/>
              <a:chExt cx="139700" cy="800100"/>
            </a:xfrm>
          </p:grpSpPr>
          <p:cxnSp>
            <p:nvCxnSpPr>
              <p:cNvPr id="43" name="Straight Connector 42">
                <a:extLst>
                  <a:ext uri="{FF2B5EF4-FFF2-40B4-BE49-F238E27FC236}">
                    <a16:creationId xmlns:a16="http://schemas.microsoft.com/office/drawing/2014/main" id="{6F917A77-9945-AD4E-BA8F-86820BAC99E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45BC95E-576B-7B43-9C76-D4CEDEF7206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5C13CA0B-1ED1-0B4A-A59A-7C3161F47459}"/>
                </a:ext>
              </a:extLst>
            </p:cNvPr>
            <p:cNvGrpSpPr/>
            <p:nvPr userDrawn="1"/>
          </p:nvGrpSpPr>
          <p:grpSpPr>
            <a:xfrm>
              <a:off x="6952366" y="-847090"/>
              <a:ext cx="139700" cy="800100"/>
              <a:chOff x="2339446" y="455930"/>
              <a:chExt cx="139700" cy="800100"/>
            </a:xfrm>
          </p:grpSpPr>
          <p:cxnSp>
            <p:nvCxnSpPr>
              <p:cNvPr id="41" name="Straight Connector 40">
                <a:extLst>
                  <a:ext uri="{FF2B5EF4-FFF2-40B4-BE49-F238E27FC236}">
                    <a16:creationId xmlns:a16="http://schemas.microsoft.com/office/drawing/2014/main" id="{91BF24D8-331B-4342-8510-0F2D2752044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B52E56F-553B-474A-9FEA-561576BCF9F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B7D00B00-6CAA-1F45-82A3-4358D59F0E08}"/>
                </a:ext>
              </a:extLst>
            </p:cNvPr>
            <p:cNvGrpSpPr/>
            <p:nvPr userDrawn="1"/>
          </p:nvGrpSpPr>
          <p:grpSpPr>
            <a:xfrm>
              <a:off x="7873821" y="-847090"/>
              <a:ext cx="139700" cy="800100"/>
              <a:chOff x="2339446" y="455930"/>
              <a:chExt cx="139700" cy="800100"/>
            </a:xfrm>
          </p:grpSpPr>
          <p:cxnSp>
            <p:nvCxnSpPr>
              <p:cNvPr id="39" name="Straight Connector 38">
                <a:extLst>
                  <a:ext uri="{FF2B5EF4-FFF2-40B4-BE49-F238E27FC236}">
                    <a16:creationId xmlns:a16="http://schemas.microsoft.com/office/drawing/2014/main" id="{C87887E6-EECE-6042-B3FE-BA5C2FA5108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A4D646B-0F0A-B34A-90BD-09BF37E0FE5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1B92B582-6F23-BE46-984C-936F23F403C8}"/>
                </a:ext>
              </a:extLst>
            </p:cNvPr>
            <p:cNvGrpSpPr/>
            <p:nvPr userDrawn="1"/>
          </p:nvGrpSpPr>
          <p:grpSpPr>
            <a:xfrm>
              <a:off x="8795276" y="-847090"/>
              <a:ext cx="139700" cy="800100"/>
              <a:chOff x="2339446" y="455930"/>
              <a:chExt cx="139700" cy="800100"/>
            </a:xfrm>
          </p:grpSpPr>
          <p:cxnSp>
            <p:nvCxnSpPr>
              <p:cNvPr id="37" name="Straight Connector 36">
                <a:extLst>
                  <a:ext uri="{FF2B5EF4-FFF2-40B4-BE49-F238E27FC236}">
                    <a16:creationId xmlns:a16="http://schemas.microsoft.com/office/drawing/2014/main" id="{FE9654BC-E02B-F545-805D-0EC6C7604CF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54860B0-7FD3-E146-8D5D-281CAD1C1E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281DC61E-4BAE-A74D-AA93-1836F8222650}"/>
                </a:ext>
              </a:extLst>
            </p:cNvPr>
            <p:cNvGrpSpPr/>
            <p:nvPr userDrawn="1"/>
          </p:nvGrpSpPr>
          <p:grpSpPr>
            <a:xfrm>
              <a:off x="9716731" y="-847090"/>
              <a:ext cx="139700" cy="800100"/>
              <a:chOff x="2339446" y="455930"/>
              <a:chExt cx="139700" cy="800100"/>
            </a:xfrm>
          </p:grpSpPr>
          <p:cxnSp>
            <p:nvCxnSpPr>
              <p:cNvPr id="35" name="Straight Connector 34">
                <a:extLst>
                  <a:ext uri="{FF2B5EF4-FFF2-40B4-BE49-F238E27FC236}">
                    <a16:creationId xmlns:a16="http://schemas.microsoft.com/office/drawing/2014/main" id="{91C0A309-7710-E441-98F1-60D79B66B1C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68C7C16-EA5A-0549-8820-1029CF7E150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A040B4F4-0E18-D541-B9C5-1475DD256546}"/>
                </a:ext>
              </a:extLst>
            </p:cNvPr>
            <p:cNvGrpSpPr/>
            <p:nvPr userDrawn="1"/>
          </p:nvGrpSpPr>
          <p:grpSpPr>
            <a:xfrm>
              <a:off x="10638186" y="-847090"/>
              <a:ext cx="139700" cy="800100"/>
              <a:chOff x="2339446" y="455930"/>
              <a:chExt cx="139700" cy="800100"/>
            </a:xfrm>
          </p:grpSpPr>
          <p:cxnSp>
            <p:nvCxnSpPr>
              <p:cNvPr id="33" name="Straight Connector 32">
                <a:extLst>
                  <a:ext uri="{FF2B5EF4-FFF2-40B4-BE49-F238E27FC236}">
                    <a16:creationId xmlns:a16="http://schemas.microsoft.com/office/drawing/2014/main" id="{A59D73BB-AD23-994D-B211-52214EB9A31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C576204-B33D-9C4D-94DC-E9047419737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61F48C70-D089-4C49-8C54-30FD5011B5C6}"/>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C6FEDE5-2118-1749-9D77-2BC24D294B5F}"/>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41864A74-1FC8-B74A-BB92-0736D407D38D}"/>
              </a:ext>
            </a:extLst>
          </p:cNvPr>
          <p:cNvGrpSpPr/>
          <p:nvPr userDrawn="1"/>
        </p:nvGrpSpPr>
        <p:grpSpPr>
          <a:xfrm>
            <a:off x="608013" y="6946900"/>
            <a:ext cx="10977033" cy="340569"/>
            <a:chOff x="641881" y="-847090"/>
            <a:chExt cx="10917765" cy="800100"/>
          </a:xfrm>
        </p:grpSpPr>
        <p:grpSp>
          <p:nvGrpSpPr>
            <p:cNvPr id="56" name="Group 55">
              <a:extLst>
                <a:ext uri="{FF2B5EF4-FFF2-40B4-BE49-F238E27FC236}">
                  <a16:creationId xmlns:a16="http://schemas.microsoft.com/office/drawing/2014/main" id="{EC59E646-5239-0448-9FE2-708EA8A34DC9}"/>
                </a:ext>
              </a:extLst>
            </p:cNvPr>
            <p:cNvGrpSpPr/>
            <p:nvPr userDrawn="1"/>
          </p:nvGrpSpPr>
          <p:grpSpPr>
            <a:xfrm>
              <a:off x="1423636" y="-847090"/>
              <a:ext cx="139700" cy="800100"/>
              <a:chOff x="1416580" y="455930"/>
              <a:chExt cx="139700" cy="800100"/>
            </a:xfrm>
          </p:grpSpPr>
          <p:cxnSp>
            <p:nvCxnSpPr>
              <p:cNvPr id="89" name="Straight Connector 88">
                <a:extLst>
                  <a:ext uri="{FF2B5EF4-FFF2-40B4-BE49-F238E27FC236}">
                    <a16:creationId xmlns:a16="http://schemas.microsoft.com/office/drawing/2014/main" id="{F8FF4AD9-D5BC-4B4D-9581-70F91E299839}"/>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9021245-C854-5A47-A374-0037A99F3CE7}"/>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54AE9B04-EBD1-5A44-814B-49B4D583C89E}"/>
                </a:ext>
              </a:extLst>
            </p:cNvPr>
            <p:cNvGrpSpPr/>
            <p:nvPr userDrawn="1"/>
          </p:nvGrpSpPr>
          <p:grpSpPr>
            <a:xfrm>
              <a:off x="2345091" y="-847090"/>
              <a:ext cx="139700" cy="800100"/>
              <a:chOff x="2339446" y="455930"/>
              <a:chExt cx="139700" cy="800100"/>
            </a:xfrm>
          </p:grpSpPr>
          <p:cxnSp>
            <p:nvCxnSpPr>
              <p:cNvPr id="87" name="Straight Connector 86">
                <a:extLst>
                  <a:ext uri="{FF2B5EF4-FFF2-40B4-BE49-F238E27FC236}">
                    <a16:creationId xmlns:a16="http://schemas.microsoft.com/office/drawing/2014/main" id="{7FAA78B7-6D70-6C41-BAD5-6C63585E737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8689132C-070E-6042-80E2-471377A6026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254D3EB2-4B0E-2746-ADBD-B049D3147275}"/>
                </a:ext>
              </a:extLst>
            </p:cNvPr>
            <p:cNvGrpSpPr/>
            <p:nvPr userDrawn="1"/>
          </p:nvGrpSpPr>
          <p:grpSpPr>
            <a:xfrm>
              <a:off x="3266546" y="-847090"/>
              <a:ext cx="139700" cy="800100"/>
              <a:chOff x="2339446" y="455930"/>
              <a:chExt cx="139700" cy="800100"/>
            </a:xfrm>
          </p:grpSpPr>
          <p:cxnSp>
            <p:nvCxnSpPr>
              <p:cNvPr id="85" name="Straight Connector 84">
                <a:extLst>
                  <a:ext uri="{FF2B5EF4-FFF2-40B4-BE49-F238E27FC236}">
                    <a16:creationId xmlns:a16="http://schemas.microsoft.com/office/drawing/2014/main" id="{09E80B47-42B5-0E43-A400-B249723DE7A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43C69BDE-3220-0442-8F6F-1E980489C19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D25CF5AB-E3DA-7848-BC67-0D26BE39121F}"/>
                </a:ext>
              </a:extLst>
            </p:cNvPr>
            <p:cNvGrpSpPr/>
            <p:nvPr userDrawn="1"/>
          </p:nvGrpSpPr>
          <p:grpSpPr>
            <a:xfrm>
              <a:off x="4188001" y="-847090"/>
              <a:ext cx="139700" cy="800100"/>
              <a:chOff x="2339446" y="455930"/>
              <a:chExt cx="139700" cy="800100"/>
            </a:xfrm>
          </p:grpSpPr>
          <p:cxnSp>
            <p:nvCxnSpPr>
              <p:cNvPr id="83" name="Straight Connector 82">
                <a:extLst>
                  <a:ext uri="{FF2B5EF4-FFF2-40B4-BE49-F238E27FC236}">
                    <a16:creationId xmlns:a16="http://schemas.microsoft.com/office/drawing/2014/main" id="{5E4CA9AC-8946-2949-9ADC-BA2E96AC010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C7A8EEC-EDF1-2144-9C18-49AF0E1ADE7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4D376D09-8F50-1343-8790-7F61B18654DB}"/>
                </a:ext>
              </a:extLst>
            </p:cNvPr>
            <p:cNvGrpSpPr/>
            <p:nvPr userDrawn="1"/>
          </p:nvGrpSpPr>
          <p:grpSpPr>
            <a:xfrm>
              <a:off x="5109456" y="-847090"/>
              <a:ext cx="139700" cy="800100"/>
              <a:chOff x="2339446" y="455930"/>
              <a:chExt cx="139700" cy="800100"/>
            </a:xfrm>
          </p:grpSpPr>
          <p:cxnSp>
            <p:nvCxnSpPr>
              <p:cNvPr id="81" name="Straight Connector 80">
                <a:extLst>
                  <a:ext uri="{FF2B5EF4-FFF2-40B4-BE49-F238E27FC236}">
                    <a16:creationId xmlns:a16="http://schemas.microsoft.com/office/drawing/2014/main" id="{56D5FC4D-60FF-D04C-AB82-9078C5AE83C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6AD6D207-B854-1741-9866-B2CCE1971AE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B4F16B4A-2080-5940-98BF-900CB0E3CC8B}"/>
                </a:ext>
              </a:extLst>
            </p:cNvPr>
            <p:cNvGrpSpPr/>
            <p:nvPr userDrawn="1"/>
          </p:nvGrpSpPr>
          <p:grpSpPr>
            <a:xfrm>
              <a:off x="6030911" y="-847090"/>
              <a:ext cx="139700" cy="800100"/>
              <a:chOff x="2339446" y="455930"/>
              <a:chExt cx="139700" cy="800100"/>
            </a:xfrm>
          </p:grpSpPr>
          <p:cxnSp>
            <p:nvCxnSpPr>
              <p:cNvPr id="79" name="Straight Connector 78">
                <a:extLst>
                  <a:ext uri="{FF2B5EF4-FFF2-40B4-BE49-F238E27FC236}">
                    <a16:creationId xmlns:a16="http://schemas.microsoft.com/office/drawing/2014/main" id="{DC782037-8604-494F-AE01-EC1A38B09B9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6D18AD7-3760-F54F-92E0-D1ED2AE61F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F7C51E69-6FC7-A943-A950-B6064AE7DF1B}"/>
                </a:ext>
              </a:extLst>
            </p:cNvPr>
            <p:cNvGrpSpPr/>
            <p:nvPr userDrawn="1"/>
          </p:nvGrpSpPr>
          <p:grpSpPr>
            <a:xfrm>
              <a:off x="6952366" y="-847090"/>
              <a:ext cx="139700" cy="800100"/>
              <a:chOff x="2339446" y="455930"/>
              <a:chExt cx="139700" cy="800100"/>
            </a:xfrm>
          </p:grpSpPr>
          <p:cxnSp>
            <p:nvCxnSpPr>
              <p:cNvPr id="77" name="Straight Connector 76">
                <a:extLst>
                  <a:ext uri="{FF2B5EF4-FFF2-40B4-BE49-F238E27FC236}">
                    <a16:creationId xmlns:a16="http://schemas.microsoft.com/office/drawing/2014/main" id="{58F03349-B27D-CB43-BE11-93C1D02DEC8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28B7AD9-29EF-D54B-A177-F786953EEAE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22184C5D-AC3F-5343-A08D-A4FD3BB4475A}"/>
                </a:ext>
              </a:extLst>
            </p:cNvPr>
            <p:cNvGrpSpPr/>
            <p:nvPr userDrawn="1"/>
          </p:nvGrpSpPr>
          <p:grpSpPr>
            <a:xfrm>
              <a:off x="7873821" y="-847090"/>
              <a:ext cx="139700" cy="800100"/>
              <a:chOff x="2339446" y="455930"/>
              <a:chExt cx="139700" cy="800100"/>
            </a:xfrm>
          </p:grpSpPr>
          <p:cxnSp>
            <p:nvCxnSpPr>
              <p:cNvPr id="75" name="Straight Connector 74">
                <a:extLst>
                  <a:ext uri="{FF2B5EF4-FFF2-40B4-BE49-F238E27FC236}">
                    <a16:creationId xmlns:a16="http://schemas.microsoft.com/office/drawing/2014/main" id="{B595F24B-62C9-7F4D-ABD3-671BEF2A491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74232FC4-D9FF-2747-9B09-FDCCD50C134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BD3DEF0C-A0AE-D14A-BAAF-AFB195D8A8F4}"/>
                </a:ext>
              </a:extLst>
            </p:cNvPr>
            <p:cNvGrpSpPr/>
            <p:nvPr userDrawn="1"/>
          </p:nvGrpSpPr>
          <p:grpSpPr>
            <a:xfrm>
              <a:off x="8795276" y="-847090"/>
              <a:ext cx="139700" cy="800100"/>
              <a:chOff x="2339446" y="455930"/>
              <a:chExt cx="139700" cy="800100"/>
            </a:xfrm>
          </p:grpSpPr>
          <p:cxnSp>
            <p:nvCxnSpPr>
              <p:cNvPr id="73" name="Straight Connector 72">
                <a:extLst>
                  <a:ext uri="{FF2B5EF4-FFF2-40B4-BE49-F238E27FC236}">
                    <a16:creationId xmlns:a16="http://schemas.microsoft.com/office/drawing/2014/main" id="{A63D732C-560F-BF49-83C3-A50E37924C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67B6BDE-E896-674F-8F8A-8D001416569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ECFA39F8-A1AD-0C4E-B721-A1E9A9C68B89}"/>
                </a:ext>
              </a:extLst>
            </p:cNvPr>
            <p:cNvGrpSpPr/>
            <p:nvPr userDrawn="1"/>
          </p:nvGrpSpPr>
          <p:grpSpPr>
            <a:xfrm>
              <a:off x="9716731" y="-847090"/>
              <a:ext cx="139700" cy="800100"/>
              <a:chOff x="2339446" y="455930"/>
              <a:chExt cx="139700" cy="800100"/>
            </a:xfrm>
          </p:grpSpPr>
          <p:cxnSp>
            <p:nvCxnSpPr>
              <p:cNvPr id="71" name="Straight Connector 70">
                <a:extLst>
                  <a:ext uri="{FF2B5EF4-FFF2-40B4-BE49-F238E27FC236}">
                    <a16:creationId xmlns:a16="http://schemas.microsoft.com/office/drawing/2014/main" id="{ED6D5F45-9826-B143-8730-CB21EA6C345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35E7B5C-8CCF-0343-B6B4-8B71B45124E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4CF64B37-EB6B-3547-B66E-8EE1A0DA5E2E}"/>
                </a:ext>
              </a:extLst>
            </p:cNvPr>
            <p:cNvGrpSpPr/>
            <p:nvPr userDrawn="1"/>
          </p:nvGrpSpPr>
          <p:grpSpPr>
            <a:xfrm>
              <a:off x="10638186" y="-847090"/>
              <a:ext cx="139700" cy="800100"/>
              <a:chOff x="2339446" y="455930"/>
              <a:chExt cx="139700" cy="800100"/>
            </a:xfrm>
          </p:grpSpPr>
          <p:cxnSp>
            <p:nvCxnSpPr>
              <p:cNvPr id="69" name="Straight Connector 68">
                <a:extLst>
                  <a:ext uri="{FF2B5EF4-FFF2-40B4-BE49-F238E27FC236}">
                    <a16:creationId xmlns:a16="http://schemas.microsoft.com/office/drawing/2014/main" id="{5DBFF872-3204-AD4A-8421-E2BE3546572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C29A6BA-5616-5941-B18A-9EC28C9D541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67" name="Straight Connector 66">
              <a:extLst>
                <a:ext uri="{FF2B5EF4-FFF2-40B4-BE49-F238E27FC236}">
                  <a16:creationId xmlns:a16="http://schemas.microsoft.com/office/drawing/2014/main" id="{A1F9327D-5BCC-F845-820E-6599EFB948AD}"/>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4EBAEA0-BECA-9243-A681-1B00C6CC0CA4}"/>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4DF03555-1727-2549-A986-A4F9D275CCCB}"/>
              </a:ext>
            </a:extLst>
          </p:cNvPr>
          <p:cNvGrpSpPr/>
          <p:nvPr userDrawn="1"/>
        </p:nvGrpSpPr>
        <p:grpSpPr>
          <a:xfrm>
            <a:off x="-470034" y="647702"/>
            <a:ext cx="409074" cy="5524498"/>
            <a:chOff x="-718551" y="647702"/>
            <a:chExt cx="645590" cy="5524498"/>
          </a:xfrm>
        </p:grpSpPr>
        <p:grpSp>
          <p:nvGrpSpPr>
            <p:cNvPr id="92" name="Group 91">
              <a:extLst>
                <a:ext uri="{FF2B5EF4-FFF2-40B4-BE49-F238E27FC236}">
                  <a16:creationId xmlns:a16="http://schemas.microsoft.com/office/drawing/2014/main" id="{0B2651DE-F4BE-6F4C-8C57-288AB2F6732B}"/>
                </a:ext>
              </a:extLst>
            </p:cNvPr>
            <p:cNvGrpSpPr/>
            <p:nvPr userDrawn="1"/>
          </p:nvGrpSpPr>
          <p:grpSpPr>
            <a:xfrm rot="16200000">
              <a:off x="-421361" y="5495957"/>
              <a:ext cx="70690" cy="626110"/>
              <a:chOff x="1416580" y="455930"/>
              <a:chExt cx="139700" cy="800100"/>
            </a:xfrm>
          </p:grpSpPr>
          <p:cxnSp>
            <p:nvCxnSpPr>
              <p:cNvPr id="125" name="Straight Connector 124">
                <a:extLst>
                  <a:ext uri="{FF2B5EF4-FFF2-40B4-BE49-F238E27FC236}">
                    <a16:creationId xmlns:a16="http://schemas.microsoft.com/office/drawing/2014/main" id="{BCC95574-DAA6-F042-95E2-2829D11E5BC8}"/>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B4BF066C-A8C5-AB49-9A5D-12E26592F560}"/>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F1DAC006-BDF2-4A4D-9692-F02A47A6CB12}"/>
                </a:ext>
              </a:extLst>
            </p:cNvPr>
            <p:cNvGrpSpPr/>
            <p:nvPr userDrawn="1"/>
          </p:nvGrpSpPr>
          <p:grpSpPr>
            <a:xfrm rot="16200000">
              <a:off x="-440841" y="5020380"/>
              <a:ext cx="70690" cy="626110"/>
              <a:chOff x="2339446" y="455930"/>
              <a:chExt cx="139700" cy="800100"/>
            </a:xfrm>
          </p:grpSpPr>
          <p:cxnSp>
            <p:nvCxnSpPr>
              <p:cNvPr id="123" name="Straight Connector 122">
                <a:extLst>
                  <a:ext uri="{FF2B5EF4-FFF2-40B4-BE49-F238E27FC236}">
                    <a16:creationId xmlns:a16="http://schemas.microsoft.com/office/drawing/2014/main" id="{AA3CF37E-8AC4-1948-B362-E8641AD2CDE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5C10F9E9-C6BC-B247-851E-7AE3F3089A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E6DDC341-30FD-6E41-BF17-A20A45E1FDFC}"/>
                </a:ext>
              </a:extLst>
            </p:cNvPr>
            <p:cNvGrpSpPr/>
            <p:nvPr userDrawn="1"/>
          </p:nvGrpSpPr>
          <p:grpSpPr>
            <a:xfrm rot="16200000">
              <a:off x="-440841" y="4544801"/>
              <a:ext cx="70690" cy="626110"/>
              <a:chOff x="2339446" y="455930"/>
              <a:chExt cx="139700" cy="800100"/>
            </a:xfrm>
          </p:grpSpPr>
          <p:cxnSp>
            <p:nvCxnSpPr>
              <p:cNvPr id="121" name="Straight Connector 120">
                <a:extLst>
                  <a:ext uri="{FF2B5EF4-FFF2-40B4-BE49-F238E27FC236}">
                    <a16:creationId xmlns:a16="http://schemas.microsoft.com/office/drawing/2014/main" id="{37BAF069-AECA-DB4B-8B6A-7E038ABD0E9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930BD00E-729C-0B40-AA21-87B273E3119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C71BDF62-1DAA-C441-82F7-ABE864A83964}"/>
                </a:ext>
              </a:extLst>
            </p:cNvPr>
            <p:cNvGrpSpPr/>
            <p:nvPr userDrawn="1"/>
          </p:nvGrpSpPr>
          <p:grpSpPr>
            <a:xfrm rot="16200000">
              <a:off x="-440841" y="4069222"/>
              <a:ext cx="70690" cy="626110"/>
              <a:chOff x="2339446" y="455930"/>
              <a:chExt cx="139700" cy="800100"/>
            </a:xfrm>
          </p:grpSpPr>
          <p:cxnSp>
            <p:nvCxnSpPr>
              <p:cNvPr id="119" name="Straight Connector 118">
                <a:extLst>
                  <a:ext uri="{FF2B5EF4-FFF2-40B4-BE49-F238E27FC236}">
                    <a16:creationId xmlns:a16="http://schemas.microsoft.com/office/drawing/2014/main" id="{ADF879E9-3081-8D48-B395-D73FCC5C934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1F7CCC5C-AA79-F14C-83BE-C413CDF5C7C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6" name="Group 95">
              <a:extLst>
                <a:ext uri="{FF2B5EF4-FFF2-40B4-BE49-F238E27FC236}">
                  <a16:creationId xmlns:a16="http://schemas.microsoft.com/office/drawing/2014/main" id="{696358F8-2559-F341-A0CC-EF712547BA39}"/>
                </a:ext>
              </a:extLst>
            </p:cNvPr>
            <p:cNvGrpSpPr/>
            <p:nvPr userDrawn="1"/>
          </p:nvGrpSpPr>
          <p:grpSpPr>
            <a:xfrm rot="16200000">
              <a:off x="-440841" y="3593643"/>
              <a:ext cx="70690" cy="626110"/>
              <a:chOff x="2339446" y="455930"/>
              <a:chExt cx="139700" cy="800100"/>
            </a:xfrm>
          </p:grpSpPr>
          <p:cxnSp>
            <p:nvCxnSpPr>
              <p:cNvPr id="117" name="Straight Connector 116">
                <a:extLst>
                  <a:ext uri="{FF2B5EF4-FFF2-40B4-BE49-F238E27FC236}">
                    <a16:creationId xmlns:a16="http://schemas.microsoft.com/office/drawing/2014/main" id="{1EF1B407-FC2B-9B42-87FC-2820F0A270B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9B84E0B-2B02-8846-A335-235C02D51B2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8AF48F94-6CA8-0D4B-A6BF-FE100DE971AC}"/>
                </a:ext>
              </a:extLst>
            </p:cNvPr>
            <p:cNvGrpSpPr/>
            <p:nvPr userDrawn="1"/>
          </p:nvGrpSpPr>
          <p:grpSpPr>
            <a:xfrm rot="16200000">
              <a:off x="-440841" y="3118064"/>
              <a:ext cx="70690" cy="626110"/>
              <a:chOff x="2339446" y="455930"/>
              <a:chExt cx="139700" cy="800100"/>
            </a:xfrm>
          </p:grpSpPr>
          <p:cxnSp>
            <p:nvCxnSpPr>
              <p:cNvPr id="115" name="Straight Connector 114">
                <a:extLst>
                  <a:ext uri="{FF2B5EF4-FFF2-40B4-BE49-F238E27FC236}">
                    <a16:creationId xmlns:a16="http://schemas.microsoft.com/office/drawing/2014/main" id="{A78F3354-7657-F84A-AFC3-4B36745AF51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CCB55E35-94D3-3842-A69D-21C04541E9A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8" name="Group 97">
              <a:extLst>
                <a:ext uri="{FF2B5EF4-FFF2-40B4-BE49-F238E27FC236}">
                  <a16:creationId xmlns:a16="http://schemas.microsoft.com/office/drawing/2014/main" id="{EB522B4C-2453-2143-89C4-668E38C30F0C}"/>
                </a:ext>
              </a:extLst>
            </p:cNvPr>
            <p:cNvGrpSpPr/>
            <p:nvPr userDrawn="1"/>
          </p:nvGrpSpPr>
          <p:grpSpPr>
            <a:xfrm rot="16200000">
              <a:off x="-440841" y="2642485"/>
              <a:ext cx="70690" cy="626110"/>
              <a:chOff x="2339446" y="455930"/>
              <a:chExt cx="139700" cy="800100"/>
            </a:xfrm>
          </p:grpSpPr>
          <p:cxnSp>
            <p:nvCxnSpPr>
              <p:cNvPr id="113" name="Straight Connector 112">
                <a:extLst>
                  <a:ext uri="{FF2B5EF4-FFF2-40B4-BE49-F238E27FC236}">
                    <a16:creationId xmlns:a16="http://schemas.microsoft.com/office/drawing/2014/main" id="{DBA0FD91-F3FB-5C43-81FD-DA7100ABEB7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5BF1E30B-B252-044B-88BD-ACC21973B1F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4D58C2AF-6CA6-9E4D-AA5C-365F3B26DB81}"/>
                </a:ext>
              </a:extLst>
            </p:cNvPr>
            <p:cNvGrpSpPr/>
            <p:nvPr userDrawn="1"/>
          </p:nvGrpSpPr>
          <p:grpSpPr>
            <a:xfrm rot="16200000">
              <a:off x="-440841" y="2166906"/>
              <a:ext cx="70690" cy="626110"/>
              <a:chOff x="2339446" y="455930"/>
              <a:chExt cx="139700" cy="800100"/>
            </a:xfrm>
          </p:grpSpPr>
          <p:cxnSp>
            <p:nvCxnSpPr>
              <p:cNvPr id="111" name="Straight Connector 110">
                <a:extLst>
                  <a:ext uri="{FF2B5EF4-FFF2-40B4-BE49-F238E27FC236}">
                    <a16:creationId xmlns:a16="http://schemas.microsoft.com/office/drawing/2014/main" id="{27242788-588B-1A40-B432-AF7FD8EAF49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4CF44909-849E-9945-9B0E-1F46830B242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0" name="Group 99">
              <a:extLst>
                <a:ext uri="{FF2B5EF4-FFF2-40B4-BE49-F238E27FC236}">
                  <a16:creationId xmlns:a16="http://schemas.microsoft.com/office/drawing/2014/main" id="{E4970C28-0980-8A4D-AF80-B7F76B4CFF59}"/>
                </a:ext>
              </a:extLst>
            </p:cNvPr>
            <p:cNvGrpSpPr/>
            <p:nvPr userDrawn="1"/>
          </p:nvGrpSpPr>
          <p:grpSpPr>
            <a:xfrm rot="16200000">
              <a:off x="-440841" y="1691327"/>
              <a:ext cx="70690" cy="626110"/>
              <a:chOff x="2339446" y="455930"/>
              <a:chExt cx="139700" cy="800100"/>
            </a:xfrm>
          </p:grpSpPr>
          <p:cxnSp>
            <p:nvCxnSpPr>
              <p:cNvPr id="109" name="Straight Connector 108">
                <a:extLst>
                  <a:ext uri="{FF2B5EF4-FFF2-40B4-BE49-F238E27FC236}">
                    <a16:creationId xmlns:a16="http://schemas.microsoft.com/office/drawing/2014/main" id="{FA640452-0B88-9343-A39F-FDFE6AC2DFA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CC7ABE7D-E710-4E40-8A55-68A6D6D68EE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F26E57AF-AB81-3D42-AD5E-493C16AC5299}"/>
                </a:ext>
              </a:extLst>
            </p:cNvPr>
            <p:cNvGrpSpPr/>
            <p:nvPr userDrawn="1"/>
          </p:nvGrpSpPr>
          <p:grpSpPr>
            <a:xfrm rot="16200000">
              <a:off x="-440841" y="1215748"/>
              <a:ext cx="70690" cy="626110"/>
              <a:chOff x="2339446" y="455930"/>
              <a:chExt cx="139700" cy="800100"/>
            </a:xfrm>
          </p:grpSpPr>
          <p:cxnSp>
            <p:nvCxnSpPr>
              <p:cNvPr id="107" name="Straight Connector 106">
                <a:extLst>
                  <a:ext uri="{FF2B5EF4-FFF2-40B4-BE49-F238E27FC236}">
                    <a16:creationId xmlns:a16="http://schemas.microsoft.com/office/drawing/2014/main" id="{2AF56AFE-6EB9-1948-BC6A-67F3F561376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07151D55-A3E1-FE45-A907-D526F8C2CD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2" name="Group 101">
              <a:extLst>
                <a:ext uri="{FF2B5EF4-FFF2-40B4-BE49-F238E27FC236}">
                  <a16:creationId xmlns:a16="http://schemas.microsoft.com/office/drawing/2014/main" id="{A1802F5F-9BF5-CA45-A8E5-398E5A9486C3}"/>
                </a:ext>
              </a:extLst>
            </p:cNvPr>
            <p:cNvGrpSpPr/>
            <p:nvPr userDrawn="1"/>
          </p:nvGrpSpPr>
          <p:grpSpPr>
            <a:xfrm rot="16200000">
              <a:off x="-440840" y="740169"/>
              <a:ext cx="70690" cy="626110"/>
              <a:chOff x="2339446" y="455930"/>
              <a:chExt cx="139700" cy="800100"/>
            </a:xfrm>
          </p:grpSpPr>
          <p:cxnSp>
            <p:nvCxnSpPr>
              <p:cNvPr id="105" name="Straight Connector 104">
                <a:extLst>
                  <a:ext uri="{FF2B5EF4-FFF2-40B4-BE49-F238E27FC236}">
                    <a16:creationId xmlns:a16="http://schemas.microsoft.com/office/drawing/2014/main" id="{17F32CF2-FE63-0E4B-868B-4CF29E565B5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9DF1A981-B9F9-5A4E-A96F-D301192438E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03" name="Straight Connector 102">
              <a:extLst>
                <a:ext uri="{FF2B5EF4-FFF2-40B4-BE49-F238E27FC236}">
                  <a16:creationId xmlns:a16="http://schemas.microsoft.com/office/drawing/2014/main" id="{998184BD-23F2-E646-96F5-C3B251B79504}"/>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12B72530-E14B-5347-9714-D8F507B64A49}"/>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79C4F1ED-FFDB-1A4F-A114-87C4B7680677}"/>
              </a:ext>
            </a:extLst>
          </p:cNvPr>
          <p:cNvGrpSpPr/>
          <p:nvPr userDrawn="1"/>
        </p:nvGrpSpPr>
        <p:grpSpPr>
          <a:xfrm>
            <a:off x="12303182" y="647702"/>
            <a:ext cx="402165" cy="5524498"/>
            <a:chOff x="-718551" y="647702"/>
            <a:chExt cx="645590" cy="5524498"/>
          </a:xfrm>
        </p:grpSpPr>
        <p:grpSp>
          <p:nvGrpSpPr>
            <p:cNvPr id="128" name="Group 127">
              <a:extLst>
                <a:ext uri="{FF2B5EF4-FFF2-40B4-BE49-F238E27FC236}">
                  <a16:creationId xmlns:a16="http://schemas.microsoft.com/office/drawing/2014/main" id="{97039401-987D-BE4B-89FA-8FEBC9AD88DA}"/>
                </a:ext>
              </a:extLst>
            </p:cNvPr>
            <p:cNvGrpSpPr/>
            <p:nvPr userDrawn="1"/>
          </p:nvGrpSpPr>
          <p:grpSpPr>
            <a:xfrm rot="16200000">
              <a:off x="-421361" y="5495957"/>
              <a:ext cx="70690" cy="626110"/>
              <a:chOff x="1416580" y="455930"/>
              <a:chExt cx="139700" cy="800100"/>
            </a:xfrm>
          </p:grpSpPr>
          <p:cxnSp>
            <p:nvCxnSpPr>
              <p:cNvPr id="161" name="Straight Connector 160">
                <a:extLst>
                  <a:ext uri="{FF2B5EF4-FFF2-40B4-BE49-F238E27FC236}">
                    <a16:creationId xmlns:a16="http://schemas.microsoft.com/office/drawing/2014/main" id="{F006998B-61B3-3D4F-BB22-C17ADCC4DE1C}"/>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BD393C0F-E038-A140-A8D6-2EA706916BC0}"/>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4753D039-7D7D-4C4F-9BDC-757F9CF955E7}"/>
                </a:ext>
              </a:extLst>
            </p:cNvPr>
            <p:cNvGrpSpPr/>
            <p:nvPr userDrawn="1"/>
          </p:nvGrpSpPr>
          <p:grpSpPr>
            <a:xfrm rot="16200000">
              <a:off x="-440841" y="5020380"/>
              <a:ext cx="70690" cy="626110"/>
              <a:chOff x="2339446" y="455930"/>
              <a:chExt cx="139700" cy="800100"/>
            </a:xfrm>
          </p:grpSpPr>
          <p:cxnSp>
            <p:nvCxnSpPr>
              <p:cNvPr id="159" name="Straight Connector 158">
                <a:extLst>
                  <a:ext uri="{FF2B5EF4-FFF2-40B4-BE49-F238E27FC236}">
                    <a16:creationId xmlns:a16="http://schemas.microsoft.com/office/drawing/2014/main" id="{4A36FA91-F9AC-1848-9948-EC50D6ED794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FB1E3C85-E0CC-584F-9476-958ECEA122B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3202FEE8-803A-2246-847C-1E030489353B}"/>
                </a:ext>
              </a:extLst>
            </p:cNvPr>
            <p:cNvGrpSpPr/>
            <p:nvPr userDrawn="1"/>
          </p:nvGrpSpPr>
          <p:grpSpPr>
            <a:xfrm rot="16200000">
              <a:off x="-440841" y="4544801"/>
              <a:ext cx="70690" cy="626110"/>
              <a:chOff x="2339446" y="455930"/>
              <a:chExt cx="139700" cy="800100"/>
            </a:xfrm>
          </p:grpSpPr>
          <p:cxnSp>
            <p:nvCxnSpPr>
              <p:cNvPr id="157" name="Straight Connector 156">
                <a:extLst>
                  <a:ext uri="{FF2B5EF4-FFF2-40B4-BE49-F238E27FC236}">
                    <a16:creationId xmlns:a16="http://schemas.microsoft.com/office/drawing/2014/main" id="{080EE355-BCB7-594E-8832-5D1E52C1EE6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7A15DF21-244F-B74E-AE45-E0A9241E466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1F8B9C6F-72AB-4340-9EB8-2EA7F33C34B4}"/>
                </a:ext>
              </a:extLst>
            </p:cNvPr>
            <p:cNvGrpSpPr/>
            <p:nvPr userDrawn="1"/>
          </p:nvGrpSpPr>
          <p:grpSpPr>
            <a:xfrm rot="16200000">
              <a:off x="-440841" y="4069222"/>
              <a:ext cx="70690" cy="626110"/>
              <a:chOff x="2339446" y="455930"/>
              <a:chExt cx="139700" cy="800100"/>
            </a:xfrm>
          </p:grpSpPr>
          <p:cxnSp>
            <p:nvCxnSpPr>
              <p:cNvPr id="155" name="Straight Connector 154">
                <a:extLst>
                  <a:ext uri="{FF2B5EF4-FFF2-40B4-BE49-F238E27FC236}">
                    <a16:creationId xmlns:a16="http://schemas.microsoft.com/office/drawing/2014/main" id="{9B5D7D85-37FA-974F-9402-FF603B76516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FBB4D6A4-47B2-694B-9455-0D0027ABD7C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2" name="Group 131">
              <a:extLst>
                <a:ext uri="{FF2B5EF4-FFF2-40B4-BE49-F238E27FC236}">
                  <a16:creationId xmlns:a16="http://schemas.microsoft.com/office/drawing/2014/main" id="{F369EB00-127C-014D-AE75-FFDC5801D29C}"/>
                </a:ext>
              </a:extLst>
            </p:cNvPr>
            <p:cNvGrpSpPr/>
            <p:nvPr userDrawn="1"/>
          </p:nvGrpSpPr>
          <p:grpSpPr>
            <a:xfrm rot="16200000">
              <a:off x="-440841" y="3593643"/>
              <a:ext cx="70690" cy="626110"/>
              <a:chOff x="2339446" y="455930"/>
              <a:chExt cx="139700" cy="800100"/>
            </a:xfrm>
          </p:grpSpPr>
          <p:cxnSp>
            <p:nvCxnSpPr>
              <p:cNvPr id="153" name="Straight Connector 152">
                <a:extLst>
                  <a:ext uri="{FF2B5EF4-FFF2-40B4-BE49-F238E27FC236}">
                    <a16:creationId xmlns:a16="http://schemas.microsoft.com/office/drawing/2014/main" id="{19D35B9B-72C6-5B43-B722-00567C08B7A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E238FEC5-989E-3843-A7BC-BB81BFBBC2B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47CB75BC-411A-6740-B59F-E53E3AD4DD8C}"/>
                </a:ext>
              </a:extLst>
            </p:cNvPr>
            <p:cNvGrpSpPr/>
            <p:nvPr userDrawn="1"/>
          </p:nvGrpSpPr>
          <p:grpSpPr>
            <a:xfrm rot="16200000">
              <a:off x="-440841" y="3118064"/>
              <a:ext cx="70690" cy="626110"/>
              <a:chOff x="2339446" y="455930"/>
              <a:chExt cx="139700" cy="800100"/>
            </a:xfrm>
          </p:grpSpPr>
          <p:cxnSp>
            <p:nvCxnSpPr>
              <p:cNvPr id="151" name="Straight Connector 150">
                <a:extLst>
                  <a:ext uri="{FF2B5EF4-FFF2-40B4-BE49-F238E27FC236}">
                    <a16:creationId xmlns:a16="http://schemas.microsoft.com/office/drawing/2014/main" id="{D9CF0B5C-C18C-6C4A-A785-49DB98932D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560CCEE0-849F-A941-A601-DA41CAE5D60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4" name="Group 133">
              <a:extLst>
                <a:ext uri="{FF2B5EF4-FFF2-40B4-BE49-F238E27FC236}">
                  <a16:creationId xmlns:a16="http://schemas.microsoft.com/office/drawing/2014/main" id="{7188B451-D1B8-E94C-ADD2-B7F09E82DBB6}"/>
                </a:ext>
              </a:extLst>
            </p:cNvPr>
            <p:cNvGrpSpPr/>
            <p:nvPr userDrawn="1"/>
          </p:nvGrpSpPr>
          <p:grpSpPr>
            <a:xfrm rot="16200000">
              <a:off x="-440841" y="2642485"/>
              <a:ext cx="70690" cy="626110"/>
              <a:chOff x="2339446" y="455930"/>
              <a:chExt cx="139700" cy="800100"/>
            </a:xfrm>
          </p:grpSpPr>
          <p:cxnSp>
            <p:nvCxnSpPr>
              <p:cNvPr id="149" name="Straight Connector 148">
                <a:extLst>
                  <a:ext uri="{FF2B5EF4-FFF2-40B4-BE49-F238E27FC236}">
                    <a16:creationId xmlns:a16="http://schemas.microsoft.com/office/drawing/2014/main" id="{31141443-2A7A-4D4E-8BAD-DF9EA640E4C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1B8632AC-BED7-8F4B-9F88-C1D36927CEB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3FA6AC45-6170-5C46-A2FF-400A8603368D}"/>
                </a:ext>
              </a:extLst>
            </p:cNvPr>
            <p:cNvGrpSpPr/>
            <p:nvPr userDrawn="1"/>
          </p:nvGrpSpPr>
          <p:grpSpPr>
            <a:xfrm rot="16200000">
              <a:off x="-440841" y="2166906"/>
              <a:ext cx="70690" cy="626110"/>
              <a:chOff x="2339446" y="455930"/>
              <a:chExt cx="139700" cy="800100"/>
            </a:xfrm>
          </p:grpSpPr>
          <p:cxnSp>
            <p:nvCxnSpPr>
              <p:cNvPr id="147" name="Straight Connector 146">
                <a:extLst>
                  <a:ext uri="{FF2B5EF4-FFF2-40B4-BE49-F238E27FC236}">
                    <a16:creationId xmlns:a16="http://schemas.microsoft.com/office/drawing/2014/main" id="{38F488A1-A4EE-514E-BA43-133BF9455AF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9DF89DFF-55EF-B040-BACE-DF2B4962C00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78B8ED39-5D11-1046-80B0-85CDEC54941C}"/>
                </a:ext>
              </a:extLst>
            </p:cNvPr>
            <p:cNvGrpSpPr/>
            <p:nvPr userDrawn="1"/>
          </p:nvGrpSpPr>
          <p:grpSpPr>
            <a:xfrm rot="16200000">
              <a:off x="-440841" y="1691327"/>
              <a:ext cx="70690" cy="626110"/>
              <a:chOff x="2339446" y="455930"/>
              <a:chExt cx="139700" cy="800100"/>
            </a:xfrm>
          </p:grpSpPr>
          <p:cxnSp>
            <p:nvCxnSpPr>
              <p:cNvPr id="145" name="Straight Connector 144">
                <a:extLst>
                  <a:ext uri="{FF2B5EF4-FFF2-40B4-BE49-F238E27FC236}">
                    <a16:creationId xmlns:a16="http://schemas.microsoft.com/office/drawing/2014/main" id="{FEB6EDE5-5AC0-B64D-BC4C-5B70BF66D87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98C8C2F8-80F6-024E-9EA0-89D2412F04B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7" name="Group 136">
              <a:extLst>
                <a:ext uri="{FF2B5EF4-FFF2-40B4-BE49-F238E27FC236}">
                  <a16:creationId xmlns:a16="http://schemas.microsoft.com/office/drawing/2014/main" id="{67F1147D-7231-A546-B458-3F2642FAA338}"/>
                </a:ext>
              </a:extLst>
            </p:cNvPr>
            <p:cNvGrpSpPr/>
            <p:nvPr userDrawn="1"/>
          </p:nvGrpSpPr>
          <p:grpSpPr>
            <a:xfrm rot="16200000">
              <a:off x="-440841" y="1215748"/>
              <a:ext cx="70690" cy="626110"/>
              <a:chOff x="2339446" y="455930"/>
              <a:chExt cx="139700" cy="800100"/>
            </a:xfrm>
          </p:grpSpPr>
          <p:cxnSp>
            <p:nvCxnSpPr>
              <p:cNvPr id="143" name="Straight Connector 142">
                <a:extLst>
                  <a:ext uri="{FF2B5EF4-FFF2-40B4-BE49-F238E27FC236}">
                    <a16:creationId xmlns:a16="http://schemas.microsoft.com/office/drawing/2014/main" id="{7230860F-94B5-444E-B16C-E9FCE5357BB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389A7A4B-8BF7-D943-BF0B-7FA97183681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8" name="Group 137">
              <a:extLst>
                <a:ext uri="{FF2B5EF4-FFF2-40B4-BE49-F238E27FC236}">
                  <a16:creationId xmlns:a16="http://schemas.microsoft.com/office/drawing/2014/main" id="{9F5C717C-CFC4-AC4F-9FC0-C64B13F0002F}"/>
                </a:ext>
              </a:extLst>
            </p:cNvPr>
            <p:cNvGrpSpPr/>
            <p:nvPr userDrawn="1"/>
          </p:nvGrpSpPr>
          <p:grpSpPr>
            <a:xfrm rot="16200000">
              <a:off x="-440840" y="740169"/>
              <a:ext cx="70690" cy="626110"/>
              <a:chOff x="2339446" y="455930"/>
              <a:chExt cx="139700" cy="800100"/>
            </a:xfrm>
          </p:grpSpPr>
          <p:cxnSp>
            <p:nvCxnSpPr>
              <p:cNvPr id="141" name="Straight Connector 140">
                <a:extLst>
                  <a:ext uri="{FF2B5EF4-FFF2-40B4-BE49-F238E27FC236}">
                    <a16:creationId xmlns:a16="http://schemas.microsoft.com/office/drawing/2014/main" id="{9BB3F328-5D60-034D-B1C3-996E6BF2B84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2C577486-C0BE-274A-B0D2-A591F5DB479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9" name="Straight Connector 138">
              <a:extLst>
                <a:ext uri="{FF2B5EF4-FFF2-40B4-BE49-F238E27FC236}">
                  <a16:creationId xmlns:a16="http://schemas.microsoft.com/office/drawing/2014/main" id="{AF2A792C-8732-0140-BE1C-0ACBA6DDB138}"/>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9C8FBF3C-74D9-0E4C-97A8-FC1142AC689F}"/>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63" name="Straight Connector 162">
            <a:extLst>
              <a:ext uri="{FF2B5EF4-FFF2-40B4-BE49-F238E27FC236}">
                <a16:creationId xmlns:a16="http://schemas.microsoft.com/office/drawing/2014/main" id="{CE432483-7C89-444D-AF46-FAE614B6FF2B}"/>
              </a:ext>
            </a:extLst>
          </p:cNvPr>
          <p:cNvCxnSpPr/>
          <p:nvPr userDrawn="1"/>
        </p:nvCxnSpPr>
        <p:spPr>
          <a:xfrm>
            <a:off x="4190967" y="1562100"/>
            <a:ext cx="0" cy="4610100"/>
          </a:xfrm>
          <a:prstGeom prst="line">
            <a:avLst/>
          </a:prstGeom>
          <a:ln w="19050">
            <a:solidFill>
              <a:srgbClr val="C7CAD0"/>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CB015611-E5A9-CB46-BFD7-9D8DA3A2B915}"/>
              </a:ext>
            </a:extLst>
          </p:cNvPr>
          <p:cNvCxnSpPr/>
          <p:nvPr userDrawn="1"/>
        </p:nvCxnSpPr>
        <p:spPr>
          <a:xfrm>
            <a:off x="8015990" y="1562100"/>
            <a:ext cx="0" cy="4610100"/>
          </a:xfrm>
          <a:prstGeom prst="line">
            <a:avLst/>
          </a:prstGeom>
          <a:ln w="19050">
            <a:solidFill>
              <a:srgbClr val="C7CAD0"/>
            </a:solidFill>
          </a:ln>
          <a:effectLst/>
        </p:spPr>
        <p:style>
          <a:lnRef idx="2">
            <a:schemeClr val="accent1"/>
          </a:lnRef>
          <a:fillRef idx="0">
            <a:schemeClr val="accent1"/>
          </a:fillRef>
          <a:effectRef idx="1">
            <a:schemeClr val="accent1"/>
          </a:effectRef>
          <a:fontRef idx="minor">
            <a:schemeClr val="tx1"/>
          </a:fontRef>
        </p:style>
      </p:cxnSp>
      <p:pic>
        <p:nvPicPr>
          <p:cNvPr id="165" name="Picture 164" descr="A close up of a sign&#10;&#10;Description automatically generated">
            <a:extLst>
              <a:ext uri="{FF2B5EF4-FFF2-40B4-BE49-F238E27FC236}">
                <a16:creationId xmlns:a16="http://schemas.microsoft.com/office/drawing/2014/main" id="{FC79EDFF-CC89-244A-8734-17D6944E45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013" y="6319560"/>
            <a:ext cx="1999720" cy="305634"/>
          </a:xfrm>
          <a:prstGeom prst="rect">
            <a:avLst/>
          </a:prstGeom>
        </p:spPr>
      </p:pic>
    </p:spTree>
    <p:extLst>
      <p:ext uri="{BB962C8B-B14F-4D97-AF65-F5344CB8AC3E}">
        <p14:creationId xmlns:p14="http://schemas.microsoft.com/office/powerpoint/2010/main" val="1370877061"/>
      </p:ext>
    </p:extLst>
  </p:cSld>
  <p:clrMapOvr>
    <a:masterClrMapping/>
  </p:clrMapOvr>
  <p:transition spd="med">
    <p:wipe dir="r"/>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 Round Photo-Right Facin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2FA527-6B1C-E249-953F-DA2EB3A12440}"/>
              </a:ext>
            </a:extLst>
          </p:cNvPr>
          <p:cNvSpPr>
            <a:spLocks noGrp="1"/>
          </p:cNvSpPr>
          <p:nvPr>
            <p:ph type="pic" sz="quarter" idx="10"/>
          </p:nvPr>
        </p:nvSpPr>
        <p:spPr>
          <a:xfrm>
            <a:off x="653142" y="860294"/>
            <a:ext cx="5290133" cy="5290134"/>
          </a:xfrm>
          <a:prstGeom prst="ellipse">
            <a:avLst/>
          </a:prstGeom>
        </p:spPr>
        <p:txBody>
          <a:bodyPr anchor="ctr"/>
          <a:lstStyle>
            <a:lvl1pPr algn="ctr">
              <a:defRPr sz="1800">
                <a:solidFill>
                  <a:schemeClr val="tx2"/>
                </a:solidFill>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5A4C97B-AD5F-3747-AE7D-F155570076C8}"/>
              </a:ext>
            </a:extLst>
          </p:cNvPr>
          <p:cNvSpPr>
            <a:spLocks noGrp="1"/>
          </p:cNvSpPr>
          <p:nvPr>
            <p:ph type="body" sz="quarter" idx="11" hasCustomPrompt="1"/>
          </p:nvPr>
        </p:nvSpPr>
        <p:spPr>
          <a:xfrm>
            <a:off x="6138862" y="2645228"/>
            <a:ext cx="5411788" cy="2150609"/>
          </a:xfrm>
        </p:spPr>
        <p:txBody>
          <a:bodyPr anchor="ctr"/>
          <a:lstStyle>
            <a:lvl1pPr marL="0" indent="0" algn="l" defTabSz="457039" rtl="0" eaLnBrk="1" latinLnBrk="0" hangingPunct="1">
              <a:lnSpc>
                <a:spcPct val="95000"/>
              </a:lnSpc>
              <a:spcBef>
                <a:spcPts val="1800"/>
              </a:spcBef>
              <a:buFontTx/>
              <a:buNone/>
              <a:defRPr lang="en-US" sz="2400" b="0" i="0" kern="1200" spc="0" baseline="0" dirty="0">
                <a:solidFill>
                  <a:schemeClr val="tx1"/>
                </a:solidFill>
                <a:latin typeface="AvenirNext forINTUIT Medium" panose="020B0503020202020204" pitchFamily="34" charset="77"/>
                <a:ea typeface="+mn-ea"/>
                <a:cs typeface="AvenirNext forINTUIT Medium" panose="020B0503020202020204" pitchFamily="34" charset="77"/>
              </a:defRPr>
            </a:lvl1pPr>
            <a:lvl2pPr>
              <a:defRPr sz="3200"/>
            </a:lvl2pPr>
            <a:lvl3pPr>
              <a:defRPr sz="2800"/>
            </a:lvl3pPr>
            <a:lvl4pPr>
              <a:defRPr sz="2400"/>
            </a:lvl4pPr>
            <a:lvl5pPr>
              <a:defRPr sz="2000"/>
            </a:lvl5pPr>
          </a:lstStyle>
          <a:p>
            <a:pPr lvl="0"/>
            <a:r>
              <a:rPr lang="en-US" dirty="0"/>
              <a:t>Quote placeholder</a:t>
            </a:r>
          </a:p>
        </p:txBody>
      </p:sp>
    </p:spTree>
    <p:extLst>
      <p:ext uri="{BB962C8B-B14F-4D97-AF65-F5344CB8AC3E}">
        <p14:creationId xmlns:p14="http://schemas.microsoft.com/office/powerpoint/2010/main" val="3407264128"/>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Square Photo-Left Facin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A4C97B-AD5F-3747-AE7D-F155570076C8}"/>
              </a:ext>
            </a:extLst>
          </p:cNvPr>
          <p:cNvSpPr>
            <a:spLocks noGrp="1"/>
          </p:cNvSpPr>
          <p:nvPr>
            <p:ph type="body" sz="quarter" idx="11" hasCustomPrompt="1"/>
          </p:nvPr>
        </p:nvSpPr>
        <p:spPr>
          <a:xfrm>
            <a:off x="487362" y="2645228"/>
            <a:ext cx="5411788" cy="2150609"/>
          </a:xfrm>
        </p:spPr>
        <p:txBody>
          <a:bodyPr anchor="ctr"/>
          <a:lstStyle>
            <a:lvl1pPr marL="0" indent="0" algn="l" defTabSz="457039" rtl="0" eaLnBrk="1" latinLnBrk="0" hangingPunct="1">
              <a:lnSpc>
                <a:spcPct val="95000"/>
              </a:lnSpc>
              <a:spcBef>
                <a:spcPts val="1800"/>
              </a:spcBef>
              <a:buFontTx/>
              <a:buNone/>
              <a:defRPr lang="en-US" sz="2400" b="0" i="0" kern="1200" spc="0" baseline="0" dirty="0">
                <a:solidFill>
                  <a:schemeClr val="tx1"/>
                </a:solidFill>
                <a:latin typeface="AvenirNext forINTUIT Medium" panose="020B0503020202020204" pitchFamily="34" charset="77"/>
                <a:ea typeface="+mn-ea"/>
                <a:cs typeface="AvenirNext forINTUIT Medium" panose="020B0503020202020204" pitchFamily="34" charset="77"/>
              </a:defRPr>
            </a:lvl1pPr>
            <a:lvl2pPr>
              <a:defRPr sz="3200"/>
            </a:lvl2pPr>
            <a:lvl3pPr>
              <a:defRPr sz="2800"/>
            </a:lvl3pPr>
            <a:lvl4pPr>
              <a:defRPr sz="2400"/>
            </a:lvl4pPr>
            <a:lvl5pPr>
              <a:defRPr sz="2000"/>
            </a:lvl5pPr>
          </a:lstStyle>
          <a:p>
            <a:pPr lvl="0"/>
            <a:r>
              <a:rPr lang="en-US" dirty="0"/>
              <a:t>Quote placeholder</a:t>
            </a:r>
          </a:p>
        </p:txBody>
      </p:sp>
      <p:sp>
        <p:nvSpPr>
          <p:cNvPr id="10" name="Picture Placeholder 8">
            <a:extLst>
              <a:ext uri="{FF2B5EF4-FFF2-40B4-BE49-F238E27FC236}">
                <a16:creationId xmlns:a16="http://schemas.microsoft.com/office/drawing/2014/main" id="{53429480-DF99-7F42-9C35-DC35E3034CF5}"/>
              </a:ext>
            </a:extLst>
          </p:cNvPr>
          <p:cNvSpPr>
            <a:spLocks noGrp="1"/>
          </p:cNvSpPr>
          <p:nvPr>
            <p:ph type="pic" sz="quarter" idx="15" hasCustomPrompt="1"/>
          </p:nvPr>
        </p:nvSpPr>
        <p:spPr>
          <a:xfrm>
            <a:off x="6094412" y="0"/>
            <a:ext cx="6094413" cy="6858000"/>
          </a:xfrm>
          <a:prstGeom prst="rect">
            <a:avLst/>
          </a:prstGeom>
          <a:solidFill>
            <a:schemeClr val="tx2">
              <a:lumMod val="40000"/>
              <a:lumOff val="60000"/>
            </a:schemeClr>
          </a:solidFill>
        </p:spPr>
        <p:txBody>
          <a:bodyPr anchor="ctr"/>
          <a:lstStyle>
            <a:lvl1pPr algn="ctr">
              <a:defRPr sz="1800" b="1">
                <a:solidFill>
                  <a:schemeClr val="bg1"/>
                </a:solidFill>
                <a:latin typeface="+mn-lt"/>
              </a:defRPr>
            </a:lvl1pPr>
          </a:lstStyle>
          <a:p>
            <a:r>
              <a:rPr lang="en-US" dirty="0"/>
              <a:t>Click to add image</a:t>
            </a:r>
          </a:p>
        </p:txBody>
      </p:sp>
    </p:spTree>
    <p:extLst>
      <p:ext uri="{BB962C8B-B14F-4D97-AF65-F5344CB8AC3E}">
        <p14:creationId xmlns:p14="http://schemas.microsoft.com/office/powerpoint/2010/main" val="2405427598"/>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851EB7F-9BA0-4343-8F5F-DFDC3B6882DF}"/>
              </a:ext>
            </a:extLst>
          </p:cNvPr>
          <p:cNvSpPr>
            <a:spLocks noGrp="1"/>
          </p:cNvSpPr>
          <p:nvPr>
            <p:ph type="body" sz="quarter" idx="11"/>
          </p:nvPr>
        </p:nvSpPr>
        <p:spPr>
          <a:xfrm>
            <a:off x="569913" y="838200"/>
            <a:ext cx="11049000" cy="5226934"/>
          </a:xfrm>
          <a:prstGeom prst="rect">
            <a:avLst/>
          </a:prstGeom>
          <a:noFill/>
        </p:spPr>
        <p:txBody>
          <a:bodyPr lIns="0" tIns="0" rIns="0" bIns="0" anchor="ctr"/>
          <a:lstStyle>
            <a:lvl1pPr marL="0" indent="0" algn="l">
              <a:lnSpc>
                <a:spcPts val="8000"/>
              </a:lnSpc>
              <a:spcBef>
                <a:spcPts val="2949"/>
              </a:spcBef>
              <a:buFontTx/>
              <a:buNone/>
              <a:defRPr sz="7000" b="1" i="0">
                <a:solidFill>
                  <a:srgbClr val="000000"/>
                </a:solidFill>
                <a:latin typeface="AvenirNext forINTUIT" panose="020B0503020202020204" pitchFamily="34" charset="77"/>
              </a:defRPr>
            </a:lvl1pPr>
            <a:lvl2pPr marL="317451" indent="0">
              <a:buFontTx/>
              <a:buNone/>
              <a:defRPr sz="1600" b="0" i="0">
                <a:latin typeface="AvenirNext forINTUIT Medium" panose="020B0503020202020204" pitchFamily="34" charset="77"/>
              </a:defRPr>
            </a:lvl2pPr>
            <a:lvl3pPr marL="634904" indent="0">
              <a:buFontTx/>
              <a:buNone/>
              <a:defRPr sz="1600" b="0" i="0">
                <a:latin typeface="AvenirNext forINTUIT Medium" panose="020B0503020202020204" pitchFamily="34" charset="77"/>
              </a:defRPr>
            </a:lvl3pPr>
            <a:lvl4pPr marL="952356" indent="0">
              <a:buFontTx/>
              <a:buNone/>
              <a:defRPr sz="1600" b="0" i="0">
                <a:latin typeface="AvenirNext forINTUIT Medium" panose="020B0503020202020204" pitchFamily="34" charset="77"/>
              </a:defRPr>
            </a:lvl4pPr>
            <a:lvl5pPr marL="1269809" indent="0">
              <a:buFontTx/>
              <a:buNone/>
              <a:defRPr sz="1600" b="0" i="0">
                <a:latin typeface="AvenirNext forINTUIT Medium" panose="020B0503020202020204" pitchFamily="34" charset="77"/>
              </a:defRPr>
            </a:lvl5pPr>
          </a:lstStyle>
          <a:p>
            <a:pPr lvl="0"/>
            <a:r>
              <a:rPr lang="en-US"/>
              <a:t>Click to edit Master text styles</a:t>
            </a:r>
          </a:p>
        </p:txBody>
      </p:sp>
    </p:spTree>
    <p:extLst>
      <p:ext uri="{BB962C8B-B14F-4D97-AF65-F5344CB8AC3E}">
        <p14:creationId xmlns:p14="http://schemas.microsoft.com/office/powerpoint/2010/main" val="1074302251"/>
      </p:ext>
    </p:extLst>
  </p:cSld>
  <p:clrMapOvr>
    <a:masterClrMapping/>
  </p:clrMapOvr>
  <p:transition>
    <p:wipe dir="r"/>
  </p:transition>
  <p:extLst>
    <p:ext uri="{DCECCB84-F9BA-43D5-87BE-67443E8EF086}">
      <p15:sldGuideLst xmlns:p15="http://schemas.microsoft.com/office/powerpoint/2012/main">
        <p15:guide id="1" orient="horz" pos="10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sktop product view - white">
    <p:bg>
      <p:bgPr>
        <a:solidFill>
          <a:schemeClr val="bg1"/>
        </a:solidFill>
        <a:effectLst/>
      </p:bgPr>
    </p:bg>
    <p:spTree>
      <p:nvGrpSpPr>
        <p:cNvPr id="1" name=""/>
        <p:cNvGrpSpPr/>
        <p:nvPr/>
      </p:nvGrpSpPr>
      <p:grpSpPr>
        <a:xfrm>
          <a:off x="0" y="0"/>
          <a:ext cx="0" cy="0"/>
          <a:chOff x="0" y="0"/>
          <a:chExt cx="0" cy="0"/>
        </a:xfrm>
      </p:grpSpPr>
      <p:sp>
        <p:nvSpPr>
          <p:cNvPr id="10" name="Title Placeholder 7">
            <a:extLst>
              <a:ext uri="{FF2B5EF4-FFF2-40B4-BE49-F238E27FC236}">
                <a16:creationId xmlns:a16="http://schemas.microsoft.com/office/drawing/2014/main" id="{0924F6BB-5598-E144-AB87-3FE562395577}"/>
              </a:ext>
            </a:extLst>
          </p:cNvPr>
          <p:cNvSpPr>
            <a:spLocks noGrp="1"/>
          </p:cNvSpPr>
          <p:nvPr>
            <p:ph type="title"/>
          </p:nvPr>
        </p:nvSpPr>
        <p:spPr>
          <a:xfrm>
            <a:off x="-1" y="457200"/>
            <a:ext cx="12188825" cy="546731"/>
          </a:xfrm>
          <a:prstGeom prst="rect">
            <a:avLst/>
          </a:prstGeom>
        </p:spPr>
        <p:txBody>
          <a:bodyPr vert="horz" wrap="none" lIns="91424" tIns="45711" rIns="91424" bIns="45711" rtlCol="0" anchor="t" anchorCtr="0">
            <a:noAutofit/>
          </a:bodyPr>
          <a:lstStyle>
            <a:lvl1pPr algn="ctr">
              <a:defRPr>
                <a:solidFill>
                  <a:schemeClr val="tx1"/>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6516DA62-2D2F-D640-873F-50BC133AAB0F}"/>
              </a:ext>
            </a:extLst>
          </p:cNvPr>
          <p:cNvSpPr/>
          <p:nvPr/>
        </p:nvSpPr>
        <p:spPr>
          <a:xfrm>
            <a:off x="1480747" y="1359554"/>
            <a:ext cx="9220221" cy="5781061"/>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AvenirNext forINTUIT"/>
              <a:ea typeface="AvenirNext forINTUIT"/>
              <a:cs typeface="AvenirNext forINTUIT"/>
              <a:sym typeface="AvenirNext forINTUIT"/>
            </a:endParaRPr>
          </a:p>
        </p:txBody>
      </p:sp>
      <p:pic>
        <p:nvPicPr>
          <p:cNvPr id="8" name="Picture 7">
            <a:extLst>
              <a:ext uri="{FF2B5EF4-FFF2-40B4-BE49-F238E27FC236}">
                <a16:creationId xmlns:a16="http://schemas.microsoft.com/office/drawing/2014/main" id="{676EB929-6C04-3847-82A8-9F3B3DD6B3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62218" y="1215294"/>
            <a:ext cx="9622592" cy="6472339"/>
          </a:xfrm>
          <a:prstGeom prst="rect">
            <a:avLst/>
          </a:prstGeom>
          <a:effectLst>
            <a:outerShdw blurRad="127000" dist="12700" dir="16200000" rotWithShape="0">
              <a:prstClr val="black">
                <a:alpha val="30000"/>
              </a:prstClr>
            </a:outerShdw>
          </a:effectLst>
        </p:spPr>
      </p:pic>
      <p:sp>
        <p:nvSpPr>
          <p:cNvPr id="11" name="Picture Placeholder 8">
            <a:extLst>
              <a:ext uri="{FF2B5EF4-FFF2-40B4-BE49-F238E27FC236}">
                <a16:creationId xmlns:a16="http://schemas.microsoft.com/office/drawing/2014/main" id="{1735FBBF-111E-BC46-84E2-156D3695F282}"/>
              </a:ext>
            </a:extLst>
          </p:cNvPr>
          <p:cNvSpPr>
            <a:spLocks noGrp="1"/>
          </p:cNvSpPr>
          <p:nvPr userDrawn="1">
            <p:ph type="pic" sz="quarter" idx="14" hasCustomPrompt="1"/>
          </p:nvPr>
        </p:nvSpPr>
        <p:spPr>
          <a:xfrm>
            <a:off x="1512901" y="1571527"/>
            <a:ext cx="9130937" cy="5687786"/>
          </a:xfrm>
          <a:prstGeom prst="rect">
            <a:avLst/>
          </a:prstGeom>
          <a:solidFill>
            <a:srgbClr val="FCFDFC"/>
          </a:solidFill>
        </p:spPr>
        <p:txBody>
          <a:bodyPr anchor="ctr"/>
          <a:lstStyle>
            <a:lvl1pPr algn="ctr">
              <a:defRPr sz="1800" b="1">
                <a:solidFill>
                  <a:srgbClr val="C7CAD0"/>
                </a:solidFill>
                <a:latin typeface="+mn-lt"/>
              </a:defRPr>
            </a:lvl1pPr>
          </a:lstStyle>
          <a:p>
            <a:r>
              <a:rPr lang="en-US" dirty="0"/>
              <a:t>Click to add desktop screen</a:t>
            </a:r>
          </a:p>
        </p:txBody>
      </p:sp>
    </p:spTree>
    <p:extLst>
      <p:ext uri="{BB962C8B-B14F-4D97-AF65-F5344CB8AC3E}">
        <p14:creationId xmlns:p14="http://schemas.microsoft.com/office/powerpoint/2010/main" val="463924575"/>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Alt for Q&amp;A Slido and Big Statement">
    <p:bg>
      <p:bgPr>
        <a:gradFill flip="none" rotWithShape="1">
          <a:gsLst>
            <a:gs pos="1000">
              <a:schemeClr val="accent1">
                <a:lumMod val="50000"/>
              </a:schemeClr>
            </a:gs>
            <a:gs pos="64000">
              <a:srgbClr val="0377A8"/>
            </a:gs>
            <a:gs pos="39000">
              <a:schemeClr val="accent1">
                <a:lumMod val="75000"/>
              </a:schemeClr>
            </a:gs>
            <a:gs pos="100000">
              <a:srgbClr val="00DDDF"/>
            </a:gs>
          </a:gsLst>
          <a:lin ang="19200000" scaled="0"/>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658302-2515-0B45-83ED-8A9F84C2A06E}"/>
              </a:ext>
            </a:extLst>
          </p:cNvPr>
          <p:cNvGrpSpPr/>
          <p:nvPr userDrawn="1"/>
        </p:nvGrpSpPr>
        <p:grpSpPr>
          <a:xfrm>
            <a:off x="608013" y="-385012"/>
            <a:ext cx="10977033" cy="340561"/>
            <a:chOff x="641881" y="-847090"/>
            <a:chExt cx="10917765" cy="800100"/>
          </a:xfrm>
        </p:grpSpPr>
        <p:grpSp>
          <p:nvGrpSpPr>
            <p:cNvPr id="8" name="Group 7">
              <a:extLst>
                <a:ext uri="{FF2B5EF4-FFF2-40B4-BE49-F238E27FC236}">
                  <a16:creationId xmlns:a16="http://schemas.microsoft.com/office/drawing/2014/main" id="{48DB1B3E-B544-AB45-84BC-6204BDF8426D}"/>
                </a:ext>
              </a:extLst>
            </p:cNvPr>
            <p:cNvGrpSpPr/>
            <p:nvPr userDrawn="1"/>
          </p:nvGrpSpPr>
          <p:grpSpPr>
            <a:xfrm>
              <a:off x="1423636" y="-847090"/>
              <a:ext cx="139700" cy="800100"/>
              <a:chOff x="1416580" y="455930"/>
              <a:chExt cx="139700" cy="800100"/>
            </a:xfrm>
          </p:grpSpPr>
          <p:cxnSp>
            <p:nvCxnSpPr>
              <p:cNvPr id="44" name="Straight Connector 43">
                <a:extLst>
                  <a:ext uri="{FF2B5EF4-FFF2-40B4-BE49-F238E27FC236}">
                    <a16:creationId xmlns:a16="http://schemas.microsoft.com/office/drawing/2014/main" id="{39D076CF-8CE5-8744-8843-8BFFF99A7BEF}"/>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AC96911-9D30-7E4A-B078-F03FC528879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49577539-727B-9B4B-A6C7-3CEBBEC2EC9F}"/>
                </a:ext>
              </a:extLst>
            </p:cNvPr>
            <p:cNvGrpSpPr/>
            <p:nvPr userDrawn="1"/>
          </p:nvGrpSpPr>
          <p:grpSpPr>
            <a:xfrm>
              <a:off x="2345091" y="-847090"/>
              <a:ext cx="139700" cy="800100"/>
              <a:chOff x="2339446" y="455930"/>
              <a:chExt cx="139700" cy="800100"/>
            </a:xfrm>
          </p:grpSpPr>
          <p:cxnSp>
            <p:nvCxnSpPr>
              <p:cNvPr id="42" name="Straight Connector 41">
                <a:extLst>
                  <a:ext uri="{FF2B5EF4-FFF2-40B4-BE49-F238E27FC236}">
                    <a16:creationId xmlns:a16="http://schemas.microsoft.com/office/drawing/2014/main" id="{815A549A-8178-DE4A-BCB7-19284CA8C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66DBDE5-60B9-514A-A4F1-E25878F60C9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D4A9B42-8708-414D-8A02-6C231D8C355C}"/>
                </a:ext>
              </a:extLst>
            </p:cNvPr>
            <p:cNvGrpSpPr/>
            <p:nvPr userDrawn="1"/>
          </p:nvGrpSpPr>
          <p:grpSpPr>
            <a:xfrm>
              <a:off x="3266546" y="-847090"/>
              <a:ext cx="139700" cy="800100"/>
              <a:chOff x="2339446" y="455930"/>
              <a:chExt cx="139700" cy="800100"/>
            </a:xfrm>
          </p:grpSpPr>
          <p:cxnSp>
            <p:nvCxnSpPr>
              <p:cNvPr id="40" name="Straight Connector 39">
                <a:extLst>
                  <a:ext uri="{FF2B5EF4-FFF2-40B4-BE49-F238E27FC236}">
                    <a16:creationId xmlns:a16="http://schemas.microsoft.com/office/drawing/2014/main" id="{8CE295F0-970A-814D-BC82-EFA7C560642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77574C6-A18D-4F46-9A49-633D01381AD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665EC910-AB54-4E48-AA71-B4192EDEC529}"/>
                </a:ext>
              </a:extLst>
            </p:cNvPr>
            <p:cNvGrpSpPr/>
            <p:nvPr userDrawn="1"/>
          </p:nvGrpSpPr>
          <p:grpSpPr>
            <a:xfrm>
              <a:off x="4188001" y="-847090"/>
              <a:ext cx="139700" cy="800100"/>
              <a:chOff x="2339446" y="455930"/>
              <a:chExt cx="139700" cy="800100"/>
            </a:xfrm>
          </p:grpSpPr>
          <p:cxnSp>
            <p:nvCxnSpPr>
              <p:cNvPr id="38" name="Straight Connector 37">
                <a:extLst>
                  <a:ext uri="{FF2B5EF4-FFF2-40B4-BE49-F238E27FC236}">
                    <a16:creationId xmlns:a16="http://schemas.microsoft.com/office/drawing/2014/main" id="{CDD61F67-38C3-5144-9CB4-F6F156DFB5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1A2D6F-2CA6-5040-9494-5B072E48EA3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1B2C3087-E34D-EE41-8972-FFC6C0E55B73}"/>
                </a:ext>
              </a:extLst>
            </p:cNvPr>
            <p:cNvGrpSpPr/>
            <p:nvPr userDrawn="1"/>
          </p:nvGrpSpPr>
          <p:grpSpPr>
            <a:xfrm>
              <a:off x="5109456" y="-847090"/>
              <a:ext cx="139700" cy="800100"/>
              <a:chOff x="2339446" y="455930"/>
              <a:chExt cx="139700" cy="800100"/>
            </a:xfrm>
          </p:grpSpPr>
          <p:cxnSp>
            <p:nvCxnSpPr>
              <p:cNvPr id="36" name="Straight Connector 35">
                <a:extLst>
                  <a:ext uri="{FF2B5EF4-FFF2-40B4-BE49-F238E27FC236}">
                    <a16:creationId xmlns:a16="http://schemas.microsoft.com/office/drawing/2014/main" id="{A31F448F-1B3A-AE44-89C5-2E0E86DDE56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04280CB-B2D4-6549-B354-A31AF335CE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4E3FC62F-781E-1347-B981-46E48066E1D1}"/>
                </a:ext>
              </a:extLst>
            </p:cNvPr>
            <p:cNvGrpSpPr/>
            <p:nvPr userDrawn="1"/>
          </p:nvGrpSpPr>
          <p:grpSpPr>
            <a:xfrm>
              <a:off x="6030911" y="-847090"/>
              <a:ext cx="139700" cy="800100"/>
              <a:chOff x="2339446" y="455930"/>
              <a:chExt cx="139700" cy="800100"/>
            </a:xfrm>
          </p:grpSpPr>
          <p:cxnSp>
            <p:nvCxnSpPr>
              <p:cNvPr id="34" name="Straight Connector 33">
                <a:extLst>
                  <a:ext uri="{FF2B5EF4-FFF2-40B4-BE49-F238E27FC236}">
                    <a16:creationId xmlns:a16="http://schemas.microsoft.com/office/drawing/2014/main" id="{4B3B2335-CDDA-7A4B-8719-E988DF54305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B75E2A2-F651-B740-8053-085F696D74E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93CD6FEE-1182-EA44-B68E-59202DAEC83A}"/>
                </a:ext>
              </a:extLst>
            </p:cNvPr>
            <p:cNvGrpSpPr/>
            <p:nvPr userDrawn="1"/>
          </p:nvGrpSpPr>
          <p:grpSpPr>
            <a:xfrm>
              <a:off x="6952366" y="-847090"/>
              <a:ext cx="139700" cy="800100"/>
              <a:chOff x="2339446" y="455930"/>
              <a:chExt cx="139700" cy="800100"/>
            </a:xfrm>
          </p:grpSpPr>
          <p:cxnSp>
            <p:nvCxnSpPr>
              <p:cNvPr id="32" name="Straight Connector 31">
                <a:extLst>
                  <a:ext uri="{FF2B5EF4-FFF2-40B4-BE49-F238E27FC236}">
                    <a16:creationId xmlns:a16="http://schemas.microsoft.com/office/drawing/2014/main" id="{5628341E-D771-1645-972D-93AC948AB60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28582CD-A148-FD4E-8275-05A9B20080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3768083-A98E-2740-A3BD-EF7CD7FFCBC6}"/>
                </a:ext>
              </a:extLst>
            </p:cNvPr>
            <p:cNvGrpSpPr/>
            <p:nvPr userDrawn="1"/>
          </p:nvGrpSpPr>
          <p:grpSpPr>
            <a:xfrm>
              <a:off x="7873821" y="-847090"/>
              <a:ext cx="139700" cy="800100"/>
              <a:chOff x="2339446" y="455930"/>
              <a:chExt cx="139700" cy="800100"/>
            </a:xfrm>
          </p:grpSpPr>
          <p:cxnSp>
            <p:nvCxnSpPr>
              <p:cNvPr id="30" name="Straight Connector 29">
                <a:extLst>
                  <a:ext uri="{FF2B5EF4-FFF2-40B4-BE49-F238E27FC236}">
                    <a16:creationId xmlns:a16="http://schemas.microsoft.com/office/drawing/2014/main" id="{80564C4E-93DE-4C42-8557-687BD1162A0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55E6875-DBBD-974C-80BE-D6964B7C10C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ACDE96D-E1BC-E941-92E2-0CA6503255D0}"/>
                </a:ext>
              </a:extLst>
            </p:cNvPr>
            <p:cNvGrpSpPr/>
            <p:nvPr userDrawn="1"/>
          </p:nvGrpSpPr>
          <p:grpSpPr>
            <a:xfrm>
              <a:off x="8795276" y="-847090"/>
              <a:ext cx="139700" cy="800100"/>
              <a:chOff x="2339446" y="455930"/>
              <a:chExt cx="139700" cy="800100"/>
            </a:xfrm>
          </p:grpSpPr>
          <p:cxnSp>
            <p:nvCxnSpPr>
              <p:cNvPr id="28" name="Straight Connector 27">
                <a:extLst>
                  <a:ext uri="{FF2B5EF4-FFF2-40B4-BE49-F238E27FC236}">
                    <a16:creationId xmlns:a16="http://schemas.microsoft.com/office/drawing/2014/main" id="{1B2D0B1F-EA94-8E41-A9EF-0480A35FC67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06D5769-6DCF-364D-870A-CD6004D8E24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0CFF4C71-2413-B840-A861-C1F97BFA0AEE}"/>
                </a:ext>
              </a:extLst>
            </p:cNvPr>
            <p:cNvGrpSpPr/>
            <p:nvPr userDrawn="1"/>
          </p:nvGrpSpPr>
          <p:grpSpPr>
            <a:xfrm>
              <a:off x="9716731" y="-847090"/>
              <a:ext cx="139700" cy="800100"/>
              <a:chOff x="2339446" y="455930"/>
              <a:chExt cx="139700" cy="800100"/>
            </a:xfrm>
          </p:grpSpPr>
          <p:cxnSp>
            <p:nvCxnSpPr>
              <p:cNvPr id="26" name="Straight Connector 25">
                <a:extLst>
                  <a:ext uri="{FF2B5EF4-FFF2-40B4-BE49-F238E27FC236}">
                    <a16:creationId xmlns:a16="http://schemas.microsoft.com/office/drawing/2014/main" id="{F1948B11-888A-DB43-9926-7E0DE43C3E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30625A-D2A0-1D4A-BCE7-7C7C7424CB7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D28932BC-39CE-2840-9789-2EDB5513FD32}"/>
                </a:ext>
              </a:extLst>
            </p:cNvPr>
            <p:cNvGrpSpPr/>
            <p:nvPr userDrawn="1"/>
          </p:nvGrpSpPr>
          <p:grpSpPr>
            <a:xfrm>
              <a:off x="10638186" y="-847090"/>
              <a:ext cx="139700" cy="800100"/>
              <a:chOff x="2339446" y="455930"/>
              <a:chExt cx="139700" cy="800100"/>
            </a:xfrm>
          </p:grpSpPr>
          <p:cxnSp>
            <p:nvCxnSpPr>
              <p:cNvPr id="24" name="Straight Connector 23">
                <a:extLst>
                  <a:ext uri="{FF2B5EF4-FFF2-40B4-BE49-F238E27FC236}">
                    <a16:creationId xmlns:a16="http://schemas.microsoft.com/office/drawing/2014/main" id="{6DFE2966-8947-EB42-BBB7-F204B213498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86CCEDB-FBB2-A74B-AC80-3304170C94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2" name="Straight Connector 21">
              <a:extLst>
                <a:ext uri="{FF2B5EF4-FFF2-40B4-BE49-F238E27FC236}">
                  <a16:creationId xmlns:a16="http://schemas.microsoft.com/office/drawing/2014/main" id="{57024DFD-A9DA-8A42-BC7B-5A725124A530}"/>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B0120C5-A132-AA4D-B911-392063D9926F}"/>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D902993B-F04E-B14E-BB30-E633FFF62064}"/>
              </a:ext>
            </a:extLst>
          </p:cNvPr>
          <p:cNvGrpSpPr/>
          <p:nvPr userDrawn="1"/>
        </p:nvGrpSpPr>
        <p:grpSpPr>
          <a:xfrm>
            <a:off x="608013" y="6946900"/>
            <a:ext cx="10977033" cy="340569"/>
            <a:chOff x="641881" y="-847090"/>
            <a:chExt cx="10917765" cy="800100"/>
          </a:xfrm>
        </p:grpSpPr>
        <p:grpSp>
          <p:nvGrpSpPr>
            <p:cNvPr id="47" name="Group 46">
              <a:extLst>
                <a:ext uri="{FF2B5EF4-FFF2-40B4-BE49-F238E27FC236}">
                  <a16:creationId xmlns:a16="http://schemas.microsoft.com/office/drawing/2014/main" id="{92453230-D2CE-654D-929C-30AA1A60FA0E}"/>
                </a:ext>
              </a:extLst>
            </p:cNvPr>
            <p:cNvGrpSpPr/>
            <p:nvPr userDrawn="1"/>
          </p:nvGrpSpPr>
          <p:grpSpPr>
            <a:xfrm>
              <a:off x="1423636" y="-847090"/>
              <a:ext cx="139700" cy="800100"/>
              <a:chOff x="1416580" y="455930"/>
              <a:chExt cx="139700" cy="800100"/>
            </a:xfrm>
          </p:grpSpPr>
          <p:cxnSp>
            <p:nvCxnSpPr>
              <p:cNvPr id="80" name="Straight Connector 79">
                <a:extLst>
                  <a:ext uri="{FF2B5EF4-FFF2-40B4-BE49-F238E27FC236}">
                    <a16:creationId xmlns:a16="http://schemas.microsoft.com/office/drawing/2014/main" id="{744DD4E7-1C54-4249-9AEC-BFCF67916CE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874E950-6E69-A444-A4A9-7B0637C099B5}"/>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29AD0A11-56B1-B540-A1F9-2952F8E6F6A2}"/>
                </a:ext>
              </a:extLst>
            </p:cNvPr>
            <p:cNvGrpSpPr/>
            <p:nvPr userDrawn="1"/>
          </p:nvGrpSpPr>
          <p:grpSpPr>
            <a:xfrm>
              <a:off x="2345091" y="-847090"/>
              <a:ext cx="139700" cy="800100"/>
              <a:chOff x="2339446" y="455930"/>
              <a:chExt cx="139700" cy="800100"/>
            </a:xfrm>
          </p:grpSpPr>
          <p:cxnSp>
            <p:nvCxnSpPr>
              <p:cNvPr id="78" name="Straight Connector 77">
                <a:extLst>
                  <a:ext uri="{FF2B5EF4-FFF2-40B4-BE49-F238E27FC236}">
                    <a16:creationId xmlns:a16="http://schemas.microsoft.com/office/drawing/2014/main" id="{7B779D9C-079F-1A4D-B5F2-05D1960D33B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4695777-B597-664A-8129-5A9FFC5CB8E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AFC53C65-ABF0-C247-BBA7-6E1F966C6845}"/>
                </a:ext>
              </a:extLst>
            </p:cNvPr>
            <p:cNvGrpSpPr/>
            <p:nvPr userDrawn="1"/>
          </p:nvGrpSpPr>
          <p:grpSpPr>
            <a:xfrm>
              <a:off x="3266546" y="-847090"/>
              <a:ext cx="139700" cy="800100"/>
              <a:chOff x="2339446" y="455930"/>
              <a:chExt cx="139700" cy="800100"/>
            </a:xfrm>
          </p:grpSpPr>
          <p:cxnSp>
            <p:nvCxnSpPr>
              <p:cNvPr id="76" name="Straight Connector 75">
                <a:extLst>
                  <a:ext uri="{FF2B5EF4-FFF2-40B4-BE49-F238E27FC236}">
                    <a16:creationId xmlns:a16="http://schemas.microsoft.com/office/drawing/2014/main" id="{7E6CA850-AD5E-1A43-8C9E-0054B1DEDF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6C474E1-0C54-4043-B181-9A20BA2E067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A05E42D7-A707-CD4D-92EA-3D3D14346960}"/>
                </a:ext>
              </a:extLst>
            </p:cNvPr>
            <p:cNvGrpSpPr/>
            <p:nvPr userDrawn="1"/>
          </p:nvGrpSpPr>
          <p:grpSpPr>
            <a:xfrm>
              <a:off x="4188001" y="-847090"/>
              <a:ext cx="139700" cy="800100"/>
              <a:chOff x="2339446" y="455930"/>
              <a:chExt cx="139700" cy="800100"/>
            </a:xfrm>
          </p:grpSpPr>
          <p:cxnSp>
            <p:nvCxnSpPr>
              <p:cNvPr id="74" name="Straight Connector 73">
                <a:extLst>
                  <a:ext uri="{FF2B5EF4-FFF2-40B4-BE49-F238E27FC236}">
                    <a16:creationId xmlns:a16="http://schemas.microsoft.com/office/drawing/2014/main" id="{B6325D8B-C564-B342-9D66-1F01D81F82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23FB3D4-4EDE-8343-BB36-1401BB9F577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B18819B4-B544-314B-AEAB-E85E01643FE9}"/>
                </a:ext>
              </a:extLst>
            </p:cNvPr>
            <p:cNvGrpSpPr/>
            <p:nvPr userDrawn="1"/>
          </p:nvGrpSpPr>
          <p:grpSpPr>
            <a:xfrm>
              <a:off x="5109456" y="-847090"/>
              <a:ext cx="139700" cy="800100"/>
              <a:chOff x="2339446" y="455930"/>
              <a:chExt cx="139700" cy="800100"/>
            </a:xfrm>
          </p:grpSpPr>
          <p:cxnSp>
            <p:nvCxnSpPr>
              <p:cNvPr id="72" name="Straight Connector 71">
                <a:extLst>
                  <a:ext uri="{FF2B5EF4-FFF2-40B4-BE49-F238E27FC236}">
                    <a16:creationId xmlns:a16="http://schemas.microsoft.com/office/drawing/2014/main" id="{53D4FC04-1CAD-094E-B9C6-3C15E900A27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EAE10EE-53A3-E74D-B38A-DA00FF0065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BA4F3014-CD55-A346-9157-AA1158BD2509}"/>
                </a:ext>
              </a:extLst>
            </p:cNvPr>
            <p:cNvGrpSpPr/>
            <p:nvPr userDrawn="1"/>
          </p:nvGrpSpPr>
          <p:grpSpPr>
            <a:xfrm>
              <a:off x="6030911" y="-847090"/>
              <a:ext cx="139700" cy="800100"/>
              <a:chOff x="2339446" y="455930"/>
              <a:chExt cx="139700" cy="800100"/>
            </a:xfrm>
          </p:grpSpPr>
          <p:cxnSp>
            <p:nvCxnSpPr>
              <p:cNvPr id="70" name="Straight Connector 69">
                <a:extLst>
                  <a:ext uri="{FF2B5EF4-FFF2-40B4-BE49-F238E27FC236}">
                    <a16:creationId xmlns:a16="http://schemas.microsoft.com/office/drawing/2014/main" id="{1C8448EC-8065-6843-83B6-D1C76E4E039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0B90CFA-031D-AB45-947D-24EAA6D9772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D8C1D7BB-AA88-C442-BDB1-3CC48FEB94AB}"/>
                </a:ext>
              </a:extLst>
            </p:cNvPr>
            <p:cNvGrpSpPr/>
            <p:nvPr userDrawn="1"/>
          </p:nvGrpSpPr>
          <p:grpSpPr>
            <a:xfrm>
              <a:off x="6952366" y="-847090"/>
              <a:ext cx="139700" cy="800100"/>
              <a:chOff x="2339446" y="455930"/>
              <a:chExt cx="139700" cy="800100"/>
            </a:xfrm>
          </p:grpSpPr>
          <p:cxnSp>
            <p:nvCxnSpPr>
              <p:cNvPr id="68" name="Straight Connector 67">
                <a:extLst>
                  <a:ext uri="{FF2B5EF4-FFF2-40B4-BE49-F238E27FC236}">
                    <a16:creationId xmlns:a16="http://schemas.microsoft.com/office/drawing/2014/main" id="{39481210-4924-1D4B-B977-6A981EA9B50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C78762A-D2BB-054F-820E-CFA26DB05AD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7186A136-BA86-6C44-9EFA-5F4D1855CA66}"/>
                </a:ext>
              </a:extLst>
            </p:cNvPr>
            <p:cNvGrpSpPr/>
            <p:nvPr userDrawn="1"/>
          </p:nvGrpSpPr>
          <p:grpSpPr>
            <a:xfrm>
              <a:off x="7873821" y="-847090"/>
              <a:ext cx="139700" cy="800100"/>
              <a:chOff x="2339446" y="455930"/>
              <a:chExt cx="139700" cy="800100"/>
            </a:xfrm>
          </p:grpSpPr>
          <p:cxnSp>
            <p:nvCxnSpPr>
              <p:cNvPr id="66" name="Straight Connector 65">
                <a:extLst>
                  <a:ext uri="{FF2B5EF4-FFF2-40B4-BE49-F238E27FC236}">
                    <a16:creationId xmlns:a16="http://schemas.microsoft.com/office/drawing/2014/main" id="{DFEA2996-67FA-CA44-8B64-84D01B9B4D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91B864A-8C04-314F-AD41-63E6E56E707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1196453C-2570-124E-B7CA-E50F983555F0}"/>
                </a:ext>
              </a:extLst>
            </p:cNvPr>
            <p:cNvGrpSpPr/>
            <p:nvPr userDrawn="1"/>
          </p:nvGrpSpPr>
          <p:grpSpPr>
            <a:xfrm>
              <a:off x="8795276" y="-847090"/>
              <a:ext cx="139700" cy="800100"/>
              <a:chOff x="2339446" y="455930"/>
              <a:chExt cx="139700" cy="800100"/>
            </a:xfrm>
          </p:grpSpPr>
          <p:cxnSp>
            <p:nvCxnSpPr>
              <p:cNvPr id="64" name="Straight Connector 63">
                <a:extLst>
                  <a:ext uri="{FF2B5EF4-FFF2-40B4-BE49-F238E27FC236}">
                    <a16:creationId xmlns:a16="http://schemas.microsoft.com/office/drawing/2014/main" id="{C4B43085-7E99-1B4A-ADF9-5D9600E68D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1E12491-727A-EA4E-9008-9B1819A3309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14538369-F1A5-5B43-AF7F-CE1BFD4BAC29}"/>
                </a:ext>
              </a:extLst>
            </p:cNvPr>
            <p:cNvGrpSpPr/>
            <p:nvPr userDrawn="1"/>
          </p:nvGrpSpPr>
          <p:grpSpPr>
            <a:xfrm>
              <a:off x="9716731" y="-847090"/>
              <a:ext cx="139700" cy="800100"/>
              <a:chOff x="2339446" y="455930"/>
              <a:chExt cx="139700" cy="800100"/>
            </a:xfrm>
          </p:grpSpPr>
          <p:cxnSp>
            <p:nvCxnSpPr>
              <p:cNvPr id="62" name="Straight Connector 61">
                <a:extLst>
                  <a:ext uri="{FF2B5EF4-FFF2-40B4-BE49-F238E27FC236}">
                    <a16:creationId xmlns:a16="http://schemas.microsoft.com/office/drawing/2014/main" id="{F29C74E2-B456-F649-8742-388C87F2BAA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74C24767-D60C-2B42-9A58-91418C8AFC5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4389E987-0A12-6941-A23B-A355D8470737}"/>
                </a:ext>
              </a:extLst>
            </p:cNvPr>
            <p:cNvGrpSpPr/>
            <p:nvPr userDrawn="1"/>
          </p:nvGrpSpPr>
          <p:grpSpPr>
            <a:xfrm>
              <a:off x="10638186" y="-847090"/>
              <a:ext cx="139700" cy="800100"/>
              <a:chOff x="2339446" y="455930"/>
              <a:chExt cx="139700" cy="800100"/>
            </a:xfrm>
          </p:grpSpPr>
          <p:cxnSp>
            <p:nvCxnSpPr>
              <p:cNvPr id="60" name="Straight Connector 59">
                <a:extLst>
                  <a:ext uri="{FF2B5EF4-FFF2-40B4-BE49-F238E27FC236}">
                    <a16:creationId xmlns:a16="http://schemas.microsoft.com/office/drawing/2014/main" id="{45FE7181-30CC-D64F-B1EF-EB070BAFF35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F8195F8-42EC-C647-9BC3-ABAAA7DF422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73A61A52-EA31-E741-BB5A-7338D01FF867}"/>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73B71C0C-EF66-2F41-AFF2-B7C605CF3220}"/>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568AB13E-A6C9-764A-A049-AFF5059C3AFC}"/>
              </a:ext>
            </a:extLst>
          </p:cNvPr>
          <p:cNvGrpSpPr/>
          <p:nvPr userDrawn="1"/>
        </p:nvGrpSpPr>
        <p:grpSpPr>
          <a:xfrm>
            <a:off x="-470034" y="647702"/>
            <a:ext cx="409074" cy="5524498"/>
            <a:chOff x="-718551" y="647702"/>
            <a:chExt cx="645590" cy="5524498"/>
          </a:xfrm>
        </p:grpSpPr>
        <p:grpSp>
          <p:nvGrpSpPr>
            <p:cNvPr id="83" name="Group 82">
              <a:extLst>
                <a:ext uri="{FF2B5EF4-FFF2-40B4-BE49-F238E27FC236}">
                  <a16:creationId xmlns:a16="http://schemas.microsoft.com/office/drawing/2014/main" id="{15333C18-20DE-A64F-96DD-76A4C68AB0EA}"/>
                </a:ext>
              </a:extLst>
            </p:cNvPr>
            <p:cNvGrpSpPr/>
            <p:nvPr userDrawn="1"/>
          </p:nvGrpSpPr>
          <p:grpSpPr>
            <a:xfrm rot="16200000">
              <a:off x="-421361" y="5495957"/>
              <a:ext cx="70690" cy="626110"/>
              <a:chOff x="1416580" y="455930"/>
              <a:chExt cx="139700" cy="800100"/>
            </a:xfrm>
          </p:grpSpPr>
          <p:cxnSp>
            <p:nvCxnSpPr>
              <p:cNvPr id="116" name="Straight Connector 115">
                <a:extLst>
                  <a:ext uri="{FF2B5EF4-FFF2-40B4-BE49-F238E27FC236}">
                    <a16:creationId xmlns:a16="http://schemas.microsoft.com/office/drawing/2014/main" id="{E7C16822-D076-FC42-B4F7-B9BCE17B72B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D5F47EF4-07F5-8049-BC7E-641CC5FFC262}"/>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34C149B7-4D86-444C-B63A-4C6A85667C42}"/>
                </a:ext>
              </a:extLst>
            </p:cNvPr>
            <p:cNvGrpSpPr/>
            <p:nvPr userDrawn="1"/>
          </p:nvGrpSpPr>
          <p:grpSpPr>
            <a:xfrm rot="16200000">
              <a:off x="-440841" y="5020380"/>
              <a:ext cx="70690" cy="626110"/>
              <a:chOff x="2339446" y="455930"/>
              <a:chExt cx="139700" cy="800100"/>
            </a:xfrm>
          </p:grpSpPr>
          <p:cxnSp>
            <p:nvCxnSpPr>
              <p:cNvPr id="114" name="Straight Connector 113">
                <a:extLst>
                  <a:ext uri="{FF2B5EF4-FFF2-40B4-BE49-F238E27FC236}">
                    <a16:creationId xmlns:a16="http://schemas.microsoft.com/office/drawing/2014/main" id="{67A2D88C-9DC9-E74D-A072-0D8E867ADCE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03C0BB46-083A-2E4C-A436-CC8747FC25B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29CCA237-84F2-AF47-A54E-3245D90A72C9}"/>
                </a:ext>
              </a:extLst>
            </p:cNvPr>
            <p:cNvGrpSpPr/>
            <p:nvPr userDrawn="1"/>
          </p:nvGrpSpPr>
          <p:grpSpPr>
            <a:xfrm rot="16200000">
              <a:off x="-440841" y="4544801"/>
              <a:ext cx="70690" cy="626110"/>
              <a:chOff x="2339446" y="455930"/>
              <a:chExt cx="139700" cy="800100"/>
            </a:xfrm>
          </p:grpSpPr>
          <p:cxnSp>
            <p:nvCxnSpPr>
              <p:cNvPr id="112" name="Straight Connector 111">
                <a:extLst>
                  <a:ext uri="{FF2B5EF4-FFF2-40B4-BE49-F238E27FC236}">
                    <a16:creationId xmlns:a16="http://schemas.microsoft.com/office/drawing/2014/main" id="{688A117E-CE7B-BC48-BEAD-70CCEED0155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64B172D-E85A-0E44-BE33-00E3B27E16A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6168BC64-103A-F441-87C7-A892A464779D}"/>
                </a:ext>
              </a:extLst>
            </p:cNvPr>
            <p:cNvGrpSpPr/>
            <p:nvPr userDrawn="1"/>
          </p:nvGrpSpPr>
          <p:grpSpPr>
            <a:xfrm rot="16200000">
              <a:off x="-440841" y="4069222"/>
              <a:ext cx="70690" cy="626110"/>
              <a:chOff x="2339446" y="455930"/>
              <a:chExt cx="139700" cy="800100"/>
            </a:xfrm>
          </p:grpSpPr>
          <p:cxnSp>
            <p:nvCxnSpPr>
              <p:cNvPr id="110" name="Straight Connector 109">
                <a:extLst>
                  <a:ext uri="{FF2B5EF4-FFF2-40B4-BE49-F238E27FC236}">
                    <a16:creationId xmlns:a16="http://schemas.microsoft.com/office/drawing/2014/main" id="{05242A4B-4AE7-544A-B378-7CCCF058BD0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02D9DED3-576D-0A46-9266-C0DAEFDB0D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243D3B86-DAC7-2E40-8F68-5916EF758192}"/>
                </a:ext>
              </a:extLst>
            </p:cNvPr>
            <p:cNvGrpSpPr/>
            <p:nvPr userDrawn="1"/>
          </p:nvGrpSpPr>
          <p:grpSpPr>
            <a:xfrm rot="16200000">
              <a:off x="-440841" y="3593643"/>
              <a:ext cx="70690" cy="626110"/>
              <a:chOff x="2339446" y="455930"/>
              <a:chExt cx="139700" cy="800100"/>
            </a:xfrm>
          </p:grpSpPr>
          <p:cxnSp>
            <p:nvCxnSpPr>
              <p:cNvPr id="108" name="Straight Connector 107">
                <a:extLst>
                  <a:ext uri="{FF2B5EF4-FFF2-40B4-BE49-F238E27FC236}">
                    <a16:creationId xmlns:a16="http://schemas.microsoft.com/office/drawing/2014/main" id="{93C1C3DB-AAE4-5942-946E-BE88936E9C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1024B4C-4790-1146-A3CC-9504B978FF4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9A7E7DC6-640B-E74A-BEFF-AF02ECD44B98}"/>
                </a:ext>
              </a:extLst>
            </p:cNvPr>
            <p:cNvGrpSpPr/>
            <p:nvPr userDrawn="1"/>
          </p:nvGrpSpPr>
          <p:grpSpPr>
            <a:xfrm rot="16200000">
              <a:off x="-440841" y="3118064"/>
              <a:ext cx="70690" cy="626110"/>
              <a:chOff x="2339446" y="455930"/>
              <a:chExt cx="139700" cy="800100"/>
            </a:xfrm>
          </p:grpSpPr>
          <p:cxnSp>
            <p:nvCxnSpPr>
              <p:cNvPr id="106" name="Straight Connector 105">
                <a:extLst>
                  <a:ext uri="{FF2B5EF4-FFF2-40B4-BE49-F238E27FC236}">
                    <a16:creationId xmlns:a16="http://schemas.microsoft.com/office/drawing/2014/main" id="{3626BCD4-FDA2-A14C-9CAF-92417D9972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1E6DD04-10A3-6D42-A73F-FEBD4D1C6B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79287600-2057-9A4F-A4AE-2DCE4FBCFA2D}"/>
                </a:ext>
              </a:extLst>
            </p:cNvPr>
            <p:cNvGrpSpPr/>
            <p:nvPr userDrawn="1"/>
          </p:nvGrpSpPr>
          <p:grpSpPr>
            <a:xfrm rot="16200000">
              <a:off x="-440841" y="2642485"/>
              <a:ext cx="70690" cy="626110"/>
              <a:chOff x="2339446" y="455930"/>
              <a:chExt cx="139700" cy="800100"/>
            </a:xfrm>
          </p:grpSpPr>
          <p:cxnSp>
            <p:nvCxnSpPr>
              <p:cNvPr id="104" name="Straight Connector 103">
                <a:extLst>
                  <a:ext uri="{FF2B5EF4-FFF2-40B4-BE49-F238E27FC236}">
                    <a16:creationId xmlns:a16="http://schemas.microsoft.com/office/drawing/2014/main" id="{8FA4390B-F0A3-9143-BD11-A23A94F9A8F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61EEDEB6-FD13-114D-B737-57B17A86CDF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206F3109-ED28-3D41-858E-9712F0FDBB4C}"/>
                </a:ext>
              </a:extLst>
            </p:cNvPr>
            <p:cNvGrpSpPr/>
            <p:nvPr userDrawn="1"/>
          </p:nvGrpSpPr>
          <p:grpSpPr>
            <a:xfrm rot="16200000">
              <a:off x="-440841" y="2166906"/>
              <a:ext cx="70690" cy="626110"/>
              <a:chOff x="2339446" y="455930"/>
              <a:chExt cx="139700" cy="800100"/>
            </a:xfrm>
          </p:grpSpPr>
          <p:cxnSp>
            <p:nvCxnSpPr>
              <p:cNvPr id="102" name="Straight Connector 101">
                <a:extLst>
                  <a:ext uri="{FF2B5EF4-FFF2-40B4-BE49-F238E27FC236}">
                    <a16:creationId xmlns:a16="http://schemas.microsoft.com/office/drawing/2014/main" id="{A6C91642-9A34-D043-BCE7-FFD80914F16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D6931022-89D0-384A-A799-14C4A14CBCE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2E11DF3B-A067-B54D-970E-6353809D770E}"/>
                </a:ext>
              </a:extLst>
            </p:cNvPr>
            <p:cNvGrpSpPr/>
            <p:nvPr userDrawn="1"/>
          </p:nvGrpSpPr>
          <p:grpSpPr>
            <a:xfrm rot="16200000">
              <a:off x="-440841" y="1691327"/>
              <a:ext cx="70690" cy="626110"/>
              <a:chOff x="2339446" y="455930"/>
              <a:chExt cx="139700" cy="800100"/>
            </a:xfrm>
          </p:grpSpPr>
          <p:cxnSp>
            <p:nvCxnSpPr>
              <p:cNvPr id="100" name="Straight Connector 99">
                <a:extLst>
                  <a:ext uri="{FF2B5EF4-FFF2-40B4-BE49-F238E27FC236}">
                    <a16:creationId xmlns:a16="http://schemas.microsoft.com/office/drawing/2014/main" id="{B6F52382-46AA-F24D-8860-D3CFA7940E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265CE92-A953-2845-869A-3560B304500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A551B863-1C7C-0647-9920-8183B52AC819}"/>
                </a:ext>
              </a:extLst>
            </p:cNvPr>
            <p:cNvGrpSpPr/>
            <p:nvPr userDrawn="1"/>
          </p:nvGrpSpPr>
          <p:grpSpPr>
            <a:xfrm rot="16200000">
              <a:off x="-440841" y="1215748"/>
              <a:ext cx="70690" cy="626110"/>
              <a:chOff x="2339446" y="455930"/>
              <a:chExt cx="139700" cy="800100"/>
            </a:xfrm>
          </p:grpSpPr>
          <p:cxnSp>
            <p:nvCxnSpPr>
              <p:cNvPr id="98" name="Straight Connector 97">
                <a:extLst>
                  <a:ext uri="{FF2B5EF4-FFF2-40B4-BE49-F238E27FC236}">
                    <a16:creationId xmlns:a16="http://schemas.microsoft.com/office/drawing/2014/main" id="{1C3BBB89-19F7-8B4D-8D8C-8FD32BBFCA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32F4218-B15E-4941-AAFB-F81628F9338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0FA0BF86-ACDA-8043-A3F3-C9940A4679C1}"/>
                </a:ext>
              </a:extLst>
            </p:cNvPr>
            <p:cNvGrpSpPr/>
            <p:nvPr userDrawn="1"/>
          </p:nvGrpSpPr>
          <p:grpSpPr>
            <a:xfrm rot="16200000">
              <a:off x="-440840" y="740169"/>
              <a:ext cx="70690" cy="626110"/>
              <a:chOff x="2339446" y="455930"/>
              <a:chExt cx="139700" cy="800100"/>
            </a:xfrm>
          </p:grpSpPr>
          <p:cxnSp>
            <p:nvCxnSpPr>
              <p:cNvPr id="96" name="Straight Connector 95">
                <a:extLst>
                  <a:ext uri="{FF2B5EF4-FFF2-40B4-BE49-F238E27FC236}">
                    <a16:creationId xmlns:a16="http://schemas.microsoft.com/office/drawing/2014/main" id="{41C3FA58-6E4D-204B-B2F4-BB560BC7822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DDB97E62-E5C3-524B-87B2-5EB0779FF53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4" name="Straight Connector 93">
              <a:extLst>
                <a:ext uri="{FF2B5EF4-FFF2-40B4-BE49-F238E27FC236}">
                  <a16:creationId xmlns:a16="http://schemas.microsoft.com/office/drawing/2014/main" id="{4740E6D6-FCA4-2B43-A45B-E90D3B66CEBA}"/>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E4B7E43C-AB17-2C4B-9C37-7898B79B2433}"/>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9D587257-515A-D344-BC95-AD9B47F19590}"/>
              </a:ext>
            </a:extLst>
          </p:cNvPr>
          <p:cNvGrpSpPr/>
          <p:nvPr userDrawn="1"/>
        </p:nvGrpSpPr>
        <p:grpSpPr>
          <a:xfrm>
            <a:off x="12303182" y="647702"/>
            <a:ext cx="402165" cy="5524498"/>
            <a:chOff x="-718551" y="647702"/>
            <a:chExt cx="645590" cy="5524498"/>
          </a:xfrm>
        </p:grpSpPr>
        <p:grpSp>
          <p:nvGrpSpPr>
            <p:cNvPr id="119" name="Group 118">
              <a:extLst>
                <a:ext uri="{FF2B5EF4-FFF2-40B4-BE49-F238E27FC236}">
                  <a16:creationId xmlns:a16="http://schemas.microsoft.com/office/drawing/2014/main" id="{8A3A7BCF-5710-5649-8A31-7282458A647C}"/>
                </a:ext>
              </a:extLst>
            </p:cNvPr>
            <p:cNvGrpSpPr/>
            <p:nvPr userDrawn="1"/>
          </p:nvGrpSpPr>
          <p:grpSpPr>
            <a:xfrm rot="16200000">
              <a:off x="-421361" y="5495957"/>
              <a:ext cx="70690" cy="626110"/>
              <a:chOff x="1416580" y="455930"/>
              <a:chExt cx="139700" cy="800100"/>
            </a:xfrm>
          </p:grpSpPr>
          <p:cxnSp>
            <p:nvCxnSpPr>
              <p:cNvPr id="152" name="Straight Connector 151">
                <a:extLst>
                  <a:ext uri="{FF2B5EF4-FFF2-40B4-BE49-F238E27FC236}">
                    <a16:creationId xmlns:a16="http://schemas.microsoft.com/office/drawing/2014/main" id="{9B231F7D-8CA1-604D-A4DE-54B101C4E724}"/>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A8EE31DA-C897-9444-9405-C902F5D5CA5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E05BBD29-0207-5943-9320-6DB6008DD414}"/>
                </a:ext>
              </a:extLst>
            </p:cNvPr>
            <p:cNvGrpSpPr/>
            <p:nvPr userDrawn="1"/>
          </p:nvGrpSpPr>
          <p:grpSpPr>
            <a:xfrm rot="16200000">
              <a:off x="-440841" y="5020380"/>
              <a:ext cx="70690" cy="626110"/>
              <a:chOff x="2339446" y="455930"/>
              <a:chExt cx="139700" cy="800100"/>
            </a:xfrm>
          </p:grpSpPr>
          <p:cxnSp>
            <p:nvCxnSpPr>
              <p:cNvPr id="150" name="Straight Connector 149">
                <a:extLst>
                  <a:ext uri="{FF2B5EF4-FFF2-40B4-BE49-F238E27FC236}">
                    <a16:creationId xmlns:a16="http://schemas.microsoft.com/office/drawing/2014/main" id="{F8EBFADA-EAE2-6E4E-9679-167D1223313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83DC9419-AD2A-1243-AB38-9CBF55D621E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551C748E-038E-BB42-8846-4EAC296A21CF}"/>
                </a:ext>
              </a:extLst>
            </p:cNvPr>
            <p:cNvGrpSpPr/>
            <p:nvPr userDrawn="1"/>
          </p:nvGrpSpPr>
          <p:grpSpPr>
            <a:xfrm rot="16200000">
              <a:off x="-440841" y="4544801"/>
              <a:ext cx="70690" cy="626110"/>
              <a:chOff x="2339446" y="455930"/>
              <a:chExt cx="139700" cy="800100"/>
            </a:xfrm>
          </p:grpSpPr>
          <p:cxnSp>
            <p:nvCxnSpPr>
              <p:cNvPr id="148" name="Straight Connector 147">
                <a:extLst>
                  <a:ext uri="{FF2B5EF4-FFF2-40B4-BE49-F238E27FC236}">
                    <a16:creationId xmlns:a16="http://schemas.microsoft.com/office/drawing/2014/main" id="{471F418C-053D-F44C-8F8A-5E1E813F892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F4BF2E6E-3EF8-0E47-A9A9-55088901BA8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CBFC6F31-567A-9D4C-A3A0-2719C5F2C335}"/>
                </a:ext>
              </a:extLst>
            </p:cNvPr>
            <p:cNvGrpSpPr/>
            <p:nvPr userDrawn="1"/>
          </p:nvGrpSpPr>
          <p:grpSpPr>
            <a:xfrm rot="16200000">
              <a:off x="-440841" y="4069222"/>
              <a:ext cx="70690" cy="626110"/>
              <a:chOff x="2339446" y="455930"/>
              <a:chExt cx="139700" cy="800100"/>
            </a:xfrm>
          </p:grpSpPr>
          <p:cxnSp>
            <p:nvCxnSpPr>
              <p:cNvPr id="146" name="Straight Connector 145">
                <a:extLst>
                  <a:ext uri="{FF2B5EF4-FFF2-40B4-BE49-F238E27FC236}">
                    <a16:creationId xmlns:a16="http://schemas.microsoft.com/office/drawing/2014/main" id="{7C9C95BE-E930-B34B-AA12-29F338F34A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8073A6D8-341F-F341-BFD2-46D05D6E0D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77FE5230-E4C7-D940-ADCB-C3DC738B16E3}"/>
                </a:ext>
              </a:extLst>
            </p:cNvPr>
            <p:cNvGrpSpPr/>
            <p:nvPr userDrawn="1"/>
          </p:nvGrpSpPr>
          <p:grpSpPr>
            <a:xfrm rot="16200000">
              <a:off x="-440841" y="3593643"/>
              <a:ext cx="70690" cy="626110"/>
              <a:chOff x="2339446" y="455930"/>
              <a:chExt cx="139700" cy="800100"/>
            </a:xfrm>
          </p:grpSpPr>
          <p:cxnSp>
            <p:nvCxnSpPr>
              <p:cNvPr id="144" name="Straight Connector 143">
                <a:extLst>
                  <a:ext uri="{FF2B5EF4-FFF2-40B4-BE49-F238E27FC236}">
                    <a16:creationId xmlns:a16="http://schemas.microsoft.com/office/drawing/2014/main" id="{FC52494A-15CB-9E46-A676-AEE80472588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C06C9C81-C85E-B943-B69A-AC531030B84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D869A9AF-4F89-8C47-9023-FA0B9C2B84B2}"/>
                </a:ext>
              </a:extLst>
            </p:cNvPr>
            <p:cNvGrpSpPr/>
            <p:nvPr userDrawn="1"/>
          </p:nvGrpSpPr>
          <p:grpSpPr>
            <a:xfrm rot="16200000">
              <a:off x="-440841" y="3118064"/>
              <a:ext cx="70690" cy="626110"/>
              <a:chOff x="2339446" y="455930"/>
              <a:chExt cx="139700" cy="800100"/>
            </a:xfrm>
          </p:grpSpPr>
          <p:cxnSp>
            <p:nvCxnSpPr>
              <p:cNvPr id="142" name="Straight Connector 141">
                <a:extLst>
                  <a:ext uri="{FF2B5EF4-FFF2-40B4-BE49-F238E27FC236}">
                    <a16:creationId xmlns:a16="http://schemas.microsoft.com/office/drawing/2014/main" id="{4FC2F4A3-F5C1-094B-AE1C-0F472118A75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E84DD22B-A588-3B49-8712-1C0222FC669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66636506-ECB6-C645-9395-8D7E7D218516}"/>
                </a:ext>
              </a:extLst>
            </p:cNvPr>
            <p:cNvGrpSpPr/>
            <p:nvPr userDrawn="1"/>
          </p:nvGrpSpPr>
          <p:grpSpPr>
            <a:xfrm rot="16200000">
              <a:off x="-440841" y="2642485"/>
              <a:ext cx="70690" cy="626110"/>
              <a:chOff x="2339446" y="455930"/>
              <a:chExt cx="139700" cy="800100"/>
            </a:xfrm>
          </p:grpSpPr>
          <p:cxnSp>
            <p:nvCxnSpPr>
              <p:cNvPr id="140" name="Straight Connector 139">
                <a:extLst>
                  <a:ext uri="{FF2B5EF4-FFF2-40B4-BE49-F238E27FC236}">
                    <a16:creationId xmlns:a16="http://schemas.microsoft.com/office/drawing/2014/main" id="{6BD11B6D-94C8-7E47-AEB6-7953D5E0C2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424A9B9-870D-E742-A4DF-EBB6164B0B5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83E72D44-170F-9C4F-9B2E-8606501CE371}"/>
                </a:ext>
              </a:extLst>
            </p:cNvPr>
            <p:cNvGrpSpPr/>
            <p:nvPr userDrawn="1"/>
          </p:nvGrpSpPr>
          <p:grpSpPr>
            <a:xfrm rot="16200000">
              <a:off x="-440841" y="2166906"/>
              <a:ext cx="70690" cy="626110"/>
              <a:chOff x="2339446" y="455930"/>
              <a:chExt cx="139700" cy="800100"/>
            </a:xfrm>
          </p:grpSpPr>
          <p:cxnSp>
            <p:nvCxnSpPr>
              <p:cNvPr id="138" name="Straight Connector 137">
                <a:extLst>
                  <a:ext uri="{FF2B5EF4-FFF2-40B4-BE49-F238E27FC236}">
                    <a16:creationId xmlns:a16="http://schemas.microsoft.com/office/drawing/2014/main" id="{65855EAD-D500-A544-94E0-06DAC550C4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F298982D-7E86-CA42-9B85-08813BCDF6A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CCB4A20B-CCA4-5744-85E4-B4A6086629E9}"/>
                </a:ext>
              </a:extLst>
            </p:cNvPr>
            <p:cNvGrpSpPr/>
            <p:nvPr userDrawn="1"/>
          </p:nvGrpSpPr>
          <p:grpSpPr>
            <a:xfrm rot="16200000">
              <a:off x="-440841" y="1691327"/>
              <a:ext cx="70690" cy="626110"/>
              <a:chOff x="2339446" y="455930"/>
              <a:chExt cx="139700" cy="800100"/>
            </a:xfrm>
          </p:grpSpPr>
          <p:cxnSp>
            <p:nvCxnSpPr>
              <p:cNvPr id="136" name="Straight Connector 135">
                <a:extLst>
                  <a:ext uri="{FF2B5EF4-FFF2-40B4-BE49-F238E27FC236}">
                    <a16:creationId xmlns:a16="http://schemas.microsoft.com/office/drawing/2014/main" id="{9FDABF5B-AA58-BE47-BA61-0B5008457FC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24E7534E-91BD-B849-8AE6-3D0B2FF4A48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3CD09BC2-9139-DD4D-8116-30EB0F85849D}"/>
                </a:ext>
              </a:extLst>
            </p:cNvPr>
            <p:cNvGrpSpPr/>
            <p:nvPr userDrawn="1"/>
          </p:nvGrpSpPr>
          <p:grpSpPr>
            <a:xfrm rot="16200000">
              <a:off x="-440841" y="1215748"/>
              <a:ext cx="70690" cy="626110"/>
              <a:chOff x="2339446" y="455930"/>
              <a:chExt cx="139700" cy="800100"/>
            </a:xfrm>
          </p:grpSpPr>
          <p:cxnSp>
            <p:nvCxnSpPr>
              <p:cNvPr id="134" name="Straight Connector 133">
                <a:extLst>
                  <a:ext uri="{FF2B5EF4-FFF2-40B4-BE49-F238E27FC236}">
                    <a16:creationId xmlns:a16="http://schemas.microsoft.com/office/drawing/2014/main" id="{788AD9FA-1465-C14E-ABB7-FD713668A38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28053C80-4CBC-654B-8ADA-2AD7D3F1234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65111D3E-7E67-7C43-A573-5607CFCAAF74}"/>
                </a:ext>
              </a:extLst>
            </p:cNvPr>
            <p:cNvGrpSpPr/>
            <p:nvPr userDrawn="1"/>
          </p:nvGrpSpPr>
          <p:grpSpPr>
            <a:xfrm rot="16200000">
              <a:off x="-440840" y="740169"/>
              <a:ext cx="70690" cy="626110"/>
              <a:chOff x="2339446" y="455930"/>
              <a:chExt cx="139700" cy="800100"/>
            </a:xfrm>
          </p:grpSpPr>
          <p:cxnSp>
            <p:nvCxnSpPr>
              <p:cNvPr id="132" name="Straight Connector 131">
                <a:extLst>
                  <a:ext uri="{FF2B5EF4-FFF2-40B4-BE49-F238E27FC236}">
                    <a16:creationId xmlns:a16="http://schemas.microsoft.com/office/drawing/2014/main" id="{E60E2F68-A813-4C40-B77E-408D21C0680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1C003FF-FD73-CB4B-AC63-C2FD6B3750D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0" name="Straight Connector 129">
              <a:extLst>
                <a:ext uri="{FF2B5EF4-FFF2-40B4-BE49-F238E27FC236}">
                  <a16:creationId xmlns:a16="http://schemas.microsoft.com/office/drawing/2014/main" id="{98A24C34-E110-A34E-A558-A1463C1B540F}"/>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DE091765-D48F-DA47-9B0A-5651355C33EB}"/>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55" name="Title Text">
            <a:extLst>
              <a:ext uri="{FF2B5EF4-FFF2-40B4-BE49-F238E27FC236}">
                <a16:creationId xmlns:a16="http://schemas.microsoft.com/office/drawing/2014/main" id="{B0EC6D38-532E-034B-B539-596B9AF66150}"/>
              </a:ext>
            </a:extLst>
          </p:cNvPr>
          <p:cNvSpPr txBox="1">
            <a:spLocks noGrp="1"/>
          </p:cNvSpPr>
          <p:nvPr>
            <p:ph type="title" hasCustomPrompt="1"/>
          </p:nvPr>
        </p:nvSpPr>
        <p:spPr>
          <a:xfrm>
            <a:off x="505402" y="1972099"/>
            <a:ext cx="9237235" cy="2904871"/>
          </a:xfrm>
          <a:prstGeom prst="rect">
            <a:avLst/>
          </a:prstGeom>
        </p:spPr>
        <p:txBody>
          <a:bodyPr wrap="square" anchor="ctr" anchorCtr="0">
            <a:noAutofit/>
          </a:bodyPr>
          <a:lstStyle>
            <a:lvl1pPr algn="l" defTabSz="457039" rtl="0" eaLnBrk="1" latinLnBrk="0" hangingPunct="1">
              <a:lnSpc>
                <a:spcPct val="90000"/>
              </a:lnSpc>
              <a:spcBef>
                <a:spcPct val="0"/>
              </a:spcBef>
              <a:buNone/>
              <a:defRPr lang="en-US" sz="6000" b="1" i="0" kern="1200" cap="none" spc="0" baseline="0" dirty="0">
                <a:solidFill>
                  <a:schemeClr val="bg1"/>
                </a:solidFill>
                <a:latin typeface="AvenirNext forINTUIT" panose="020B0503020202020204" pitchFamily="34" charset="77"/>
                <a:ea typeface="+mj-ea"/>
                <a:cs typeface="+mj-cs"/>
              </a:defRPr>
            </a:lvl1pPr>
          </a:lstStyle>
          <a:p>
            <a:r>
              <a:rPr lang="en-US" dirty="0"/>
              <a:t>Click to add section title</a:t>
            </a:r>
          </a:p>
        </p:txBody>
      </p:sp>
    </p:spTree>
    <p:extLst>
      <p:ext uri="{BB962C8B-B14F-4D97-AF65-F5344CB8AC3E}">
        <p14:creationId xmlns:p14="http://schemas.microsoft.com/office/powerpoint/2010/main" val="429842839"/>
      </p:ext>
    </p:extLst>
  </p:cSld>
  <p:clrMapOvr>
    <a:masterClrMapping/>
  </p:clrMapOvr>
  <p:transition>
    <p:wipe dir="r"/>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Intuit Blue Type">
    <p:bg>
      <p:bgPr>
        <a:solidFill>
          <a:srgbClr val="FCFDFC"/>
        </a:solidFill>
        <a:effectLst/>
      </p:bgPr>
    </p:bg>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5DB1E022-5F35-1643-A52F-80AFF0253129}"/>
              </a:ext>
            </a:extLst>
          </p:cNvPr>
          <p:cNvSpPr txBox="1">
            <a:spLocks noGrp="1"/>
          </p:cNvSpPr>
          <p:nvPr>
            <p:ph type="title" hasCustomPrompt="1"/>
          </p:nvPr>
        </p:nvSpPr>
        <p:spPr>
          <a:xfrm>
            <a:off x="506253" y="2746962"/>
            <a:ext cx="10977029" cy="1355144"/>
          </a:xfrm>
          <a:prstGeom prst="rect">
            <a:avLst/>
          </a:prstGeom>
        </p:spPr>
        <p:txBody>
          <a:bodyPr wrap="square" anchor="ctr" anchorCtr="0">
            <a:noAutofit/>
          </a:bodyPr>
          <a:lstStyle>
            <a:lvl1pPr algn="l" defTabSz="457039" rtl="0" eaLnBrk="1" latinLnBrk="0" hangingPunct="1">
              <a:lnSpc>
                <a:spcPct val="90000"/>
              </a:lnSpc>
              <a:spcBef>
                <a:spcPct val="0"/>
              </a:spcBef>
              <a:buNone/>
              <a:defRPr lang="en-US" sz="6000" b="1" i="0" kern="1200" cap="none" spc="0" baseline="0" dirty="0">
                <a:solidFill>
                  <a:srgbClr val="0077C5"/>
                </a:solidFill>
                <a:latin typeface="AvenirNext forINTUIT" panose="020B0503020202020204" pitchFamily="34" charset="77"/>
                <a:ea typeface="+mj-ea"/>
                <a:cs typeface="+mj-cs"/>
              </a:defRPr>
            </a:lvl1pPr>
          </a:lstStyle>
          <a:p>
            <a:r>
              <a:rPr lang="en-US" dirty="0"/>
              <a:t>Click to add section title</a:t>
            </a:r>
          </a:p>
        </p:txBody>
      </p:sp>
      <p:grpSp>
        <p:nvGrpSpPr>
          <p:cNvPr id="5" name="Group 4">
            <a:extLst>
              <a:ext uri="{FF2B5EF4-FFF2-40B4-BE49-F238E27FC236}">
                <a16:creationId xmlns:a16="http://schemas.microsoft.com/office/drawing/2014/main" id="{130FF5A6-98D0-9249-AB96-A355F5774C25}"/>
              </a:ext>
            </a:extLst>
          </p:cNvPr>
          <p:cNvGrpSpPr/>
          <p:nvPr userDrawn="1"/>
        </p:nvGrpSpPr>
        <p:grpSpPr>
          <a:xfrm>
            <a:off x="608013" y="-385012"/>
            <a:ext cx="10977033" cy="340561"/>
            <a:chOff x="641881" y="-847090"/>
            <a:chExt cx="10917765" cy="800100"/>
          </a:xfrm>
        </p:grpSpPr>
        <p:grpSp>
          <p:nvGrpSpPr>
            <p:cNvPr id="6" name="Group 5">
              <a:extLst>
                <a:ext uri="{FF2B5EF4-FFF2-40B4-BE49-F238E27FC236}">
                  <a16:creationId xmlns:a16="http://schemas.microsoft.com/office/drawing/2014/main" id="{D639B52C-578D-5546-933E-C38E23B67DA6}"/>
                </a:ext>
              </a:extLst>
            </p:cNvPr>
            <p:cNvGrpSpPr/>
            <p:nvPr userDrawn="1"/>
          </p:nvGrpSpPr>
          <p:grpSpPr>
            <a:xfrm>
              <a:off x="1423636" y="-847090"/>
              <a:ext cx="139700" cy="800100"/>
              <a:chOff x="1416580" y="455930"/>
              <a:chExt cx="139700" cy="800100"/>
            </a:xfrm>
          </p:grpSpPr>
          <p:cxnSp>
            <p:nvCxnSpPr>
              <p:cNvPr id="39" name="Straight Connector 38">
                <a:extLst>
                  <a:ext uri="{FF2B5EF4-FFF2-40B4-BE49-F238E27FC236}">
                    <a16:creationId xmlns:a16="http://schemas.microsoft.com/office/drawing/2014/main" id="{06F34BC0-F6C8-3A42-9961-A0716C249BC5}"/>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6390F79-B21A-444A-88EF-62D301628B53}"/>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36E48E78-25FF-E347-8FEC-8BE8B474C3E0}"/>
                </a:ext>
              </a:extLst>
            </p:cNvPr>
            <p:cNvGrpSpPr/>
            <p:nvPr userDrawn="1"/>
          </p:nvGrpSpPr>
          <p:grpSpPr>
            <a:xfrm>
              <a:off x="2345091" y="-847090"/>
              <a:ext cx="139700" cy="800100"/>
              <a:chOff x="2339446" y="455930"/>
              <a:chExt cx="139700" cy="800100"/>
            </a:xfrm>
          </p:grpSpPr>
          <p:cxnSp>
            <p:nvCxnSpPr>
              <p:cNvPr id="37" name="Straight Connector 36">
                <a:extLst>
                  <a:ext uri="{FF2B5EF4-FFF2-40B4-BE49-F238E27FC236}">
                    <a16:creationId xmlns:a16="http://schemas.microsoft.com/office/drawing/2014/main" id="{9C3FCFC8-26AD-5E4C-A7A4-FDEC549EFA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EC2B1DF-2C34-B44E-B11D-5A244A502AD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5BD75DBC-33EB-1748-B2C8-E155653FA969}"/>
                </a:ext>
              </a:extLst>
            </p:cNvPr>
            <p:cNvGrpSpPr/>
            <p:nvPr userDrawn="1"/>
          </p:nvGrpSpPr>
          <p:grpSpPr>
            <a:xfrm>
              <a:off x="3266546" y="-847090"/>
              <a:ext cx="139700" cy="800100"/>
              <a:chOff x="2339446" y="455930"/>
              <a:chExt cx="139700" cy="800100"/>
            </a:xfrm>
          </p:grpSpPr>
          <p:cxnSp>
            <p:nvCxnSpPr>
              <p:cNvPr id="35" name="Straight Connector 34">
                <a:extLst>
                  <a:ext uri="{FF2B5EF4-FFF2-40B4-BE49-F238E27FC236}">
                    <a16:creationId xmlns:a16="http://schemas.microsoft.com/office/drawing/2014/main" id="{66909688-D32B-0E4F-900D-FD3FA14BF75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E4AB182-1864-084D-9DAC-6BFACD4FB6D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0E4BD4DA-7A15-014C-A023-60C005457C85}"/>
                </a:ext>
              </a:extLst>
            </p:cNvPr>
            <p:cNvGrpSpPr/>
            <p:nvPr userDrawn="1"/>
          </p:nvGrpSpPr>
          <p:grpSpPr>
            <a:xfrm>
              <a:off x="4188001" y="-847090"/>
              <a:ext cx="139700" cy="800100"/>
              <a:chOff x="2339446" y="455930"/>
              <a:chExt cx="139700" cy="800100"/>
            </a:xfrm>
          </p:grpSpPr>
          <p:cxnSp>
            <p:nvCxnSpPr>
              <p:cNvPr id="33" name="Straight Connector 32">
                <a:extLst>
                  <a:ext uri="{FF2B5EF4-FFF2-40B4-BE49-F238E27FC236}">
                    <a16:creationId xmlns:a16="http://schemas.microsoft.com/office/drawing/2014/main" id="{BC0BF690-074F-E749-A648-65A6B4EABAE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C0E59A1-E4C2-7442-B2EE-ADD8435028C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DD1E98FD-6F24-CD44-A62D-D0659F68C163}"/>
                </a:ext>
              </a:extLst>
            </p:cNvPr>
            <p:cNvGrpSpPr/>
            <p:nvPr userDrawn="1"/>
          </p:nvGrpSpPr>
          <p:grpSpPr>
            <a:xfrm>
              <a:off x="5109456" y="-847090"/>
              <a:ext cx="139700" cy="800100"/>
              <a:chOff x="2339446" y="455930"/>
              <a:chExt cx="139700" cy="800100"/>
            </a:xfrm>
          </p:grpSpPr>
          <p:cxnSp>
            <p:nvCxnSpPr>
              <p:cNvPr id="31" name="Straight Connector 30">
                <a:extLst>
                  <a:ext uri="{FF2B5EF4-FFF2-40B4-BE49-F238E27FC236}">
                    <a16:creationId xmlns:a16="http://schemas.microsoft.com/office/drawing/2014/main" id="{BAC723D0-0859-234E-8FEA-0A7C061002D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9EDE25B-00DB-2447-9690-B032CA7D104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EB17BE71-F8DF-2F4C-B774-2E87B36A5C82}"/>
                </a:ext>
              </a:extLst>
            </p:cNvPr>
            <p:cNvGrpSpPr/>
            <p:nvPr userDrawn="1"/>
          </p:nvGrpSpPr>
          <p:grpSpPr>
            <a:xfrm>
              <a:off x="6030911" y="-847090"/>
              <a:ext cx="139700" cy="800100"/>
              <a:chOff x="2339446" y="455930"/>
              <a:chExt cx="139700" cy="800100"/>
            </a:xfrm>
          </p:grpSpPr>
          <p:cxnSp>
            <p:nvCxnSpPr>
              <p:cNvPr id="29" name="Straight Connector 28">
                <a:extLst>
                  <a:ext uri="{FF2B5EF4-FFF2-40B4-BE49-F238E27FC236}">
                    <a16:creationId xmlns:a16="http://schemas.microsoft.com/office/drawing/2014/main" id="{7473DBC3-B242-644C-8BBD-7765912BBC9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0F2B0B3-818F-9A48-9E98-8A0C6BD0926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26BC888-E9E3-A543-A2AC-62F668F0FC13}"/>
                </a:ext>
              </a:extLst>
            </p:cNvPr>
            <p:cNvGrpSpPr/>
            <p:nvPr userDrawn="1"/>
          </p:nvGrpSpPr>
          <p:grpSpPr>
            <a:xfrm>
              <a:off x="6952366" y="-847090"/>
              <a:ext cx="139700" cy="800100"/>
              <a:chOff x="2339446" y="455930"/>
              <a:chExt cx="139700" cy="800100"/>
            </a:xfrm>
          </p:grpSpPr>
          <p:cxnSp>
            <p:nvCxnSpPr>
              <p:cNvPr id="27" name="Straight Connector 26">
                <a:extLst>
                  <a:ext uri="{FF2B5EF4-FFF2-40B4-BE49-F238E27FC236}">
                    <a16:creationId xmlns:a16="http://schemas.microsoft.com/office/drawing/2014/main" id="{333EFDFD-2142-674E-89B6-3153E7CBCCA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95B9B73-291E-4B40-9066-5208DF2336A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ABD5F845-5B37-404C-9091-AC19B1014F23}"/>
                </a:ext>
              </a:extLst>
            </p:cNvPr>
            <p:cNvGrpSpPr/>
            <p:nvPr userDrawn="1"/>
          </p:nvGrpSpPr>
          <p:grpSpPr>
            <a:xfrm>
              <a:off x="7873821" y="-847090"/>
              <a:ext cx="139700" cy="800100"/>
              <a:chOff x="2339446" y="455930"/>
              <a:chExt cx="139700" cy="800100"/>
            </a:xfrm>
          </p:grpSpPr>
          <p:cxnSp>
            <p:nvCxnSpPr>
              <p:cNvPr id="25" name="Straight Connector 24">
                <a:extLst>
                  <a:ext uri="{FF2B5EF4-FFF2-40B4-BE49-F238E27FC236}">
                    <a16:creationId xmlns:a16="http://schemas.microsoft.com/office/drawing/2014/main" id="{3EBA622D-CB28-1748-BDF9-0697A82D1FC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995E895-7FC2-3B4E-ADD1-9E51A751C5E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63464EF-E68C-7F46-BA13-B62894775474}"/>
                </a:ext>
              </a:extLst>
            </p:cNvPr>
            <p:cNvGrpSpPr/>
            <p:nvPr userDrawn="1"/>
          </p:nvGrpSpPr>
          <p:grpSpPr>
            <a:xfrm>
              <a:off x="8795276" y="-847090"/>
              <a:ext cx="139700" cy="800100"/>
              <a:chOff x="2339446" y="455930"/>
              <a:chExt cx="139700" cy="800100"/>
            </a:xfrm>
          </p:grpSpPr>
          <p:cxnSp>
            <p:nvCxnSpPr>
              <p:cNvPr id="23" name="Straight Connector 22">
                <a:extLst>
                  <a:ext uri="{FF2B5EF4-FFF2-40B4-BE49-F238E27FC236}">
                    <a16:creationId xmlns:a16="http://schemas.microsoft.com/office/drawing/2014/main" id="{33C0C905-1EBE-4246-9B99-471FF2DF319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1748C85-6203-0847-8A32-3054A0EB47B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CF99BA6C-76A4-894E-8455-EE4C753314FE}"/>
                </a:ext>
              </a:extLst>
            </p:cNvPr>
            <p:cNvGrpSpPr/>
            <p:nvPr userDrawn="1"/>
          </p:nvGrpSpPr>
          <p:grpSpPr>
            <a:xfrm>
              <a:off x="9716731" y="-847090"/>
              <a:ext cx="139700" cy="800100"/>
              <a:chOff x="2339446" y="455930"/>
              <a:chExt cx="139700" cy="800100"/>
            </a:xfrm>
          </p:grpSpPr>
          <p:cxnSp>
            <p:nvCxnSpPr>
              <p:cNvPr id="21" name="Straight Connector 20">
                <a:extLst>
                  <a:ext uri="{FF2B5EF4-FFF2-40B4-BE49-F238E27FC236}">
                    <a16:creationId xmlns:a16="http://schemas.microsoft.com/office/drawing/2014/main" id="{488C5BAB-BA6F-9F46-8F2F-22649BC45AB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269560B-38CB-5F48-AD4A-B03C1034B3F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A4820294-9090-2A4F-B232-A3F20CA10432}"/>
                </a:ext>
              </a:extLst>
            </p:cNvPr>
            <p:cNvGrpSpPr/>
            <p:nvPr userDrawn="1"/>
          </p:nvGrpSpPr>
          <p:grpSpPr>
            <a:xfrm>
              <a:off x="10638186" y="-847090"/>
              <a:ext cx="139700" cy="800100"/>
              <a:chOff x="2339446" y="455930"/>
              <a:chExt cx="139700" cy="800100"/>
            </a:xfrm>
          </p:grpSpPr>
          <p:cxnSp>
            <p:nvCxnSpPr>
              <p:cNvPr id="19" name="Straight Connector 18">
                <a:extLst>
                  <a:ext uri="{FF2B5EF4-FFF2-40B4-BE49-F238E27FC236}">
                    <a16:creationId xmlns:a16="http://schemas.microsoft.com/office/drawing/2014/main" id="{66052026-1EE6-DF4A-BF45-4D6C910D1D4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126EE9-3CC0-E84B-BC41-3EFC1E84D9B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5A0EB0F4-C42F-5949-AA15-76E2DA952F9F}"/>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5011CB1-1028-0248-A826-38990CB02587}"/>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787F445C-2B86-DF46-8F1B-9F9A0541137F}"/>
              </a:ext>
            </a:extLst>
          </p:cNvPr>
          <p:cNvGrpSpPr/>
          <p:nvPr userDrawn="1"/>
        </p:nvGrpSpPr>
        <p:grpSpPr>
          <a:xfrm>
            <a:off x="608013" y="6946900"/>
            <a:ext cx="10977033" cy="340569"/>
            <a:chOff x="641881" y="-847090"/>
            <a:chExt cx="10917765" cy="800100"/>
          </a:xfrm>
        </p:grpSpPr>
        <p:grpSp>
          <p:nvGrpSpPr>
            <p:cNvPr id="42" name="Group 41">
              <a:extLst>
                <a:ext uri="{FF2B5EF4-FFF2-40B4-BE49-F238E27FC236}">
                  <a16:creationId xmlns:a16="http://schemas.microsoft.com/office/drawing/2014/main" id="{EB1B9F62-67B4-4840-B5D0-97B7E3311095}"/>
                </a:ext>
              </a:extLst>
            </p:cNvPr>
            <p:cNvGrpSpPr/>
            <p:nvPr userDrawn="1"/>
          </p:nvGrpSpPr>
          <p:grpSpPr>
            <a:xfrm>
              <a:off x="1423636" y="-847090"/>
              <a:ext cx="139700" cy="800100"/>
              <a:chOff x="1416580" y="455930"/>
              <a:chExt cx="139700" cy="800100"/>
            </a:xfrm>
          </p:grpSpPr>
          <p:cxnSp>
            <p:nvCxnSpPr>
              <p:cNvPr id="75" name="Straight Connector 74">
                <a:extLst>
                  <a:ext uri="{FF2B5EF4-FFF2-40B4-BE49-F238E27FC236}">
                    <a16:creationId xmlns:a16="http://schemas.microsoft.com/office/drawing/2014/main" id="{4EDC9260-BBD7-0342-89EF-E02C739C936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8243D58-13F3-9F41-98DD-AA4220722D67}"/>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CEB27DE9-A035-704C-837B-85FB12006AF1}"/>
                </a:ext>
              </a:extLst>
            </p:cNvPr>
            <p:cNvGrpSpPr/>
            <p:nvPr userDrawn="1"/>
          </p:nvGrpSpPr>
          <p:grpSpPr>
            <a:xfrm>
              <a:off x="2345091" y="-847090"/>
              <a:ext cx="139700" cy="800100"/>
              <a:chOff x="2339446" y="455930"/>
              <a:chExt cx="139700" cy="800100"/>
            </a:xfrm>
          </p:grpSpPr>
          <p:cxnSp>
            <p:nvCxnSpPr>
              <p:cNvPr id="73" name="Straight Connector 72">
                <a:extLst>
                  <a:ext uri="{FF2B5EF4-FFF2-40B4-BE49-F238E27FC236}">
                    <a16:creationId xmlns:a16="http://schemas.microsoft.com/office/drawing/2014/main" id="{31F48F3D-9446-2A4D-B719-5606DBF9B4F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D5CC32A-0D87-0F4B-82EE-BDB8A1F49A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D15F84E-6468-8C4B-AB37-C40EDED4233F}"/>
                </a:ext>
              </a:extLst>
            </p:cNvPr>
            <p:cNvGrpSpPr/>
            <p:nvPr userDrawn="1"/>
          </p:nvGrpSpPr>
          <p:grpSpPr>
            <a:xfrm>
              <a:off x="3266546" y="-847090"/>
              <a:ext cx="139700" cy="800100"/>
              <a:chOff x="2339446" y="455930"/>
              <a:chExt cx="139700" cy="800100"/>
            </a:xfrm>
          </p:grpSpPr>
          <p:cxnSp>
            <p:nvCxnSpPr>
              <p:cNvPr id="71" name="Straight Connector 70">
                <a:extLst>
                  <a:ext uri="{FF2B5EF4-FFF2-40B4-BE49-F238E27FC236}">
                    <a16:creationId xmlns:a16="http://schemas.microsoft.com/office/drawing/2014/main" id="{E4AA700F-329F-7140-AE2A-46CDBD03EBF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9811A18-FB9D-D741-A2DD-9A0B7EBFBDE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1C944D97-D21C-EC4A-B06D-010BC12C0579}"/>
                </a:ext>
              </a:extLst>
            </p:cNvPr>
            <p:cNvGrpSpPr/>
            <p:nvPr userDrawn="1"/>
          </p:nvGrpSpPr>
          <p:grpSpPr>
            <a:xfrm>
              <a:off x="4188001" y="-847090"/>
              <a:ext cx="139700" cy="800100"/>
              <a:chOff x="2339446" y="455930"/>
              <a:chExt cx="139700" cy="800100"/>
            </a:xfrm>
          </p:grpSpPr>
          <p:cxnSp>
            <p:nvCxnSpPr>
              <p:cNvPr id="69" name="Straight Connector 68">
                <a:extLst>
                  <a:ext uri="{FF2B5EF4-FFF2-40B4-BE49-F238E27FC236}">
                    <a16:creationId xmlns:a16="http://schemas.microsoft.com/office/drawing/2014/main" id="{0F0437A4-C63E-BA47-9BD7-7DE905252D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0A966C2E-0878-5F47-9118-F5D44B6856B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C73CBB14-3857-A140-A505-B3B90ED69F83}"/>
                </a:ext>
              </a:extLst>
            </p:cNvPr>
            <p:cNvGrpSpPr/>
            <p:nvPr userDrawn="1"/>
          </p:nvGrpSpPr>
          <p:grpSpPr>
            <a:xfrm>
              <a:off x="5109456" y="-847090"/>
              <a:ext cx="139700" cy="800100"/>
              <a:chOff x="2339446" y="455930"/>
              <a:chExt cx="139700" cy="800100"/>
            </a:xfrm>
          </p:grpSpPr>
          <p:cxnSp>
            <p:nvCxnSpPr>
              <p:cNvPr id="67" name="Straight Connector 66">
                <a:extLst>
                  <a:ext uri="{FF2B5EF4-FFF2-40B4-BE49-F238E27FC236}">
                    <a16:creationId xmlns:a16="http://schemas.microsoft.com/office/drawing/2014/main" id="{48BAB5F6-89D2-B942-9CDC-802B0CA2EBB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4DE0606-C4A2-C248-B714-ECE9659D159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7700A50F-A70B-284C-998B-F211CCBB2FE2}"/>
                </a:ext>
              </a:extLst>
            </p:cNvPr>
            <p:cNvGrpSpPr/>
            <p:nvPr userDrawn="1"/>
          </p:nvGrpSpPr>
          <p:grpSpPr>
            <a:xfrm>
              <a:off x="6030911" y="-847090"/>
              <a:ext cx="139700" cy="800100"/>
              <a:chOff x="2339446" y="455930"/>
              <a:chExt cx="139700" cy="800100"/>
            </a:xfrm>
          </p:grpSpPr>
          <p:cxnSp>
            <p:nvCxnSpPr>
              <p:cNvPr id="65" name="Straight Connector 64">
                <a:extLst>
                  <a:ext uri="{FF2B5EF4-FFF2-40B4-BE49-F238E27FC236}">
                    <a16:creationId xmlns:a16="http://schemas.microsoft.com/office/drawing/2014/main" id="{01C75BBA-4727-8D4A-A41C-89329E3133E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B1C711B-BAFD-FC4D-85C4-75D6FFDBB62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3E145C61-21D7-2A4A-96FB-661E4B0583D2}"/>
                </a:ext>
              </a:extLst>
            </p:cNvPr>
            <p:cNvGrpSpPr/>
            <p:nvPr userDrawn="1"/>
          </p:nvGrpSpPr>
          <p:grpSpPr>
            <a:xfrm>
              <a:off x="6952366" y="-847090"/>
              <a:ext cx="139700" cy="800100"/>
              <a:chOff x="2339446" y="455930"/>
              <a:chExt cx="139700" cy="800100"/>
            </a:xfrm>
          </p:grpSpPr>
          <p:cxnSp>
            <p:nvCxnSpPr>
              <p:cNvPr id="63" name="Straight Connector 62">
                <a:extLst>
                  <a:ext uri="{FF2B5EF4-FFF2-40B4-BE49-F238E27FC236}">
                    <a16:creationId xmlns:a16="http://schemas.microsoft.com/office/drawing/2014/main" id="{F553FCEE-DD4C-DB45-B513-7AF118887AA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447B3F7-D4EB-4548-BD43-D3FAEA5133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E92A47F7-CEA5-D640-9AA5-FDE20EE84E01}"/>
                </a:ext>
              </a:extLst>
            </p:cNvPr>
            <p:cNvGrpSpPr/>
            <p:nvPr userDrawn="1"/>
          </p:nvGrpSpPr>
          <p:grpSpPr>
            <a:xfrm>
              <a:off x="7873821" y="-847090"/>
              <a:ext cx="139700" cy="800100"/>
              <a:chOff x="2339446" y="455930"/>
              <a:chExt cx="139700" cy="800100"/>
            </a:xfrm>
          </p:grpSpPr>
          <p:cxnSp>
            <p:nvCxnSpPr>
              <p:cNvPr id="61" name="Straight Connector 60">
                <a:extLst>
                  <a:ext uri="{FF2B5EF4-FFF2-40B4-BE49-F238E27FC236}">
                    <a16:creationId xmlns:a16="http://schemas.microsoft.com/office/drawing/2014/main" id="{BCC32816-5C5D-8A4F-ABA2-276863475DC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ABF1F08-DEE9-DC4C-896B-FABD0F26102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095BD69B-3D7D-4441-808F-E94F710CF40C}"/>
                </a:ext>
              </a:extLst>
            </p:cNvPr>
            <p:cNvGrpSpPr/>
            <p:nvPr userDrawn="1"/>
          </p:nvGrpSpPr>
          <p:grpSpPr>
            <a:xfrm>
              <a:off x="8795276" y="-847090"/>
              <a:ext cx="139700" cy="800100"/>
              <a:chOff x="2339446" y="455930"/>
              <a:chExt cx="139700" cy="800100"/>
            </a:xfrm>
          </p:grpSpPr>
          <p:cxnSp>
            <p:nvCxnSpPr>
              <p:cNvPr id="59" name="Straight Connector 58">
                <a:extLst>
                  <a:ext uri="{FF2B5EF4-FFF2-40B4-BE49-F238E27FC236}">
                    <a16:creationId xmlns:a16="http://schemas.microsoft.com/office/drawing/2014/main" id="{F72B82BF-403E-F845-AAAE-3879A10AEC8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C8D010B-AC89-2F4D-B3F1-D2B83472787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F5A3DF23-1311-824A-AAC6-65CC4BA6C116}"/>
                </a:ext>
              </a:extLst>
            </p:cNvPr>
            <p:cNvGrpSpPr/>
            <p:nvPr userDrawn="1"/>
          </p:nvGrpSpPr>
          <p:grpSpPr>
            <a:xfrm>
              <a:off x="9716731" y="-847090"/>
              <a:ext cx="139700" cy="800100"/>
              <a:chOff x="2339446" y="455930"/>
              <a:chExt cx="139700" cy="800100"/>
            </a:xfrm>
          </p:grpSpPr>
          <p:cxnSp>
            <p:nvCxnSpPr>
              <p:cNvPr id="57" name="Straight Connector 56">
                <a:extLst>
                  <a:ext uri="{FF2B5EF4-FFF2-40B4-BE49-F238E27FC236}">
                    <a16:creationId xmlns:a16="http://schemas.microsoft.com/office/drawing/2014/main" id="{B8BF20FE-0116-E44D-8A6F-4F477C82AAF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D26A437-02D5-934C-B190-D57CBD9575C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DF544FAF-2EAB-7046-A0C5-569502507DA9}"/>
                </a:ext>
              </a:extLst>
            </p:cNvPr>
            <p:cNvGrpSpPr/>
            <p:nvPr userDrawn="1"/>
          </p:nvGrpSpPr>
          <p:grpSpPr>
            <a:xfrm>
              <a:off x="10638186" y="-847090"/>
              <a:ext cx="139700" cy="800100"/>
              <a:chOff x="2339446" y="455930"/>
              <a:chExt cx="139700" cy="800100"/>
            </a:xfrm>
          </p:grpSpPr>
          <p:cxnSp>
            <p:nvCxnSpPr>
              <p:cNvPr id="55" name="Straight Connector 54">
                <a:extLst>
                  <a:ext uri="{FF2B5EF4-FFF2-40B4-BE49-F238E27FC236}">
                    <a16:creationId xmlns:a16="http://schemas.microsoft.com/office/drawing/2014/main" id="{5FAFC592-6097-6C41-9F98-4AB48A3F84D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8B584E4-8BE1-934B-B0E5-24B19285063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3" name="Straight Connector 52">
              <a:extLst>
                <a:ext uri="{FF2B5EF4-FFF2-40B4-BE49-F238E27FC236}">
                  <a16:creationId xmlns:a16="http://schemas.microsoft.com/office/drawing/2014/main" id="{1BDFF206-8001-364C-BD2D-48B897ACBB0C}"/>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4618DCF-1D67-7C49-9FBF-C9B215EEA942}"/>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CCB28AB5-F186-BB4D-AD3D-BA4CCB521403}"/>
              </a:ext>
            </a:extLst>
          </p:cNvPr>
          <p:cNvGrpSpPr/>
          <p:nvPr userDrawn="1"/>
        </p:nvGrpSpPr>
        <p:grpSpPr>
          <a:xfrm>
            <a:off x="-470034" y="647702"/>
            <a:ext cx="409074" cy="5524498"/>
            <a:chOff x="-718551" y="647702"/>
            <a:chExt cx="645590" cy="5524498"/>
          </a:xfrm>
        </p:grpSpPr>
        <p:grpSp>
          <p:nvGrpSpPr>
            <p:cNvPr id="78" name="Group 77">
              <a:extLst>
                <a:ext uri="{FF2B5EF4-FFF2-40B4-BE49-F238E27FC236}">
                  <a16:creationId xmlns:a16="http://schemas.microsoft.com/office/drawing/2014/main" id="{F972785D-0EAF-284D-8F5A-BC07175B08DB}"/>
                </a:ext>
              </a:extLst>
            </p:cNvPr>
            <p:cNvGrpSpPr/>
            <p:nvPr userDrawn="1"/>
          </p:nvGrpSpPr>
          <p:grpSpPr>
            <a:xfrm rot="16200000">
              <a:off x="-421361" y="5495957"/>
              <a:ext cx="70690" cy="626110"/>
              <a:chOff x="1416580" y="455930"/>
              <a:chExt cx="139700" cy="800100"/>
            </a:xfrm>
          </p:grpSpPr>
          <p:cxnSp>
            <p:nvCxnSpPr>
              <p:cNvPr id="111" name="Straight Connector 110">
                <a:extLst>
                  <a:ext uri="{FF2B5EF4-FFF2-40B4-BE49-F238E27FC236}">
                    <a16:creationId xmlns:a16="http://schemas.microsoft.com/office/drawing/2014/main" id="{8C9491A5-A973-F340-BF77-676DCA05321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3CDD989-F557-E54E-9AF3-7B1938001BC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134EB9F5-550F-1244-A1D1-53F7C0662BB8}"/>
                </a:ext>
              </a:extLst>
            </p:cNvPr>
            <p:cNvGrpSpPr/>
            <p:nvPr userDrawn="1"/>
          </p:nvGrpSpPr>
          <p:grpSpPr>
            <a:xfrm rot="16200000">
              <a:off x="-440841" y="5020380"/>
              <a:ext cx="70690" cy="626110"/>
              <a:chOff x="2339446" y="455930"/>
              <a:chExt cx="139700" cy="800100"/>
            </a:xfrm>
          </p:grpSpPr>
          <p:cxnSp>
            <p:nvCxnSpPr>
              <p:cNvPr id="109" name="Straight Connector 108">
                <a:extLst>
                  <a:ext uri="{FF2B5EF4-FFF2-40B4-BE49-F238E27FC236}">
                    <a16:creationId xmlns:a16="http://schemas.microsoft.com/office/drawing/2014/main" id="{83BFB375-A2AA-0C48-9DED-275869978AD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47AD6DC9-D37E-3940-8FB3-FA0B0F3442F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1CDF3550-984D-8D40-876D-9223B153BD6D}"/>
                </a:ext>
              </a:extLst>
            </p:cNvPr>
            <p:cNvGrpSpPr/>
            <p:nvPr userDrawn="1"/>
          </p:nvGrpSpPr>
          <p:grpSpPr>
            <a:xfrm rot="16200000">
              <a:off x="-440841" y="4544801"/>
              <a:ext cx="70690" cy="626110"/>
              <a:chOff x="2339446" y="455930"/>
              <a:chExt cx="139700" cy="800100"/>
            </a:xfrm>
          </p:grpSpPr>
          <p:cxnSp>
            <p:nvCxnSpPr>
              <p:cNvPr id="107" name="Straight Connector 106">
                <a:extLst>
                  <a:ext uri="{FF2B5EF4-FFF2-40B4-BE49-F238E27FC236}">
                    <a16:creationId xmlns:a16="http://schemas.microsoft.com/office/drawing/2014/main" id="{C0A675D0-ACD2-514B-9DF6-56EE36670C4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25FDF1F-B8F2-C143-80FA-4F2CFAEFA40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AC4393DF-7239-8B4A-97DD-9E8AC6332684}"/>
                </a:ext>
              </a:extLst>
            </p:cNvPr>
            <p:cNvGrpSpPr/>
            <p:nvPr userDrawn="1"/>
          </p:nvGrpSpPr>
          <p:grpSpPr>
            <a:xfrm rot="16200000">
              <a:off x="-440841" y="4069222"/>
              <a:ext cx="70690" cy="626110"/>
              <a:chOff x="2339446" y="455930"/>
              <a:chExt cx="139700" cy="800100"/>
            </a:xfrm>
          </p:grpSpPr>
          <p:cxnSp>
            <p:nvCxnSpPr>
              <p:cNvPr id="105" name="Straight Connector 104">
                <a:extLst>
                  <a:ext uri="{FF2B5EF4-FFF2-40B4-BE49-F238E27FC236}">
                    <a16:creationId xmlns:a16="http://schemas.microsoft.com/office/drawing/2014/main" id="{4D84EF1F-B22D-C340-989F-73ED2ADCDE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F901B7D-BD25-344E-963B-BCCDE62ECA8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F0ADADF1-C2EC-2C48-8829-58F27DCB2B78}"/>
                </a:ext>
              </a:extLst>
            </p:cNvPr>
            <p:cNvGrpSpPr/>
            <p:nvPr userDrawn="1"/>
          </p:nvGrpSpPr>
          <p:grpSpPr>
            <a:xfrm rot="16200000">
              <a:off x="-440841" y="3593643"/>
              <a:ext cx="70690" cy="626110"/>
              <a:chOff x="2339446" y="455930"/>
              <a:chExt cx="139700" cy="800100"/>
            </a:xfrm>
          </p:grpSpPr>
          <p:cxnSp>
            <p:nvCxnSpPr>
              <p:cNvPr id="103" name="Straight Connector 102">
                <a:extLst>
                  <a:ext uri="{FF2B5EF4-FFF2-40B4-BE49-F238E27FC236}">
                    <a16:creationId xmlns:a16="http://schemas.microsoft.com/office/drawing/2014/main" id="{CA668CE2-5CFE-EE48-913E-94B6F04E715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FFD16565-AF55-D04B-9F9D-241CB3F50F0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63041F4E-C30F-AE44-BB21-1C35AC2D366B}"/>
                </a:ext>
              </a:extLst>
            </p:cNvPr>
            <p:cNvGrpSpPr/>
            <p:nvPr userDrawn="1"/>
          </p:nvGrpSpPr>
          <p:grpSpPr>
            <a:xfrm rot="16200000">
              <a:off x="-440841" y="3118064"/>
              <a:ext cx="70690" cy="626110"/>
              <a:chOff x="2339446" y="455930"/>
              <a:chExt cx="139700" cy="800100"/>
            </a:xfrm>
          </p:grpSpPr>
          <p:cxnSp>
            <p:nvCxnSpPr>
              <p:cNvPr id="101" name="Straight Connector 100">
                <a:extLst>
                  <a:ext uri="{FF2B5EF4-FFF2-40B4-BE49-F238E27FC236}">
                    <a16:creationId xmlns:a16="http://schemas.microsoft.com/office/drawing/2014/main" id="{CBC5EAC9-EA9B-6A4D-B4D7-FC8ADBDA8CF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43B3AC8-5502-084D-B467-437810926D7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6CE6B69A-3A9A-9743-B806-861DBF90A08B}"/>
                </a:ext>
              </a:extLst>
            </p:cNvPr>
            <p:cNvGrpSpPr/>
            <p:nvPr userDrawn="1"/>
          </p:nvGrpSpPr>
          <p:grpSpPr>
            <a:xfrm rot="16200000">
              <a:off x="-440841" y="2642485"/>
              <a:ext cx="70690" cy="626110"/>
              <a:chOff x="2339446" y="455930"/>
              <a:chExt cx="139700" cy="800100"/>
            </a:xfrm>
          </p:grpSpPr>
          <p:cxnSp>
            <p:nvCxnSpPr>
              <p:cNvPr id="99" name="Straight Connector 98">
                <a:extLst>
                  <a:ext uri="{FF2B5EF4-FFF2-40B4-BE49-F238E27FC236}">
                    <a16:creationId xmlns:a16="http://schemas.microsoft.com/office/drawing/2014/main" id="{F521E5FC-DD67-B243-89A2-41C3A50D776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40710A90-E57F-4647-878B-B46C44B03CA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2173B58B-01C4-1345-AC5A-3FF16819D73E}"/>
                </a:ext>
              </a:extLst>
            </p:cNvPr>
            <p:cNvGrpSpPr/>
            <p:nvPr userDrawn="1"/>
          </p:nvGrpSpPr>
          <p:grpSpPr>
            <a:xfrm rot="16200000">
              <a:off x="-440841" y="2166906"/>
              <a:ext cx="70690" cy="626110"/>
              <a:chOff x="2339446" y="455930"/>
              <a:chExt cx="139700" cy="800100"/>
            </a:xfrm>
          </p:grpSpPr>
          <p:cxnSp>
            <p:nvCxnSpPr>
              <p:cNvPr id="97" name="Straight Connector 96">
                <a:extLst>
                  <a:ext uri="{FF2B5EF4-FFF2-40B4-BE49-F238E27FC236}">
                    <a16:creationId xmlns:a16="http://schemas.microsoft.com/office/drawing/2014/main" id="{E49B9534-B45A-8B45-BFED-F254487CB95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0FB913ED-39D5-5F45-8EB0-BCBEA8789FE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FDD614B4-5ECD-814A-A411-BDE5F274E2B0}"/>
                </a:ext>
              </a:extLst>
            </p:cNvPr>
            <p:cNvGrpSpPr/>
            <p:nvPr userDrawn="1"/>
          </p:nvGrpSpPr>
          <p:grpSpPr>
            <a:xfrm rot="16200000">
              <a:off x="-440841" y="1691327"/>
              <a:ext cx="70690" cy="626110"/>
              <a:chOff x="2339446" y="455930"/>
              <a:chExt cx="139700" cy="800100"/>
            </a:xfrm>
          </p:grpSpPr>
          <p:cxnSp>
            <p:nvCxnSpPr>
              <p:cNvPr id="95" name="Straight Connector 94">
                <a:extLst>
                  <a:ext uri="{FF2B5EF4-FFF2-40B4-BE49-F238E27FC236}">
                    <a16:creationId xmlns:a16="http://schemas.microsoft.com/office/drawing/2014/main" id="{6ECD8F2C-43F9-7143-8A71-57E3B21BEF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5C6B53CA-F388-6B43-A90E-F56F48AAF3C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44B3C474-4028-7647-8660-06905CFB1BE5}"/>
                </a:ext>
              </a:extLst>
            </p:cNvPr>
            <p:cNvGrpSpPr/>
            <p:nvPr userDrawn="1"/>
          </p:nvGrpSpPr>
          <p:grpSpPr>
            <a:xfrm rot="16200000">
              <a:off x="-440841" y="1215748"/>
              <a:ext cx="70690" cy="626110"/>
              <a:chOff x="2339446" y="455930"/>
              <a:chExt cx="139700" cy="800100"/>
            </a:xfrm>
          </p:grpSpPr>
          <p:cxnSp>
            <p:nvCxnSpPr>
              <p:cNvPr id="93" name="Straight Connector 92">
                <a:extLst>
                  <a:ext uri="{FF2B5EF4-FFF2-40B4-BE49-F238E27FC236}">
                    <a16:creationId xmlns:a16="http://schemas.microsoft.com/office/drawing/2014/main" id="{399D9564-F144-D643-A602-A9738CB5A83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BCAA1899-54EC-404E-B552-D0D7C92079B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EE33F8C7-D849-5640-8FC0-A1817D5398A5}"/>
                </a:ext>
              </a:extLst>
            </p:cNvPr>
            <p:cNvGrpSpPr/>
            <p:nvPr userDrawn="1"/>
          </p:nvGrpSpPr>
          <p:grpSpPr>
            <a:xfrm rot="16200000">
              <a:off x="-440840" y="740169"/>
              <a:ext cx="70690" cy="626110"/>
              <a:chOff x="2339446" y="455930"/>
              <a:chExt cx="139700" cy="800100"/>
            </a:xfrm>
          </p:grpSpPr>
          <p:cxnSp>
            <p:nvCxnSpPr>
              <p:cNvPr id="91" name="Straight Connector 90">
                <a:extLst>
                  <a:ext uri="{FF2B5EF4-FFF2-40B4-BE49-F238E27FC236}">
                    <a16:creationId xmlns:a16="http://schemas.microsoft.com/office/drawing/2014/main" id="{B1501A2B-457B-854F-A495-05E86BD597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27B6B6-7CE6-8240-874F-B214E357398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9" name="Straight Connector 88">
              <a:extLst>
                <a:ext uri="{FF2B5EF4-FFF2-40B4-BE49-F238E27FC236}">
                  <a16:creationId xmlns:a16="http://schemas.microsoft.com/office/drawing/2014/main" id="{3FB91221-7189-C242-A881-AE8FD9A8F99F}"/>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9959403-0B5B-3447-B058-8CBC57EE1767}"/>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3" name="Group 112">
            <a:extLst>
              <a:ext uri="{FF2B5EF4-FFF2-40B4-BE49-F238E27FC236}">
                <a16:creationId xmlns:a16="http://schemas.microsoft.com/office/drawing/2014/main" id="{C5693026-0D45-054D-803E-D46AB2D48F07}"/>
              </a:ext>
            </a:extLst>
          </p:cNvPr>
          <p:cNvGrpSpPr/>
          <p:nvPr userDrawn="1"/>
        </p:nvGrpSpPr>
        <p:grpSpPr>
          <a:xfrm>
            <a:off x="12303182" y="647702"/>
            <a:ext cx="402165" cy="5524498"/>
            <a:chOff x="-718551" y="647702"/>
            <a:chExt cx="645590" cy="5524498"/>
          </a:xfrm>
        </p:grpSpPr>
        <p:grpSp>
          <p:nvGrpSpPr>
            <p:cNvPr id="114" name="Group 113">
              <a:extLst>
                <a:ext uri="{FF2B5EF4-FFF2-40B4-BE49-F238E27FC236}">
                  <a16:creationId xmlns:a16="http://schemas.microsoft.com/office/drawing/2014/main" id="{143E128A-8779-8C4F-B8E7-F14BC8976E5C}"/>
                </a:ext>
              </a:extLst>
            </p:cNvPr>
            <p:cNvGrpSpPr/>
            <p:nvPr userDrawn="1"/>
          </p:nvGrpSpPr>
          <p:grpSpPr>
            <a:xfrm rot="16200000">
              <a:off x="-421361" y="5495957"/>
              <a:ext cx="70690" cy="626110"/>
              <a:chOff x="1416580" y="455930"/>
              <a:chExt cx="139700" cy="800100"/>
            </a:xfrm>
          </p:grpSpPr>
          <p:cxnSp>
            <p:nvCxnSpPr>
              <p:cNvPr id="147" name="Straight Connector 146">
                <a:extLst>
                  <a:ext uri="{FF2B5EF4-FFF2-40B4-BE49-F238E27FC236}">
                    <a16:creationId xmlns:a16="http://schemas.microsoft.com/office/drawing/2014/main" id="{EBDFD66F-EB75-304C-8766-BD23A9A95B3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10A69EC-5571-E147-A4E7-8607B28A9C9A}"/>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7909503A-4C47-C545-B20B-EBBD1B425A11}"/>
                </a:ext>
              </a:extLst>
            </p:cNvPr>
            <p:cNvGrpSpPr/>
            <p:nvPr userDrawn="1"/>
          </p:nvGrpSpPr>
          <p:grpSpPr>
            <a:xfrm rot="16200000">
              <a:off x="-440841" y="5020380"/>
              <a:ext cx="70690" cy="626110"/>
              <a:chOff x="2339446" y="455930"/>
              <a:chExt cx="139700" cy="800100"/>
            </a:xfrm>
          </p:grpSpPr>
          <p:cxnSp>
            <p:nvCxnSpPr>
              <p:cNvPr id="145" name="Straight Connector 144">
                <a:extLst>
                  <a:ext uri="{FF2B5EF4-FFF2-40B4-BE49-F238E27FC236}">
                    <a16:creationId xmlns:a16="http://schemas.microsoft.com/office/drawing/2014/main" id="{4F6838D9-F1E8-1948-BF37-D8AE2CDF49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266E9B3F-C1A0-0848-A40E-69EF99BC39F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40C650B3-6B87-6E41-BF90-8D99B7BF4562}"/>
                </a:ext>
              </a:extLst>
            </p:cNvPr>
            <p:cNvGrpSpPr/>
            <p:nvPr userDrawn="1"/>
          </p:nvGrpSpPr>
          <p:grpSpPr>
            <a:xfrm rot="16200000">
              <a:off x="-440841" y="4544801"/>
              <a:ext cx="70690" cy="626110"/>
              <a:chOff x="2339446" y="455930"/>
              <a:chExt cx="139700" cy="800100"/>
            </a:xfrm>
          </p:grpSpPr>
          <p:cxnSp>
            <p:nvCxnSpPr>
              <p:cNvPr id="143" name="Straight Connector 142">
                <a:extLst>
                  <a:ext uri="{FF2B5EF4-FFF2-40B4-BE49-F238E27FC236}">
                    <a16:creationId xmlns:a16="http://schemas.microsoft.com/office/drawing/2014/main" id="{40560DAB-A859-2B4E-810A-2D905D505D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B34155E7-D9B7-1F44-948A-BE8F5F97107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46FBF443-52AF-8642-B756-7C3BC0EA590F}"/>
                </a:ext>
              </a:extLst>
            </p:cNvPr>
            <p:cNvGrpSpPr/>
            <p:nvPr userDrawn="1"/>
          </p:nvGrpSpPr>
          <p:grpSpPr>
            <a:xfrm rot="16200000">
              <a:off x="-440841" y="4069222"/>
              <a:ext cx="70690" cy="626110"/>
              <a:chOff x="2339446" y="455930"/>
              <a:chExt cx="139700" cy="800100"/>
            </a:xfrm>
          </p:grpSpPr>
          <p:cxnSp>
            <p:nvCxnSpPr>
              <p:cNvPr id="141" name="Straight Connector 140">
                <a:extLst>
                  <a:ext uri="{FF2B5EF4-FFF2-40B4-BE49-F238E27FC236}">
                    <a16:creationId xmlns:a16="http://schemas.microsoft.com/office/drawing/2014/main" id="{AAD4A509-F228-7A4B-AB51-AB13E347C9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727388A-CADF-124E-BF02-72C8624182B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00DB25CC-B4F9-4B4A-B92F-18FB7636F1DB}"/>
                </a:ext>
              </a:extLst>
            </p:cNvPr>
            <p:cNvGrpSpPr/>
            <p:nvPr userDrawn="1"/>
          </p:nvGrpSpPr>
          <p:grpSpPr>
            <a:xfrm rot="16200000">
              <a:off x="-440841" y="3593643"/>
              <a:ext cx="70690" cy="626110"/>
              <a:chOff x="2339446" y="455930"/>
              <a:chExt cx="139700" cy="800100"/>
            </a:xfrm>
          </p:grpSpPr>
          <p:cxnSp>
            <p:nvCxnSpPr>
              <p:cNvPr id="139" name="Straight Connector 138">
                <a:extLst>
                  <a:ext uri="{FF2B5EF4-FFF2-40B4-BE49-F238E27FC236}">
                    <a16:creationId xmlns:a16="http://schemas.microsoft.com/office/drawing/2014/main" id="{98BE6B90-1193-8741-B4E9-E73BED4D41D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C74D6A8D-6137-3641-A9AB-1C547A69951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C7C6C69D-38D2-2B4E-AC23-0C59D454DFDB}"/>
                </a:ext>
              </a:extLst>
            </p:cNvPr>
            <p:cNvGrpSpPr/>
            <p:nvPr userDrawn="1"/>
          </p:nvGrpSpPr>
          <p:grpSpPr>
            <a:xfrm rot="16200000">
              <a:off x="-440841" y="3118064"/>
              <a:ext cx="70690" cy="626110"/>
              <a:chOff x="2339446" y="455930"/>
              <a:chExt cx="139700" cy="800100"/>
            </a:xfrm>
          </p:grpSpPr>
          <p:cxnSp>
            <p:nvCxnSpPr>
              <p:cNvPr id="137" name="Straight Connector 136">
                <a:extLst>
                  <a:ext uri="{FF2B5EF4-FFF2-40B4-BE49-F238E27FC236}">
                    <a16:creationId xmlns:a16="http://schemas.microsoft.com/office/drawing/2014/main" id="{C80100E3-C7AD-384F-8631-E9459AC44F2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AC0E35CF-D9C1-D54C-A561-AA43507B356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D3463280-6544-E748-B42D-9B4833C073D5}"/>
                </a:ext>
              </a:extLst>
            </p:cNvPr>
            <p:cNvGrpSpPr/>
            <p:nvPr userDrawn="1"/>
          </p:nvGrpSpPr>
          <p:grpSpPr>
            <a:xfrm rot="16200000">
              <a:off x="-440841" y="2642485"/>
              <a:ext cx="70690" cy="626110"/>
              <a:chOff x="2339446" y="455930"/>
              <a:chExt cx="139700" cy="800100"/>
            </a:xfrm>
          </p:grpSpPr>
          <p:cxnSp>
            <p:nvCxnSpPr>
              <p:cNvPr id="135" name="Straight Connector 134">
                <a:extLst>
                  <a:ext uri="{FF2B5EF4-FFF2-40B4-BE49-F238E27FC236}">
                    <a16:creationId xmlns:a16="http://schemas.microsoft.com/office/drawing/2014/main" id="{B021D1B3-FBAC-DB41-BB55-A24381C8666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885546C9-9DD5-8F4D-85AF-930A2A316C4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25F941DD-7DA9-934B-A092-B7657F48D15B}"/>
                </a:ext>
              </a:extLst>
            </p:cNvPr>
            <p:cNvGrpSpPr/>
            <p:nvPr userDrawn="1"/>
          </p:nvGrpSpPr>
          <p:grpSpPr>
            <a:xfrm rot="16200000">
              <a:off x="-440841" y="2166906"/>
              <a:ext cx="70690" cy="626110"/>
              <a:chOff x="2339446" y="455930"/>
              <a:chExt cx="139700" cy="800100"/>
            </a:xfrm>
          </p:grpSpPr>
          <p:cxnSp>
            <p:nvCxnSpPr>
              <p:cNvPr id="133" name="Straight Connector 132">
                <a:extLst>
                  <a:ext uri="{FF2B5EF4-FFF2-40B4-BE49-F238E27FC236}">
                    <a16:creationId xmlns:a16="http://schemas.microsoft.com/office/drawing/2014/main" id="{846AF869-BE7A-6E4F-8530-E3CD960D7B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2A00180C-5563-3E4E-BDD1-94CD96DD00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52AF7FEC-51C2-2A45-A659-490F6383E239}"/>
                </a:ext>
              </a:extLst>
            </p:cNvPr>
            <p:cNvGrpSpPr/>
            <p:nvPr userDrawn="1"/>
          </p:nvGrpSpPr>
          <p:grpSpPr>
            <a:xfrm rot="16200000">
              <a:off x="-440841" y="1691327"/>
              <a:ext cx="70690" cy="626110"/>
              <a:chOff x="2339446" y="455930"/>
              <a:chExt cx="139700" cy="800100"/>
            </a:xfrm>
          </p:grpSpPr>
          <p:cxnSp>
            <p:nvCxnSpPr>
              <p:cNvPr id="131" name="Straight Connector 130">
                <a:extLst>
                  <a:ext uri="{FF2B5EF4-FFF2-40B4-BE49-F238E27FC236}">
                    <a16:creationId xmlns:a16="http://schemas.microsoft.com/office/drawing/2014/main" id="{E620AF1C-D093-C147-8256-37B8A26F31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2AE54A71-1BA1-BD4A-916F-8626D3AB22C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88DB477B-E1F9-BB4E-A612-21ACC4E1E11F}"/>
                </a:ext>
              </a:extLst>
            </p:cNvPr>
            <p:cNvGrpSpPr/>
            <p:nvPr userDrawn="1"/>
          </p:nvGrpSpPr>
          <p:grpSpPr>
            <a:xfrm rot="16200000">
              <a:off x="-440841" y="1215748"/>
              <a:ext cx="70690" cy="626110"/>
              <a:chOff x="2339446" y="455930"/>
              <a:chExt cx="139700" cy="800100"/>
            </a:xfrm>
          </p:grpSpPr>
          <p:cxnSp>
            <p:nvCxnSpPr>
              <p:cNvPr id="129" name="Straight Connector 128">
                <a:extLst>
                  <a:ext uri="{FF2B5EF4-FFF2-40B4-BE49-F238E27FC236}">
                    <a16:creationId xmlns:a16="http://schemas.microsoft.com/office/drawing/2014/main" id="{7B98CCDF-0047-0A49-A7FF-5EC44D58F4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A5A717B1-E6F9-6644-BD7C-674AF32FED9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92F4A2E3-FE7A-2249-85EA-183A9FACB111}"/>
                </a:ext>
              </a:extLst>
            </p:cNvPr>
            <p:cNvGrpSpPr/>
            <p:nvPr userDrawn="1"/>
          </p:nvGrpSpPr>
          <p:grpSpPr>
            <a:xfrm rot="16200000">
              <a:off x="-440840" y="740169"/>
              <a:ext cx="70690" cy="626110"/>
              <a:chOff x="2339446" y="455930"/>
              <a:chExt cx="139700" cy="800100"/>
            </a:xfrm>
          </p:grpSpPr>
          <p:cxnSp>
            <p:nvCxnSpPr>
              <p:cNvPr id="127" name="Straight Connector 126">
                <a:extLst>
                  <a:ext uri="{FF2B5EF4-FFF2-40B4-BE49-F238E27FC236}">
                    <a16:creationId xmlns:a16="http://schemas.microsoft.com/office/drawing/2014/main" id="{1BDC0D7E-917B-CA4B-9548-F8AA02A428E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946529B7-A93B-3241-9C04-404610B308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5" name="Straight Connector 124">
              <a:extLst>
                <a:ext uri="{FF2B5EF4-FFF2-40B4-BE49-F238E27FC236}">
                  <a16:creationId xmlns:a16="http://schemas.microsoft.com/office/drawing/2014/main" id="{8D0B8F02-B9EA-7743-A816-6C7F250697A5}"/>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6F2FE914-882A-B146-B15B-6993FF437C3F}"/>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854945"/>
      </p:ext>
    </p:extLst>
  </p:cSld>
  <p:clrMapOvr>
    <a:masterClrMapping/>
  </p:clrMapOvr>
  <p:transition>
    <p:wipe dir="r"/>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ull Picture Placeholder">
  <p:cSld name="Full Picture Placeholder">
    <p:bg>
      <p:bgPr>
        <a:solidFill>
          <a:srgbClr val="FCFCFC"/>
        </a:solidFill>
        <a:effectLst/>
      </p:bgPr>
    </p:bg>
    <p:spTree>
      <p:nvGrpSpPr>
        <p:cNvPr id="1" name="Shape 200"/>
        <p:cNvGrpSpPr/>
        <p:nvPr/>
      </p:nvGrpSpPr>
      <p:grpSpPr>
        <a:xfrm>
          <a:off x="0" y="0"/>
          <a:ext cx="0" cy="0"/>
          <a:chOff x="0" y="0"/>
          <a:chExt cx="0" cy="0"/>
        </a:xfrm>
      </p:grpSpPr>
      <p:sp>
        <p:nvSpPr>
          <p:cNvPr id="201" name="Google Shape;201;p337"/>
          <p:cNvSpPr>
            <a:spLocks noGrp="1"/>
          </p:cNvSpPr>
          <p:nvPr>
            <p:ph type="pic" idx="2"/>
          </p:nvPr>
        </p:nvSpPr>
        <p:spPr>
          <a:xfrm>
            <a:off x="1" y="0"/>
            <a:ext cx="12188825" cy="6858000"/>
          </a:xfrm>
          <a:prstGeom prst="rect">
            <a:avLst/>
          </a:prstGeom>
          <a:noFill/>
          <a:ln>
            <a:noFill/>
          </a:ln>
        </p:spPr>
        <p:txBody>
          <a:bodyPr spcFirstLastPara="1" wrap="square" lIns="91400" tIns="45700" rIns="91400" bIns="45700" anchor="t" anchorCtr="0">
            <a:noAutofit/>
          </a:bodyPr>
          <a:lstStyle>
            <a:lvl1pPr marR="0" lvl="0" algn="l" rtl="0">
              <a:lnSpc>
                <a:spcPct val="95000"/>
              </a:lnSpc>
              <a:spcBef>
                <a:spcPts val="1796"/>
              </a:spcBef>
              <a:spcAft>
                <a:spcPts val="0"/>
              </a:spcAft>
              <a:buClr>
                <a:srgbClr val="494A4E"/>
              </a:buClr>
              <a:buSzPts val="2400"/>
              <a:buFont typeface="Arial"/>
              <a:buNone/>
              <a:defRPr sz="2399" b="1" i="0" u="none" strike="noStrike" cap="none">
                <a:solidFill>
                  <a:srgbClr val="494A4E"/>
                </a:solidFill>
                <a:latin typeface="Arial"/>
                <a:ea typeface="Arial"/>
                <a:cs typeface="Arial"/>
                <a:sym typeface="Arial"/>
              </a:defRPr>
            </a:lvl1pPr>
            <a:lvl2pPr marR="0" lvl="1" algn="l" rtl="0">
              <a:lnSpc>
                <a:spcPct val="95000"/>
              </a:lnSpc>
              <a:spcBef>
                <a:spcPts val="1200"/>
              </a:spcBef>
              <a:spcAft>
                <a:spcPts val="0"/>
              </a:spcAft>
              <a:buClr>
                <a:srgbClr val="494A4E"/>
              </a:buClr>
              <a:buSzPts val="1980"/>
              <a:buFont typeface="Arial"/>
              <a:buNone/>
              <a:defRPr sz="2199" b="0" i="0" u="none" strike="noStrike" cap="none">
                <a:solidFill>
                  <a:srgbClr val="494A4E"/>
                </a:solidFill>
                <a:latin typeface="Arial"/>
                <a:ea typeface="Arial"/>
                <a:cs typeface="Arial"/>
                <a:sym typeface="Arial"/>
              </a:defRPr>
            </a:lvl2pPr>
            <a:lvl3pPr marR="0" lvl="2" algn="l" rtl="0">
              <a:lnSpc>
                <a:spcPct val="95000"/>
              </a:lnSpc>
              <a:spcBef>
                <a:spcPts val="1200"/>
              </a:spcBef>
              <a:spcAft>
                <a:spcPts val="0"/>
              </a:spcAft>
              <a:buClr>
                <a:srgbClr val="494A4E"/>
              </a:buClr>
              <a:buSzPts val="1800"/>
              <a:buFont typeface="Arial"/>
              <a:buNone/>
              <a:defRPr sz="1999" b="0" i="0" u="none" strike="noStrike" cap="none">
                <a:solidFill>
                  <a:srgbClr val="494A4E"/>
                </a:solidFill>
                <a:latin typeface="Arial"/>
                <a:ea typeface="Arial"/>
                <a:cs typeface="Arial"/>
                <a:sym typeface="Arial"/>
              </a:defRPr>
            </a:lvl3pPr>
            <a:lvl4pPr marR="0" lvl="3" algn="l" rtl="0">
              <a:lnSpc>
                <a:spcPct val="95000"/>
              </a:lnSpc>
              <a:spcBef>
                <a:spcPts val="1200"/>
              </a:spcBef>
              <a:spcAft>
                <a:spcPts val="0"/>
              </a:spcAft>
              <a:buClr>
                <a:srgbClr val="494A4E"/>
              </a:buClr>
              <a:buSzPts val="1800"/>
              <a:buFont typeface="Arial"/>
              <a:buNone/>
              <a:defRPr sz="1799" b="0" i="0" u="none" strike="noStrike" cap="none">
                <a:solidFill>
                  <a:srgbClr val="494A4E"/>
                </a:solidFill>
                <a:latin typeface="Arial"/>
                <a:ea typeface="Arial"/>
                <a:cs typeface="Arial"/>
                <a:sym typeface="Arial"/>
              </a:defRPr>
            </a:lvl4pPr>
            <a:lvl5pPr marR="0" lvl="4" algn="l" rtl="0">
              <a:lnSpc>
                <a:spcPct val="95000"/>
              </a:lnSpc>
              <a:spcBef>
                <a:spcPts val="1200"/>
              </a:spcBef>
              <a:spcAft>
                <a:spcPts val="0"/>
              </a:spcAft>
              <a:buClr>
                <a:schemeClr val="dk1"/>
              </a:buClr>
              <a:buSzPts val="1440"/>
              <a:buFont typeface="Arial"/>
              <a:buNone/>
              <a:defRPr sz="1600" b="0" i="0" u="none" strike="noStrike" cap="none">
                <a:solidFill>
                  <a:srgbClr val="494A4E"/>
                </a:solidFill>
                <a:latin typeface="Arial"/>
                <a:ea typeface="Arial"/>
                <a:cs typeface="Arial"/>
                <a:sym typeface="Arial"/>
              </a:defRPr>
            </a:lvl5pPr>
            <a:lvl6pPr marR="0" lvl="5" algn="l" rtl="0">
              <a:lnSpc>
                <a:spcPct val="95000"/>
              </a:lnSpc>
              <a:spcBef>
                <a:spcPts val="1200"/>
              </a:spcBef>
              <a:spcAft>
                <a:spcPts val="0"/>
              </a:spcAft>
              <a:buClr>
                <a:srgbClr val="494A4E"/>
              </a:buClr>
              <a:buSzPts val="1600"/>
              <a:buFont typeface="Arial"/>
              <a:buChar char="•"/>
              <a:defRPr sz="1600" b="0" i="0" u="none" strike="noStrike" cap="none">
                <a:solidFill>
                  <a:srgbClr val="494A4E"/>
                </a:solidFill>
                <a:latin typeface="Arial"/>
                <a:ea typeface="Arial"/>
                <a:cs typeface="Arial"/>
                <a:sym typeface="Arial"/>
              </a:defRPr>
            </a:lvl6pPr>
            <a:lvl7pPr marR="0" lvl="6" algn="l" rtl="0">
              <a:lnSpc>
                <a:spcPct val="95000"/>
              </a:lnSpc>
              <a:spcBef>
                <a:spcPts val="4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R="0" lvl="7" algn="l" rtl="0">
              <a:lnSpc>
                <a:spcPct val="95000"/>
              </a:lnSpc>
              <a:spcBef>
                <a:spcPts val="4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R="0" lvl="8" algn="l" rtl="0">
              <a:lnSpc>
                <a:spcPct val="95000"/>
              </a:lnSpc>
              <a:spcBef>
                <a:spcPts val="400"/>
              </a:spcBef>
              <a:spcAft>
                <a:spcPts val="4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14819582"/>
      </p:ext>
    </p:extLst>
  </p:cSld>
  <p:clrMapOvr>
    <a:masterClrMapping/>
  </p:clrMapOvr>
  <p:extLst>
    <p:ext uri="{DCECCB84-F9BA-43D5-87BE-67443E8EF086}">
      <p15:sldGuideLst xmlns:p15="http://schemas.microsoft.com/office/powerpoint/2012/main">
        <p15:guide id="1" orient="horz" pos="1147">
          <p15:clr>
            <a:srgbClr val="FBAE40"/>
          </p15:clr>
        </p15:guide>
        <p15:guide id="2" orient="horz" pos="867">
          <p15:clr>
            <a:srgbClr val="FBAE40"/>
          </p15:clr>
        </p15:guide>
        <p15:guide id="3" orient="horz" pos="3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3"/>
        <p:cNvGrpSpPr/>
        <p:nvPr/>
      </p:nvGrpSpPr>
      <p:grpSpPr>
        <a:xfrm>
          <a:off x="0" y="0"/>
          <a:ext cx="0" cy="0"/>
          <a:chOff x="0" y="0"/>
          <a:chExt cx="0" cy="0"/>
        </a:xfrm>
      </p:grpSpPr>
      <p:sp>
        <p:nvSpPr>
          <p:cNvPr id="34" name="Shape 34"/>
          <p:cNvSpPr/>
          <p:nvPr/>
        </p:nvSpPr>
        <p:spPr>
          <a:xfrm>
            <a:off x="1588" y="1589"/>
            <a:ext cx="1587" cy="1587"/>
          </a:xfrm>
          <a:prstGeom prst="rect">
            <a:avLst/>
          </a:prstGeom>
          <a:solidFill>
            <a:srgbClr val="FFFFFF"/>
          </a:solidFill>
          <a:ln>
            <a:noFill/>
          </a:ln>
        </p:spPr>
      </p:sp>
      <p:sp>
        <p:nvSpPr>
          <p:cNvPr id="35" name="Shape 35"/>
          <p:cNvSpPr txBox="1">
            <a:spLocks noGrp="1"/>
          </p:cNvSpPr>
          <p:nvPr>
            <p:ph type="title"/>
          </p:nvPr>
        </p:nvSpPr>
        <p:spPr>
          <a:xfrm>
            <a:off x="1399431" y="257374"/>
            <a:ext cx="10446583" cy="615553"/>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77C5"/>
              </a:buClr>
              <a:buSzPts val="4000"/>
              <a:buFont typeface="Avenir"/>
              <a:buNone/>
              <a:defRPr sz="3999" b="0" i="0" u="none" strike="noStrike" cap="none">
                <a:solidFill>
                  <a:srgbClr val="0077C5"/>
                </a:solidFill>
                <a:latin typeface="Avenir"/>
                <a:ea typeface="Avenir"/>
                <a:cs typeface="Avenir"/>
                <a:sym typeface="Avenir"/>
              </a:defRPr>
            </a:lvl1pPr>
            <a:lvl2pPr lvl="1" indent="0">
              <a:spcBef>
                <a:spcPts val="0"/>
              </a:spcBef>
              <a:spcAft>
                <a:spcPts val="0"/>
              </a:spcAft>
              <a:buSzPts val="1400"/>
              <a:buFont typeface="Arial"/>
              <a:buNone/>
              <a:defRPr sz="1799"/>
            </a:lvl2pPr>
            <a:lvl3pPr lvl="2" indent="0">
              <a:spcBef>
                <a:spcPts val="0"/>
              </a:spcBef>
              <a:spcAft>
                <a:spcPts val="0"/>
              </a:spcAft>
              <a:buSzPts val="1400"/>
              <a:buFont typeface="Arial"/>
              <a:buNone/>
              <a:defRPr sz="1799"/>
            </a:lvl3pPr>
            <a:lvl4pPr lvl="3" indent="0">
              <a:spcBef>
                <a:spcPts val="0"/>
              </a:spcBef>
              <a:spcAft>
                <a:spcPts val="0"/>
              </a:spcAft>
              <a:buSzPts val="1400"/>
              <a:buFont typeface="Arial"/>
              <a:buNone/>
              <a:defRPr sz="1799"/>
            </a:lvl4pPr>
            <a:lvl5pPr lvl="4" indent="0">
              <a:spcBef>
                <a:spcPts val="0"/>
              </a:spcBef>
              <a:spcAft>
                <a:spcPts val="0"/>
              </a:spcAft>
              <a:buSzPts val="1400"/>
              <a:buFont typeface="Arial"/>
              <a:buNone/>
              <a:defRPr sz="1799"/>
            </a:lvl5pPr>
            <a:lvl6pPr lvl="5" indent="0">
              <a:spcBef>
                <a:spcPts val="0"/>
              </a:spcBef>
              <a:spcAft>
                <a:spcPts val="0"/>
              </a:spcAft>
              <a:buSzPts val="1400"/>
              <a:buFont typeface="Arial"/>
              <a:buNone/>
              <a:defRPr sz="1799"/>
            </a:lvl6pPr>
            <a:lvl7pPr lvl="6" indent="0">
              <a:spcBef>
                <a:spcPts val="0"/>
              </a:spcBef>
              <a:spcAft>
                <a:spcPts val="0"/>
              </a:spcAft>
              <a:buSzPts val="1400"/>
              <a:buFont typeface="Arial"/>
              <a:buNone/>
              <a:defRPr sz="1799"/>
            </a:lvl7pPr>
            <a:lvl8pPr lvl="7" indent="0">
              <a:spcBef>
                <a:spcPts val="0"/>
              </a:spcBef>
              <a:spcAft>
                <a:spcPts val="0"/>
              </a:spcAft>
              <a:buSzPts val="1400"/>
              <a:buFont typeface="Arial"/>
              <a:buNone/>
              <a:defRPr sz="1799"/>
            </a:lvl8pPr>
            <a:lvl9pPr lvl="8" indent="0">
              <a:spcBef>
                <a:spcPts val="0"/>
              </a:spcBef>
              <a:spcAft>
                <a:spcPts val="0"/>
              </a:spcAft>
              <a:buSzPts val="1400"/>
              <a:buFont typeface="Arial"/>
              <a:buNone/>
              <a:defRPr sz="1799"/>
            </a:lvl9pPr>
          </a:lstStyle>
          <a:p>
            <a:endParaRPr/>
          </a:p>
        </p:txBody>
      </p:sp>
      <p:sp>
        <p:nvSpPr>
          <p:cNvPr id="36" name="Shape 36"/>
          <p:cNvSpPr txBox="1">
            <a:spLocks noGrp="1"/>
          </p:cNvSpPr>
          <p:nvPr>
            <p:ph type="body" idx="1"/>
          </p:nvPr>
        </p:nvSpPr>
        <p:spPr>
          <a:xfrm>
            <a:off x="837982" y="1825626"/>
            <a:ext cx="10512862" cy="1692771"/>
          </a:xfrm>
          <a:prstGeom prst="rect">
            <a:avLst/>
          </a:prstGeom>
          <a:noFill/>
          <a:ln>
            <a:noFill/>
          </a:ln>
        </p:spPr>
        <p:txBody>
          <a:bodyPr spcFirstLastPara="1" wrap="square" lIns="91425" tIns="91425" rIns="91425" bIns="91425" anchor="t" anchorCtr="0"/>
          <a:lstStyle>
            <a:lvl1pPr marL="457063" marR="0" lvl="0" indent="-342797" algn="l" rtl="0">
              <a:lnSpc>
                <a:spcPct val="100000"/>
              </a:lnSpc>
              <a:spcBef>
                <a:spcPts val="600"/>
              </a:spcBef>
              <a:spcAft>
                <a:spcPts val="0"/>
              </a:spcAft>
              <a:buClr>
                <a:srgbClr val="0070C0"/>
              </a:buClr>
              <a:buSzPts val="1800"/>
              <a:buFont typeface="Arial"/>
              <a:buChar char="•"/>
              <a:defRPr sz="1799" b="0" i="0" u="none" strike="noStrike" cap="none">
                <a:solidFill>
                  <a:schemeClr val="dk1"/>
                </a:solidFill>
                <a:latin typeface="Helvetica Neue"/>
                <a:ea typeface="Helvetica Neue"/>
                <a:cs typeface="Helvetica Neue"/>
                <a:sym typeface="Helvetica Neue"/>
              </a:defRPr>
            </a:lvl1pPr>
            <a:lvl2pPr marL="914126" marR="0" lvl="1" indent="-342797" algn="l" rtl="0">
              <a:lnSpc>
                <a:spcPct val="100000"/>
              </a:lnSpc>
              <a:spcBef>
                <a:spcPts val="600"/>
              </a:spcBef>
              <a:spcAft>
                <a:spcPts val="0"/>
              </a:spcAft>
              <a:buClr>
                <a:srgbClr val="0070C0"/>
              </a:buClr>
              <a:buSzPts val="1800"/>
              <a:buFont typeface="Courier New"/>
              <a:buChar char="o"/>
              <a:defRPr sz="1799" b="0" i="0" u="none" strike="noStrike" cap="none">
                <a:solidFill>
                  <a:schemeClr val="dk1"/>
                </a:solidFill>
                <a:latin typeface="Helvetica Neue"/>
                <a:ea typeface="Helvetica Neue"/>
                <a:cs typeface="Helvetica Neue"/>
                <a:sym typeface="Helvetica Neue"/>
              </a:defRPr>
            </a:lvl2pPr>
            <a:lvl3pPr marL="1371189" marR="0" lvl="2" indent="-342797" algn="l" rtl="0">
              <a:lnSpc>
                <a:spcPct val="100000"/>
              </a:lnSpc>
              <a:spcBef>
                <a:spcPts val="600"/>
              </a:spcBef>
              <a:spcAft>
                <a:spcPts val="0"/>
              </a:spcAft>
              <a:buClr>
                <a:srgbClr val="0070C0"/>
              </a:buClr>
              <a:buSzPts val="1800"/>
              <a:buFont typeface="Noto Sans Symbols"/>
              <a:buChar char="▪"/>
              <a:defRPr sz="1799" b="0" i="0" u="none" strike="noStrike" cap="none">
                <a:solidFill>
                  <a:schemeClr val="dk1"/>
                </a:solidFill>
                <a:latin typeface="Helvetica Neue"/>
                <a:ea typeface="Helvetica Neue"/>
                <a:cs typeface="Helvetica Neue"/>
                <a:sym typeface="Helvetica Neue"/>
              </a:defRPr>
            </a:lvl3pPr>
            <a:lvl4pPr marL="1828251" marR="0" lvl="3" indent="-342797" algn="l" rtl="0">
              <a:lnSpc>
                <a:spcPct val="100000"/>
              </a:lnSpc>
              <a:spcBef>
                <a:spcPts val="600"/>
              </a:spcBef>
              <a:spcAft>
                <a:spcPts val="0"/>
              </a:spcAft>
              <a:buClr>
                <a:srgbClr val="0070C0"/>
              </a:buClr>
              <a:buSzPts val="1800"/>
              <a:buFont typeface="Helvetica Neue"/>
              <a:buChar char="−"/>
              <a:defRPr sz="1799" b="0" i="0" u="none" strike="noStrike" cap="none">
                <a:solidFill>
                  <a:schemeClr val="dk1"/>
                </a:solidFill>
                <a:latin typeface="Helvetica Neue"/>
                <a:ea typeface="Helvetica Neue"/>
                <a:cs typeface="Helvetica Neue"/>
                <a:sym typeface="Helvetica Neue"/>
              </a:defRPr>
            </a:lvl4pPr>
            <a:lvl5pPr marL="2285314" marR="0" lvl="4" indent="-342797" algn="l" rtl="0">
              <a:lnSpc>
                <a:spcPct val="100000"/>
              </a:lnSpc>
              <a:spcBef>
                <a:spcPts val="600"/>
              </a:spcBef>
              <a:spcAft>
                <a:spcPts val="0"/>
              </a:spcAft>
              <a:buClr>
                <a:srgbClr val="0070C0"/>
              </a:buClr>
              <a:buSzPts val="1800"/>
              <a:buFont typeface="Arial"/>
              <a:buChar char="•"/>
              <a:defRPr sz="1799" b="0" i="0" u="none" strike="noStrike" cap="none">
                <a:solidFill>
                  <a:schemeClr val="dk1"/>
                </a:solidFill>
                <a:latin typeface="Helvetica Neue"/>
                <a:ea typeface="Helvetica Neue"/>
                <a:cs typeface="Helvetica Neue"/>
                <a:sym typeface="Helvetica Neue"/>
              </a:defRPr>
            </a:lvl5pPr>
            <a:lvl6pPr marL="2742377" marR="0" lvl="5"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Helvetica Neue"/>
                <a:ea typeface="Helvetica Neue"/>
                <a:cs typeface="Helvetica Neue"/>
                <a:sym typeface="Helvetica Neue"/>
              </a:defRPr>
            </a:lvl6pPr>
            <a:lvl7pPr marL="3199440" marR="0" lvl="6"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Helvetica Neue"/>
                <a:ea typeface="Helvetica Neue"/>
                <a:cs typeface="Helvetica Neue"/>
                <a:sym typeface="Helvetica Neue"/>
              </a:defRPr>
            </a:lvl7pPr>
            <a:lvl8pPr marL="3656503" marR="0" lvl="7"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Helvetica Neue"/>
                <a:ea typeface="Helvetica Neue"/>
                <a:cs typeface="Helvetica Neue"/>
                <a:sym typeface="Helvetica Neue"/>
              </a:defRPr>
            </a:lvl8pPr>
            <a:lvl9pPr marL="4113566" marR="0" lvl="8"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Helvetica Neue"/>
                <a:ea typeface="Helvetica Neue"/>
                <a:cs typeface="Helvetica Neue"/>
                <a:sym typeface="Helvetica Neue"/>
              </a:defRPr>
            </a:lvl9pPr>
          </a:lstStyle>
          <a:p>
            <a:endParaRPr/>
          </a:p>
        </p:txBody>
      </p:sp>
      <p:sp>
        <p:nvSpPr>
          <p:cNvPr id="37" name="Shape 37"/>
          <p:cNvSpPr txBox="1">
            <a:spLocks noGrp="1"/>
          </p:cNvSpPr>
          <p:nvPr>
            <p:ph type="dt" idx="10"/>
          </p:nvPr>
        </p:nvSpPr>
        <p:spPr>
          <a:xfrm>
            <a:off x="837982" y="6356351"/>
            <a:ext cx="2742486" cy="3651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1pPr>
            <a:lvl2pPr marL="457063" marR="0" lvl="1"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2pPr>
            <a:lvl3pPr marL="914126" marR="0" lvl="2"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3pPr>
            <a:lvl4pPr marL="1371189" marR="0" lvl="3"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4pPr>
            <a:lvl5pPr marL="1828251" marR="0" lvl="4"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5pPr>
            <a:lvl6pPr marL="2285314" marR="0" lvl="5"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6pPr>
            <a:lvl7pPr marL="2742377" marR="0" lvl="6"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7pPr>
            <a:lvl8pPr marL="3199440" marR="0" lvl="7"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8pPr>
            <a:lvl9pPr marL="3656503" marR="0" lvl="8"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9pPr>
          </a:lstStyle>
          <a:p>
            <a:endParaRPr/>
          </a:p>
        </p:txBody>
      </p:sp>
      <p:sp>
        <p:nvSpPr>
          <p:cNvPr id="38" name="Shape 38"/>
          <p:cNvSpPr txBox="1">
            <a:spLocks noGrp="1"/>
          </p:cNvSpPr>
          <p:nvPr>
            <p:ph type="ftr" idx="11"/>
          </p:nvPr>
        </p:nvSpPr>
        <p:spPr>
          <a:xfrm>
            <a:off x="4037549" y="6356351"/>
            <a:ext cx="4113728" cy="3651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1pPr>
            <a:lvl2pPr marL="457063" marR="0" lvl="1"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2pPr>
            <a:lvl3pPr marL="914126" marR="0" lvl="2"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3pPr>
            <a:lvl4pPr marL="1371189" marR="0" lvl="3"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4pPr>
            <a:lvl5pPr marL="1828251" marR="0" lvl="4"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5pPr>
            <a:lvl6pPr marL="2285314" marR="0" lvl="5"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6pPr>
            <a:lvl7pPr marL="2742377" marR="0" lvl="6"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7pPr>
            <a:lvl8pPr marL="3199440" marR="0" lvl="7"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8pPr>
            <a:lvl9pPr marL="3656503" marR="0" lvl="8"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9pPr>
          </a:lstStyle>
          <a:p>
            <a:endParaRPr/>
          </a:p>
        </p:txBody>
      </p:sp>
      <p:sp>
        <p:nvSpPr>
          <p:cNvPr id="39" name="Shape 39"/>
          <p:cNvSpPr txBox="1">
            <a:spLocks noGrp="1"/>
          </p:cNvSpPr>
          <p:nvPr>
            <p:ph type="sldNum" idx="12"/>
          </p:nvPr>
        </p:nvSpPr>
        <p:spPr>
          <a:xfrm>
            <a:off x="4399446" y="6578036"/>
            <a:ext cx="418991" cy="153888"/>
          </a:xfrm>
          <a:prstGeom prst="rect">
            <a:avLst/>
          </a:prstGeom>
          <a:noFill/>
          <a:ln>
            <a:noFill/>
          </a:ln>
        </p:spPr>
        <p:txBody>
          <a:bodyPr spcFirstLastPara="1" wrap="square" lIns="0" tIns="0" rIns="0" bIns="0" anchor="t" anchorCtr="0">
            <a:noAutofit/>
          </a:bodyPr>
          <a:lstStyle/>
          <a:p>
            <a:pPr>
              <a:buClr>
                <a:schemeClr val="dk1"/>
              </a:buClr>
              <a:buSzPts val="1000"/>
            </a:pPr>
            <a:fld id="{00000000-1234-1234-1234-123412341234}" type="slidenum">
              <a:rPr lang="en-IN" sz="1000" b="0" smtClean="0">
                <a:solidFill>
                  <a:schemeClr val="dk1"/>
                </a:solidFill>
              </a:rPr>
              <a:pPr>
                <a:buClr>
                  <a:schemeClr val="dk1"/>
                </a:buClr>
                <a:buSzPts val="1000"/>
              </a:pPr>
              <a:t>‹#›</a:t>
            </a:fld>
            <a:endParaRPr lang="en-IN"/>
          </a:p>
        </p:txBody>
      </p:sp>
    </p:spTree>
    <p:extLst>
      <p:ext uri="{BB962C8B-B14F-4D97-AF65-F5344CB8AC3E}">
        <p14:creationId xmlns:p14="http://schemas.microsoft.com/office/powerpoint/2010/main" val="154619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7"/>
        <p:cNvGrpSpPr/>
        <p:nvPr/>
      </p:nvGrpSpPr>
      <p:grpSpPr>
        <a:xfrm>
          <a:off x="0" y="0"/>
          <a:ext cx="0" cy="0"/>
          <a:chOff x="0" y="0"/>
          <a:chExt cx="0" cy="0"/>
        </a:xfrm>
      </p:grpSpPr>
      <p:sp>
        <p:nvSpPr>
          <p:cNvPr id="68" name="Shape 68"/>
          <p:cNvSpPr txBox="1">
            <a:spLocks noGrp="1"/>
          </p:cNvSpPr>
          <p:nvPr>
            <p:ph type="dt" idx="10"/>
          </p:nvPr>
        </p:nvSpPr>
        <p:spPr>
          <a:xfrm>
            <a:off x="837982" y="6356351"/>
            <a:ext cx="2742486" cy="3651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1pPr>
            <a:lvl2pPr marL="457063" marR="0" lvl="1"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2pPr>
            <a:lvl3pPr marL="914126" marR="0" lvl="2"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3pPr>
            <a:lvl4pPr marL="1371189" marR="0" lvl="3"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4pPr>
            <a:lvl5pPr marL="1828251" marR="0" lvl="4"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5pPr>
            <a:lvl6pPr marL="2285314" marR="0" lvl="5"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6pPr>
            <a:lvl7pPr marL="2742377" marR="0" lvl="6"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7pPr>
            <a:lvl8pPr marL="3199440" marR="0" lvl="7"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8pPr>
            <a:lvl9pPr marL="3656503" marR="0" lvl="8"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9pPr>
          </a:lstStyle>
          <a:p>
            <a:endParaRPr/>
          </a:p>
        </p:txBody>
      </p:sp>
      <p:sp>
        <p:nvSpPr>
          <p:cNvPr id="69" name="Shape 69"/>
          <p:cNvSpPr txBox="1">
            <a:spLocks noGrp="1"/>
          </p:cNvSpPr>
          <p:nvPr>
            <p:ph type="ftr" idx="11"/>
          </p:nvPr>
        </p:nvSpPr>
        <p:spPr>
          <a:xfrm>
            <a:off x="4037549" y="6356351"/>
            <a:ext cx="4113728" cy="3651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1pPr>
            <a:lvl2pPr marL="457063" marR="0" lvl="1"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2pPr>
            <a:lvl3pPr marL="914126" marR="0" lvl="2"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3pPr>
            <a:lvl4pPr marL="1371189" marR="0" lvl="3"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4pPr>
            <a:lvl5pPr marL="1828251" marR="0" lvl="4"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5pPr>
            <a:lvl6pPr marL="2285314" marR="0" lvl="5"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6pPr>
            <a:lvl7pPr marL="2742377" marR="0" lvl="6"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7pPr>
            <a:lvl8pPr marL="3199440" marR="0" lvl="7"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8pPr>
            <a:lvl9pPr marL="3656503" marR="0" lvl="8" indent="0" algn="l" rtl="0">
              <a:lnSpc>
                <a:spcPct val="100000"/>
              </a:lnSpc>
              <a:spcBef>
                <a:spcPts val="0"/>
              </a:spcBef>
              <a:spcAft>
                <a:spcPts val="0"/>
              </a:spcAft>
              <a:buClr>
                <a:schemeClr val="dk1"/>
              </a:buClr>
              <a:buSzPts val="1400"/>
              <a:buFont typeface="Helvetica Neue"/>
              <a:buNone/>
              <a:defRPr sz="1799" b="0" i="0" u="none" strike="noStrike" cap="none">
                <a:solidFill>
                  <a:schemeClr val="dk1"/>
                </a:solidFill>
                <a:latin typeface="Helvetica Neue"/>
                <a:ea typeface="Helvetica Neue"/>
                <a:cs typeface="Helvetica Neue"/>
                <a:sym typeface="Helvetica Neue"/>
              </a:defRPr>
            </a:lvl9pPr>
          </a:lstStyle>
          <a:p>
            <a:endParaRPr/>
          </a:p>
        </p:txBody>
      </p:sp>
      <p:sp>
        <p:nvSpPr>
          <p:cNvPr id="70" name="Shape 70"/>
          <p:cNvSpPr txBox="1">
            <a:spLocks noGrp="1"/>
          </p:cNvSpPr>
          <p:nvPr>
            <p:ph type="sldNum" idx="12"/>
          </p:nvPr>
        </p:nvSpPr>
        <p:spPr>
          <a:xfrm>
            <a:off x="4399446" y="6578036"/>
            <a:ext cx="418991" cy="153888"/>
          </a:xfrm>
          <a:prstGeom prst="rect">
            <a:avLst/>
          </a:prstGeom>
          <a:noFill/>
          <a:ln>
            <a:noFill/>
          </a:ln>
        </p:spPr>
        <p:txBody>
          <a:bodyPr spcFirstLastPara="1" wrap="square" lIns="0" tIns="0" rIns="0" bIns="0" anchor="t" anchorCtr="0">
            <a:noAutofit/>
          </a:bodyPr>
          <a:lstStyle/>
          <a:p>
            <a:pPr>
              <a:buClr>
                <a:schemeClr val="dk1"/>
              </a:buClr>
              <a:buSzPts val="1000"/>
            </a:pPr>
            <a:fld id="{00000000-1234-1234-1234-123412341234}" type="slidenum">
              <a:rPr lang="en-IN" sz="1000" b="0" smtClean="0">
                <a:solidFill>
                  <a:schemeClr val="dk1"/>
                </a:solidFill>
              </a:rPr>
              <a:pPr>
                <a:buClr>
                  <a:schemeClr val="dk1"/>
                </a:buClr>
                <a:buSzPts val="1000"/>
              </a:pPr>
              <a:t>‹#›</a:t>
            </a:fld>
            <a:endParaRPr lang="en-IN"/>
          </a:p>
        </p:txBody>
      </p:sp>
    </p:spTree>
    <p:extLst>
      <p:ext uri="{BB962C8B-B14F-4D97-AF65-F5344CB8AC3E}">
        <p14:creationId xmlns:p14="http://schemas.microsoft.com/office/powerpoint/2010/main" val="1251822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1-Column">
    <p:spTree>
      <p:nvGrpSpPr>
        <p:cNvPr id="1" name=""/>
        <p:cNvGrpSpPr/>
        <p:nvPr/>
      </p:nvGrpSpPr>
      <p:grpSpPr>
        <a:xfrm>
          <a:off x="0" y="0"/>
          <a:ext cx="0" cy="0"/>
          <a:chOff x="0" y="0"/>
          <a:chExt cx="0" cy="0"/>
        </a:xfrm>
      </p:grpSpPr>
      <p:sp>
        <p:nvSpPr>
          <p:cNvPr id="10" name="Text Placeholder 9"/>
          <p:cNvSpPr>
            <a:spLocks noGrp="1"/>
          </p:cNvSpPr>
          <p:nvPr>
            <p:ph type="body" sz="quarter" idx="14" hasCustomPrompt="1"/>
          </p:nvPr>
        </p:nvSpPr>
        <p:spPr>
          <a:xfrm>
            <a:off x="501174" y="1755648"/>
            <a:ext cx="11105416" cy="4334256"/>
          </a:xfrm>
        </p:spPr>
        <p:txBody>
          <a:bodyPr>
            <a:normAutofit/>
          </a:bodyPr>
          <a:lstStyle>
            <a:lvl1pPr>
              <a:lnSpc>
                <a:spcPct val="100000"/>
              </a:lnSpc>
              <a:defRPr sz="3599"/>
            </a:lvl1pPr>
            <a:lvl2pPr marL="0" indent="0">
              <a:lnSpc>
                <a:spcPct val="100000"/>
              </a:lnSpc>
              <a:buFont typeface="Arial" charset="0"/>
              <a:buNone/>
              <a:defRPr sz="3599">
                <a:solidFill>
                  <a:schemeClr val="tx1"/>
                </a:solidFill>
              </a:defRPr>
            </a:lvl2pPr>
            <a:lvl3pPr marL="274238" indent="-274238">
              <a:lnSpc>
                <a:spcPct val="100000"/>
              </a:lnSpc>
              <a:defRPr sz="3199">
                <a:solidFill>
                  <a:schemeClr val="tx1"/>
                </a:solidFill>
              </a:defRPr>
            </a:lvl3pPr>
            <a:lvl4pPr marL="548475" indent="-274238">
              <a:lnSpc>
                <a:spcPct val="100000"/>
              </a:lnSpc>
              <a:defRPr sz="2799">
                <a:solidFill>
                  <a:schemeClr val="tx1"/>
                </a:solidFill>
              </a:defRPr>
            </a:lvl4pPr>
            <a:lvl5pPr marL="548475">
              <a:lnSpc>
                <a:spcPct val="95000"/>
              </a:lnSpc>
              <a:defRPr sz="2799">
                <a:solidFill>
                  <a:schemeClr val="tx1"/>
                </a:solidFill>
              </a:defRPr>
            </a:lvl5pPr>
          </a:lstStyle>
          <a:p>
            <a:pPr lvl="0"/>
            <a:r>
              <a:rPr lang="en-US" dirty="0"/>
              <a:t>Click to add content</a:t>
            </a:r>
          </a:p>
          <a:p>
            <a:pPr lvl="1"/>
            <a:r>
              <a:rPr lang="en-US" dirty="0"/>
              <a:t>Use the Increase/Decrease Indent control to select the second level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lvl1pPr>
              <a:defRPr baseline="0"/>
            </a:lvl1pPr>
          </a:lstStyle>
          <a:p>
            <a:r>
              <a:rPr lang="en-US" dirty="0"/>
              <a:t>Click to add a title</a:t>
            </a:r>
          </a:p>
        </p:txBody>
      </p:sp>
    </p:spTree>
    <p:extLst>
      <p:ext uri="{BB962C8B-B14F-4D97-AF65-F5344CB8AC3E}">
        <p14:creationId xmlns:p14="http://schemas.microsoft.com/office/powerpoint/2010/main" val="2825928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LAY VIDEO placeholder">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A8A09-D239-8143-80D8-2DAA2B79FF4B}"/>
              </a:ext>
            </a:extLst>
          </p:cNvPr>
          <p:cNvPicPr>
            <a:picLocks noChangeAspect="1"/>
          </p:cNvPicPr>
          <p:nvPr userDrawn="1"/>
        </p:nvPicPr>
        <p:blipFill>
          <a:blip r:embed="rId2">
            <a:alphaModFix amt="57000"/>
          </a:blip>
          <a:stretch>
            <a:fillRect/>
          </a:stretch>
        </p:blipFill>
        <p:spPr>
          <a:xfrm>
            <a:off x="5050429" y="2117003"/>
            <a:ext cx="2334127" cy="2334127"/>
          </a:xfrm>
          <a:prstGeom prst="rect">
            <a:avLst/>
          </a:prstGeom>
        </p:spPr>
      </p:pic>
      <p:grpSp>
        <p:nvGrpSpPr>
          <p:cNvPr id="3" name="Group 2">
            <a:extLst>
              <a:ext uri="{FF2B5EF4-FFF2-40B4-BE49-F238E27FC236}">
                <a16:creationId xmlns:a16="http://schemas.microsoft.com/office/drawing/2014/main" id="{65B5A782-7E67-2B47-A2B7-812533BA83FF}"/>
              </a:ext>
            </a:extLst>
          </p:cNvPr>
          <p:cNvGrpSpPr/>
          <p:nvPr userDrawn="1"/>
        </p:nvGrpSpPr>
        <p:grpSpPr>
          <a:xfrm>
            <a:off x="608013" y="-385012"/>
            <a:ext cx="10977033" cy="340561"/>
            <a:chOff x="641881" y="-847090"/>
            <a:chExt cx="10917765" cy="800100"/>
          </a:xfrm>
        </p:grpSpPr>
        <p:grpSp>
          <p:nvGrpSpPr>
            <p:cNvPr id="4" name="Group 3">
              <a:extLst>
                <a:ext uri="{FF2B5EF4-FFF2-40B4-BE49-F238E27FC236}">
                  <a16:creationId xmlns:a16="http://schemas.microsoft.com/office/drawing/2014/main" id="{E09A651A-FC8A-9948-B047-7364EA5C2DC8}"/>
                </a:ext>
              </a:extLst>
            </p:cNvPr>
            <p:cNvGrpSpPr/>
            <p:nvPr userDrawn="1"/>
          </p:nvGrpSpPr>
          <p:grpSpPr>
            <a:xfrm>
              <a:off x="1423636" y="-847090"/>
              <a:ext cx="139700" cy="800100"/>
              <a:chOff x="1416580" y="455930"/>
              <a:chExt cx="139700" cy="800100"/>
            </a:xfrm>
          </p:grpSpPr>
          <p:cxnSp>
            <p:nvCxnSpPr>
              <p:cNvPr id="37" name="Straight Connector 36">
                <a:extLst>
                  <a:ext uri="{FF2B5EF4-FFF2-40B4-BE49-F238E27FC236}">
                    <a16:creationId xmlns:a16="http://schemas.microsoft.com/office/drawing/2014/main" id="{624FE187-BE02-2F4D-90AD-EC7C10254D9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91EAA28-9457-9C42-B642-F92D0F0F11CF}"/>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1A2416CA-7CD8-F442-8DC0-D5245DCF9C45}"/>
                </a:ext>
              </a:extLst>
            </p:cNvPr>
            <p:cNvGrpSpPr/>
            <p:nvPr userDrawn="1"/>
          </p:nvGrpSpPr>
          <p:grpSpPr>
            <a:xfrm>
              <a:off x="2345091" y="-847090"/>
              <a:ext cx="139700" cy="800100"/>
              <a:chOff x="2339446" y="455930"/>
              <a:chExt cx="139700" cy="800100"/>
            </a:xfrm>
          </p:grpSpPr>
          <p:cxnSp>
            <p:nvCxnSpPr>
              <p:cNvPr id="35" name="Straight Connector 34">
                <a:extLst>
                  <a:ext uri="{FF2B5EF4-FFF2-40B4-BE49-F238E27FC236}">
                    <a16:creationId xmlns:a16="http://schemas.microsoft.com/office/drawing/2014/main" id="{70FE30C7-C5A9-4941-8AF1-E9B7A4C48AE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4B02A1C-F2A8-D747-BE0D-412591B2173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80DD3823-C36C-F444-BCC4-123EFF1FE911}"/>
                </a:ext>
              </a:extLst>
            </p:cNvPr>
            <p:cNvGrpSpPr/>
            <p:nvPr userDrawn="1"/>
          </p:nvGrpSpPr>
          <p:grpSpPr>
            <a:xfrm>
              <a:off x="3266546" y="-847090"/>
              <a:ext cx="139700" cy="800100"/>
              <a:chOff x="2339446" y="455930"/>
              <a:chExt cx="139700" cy="800100"/>
            </a:xfrm>
          </p:grpSpPr>
          <p:cxnSp>
            <p:nvCxnSpPr>
              <p:cNvPr id="33" name="Straight Connector 32">
                <a:extLst>
                  <a:ext uri="{FF2B5EF4-FFF2-40B4-BE49-F238E27FC236}">
                    <a16:creationId xmlns:a16="http://schemas.microsoft.com/office/drawing/2014/main" id="{C4B7FD79-3AC5-9F48-B8FA-2C60EA9565F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87CCDD8-72D4-7448-BAC4-B81FBB27E2D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E8F4E82C-0F79-FF41-8733-1141929404B0}"/>
                </a:ext>
              </a:extLst>
            </p:cNvPr>
            <p:cNvGrpSpPr/>
            <p:nvPr userDrawn="1"/>
          </p:nvGrpSpPr>
          <p:grpSpPr>
            <a:xfrm>
              <a:off x="4188001" y="-847090"/>
              <a:ext cx="139700" cy="800100"/>
              <a:chOff x="2339446" y="455930"/>
              <a:chExt cx="139700" cy="800100"/>
            </a:xfrm>
          </p:grpSpPr>
          <p:cxnSp>
            <p:nvCxnSpPr>
              <p:cNvPr id="31" name="Straight Connector 30">
                <a:extLst>
                  <a:ext uri="{FF2B5EF4-FFF2-40B4-BE49-F238E27FC236}">
                    <a16:creationId xmlns:a16="http://schemas.microsoft.com/office/drawing/2014/main" id="{B64B030E-A1F8-9047-97EA-AD9B6797B07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61F419C-6DD2-5949-9EB7-321EA43837A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394D736E-6F64-E848-B0D7-B07F7DF5E25D}"/>
                </a:ext>
              </a:extLst>
            </p:cNvPr>
            <p:cNvGrpSpPr/>
            <p:nvPr userDrawn="1"/>
          </p:nvGrpSpPr>
          <p:grpSpPr>
            <a:xfrm>
              <a:off x="5109456" y="-847090"/>
              <a:ext cx="139700" cy="800100"/>
              <a:chOff x="2339446" y="455930"/>
              <a:chExt cx="139700" cy="800100"/>
            </a:xfrm>
          </p:grpSpPr>
          <p:cxnSp>
            <p:nvCxnSpPr>
              <p:cNvPr id="29" name="Straight Connector 28">
                <a:extLst>
                  <a:ext uri="{FF2B5EF4-FFF2-40B4-BE49-F238E27FC236}">
                    <a16:creationId xmlns:a16="http://schemas.microsoft.com/office/drawing/2014/main" id="{342CD983-F1B3-D447-B492-AB473EB599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7E3090D-8A32-2A43-A38A-5E10F4AC087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A3302F74-A85F-5649-961D-2C265B32E869}"/>
                </a:ext>
              </a:extLst>
            </p:cNvPr>
            <p:cNvGrpSpPr/>
            <p:nvPr userDrawn="1"/>
          </p:nvGrpSpPr>
          <p:grpSpPr>
            <a:xfrm>
              <a:off x="6030911" y="-847090"/>
              <a:ext cx="139700" cy="800100"/>
              <a:chOff x="2339446" y="455930"/>
              <a:chExt cx="139700" cy="800100"/>
            </a:xfrm>
          </p:grpSpPr>
          <p:cxnSp>
            <p:nvCxnSpPr>
              <p:cNvPr id="27" name="Straight Connector 26">
                <a:extLst>
                  <a:ext uri="{FF2B5EF4-FFF2-40B4-BE49-F238E27FC236}">
                    <a16:creationId xmlns:a16="http://schemas.microsoft.com/office/drawing/2014/main" id="{94B932FF-A46C-7F4E-945D-97448BFEB2A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3E55F7C-6CCC-0242-8DE7-ED59FC3D947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D4BB634E-51A3-EF4F-83A7-A057585B9E29}"/>
                </a:ext>
              </a:extLst>
            </p:cNvPr>
            <p:cNvGrpSpPr/>
            <p:nvPr userDrawn="1"/>
          </p:nvGrpSpPr>
          <p:grpSpPr>
            <a:xfrm>
              <a:off x="6952366" y="-847090"/>
              <a:ext cx="139700" cy="800100"/>
              <a:chOff x="2339446" y="455930"/>
              <a:chExt cx="139700" cy="800100"/>
            </a:xfrm>
          </p:grpSpPr>
          <p:cxnSp>
            <p:nvCxnSpPr>
              <p:cNvPr id="25" name="Straight Connector 24">
                <a:extLst>
                  <a:ext uri="{FF2B5EF4-FFF2-40B4-BE49-F238E27FC236}">
                    <a16:creationId xmlns:a16="http://schemas.microsoft.com/office/drawing/2014/main" id="{66C98964-0572-0C41-B9F3-CABD238640B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E865FE7-6327-0F4E-BB69-91A6C2E4B77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8772CC51-3FD3-8F4A-BF56-347807913466}"/>
                </a:ext>
              </a:extLst>
            </p:cNvPr>
            <p:cNvGrpSpPr/>
            <p:nvPr userDrawn="1"/>
          </p:nvGrpSpPr>
          <p:grpSpPr>
            <a:xfrm>
              <a:off x="7873821" y="-847090"/>
              <a:ext cx="139700" cy="800100"/>
              <a:chOff x="2339446" y="455930"/>
              <a:chExt cx="139700" cy="800100"/>
            </a:xfrm>
          </p:grpSpPr>
          <p:cxnSp>
            <p:nvCxnSpPr>
              <p:cNvPr id="23" name="Straight Connector 22">
                <a:extLst>
                  <a:ext uri="{FF2B5EF4-FFF2-40B4-BE49-F238E27FC236}">
                    <a16:creationId xmlns:a16="http://schemas.microsoft.com/office/drawing/2014/main" id="{C52D5489-16E4-E049-AC70-3EEC31455CC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8219C5-69C7-BD49-A3E0-10135DBA89D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A6662C73-5E8B-E647-A3E0-8C8006194548}"/>
                </a:ext>
              </a:extLst>
            </p:cNvPr>
            <p:cNvGrpSpPr/>
            <p:nvPr userDrawn="1"/>
          </p:nvGrpSpPr>
          <p:grpSpPr>
            <a:xfrm>
              <a:off x="8795276" y="-847090"/>
              <a:ext cx="139700" cy="800100"/>
              <a:chOff x="2339446" y="455930"/>
              <a:chExt cx="139700" cy="800100"/>
            </a:xfrm>
          </p:grpSpPr>
          <p:cxnSp>
            <p:nvCxnSpPr>
              <p:cNvPr id="21" name="Straight Connector 20">
                <a:extLst>
                  <a:ext uri="{FF2B5EF4-FFF2-40B4-BE49-F238E27FC236}">
                    <a16:creationId xmlns:a16="http://schemas.microsoft.com/office/drawing/2014/main" id="{7E140031-F414-524F-98F0-CEC246EBDFC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320816-A1B6-1E45-84EF-7928D31E634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A4297F3F-11BF-9D4D-AB93-5366926FF33D}"/>
                </a:ext>
              </a:extLst>
            </p:cNvPr>
            <p:cNvGrpSpPr/>
            <p:nvPr userDrawn="1"/>
          </p:nvGrpSpPr>
          <p:grpSpPr>
            <a:xfrm>
              <a:off x="9716731" y="-847090"/>
              <a:ext cx="139700" cy="800100"/>
              <a:chOff x="2339446" y="455930"/>
              <a:chExt cx="139700" cy="800100"/>
            </a:xfrm>
          </p:grpSpPr>
          <p:cxnSp>
            <p:nvCxnSpPr>
              <p:cNvPr id="19" name="Straight Connector 18">
                <a:extLst>
                  <a:ext uri="{FF2B5EF4-FFF2-40B4-BE49-F238E27FC236}">
                    <a16:creationId xmlns:a16="http://schemas.microsoft.com/office/drawing/2014/main" id="{ECBCE170-8337-7D4B-80E3-DD318E8CA2F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292D4AA-618A-A74C-9549-CAC61910E6D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2203228F-917C-BA40-A77F-C63B1BA0CF5E}"/>
                </a:ext>
              </a:extLst>
            </p:cNvPr>
            <p:cNvGrpSpPr/>
            <p:nvPr userDrawn="1"/>
          </p:nvGrpSpPr>
          <p:grpSpPr>
            <a:xfrm>
              <a:off x="10638186" y="-847090"/>
              <a:ext cx="139700" cy="800100"/>
              <a:chOff x="2339446" y="455930"/>
              <a:chExt cx="139700" cy="800100"/>
            </a:xfrm>
          </p:grpSpPr>
          <p:cxnSp>
            <p:nvCxnSpPr>
              <p:cNvPr id="17" name="Straight Connector 16">
                <a:extLst>
                  <a:ext uri="{FF2B5EF4-FFF2-40B4-BE49-F238E27FC236}">
                    <a16:creationId xmlns:a16="http://schemas.microsoft.com/office/drawing/2014/main" id="{6E5CFD1B-E4EA-BA4F-98E6-3996272E834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78CB4B6-B089-5748-A7FB-D906B1C0E1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5349431B-E393-8C42-ADD2-C83B016B9B40}"/>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0BEA597-C664-CF4A-A907-422B3FE25687}"/>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62894725-1033-BC42-A7C8-BF7F3B9C6B1B}"/>
              </a:ext>
            </a:extLst>
          </p:cNvPr>
          <p:cNvGrpSpPr/>
          <p:nvPr userDrawn="1"/>
        </p:nvGrpSpPr>
        <p:grpSpPr>
          <a:xfrm>
            <a:off x="608013" y="6946900"/>
            <a:ext cx="10977033" cy="340569"/>
            <a:chOff x="641881" y="-847090"/>
            <a:chExt cx="10917765" cy="800100"/>
          </a:xfrm>
        </p:grpSpPr>
        <p:grpSp>
          <p:nvGrpSpPr>
            <p:cNvPr id="40" name="Group 39">
              <a:extLst>
                <a:ext uri="{FF2B5EF4-FFF2-40B4-BE49-F238E27FC236}">
                  <a16:creationId xmlns:a16="http://schemas.microsoft.com/office/drawing/2014/main" id="{EDFE6DA7-BD0B-E043-9DF3-80FBF9FC128A}"/>
                </a:ext>
              </a:extLst>
            </p:cNvPr>
            <p:cNvGrpSpPr/>
            <p:nvPr userDrawn="1"/>
          </p:nvGrpSpPr>
          <p:grpSpPr>
            <a:xfrm>
              <a:off x="1423636" y="-847090"/>
              <a:ext cx="139700" cy="800100"/>
              <a:chOff x="1416580" y="455930"/>
              <a:chExt cx="139700" cy="800100"/>
            </a:xfrm>
          </p:grpSpPr>
          <p:cxnSp>
            <p:nvCxnSpPr>
              <p:cNvPr id="73" name="Straight Connector 72">
                <a:extLst>
                  <a:ext uri="{FF2B5EF4-FFF2-40B4-BE49-F238E27FC236}">
                    <a16:creationId xmlns:a16="http://schemas.microsoft.com/office/drawing/2014/main" id="{8AC35F80-3939-6E4C-B62D-DE45FDEC1C4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DCA3935C-1B47-684E-B96D-E9D3DE3EEDE0}"/>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C6A3BD4E-1AC7-1349-9578-FA64306D0985}"/>
                </a:ext>
              </a:extLst>
            </p:cNvPr>
            <p:cNvGrpSpPr/>
            <p:nvPr userDrawn="1"/>
          </p:nvGrpSpPr>
          <p:grpSpPr>
            <a:xfrm>
              <a:off x="2345091" y="-847090"/>
              <a:ext cx="139700" cy="800100"/>
              <a:chOff x="2339446" y="455930"/>
              <a:chExt cx="139700" cy="800100"/>
            </a:xfrm>
          </p:grpSpPr>
          <p:cxnSp>
            <p:nvCxnSpPr>
              <p:cNvPr id="71" name="Straight Connector 70">
                <a:extLst>
                  <a:ext uri="{FF2B5EF4-FFF2-40B4-BE49-F238E27FC236}">
                    <a16:creationId xmlns:a16="http://schemas.microsoft.com/office/drawing/2014/main" id="{CA0CF0D1-B813-2F4C-AC14-C7273F7984F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5C743661-EFF0-2645-97FE-AC47E561D8C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5F2BF239-31A0-814D-AAC7-AF431246A4E1}"/>
                </a:ext>
              </a:extLst>
            </p:cNvPr>
            <p:cNvGrpSpPr/>
            <p:nvPr userDrawn="1"/>
          </p:nvGrpSpPr>
          <p:grpSpPr>
            <a:xfrm>
              <a:off x="3266546" y="-847090"/>
              <a:ext cx="139700" cy="800100"/>
              <a:chOff x="2339446" y="455930"/>
              <a:chExt cx="139700" cy="800100"/>
            </a:xfrm>
          </p:grpSpPr>
          <p:cxnSp>
            <p:nvCxnSpPr>
              <p:cNvPr id="69" name="Straight Connector 68">
                <a:extLst>
                  <a:ext uri="{FF2B5EF4-FFF2-40B4-BE49-F238E27FC236}">
                    <a16:creationId xmlns:a16="http://schemas.microsoft.com/office/drawing/2014/main" id="{E42A8C42-0218-C241-9B3B-5387CB15A2B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C51EC17-9EF5-2743-A884-EDC2ABEF7E8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AD2A79D9-37A9-6544-9ED1-1F4190DAF601}"/>
                </a:ext>
              </a:extLst>
            </p:cNvPr>
            <p:cNvGrpSpPr/>
            <p:nvPr userDrawn="1"/>
          </p:nvGrpSpPr>
          <p:grpSpPr>
            <a:xfrm>
              <a:off x="4188001" y="-847090"/>
              <a:ext cx="139700" cy="800100"/>
              <a:chOff x="2339446" y="455930"/>
              <a:chExt cx="139700" cy="800100"/>
            </a:xfrm>
          </p:grpSpPr>
          <p:cxnSp>
            <p:nvCxnSpPr>
              <p:cNvPr id="67" name="Straight Connector 66">
                <a:extLst>
                  <a:ext uri="{FF2B5EF4-FFF2-40B4-BE49-F238E27FC236}">
                    <a16:creationId xmlns:a16="http://schemas.microsoft.com/office/drawing/2014/main" id="{E6EDDCB8-BD48-6F44-B896-10923393911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B596D7FB-5A47-8746-BB52-C81B987C998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888BF1F-0C0C-5043-90EC-2559D86CB840}"/>
                </a:ext>
              </a:extLst>
            </p:cNvPr>
            <p:cNvGrpSpPr/>
            <p:nvPr userDrawn="1"/>
          </p:nvGrpSpPr>
          <p:grpSpPr>
            <a:xfrm>
              <a:off x="5109456" y="-847090"/>
              <a:ext cx="139700" cy="800100"/>
              <a:chOff x="2339446" y="455930"/>
              <a:chExt cx="139700" cy="800100"/>
            </a:xfrm>
          </p:grpSpPr>
          <p:cxnSp>
            <p:nvCxnSpPr>
              <p:cNvPr id="65" name="Straight Connector 64">
                <a:extLst>
                  <a:ext uri="{FF2B5EF4-FFF2-40B4-BE49-F238E27FC236}">
                    <a16:creationId xmlns:a16="http://schemas.microsoft.com/office/drawing/2014/main" id="{D630E933-6B12-C34D-8E0A-A9CA14EC4D0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34793C25-524C-3F45-BA0E-4EE6672CA43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60628DEE-9A45-C848-A995-8FB0D19E97D4}"/>
                </a:ext>
              </a:extLst>
            </p:cNvPr>
            <p:cNvGrpSpPr/>
            <p:nvPr userDrawn="1"/>
          </p:nvGrpSpPr>
          <p:grpSpPr>
            <a:xfrm>
              <a:off x="6030911" y="-847090"/>
              <a:ext cx="139700" cy="800100"/>
              <a:chOff x="2339446" y="455930"/>
              <a:chExt cx="139700" cy="800100"/>
            </a:xfrm>
          </p:grpSpPr>
          <p:cxnSp>
            <p:nvCxnSpPr>
              <p:cNvPr id="63" name="Straight Connector 62">
                <a:extLst>
                  <a:ext uri="{FF2B5EF4-FFF2-40B4-BE49-F238E27FC236}">
                    <a16:creationId xmlns:a16="http://schemas.microsoft.com/office/drawing/2014/main" id="{C0B4DAEE-3148-8449-93C5-E201123F386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6989FE38-14C1-0947-8DEC-7689FEFF580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1D696AA8-E2AE-1140-8732-B61723C8F85F}"/>
                </a:ext>
              </a:extLst>
            </p:cNvPr>
            <p:cNvGrpSpPr/>
            <p:nvPr userDrawn="1"/>
          </p:nvGrpSpPr>
          <p:grpSpPr>
            <a:xfrm>
              <a:off x="6952366" y="-847090"/>
              <a:ext cx="139700" cy="800100"/>
              <a:chOff x="2339446" y="455930"/>
              <a:chExt cx="139700" cy="800100"/>
            </a:xfrm>
          </p:grpSpPr>
          <p:cxnSp>
            <p:nvCxnSpPr>
              <p:cNvPr id="61" name="Straight Connector 60">
                <a:extLst>
                  <a:ext uri="{FF2B5EF4-FFF2-40B4-BE49-F238E27FC236}">
                    <a16:creationId xmlns:a16="http://schemas.microsoft.com/office/drawing/2014/main" id="{268A22E8-72CF-5F44-A381-1FA36AB9C56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D21E730-DC52-5E4D-B300-404653F3992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5CAA62E7-73BA-1147-A23B-A693B9D44FD3}"/>
                </a:ext>
              </a:extLst>
            </p:cNvPr>
            <p:cNvGrpSpPr/>
            <p:nvPr userDrawn="1"/>
          </p:nvGrpSpPr>
          <p:grpSpPr>
            <a:xfrm>
              <a:off x="7873821" y="-847090"/>
              <a:ext cx="139700" cy="800100"/>
              <a:chOff x="2339446" y="455930"/>
              <a:chExt cx="139700" cy="800100"/>
            </a:xfrm>
          </p:grpSpPr>
          <p:cxnSp>
            <p:nvCxnSpPr>
              <p:cNvPr id="59" name="Straight Connector 58">
                <a:extLst>
                  <a:ext uri="{FF2B5EF4-FFF2-40B4-BE49-F238E27FC236}">
                    <a16:creationId xmlns:a16="http://schemas.microsoft.com/office/drawing/2014/main" id="{12B4B16D-5165-7848-BB58-03C83826C95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083ECF4-EE76-0E40-8648-A26EBD7A3F0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A8C5B41F-4128-794F-AAAE-EC7D6F68DB8F}"/>
                </a:ext>
              </a:extLst>
            </p:cNvPr>
            <p:cNvGrpSpPr/>
            <p:nvPr userDrawn="1"/>
          </p:nvGrpSpPr>
          <p:grpSpPr>
            <a:xfrm>
              <a:off x="8795276" y="-847090"/>
              <a:ext cx="139700" cy="800100"/>
              <a:chOff x="2339446" y="455930"/>
              <a:chExt cx="139700" cy="800100"/>
            </a:xfrm>
          </p:grpSpPr>
          <p:cxnSp>
            <p:nvCxnSpPr>
              <p:cNvPr id="57" name="Straight Connector 56">
                <a:extLst>
                  <a:ext uri="{FF2B5EF4-FFF2-40B4-BE49-F238E27FC236}">
                    <a16:creationId xmlns:a16="http://schemas.microsoft.com/office/drawing/2014/main" id="{C43E377E-261A-1C4D-AC03-4BE1FF9B4CF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E2D4B5D-1A35-8A4F-8C3F-25A78AD56DA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3D2E8398-95C8-1B46-BD2A-24F22960A3A1}"/>
                </a:ext>
              </a:extLst>
            </p:cNvPr>
            <p:cNvGrpSpPr/>
            <p:nvPr userDrawn="1"/>
          </p:nvGrpSpPr>
          <p:grpSpPr>
            <a:xfrm>
              <a:off x="9716731" y="-847090"/>
              <a:ext cx="139700" cy="800100"/>
              <a:chOff x="2339446" y="455930"/>
              <a:chExt cx="139700" cy="800100"/>
            </a:xfrm>
          </p:grpSpPr>
          <p:cxnSp>
            <p:nvCxnSpPr>
              <p:cNvPr id="55" name="Straight Connector 54">
                <a:extLst>
                  <a:ext uri="{FF2B5EF4-FFF2-40B4-BE49-F238E27FC236}">
                    <a16:creationId xmlns:a16="http://schemas.microsoft.com/office/drawing/2014/main" id="{86535C25-C7C5-4741-BE17-6767C3594A5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61B7030-5A8A-DD40-89E9-D3CCF286E04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426663CA-6860-E34E-B869-1DE6F8279167}"/>
                </a:ext>
              </a:extLst>
            </p:cNvPr>
            <p:cNvGrpSpPr/>
            <p:nvPr userDrawn="1"/>
          </p:nvGrpSpPr>
          <p:grpSpPr>
            <a:xfrm>
              <a:off x="10638186" y="-847090"/>
              <a:ext cx="139700" cy="800100"/>
              <a:chOff x="2339446" y="455930"/>
              <a:chExt cx="139700" cy="800100"/>
            </a:xfrm>
          </p:grpSpPr>
          <p:cxnSp>
            <p:nvCxnSpPr>
              <p:cNvPr id="53" name="Straight Connector 52">
                <a:extLst>
                  <a:ext uri="{FF2B5EF4-FFF2-40B4-BE49-F238E27FC236}">
                    <a16:creationId xmlns:a16="http://schemas.microsoft.com/office/drawing/2014/main" id="{450FA3E9-AD0D-CC49-A23A-FE8D3DDC55E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EB761E0-37FD-F943-A273-8AEAD4BDBB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1" name="Straight Connector 50">
              <a:extLst>
                <a:ext uri="{FF2B5EF4-FFF2-40B4-BE49-F238E27FC236}">
                  <a16:creationId xmlns:a16="http://schemas.microsoft.com/office/drawing/2014/main" id="{B6ED181F-81F4-484D-A152-33D5B0BA0E45}"/>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11BDAF2-9429-5A4C-AF01-9B095FD89A5D}"/>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7418A340-A6A1-614D-A164-9ADFC3A0043F}"/>
              </a:ext>
            </a:extLst>
          </p:cNvPr>
          <p:cNvGrpSpPr/>
          <p:nvPr userDrawn="1"/>
        </p:nvGrpSpPr>
        <p:grpSpPr>
          <a:xfrm>
            <a:off x="-470034" y="647702"/>
            <a:ext cx="409074" cy="5524498"/>
            <a:chOff x="-718551" y="647702"/>
            <a:chExt cx="645590" cy="5524498"/>
          </a:xfrm>
        </p:grpSpPr>
        <p:grpSp>
          <p:nvGrpSpPr>
            <p:cNvPr id="76" name="Group 75">
              <a:extLst>
                <a:ext uri="{FF2B5EF4-FFF2-40B4-BE49-F238E27FC236}">
                  <a16:creationId xmlns:a16="http://schemas.microsoft.com/office/drawing/2014/main" id="{94AD5688-E60B-994E-929C-4B0D0842010E}"/>
                </a:ext>
              </a:extLst>
            </p:cNvPr>
            <p:cNvGrpSpPr/>
            <p:nvPr userDrawn="1"/>
          </p:nvGrpSpPr>
          <p:grpSpPr>
            <a:xfrm rot="16200000">
              <a:off x="-421361" y="5495957"/>
              <a:ext cx="70690" cy="626110"/>
              <a:chOff x="1416580" y="455930"/>
              <a:chExt cx="139700" cy="800100"/>
            </a:xfrm>
          </p:grpSpPr>
          <p:cxnSp>
            <p:nvCxnSpPr>
              <p:cNvPr id="109" name="Straight Connector 108">
                <a:extLst>
                  <a:ext uri="{FF2B5EF4-FFF2-40B4-BE49-F238E27FC236}">
                    <a16:creationId xmlns:a16="http://schemas.microsoft.com/office/drawing/2014/main" id="{4A7C725C-40A8-894E-9394-2EF0115B72C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F8F6010D-5863-2142-A4F1-1A4F83C2D380}"/>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D0A7E306-F389-BB49-88D3-872E95E89D73}"/>
                </a:ext>
              </a:extLst>
            </p:cNvPr>
            <p:cNvGrpSpPr/>
            <p:nvPr userDrawn="1"/>
          </p:nvGrpSpPr>
          <p:grpSpPr>
            <a:xfrm rot="16200000">
              <a:off x="-440841" y="5020380"/>
              <a:ext cx="70690" cy="626110"/>
              <a:chOff x="2339446" y="455930"/>
              <a:chExt cx="139700" cy="800100"/>
            </a:xfrm>
          </p:grpSpPr>
          <p:cxnSp>
            <p:nvCxnSpPr>
              <p:cNvPr id="107" name="Straight Connector 106">
                <a:extLst>
                  <a:ext uri="{FF2B5EF4-FFF2-40B4-BE49-F238E27FC236}">
                    <a16:creationId xmlns:a16="http://schemas.microsoft.com/office/drawing/2014/main" id="{5853383A-CD88-B542-A1EE-2C30020E351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3490631-9396-7548-9566-0D41844D575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B465D712-9489-794A-83CE-10FFC41024EC}"/>
                </a:ext>
              </a:extLst>
            </p:cNvPr>
            <p:cNvGrpSpPr/>
            <p:nvPr userDrawn="1"/>
          </p:nvGrpSpPr>
          <p:grpSpPr>
            <a:xfrm rot="16200000">
              <a:off x="-440841" y="4544801"/>
              <a:ext cx="70690" cy="626110"/>
              <a:chOff x="2339446" y="455930"/>
              <a:chExt cx="139700" cy="800100"/>
            </a:xfrm>
          </p:grpSpPr>
          <p:cxnSp>
            <p:nvCxnSpPr>
              <p:cNvPr id="105" name="Straight Connector 104">
                <a:extLst>
                  <a:ext uri="{FF2B5EF4-FFF2-40B4-BE49-F238E27FC236}">
                    <a16:creationId xmlns:a16="http://schemas.microsoft.com/office/drawing/2014/main" id="{C3C401F9-0623-D141-9C99-94861AB2D35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B4FF5AC2-F594-D045-9394-083BF05D0CD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D6319CEB-69E7-3246-8E40-E69E38A4E698}"/>
                </a:ext>
              </a:extLst>
            </p:cNvPr>
            <p:cNvGrpSpPr/>
            <p:nvPr userDrawn="1"/>
          </p:nvGrpSpPr>
          <p:grpSpPr>
            <a:xfrm rot="16200000">
              <a:off x="-440841" y="4069222"/>
              <a:ext cx="70690" cy="626110"/>
              <a:chOff x="2339446" y="455930"/>
              <a:chExt cx="139700" cy="800100"/>
            </a:xfrm>
          </p:grpSpPr>
          <p:cxnSp>
            <p:nvCxnSpPr>
              <p:cNvPr id="103" name="Straight Connector 102">
                <a:extLst>
                  <a:ext uri="{FF2B5EF4-FFF2-40B4-BE49-F238E27FC236}">
                    <a16:creationId xmlns:a16="http://schemas.microsoft.com/office/drawing/2014/main" id="{FC2CDA68-42E7-624A-ABC9-AFE9764D3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A6F95BFD-A576-954A-8491-B9BF6C7C315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E1807166-6573-BF49-A878-283A231A0598}"/>
                </a:ext>
              </a:extLst>
            </p:cNvPr>
            <p:cNvGrpSpPr/>
            <p:nvPr userDrawn="1"/>
          </p:nvGrpSpPr>
          <p:grpSpPr>
            <a:xfrm rot="16200000">
              <a:off x="-440841" y="3593643"/>
              <a:ext cx="70690" cy="626110"/>
              <a:chOff x="2339446" y="455930"/>
              <a:chExt cx="139700" cy="800100"/>
            </a:xfrm>
          </p:grpSpPr>
          <p:cxnSp>
            <p:nvCxnSpPr>
              <p:cNvPr id="101" name="Straight Connector 100">
                <a:extLst>
                  <a:ext uri="{FF2B5EF4-FFF2-40B4-BE49-F238E27FC236}">
                    <a16:creationId xmlns:a16="http://schemas.microsoft.com/office/drawing/2014/main" id="{32A42F81-FEB9-2B47-ABF1-3A700CE574F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B042119A-A19A-9A4A-8738-C0F3D6F631A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38B78F05-76C5-A246-B4FA-48C21FB47676}"/>
                </a:ext>
              </a:extLst>
            </p:cNvPr>
            <p:cNvGrpSpPr/>
            <p:nvPr userDrawn="1"/>
          </p:nvGrpSpPr>
          <p:grpSpPr>
            <a:xfrm rot="16200000">
              <a:off x="-440841" y="3118064"/>
              <a:ext cx="70690" cy="626110"/>
              <a:chOff x="2339446" y="455930"/>
              <a:chExt cx="139700" cy="800100"/>
            </a:xfrm>
          </p:grpSpPr>
          <p:cxnSp>
            <p:nvCxnSpPr>
              <p:cNvPr id="99" name="Straight Connector 98">
                <a:extLst>
                  <a:ext uri="{FF2B5EF4-FFF2-40B4-BE49-F238E27FC236}">
                    <a16:creationId xmlns:a16="http://schemas.microsoft.com/office/drawing/2014/main" id="{014B5335-EEDD-F446-9B3F-41811B5A716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EF8165A-9015-324F-A5C4-D8FE529986C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278A3A27-AD3D-0549-B334-60C08644D1C6}"/>
                </a:ext>
              </a:extLst>
            </p:cNvPr>
            <p:cNvGrpSpPr/>
            <p:nvPr userDrawn="1"/>
          </p:nvGrpSpPr>
          <p:grpSpPr>
            <a:xfrm rot="16200000">
              <a:off x="-440841" y="2642485"/>
              <a:ext cx="70690" cy="626110"/>
              <a:chOff x="2339446" y="455930"/>
              <a:chExt cx="139700" cy="800100"/>
            </a:xfrm>
          </p:grpSpPr>
          <p:cxnSp>
            <p:nvCxnSpPr>
              <p:cNvPr id="97" name="Straight Connector 96">
                <a:extLst>
                  <a:ext uri="{FF2B5EF4-FFF2-40B4-BE49-F238E27FC236}">
                    <a16:creationId xmlns:a16="http://schemas.microsoft.com/office/drawing/2014/main" id="{1D6F4BF6-AE2F-8844-A156-CEF4F3C1912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D09312A8-DA74-6D48-932A-DCB5B2282C5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F3FE3E9D-6897-F44A-8C74-EEBFFA4AD07D}"/>
                </a:ext>
              </a:extLst>
            </p:cNvPr>
            <p:cNvGrpSpPr/>
            <p:nvPr userDrawn="1"/>
          </p:nvGrpSpPr>
          <p:grpSpPr>
            <a:xfrm rot="16200000">
              <a:off x="-440841" y="2166906"/>
              <a:ext cx="70690" cy="626110"/>
              <a:chOff x="2339446" y="455930"/>
              <a:chExt cx="139700" cy="800100"/>
            </a:xfrm>
          </p:grpSpPr>
          <p:cxnSp>
            <p:nvCxnSpPr>
              <p:cNvPr id="95" name="Straight Connector 94">
                <a:extLst>
                  <a:ext uri="{FF2B5EF4-FFF2-40B4-BE49-F238E27FC236}">
                    <a16:creationId xmlns:a16="http://schemas.microsoft.com/office/drawing/2014/main" id="{B388C850-0F71-F343-BC6E-26B75691E26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80E0E1F3-4155-BE42-AFE4-84A21F42103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5E3F21D8-D27B-F445-9EE2-FB5A3C4D4107}"/>
                </a:ext>
              </a:extLst>
            </p:cNvPr>
            <p:cNvGrpSpPr/>
            <p:nvPr userDrawn="1"/>
          </p:nvGrpSpPr>
          <p:grpSpPr>
            <a:xfrm rot="16200000">
              <a:off x="-440841" y="1691327"/>
              <a:ext cx="70690" cy="626110"/>
              <a:chOff x="2339446" y="455930"/>
              <a:chExt cx="139700" cy="800100"/>
            </a:xfrm>
          </p:grpSpPr>
          <p:cxnSp>
            <p:nvCxnSpPr>
              <p:cNvPr id="93" name="Straight Connector 92">
                <a:extLst>
                  <a:ext uri="{FF2B5EF4-FFF2-40B4-BE49-F238E27FC236}">
                    <a16:creationId xmlns:a16="http://schemas.microsoft.com/office/drawing/2014/main" id="{D77175A8-80C9-D64B-97D4-A561C52FA13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FE57883C-EE5A-C340-B76A-F562B638EA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8F656080-F198-A545-AD50-63090974D0AD}"/>
                </a:ext>
              </a:extLst>
            </p:cNvPr>
            <p:cNvGrpSpPr/>
            <p:nvPr userDrawn="1"/>
          </p:nvGrpSpPr>
          <p:grpSpPr>
            <a:xfrm rot="16200000">
              <a:off x="-440841" y="1215748"/>
              <a:ext cx="70690" cy="626110"/>
              <a:chOff x="2339446" y="455930"/>
              <a:chExt cx="139700" cy="800100"/>
            </a:xfrm>
          </p:grpSpPr>
          <p:cxnSp>
            <p:nvCxnSpPr>
              <p:cNvPr id="91" name="Straight Connector 90">
                <a:extLst>
                  <a:ext uri="{FF2B5EF4-FFF2-40B4-BE49-F238E27FC236}">
                    <a16:creationId xmlns:a16="http://schemas.microsoft.com/office/drawing/2014/main" id="{772735AA-2110-9B41-B0CF-636ABFA8263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B49BEB7E-03E0-1C4B-A3E5-AF135B5466A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5D0C4720-7497-9346-B919-6EF8ACB2F1AC}"/>
                </a:ext>
              </a:extLst>
            </p:cNvPr>
            <p:cNvGrpSpPr/>
            <p:nvPr userDrawn="1"/>
          </p:nvGrpSpPr>
          <p:grpSpPr>
            <a:xfrm rot="16200000">
              <a:off x="-440840" y="740169"/>
              <a:ext cx="70690" cy="626110"/>
              <a:chOff x="2339446" y="455930"/>
              <a:chExt cx="139700" cy="800100"/>
            </a:xfrm>
          </p:grpSpPr>
          <p:cxnSp>
            <p:nvCxnSpPr>
              <p:cNvPr id="89" name="Straight Connector 88">
                <a:extLst>
                  <a:ext uri="{FF2B5EF4-FFF2-40B4-BE49-F238E27FC236}">
                    <a16:creationId xmlns:a16="http://schemas.microsoft.com/office/drawing/2014/main" id="{E93D0000-5390-E64B-B13E-21910DA3EAF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83FD332-3A6C-9544-8520-737F2E80540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7" name="Straight Connector 86">
              <a:extLst>
                <a:ext uri="{FF2B5EF4-FFF2-40B4-BE49-F238E27FC236}">
                  <a16:creationId xmlns:a16="http://schemas.microsoft.com/office/drawing/2014/main" id="{01F4D3E7-8FA4-8849-9117-4FCD769D930B}"/>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A9BF3A9-746F-0A40-BFD2-FE4C5E0EDB8F}"/>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1" name="Group 110">
            <a:extLst>
              <a:ext uri="{FF2B5EF4-FFF2-40B4-BE49-F238E27FC236}">
                <a16:creationId xmlns:a16="http://schemas.microsoft.com/office/drawing/2014/main" id="{F62B4630-4EC2-FF43-BE8E-2730E39CD9E4}"/>
              </a:ext>
            </a:extLst>
          </p:cNvPr>
          <p:cNvGrpSpPr/>
          <p:nvPr userDrawn="1"/>
        </p:nvGrpSpPr>
        <p:grpSpPr>
          <a:xfrm>
            <a:off x="12303182" y="647702"/>
            <a:ext cx="402165" cy="5524498"/>
            <a:chOff x="-718551" y="647702"/>
            <a:chExt cx="645590" cy="5524498"/>
          </a:xfrm>
        </p:grpSpPr>
        <p:grpSp>
          <p:nvGrpSpPr>
            <p:cNvPr id="112" name="Group 111">
              <a:extLst>
                <a:ext uri="{FF2B5EF4-FFF2-40B4-BE49-F238E27FC236}">
                  <a16:creationId xmlns:a16="http://schemas.microsoft.com/office/drawing/2014/main" id="{28EEE724-751A-9E4C-8795-665F7D72E057}"/>
                </a:ext>
              </a:extLst>
            </p:cNvPr>
            <p:cNvGrpSpPr/>
            <p:nvPr userDrawn="1"/>
          </p:nvGrpSpPr>
          <p:grpSpPr>
            <a:xfrm rot="16200000">
              <a:off x="-421361" y="5495957"/>
              <a:ext cx="70690" cy="626110"/>
              <a:chOff x="1416580" y="455930"/>
              <a:chExt cx="139700" cy="800100"/>
            </a:xfrm>
          </p:grpSpPr>
          <p:cxnSp>
            <p:nvCxnSpPr>
              <p:cNvPr id="145" name="Straight Connector 144">
                <a:extLst>
                  <a:ext uri="{FF2B5EF4-FFF2-40B4-BE49-F238E27FC236}">
                    <a16:creationId xmlns:a16="http://schemas.microsoft.com/office/drawing/2014/main" id="{92329908-0998-D540-9D61-1FA59C4B1B2F}"/>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7B260437-93F2-004E-B2CC-69C91724C08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3" name="Group 112">
              <a:extLst>
                <a:ext uri="{FF2B5EF4-FFF2-40B4-BE49-F238E27FC236}">
                  <a16:creationId xmlns:a16="http://schemas.microsoft.com/office/drawing/2014/main" id="{847AFA09-5E77-A542-A79A-B2AE02E76849}"/>
                </a:ext>
              </a:extLst>
            </p:cNvPr>
            <p:cNvGrpSpPr/>
            <p:nvPr userDrawn="1"/>
          </p:nvGrpSpPr>
          <p:grpSpPr>
            <a:xfrm rot="16200000">
              <a:off x="-440841" y="5020380"/>
              <a:ext cx="70690" cy="626110"/>
              <a:chOff x="2339446" y="455930"/>
              <a:chExt cx="139700" cy="800100"/>
            </a:xfrm>
          </p:grpSpPr>
          <p:cxnSp>
            <p:nvCxnSpPr>
              <p:cNvPr id="143" name="Straight Connector 142">
                <a:extLst>
                  <a:ext uri="{FF2B5EF4-FFF2-40B4-BE49-F238E27FC236}">
                    <a16:creationId xmlns:a16="http://schemas.microsoft.com/office/drawing/2014/main" id="{8F37620C-419B-4542-9215-70F67495ED8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1751F30A-79A7-1341-AF28-E34192FC904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4" name="Group 113">
              <a:extLst>
                <a:ext uri="{FF2B5EF4-FFF2-40B4-BE49-F238E27FC236}">
                  <a16:creationId xmlns:a16="http://schemas.microsoft.com/office/drawing/2014/main" id="{6745F508-A9D7-164C-BC82-AF4D994212D4}"/>
                </a:ext>
              </a:extLst>
            </p:cNvPr>
            <p:cNvGrpSpPr/>
            <p:nvPr userDrawn="1"/>
          </p:nvGrpSpPr>
          <p:grpSpPr>
            <a:xfrm rot="16200000">
              <a:off x="-440841" y="4544801"/>
              <a:ext cx="70690" cy="626110"/>
              <a:chOff x="2339446" y="455930"/>
              <a:chExt cx="139700" cy="800100"/>
            </a:xfrm>
          </p:grpSpPr>
          <p:cxnSp>
            <p:nvCxnSpPr>
              <p:cNvPr id="141" name="Straight Connector 140">
                <a:extLst>
                  <a:ext uri="{FF2B5EF4-FFF2-40B4-BE49-F238E27FC236}">
                    <a16:creationId xmlns:a16="http://schemas.microsoft.com/office/drawing/2014/main" id="{70F757C7-EDD0-E94B-9BC3-7C3441A1E5C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D4D3F2D8-9F44-5248-AA2B-587E7087749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06AADCB4-D1C5-E34F-9F1C-11FC70FEA323}"/>
                </a:ext>
              </a:extLst>
            </p:cNvPr>
            <p:cNvGrpSpPr/>
            <p:nvPr userDrawn="1"/>
          </p:nvGrpSpPr>
          <p:grpSpPr>
            <a:xfrm rot="16200000">
              <a:off x="-440841" y="4069222"/>
              <a:ext cx="70690" cy="626110"/>
              <a:chOff x="2339446" y="455930"/>
              <a:chExt cx="139700" cy="800100"/>
            </a:xfrm>
          </p:grpSpPr>
          <p:cxnSp>
            <p:nvCxnSpPr>
              <p:cNvPr id="139" name="Straight Connector 138">
                <a:extLst>
                  <a:ext uri="{FF2B5EF4-FFF2-40B4-BE49-F238E27FC236}">
                    <a16:creationId xmlns:a16="http://schemas.microsoft.com/office/drawing/2014/main" id="{26C3A3AF-1740-0349-9E71-BEFF4C30DA2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8800A97B-2031-CB45-A915-9DC8667B9C1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573D2702-0856-D444-9395-268E5F300B0A}"/>
                </a:ext>
              </a:extLst>
            </p:cNvPr>
            <p:cNvGrpSpPr/>
            <p:nvPr userDrawn="1"/>
          </p:nvGrpSpPr>
          <p:grpSpPr>
            <a:xfrm rot="16200000">
              <a:off x="-440841" y="3593643"/>
              <a:ext cx="70690" cy="626110"/>
              <a:chOff x="2339446" y="455930"/>
              <a:chExt cx="139700" cy="800100"/>
            </a:xfrm>
          </p:grpSpPr>
          <p:cxnSp>
            <p:nvCxnSpPr>
              <p:cNvPr id="137" name="Straight Connector 136">
                <a:extLst>
                  <a:ext uri="{FF2B5EF4-FFF2-40B4-BE49-F238E27FC236}">
                    <a16:creationId xmlns:a16="http://schemas.microsoft.com/office/drawing/2014/main" id="{91991D9A-856F-1A42-A058-4A9E9DAEFA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BB9B1BEC-8854-7643-B307-72B2CBC849D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A02ADC59-2483-FA4C-A106-F138092056F2}"/>
                </a:ext>
              </a:extLst>
            </p:cNvPr>
            <p:cNvGrpSpPr/>
            <p:nvPr userDrawn="1"/>
          </p:nvGrpSpPr>
          <p:grpSpPr>
            <a:xfrm rot="16200000">
              <a:off x="-440841" y="3118064"/>
              <a:ext cx="70690" cy="626110"/>
              <a:chOff x="2339446" y="455930"/>
              <a:chExt cx="139700" cy="800100"/>
            </a:xfrm>
          </p:grpSpPr>
          <p:cxnSp>
            <p:nvCxnSpPr>
              <p:cNvPr id="135" name="Straight Connector 134">
                <a:extLst>
                  <a:ext uri="{FF2B5EF4-FFF2-40B4-BE49-F238E27FC236}">
                    <a16:creationId xmlns:a16="http://schemas.microsoft.com/office/drawing/2014/main" id="{04AEA406-1259-E045-A664-CCCB92B41A3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EA126A9C-941C-B541-9684-0F053B4B700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F3F09421-9A8C-4D43-9480-902551417195}"/>
                </a:ext>
              </a:extLst>
            </p:cNvPr>
            <p:cNvGrpSpPr/>
            <p:nvPr userDrawn="1"/>
          </p:nvGrpSpPr>
          <p:grpSpPr>
            <a:xfrm rot="16200000">
              <a:off x="-440841" y="2642485"/>
              <a:ext cx="70690" cy="626110"/>
              <a:chOff x="2339446" y="455930"/>
              <a:chExt cx="139700" cy="800100"/>
            </a:xfrm>
          </p:grpSpPr>
          <p:cxnSp>
            <p:nvCxnSpPr>
              <p:cNvPr id="133" name="Straight Connector 132">
                <a:extLst>
                  <a:ext uri="{FF2B5EF4-FFF2-40B4-BE49-F238E27FC236}">
                    <a16:creationId xmlns:a16="http://schemas.microsoft.com/office/drawing/2014/main" id="{81B0253F-D7BB-8D41-9DD8-DC62191A69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7C327D3E-0D51-D74D-97C1-440333E0DAB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577F00B6-90B8-1243-9E30-E25358208A81}"/>
                </a:ext>
              </a:extLst>
            </p:cNvPr>
            <p:cNvGrpSpPr/>
            <p:nvPr userDrawn="1"/>
          </p:nvGrpSpPr>
          <p:grpSpPr>
            <a:xfrm rot="16200000">
              <a:off x="-440841" y="2166906"/>
              <a:ext cx="70690" cy="626110"/>
              <a:chOff x="2339446" y="455930"/>
              <a:chExt cx="139700" cy="800100"/>
            </a:xfrm>
          </p:grpSpPr>
          <p:cxnSp>
            <p:nvCxnSpPr>
              <p:cNvPr id="131" name="Straight Connector 130">
                <a:extLst>
                  <a:ext uri="{FF2B5EF4-FFF2-40B4-BE49-F238E27FC236}">
                    <a16:creationId xmlns:a16="http://schemas.microsoft.com/office/drawing/2014/main" id="{39E767A7-141F-054F-B4F1-65F2D33721B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D0F70F4E-5858-E146-BF45-99A8836EC8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C473B2E8-A53B-8442-BC5F-3A1EDBC68D98}"/>
                </a:ext>
              </a:extLst>
            </p:cNvPr>
            <p:cNvGrpSpPr/>
            <p:nvPr userDrawn="1"/>
          </p:nvGrpSpPr>
          <p:grpSpPr>
            <a:xfrm rot="16200000">
              <a:off x="-440841" y="1691327"/>
              <a:ext cx="70690" cy="626110"/>
              <a:chOff x="2339446" y="455930"/>
              <a:chExt cx="139700" cy="800100"/>
            </a:xfrm>
          </p:grpSpPr>
          <p:cxnSp>
            <p:nvCxnSpPr>
              <p:cNvPr id="129" name="Straight Connector 128">
                <a:extLst>
                  <a:ext uri="{FF2B5EF4-FFF2-40B4-BE49-F238E27FC236}">
                    <a16:creationId xmlns:a16="http://schemas.microsoft.com/office/drawing/2014/main" id="{7B7F77DB-2156-9F4C-80C1-0D2482C01C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CD1A71EA-3F23-A046-BC4F-735A5739E04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4C2A2E82-1C94-B846-B809-2C214E6034E4}"/>
                </a:ext>
              </a:extLst>
            </p:cNvPr>
            <p:cNvGrpSpPr/>
            <p:nvPr userDrawn="1"/>
          </p:nvGrpSpPr>
          <p:grpSpPr>
            <a:xfrm rot="16200000">
              <a:off x="-440841" y="1215748"/>
              <a:ext cx="70690" cy="626110"/>
              <a:chOff x="2339446" y="455930"/>
              <a:chExt cx="139700" cy="800100"/>
            </a:xfrm>
          </p:grpSpPr>
          <p:cxnSp>
            <p:nvCxnSpPr>
              <p:cNvPr id="127" name="Straight Connector 126">
                <a:extLst>
                  <a:ext uri="{FF2B5EF4-FFF2-40B4-BE49-F238E27FC236}">
                    <a16:creationId xmlns:a16="http://schemas.microsoft.com/office/drawing/2014/main" id="{5C0DF6CF-08E1-5C44-BC63-D6E7C64AB8A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45C79082-ECCF-1045-A677-7FFC6110CB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43CE57A5-DF41-5A4F-B46E-88428551DFC0}"/>
                </a:ext>
              </a:extLst>
            </p:cNvPr>
            <p:cNvGrpSpPr/>
            <p:nvPr userDrawn="1"/>
          </p:nvGrpSpPr>
          <p:grpSpPr>
            <a:xfrm rot="16200000">
              <a:off x="-440840" y="740169"/>
              <a:ext cx="70690" cy="626110"/>
              <a:chOff x="2339446" y="455930"/>
              <a:chExt cx="139700" cy="800100"/>
            </a:xfrm>
          </p:grpSpPr>
          <p:cxnSp>
            <p:nvCxnSpPr>
              <p:cNvPr id="125" name="Straight Connector 124">
                <a:extLst>
                  <a:ext uri="{FF2B5EF4-FFF2-40B4-BE49-F238E27FC236}">
                    <a16:creationId xmlns:a16="http://schemas.microsoft.com/office/drawing/2014/main" id="{1196E6A6-B1AD-9F4D-B616-798B6D548BD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EE7BA32B-30BE-3D45-BE3A-86AB1B61F7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3" name="Straight Connector 122">
              <a:extLst>
                <a:ext uri="{FF2B5EF4-FFF2-40B4-BE49-F238E27FC236}">
                  <a16:creationId xmlns:a16="http://schemas.microsoft.com/office/drawing/2014/main" id="{FA59E3F1-F126-5E43-B11F-82C38FFA06B7}"/>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618E8390-534B-CA4A-B0D8-8E620715DA4D}"/>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47" name="Picture 146" descr="A close up of a sign&#10;&#10;Description automatically generated">
            <a:extLst>
              <a:ext uri="{FF2B5EF4-FFF2-40B4-BE49-F238E27FC236}">
                <a16:creationId xmlns:a16="http://schemas.microsoft.com/office/drawing/2014/main" id="{28B8F7D4-7351-E74E-817F-7FD59007CB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187" y="6325040"/>
            <a:ext cx="1876248" cy="284279"/>
          </a:xfrm>
          <a:prstGeom prst="rect">
            <a:avLst/>
          </a:prstGeom>
        </p:spPr>
      </p:pic>
    </p:spTree>
    <p:extLst>
      <p:ext uri="{BB962C8B-B14F-4D97-AF65-F5344CB8AC3E}">
        <p14:creationId xmlns:p14="http://schemas.microsoft.com/office/powerpoint/2010/main" val="2144456438"/>
      </p:ext>
    </p:extLst>
  </p:cSld>
  <p:clrMapOvr>
    <a:overrideClrMapping bg1="dk1" tx1="lt1" bg2="dk2" tx2="lt2" accent1="accent1" accent2="accent2" accent3="accent3" accent4="accent4" accent5="accent5" accent6="accent6" hlink="hlink" folHlink="folHlink"/>
  </p:clrMapOvr>
  <p:transition>
    <p:wipe dir="r"/>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blue gradation">
    <p:bg>
      <p:bgPr>
        <a:gradFill flip="none" rotWithShape="1">
          <a:gsLst>
            <a:gs pos="1000">
              <a:schemeClr val="accent1">
                <a:lumMod val="50000"/>
              </a:schemeClr>
            </a:gs>
            <a:gs pos="64000">
              <a:srgbClr val="0377A8"/>
            </a:gs>
            <a:gs pos="39000">
              <a:schemeClr val="accent1">
                <a:lumMod val="75000"/>
              </a:schemeClr>
            </a:gs>
            <a:gs pos="100000">
              <a:srgbClr val="00DDDF"/>
            </a:gs>
          </a:gsLst>
          <a:lin ang="19200000" scaled="0"/>
          <a:tileRect/>
        </a:gra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F3F32930-3605-674E-9F82-FB8F7B426F14}"/>
              </a:ext>
            </a:extLst>
          </p:cNvPr>
          <p:cNvSpPr>
            <a:spLocks noGrp="1"/>
          </p:cNvSpPr>
          <p:nvPr>
            <p:ph type="body" sz="quarter" idx="12" hasCustomPrompt="1"/>
          </p:nvPr>
        </p:nvSpPr>
        <p:spPr>
          <a:xfrm>
            <a:off x="502920" y="5063693"/>
            <a:ext cx="7083174" cy="1176193"/>
          </a:xfrm>
          <a:prstGeom prst="rect">
            <a:avLst/>
          </a:prstGeom>
          <a:noFill/>
        </p:spPr>
        <p:txBody>
          <a:bodyPr lIns="91440" anchor="t" anchorCtr="0">
            <a:noAutofit/>
          </a:bodyPr>
          <a:lstStyle>
            <a:lvl1pPr marL="0" indent="0">
              <a:buFontTx/>
              <a:buNone/>
              <a:defRPr lang="en-US" sz="2298" b="0" i="0" kern="1200" cap="none" spc="-31" baseline="0" dirty="0">
                <a:solidFill>
                  <a:srgbClr val="FFFFFF"/>
                </a:solidFill>
                <a:latin typeface="+mn-lt"/>
                <a:ea typeface="+mn-ea"/>
                <a:cs typeface="Avenir Next Demi Bold"/>
              </a:defRPr>
            </a:lvl1pPr>
            <a:lvl2pPr marL="456816" indent="0">
              <a:buFontTx/>
              <a:buNone/>
              <a:defRPr sz="1500">
                <a:solidFill>
                  <a:schemeClr val="bg1"/>
                </a:solidFill>
              </a:defRPr>
            </a:lvl2pPr>
            <a:lvl3pPr marL="913635" indent="0">
              <a:buFontTx/>
              <a:buNone/>
              <a:defRPr sz="1500">
                <a:solidFill>
                  <a:schemeClr val="bg1"/>
                </a:solidFill>
              </a:defRPr>
            </a:lvl3pPr>
            <a:lvl4pPr marL="1370451" indent="0">
              <a:buFontTx/>
              <a:buNone/>
              <a:defRPr sz="1500">
                <a:solidFill>
                  <a:schemeClr val="bg1"/>
                </a:solidFill>
              </a:defRPr>
            </a:lvl4pPr>
            <a:lvl5pPr marL="1827265" indent="0">
              <a:buFontTx/>
              <a:buNone/>
              <a:defRPr sz="1500">
                <a:solidFill>
                  <a:schemeClr val="bg1"/>
                </a:solidFill>
              </a:defRPr>
            </a:lvl5pPr>
          </a:lstStyle>
          <a:p>
            <a:pPr lvl="0"/>
            <a:r>
              <a:rPr lang="en-US" dirty="0"/>
              <a:t>Click to add an author</a:t>
            </a:r>
          </a:p>
        </p:txBody>
      </p:sp>
      <p:sp>
        <p:nvSpPr>
          <p:cNvPr id="10" name="Title 18">
            <a:extLst>
              <a:ext uri="{FF2B5EF4-FFF2-40B4-BE49-F238E27FC236}">
                <a16:creationId xmlns:a16="http://schemas.microsoft.com/office/drawing/2014/main" id="{579C722D-C4F4-7143-8A73-74495530114D}"/>
              </a:ext>
            </a:extLst>
          </p:cNvPr>
          <p:cNvSpPr>
            <a:spLocks noGrp="1"/>
          </p:cNvSpPr>
          <p:nvPr>
            <p:ph type="title" hasCustomPrompt="1"/>
          </p:nvPr>
        </p:nvSpPr>
        <p:spPr>
          <a:xfrm>
            <a:off x="502920" y="1974971"/>
            <a:ext cx="8712798" cy="2437245"/>
          </a:xfrm>
          <a:prstGeom prst="rect">
            <a:avLst/>
          </a:prstGeom>
          <a:noFill/>
        </p:spPr>
        <p:txBody>
          <a:bodyPr wrap="square" anchor="b" anchorCtr="0">
            <a:noAutofit/>
          </a:bodyPr>
          <a:lstStyle>
            <a:lvl1pPr marL="0" indent="0" algn="l" defTabSz="457039" rtl="0" eaLnBrk="1" latinLnBrk="0" hangingPunct="1">
              <a:lnSpc>
                <a:spcPct val="95000"/>
              </a:lnSpc>
              <a:spcBef>
                <a:spcPct val="0"/>
              </a:spcBef>
              <a:buNone/>
              <a:tabLst>
                <a:tab pos="7480300" algn="l"/>
              </a:tabLst>
              <a:defRPr lang="en-US" sz="7000" b="1" i="0" kern="1200" cap="none" spc="-31" baseline="0" dirty="0">
                <a:solidFill>
                  <a:srgbClr val="FFFFFF"/>
                </a:solidFill>
                <a:latin typeface="AvenirNext forINTUIT" panose="020B0503020202020204" pitchFamily="34" charset="77"/>
                <a:ea typeface="+mj-ea"/>
                <a:cs typeface="+mj-cs"/>
              </a:defRPr>
            </a:lvl1pPr>
          </a:lstStyle>
          <a:p>
            <a:r>
              <a:rPr lang="en-US" dirty="0"/>
              <a:t>Click to add a title</a:t>
            </a:r>
          </a:p>
        </p:txBody>
      </p:sp>
      <p:sp>
        <p:nvSpPr>
          <p:cNvPr id="11" name="Date Placeholder 7">
            <a:extLst>
              <a:ext uri="{FF2B5EF4-FFF2-40B4-BE49-F238E27FC236}">
                <a16:creationId xmlns:a16="http://schemas.microsoft.com/office/drawing/2014/main" id="{7B648E4E-82CB-894D-847E-193B2C297441}"/>
              </a:ext>
            </a:extLst>
          </p:cNvPr>
          <p:cNvSpPr>
            <a:spLocks noGrp="1"/>
          </p:cNvSpPr>
          <p:nvPr>
            <p:ph type="dt" sz="half" idx="19"/>
          </p:nvPr>
        </p:nvSpPr>
        <p:spPr>
          <a:xfrm>
            <a:off x="502920" y="4544568"/>
            <a:ext cx="7083174" cy="335107"/>
          </a:xfrm>
          <a:prstGeom prst="rect">
            <a:avLst/>
          </a:prstGeom>
          <a:noFill/>
        </p:spPr>
        <p:txBody>
          <a:bodyPr lIns="91440" tIns="45705" rIns="91412" bIns="45705" anchor="t" anchorCtr="0">
            <a:noAutofit/>
          </a:bodyPr>
          <a:lstStyle>
            <a:lvl1pPr algn="l">
              <a:defRPr sz="1600" b="0" spc="-31">
                <a:solidFill>
                  <a:srgbClr val="FFFFFF"/>
                </a:solidFill>
                <a:latin typeface="AvenirNext forINTUIT" panose="020B0503020202020204" pitchFamily="34" charset="77"/>
              </a:defRPr>
            </a:lvl1pPr>
          </a:lstStyle>
          <a:p>
            <a:fld id="{CB19452C-D69C-8E40-B7CC-EEF562FF4274}" type="datetime4">
              <a:rPr lang="en-US" smtClean="0"/>
              <a:pPr/>
              <a:t>January 25, 2021</a:t>
            </a:fld>
            <a:endParaRPr lang="en-US" dirty="0"/>
          </a:p>
        </p:txBody>
      </p:sp>
      <p:grpSp>
        <p:nvGrpSpPr>
          <p:cNvPr id="6" name="Group 5">
            <a:extLst>
              <a:ext uri="{FF2B5EF4-FFF2-40B4-BE49-F238E27FC236}">
                <a16:creationId xmlns:a16="http://schemas.microsoft.com/office/drawing/2014/main" id="{31658302-2515-0B45-83ED-8A9F84C2A06E}"/>
              </a:ext>
            </a:extLst>
          </p:cNvPr>
          <p:cNvGrpSpPr/>
          <p:nvPr userDrawn="1"/>
        </p:nvGrpSpPr>
        <p:grpSpPr>
          <a:xfrm>
            <a:off x="608013" y="-385012"/>
            <a:ext cx="10977033" cy="340561"/>
            <a:chOff x="641881" y="-847090"/>
            <a:chExt cx="10917765" cy="800100"/>
          </a:xfrm>
        </p:grpSpPr>
        <p:grpSp>
          <p:nvGrpSpPr>
            <p:cNvPr id="8" name="Group 7">
              <a:extLst>
                <a:ext uri="{FF2B5EF4-FFF2-40B4-BE49-F238E27FC236}">
                  <a16:creationId xmlns:a16="http://schemas.microsoft.com/office/drawing/2014/main" id="{48DB1B3E-B544-AB45-84BC-6204BDF8426D}"/>
                </a:ext>
              </a:extLst>
            </p:cNvPr>
            <p:cNvGrpSpPr/>
            <p:nvPr userDrawn="1"/>
          </p:nvGrpSpPr>
          <p:grpSpPr>
            <a:xfrm>
              <a:off x="1423636" y="-847090"/>
              <a:ext cx="139700" cy="800100"/>
              <a:chOff x="1416580" y="455930"/>
              <a:chExt cx="139700" cy="800100"/>
            </a:xfrm>
          </p:grpSpPr>
          <p:cxnSp>
            <p:nvCxnSpPr>
              <p:cNvPr id="44" name="Straight Connector 43">
                <a:extLst>
                  <a:ext uri="{FF2B5EF4-FFF2-40B4-BE49-F238E27FC236}">
                    <a16:creationId xmlns:a16="http://schemas.microsoft.com/office/drawing/2014/main" id="{39D076CF-8CE5-8744-8843-8BFFF99A7BEF}"/>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AC96911-9D30-7E4A-B078-F03FC528879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49577539-727B-9B4B-A6C7-3CEBBEC2EC9F}"/>
                </a:ext>
              </a:extLst>
            </p:cNvPr>
            <p:cNvGrpSpPr/>
            <p:nvPr userDrawn="1"/>
          </p:nvGrpSpPr>
          <p:grpSpPr>
            <a:xfrm>
              <a:off x="2345091" y="-847090"/>
              <a:ext cx="139700" cy="800100"/>
              <a:chOff x="2339446" y="455930"/>
              <a:chExt cx="139700" cy="800100"/>
            </a:xfrm>
          </p:grpSpPr>
          <p:cxnSp>
            <p:nvCxnSpPr>
              <p:cNvPr id="42" name="Straight Connector 41">
                <a:extLst>
                  <a:ext uri="{FF2B5EF4-FFF2-40B4-BE49-F238E27FC236}">
                    <a16:creationId xmlns:a16="http://schemas.microsoft.com/office/drawing/2014/main" id="{815A549A-8178-DE4A-BCB7-19284CA8C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66DBDE5-60B9-514A-A4F1-E25878F60C9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D4A9B42-8708-414D-8A02-6C231D8C355C}"/>
                </a:ext>
              </a:extLst>
            </p:cNvPr>
            <p:cNvGrpSpPr/>
            <p:nvPr userDrawn="1"/>
          </p:nvGrpSpPr>
          <p:grpSpPr>
            <a:xfrm>
              <a:off x="3266546" y="-847090"/>
              <a:ext cx="139700" cy="800100"/>
              <a:chOff x="2339446" y="455930"/>
              <a:chExt cx="139700" cy="800100"/>
            </a:xfrm>
          </p:grpSpPr>
          <p:cxnSp>
            <p:nvCxnSpPr>
              <p:cNvPr id="40" name="Straight Connector 39">
                <a:extLst>
                  <a:ext uri="{FF2B5EF4-FFF2-40B4-BE49-F238E27FC236}">
                    <a16:creationId xmlns:a16="http://schemas.microsoft.com/office/drawing/2014/main" id="{8CE295F0-970A-814D-BC82-EFA7C560642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77574C6-A18D-4F46-9A49-633D01381AD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665EC910-AB54-4E48-AA71-B4192EDEC529}"/>
                </a:ext>
              </a:extLst>
            </p:cNvPr>
            <p:cNvGrpSpPr/>
            <p:nvPr userDrawn="1"/>
          </p:nvGrpSpPr>
          <p:grpSpPr>
            <a:xfrm>
              <a:off x="4188001" y="-847090"/>
              <a:ext cx="139700" cy="800100"/>
              <a:chOff x="2339446" y="455930"/>
              <a:chExt cx="139700" cy="800100"/>
            </a:xfrm>
          </p:grpSpPr>
          <p:cxnSp>
            <p:nvCxnSpPr>
              <p:cNvPr id="38" name="Straight Connector 37">
                <a:extLst>
                  <a:ext uri="{FF2B5EF4-FFF2-40B4-BE49-F238E27FC236}">
                    <a16:creationId xmlns:a16="http://schemas.microsoft.com/office/drawing/2014/main" id="{CDD61F67-38C3-5144-9CB4-F6F156DFB5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1A2D6F-2CA6-5040-9494-5B072E48EA3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1B2C3087-E34D-EE41-8972-FFC6C0E55B73}"/>
                </a:ext>
              </a:extLst>
            </p:cNvPr>
            <p:cNvGrpSpPr/>
            <p:nvPr userDrawn="1"/>
          </p:nvGrpSpPr>
          <p:grpSpPr>
            <a:xfrm>
              <a:off x="5109456" y="-847090"/>
              <a:ext cx="139700" cy="800100"/>
              <a:chOff x="2339446" y="455930"/>
              <a:chExt cx="139700" cy="800100"/>
            </a:xfrm>
          </p:grpSpPr>
          <p:cxnSp>
            <p:nvCxnSpPr>
              <p:cNvPr id="36" name="Straight Connector 35">
                <a:extLst>
                  <a:ext uri="{FF2B5EF4-FFF2-40B4-BE49-F238E27FC236}">
                    <a16:creationId xmlns:a16="http://schemas.microsoft.com/office/drawing/2014/main" id="{A31F448F-1B3A-AE44-89C5-2E0E86DDE56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04280CB-B2D4-6549-B354-A31AF335CE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4E3FC62F-781E-1347-B981-46E48066E1D1}"/>
                </a:ext>
              </a:extLst>
            </p:cNvPr>
            <p:cNvGrpSpPr/>
            <p:nvPr userDrawn="1"/>
          </p:nvGrpSpPr>
          <p:grpSpPr>
            <a:xfrm>
              <a:off x="6030911" y="-847090"/>
              <a:ext cx="139700" cy="800100"/>
              <a:chOff x="2339446" y="455930"/>
              <a:chExt cx="139700" cy="800100"/>
            </a:xfrm>
          </p:grpSpPr>
          <p:cxnSp>
            <p:nvCxnSpPr>
              <p:cNvPr id="34" name="Straight Connector 33">
                <a:extLst>
                  <a:ext uri="{FF2B5EF4-FFF2-40B4-BE49-F238E27FC236}">
                    <a16:creationId xmlns:a16="http://schemas.microsoft.com/office/drawing/2014/main" id="{4B3B2335-CDDA-7A4B-8719-E988DF54305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B75E2A2-F651-B740-8053-085F696D74E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93CD6FEE-1182-EA44-B68E-59202DAEC83A}"/>
                </a:ext>
              </a:extLst>
            </p:cNvPr>
            <p:cNvGrpSpPr/>
            <p:nvPr userDrawn="1"/>
          </p:nvGrpSpPr>
          <p:grpSpPr>
            <a:xfrm>
              <a:off x="6952366" y="-847090"/>
              <a:ext cx="139700" cy="800100"/>
              <a:chOff x="2339446" y="455930"/>
              <a:chExt cx="139700" cy="800100"/>
            </a:xfrm>
          </p:grpSpPr>
          <p:cxnSp>
            <p:nvCxnSpPr>
              <p:cNvPr id="32" name="Straight Connector 31">
                <a:extLst>
                  <a:ext uri="{FF2B5EF4-FFF2-40B4-BE49-F238E27FC236}">
                    <a16:creationId xmlns:a16="http://schemas.microsoft.com/office/drawing/2014/main" id="{5628341E-D771-1645-972D-93AC948AB60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28582CD-A148-FD4E-8275-05A9B20080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3768083-A98E-2740-A3BD-EF7CD7FFCBC6}"/>
                </a:ext>
              </a:extLst>
            </p:cNvPr>
            <p:cNvGrpSpPr/>
            <p:nvPr userDrawn="1"/>
          </p:nvGrpSpPr>
          <p:grpSpPr>
            <a:xfrm>
              <a:off x="7873821" y="-847090"/>
              <a:ext cx="139700" cy="800100"/>
              <a:chOff x="2339446" y="455930"/>
              <a:chExt cx="139700" cy="800100"/>
            </a:xfrm>
          </p:grpSpPr>
          <p:cxnSp>
            <p:nvCxnSpPr>
              <p:cNvPr id="30" name="Straight Connector 29">
                <a:extLst>
                  <a:ext uri="{FF2B5EF4-FFF2-40B4-BE49-F238E27FC236}">
                    <a16:creationId xmlns:a16="http://schemas.microsoft.com/office/drawing/2014/main" id="{80564C4E-93DE-4C42-8557-687BD1162A0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55E6875-DBBD-974C-80BE-D6964B7C10C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ACDE96D-E1BC-E941-92E2-0CA6503255D0}"/>
                </a:ext>
              </a:extLst>
            </p:cNvPr>
            <p:cNvGrpSpPr/>
            <p:nvPr userDrawn="1"/>
          </p:nvGrpSpPr>
          <p:grpSpPr>
            <a:xfrm>
              <a:off x="8795276" y="-847090"/>
              <a:ext cx="139700" cy="800100"/>
              <a:chOff x="2339446" y="455930"/>
              <a:chExt cx="139700" cy="800100"/>
            </a:xfrm>
          </p:grpSpPr>
          <p:cxnSp>
            <p:nvCxnSpPr>
              <p:cNvPr id="28" name="Straight Connector 27">
                <a:extLst>
                  <a:ext uri="{FF2B5EF4-FFF2-40B4-BE49-F238E27FC236}">
                    <a16:creationId xmlns:a16="http://schemas.microsoft.com/office/drawing/2014/main" id="{1B2D0B1F-EA94-8E41-A9EF-0480A35FC67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06D5769-6DCF-364D-870A-CD6004D8E24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0CFF4C71-2413-B840-A861-C1F97BFA0AEE}"/>
                </a:ext>
              </a:extLst>
            </p:cNvPr>
            <p:cNvGrpSpPr/>
            <p:nvPr userDrawn="1"/>
          </p:nvGrpSpPr>
          <p:grpSpPr>
            <a:xfrm>
              <a:off x="9716731" y="-847090"/>
              <a:ext cx="139700" cy="800100"/>
              <a:chOff x="2339446" y="455930"/>
              <a:chExt cx="139700" cy="800100"/>
            </a:xfrm>
          </p:grpSpPr>
          <p:cxnSp>
            <p:nvCxnSpPr>
              <p:cNvPr id="26" name="Straight Connector 25">
                <a:extLst>
                  <a:ext uri="{FF2B5EF4-FFF2-40B4-BE49-F238E27FC236}">
                    <a16:creationId xmlns:a16="http://schemas.microsoft.com/office/drawing/2014/main" id="{F1948B11-888A-DB43-9926-7E0DE43C3E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30625A-D2A0-1D4A-BCE7-7C7C7424CB7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D28932BC-39CE-2840-9789-2EDB5513FD32}"/>
                </a:ext>
              </a:extLst>
            </p:cNvPr>
            <p:cNvGrpSpPr/>
            <p:nvPr userDrawn="1"/>
          </p:nvGrpSpPr>
          <p:grpSpPr>
            <a:xfrm>
              <a:off x="10638186" y="-847090"/>
              <a:ext cx="139700" cy="800100"/>
              <a:chOff x="2339446" y="455930"/>
              <a:chExt cx="139700" cy="800100"/>
            </a:xfrm>
          </p:grpSpPr>
          <p:cxnSp>
            <p:nvCxnSpPr>
              <p:cNvPr id="24" name="Straight Connector 23">
                <a:extLst>
                  <a:ext uri="{FF2B5EF4-FFF2-40B4-BE49-F238E27FC236}">
                    <a16:creationId xmlns:a16="http://schemas.microsoft.com/office/drawing/2014/main" id="{6DFE2966-8947-EB42-BBB7-F204B213498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86CCEDB-FBB2-A74B-AC80-3304170C94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2" name="Straight Connector 21">
              <a:extLst>
                <a:ext uri="{FF2B5EF4-FFF2-40B4-BE49-F238E27FC236}">
                  <a16:creationId xmlns:a16="http://schemas.microsoft.com/office/drawing/2014/main" id="{57024DFD-A9DA-8A42-BC7B-5A725124A530}"/>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B0120C5-A132-AA4D-B911-392063D9926F}"/>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D902993B-F04E-B14E-BB30-E633FFF62064}"/>
              </a:ext>
            </a:extLst>
          </p:cNvPr>
          <p:cNvGrpSpPr/>
          <p:nvPr userDrawn="1"/>
        </p:nvGrpSpPr>
        <p:grpSpPr>
          <a:xfrm>
            <a:off x="608013" y="6946900"/>
            <a:ext cx="10977033" cy="340569"/>
            <a:chOff x="641881" y="-847090"/>
            <a:chExt cx="10917765" cy="800100"/>
          </a:xfrm>
        </p:grpSpPr>
        <p:grpSp>
          <p:nvGrpSpPr>
            <p:cNvPr id="47" name="Group 46">
              <a:extLst>
                <a:ext uri="{FF2B5EF4-FFF2-40B4-BE49-F238E27FC236}">
                  <a16:creationId xmlns:a16="http://schemas.microsoft.com/office/drawing/2014/main" id="{92453230-D2CE-654D-929C-30AA1A60FA0E}"/>
                </a:ext>
              </a:extLst>
            </p:cNvPr>
            <p:cNvGrpSpPr/>
            <p:nvPr userDrawn="1"/>
          </p:nvGrpSpPr>
          <p:grpSpPr>
            <a:xfrm>
              <a:off x="1423636" y="-847090"/>
              <a:ext cx="139700" cy="800100"/>
              <a:chOff x="1416580" y="455930"/>
              <a:chExt cx="139700" cy="800100"/>
            </a:xfrm>
          </p:grpSpPr>
          <p:cxnSp>
            <p:nvCxnSpPr>
              <p:cNvPr id="80" name="Straight Connector 79">
                <a:extLst>
                  <a:ext uri="{FF2B5EF4-FFF2-40B4-BE49-F238E27FC236}">
                    <a16:creationId xmlns:a16="http://schemas.microsoft.com/office/drawing/2014/main" id="{744DD4E7-1C54-4249-9AEC-BFCF67916CE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874E950-6E69-A444-A4A9-7B0637C099B5}"/>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29AD0A11-56B1-B540-A1F9-2952F8E6F6A2}"/>
                </a:ext>
              </a:extLst>
            </p:cNvPr>
            <p:cNvGrpSpPr/>
            <p:nvPr userDrawn="1"/>
          </p:nvGrpSpPr>
          <p:grpSpPr>
            <a:xfrm>
              <a:off x="2345091" y="-847090"/>
              <a:ext cx="139700" cy="800100"/>
              <a:chOff x="2339446" y="455930"/>
              <a:chExt cx="139700" cy="800100"/>
            </a:xfrm>
          </p:grpSpPr>
          <p:cxnSp>
            <p:nvCxnSpPr>
              <p:cNvPr id="78" name="Straight Connector 77">
                <a:extLst>
                  <a:ext uri="{FF2B5EF4-FFF2-40B4-BE49-F238E27FC236}">
                    <a16:creationId xmlns:a16="http://schemas.microsoft.com/office/drawing/2014/main" id="{7B779D9C-079F-1A4D-B5F2-05D1960D33B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4695777-B597-664A-8129-5A9FFC5CB8E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AFC53C65-ABF0-C247-BBA7-6E1F966C6845}"/>
                </a:ext>
              </a:extLst>
            </p:cNvPr>
            <p:cNvGrpSpPr/>
            <p:nvPr userDrawn="1"/>
          </p:nvGrpSpPr>
          <p:grpSpPr>
            <a:xfrm>
              <a:off x="3266546" y="-847090"/>
              <a:ext cx="139700" cy="800100"/>
              <a:chOff x="2339446" y="455930"/>
              <a:chExt cx="139700" cy="800100"/>
            </a:xfrm>
          </p:grpSpPr>
          <p:cxnSp>
            <p:nvCxnSpPr>
              <p:cNvPr id="76" name="Straight Connector 75">
                <a:extLst>
                  <a:ext uri="{FF2B5EF4-FFF2-40B4-BE49-F238E27FC236}">
                    <a16:creationId xmlns:a16="http://schemas.microsoft.com/office/drawing/2014/main" id="{7E6CA850-AD5E-1A43-8C9E-0054B1DEDF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6C474E1-0C54-4043-B181-9A20BA2E067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A05E42D7-A707-CD4D-92EA-3D3D14346960}"/>
                </a:ext>
              </a:extLst>
            </p:cNvPr>
            <p:cNvGrpSpPr/>
            <p:nvPr userDrawn="1"/>
          </p:nvGrpSpPr>
          <p:grpSpPr>
            <a:xfrm>
              <a:off x="4188001" y="-847090"/>
              <a:ext cx="139700" cy="800100"/>
              <a:chOff x="2339446" y="455930"/>
              <a:chExt cx="139700" cy="800100"/>
            </a:xfrm>
          </p:grpSpPr>
          <p:cxnSp>
            <p:nvCxnSpPr>
              <p:cNvPr id="74" name="Straight Connector 73">
                <a:extLst>
                  <a:ext uri="{FF2B5EF4-FFF2-40B4-BE49-F238E27FC236}">
                    <a16:creationId xmlns:a16="http://schemas.microsoft.com/office/drawing/2014/main" id="{B6325D8B-C564-B342-9D66-1F01D81F82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23FB3D4-4EDE-8343-BB36-1401BB9F577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B18819B4-B544-314B-AEAB-E85E01643FE9}"/>
                </a:ext>
              </a:extLst>
            </p:cNvPr>
            <p:cNvGrpSpPr/>
            <p:nvPr userDrawn="1"/>
          </p:nvGrpSpPr>
          <p:grpSpPr>
            <a:xfrm>
              <a:off x="5109456" y="-847090"/>
              <a:ext cx="139700" cy="800100"/>
              <a:chOff x="2339446" y="455930"/>
              <a:chExt cx="139700" cy="800100"/>
            </a:xfrm>
          </p:grpSpPr>
          <p:cxnSp>
            <p:nvCxnSpPr>
              <p:cNvPr id="72" name="Straight Connector 71">
                <a:extLst>
                  <a:ext uri="{FF2B5EF4-FFF2-40B4-BE49-F238E27FC236}">
                    <a16:creationId xmlns:a16="http://schemas.microsoft.com/office/drawing/2014/main" id="{53D4FC04-1CAD-094E-B9C6-3C15E900A27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EAE10EE-53A3-E74D-B38A-DA00FF0065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BA4F3014-CD55-A346-9157-AA1158BD2509}"/>
                </a:ext>
              </a:extLst>
            </p:cNvPr>
            <p:cNvGrpSpPr/>
            <p:nvPr userDrawn="1"/>
          </p:nvGrpSpPr>
          <p:grpSpPr>
            <a:xfrm>
              <a:off x="6030911" y="-847090"/>
              <a:ext cx="139700" cy="800100"/>
              <a:chOff x="2339446" y="455930"/>
              <a:chExt cx="139700" cy="800100"/>
            </a:xfrm>
          </p:grpSpPr>
          <p:cxnSp>
            <p:nvCxnSpPr>
              <p:cNvPr id="70" name="Straight Connector 69">
                <a:extLst>
                  <a:ext uri="{FF2B5EF4-FFF2-40B4-BE49-F238E27FC236}">
                    <a16:creationId xmlns:a16="http://schemas.microsoft.com/office/drawing/2014/main" id="{1C8448EC-8065-6843-83B6-D1C76E4E039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0B90CFA-031D-AB45-947D-24EAA6D9772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D8C1D7BB-AA88-C442-BDB1-3CC48FEB94AB}"/>
                </a:ext>
              </a:extLst>
            </p:cNvPr>
            <p:cNvGrpSpPr/>
            <p:nvPr userDrawn="1"/>
          </p:nvGrpSpPr>
          <p:grpSpPr>
            <a:xfrm>
              <a:off x="6952366" y="-847090"/>
              <a:ext cx="139700" cy="800100"/>
              <a:chOff x="2339446" y="455930"/>
              <a:chExt cx="139700" cy="800100"/>
            </a:xfrm>
          </p:grpSpPr>
          <p:cxnSp>
            <p:nvCxnSpPr>
              <p:cNvPr id="68" name="Straight Connector 67">
                <a:extLst>
                  <a:ext uri="{FF2B5EF4-FFF2-40B4-BE49-F238E27FC236}">
                    <a16:creationId xmlns:a16="http://schemas.microsoft.com/office/drawing/2014/main" id="{39481210-4924-1D4B-B977-6A981EA9B50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C78762A-D2BB-054F-820E-CFA26DB05AD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7186A136-BA86-6C44-9EFA-5F4D1855CA66}"/>
                </a:ext>
              </a:extLst>
            </p:cNvPr>
            <p:cNvGrpSpPr/>
            <p:nvPr userDrawn="1"/>
          </p:nvGrpSpPr>
          <p:grpSpPr>
            <a:xfrm>
              <a:off x="7873821" y="-847090"/>
              <a:ext cx="139700" cy="800100"/>
              <a:chOff x="2339446" y="455930"/>
              <a:chExt cx="139700" cy="800100"/>
            </a:xfrm>
          </p:grpSpPr>
          <p:cxnSp>
            <p:nvCxnSpPr>
              <p:cNvPr id="66" name="Straight Connector 65">
                <a:extLst>
                  <a:ext uri="{FF2B5EF4-FFF2-40B4-BE49-F238E27FC236}">
                    <a16:creationId xmlns:a16="http://schemas.microsoft.com/office/drawing/2014/main" id="{DFEA2996-67FA-CA44-8B64-84D01B9B4D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91B864A-8C04-314F-AD41-63E6E56E707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1196453C-2570-124E-B7CA-E50F983555F0}"/>
                </a:ext>
              </a:extLst>
            </p:cNvPr>
            <p:cNvGrpSpPr/>
            <p:nvPr userDrawn="1"/>
          </p:nvGrpSpPr>
          <p:grpSpPr>
            <a:xfrm>
              <a:off x="8795276" y="-847090"/>
              <a:ext cx="139700" cy="800100"/>
              <a:chOff x="2339446" y="455930"/>
              <a:chExt cx="139700" cy="800100"/>
            </a:xfrm>
          </p:grpSpPr>
          <p:cxnSp>
            <p:nvCxnSpPr>
              <p:cNvPr id="64" name="Straight Connector 63">
                <a:extLst>
                  <a:ext uri="{FF2B5EF4-FFF2-40B4-BE49-F238E27FC236}">
                    <a16:creationId xmlns:a16="http://schemas.microsoft.com/office/drawing/2014/main" id="{C4B43085-7E99-1B4A-ADF9-5D9600E68D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1E12491-727A-EA4E-9008-9B1819A3309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14538369-F1A5-5B43-AF7F-CE1BFD4BAC29}"/>
                </a:ext>
              </a:extLst>
            </p:cNvPr>
            <p:cNvGrpSpPr/>
            <p:nvPr userDrawn="1"/>
          </p:nvGrpSpPr>
          <p:grpSpPr>
            <a:xfrm>
              <a:off x="9716731" y="-847090"/>
              <a:ext cx="139700" cy="800100"/>
              <a:chOff x="2339446" y="455930"/>
              <a:chExt cx="139700" cy="800100"/>
            </a:xfrm>
          </p:grpSpPr>
          <p:cxnSp>
            <p:nvCxnSpPr>
              <p:cNvPr id="62" name="Straight Connector 61">
                <a:extLst>
                  <a:ext uri="{FF2B5EF4-FFF2-40B4-BE49-F238E27FC236}">
                    <a16:creationId xmlns:a16="http://schemas.microsoft.com/office/drawing/2014/main" id="{F29C74E2-B456-F649-8742-388C87F2BAA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74C24767-D60C-2B42-9A58-91418C8AFC5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4389E987-0A12-6941-A23B-A355D8470737}"/>
                </a:ext>
              </a:extLst>
            </p:cNvPr>
            <p:cNvGrpSpPr/>
            <p:nvPr userDrawn="1"/>
          </p:nvGrpSpPr>
          <p:grpSpPr>
            <a:xfrm>
              <a:off x="10638186" y="-847090"/>
              <a:ext cx="139700" cy="800100"/>
              <a:chOff x="2339446" y="455930"/>
              <a:chExt cx="139700" cy="800100"/>
            </a:xfrm>
          </p:grpSpPr>
          <p:cxnSp>
            <p:nvCxnSpPr>
              <p:cNvPr id="60" name="Straight Connector 59">
                <a:extLst>
                  <a:ext uri="{FF2B5EF4-FFF2-40B4-BE49-F238E27FC236}">
                    <a16:creationId xmlns:a16="http://schemas.microsoft.com/office/drawing/2014/main" id="{45FE7181-30CC-D64F-B1EF-EB070BAFF35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F8195F8-42EC-C647-9BC3-ABAAA7DF422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73A61A52-EA31-E741-BB5A-7338D01FF867}"/>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73B71C0C-EF66-2F41-AFF2-B7C605CF3220}"/>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568AB13E-A6C9-764A-A049-AFF5059C3AFC}"/>
              </a:ext>
            </a:extLst>
          </p:cNvPr>
          <p:cNvGrpSpPr/>
          <p:nvPr userDrawn="1"/>
        </p:nvGrpSpPr>
        <p:grpSpPr>
          <a:xfrm>
            <a:off x="-470034" y="647702"/>
            <a:ext cx="409074" cy="5524498"/>
            <a:chOff x="-718551" y="647702"/>
            <a:chExt cx="645590" cy="5524498"/>
          </a:xfrm>
        </p:grpSpPr>
        <p:grpSp>
          <p:nvGrpSpPr>
            <p:cNvPr id="83" name="Group 82">
              <a:extLst>
                <a:ext uri="{FF2B5EF4-FFF2-40B4-BE49-F238E27FC236}">
                  <a16:creationId xmlns:a16="http://schemas.microsoft.com/office/drawing/2014/main" id="{15333C18-20DE-A64F-96DD-76A4C68AB0EA}"/>
                </a:ext>
              </a:extLst>
            </p:cNvPr>
            <p:cNvGrpSpPr/>
            <p:nvPr userDrawn="1"/>
          </p:nvGrpSpPr>
          <p:grpSpPr>
            <a:xfrm rot="16200000">
              <a:off x="-421361" y="5495957"/>
              <a:ext cx="70690" cy="626110"/>
              <a:chOff x="1416580" y="455930"/>
              <a:chExt cx="139700" cy="800100"/>
            </a:xfrm>
          </p:grpSpPr>
          <p:cxnSp>
            <p:nvCxnSpPr>
              <p:cNvPr id="116" name="Straight Connector 115">
                <a:extLst>
                  <a:ext uri="{FF2B5EF4-FFF2-40B4-BE49-F238E27FC236}">
                    <a16:creationId xmlns:a16="http://schemas.microsoft.com/office/drawing/2014/main" id="{E7C16822-D076-FC42-B4F7-B9BCE17B72B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D5F47EF4-07F5-8049-BC7E-641CC5FFC262}"/>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34C149B7-4D86-444C-B63A-4C6A85667C42}"/>
                </a:ext>
              </a:extLst>
            </p:cNvPr>
            <p:cNvGrpSpPr/>
            <p:nvPr userDrawn="1"/>
          </p:nvGrpSpPr>
          <p:grpSpPr>
            <a:xfrm rot="16200000">
              <a:off x="-440841" y="5020380"/>
              <a:ext cx="70690" cy="626110"/>
              <a:chOff x="2339446" y="455930"/>
              <a:chExt cx="139700" cy="800100"/>
            </a:xfrm>
          </p:grpSpPr>
          <p:cxnSp>
            <p:nvCxnSpPr>
              <p:cNvPr id="114" name="Straight Connector 113">
                <a:extLst>
                  <a:ext uri="{FF2B5EF4-FFF2-40B4-BE49-F238E27FC236}">
                    <a16:creationId xmlns:a16="http://schemas.microsoft.com/office/drawing/2014/main" id="{67A2D88C-9DC9-E74D-A072-0D8E867ADCE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03C0BB46-083A-2E4C-A436-CC8747FC25B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29CCA237-84F2-AF47-A54E-3245D90A72C9}"/>
                </a:ext>
              </a:extLst>
            </p:cNvPr>
            <p:cNvGrpSpPr/>
            <p:nvPr userDrawn="1"/>
          </p:nvGrpSpPr>
          <p:grpSpPr>
            <a:xfrm rot="16200000">
              <a:off x="-440841" y="4544801"/>
              <a:ext cx="70690" cy="626110"/>
              <a:chOff x="2339446" y="455930"/>
              <a:chExt cx="139700" cy="800100"/>
            </a:xfrm>
          </p:grpSpPr>
          <p:cxnSp>
            <p:nvCxnSpPr>
              <p:cNvPr id="112" name="Straight Connector 111">
                <a:extLst>
                  <a:ext uri="{FF2B5EF4-FFF2-40B4-BE49-F238E27FC236}">
                    <a16:creationId xmlns:a16="http://schemas.microsoft.com/office/drawing/2014/main" id="{688A117E-CE7B-BC48-BEAD-70CCEED0155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64B172D-E85A-0E44-BE33-00E3B27E16A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6168BC64-103A-F441-87C7-A892A464779D}"/>
                </a:ext>
              </a:extLst>
            </p:cNvPr>
            <p:cNvGrpSpPr/>
            <p:nvPr userDrawn="1"/>
          </p:nvGrpSpPr>
          <p:grpSpPr>
            <a:xfrm rot="16200000">
              <a:off x="-440841" y="4069222"/>
              <a:ext cx="70690" cy="626110"/>
              <a:chOff x="2339446" y="455930"/>
              <a:chExt cx="139700" cy="800100"/>
            </a:xfrm>
          </p:grpSpPr>
          <p:cxnSp>
            <p:nvCxnSpPr>
              <p:cNvPr id="110" name="Straight Connector 109">
                <a:extLst>
                  <a:ext uri="{FF2B5EF4-FFF2-40B4-BE49-F238E27FC236}">
                    <a16:creationId xmlns:a16="http://schemas.microsoft.com/office/drawing/2014/main" id="{05242A4B-4AE7-544A-B378-7CCCF058BD0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02D9DED3-576D-0A46-9266-C0DAEFDB0D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243D3B86-DAC7-2E40-8F68-5916EF758192}"/>
                </a:ext>
              </a:extLst>
            </p:cNvPr>
            <p:cNvGrpSpPr/>
            <p:nvPr userDrawn="1"/>
          </p:nvGrpSpPr>
          <p:grpSpPr>
            <a:xfrm rot="16200000">
              <a:off x="-440841" y="3593643"/>
              <a:ext cx="70690" cy="626110"/>
              <a:chOff x="2339446" y="455930"/>
              <a:chExt cx="139700" cy="800100"/>
            </a:xfrm>
          </p:grpSpPr>
          <p:cxnSp>
            <p:nvCxnSpPr>
              <p:cNvPr id="108" name="Straight Connector 107">
                <a:extLst>
                  <a:ext uri="{FF2B5EF4-FFF2-40B4-BE49-F238E27FC236}">
                    <a16:creationId xmlns:a16="http://schemas.microsoft.com/office/drawing/2014/main" id="{93C1C3DB-AAE4-5942-946E-BE88936E9C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1024B4C-4790-1146-A3CC-9504B978FF4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9A7E7DC6-640B-E74A-BEFF-AF02ECD44B98}"/>
                </a:ext>
              </a:extLst>
            </p:cNvPr>
            <p:cNvGrpSpPr/>
            <p:nvPr userDrawn="1"/>
          </p:nvGrpSpPr>
          <p:grpSpPr>
            <a:xfrm rot="16200000">
              <a:off x="-440841" y="3118064"/>
              <a:ext cx="70690" cy="626110"/>
              <a:chOff x="2339446" y="455930"/>
              <a:chExt cx="139700" cy="800100"/>
            </a:xfrm>
          </p:grpSpPr>
          <p:cxnSp>
            <p:nvCxnSpPr>
              <p:cNvPr id="106" name="Straight Connector 105">
                <a:extLst>
                  <a:ext uri="{FF2B5EF4-FFF2-40B4-BE49-F238E27FC236}">
                    <a16:creationId xmlns:a16="http://schemas.microsoft.com/office/drawing/2014/main" id="{3626BCD4-FDA2-A14C-9CAF-92417D9972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1E6DD04-10A3-6D42-A73F-FEBD4D1C6B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79287600-2057-9A4F-A4AE-2DCE4FBCFA2D}"/>
                </a:ext>
              </a:extLst>
            </p:cNvPr>
            <p:cNvGrpSpPr/>
            <p:nvPr userDrawn="1"/>
          </p:nvGrpSpPr>
          <p:grpSpPr>
            <a:xfrm rot="16200000">
              <a:off x="-440841" y="2642485"/>
              <a:ext cx="70690" cy="626110"/>
              <a:chOff x="2339446" y="455930"/>
              <a:chExt cx="139700" cy="800100"/>
            </a:xfrm>
          </p:grpSpPr>
          <p:cxnSp>
            <p:nvCxnSpPr>
              <p:cNvPr id="104" name="Straight Connector 103">
                <a:extLst>
                  <a:ext uri="{FF2B5EF4-FFF2-40B4-BE49-F238E27FC236}">
                    <a16:creationId xmlns:a16="http://schemas.microsoft.com/office/drawing/2014/main" id="{8FA4390B-F0A3-9143-BD11-A23A94F9A8F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61EEDEB6-FD13-114D-B737-57B17A86CDF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206F3109-ED28-3D41-858E-9712F0FDBB4C}"/>
                </a:ext>
              </a:extLst>
            </p:cNvPr>
            <p:cNvGrpSpPr/>
            <p:nvPr userDrawn="1"/>
          </p:nvGrpSpPr>
          <p:grpSpPr>
            <a:xfrm rot="16200000">
              <a:off x="-440841" y="2166906"/>
              <a:ext cx="70690" cy="626110"/>
              <a:chOff x="2339446" y="455930"/>
              <a:chExt cx="139700" cy="800100"/>
            </a:xfrm>
          </p:grpSpPr>
          <p:cxnSp>
            <p:nvCxnSpPr>
              <p:cNvPr id="102" name="Straight Connector 101">
                <a:extLst>
                  <a:ext uri="{FF2B5EF4-FFF2-40B4-BE49-F238E27FC236}">
                    <a16:creationId xmlns:a16="http://schemas.microsoft.com/office/drawing/2014/main" id="{A6C91642-9A34-D043-BCE7-FFD80914F16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D6931022-89D0-384A-A799-14C4A14CBCE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2E11DF3B-A067-B54D-970E-6353809D770E}"/>
                </a:ext>
              </a:extLst>
            </p:cNvPr>
            <p:cNvGrpSpPr/>
            <p:nvPr userDrawn="1"/>
          </p:nvGrpSpPr>
          <p:grpSpPr>
            <a:xfrm rot="16200000">
              <a:off x="-440841" y="1691327"/>
              <a:ext cx="70690" cy="626110"/>
              <a:chOff x="2339446" y="455930"/>
              <a:chExt cx="139700" cy="800100"/>
            </a:xfrm>
          </p:grpSpPr>
          <p:cxnSp>
            <p:nvCxnSpPr>
              <p:cNvPr id="100" name="Straight Connector 99">
                <a:extLst>
                  <a:ext uri="{FF2B5EF4-FFF2-40B4-BE49-F238E27FC236}">
                    <a16:creationId xmlns:a16="http://schemas.microsoft.com/office/drawing/2014/main" id="{B6F52382-46AA-F24D-8860-D3CFA7940E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265CE92-A953-2845-869A-3560B304500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A551B863-1C7C-0647-9920-8183B52AC819}"/>
                </a:ext>
              </a:extLst>
            </p:cNvPr>
            <p:cNvGrpSpPr/>
            <p:nvPr userDrawn="1"/>
          </p:nvGrpSpPr>
          <p:grpSpPr>
            <a:xfrm rot="16200000">
              <a:off x="-440841" y="1215748"/>
              <a:ext cx="70690" cy="626110"/>
              <a:chOff x="2339446" y="455930"/>
              <a:chExt cx="139700" cy="800100"/>
            </a:xfrm>
          </p:grpSpPr>
          <p:cxnSp>
            <p:nvCxnSpPr>
              <p:cNvPr id="98" name="Straight Connector 97">
                <a:extLst>
                  <a:ext uri="{FF2B5EF4-FFF2-40B4-BE49-F238E27FC236}">
                    <a16:creationId xmlns:a16="http://schemas.microsoft.com/office/drawing/2014/main" id="{1C3BBB89-19F7-8B4D-8D8C-8FD32BBFCA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32F4218-B15E-4941-AAFB-F81628F9338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0FA0BF86-ACDA-8043-A3F3-C9940A4679C1}"/>
                </a:ext>
              </a:extLst>
            </p:cNvPr>
            <p:cNvGrpSpPr/>
            <p:nvPr userDrawn="1"/>
          </p:nvGrpSpPr>
          <p:grpSpPr>
            <a:xfrm rot="16200000">
              <a:off x="-440840" y="740169"/>
              <a:ext cx="70690" cy="626110"/>
              <a:chOff x="2339446" y="455930"/>
              <a:chExt cx="139700" cy="800100"/>
            </a:xfrm>
          </p:grpSpPr>
          <p:cxnSp>
            <p:nvCxnSpPr>
              <p:cNvPr id="96" name="Straight Connector 95">
                <a:extLst>
                  <a:ext uri="{FF2B5EF4-FFF2-40B4-BE49-F238E27FC236}">
                    <a16:creationId xmlns:a16="http://schemas.microsoft.com/office/drawing/2014/main" id="{41C3FA58-6E4D-204B-B2F4-BB560BC7822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DDB97E62-E5C3-524B-87B2-5EB0779FF53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4" name="Straight Connector 93">
              <a:extLst>
                <a:ext uri="{FF2B5EF4-FFF2-40B4-BE49-F238E27FC236}">
                  <a16:creationId xmlns:a16="http://schemas.microsoft.com/office/drawing/2014/main" id="{4740E6D6-FCA4-2B43-A45B-E90D3B66CEBA}"/>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E4B7E43C-AB17-2C4B-9C37-7898B79B2433}"/>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9D587257-515A-D344-BC95-AD9B47F19590}"/>
              </a:ext>
            </a:extLst>
          </p:cNvPr>
          <p:cNvGrpSpPr/>
          <p:nvPr userDrawn="1"/>
        </p:nvGrpSpPr>
        <p:grpSpPr>
          <a:xfrm>
            <a:off x="12303182" y="647702"/>
            <a:ext cx="402165" cy="5524498"/>
            <a:chOff x="-718551" y="647702"/>
            <a:chExt cx="645590" cy="5524498"/>
          </a:xfrm>
        </p:grpSpPr>
        <p:grpSp>
          <p:nvGrpSpPr>
            <p:cNvPr id="119" name="Group 118">
              <a:extLst>
                <a:ext uri="{FF2B5EF4-FFF2-40B4-BE49-F238E27FC236}">
                  <a16:creationId xmlns:a16="http://schemas.microsoft.com/office/drawing/2014/main" id="{8A3A7BCF-5710-5649-8A31-7282458A647C}"/>
                </a:ext>
              </a:extLst>
            </p:cNvPr>
            <p:cNvGrpSpPr/>
            <p:nvPr userDrawn="1"/>
          </p:nvGrpSpPr>
          <p:grpSpPr>
            <a:xfrm rot="16200000">
              <a:off x="-421361" y="5495957"/>
              <a:ext cx="70690" cy="626110"/>
              <a:chOff x="1416580" y="455930"/>
              <a:chExt cx="139700" cy="800100"/>
            </a:xfrm>
          </p:grpSpPr>
          <p:cxnSp>
            <p:nvCxnSpPr>
              <p:cNvPr id="152" name="Straight Connector 151">
                <a:extLst>
                  <a:ext uri="{FF2B5EF4-FFF2-40B4-BE49-F238E27FC236}">
                    <a16:creationId xmlns:a16="http://schemas.microsoft.com/office/drawing/2014/main" id="{9B231F7D-8CA1-604D-A4DE-54B101C4E724}"/>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A8EE31DA-C897-9444-9405-C902F5D5CA5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E05BBD29-0207-5943-9320-6DB6008DD414}"/>
                </a:ext>
              </a:extLst>
            </p:cNvPr>
            <p:cNvGrpSpPr/>
            <p:nvPr userDrawn="1"/>
          </p:nvGrpSpPr>
          <p:grpSpPr>
            <a:xfrm rot="16200000">
              <a:off x="-440841" y="5020380"/>
              <a:ext cx="70690" cy="626110"/>
              <a:chOff x="2339446" y="455930"/>
              <a:chExt cx="139700" cy="800100"/>
            </a:xfrm>
          </p:grpSpPr>
          <p:cxnSp>
            <p:nvCxnSpPr>
              <p:cNvPr id="150" name="Straight Connector 149">
                <a:extLst>
                  <a:ext uri="{FF2B5EF4-FFF2-40B4-BE49-F238E27FC236}">
                    <a16:creationId xmlns:a16="http://schemas.microsoft.com/office/drawing/2014/main" id="{F8EBFADA-EAE2-6E4E-9679-167D1223313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83DC9419-AD2A-1243-AB38-9CBF55D621E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551C748E-038E-BB42-8846-4EAC296A21CF}"/>
                </a:ext>
              </a:extLst>
            </p:cNvPr>
            <p:cNvGrpSpPr/>
            <p:nvPr userDrawn="1"/>
          </p:nvGrpSpPr>
          <p:grpSpPr>
            <a:xfrm rot="16200000">
              <a:off x="-440841" y="4544801"/>
              <a:ext cx="70690" cy="626110"/>
              <a:chOff x="2339446" y="455930"/>
              <a:chExt cx="139700" cy="800100"/>
            </a:xfrm>
          </p:grpSpPr>
          <p:cxnSp>
            <p:nvCxnSpPr>
              <p:cNvPr id="148" name="Straight Connector 147">
                <a:extLst>
                  <a:ext uri="{FF2B5EF4-FFF2-40B4-BE49-F238E27FC236}">
                    <a16:creationId xmlns:a16="http://schemas.microsoft.com/office/drawing/2014/main" id="{471F418C-053D-F44C-8F8A-5E1E813F892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F4BF2E6E-3EF8-0E47-A9A9-55088901BA8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CBFC6F31-567A-9D4C-A3A0-2719C5F2C335}"/>
                </a:ext>
              </a:extLst>
            </p:cNvPr>
            <p:cNvGrpSpPr/>
            <p:nvPr userDrawn="1"/>
          </p:nvGrpSpPr>
          <p:grpSpPr>
            <a:xfrm rot="16200000">
              <a:off x="-440841" y="4069222"/>
              <a:ext cx="70690" cy="626110"/>
              <a:chOff x="2339446" y="455930"/>
              <a:chExt cx="139700" cy="800100"/>
            </a:xfrm>
          </p:grpSpPr>
          <p:cxnSp>
            <p:nvCxnSpPr>
              <p:cNvPr id="146" name="Straight Connector 145">
                <a:extLst>
                  <a:ext uri="{FF2B5EF4-FFF2-40B4-BE49-F238E27FC236}">
                    <a16:creationId xmlns:a16="http://schemas.microsoft.com/office/drawing/2014/main" id="{7C9C95BE-E930-B34B-AA12-29F338F34A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8073A6D8-341F-F341-BFD2-46D05D6E0D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77FE5230-E4C7-D940-ADCB-C3DC738B16E3}"/>
                </a:ext>
              </a:extLst>
            </p:cNvPr>
            <p:cNvGrpSpPr/>
            <p:nvPr userDrawn="1"/>
          </p:nvGrpSpPr>
          <p:grpSpPr>
            <a:xfrm rot="16200000">
              <a:off x="-440841" y="3593643"/>
              <a:ext cx="70690" cy="626110"/>
              <a:chOff x="2339446" y="455930"/>
              <a:chExt cx="139700" cy="800100"/>
            </a:xfrm>
          </p:grpSpPr>
          <p:cxnSp>
            <p:nvCxnSpPr>
              <p:cNvPr id="144" name="Straight Connector 143">
                <a:extLst>
                  <a:ext uri="{FF2B5EF4-FFF2-40B4-BE49-F238E27FC236}">
                    <a16:creationId xmlns:a16="http://schemas.microsoft.com/office/drawing/2014/main" id="{FC52494A-15CB-9E46-A676-AEE80472588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C06C9C81-C85E-B943-B69A-AC531030B84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D869A9AF-4F89-8C47-9023-FA0B9C2B84B2}"/>
                </a:ext>
              </a:extLst>
            </p:cNvPr>
            <p:cNvGrpSpPr/>
            <p:nvPr userDrawn="1"/>
          </p:nvGrpSpPr>
          <p:grpSpPr>
            <a:xfrm rot="16200000">
              <a:off x="-440841" y="3118064"/>
              <a:ext cx="70690" cy="626110"/>
              <a:chOff x="2339446" y="455930"/>
              <a:chExt cx="139700" cy="800100"/>
            </a:xfrm>
          </p:grpSpPr>
          <p:cxnSp>
            <p:nvCxnSpPr>
              <p:cNvPr id="142" name="Straight Connector 141">
                <a:extLst>
                  <a:ext uri="{FF2B5EF4-FFF2-40B4-BE49-F238E27FC236}">
                    <a16:creationId xmlns:a16="http://schemas.microsoft.com/office/drawing/2014/main" id="{4FC2F4A3-F5C1-094B-AE1C-0F472118A75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E84DD22B-A588-3B49-8712-1C0222FC669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66636506-ECB6-C645-9395-8D7E7D218516}"/>
                </a:ext>
              </a:extLst>
            </p:cNvPr>
            <p:cNvGrpSpPr/>
            <p:nvPr userDrawn="1"/>
          </p:nvGrpSpPr>
          <p:grpSpPr>
            <a:xfrm rot="16200000">
              <a:off x="-440841" y="2642485"/>
              <a:ext cx="70690" cy="626110"/>
              <a:chOff x="2339446" y="455930"/>
              <a:chExt cx="139700" cy="800100"/>
            </a:xfrm>
          </p:grpSpPr>
          <p:cxnSp>
            <p:nvCxnSpPr>
              <p:cNvPr id="140" name="Straight Connector 139">
                <a:extLst>
                  <a:ext uri="{FF2B5EF4-FFF2-40B4-BE49-F238E27FC236}">
                    <a16:creationId xmlns:a16="http://schemas.microsoft.com/office/drawing/2014/main" id="{6BD11B6D-94C8-7E47-AEB6-7953D5E0C2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424A9B9-870D-E742-A4DF-EBB6164B0B5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83E72D44-170F-9C4F-9B2E-8606501CE371}"/>
                </a:ext>
              </a:extLst>
            </p:cNvPr>
            <p:cNvGrpSpPr/>
            <p:nvPr userDrawn="1"/>
          </p:nvGrpSpPr>
          <p:grpSpPr>
            <a:xfrm rot="16200000">
              <a:off x="-440841" y="2166906"/>
              <a:ext cx="70690" cy="626110"/>
              <a:chOff x="2339446" y="455930"/>
              <a:chExt cx="139700" cy="800100"/>
            </a:xfrm>
          </p:grpSpPr>
          <p:cxnSp>
            <p:nvCxnSpPr>
              <p:cNvPr id="138" name="Straight Connector 137">
                <a:extLst>
                  <a:ext uri="{FF2B5EF4-FFF2-40B4-BE49-F238E27FC236}">
                    <a16:creationId xmlns:a16="http://schemas.microsoft.com/office/drawing/2014/main" id="{65855EAD-D500-A544-94E0-06DAC550C4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F298982D-7E86-CA42-9B85-08813BCDF6A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CCB4A20B-CCA4-5744-85E4-B4A6086629E9}"/>
                </a:ext>
              </a:extLst>
            </p:cNvPr>
            <p:cNvGrpSpPr/>
            <p:nvPr userDrawn="1"/>
          </p:nvGrpSpPr>
          <p:grpSpPr>
            <a:xfrm rot="16200000">
              <a:off x="-440841" y="1691327"/>
              <a:ext cx="70690" cy="626110"/>
              <a:chOff x="2339446" y="455930"/>
              <a:chExt cx="139700" cy="800100"/>
            </a:xfrm>
          </p:grpSpPr>
          <p:cxnSp>
            <p:nvCxnSpPr>
              <p:cNvPr id="136" name="Straight Connector 135">
                <a:extLst>
                  <a:ext uri="{FF2B5EF4-FFF2-40B4-BE49-F238E27FC236}">
                    <a16:creationId xmlns:a16="http://schemas.microsoft.com/office/drawing/2014/main" id="{9FDABF5B-AA58-BE47-BA61-0B5008457FC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24E7534E-91BD-B849-8AE6-3D0B2FF4A48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3CD09BC2-9139-DD4D-8116-30EB0F85849D}"/>
                </a:ext>
              </a:extLst>
            </p:cNvPr>
            <p:cNvGrpSpPr/>
            <p:nvPr userDrawn="1"/>
          </p:nvGrpSpPr>
          <p:grpSpPr>
            <a:xfrm rot="16200000">
              <a:off x="-440841" y="1215748"/>
              <a:ext cx="70690" cy="626110"/>
              <a:chOff x="2339446" y="455930"/>
              <a:chExt cx="139700" cy="800100"/>
            </a:xfrm>
          </p:grpSpPr>
          <p:cxnSp>
            <p:nvCxnSpPr>
              <p:cNvPr id="134" name="Straight Connector 133">
                <a:extLst>
                  <a:ext uri="{FF2B5EF4-FFF2-40B4-BE49-F238E27FC236}">
                    <a16:creationId xmlns:a16="http://schemas.microsoft.com/office/drawing/2014/main" id="{788AD9FA-1465-C14E-ABB7-FD713668A38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28053C80-4CBC-654B-8ADA-2AD7D3F1234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65111D3E-7E67-7C43-A573-5607CFCAAF74}"/>
                </a:ext>
              </a:extLst>
            </p:cNvPr>
            <p:cNvGrpSpPr/>
            <p:nvPr userDrawn="1"/>
          </p:nvGrpSpPr>
          <p:grpSpPr>
            <a:xfrm rot="16200000">
              <a:off x="-440840" y="740169"/>
              <a:ext cx="70690" cy="626110"/>
              <a:chOff x="2339446" y="455930"/>
              <a:chExt cx="139700" cy="800100"/>
            </a:xfrm>
          </p:grpSpPr>
          <p:cxnSp>
            <p:nvCxnSpPr>
              <p:cNvPr id="132" name="Straight Connector 131">
                <a:extLst>
                  <a:ext uri="{FF2B5EF4-FFF2-40B4-BE49-F238E27FC236}">
                    <a16:creationId xmlns:a16="http://schemas.microsoft.com/office/drawing/2014/main" id="{E60E2F68-A813-4C40-B77E-408D21C0680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1C003FF-FD73-CB4B-AC63-C2FD6B3750D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0" name="Straight Connector 129">
              <a:extLst>
                <a:ext uri="{FF2B5EF4-FFF2-40B4-BE49-F238E27FC236}">
                  <a16:creationId xmlns:a16="http://schemas.microsoft.com/office/drawing/2014/main" id="{98A24C34-E110-A34E-A558-A1463C1B540F}"/>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DE091765-D48F-DA47-9B0A-5651355C33EB}"/>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54" name="Graphic 153">
            <a:extLst>
              <a:ext uri="{FF2B5EF4-FFF2-40B4-BE49-F238E27FC236}">
                <a16:creationId xmlns:a16="http://schemas.microsoft.com/office/drawing/2014/main" id="{C6949616-A172-584B-B849-CACB82FC69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332" y="452607"/>
            <a:ext cx="4543862" cy="602199"/>
          </a:xfrm>
          <a:prstGeom prst="rect">
            <a:avLst/>
          </a:prstGeom>
        </p:spPr>
      </p:pic>
    </p:spTree>
    <p:extLst>
      <p:ext uri="{BB962C8B-B14F-4D97-AF65-F5344CB8AC3E}">
        <p14:creationId xmlns:p14="http://schemas.microsoft.com/office/powerpoint/2010/main" val="2549224814"/>
      </p:ext>
    </p:extLst>
  </p:cSld>
  <p:clrMapOvr>
    <a:masterClrMapping/>
  </p:clrMapOvr>
  <p:transition>
    <p:wipe dir="r"/>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Dk Gray">
    <p:bg>
      <p:bgPr>
        <a:solidFill>
          <a:schemeClr val="tx2">
            <a:lumMod val="50000"/>
          </a:schemeClr>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F3F32930-3605-674E-9F82-FB8F7B426F14}"/>
              </a:ext>
            </a:extLst>
          </p:cNvPr>
          <p:cNvSpPr>
            <a:spLocks noGrp="1"/>
          </p:cNvSpPr>
          <p:nvPr>
            <p:ph type="body" sz="quarter" idx="12" hasCustomPrompt="1"/>
          </p:nvPr>
        </p:nvSpPr>
        <p:spPr>
          <a:xfrm>
            <a:off x="502920" y="5063693"/>
            <a:ext cx="7083174" cy="1176193"/>
          </a:xfrm>
          <a:prstGeom prst="rect">
            <a:avLst/>
          </a:prstGeom>
          <a:noFill/>
        </p:spPr>
        <p:txBody>
          <a:bodyPr lIns="91440" anchor="t" anchorCtr="0">
            <a:noAutofit/>
          </a:bodyPr>
          <a:lstStyle>
            <a:lvl1pPr marL="0" indent="0">
              <a:buFontTx/>
              <a:buNone/>
              <a:defRPr lang="en-US" sz="2298" b="0" i="0" kern="1200" cap="none" spc="-31" baseline="0" dirty="0">
                <a:solidFill>
                  <a:srgbClr val="FFFFFF"/>
                </a:solidFill>
                <a:latin typeface="+mn-lt"/>
                <a:ea typeface="+mn-ea"/>
                <a:cs typeface="Avenir Next Demi Bold"/>
              </a:defRPr>
            </a:lvl1pPr>
            <a:lvl2pPr marL="456816" indent="0">
              <a:buFontTx/>
              <a:buNone/>
              <a:defRPr sz="1500">
                <a:solidFill>
                  <a:schemeClr val="bg1"/>
                </a:solidFill>
              </a:defRPr>
            </a:lvl2pPr>
            <a:lvl3pPr marL="913635" indent="0">
              <a:buFontTx/>
              <a:buNone/>
              <a:defRPr sz="1500">
                <a:solidFill>
                  <a:schemeClr val="bg1"/>
                </a:solidFill>
              </a:defRPr>
            </a:lvl3pPr>
            <a:lvl4pPr marL="1370451" indent="0">
              <a:buFontTx/>
              <a:buNone/>
              <a:defRPr sz="1500">
                <a:solidFill>
                  <a:schemeClr val="bg1"/>
                </a:solidFill>
              </a:defRPr>
            </a:lvl4pPr>
            <a:lvl5pPr marL="1827265" indent="0">
              <a:buFontTx/>
              <a:buNone/>
              <a:defRPr sz="1500">
                <a:solidFill>
                  <a:schemeClr val="bg1"/>
                </a:solidFill>
              </a:defRPr>
            </a:lvl5pPr>
          </a:lstStyle>
          <a:p>
            <a:pPr lvl="0"/>
            <a:r>
              <a:rPr lang="en-US" dirty="0"/>
              <a:t>Click to add an author</a:t>
            </a:r>
          </a:p>
        </p:txBody>
      </p:sp>
      <p:sp>
        <p:nvSpPr>
          <p:cNvPr id="10" name="Title 18">
            <a:extLst>
              <a:ext uri="{FF2B5EF4-FFF2-40B4-BE49-F238E27FC236}">
                <a16:creationId xmlns:a16="http://schemas.microsoft.com/office/drawing/2014/main" id="{579C722D-C4F4-7143-8A73-74495530114D}"/>
              </a:ext>
            </a:extLst>
          </p:cNvPr>
          <p:cNvSpPr>
            <a:spLocks noGrp="1"/>
          </p:cNvSpPr>
          <p:nvPr>
            <p:ph type="title" hasCustomPrompt="1"/>
          </p:nvPr>
        </p:nvSpPr>
        <p:spPr>
          <a:xfrm>
            <a:off x="502920" y="1974971"/>
            <a:ext cx="8712798" cy="2437245"/>
          </a:xfrm>
          <a:prstGeom prst="rect">
            <a:avLst/>
          </a:prstGeom>
          <a:noFill/>
        </p:spPr>
        <p:txBody>
          <a:bodyPr wrap="square" anchor="b" anchorCtr="0">
            <a:noAutofit/>
          </a:bodyPr>
          <a:lstStyle>
            <a:lvl1pPr marL="0" indent="0" algn="l" defTabSz="457039" rtl="0" eaLnBrk="1" latinLnBrk="0" hangingPunct="1">
              <a:lnSpc>
                <a:spcPct val="95000"/>
              </a:lnSpc>
              <a:spcBef>
                <a:spcPct val="0"/>
              </a:spcBef>
              <a:buNone/>
              <a:tabLst>
                <a:tab pos="7480300" algn="l"/>
              </a:tabLst>
              <a:defRPr lang="en-US" sz="7000" b="1" i="0" kern="1200" cap="none" spc="-31" baseline="0" dirty="0">
                <a:solidFill>
                  <a:srgbClr val="FFFFFF"/>
                </a:solidFill>
                <a:latin typeface="AvenirNext forINTUIT" panose="020B0503020202020204" pitchFamily="34" charset="77"/>
                <a:ea typeface="+mj-ea"/>
                <a:cs typeface="+mj-cs"/>
              </a:defRPr>
            </a:lvl1pPr>
          </a:lstStyle>
          <a:p>
            <a:r>
              <a:rPr lang="en-US" dirty="0"/>
              <a:t>Click to add a title</a:t>
            </a:r>
          </a:p>
        </p:txBody>
      </p:sp>
      <p:sp>
        <p:nvSpPr>
          <p:cNvPr id="11" name="Date Placeholder 7">
            <a:extLst>
              <a:ext uri="{FF2B5EF4-FFF2-40B4-BE49-F238E27FC236}">
                <a16:creationId xmlns:a16="http://schemas.microsoft.com/office/drawing/2014/main" id="{7B648E4E-82CB-894D-847E-193B2C297441}"/>
              </a:ext>
            </a:extLst>
          </p:cNvPr>
          <p:cNvSpPr>
            <a:spLocks noGrp="1"/>
          </p:cNvSpPr>
          <p:nvPr>
            <p:ph type="dt" sz="half" idx="19"/>
          </p:nvPr>
        </p:nvSpPr>
        <p:spPr>
          <a:xfrm>
            <a:off x="502920" y="4544568"/>
            <a:ext cx="7083174" cy="335107"/>
          </a:xfrm>
          <a:prstGeom prst="rect">
            <a:avLst/>
          </a:prstGeom>
          <a:noFill/>
        </p:spPr>
        <p:txBody>
          <a:bodyPr lIns="91440" tIns="45705" rIns="91412" bIns="45705" anchor="t" anchorCtr="0">
            <a:noAutofit/>
          </a:bodyPr>
          <a:lstStyle>
            <a:lvl1pPr algn="l">
              <a:defRPr sz="1600" b="0" spc="-31">
                <a:solidFill>
                  <a:srgbClr val="FFFFFF"/>
                </a:solidFill>
                <a:latin typeface="AvenirNext forINTUIT" panose="020B0503020202020204" pitchFamily="34" charset="77"/>
              </a:defRPr>
            </a:lvl1pPr>
          </a:lstStyle>
          <a:p>
            <a:fld id="{CB19452C-D69C-8E40-B7CC-EEF562FF4274}" type="datetime4">
              <a:rPr lang="en-US" smtClean="0"/>
              <a:pPr/>
              <a:t>January 25, 2021</a:t>
            </a:fld>
            <a:endParaRPr lang="en-US" dirty="0"/>
          </a:p>
        </p:txBody>
      </p:sp>
      <p:grpSp>
        <p:nvGrpSpPr>
          <p:cNvPr id="6" name="Group 5">
            <a:extLst>
              <a:ext uri="{FF2B5EF4-FFF2-40B4-BE49-F238E27FC236}">
                <a16:creationId xmlns:a16="http://schemas.microsoft.com/office/drawing/2014/main" id="{5F1AB105-0F74-014F-AABD-544CB3AAA2EB}"/>
              </a:ext>
            </a:extLst>
          </p:cNvPr>
          <p:cNvGrpSpPr/>
          <p:nvPr userDrawn="1"/>
        </p:nvGrpSpPr>
        <p:grpSpPr>
          <a:xfrm>
            <a:off x="608013" y="-385012"/>
            <a:ext cx="10977033" cy="340561"/>
            <a:chOff x="641881" y="-847090"/>
            <a:chExt cx="10917765" cy="800100"/>
          </a:xfrm>
        </p:grpSpPr>
        <p:grpSp>
          <p:nvGrpSpPr>
            <p:cNvPr id="7" name="Group 6">
              <a:extLst>
                <a:ext uri="{FF2B5EF4-FFF2-40B4-BE49-F238E27FC236}">
                  <a16:creationId xmlns:a16="http://schemas.microsoft.com/office/drawing/2014/main" id="{1CAB8285-EED3-6644-9503-2CCE0719E616}"/>
                </a:ext>
              </a:extLst>
            </p:cNvPr>
            <p:cNvGrpSpPr/>
            <p:nvPr userDrawn="1"/>
          </p:nvGrpSpPr>
          <p:grpSpPr>
            <a:xfrm>
              <a:off x="1423636" y="-847090"/>
              <a:ext cx="139700" cy="800100"/>
              <a:chOff x="1416580" y="455930"/>
              <a:chExt cx="139700" cy="800100"/>
            </a:xfrm>
          </p:grpSpPr>
          <p:cxnSp>
            <p:nvCxnSpPr>
              <p:cNvPr id="44" name="Straight Connector 43">
                <a:extLst>
                  <a:ext uri="{FF2B5EF4-FFF2-40B4-BE49-F238E27FC236}">
                    <a16:creationId xmlns:a16="http://schemas.microsoft.com/office/drawing/2014/main" id="{595DD08A-3160-7640-81B6-BA9D0E0FC80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2B6E349-5B73-0742-B9C5-4363C9A0B8E5}"/>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4E61D0EF-E260-4E40-A14A-9EDD10FFE537}"/>
                </a:ext>
              </a:extLst>
            </p:cNvPr>
            <p:cNvGrpSpPr/>
            <p:nvPr userDrawn="1"/>
          </p:nvGrpSpPr>
          <p:grpSpPr>
            <a:xfrm>
              <a:off x="2345091" y="-847090"/>
              <a:ext cx="139700" cy="800100"/>
              <a:chOff x="2339446" y="455930"/>
              <a:chExt cx="139700" cy="800100"/>
            </a:xfrm>
          </p:grpSpPr>
          <p:cxnSp>
            <p:nvCxnSpPr>
              <p:cNvPr id="42" name="Straight Connector 41">
                <a:extLst>
                  <a:ext uri="{FF2B5EF4-FFF2-40B4-BE49-F238E27FC236}">
                    <a16:creationId xmlns:a16="http://schemas.microsoft.com/office/drawing/2014/main" id="{156EDC7B-DEEB-1141-9251-F6C562C0E8E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EF9DED2-0240-6948-BDEA-1E5F80BE800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496E2E1B-D0FB-3840-8991-9447528089AC}"/>
                </a:ext>
              </a:extLst>
            </p:cNvPr>
            <p:cNvGrpSpPr/>
            <p:nvPr userDrawn="1"/>
          </p:nvGrpSpPr>
          <p:grpSpPr>
            <a:xfrm>
              <a:off x="3266546" y="-847090"/>
              <a:ext cx="139700" cy="800100"/>
              <a:chOff x="2339446" y="455930"/>
              <a:chExt cx="139700" cy="800100"/>
            </a:xfrm>
          </p:grpSpPr>
          <p:cxnSp>
            <p:nvCxnSpPr>
              <p:cNvPr id="40" name="Straight Connector 39">
                <a:extLst>
                  <a:ext uri="{FF2B5EF4-FFF2-40B4-BE49-F238E27FC236}">
                    <a16:creationId xmlns:a16="http://schemas.microsoft.com/office/drawing/2014/main" id="{1ECD7406-E8EB-164F-AF19-F9C22F0C90E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CF23858-33CC-8249-BA6E-E009C1E29D3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06CA719-62D3-E943-83D1-82F2B16D0F3B}"/>
                </a:ext>
              </a:extLst>
            </p:cNvPr>
            <p:cNvGrpSpPr/>
            <p:nvPr userDrawn="1"/>
          </p:nvGrpSpPr>
          <p:grpSpPr>
            <a:xfrm>
              <a:off x="4188001" y="-847090"/>
              <a:ext cx="139700" cy="800100"/>
              <a:chOff x="2339446" y="455930"/>
              <a:chExt cx="139700" cy="800100"/>
            </a:xfrm>
          </p:grpSpPr>
          <p:cxnSp>
            <p:nvCxnSpPr>
              <p:cNvPr id="38" name="Straight Connector 37">
                <a:extLst>
                  <a:ext uri="{FF2B5EF4-FFF2-40B4-BE49-F238E27FC236}">
                    <a16:creationId xmlns:a16="http://schemas.microsoft.com/office/drawing/2014/main" id="{A320DA8E-151D-B144-8F16-7BE23D74251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0B03A88-DBF2-EE4A-9EC1-C53288A492B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C482FDD-508D-5741-90F7-95360CD13A6D}"/>
                </a:ext>
              </a:extLst>
            </p:cNvPr>
            <p:cNvGrpSpPr/>
            <p:nvPr userDrawn="1"/>
          </p:nvGrpSpPr>
          <p:grpSpPr>
            <a:xfrm>
              <a:off x="5109456" y="-847090"/>
              <a:ext cx="139700" cy="800100"/>
              <a:chOff x="2339446" y="455930"/>
              <a:chExt cx="139700" cy="800100"/>
            </a:xfrm>
          </p:grpSpPr>
          <p:cxnSp>
            <p:nvCxnSpPr>
              <p:cNvPr id="36" name="Straight Connector 35">
                <a:extLst>
                  <a:ext uri="{FF2B5EF4-FFF2-40B4-BE49-F238E27FC236}">
                    <a16:creationId xmlns:a16="http://schemas.microsoft.com/office/drawing/2014/main" id="{92CC072F-D1A9-3C4A-9844-C24312B38B8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6024986-8B85-9446-A38C-5C7F46D2B32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549E5F7-AD50-0342-ABDA-104CD2DA05BA}"/>
                </a:ext>
              </a:extLst>
            </p:cNvPr>
            <p:cNvGrpSpPr/>
            <p:nvPr userDrawn="1"/>
          </p:nvGrpSpPr>
          <p:grpSpPr>
            <a:xfrm>
              <a:off x="6030911" y="-847090"/>
              <a:ext cx="139700" cy="800100"/>
              <a:chOff x="2339446" y="455930"/>
              <a:chExt cx="139700" cy="800100"/>
            </a:xfrm>
          </p:grpSpPr>
          <p:cxnSp>
            <p:nvCxnSpPr>
              <p:cNvPr id="34" name="Straight Connector 33">
                <a:extLst>
                  <a:ext uri="{FF2B5EF4-FFF2-40B4-BE49-F238E27FC236}">
                    <a16:creationId xmlns:a16="http://schemas.microsoft.com/office/drawing/2014/main" id="{D0961F0D-35E7-A147-B396-C2A0A5ABCC8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031EABB-B576-1843-9CFC-91541059435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97710C6D-0A3A-5844-AD25-80A9485FB72D}"/>
                </a:ext>
              </a:extLst>
            </p:cNvPr>
            <p:cNvGrpSpPr/>
            <p:nvPr userDrawn="1"/>
          </p:nvGrpSpPr>
          <p:grpSpPr>
            <a:xfrm>
              <a:off x="6952366" y="-847090"/>
              <a:ext cx="139700" cy="800100"/>
              <a:chOff x="2339446" y="455930"/>
              <a:chExt cx="139700" cy="800100"/>
            </a:xfrm>
          </p:grpSpPr>
          <p:cxnSp>
            <p:nvCxnSpPr>
              <p:cNvPr id="32" name="Straight Connector 31">
                <a:extLst>
                  <a:ext uri="{FF2B5EF4-FFF2-40B4-BE49-F238E27FC236}">
                    <a16:creationId xmlns:a16="http://schemas.microsoft.com/office/drawing/2014/main" id="{ED5DF7C4-9AB7-A746-A248-773D9897670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478B61E-A9C2-3844-B953-8CE31A89E44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5DF57FB6-9B4F-D54E-BE7E-0334C9AFEA99}"/>
                </a:ext>
              </a:extLst>
            </p:cNvPr>
            <p:cNvGrpSpPr/>
            <p:nvPr userDrawn="1"/>
          </p:nvGrpSpPr>
          <p:grpSpPr>
            <a:xfrm>
              <a:off x="7873821" y="-847090"/>
              <a:ext cx="139700" cy="800100"/>
              <a:chOff x="2339446" y="455930"/>
              <a:chExt cx="139700" cy="800100"/>
            </a:xfrm>
          </p:grpSpPr>
          <p:cxnSp>
            <p:nvCxnSpPr>
              <p:cNvPr id="30" name="Straight Connector 29">
                <a:extLst>
                  <a:ext uri="{FF2B5EF4-FFF2-40B4-BE49-F238E27FC236}">
                    <a16:creationId xmlns:a16="http://schemas.microsoft.com/office/drawing/2014/main" id="{426759F3-0266-DA43-93DE-5C5F8D90EF3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A352C4E-E668-8A41-8FFC-ECD186DF9C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EC87472-460B-3F45-9FBA-B3EB55459558}"/>
                </a:ext>
              </a:extLst>
            </p:cNvPr>
            <p:cNvGrpSpPr/>
            <p:nvPr userDrawn="1"/>
          </p:nvGrpSpPr>
          <p:grpSpPr>
            <a:xfrm>
              <a:off x="8795276" y="-847090"/>
              <a:ext cx="139700" cy="800100"/>
              <a:chOff x="2339446" y="455930"/>
              <a:chExt cx="139700" cy="800100"/>
            </a:xfrm>
          </p:grpSpPr>
          <p:cxnSp>
            <p:nvCxnSpPr>
              <p:cNvPr id="28" name="Straight Connector 27">
                <a:extLst>
                  <a:ext uri="{FF2B5EF4-FFF2-40B4-BE49-F238E27FC236}">
                    <a16:creationId xmlns:a16="http://schemas.microsoft.com/office/drawing/2014/main" id="{301273C7-E806-FE40-95A9-8BF5651A64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05093C0-ED9F-9F44-ACE0-F42131142BC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14FADFA9-3E27-B746-B4D0-80483D0C7BAC}"/>
                </a:ext>
              </a:extLst>
            </p:cNvPr>
            <p:cNvGrpSpPr/>
            <p:nvPr userDrawn="1"/>
          </p:nvGrpSpPr>
          <p:grpSpPr>
            <a:xfrm>
              <a:off x="9716731" y="-847090"/>
              <a:ext cx="139700" cy="800100"/>
              <a:chOff x="2339446" y="455930"/>
              <a:chExt cx="139700" cy="800100"/>
            </a:xfrm>
          </p:grpSpPr>
          <p:cxnSp>
            <p:nvCxnSpPr>
              <p:cNvPr id="26" name="Straight Connector 25">
                <a:extLst>
                  <a:ext uri="{FF2B5EF4-FFF2-40B4-BE49-F238E27FC236}">
                    <a16:creationId xmlns:a16="http://schemas.microsoft.com/office/drawing/2014/main" id="{E876A181-F7CD-EC44-94BF-156509E431E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75A771-35F6-594F-9D8C-517816B5A8F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9ECEB938-5193-DB4C-BBB7-ECF1AB3BD01A}"/>
                </a:ext>
              </a:extLst>
            </p:cNvPr>
            <p:cNvGrpSpPr/>
            <p:nvPr userDrawn="1"/>
          </p:nvGrpSpPr>
          <p:grpSpPr>
            <a:xfrm>
              <a:off x="10638186" y="-847090"/>
              <a:ext cx="139700" cy="800100"/>
              <a:chOff x="2339446" y="455930"/>
              <a:chExt cx="139700" cy="800100"/>
            </a:xfrm>
          </p:grpSpPr>
          <p:cxnSp>
            <p:nvCxnSpPr>
              <p:cNvPr id="24" name="Straight Connector 23">
                <a:extLst>
                  <a:ext uri="{FF2B5EF4-FFF2-40B4-BE49-F238E27FC236}">
                    <a16:creationId xmlns:a16="http://schemas.microsoft.com/office/drawing/2014/main" id="{B46A3743-CA43-D442-82BB-3CFCC9E2654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18DBBDC-A19E-0945-927F-790D13431A4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2" name="Straight Connector 21">
              <a:extLst>
                <a:ext uri="{FF2B5EF4-FFF2-40B4-BE49-F238E27FC236}">
                  <a16:creationId xmlns:a16="http://schemas.microsoft.com/office/drawing/2014/main" id="{613A82BC-DAF4-654A-A9DF-B52401574FC5}"/>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E907E1D-328F-5545-909F-230CAB684E8C}"/>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750B91D-1585-0A41-896B-99EE8B0BA464}"/>
              </a:ext>
            </a:extLst>
          </p:cNvPr>
          <p:cNvGrpSpPr/>
          <p:nvPr userDrawn="1"/>
        </p:nvGrpSpPr>
        <p:grpSpPr>
          <a:xfrm>
            <a:off x="608013" y="6946900"/>
            <a:ext cx="10977033" cy="340569"/>
            <a:chOff x="641881" y="-847090"/>
            <a:chExt cx="10917765" cy="800100"/>
          </a:xfrm>
        </p:grpSpPr>
        <p:grpSp>
          <p:nvGrpSpPr>
            <p:cNvPr id="47" name="Group 46">
              <a:extLst>
                <a:ext uri="{FF2B5EF4-FFF2-40B4-BE49-F238E27FC236}">
                  <a16:creationId xmlns:a16="http://schemas.microsoft.com/office/drawing/2014/main" id="{286113E2-79CA-834E-89DC-27470DED4CE4}"/>
                </a:ext>
              </a:extLst>
            </p:cNvPr>
            <p:cNvGrpSpPr/>
            <p:nvPr userDrawn="1"/>
          </p:nvGrpSpPr>
          <p:grpSpPr>
            <a:xfrm>
              <a:off x="1423636" y="-847090"/>
              <a:ext cx="139700" cy="800100"/>
              <a:chOff x="1416580" y="455930"/>
              <a:chExt cx="139700" cy="800100"/>
            </a:xfrm>
          </p:grpSpPr>
          <p:cxnSp>
            <p:nvCxnSpPr>
              <p:cNvPr id="80" name="Straight Connector 79">
                <a:extLst>
                  <a:ext uri="{FF2B5EF4-FFF2-40B4-BE49-F238E27FC236}">
                    <a16:creationId xmlns:a16="http://schemas.microsoft.com/office/drawing/2014/main" id="{ED7AD210-CFF6-6D45-B0AD-C1CD934AA487}"/>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6EEF8BF1-456F-8740-BCE8-0927542FDBF5}"/>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111CDC72-F7F7-6845-BA38-77D6E9A70FDC}"/>
                </a:ext>
              </a:extLst>
            </p:cNvPr>
            <p:cNvGrpSpPr/>
            <p:nvPr userDrawn="1"/>
          </p:nvGrpSpPr>
          <p:grpSpPr>
            <a:xfrm>
              <a:off x="2345091" y="-847090"/>
              <a:ext cx="139700" cy="800100"/>
              <a:chOff x="2339446" y="455930"/>
              <a:chExt cx="139700" cy="800100"/>
            </a:xfrm>
          </p:grpSpPr>
          <p:cxnSp>
            <p:nvCxnSpPr>
              <p:cNvPr id="78" name="Straight Connector 77">
                <a:extLst>
                  <a:ext uri="{FF2B5EF4-FFF2-40B4-BE49-F238E27FC236}">
                    <a16:creationId xmlns:a16="http://schemas.microsoft.com/office/drawing/2014/main" id="{3A528B29-A3BA-7B4A-B3E4-D25B3CAF927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4CF4877-7CF8-8B4A-A464-AA0B7B9154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355470AD-AC8C-AE40-9D71-D660CA6A25B9}"/>
                </a:ext>
              </a:extLst>
            </p:cNvPr>
            <p:cNvGrpSpPr/>
            <p:nvPr userDrawn="1"/>
          </p:nvGrpSpPr>
          <p:grpSpPr>
            <a:xfrm>
              <a:off x="3266546" y="-847090"/>
              <a:ext cx="139700" cy="800100"/>
              <a:chOff x="2339446" y="455930"/>
              <a:chExt cx="139700" cy="800100"/>
            </a:xfrm>
          </p:grpSpPr>
          <p:cxnSp>
            <p:nvCxnSpPr>
              <p:cNvPr id="76" name="Straight Connector 75">
                <a:extLst>
                  <a:ext uri="{FF2B5EF4-FFF2-40B4-BE49-F238E27FC236}">
                    <a16:creationId xmlns:a16="http://schemas.microsoft.com/office/drawing/2014/main" id="{679755F7-36EE-A14A-A4D8-A8AF89AE797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A6676AF-4DD5-F84C-AB05-5C2ABA2D8E2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2D1278B9-65AF-A443-B6E2-0B3BD92AD7B1}"/>
                </a:ext>
              </a:extLst>
            </p:cNvPr>
            <p:cNvGrpSpPr/>
            <p:nvPr userDrawn="1"/>
          </p:nvGrpSpPr>
          <p:grpSpPr>
            <a:xfrm>
              <a:off x="4188001" y="-847090"/>
              <a:ext cx="139700" cy="800100"/>
              <a:chOff x="2339446" y="455930"/>
              <a:chExt cx="139700" cy="800100"/>
            </a:xfrm>
          </p:grpSpPr>
          <p:cxnSp>
            <p:nvCxnSpPr>
              <p:cNvPr id="74" name="Straight Connector 73">
                <a:extLst>
                  <a:ext uri="{FF2B5EF4-FFF2-40B4-BE49-F238E27FC236}">
                    <a16:creationId xmlns:a16="http://schemas.microsoft.com/office/drawing/2014/main" id="{D30FCB26-5159-654C-ADC5-1337D9D4E5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9E250E2-66CC-C34E-9222-53C6EE36B52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99A79062-EAD4-0E46-85A2-188D32FAFEC1}"/>
                </a:ext>
              </a:extLst>
            </p:cNvPr>
            <p:cNvGrpSpPr/>
            <p:nvPr userDrawn="1"/>
          </p:nvGrpSpPr>
          <p:grpSpPr>
            <a:xfrm>
              <a:off x="5109456" y="-847090"/>
              <a:ext cx="139700" cy="800100"/>
              <a:chOff x="2339446" y="455930"/>
              <a:chExt cx="139700" cy="800100"/>
            </a:xfrm>
          </p:grpSpPr>
          <p:cxnSp>
            <p:nvCxnSpPr>
              <p:cNvPr id="72" name="Straight Connector 71">
                <a:extLst>
                  <a:ext uri="{FF2B5EF4-FFF2-40B4-BE49-F238E27FC236}">
                    <a16:creationId xmlns:a16="http://schemas.microsoft.com/office/drawing/2014/main" id="{BEF5639B-90A1-3443-B372-1B6CC6F64F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D57EF10-F51F-D34F-A2C5-B530911635B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A1C8FB7A-59E3-AD40-B8DC-40F804211CC1}"/>
                </a:ext>
              </a:extLst>
            </p:cNvPr>
            <p:cNvGrpSpPr/>
            <p:nvPr userDrawn="1"/>
          </p:nvGrpSpPr>
          <p:grpSpPr>
            <a:xfrm>
              <a:off x="6030911" y="-847090"/>
              <a:ext cx="139700" cy="800100"/>
              <a:chOff x="2339446" y="455930"/>
              <a:chExt cx="139700" cy="800100"/>
            </a:xfrm>
          </p:grpSpPr>
          <p:cxnSp>
            <p:nvCxnSpPr>
              <p:cNvPr id="70" name="Straight Connector 69">
                <a:extLst>
                  <a:ext uri="{FF2B5EF4-FFF2-40B4-BE49-F238E27FC236}">
                    <a16:creationId xmlns:a16="http://schemas.microsoft.com/office/drawing/2014/main" id="{477A6185-F112-0944-9275-D479EA0A1E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6447D92-01AB-2845-9875-D5D973B89F1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A21F0D75-6125-4D4F-8059-50B6039DF824}"/>
                </a:ext>
              </a:extLst>
            </p:cNvPr>
            <p:cNvGrpSpPr/>
            <p:nvPr userDrawn="1"/>
          </p:nvGrpSpPr>
          <p:grpSpPr>
            <a:xfrm>
              <a:off x="6952366" y="-847090"/>
              <a:ext cx="139700" cy="800100"/>
              <a:chOff x="2339446" y="455930"/>
              <a:chExt cx="139700" cy="800100"/>
            </a:xfrm>
          </p:grpSpPr>
          <p:cxnSp>
            <p:nvCxnSpPr>
              <p:cNvPr id="68" name="Straight Connector 67">
                <a:extLst>
                  <a:ext uri="{FF2B5EF4-FFF2-40B4-BE49-F238E27FC236}">
                    <a16:creationId xmlns:a16="http://schemas.microsoft.com/office/drawing/2014/main" id="{6A17A61D-061D-564D-9A0E-0AD431E2957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DE8FA73-2CC2-814F-AB5E-57D57E69EF6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2DBF7D32-1C8D-B74C-A279-13EA634F9B31}"/>
                </a:ext>
              </a:extLst>
            </p:cNvPr>
            <p:cNvGrpSpPr/>
            <p:nvPr userDrawn="1"/>
          </p:nvGrpSpPr>
          <p:grpSpPr>
            <a:xfrm>
              <a:off x="7873821" y="-847090"/>
              <a:ext cx="139700" cy="800100"/>
              <a:chOff x="2339446" y="455930"/>
              <a:chExt cx="139700" cy="800100"/>
            </a:xfrm>
          </p:grpSpPr>
          <p:cxnSp>
            <p:nvCxnSpPr>
              <p:cNvPr id="66" name="Straight Connector 65">
                <a:extLst>
                  <a:ext uri="{FF2B5EF4-FFF2-40B4-BE49-F238E27FC236}">
                    <a16:creationId xmlns:a16="http://schemas.microsoft.com/office/drawing/2014/main" id="{FE87BAAD-9B57-1E43-9E12-0B1FF014BD7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FF1F456-6DC9-F048-B0E1-5E6B037E311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7FC833B2-FCB3-A94E-BD18-0E6601F0C1E6}"/>
                </a:ext>
              </a:extLst>
            </p:cNvPr>
            <p:cNvGrpSpPr/>
            <p:nvPr userDrawn="1"/>
          </p:nvGrpSpPr>
          <p:grpSpPr>
            <a:xfrm>
              <a:off x="8795276" y="-847090"/>
              <a:ext cx="139700" cy="800100"/>
              <a:chOff x="2339446" y="455930"/>
              <a:chExt cx="139700" cy="800100"/>
            </a:xfrm>
          </p:grpSpPr>
          <p:cxnSp>
            <p:nvCxnSpPr>
              <p:cNvPr id="64" name="Straight Connector 63">
                <a:extLst>
                  <a:ext uri="{FF2B5EF4-FFF2-40B4-BE49-F238E27FC236}">
                    <a16:creationId xmlns:a16="http://schemas.microsoft.com/office/drawing/2014/main" id="{CAA1B0F9-4C80-B54A-AAF2-28543D5186D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38A6817-E8BF-144B-8E36-1469B21D4F8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19549171-CB94-8241-A983-524254C19367}"/>
                </a:ext>
              </a:extLst>
            </p:cNvPr>
            <p:cNvGrpSpPr/>
            <p:nvPr userDrawn="1"/>
          </p:nvGrpSpPr>
          <p:grpSpPr>
            <a:xfrm>
              <a:off x="9716731" y="-847090"/>
              <a:ext cx="139700" cy="800100"/>
              <a:chOff x="2339446" y="455930"/>
              <a:chExt cx="139700" cy="800100"/>
            </a:xfrm>
          </p:grpSpPr>
          <p:cxnSp>
            <p:nvCxnSpPr>
              <p:cNvPr id="62" name="Straight Connector 61">
                <a:extLst>
                  <a:ext uri="{FF2B5EF4-FFF2-40B4-BE49-F238E27FC236}">
                    <a16:creationId xmlns:a16="http://schemas.microsoft.com/office/drawing/2014/main" id="{E6B0E49A-8EF9-CD4E-8834-52C5253F1E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FC3E7B3-5665-B64B-A99D-129C36DA7F3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DFB0C085-DE7E-1D48-8018-2051DC27D41B}"/>
                </a:ext>
              </a:extLst>
            </p:cNvPr>
            <p:cNvGrpSpPr/>
            <p:nvPr userDrawn="1"/>
          </p:nvGrpSpPr>
          <p:grpSpPr>
            <a:xfrm>
              <a:off x="10638186" y="-847090"/>
              <a:ext cx="139700" cy="800100"/>
              <a:chOff x="2339446" y="455930"/>
              <a:chExt cx="139700" cy="800100"/>
            </a:xfrm>
          </p:grpSpPr>
          <p:cxnSp>
            <p:nvCxnSpPr>
              <p:cNvPr id="60" name="Straight Connector 59">
                <a:extLst>
                  <a:ext uri="{FF2B5EF4-FFF2-40B4-BE49-F238E27FC236}">
                    <a16:creationId xmlns:a16="http://schemas.microsoft.com/office/drawing/2014/main" id="{681E0253-95A0-3349-9551-AD31D214B02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33CA020-130E-6342-BF46-70E14D073C5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6C61A04C-D8BC-3D49-BFAE-A4FEB0E8E2ED}"/>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E883C01-6769-DE48-8A85-A129E62B4440}"/>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27457B6D-FBAF-554F-943F-87D99D7E1A78}"/>
              </a:ext>
            </a:extLst>
          </p:cNvPr>
          <p:cNvGrpSpPr/>
          <p:nvPr userDrawn="1"/>
        </p:nvGrpSpPr>
        <p:grpSpPr>
          <a:xfrm>
            <a:off x="-470034" y="647702"/>
            <a:ext cx="409074" cy="5524498"/>
            <a:chOff x="-718551" y="647702"/>
            <a:chExt cx="645590" cy="5524498"/>
          </a:xfrm>
        </p:grpSpPr>
        <p:grpSp>
          <p:nvGrpSpPr>
            <p:cNvPr id="83" name="Group 82">
              <a:extLst>
                <a:ext uri="{FF2B5EF4-FFF2-40B4-BE49-F238E27FC236}">
                  <a16:creationId xmlns:a16="http://schemas.microsoft.com/office/drawing/2014/main" id="{8C0BA5C2-F184-3C46-80C7-876A7DA08351}"/>
                </a:ext>
              </a:extLst>
            </p:cNvPr>
            <p:cNvGrpSpPr/>
            <p:nvPr userDrawn="1"/>
          </p:nvGrpSpPr>
          <p:grpSpPr>
            <a:xfrm rot="16200000">
              <a:off x="-421361" y="5495957"/>
              <a:ext cx="70690" cy="626110"/>
              <a:chOff x="1416580" y="455930"/>
              <a:chExt cx="139700" cy="800100"/>
            </a:xfrm>
          </p:grpSpPr>
          <p:cxnSp>
            <p:nvCxnSpPr>
              <p:cNvPr id="116" name="Straight Connector 115">
                <a:extLst>
                  <a:ext uri="{FF2B5EF4-FFF2-40B4-BE49-F238E27FC236}">
                    <a16:creationId xmlns:a16="http://schemas.microsoft.com/office/drawing/2014/main" id="{0757EB11-8218-4143-9031-32A1D2143BB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89E4C023-F117-6B47-99A2-C0CA5EE669F2}"/>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82679F20-C022-A048-9F5E-916AB567A1C4}"/>
                </a:ext>
              </a:extLst>
            </p:cNvPr>
            <p:cNvGrpSpPr/>
            <p:nvPr userDrawn="1"/>
          </p:nvGrpSpPr>
          <p:grpSpPr>
            <a:xfrm rot="16200000">
              <a:off x="-440841" y="5020380"/>
              <a:ext cx="70690" cy="626110"/>
              <a:chOff x="2339446" y="455930"/>
              <a:chExt cx="139700" cy="800100"/>
            </a:xfrm>
          </p:grpSpPr>
          <p:cxnSp>
            <p:nvCxnSpPr>
              <p:cNvPr id="114" name="Straight Connector 113">
                <a:extLst>
                  <a:ext uri="{FF2B5EF4-FFF2-40B4-BE49-F238E27FC236}">
                    <a16:creationId xmlns:a16="http://schemas.microsoft.com/office/drawing/2014/main" id="{26AD7483-77C1-BC4C-B244-E9D09DDA724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594B483-9444-E44E-B806-89E9591259C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F0258B39-2F04-8641-AEB5-19A03D39155F}"/>
                </a:ext>
              </a:extLst>
            </p:cNvPr>
            <p:cNvGrpSpPr/>
            <p:nvPr userDrawn="1"/>
          </p:nvGrpSpPr>
          <p:grpSpPr>
            <a:xfrm rot="16200000">
              <a:off x="-440841" y="4544801"/>
              <a:ext cx="70690" cy="626110"/>
              <a:chOff x="2339446" y="455930"/>
              <a:chExt cx="139700" cy="800100"/>
            </a:xfrm>
          </p:grpSpPr>
          <p:cxnSp>
            <p:nvCxnSpPr>
              <p:cNvPr id="112" name="Straight Connector 111">
                <a:extLst>
                  <a:ext uri="{FF2B5EF4-FFF2-40B4-BE49-F238E27FC236}">
                    <a16:creationId xmlns:a16="http://schemas.microsoft.com/office/drawing/2014/main" id="{CA8E56B0-1A24-1446-A35F-A932EDE6691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84CF6F12-3368-B542-B97A-007C7546D4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C791812D-C75C-0640-9451-9149B1CC5DEF}"/>
                </a:ext>
              </a:extLst>
            </p:cNvPr>
            <p:cNvGrpSpPr/>
            <p:nvPr userDrawn="1"/>
          </p:nvGrpSpPr>
          <p:grpSpPr>
            <a:xfrm rot="16200000">
              <a:off x="-440841" y="4069222"/>
              <a:ext cx="70690" cy="626110"/>
              <a:chOff x="2339446" y="455930"/>
              <a:chExt cx="139700" cy="800100"/>
            </a:xfrm>
          </p:grpSpPr>
          <p:cxnSp>
            <p:nvCxnSpPr>
              <p:cNvPr id="110" name="Straight Connector 109">
                <a:extLst>
                  <a:ext uri="{FF2B5EF4-FFF2-40B4-BE49-F238E27FC236}">
                    <a16:creationId xmlns:a16="http://schemas.microsoft.com/office/drawing/2014/main" id="{F8DBCD13-F45B-7444-BA84-C209DCD78B4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3A87DA59-D4E8-6F4A-B393-35894BF57E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C809C60D-0B48-6C4F-A618-BE95B9D28061}"/>
                </a:ext>
              </a:extLst>
            </p:cNvPr>
            <p:cNvGrpSpPr/>
            <p:nvPr userDrawn="1"/>
          </p:nvGrpSpPr>
          <p:grpSpPr>
            <a:xfrm rot="16200000">
              <a:off x="-440841" y="3593643"/>
              <a:ext cx="70690" cy="626110"/>
              <a:chOff x="2339446" y="455930"/>
              <a:chExt cx="139700" cy="800100"/>
            </a:xfrm>
          </p:grpSpPr>
          <p:cxnSp>
            <p:nvCxnSpPr>
              <p:cNvPr id="108" name="Straight Connector 107">
                <a:extLst>
                  <a:ext uri="{FF2B5EF4-FFF2-40B4-BE49-F238E27FC236}">
                    <a16:creationId xmlns:a16="http://schemas.microsoft.com/office/drawing/2014/main" id="{2FA6FDE3-2AC1-DC4F-81A9-E8F7011A575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4A72DFCF-D133-0A4D-9961-374DA28AFFD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70FF5357-5364-024F-89A5-1310B83995C3}"/>
                </a:ext>
              </a:extLst>
            </p:cNvPr>
            <p:cNvGrpSpPr/>
            <p:nvPr userDrawn="1"/>
          </p:nvGrpSpPr>
          <p:grpSpPr>
            <a:xfrm rot="16200000">
              <a:off x="-440841" y="3118064"/>
              <a:ext cx="70690" cy="626110"/>
              <a:chOff x="2339446" y="455930"/>
              <a:chExt cx="139700" cy="800100"/>
            </a:xfrm>
          </p:grpSpPr>
          <p:cxnSp>
            <p:nvCxnSpPr>
              <p:cNvPr id="106" name="Straight Connector 105">
                <a:extLst>
                  <a:ext uri="{FF2B5EF4-FFF2-40B4-BE49-F238E27FC236}">
                    <a16:creationId xmlns:a16="http://schemas.microsoft.com/office/drawing/2014/main" id="{A91F208F-B3FB-9043-9CF9-03E88C6DD04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D06044C0-D03C-3E4F-8235-38B99A2B266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43E669F7-8E91-E844-A003-FC1052DE8849}"/>
                </a:ext>
              </a:extLst>
            </p:cNvPr>
            <p:cNvGrpSpPr/>
            <p:nvPr userDrawn="1"/>
          </p:nvGrpSpPr>
          <p:grpSpPr>
            <a:xfrm rot="16200000">
              <a:off x="-440841" y="2642485"/>
              <a:ext cx="70690" cy="626110"/>
              <a:chOff x="2339446" y="455930"/>
              <a:chExt cx="139700" cy="800100"/>
            </a:xfrm>
          </p:grpSpPr>
          <p:cxnSp>
            <p:nvCxnSpPr>
              <p:cNvPr id="104" name="Straight Connector 103">
                <a:extLst>
                  <a:ext uri="{FF2B5EF4-FFF2-40B4-BE49-F238E27FC236}">
                    <a16:creationId xmlns:a16="http://schemas.microsoft.com/office/drawing/2014/main" id="{44A4128E-EAA5-EA4D-ADCB-DB1C10D634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4EE4BA27-62B4-984D-A15A-1FC93A6A582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9CB943CF-8CE3-644F-B1D2-0552B74BBF08}"/>
                </a:ext>
              </a:extLst>
            </p:cNvPr>
            <p:cNvGrpSpPr/>
            <p:nvPr userDrawn="1"/>
          </p:nvGrpSpPr>
          <p:grpSpPr>
            <a:xfrm rot="16200000">
              <a:off x="-440841" y="2166906"/>
              <a:ext cx="70690" cy="626110"/>
              <a:chOff x="2339446" y="455930"/>
              <a:chExt cx="139700" cy="800100"/>
            </a:xfrm>
          </p:grpSpPr>
          <p:cxnSp>
            <p:nvCxnSpPr>
              <p:cNvPr id="102" name="Straight Connector 101">
                <a:extLst>
                  <a:ext uri="{FF2B5EF4-FFF2-40B4-BE49-F238E27FC236}">
                    <a16:creationId xmlns:a16="http://schemas.microsoft.com/office/drawing/2014/main" id="{28EB347A-7A53-9F47-9CE9-FB0904B30EF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948CE9F9-85F7-4545-981D-F7F94643FC6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9E9B1EF5-98F0-9149-91E4-76D0552AC5B4}"/>
                </a:ext>
              </a:extLst>
            </p:cNvPr>
            <p:cNvGrpSpPr/>
            <p:nvPr userDrawn="1"/>
          </p:nvGrpSpPr>
          <p:grpSpPr>
            <a:xfrm rot="16200000">
              <a:off x="-440841" y="1691327"/>
              <a:ext cx="70690" cy="626110"/>
              <a:chOff x="2339446" y="455930"/>
              <a:chExt cx="139700" cy="800100"/>
            </a:xfrm>
          </p:grpSpPr>
          <p:cxnSp>
            <p:nvCxnSpPr>
              <p:cNvPr id="100" name="Straight Connector 99">
                <a:extLst>
                  <a:ext uri="{FF2B5EF4-FFF2-40B4-BE49-F238E27FC236}">
                    <a16:creationId xmlns:a16="http://schemas.microsoft.com/office/drawing/2014/main" id="{F241D42A-7CAE-4048-8BAB-4ED20E574C5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0E32B8C-311E-AE4C-81FB-F499395CFA6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FD973B87-49A1-004F-B819-47DA3BF2B57C}"/>
                </a:ext>
              </a:extLst>
            </p:cNvPr>
            <p:cNvGrpSpPr/>
            <p:nvPr userDrawn="1"/>
          </p:nvGrpSpPr>
          <p:grpSpPr>
            <a:xfrm rot="16200000">
              <a:off x="-440841" y="1215748"/>
              <a:ext cx="70690" cy="626110"/>
              <a:chOff x="2339446" y="455930"/>
              <a:chExt cx="139700" cy="800100"/>
            </a:xfrm>
          </p:grpSpPr>
          <p:cxnSp>
            <p:nvCxnSpPr>
              <p:cNvPr id="98" name="Straight Connector 97">
                <a:extLst>
                  <a:ext uri="{FF2B5EF4-FFF2-40B4-BE49-F238E27FC236}">
                    <a16:creationId xmlns:a16="http://schemas.microsoft.com/office/drawing/2014/main" id="{4EAF92AD-ABDC-3B43-9D12-82BCB999D21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4490A023-F77D-764F-B72D-FB250CA54C7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B81D96A8-416B-A34B-BDB1-C0DA4A433452}"/>
                </a:ext>
              </a:extLst>
            </p:cNvPr>
            <p:cNvGrpSpPr/>
            <p:nvPr userDrawn="1"/>
          </p:nvGrpSpPr>
          <p:grpSpPr>
            <a:xfrm rot="16200000">
              <a:off x="-440840" y="740169"/>
              <a:ext cx="70690" cy="626110"/>
              <a:chOff x="2339446" y="455930"/>
              <a:chExt cx="139700" cy="800100"/>
            </a:xfrm>
          </p:grpSpPr>
          <p:cxnSp>
            <p:nvCxnSpPr>
              <p:cNvPr id="96" name="Straight Connector 95">
                <a:extLst>
                  <a:ext uri="{FF2B5EF4-FFF2-40B4-BE49-F238E27FC236}">
                    <a16:creationId xmlns:a16="http://schemas.microsoft.com/office/drawing/2014/main" id="{548693C0-4AAB-0E40-B18B-716A003EE75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E0363DAF-1B91-5E4F-9133-CD109592C53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4" name="Straight Connector 93">
              <a:extLst>
                <a:ext uri="{FF2B5EF4-FFF2-40B4-BE49-F238E27FC236}">
                  <a16:creationId xmlns:a16="http://schemas.microsoft.com/office/drawing/2014/main" id="{9150F939-4EEB-3C4E-9CE1-FD2E3E2FADF0}"/>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6A78807B-2B24-F849-91AA-E17C205E84BA}"/>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EFDEC9A4-ABC5-FE42-92F4-29F64934C01D}"/>
              </a:ext>
            </a:extLst>
          </p:cNvPr>
          <p:cNvGrpSpPr/>
          <p:nvPr userDrawn="1"/>
        </p:nvGrpSpPr>
        <p:grpSpPr>
          <a:xfrm>
            <a:off x="12303182" y="647702"/>
            <a:ext cx="402165" cy="5524498"/>
            <a:chOff x="-718551" y="647702"/>
            <a:chExt cx="645590" cy="5524498"/>
          </a:xfrm>
        </p:grpSpPr>
        <p:grpSp>
          <p:nvGrpSpPr>
            <p:cNvPr id="119" name="Group 118">
              <a:extLst>
                <a:ext uri="{FF2B5EF4-FFF2-40B4-BE49-F238E27FC236}">
                  <a16:creationId xmlns:a16="http://schemas.microsoft.com/office/drawing/2014/main" id="{8207A5AF-5B92-1846-834C-88F0BA99B333}"/>
                </a:ext>
              </a:extLst>
            </p:cNvPr>
            <p:cNvGrpSpPr/>
            <p:nvPr userDrawn="1"/>
          </p:nvGrpSpPr>
          <p:grpSpPr>
            <a:xfrm rot="16200000">
              <a:off x="-421361" y="5495957"/>
              <a:ext cx="70690" cy="626110"/>
              <a:chOff x="1416580" y="455930"/>
              <a:chExt cx="139700" cy="800100"/>
            </a:xfrm>
          </p:grpSpPr>
          <p:cxnSp>
            <p:nvCxnSpPr>
              <p:cNvPr id="152" name="Straight Connector 151">
                <a:extLst>
                  <a:ext uri="{FF2B5EF4-FFF2-40B4-BE49-F238E27FC236}">
                    <a16:creationId xmlns:a16="http://schemas.microsoft.com/office/drawing/2014/main" id="{3BDB7C79-CCE3-314C-80D7-482120A9FB7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E32A6B28-3A28-7D4E-8273-C8C6F70824B9}"/>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45EB41F2-BF29-D941-BEC4-CF8A5464F530}"/>
                </a:ext>
              </a:extLst>
            </p:cNvPr>
            <p:cNvGrpSpPr/>
            <p:nvPr userDrawn="1"/>
          </p:nvGrpSpPr>
          <p:grpSpPr>
            <a:xfrm rot="16200000">
              <a:off x="-440841" y="5020380"/>
              <a:ext cx="70690" cy="626110"/>
              <a:chOff x="2339446" y="455930"/>
              <a:chExt cx="139700" cy="800100"/>
            </a:xfrm>
          </p:grpSpPr>
          <p:cxnSp>
            <p:nvCxnSpPr>
              <p:cNvPr id="150" name="Straight Connector 149">
                <a:extLst>
                  <a:ext uri="{FF2B5EF4-FFF2-40B4-BE49-F238E27FC236}">
                    <a16:creationId xmlns:a16="http://schemas.microsoft.com/office/drawing/2014/main" id="{90A4AABA-E175-9048-91F6-73F379AFB91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ABBF2D34-012C-6743-951D-AE450C333D6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A47B8974-B5EC-1344-B7BA-5A3B0D33EC23}"/>
                </a:ext>
              </a:extLst>
            </p:cNvPr>
            <p:cNvGrpSpPr/>
            <p:nvPr userDrawn="1"/>
          </p:nvGrpSpPr>
          <p:grpSpPr>
            <a:xfrm rot="16200000">
              <a:off x="-440841" y="4544801"/>
              <a:ext cx="70690" cy="626110"/>
              <a:chOff x="2339446" y="455930"/>
              <a:chExt cx="139700" cy="800100"/>
            </a:xfrm>
          </p:grpSpPr>
          <p:cxnSp>
            <p:nvCxnSpPr>
              <p:cNvPr id="148" name="Straight Connector 147">
                <a:extLst>
                  <a:ext uri="{FF2B5EF4-FFF2-40B4-BE49-F238E27FC236}">
                    <a16:creationId xmlns:a16="http://schemas.microsoft.com/office/drawing/2014/main" id="{37611DEA-A28F-E848-A7AF-B68AACB8986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CCA10401-CA35-1744-AF54-93480761CE4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8BB38B2A-C2E5-774F-BDB0-1304AB1AC8EA}"/>
                </a:ext>
              </a:extLst>
            </p:cNvPr>
            <p:cNvGrpSpPr/>
            <p:nvPr userDrawn="1"/>
          </p:nvGrpSpPr>
          <p:grpSpPr>
            <a:xfrm rot="16200000">
              <a:off x="-440841" y="4069222"/>
              <a:ext cx="70690" cy="626110"/>
              <a:chOff x="2339446" y="455930"/>
              <a:chExt cx="139700" cy="800100"/>
            </a:xfrm>
          </p:grpSpPr>
          <p:cxnSp>
            <p:nvCxnSpPr>
              <p:cNvPr id="146" name="Straight Connector 145">
                <a:extLst>
                  <a:ext uri="{FF2B5EF4-FFF2-40B4-BE49-F238E27FC236}">
                    <a16:creationId xmlns:a16="http://schemas.microsoft.com/office/drawing/2014/main" id="{8C0AF0C6-EB71-2B40-9B0A-E93FC43C0B4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418E62F9-CBC2-1740-B1DC-4648A6BE577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D37182D9-9A48-4A4B-87D0-9AE4928EB4F3}"/>
                </a:ext>
              </a:extLst>
            </p:cNvPr>
            <p:cNvGrpSpPr/>
            <p:nvPr userDrawn="1"/>
          </p:nvGrpSpPr>
          <p:grpSpPr>
            <a:xfrm rot="16200000">
              <a:off x="-440841" y="3593643"/>
              <a:ext cx="70690" cy="626110"/>
              <a:chOff x="2339446" y="455930"/>
              <a:chExt cx="139700" cy="800100"/>
            </a:xfrm>
          </p:grpSpPr>
          <p:cxnSp>
            <p:nvCxnSpPr>
              <p:cNvPr id="144" name="Straight Connector 143">
                <a:extLst>
                  <a:ext uri="{FF2B5EF4-FFF2-40B4-BE49-F238E27FC236}">
                    <a16:creationId xmlns:a16="http://schemas.microsoft.com/office/drawing/2014/main" id="{6CD0C04C-74BA-ED49-A22B-68BCBF2B0AD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21AB344B-A263-4645-B0F1-26A7708308F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B9C104BB-F6D5-7B41-AA2D-FBD7567BEB30}"/>
                </a:ext>
              </a:extLst>
            </p:cNvPr>
            <p:cNvGrpSpPr/>
            <p:nvPr userDrawn="1"/>
          </p:nvGrpSpPr>
          <p:grpSpPr>
            <a:xfrm rot="16200000">
              <a:off x="-440841" y="3118064"/>
              <a:ext cx="70690" cy="626110"/>
              <a:chOff x="2339446" y="455930"/>
              <a:chExt cx="139700" cy="800100"/>
            </a:xfrm>
          </p:grpSpPr>
          <p:cxnSp>
            <p:nvCxnSpPr>
              <p:cNvPr id="142" name="Straight Connector 141">
                <a:extLst>
                  <a:ext uri="{FF2B5EF4-FFF2-40B4-BE49-F238E27FC236}">
                    <a16:creationId xmlns:a16="http://schemas.microsoft.com/office/drawing/2014/main" id="{31357AE8-AAAD-0045-9775-4315D7EC272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7C334470-0D9E-7F4E-A607-3B797C6C981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A898F68C-4E09-EF43-A512-EC28A910F4AD}"/>
                </a:ext>
              </a:extLst>
            </p:cNvPr>
            <p:cNvGrpSpPr/>
            <p:nvPr userDrawn="1"/>
          </p:nvGrpSpPr>
          <p:grpSpPr>
            <a:xfrm rot="16200000">
              <a:off x="-440841" y="2642485"/>
              <a:ext cx="70690" cy="626110"/>
              <a:chOff x="2339446" y="455930"/>
              <a:chExt cx="139700" cy="800100"/>
            </a:xfrm>
          </p:grpSpPr>
          <p:cxnSp>
            <p:nvCxnSpPr>
              <p:cNvPr id="140" name="Straight Connector 139">
                <a:extLst>
                  <a:ext uri="{FF2B5EF4-FFF2-40B4-BE49-F238E27FC236}">
                    <a16:creationId xmlns:a16="http://schemas.microsoft.com/office/drawing/2014/main" id="{E8FC6DCA-0E60-214F-83EE-481146EB10E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1678E6AE-84DD-AD4C-8FEF-73F28F621AB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81BD1760-CBB4-274B-AB5A-9D2D37F378E5}"/>
                </a:ext>
              </a:extLst>
            </p:cNvPr>
            <p:cNvGrpSpPr/>
            <p:nvPr userDrawn="1"/>
          </p:nvGrpSpPr>
          <p:grpSpPr>
            <a:xfrm rot="16200000">
              <a:off x="-440841" y="2166906"/>
              <a:ext cx="70690" cy="626110"/>
              <a:chOff x="2339446" y="455930"/>
              <a:chExt cx="139700" cy="800100"/>
            </a:xfrm>
          </p:grpSpPr>
          <p:cxnSp>
            <p:nvCxnSpPr>
              <p:cNvPr id="138" name="Straight Connector 137">
                <a:extLst>
                  <a:ext uri="{FF2B5EF4-FFF2-40B4-BE49-F238E27FC236}">
                    <a16:creationId xmlns:a16="http://schemas.microsoft.com/office/drawing/2014/main" id="{463DF8CC-7C70-1D45-97CE-209C4C135E8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102437AC-9E0A-E140-B6A0-78F899F3FAC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CA7EF980-95FC-F841-B8F4-729EC1F95FEC}"/>
                </a:ext>
              </a:extLst>
            </p:cNvPr>
            <p:cNvGrpSpPr/>
            <p:nvPr userDrawn="1"/>
          </p:nvGrpSpPr>
          <p:grpSpPr>
            <a:xfrm rot="16200000">
              <a:off x="-440841" y="1691327"/>
              <a:ext cx="70690" cy="626110"/>
              <a:chOff x="2339446" y="455930"/>
              <a:chExt cx="139700" cy="800100"/>
            </a:xfrm>
          </p:grpSpPr>
          <p:cxnSp>
            <p:nvCxnSpPr>
              <p:cNvPr id="136" name="Straight Connector 135">
                <a:extLst>
                  <a:ext uri="{FF2B5EF4-FFF2-40B4-BE49-F238E27FC236}">
                    <a16:creationId xmlns:a16="http://schemas.microsoft.com/office/drawing/2014/main" id="{1C520691-36B0-6E4C-A411-F86221B6C0F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47D21252-689A-3244-905A-45753FEDBF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75FB24A8-9624-644F-881E-923C9EAD6198}"/>
                </a:ext>
              </a:extLst>
            </p:cNvPr>
            <p:cNvGrpSpPr/>
            <p:nvPr userDrawn="1"/>
          </p:nvGrpSpPr>
          <p:grpSpPr>
            <a:xfrm rot="16200000">
              <a:off x="-440841" y="1215748"/>
              <a:ext cx="70690" cy="626110"/>
              <a:chOff x="2339446" y="455930"/>
              <a:chExt cx="139700" cy="800100"/>
            </a:xfrm>
          </p:grpSpPr>
          <p:cxnSp>
            <p:nvCxnSpPr>
              <p:cNvPr id="134" name="Straight Connector 133">
                <a:extLst>
                  <a:ext uri="{FF2B5EF4-FFF2-40B4-BE49-F238E27FC236}">
                    <a16:creationId xmlns:a16="http://schemas.microsoft.com/office/drawing/2014/main" id="{6413C173-A465-FE4C-92E0-025FD68BBB1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14EA8B69-76FA-DA49-AFAB-79C739472FA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F8F766C3-3EF6-4945-957A-ACDF989609D3}"/>
                </a:ext>
              </a:extLst>
            </p:cNvPr>
            <p:cNvGrpSpPr/>
            <p:nvPr userDrawn="1"/>
          </p:nvGrpSpPr>
          <p:grpSpPr>
            <a:xfrm rot="16200000">
              <a:off x="-440840" y="740169"/>
              <a:ext cx="70690" cy="626110"/>
              <a:chOff x="2339446" y="455930"/>
              <a:chExt cx="139700" cy="800100"/>
            </a:xfrm>
          </p:grpSpPr>
          <p:cxnSp>
            <p:nvCxnSpPr>
              <p:cNvPr id="132" name="Straight Connector 131">
                <a:extLst>
                  <a:ext uri="{FF2B5EF4-FFF2-40B4-BE49-F238E27FC236}">
                    <a16:creationId xmlns:a16="http://schemas.microsoft.com/office/drawing/2014/main" id="{F818FF62-A44A-4F4E-A67E-AFAA8842961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4CFB9E82-1888-D845-A397-5E56D1301D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0" name="Straight Connector 129">
              <a:extLst>
                <a:ext uri="{FF2B5EF4-FFF2-40B4-BE49-F238E27FC236}">
                  <a16:creationId xmlns:a16="http://schemas.microsoft.com/office/drawing/2014/main" id="{0BDBB94A-1CC7-EE4C-853B-C401BD9C65A1}"/>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E566D01A-0236-224C-8259-A50C1ED22536}"/>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54" name="Graphic 153">
            <a:extLst>
              <a:ext uri="{FF2B5EF4-FFF2-40B4-BE49-F238E27FC236}">
                <a16:creationId xmlns:a16="http://schemas.microsoft.com/office/drawing/2014/main" id="{CC15B911-E329-D74C-B8C8-FFD1E70D69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332" y="452607"/>
            <a:ext cx="4543862" cy="602199"/>
          </a:xfrm>
          <a:prstGeom prst="rect">
            <a:avLst/>
          </a:prstGeom>
        </p:spPr>
      </p:pic>
    </p:spTree>
    <p:extLst>
      <p:ext uri="{BB962C8B-B14F-4D97-AF65-F5344CB8AC3E}">
        <p14:creationId xmlns:p14="http://schemas.microsoft.com/office/powerpoint/2010/main" val="1015091149"/>
      </p:ext>
    </p:extLst>
  </p:cSld>
  <p:clrMapOvr>
    <a:masterClrMapping/>
  </p:clrMapOvr>
  <p:transition>
    <p:wipe dir="r"/>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Dark Gray with Eyebrow">
    <p:bg>
      <p:bgPr>
        <a:solidFill>
          <a:schemeClr val="tx2">
            <a:lumMod val="50000"/>
          </a:schemeClr>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66DC91F-177F-B94F-A08B-6D2447B1BA48}"/>
              </a:ext>
            </a:extLst>
          </p:cNvPr>
          <p:cNvSpPr txBox="1">
            <a:spLocks noGrp="1"/>
          </p:cNvSpPr>
          <p:nvPr>
            <p:ph type="title" hasCustomPrompt="1"/>
          </p:nvPr>
        </p:nvSpPr>
        <p:spPr>
          <a:xfrm>
            <a:off x="497563" y="2858472"/>
            <a:ext cx="9227363" cy="1355144"/>
          </a:xfrm>
          <a:prstGeom prst="rect">
            <a:avLst/>
          </a:prstGeom>
        </p:spPr>
        <p:txBody>
          <a:bodyPr wrap="square" anchor="ctr" anchorCtr="0">
            <a:noAutofit/>
          </a:bodyPr>
          <a:lstStyle>
            <a:lvl1pPr algn="l">
              <a:lnSpc>
                <a:spcPct val="90000"/>
              </a:lnSpc>
              <a:defRPr sz="6000" baseline="0">
                <a:solidFill>
                  <a:schemeClr val="bg1"/>
                </a:solidFill>
              </a:defRPr>
            </a:lvl1pPr>
          </a:lstStyle>
          <a:p>
            <a:r>
              <a:rPr lang="en-US" dirty="0"/>
              <a:t>Click to add section title</a:t>
            </a:r>
            <a:endParaRPr dirty="0"/>
          </a:p>
        </p:txBody>
      </p:sp>
      <p:sp>
        <p:nvSpPr>
          <p:cNvPr id="7" name="Text Placeholder 4">
            <a:extLst>
              <a:ext uri="{FF2B5EF4-FFF2-40B4-BE49-F238E27FC236}">
                <a16:creationId xmlns:a16="http://schemas.microsoft.com/office/drawing/2014/main" id="{18C0FCCF-BA1F-4E49-98BE-26A34C242922}"/>
              </a:ext>
            </a:extLst>
          </p:cNvPr>
          <p:cNvSpPr>
            <a:spLocks noGrp="1"/>
          </p:cNvSpPr>
          <p:nvPr>
            <p:ph type="body" sz="quarter" idx="10" hasCustomPrompt="1"/>
          </p:nvPr>
        </p:nvSpPr>
        <p:spPr>
          <a:xfrm>
            <a:off x="531811" y="2699253"/>
            <a:ext cx="7643889" cy="489995"/>
          </a:xfrm>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grpSp>
        <p:nvGrpSpPr>
          <p:cNvPr id="4" name="Group 3">
            <a:extLst>
              <a:ext uri="{FF2B5EF4-FFF2-40B4-BE49-F238E27FC236}">
                <a16:creationId xmlns:a16="http://schemas.microsoft.com/office/drawing/2014/main" id="{29576A47-A697-484C-804F-F0B1D50C179E}"/>
              </a:ext>
            </a:extLst>
          </p:cNvPr>
          <p:cNvGrpSpPr/>
          <p:nvPr userDrawn="1"/>
        </p:nvGrpSpPr>
        <p:grpSpPr>
          <a:xfrm>
            <a:off x="608013" y="-385012"/>
            <a:ext cx="10977033" cy="340561"/>
            <a:chOff x="641881" y="-847090"/>
            <a:chExt cx="10917765" cy="800100"/>
          </a:xfrm>
        </p:grpSpPr>
        <p:grpSp>
          <p:nvGrpSpPr>
            <p:cNvPr id="5" name="Group 4">
              <a:extLst>
                <a:ext uri="{FF2B5EF4-FFF2-40B4-BE49-F238E27FC236}">
                  <a16:creationId xmlns:a16="http://schemas.microsoft.com/office/drawing/2014/main" id="{5F99A7D6-1CD6-B04A-92CA-1D5A2C41FBEC}"/>
                </a:ext>
              </a:extLst>
            </p:cNvPr>
            <p:cNvGrpSpPr/>
            <p:nvPr userDrawn="1"/>
          </p:nvGrpSpPr>
          <p:grpSpPr>
            <a:xfrm>
              <a:off x="1423636" y="-847090"/>
              <a:ext cx="139700" cy="800100"/>
              <a:chOff x="1416580" y="455930"/>
              <a:chExt cx="139700" cy="800100"/>
            </a:xfrm>
          </p:grpSpPr>
          <p:cxnSp>
            <p:nvCxnSpPr>
              <p:cNvPr id="40" name="Straight Connector 39">
                <a:extLst>
                  <a:ext uri="{FF2B5EF4-FFF2-40B4-BE49-F238E27FC236}">
                    <a16:creationId xmlns:a16="http://schemas.microsoft.com/office/drawing/2014/main" id="{C24F35DB-0863-F74B-A270-B8DCC256988C}"/>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6DBB48F-5B6D-A14C-96CD-D9D5FF3E587E}"/>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B0FB77D1-C956-A646-B587-2353198D7D42}"/>
                </a:ext>
              </a:extLst>
            </p:cNvPr>
            <p:cNvGrpSpPr/>
            <p:nvPr userDrawn="1"/>
          </p:nvGrpSpPr>
          <p:grpSpPr>
            <a:xfrm>
              <a:off x="2345091" y="-847090"/>
              <a:ext cx="139700" cy="800100"/>
              <a:chOff x="2339446" y="455930"/>
              <a:chExt cx="139700" cy="800100"/>
            </a:xfrm>
          </p:grpSpPr>
          <p:cxnSp>
            <p:nvCxnSpPr>
              <p:cNvPr id="38" name="Straight Connector 37">
                <a:extLst>
                  <a:ext uri="{FF2B5EF4-FFF2-40B4-BE49-F238E27FC236}">
                    <a16:creationId xmlns:a16="http://schemas.microsoft.com/office/drawing/2014/main" id="{DA184061-5E4B-E14C-B872-F94961EC195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4E0EED6-10AE-034A-9BF6-58CE8A57B5B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689B14E8-0CF2-4243-B7DB-4C35A552B4B0}"/>
                </a:ext>
              </a:extLst>
            </p:cNvPr>
            <p:cNvGrpSpPr/>
            <p:nvPr userDrawn="1"/>
          </p:nvGrpSpPr>
          <p:grpSpPr>
            <a:xfrm>
              <a:off x="3266546" y="-847090"/>
              <a:ext cx="139700" cy="800100"/>
              <a:chOff x="2339446" y="455930"/>
              <a:chExt cx="139700" cy="800100"/>
            </a:xfrm>
          </p:grpSpPr>
          <p:cxnSp>
            <p:nvCxnSpPr>
              <p:cNvPr id="36" name="Straight Connector 35">
                <a:extLst>
                  <a:ext uri="{FF2B5EF4-FFF2-40B4-BE49-F238E27FC236}">
                    <a16:creationId xmlns:a16="http://schemas.microsoft.com/office/drawing/2014/main" id="{5C6EE79E-3830-1145-8590-8E518DD6CE7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B9B1AC0-2288-334A-A39A-1DC8A986FF0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A714A0B5-FE51-C242-86C2-F4BB1CB5E9C9}"/>
                </a:ext>
              </a:extLst>
            </p:cNvPr>
            <p:cNvGrpSpPr/>
            <p:nvPr userDrawn="1"/>
          </p:nvGrpSpPr>
          <p:grpSpPr>
            <a:xfrm>
              <a:off x="4188001" y="-847090"/>
              <a:ext cx="139700" cy="800100"/>
              <a:chOff x="2339446" y="455930"/>
              <a:chExt cx="139700" cy="800100"/>
            </a:xfrm>
          </p:grpSpPr>
          <p:cxnSp>
            <p:nvCxnSpPr>
              <p:cNvPr id="34" name="Straight Connector 33">
                <a:extLst>
                  <a:ext uri="{FF2B5EF4-FFF2-40B4-BE49-F238E27FC236}">
                    <a16:creationId xmlns:a16="http://schemas.microsoft.com/office/drawing/2014/main" id="{12ECDA03-6638-F74F-A8B9-0836C40CD9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09903A6-8463-0245-82A8-D7C282ED0A2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6AC4555D-780A-8747-B3E2-1EA322973F70}"/>
                </a:ext>
              </a:extLst>
            </p:cNvPr>
            <p:cNvGrpSpPr/>
            <p:nvPr userDrawn="1"/>
          </p:nvGrpSpPr>
          <p:grpSpPr>
            <a:xfrm>
              <a:off x="5109456" y="-847090"/>
              <a:ext cx="139700" cy="800100"/>
              <a:chOff x="2339446" y="455930"/>
              <a:chExt cx="139700" cy="800100"/>
            </a:xfrm>
          </p:grpSpPr>
          <p:cxnSp>
            <p:nvCxnSpPr>
              <p:cNvPr id="32" name="Straight Connector 31">
                <a:extLst>
                  <a:ext uri="{FF2B5EF4-FFF2-40B4-BE49-F238E27FC236}">
                    <a16:creationId xmlns:a16="http://schemas.microsoft.com/office/drawing/2014/main" id="{4A71A740-9AEC-F446-9482-44A58351B2C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1CC96A4-CF45-734A-B992-ACDC53BA38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A0E507F4-4E73-4C4D-9FCB-020A0E0B99C0}"/>
                </a:ext>
              </a:extLst>
            </p:cNvPr>
            <p:cNvGrpSpPr/>
            <p:nvPr userDrawn="1"/>
          </p:nvGrpSpPr>
          <p:grpSpPr>
            <a:xfrm>
              <a:off x="6030911" y="-847090"/>
              <a:ext cx="139700" cy="800100"/>
              <a:chOff x="2339446" y="455930"/>
              <a:chExt cx="139700" cy="800100"/>
            </a:xfrm>
          </p:grpSpPr>
          <p:cxnSp>
            <p:nvCxnSpPr>
              <p:cNvPr id="30" name="Straight Connector 29">
                <a:extLst>
                  <a:ext uri="{FF2B5EF4-FFF2-40B4-BE49-F238E27FC236}">
                    <a16:creationId xmlns:a16="http://schemas.microsoft.com/office/drawing/2014/main" id="{DFF9E3BD-90E0-D54E-9C69-2E14A3A6C34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79DC7CB-202A-8D4C-A9B9-44145899B1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31F2307A-3276-0742-BAAC-33A42E2812C3}"/>
                </a:ext>
              </a:extLst>
            </p:cNvPr>
            <p:cNvGrpSpPr/>
            <p:nvPr userDrawn="1"/>
          </p:nvGrpSpPr>
          <p:grpSpPr>
            <a:xfrm>
              <a:off x="6952366" y="-847090"/>
              <a:ext cx="139700" cy="800100"/>
              <a:chOff x="2339446" y="455930"/>
              <a:chExt cx="139700" cy="800100"/>
            </a:xfrm>
          </p:grpSpPr>
          <p:cxnSp>
            <p:nvCxnSpPr>
              <p:cNvPr id="28" name="Straight Connector 27">
                <a:extLst>
                  <a:ext uri="{FF2B5EF4-FFF2-40B4-BE49-F238E27FC236}">
                    <a16:creationId xmlns:a16="http://schemas.microsoft.com/office/drawing/2014/main" id="{8F70055E-3978-1442-B1CA-C637889E6B3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529E571-B675-0E44-B323-41926B9AC6D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FEA1428-0C2C-C94F-92F3-453B3F08E09A}"/>
                </a:ext>
              </a:extLst>
            </p:cNvPr>
            <p:cNvGrpSpPr/>
            <p:nvPr userDrawn="1"/>
          </p:nvGrpSpPr>
          <p:grpSpPr>
            <a:xfrm>
              <a:off x="7873821" y="-847090"/>
              <a:ext cx="139700" cy="800100"/>
              <a:chOff x="2339446" y="455930"/>
              <a:chExt cx="139700" cy="800100"/>
            </a:xfrm>
          </p:grpSpPr>
          <p:cxnSp>
            <p:nvCxnSpPr>
              <p:cNvPr id="26" name="Straight Connector 25">
                <a:extLst>
                  <a:ext uri="{FF2B5EF4-FFF2-40B4-BE49-F238E27FC236}">
                    <a16:creationId xmlns:a16="http://schemas.microsoft.com/office/drawing/2014/main" id="{164EAF38-C1BE-C045-BB6A-A36665C15E8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20238F5-E091-FD4A-8EE6-88BDA970A82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AEAED65-8032-104D-9231-B38EF8E6444B}"/>
                </a:ext>
              </a:extLst>
            </p:cNvPr>
            <p:cNvGrpSpPr/>
            <p:nvPr userDrawn="1"/>
          </p:nvGrpSpPr>
          <p:grpSpPr>
            <a:xfrm>
              <a:off x="8795276" y="-847090"/>
              <a:ext cx="139700" cy="800100"/>
              <a:chOff x="2339446" y="455930"/>
              <a:chExt cx="139700" cy="800100"/>
            </a:xfrm>
          </p:grpSpPr>
          <p:cxnSp>
            <p:nvCxnSpPr>
              <p:cNvPr id="24" name="Straight Connector 23">
                <a:extLst>
                  <a:ext uri="{FF2B5EF4-FFF2-40B4-BE49-F238E27FC236}">
                    <a16:creationId xmlns:a16="http://schemas.microsoft.com/office/drawing/2014/main" id="{C0B20107-EA0D-CB4D-959B-1E88FA0777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24CE81-1206-1B4A-9CE6-182716D4F67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A3B8619-785C-7746-A31D-32E6296CF5CE}"/>
                </a:ext>
              </a:extLst>
            </p:cNvPr>
            <p:cNvGrpSpPr/>
            <p:nvPr userDrawn="1"/>
          </p:nvGrpSpPr>
          <p:grpSpPr>
            <a:xfrm>
              <a:off x="9716731" y="-847090"/>
              <a:ext cx="139700" cy="800100"/>
              <a:chOff x="2339446" y="455930"/>
              <a:chExt cx="139700" cy="800100"/>
            </a:xfrm>
          </p:grpSpPr>
          <p:cxnSp>
            <p:nvCxnSpPr>
              <p:cNvPr id="22" name="Straight Connector 21">
                <a:extLst>
                  <a:ext uri="{FF2B5EF4-FFF2-40B4-BE49-F238E27FC236}">
                    <a16:creationId xmlns:a16="http://schemas.microsoft.com/office/drawing/2014/main" id="{31BE4759-E9E7-C04F-9B9A-AE5A97F48BE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BA0C0A1-372C-014B-9C10-A3972BF5D6D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F9677321-073D-D743-ADF5-5799DB1F30B5}"/>
                </a:ext>
              </a:extLst>
            </p:cNvPr>
            <p:cNvGrpSpPr/>
            <p:nvPr userDrawn="1"/>
          </p:nvGrpSpPr>
          <p:grpSpPr>
            <a:xfrm>
              <a:off x="10638186" y="-847090"/>
              <a:ext cx="139700" cy="800100"/>
              <a:chOff x="2339446" y="455930"/>
              <a:chExt cx="139700" cy="800100"/>
            </a:xfrm>
          </p:grpSpPr>
          <p:cxnSp>
            <p:nvCxnSpPr>
              <p:cNvPr id="20" name="Straight Connector 19">
                <a:extLst>
                  <a:ext uri="{FF2B5EF4-FFF2-40B4-BE49-F238E27FC236}">
                    <a16:creationId xmlns:a16="http://schemas.microsoft.com/office/drawing/2014/main" id="{9894AFB6-6544-BD4E-9281-BB1A5BCCC0E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66FF0D4-71F4-1B4E-8571-09732616BE3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a16="http://schemas.microsoft.com/office/drawing/2014/main" id="{8C993755-7814-564B-BB76-B2A35EB4F1A7}"/>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D33C624-7876-2C46-BFC4-461B59EBA87E}"/>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260AE5D2-FF39-8749-B94E-88D31C624D8C}"/>
              </a:ext>
            </a:extLst>
          </p:cNvPr>
          <p:cNvGrpSpPr/>
          <p:nvPr userDrawn="1"/>
        </p:nvGrpSpPr>
        <p:grpSpPr>
          <a:xfrm>
            <a:off x="608013" y="6946900"/>
            <a:ext cx="10977033" cy="340569"/>
            <a:chOff x="641881" y="-847090"/>
            <a:chExt cx="10917765" cy="800100"/>
          </a:xfrm>
        </p:grpSpPr>
        <p:grpSp>
          <p:nvGrpSpPr>
            <p:cNvPr id="43" name="Group 42">
              <a:extLst>
                <a:ext uri="{FF2B5EF4-FFF2-40B4-BE49-F238E27FC236}">
                  <a16:creationId xmlns:a16="http://schemas.microsoft.com/office/drawing/2014/main" id="{346C4BA5-5178-DD42-A7B3-3B717F00051F}"/>
                </a:ext>
              </a:extLst>
            </p:cNvPr>
            <p:cNvGrpSpPr/>
            <p:nvPr userDrawn="1"/>
          </p:nvGrpSpPr>
          <p:grpSpPr>
            <a:xfrm>
              <a:off x="1423636" y="-847090"/>
              <a:ext cx="139700" cy="800100"/>
              <a:chOff x="1416580" y="455930"/>
              <a:chExt cx="139700" cy="800100"/>
            </a:xfrm>
          </p:grpSpPr>
          <p:cxnSp>
            <p:nvCxnSpPr>
              <p:cNvPr id="76" name="Straight Connector 75">
                <a:extLst>
                  <a:ext uri="{FF2B5EF4-FFF2-40B4-BE49-F238E27FC236}">
                    <a16:creationId xmlns:a16="http://schemas.microsoft.com/office/drawing/2014/main" id="{1BE7A2F7-6E2A-9044-9FAD-64559C1B8A8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BD9533D-AB7D-F244-96F9-8384F0CBBE2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D01FB9C0-8302-2B45-8509-FB39612A8263}"/>
                </a:ext>
              </a:extLst>
            </p:cNvPr>
            <p:cNvGrpSpPr/>
            <p:nvPr userDrawn="1"/>
          </p:nvGrpSpPr>
          <p:grpSpPr>
            <a:xfrm>
              <a:off x="2345091" y="-847090"/>
              <a:ext cx="139700" cy="800100"/>
              <a:chOff x="2339446" y="455930"/>
              <a:chExt cx="139700" cy="800100"/>
            </a:xfrm>
          </p:grpSpPr>
          <p:cxnSp>
            <p:nvCxnSpPr>
              <p:cNvPr id="74" name="Straight Connector 73">
                <a:extLst>
                  <a:ext uri="{FF2B5EF4-FFF2-40B4-BE49-F238E27FC236}">
                    <a16:creationId xmlns:a16="http://schemas.microsoft.com/office/drawing/2014/main" id="{85D0EBC7-8394-7542-9BED-AB04A78611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22A74EF-11EF-2B4A-BF5E-8E3DF5F5B10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FD81894C-53CD-404B-8A29-632AB325B890}"/>
                </a:ext>
              </a:extLst>
            </p:cNvPr>
            <p:cNvGrpSpPr/>
            <p:nvPr userDrawn="1"/>
          </p:nvGrpSpPr>
          <p:grpSpPr>
            <a:xfrm>
              <a:off x="3266546" y="-847090"/>
              <a:ext cx="139700" cy="800100"/>
              <a:chOff x="2339446" y="455930"/>
              <a:chExt cx="139700" cy="800100"/>
            </a:xfrm>
          </p:grpSpPr>
          <p:cxnSp>
            <p:nvCxnSpPr>
              <p:cNvPr id="72" name="Straight Connector 71">
                <a:extLst>
                  <a:ext uri="{FF2B5EF4-FFF2-40B4-BE49-F238E27FC236}">
                    <a16:creationId xmlns:a16="http://schemas.microsoft.com/office/drawing/2014/main" id="{D21F71B9-E166-E34C-BA46-611DDFA92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98BB407-0D6A-E243-9410-56A95FD6C02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27689B81-43E2-4641-824E-9757343F84C0}"/>
                </a:ext>
              </a:extLst>
            </p:cNvPr>
            <p:cNvGrpSpPr/>
            <p:nvPr userDrawn="1"/>
          </p:nvGrpSpPr>
          <p:grpSpPr>
            <a:xfrm>
              <a:off x="4188001" y="-847090"/>
              <a:ext cx="139700" cy="800100"/>
              <a:chOff x="2339446" y="455930"/>
              <a:chExt cx="139700" cy="800100"/>
            </a:xfrm>
          </p:grpSpPr>
          <p:cxnSp>
            <p:nvCxnSpPr>
              <p:cNvPr id="70" name="Straight Connector 69">
                <a:extLst>
                  <a:ext uri="{FF2B5EF4-FFF2-40B4-BE49-F238E27FC236}">
                    <a16:creationId xmlns:a16="http://schemas.microsoft.com/office/drawing/2014/main" id="{BAFF4C44-7272-9547-AA98-B5533C894F0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6C23CDB-37CF-CE4B-A1E3-E0CFE72BCAE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8DEE2416-F6B6-6A43-9AC4-FDD37D8DF314}"/>
                </a:ext>
              </a:extLst>
            </p:cNvPr>
            <p:cNvGrpSpPr/>
            <p:nvPr userDrawn="1"/>
          </p:nvGrpSpPr>
          <p:grpSpPr>
            <a:xfrm>
              <a:off x="5109456" y="-847090"/>
              <a:ext cx="139700" cy="800100"/>
              <a:chOff x="2339446" y="455930"/>
              <a:chExt cx="139700" cy="800100"/>
            </a:xfrm>
          </p:grpSpPr>
          <p:cxnSp>
            <p:nvCxnSpPr>
              <p:cNvPr id="68" name="Straight Connector 67">
                <a:extLst>
                  <a:ext uri="{FF2B5EF4-FFF2-40B4-BE49-F238E27FC236}">
                    <a16:creationId xmlns:a16="http://schemas.microsoft.com/office/drawing/2014/main" id="{01711D4C-AB45-C145-A017-C0183FF9500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B0BE340-9F97-864F-8E19-823FE8A859F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5F6F5B3F-E111-B54E-A6BA-CA124F628324}"/>
                </a:ext>
              </a:extLst>
            </p:cNvPr>
            <p:cNvGrpSpPr/>
            <p:nvPr userDrawn="1"/>
          </p:nvGrpSpPr>
          <p:grpSpPr>
            <a:xfrm>
              <a:off x="6030911" y="-847090"/>
              <a:ext cx="139700" cy="800100"/>
              <a:chOff x="2339446" y="455930"/>
              <a:chExt cx="139700" cy="800100"/>
            </a:xfrm>
          </p:grpSpPr>
          <p:cxnSp>
            <p:nvCxnSpPr>
              <p:cNvPr id="66" name="Straight Connector 65">
                <a:extLst>
                  <a:ext uri="{FF2B5EF4-FFF2-40B4-BE49-F238E27FC236}">
                    <a16:creationId xmlns:a16="http://schemas.microsoft.com/office/drawing/2014/main" id="{AA26EB0B-5468-D041-8141-4E4124C99DE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6621040-E4DA-1049-9CAB-D9A8C5F0CAA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6C00FD98-A2BA-E441-8A6F-297681B82E98}"/>
                </a:ext>
              </a:extLst>
            </p:cNvPr>
            <p:cNvGrpSpPr/>
            <p:nvPr userDrawn="1"/>
          </p:nvGrpSpPr>
          <p:grpSpPr>
            <a:xfrm>
              <a:off x="6952366" y="-847090"/>
              <a:ext cx="139700" cy="800100"/>
              <a:chOff x="2339446" y="455930"/>
              <a:chExt cx="139700" cy="800100"/>
            </a:xfrm>
          </p:grpSpPr>
          <p:cxnSp>
            <p:nvCxnSpPr>
              <p:cNvPr id="64" name="Straight Connector 63">
                <a:extLst>
                  <a:ext uri="{FF2B5EF4-FFF2-40B4-BE49-F238E27FC236}">
                    <a16:creationId xmlns:a16="http://schemas.microsoft.com/office/drawing/2014/main" id="{33DD3D15-E88A-C640-A32E-F9A2838561F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BCE14C7B-C08D-0B4D-9995-B4A8F858C7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D90700E2-7161-C94F-B334-CD551F620A43}"/>
                </a:ext>
              </a:extLst>
            </p:cNvPr>
            <p:cNvGrpSpPr/>
            <p:nvPr userDrawn="1"/>
          </p:nvGrpSpPr>
          <p:grpSpPr>
            <a:xfrm>
              <a:off x="7873821" y="-847090"/>
              <a:ext cx="139700" cy="800100"/>
              <a:chOff x="2339446" y="455930"/>
              <a:chExt cx="139700" cy="800100"/>
            </a:xfrm>
          </p:grpSpPr>
          <p:cxnSp>
            <p:nvCxnSpPr>
              <p:cNvPr id="62" name="Straight Connector 61">
                <a:extLst>
                  <a:ext uri="{FF2B5EF4-FFF2-40B4-BE49-F238E27FC236}">
                    <a16:creationId xmlns:a16="http://schemas.microsoft.com/office/drawing/2014/main" id="{8354378E-C80C-C848-8AE7-7669DC9E2B7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1CDC6373-3291-8E40-8E99-C10135A53BD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B491D8FC-4309-EC49-9DC7-024DAC600BE9}"/>
                </a:ext>
              </a:extLst>
            </p:cNvPr>
            <p:cNvGrpSpPr/>
            <p:nvPr userDrawn="1"/>
          </p:nvGrpSpPr>
          <p:grpSpPr>
            <a:xfrm>
              <a:off x="8795276" y="-847090"/>
              <a:ext cx="139700" cy="800100"/>
              <a:chOff x="2339446" y="455930"/>
              <a:chExt cx="139700" cy="800100"/>
            </a:xfrm>
          </p:grpSpPr>
          <p:cxnSp>
            <p:nvCxnSpPr>
              <p:cNvPr id="60" name="Straight Connector 59">
                <a:extLst>
                  <a:ext uri="{FF2B5EF4-FFF2-40B4-BE49-F238E27FC236}">
                    <a16:creationId xmlns:a16="http://schemas.microsoft.com/office/drawing/2014/main" id="{CA34499E-058F-C14B-99DE-550E0610C8B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1B7046B-1055-1342-A8FC-253751CF348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1351B5F5-2C19-6E48-873C-2743B51A03BB}"/>
                </a:ext>
              </a:extLst>
            </p:cNvPr>
            <p:cNvGrpSpPr/>
            <p:nvPr userDrawn="1"/>
          </p:nvGrpSpPr>
          <p:grpSpPr>
            <a:xfrm>
              <a:off x="9716731" y="-847090"/>
              <a:ext cx="139700" cy="800100"/>
              <a:chOff x="2339446" y="455930"/>
              <a:chExt cx="139700" cy="800100"/>
            </a:xfrm>
          </p:grpSpPr>
          <p:cxnSp>
            <p:nvCxnSpPr>
              <p:cNvPr id="58" name="Straight Connector 57">
                <a:extLst>
                  <a:ext uri="{FF2B5EF4-FFF2-40B4-BE49-F238E27FC236}">
                    <a16:creationId xmlns:a16="http://schemas.microsoft.com/office/drawing/2014/main" id="{5E995BC5-8A10-254A-BA91-7309A438A6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7D16F4E-3B05-9844-A661-54B4E01C91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B58423C0-EBFC-5844-A200-EE7D380EF24C}"/>
                </a:ext>
              </a:extLst>
            </p:cNvPr>
            <p:cNvGrpSpPr/>
            <p:nvPr userDrawn="1"/>
          </p:nvGrpSpPr>
          <p:grpSpPr>
            <a:xfrm>
              <a:off x="10638186" y="-847090"/>
              <a:ext cx="139700" cy="800100"/>
              <a:chOff x="2339446" y="455930"/>
              <a:chExt cx="139700" cy="800100"/>
            </a:xfrm>
          </p:grpSpPr>
          <p:cxnSp>
            <p:nvCxnSpPr>
              <p:cNvPr id="56" name="Straight Connector 55">
                <a:extLst>
                  <a:ext uri="{FF2B5EF4-FFF2-40B4-BE49-F238E27FC236}">
                    <a16:creationId xmlns:a16="http://schemas.microsoft.com/office/drawing/2014/main" id="{9D23250E-424E-9443-8F3A-7DA435F3704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3BC49F6-7E91-6D48-93E3-D1D6D6C5607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4" name="Straight Connector 53">
              <a:extLst>
                <a:ext uri="{FF2B5EF4-FFF2-40B4-BE49-F238E27FC236}">
                  <a16:creationId xmlns:a16="http://schemas.microsoft.com/office/drawing/2014/main" id="{5D593E0A-2B04-ED4F-BEB1-7C70A40334E2}"/>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2F13635-4C57-ED4F-A24A-ED4C665B039F}"/>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533EFF39-7D0F-FA4A-9596-90550B463B8F}"/>
              </a:ext>
            </a:extLst>
          </p:cNvPr>
          <p:cNvGrpSpPr/>
          <p:nvPr userDrawn="1"/>
        </p:nvGrpSpPr>
        <p:grpSpPr>
          <a:xfrm>
            <a:off x="-470034" y="647702"/>
            <a:ext cx="409074" cy="5524498"/>
            <a:chOff x="-718551" y="647702"/>
            <a:chExt cx="645590" cy="5524498"/>
          </a:xfrm>
        </p:grpSpPr>
        <p:grpSp>
          <p:nvGrpSpPr>
            <p:cNvPr id="79" name="Group 78">
              <a:extLst>
                <a:ext uri="{FF2B5EF4-FFF2-40B4-BE49-F238E27FC236}">
                  <a16:creationId xmlns:a16="http://schemas.microsoft.com/office/drawing/2014/main" id="{6AF78A0B-3F27-B149-83CD-B53295A42BF4}"/>
                </a:ext>
              </a:extLst>
            </p:cNvPr>
            <p:cNvGrpSpPr/>
            <p:nvPr userDrawn="1"/>
          </p:nvGrpSpPr>
          <p:grpSpPr>
            <a:xfrm rot="16200000">
              <a:off x="-421361" y="5495957"/>
              <a:ext cx="70690" cy="626110"/>
              <a:chOff x="1416580" y="455930"/>
              <a:chExt cx="139700" cy="800100"/>
            </a:xfrm>
          </p:grpSpPr>
          <p:cxnSp>
            <p:nvCxnSpPr>
              <p:cNvPr id="112" name="Straight Connector 111">
                <a:extLst>
                  <a:ext uri="{FF2B5EF4-FFF2-40B4-BE49-F238E27FC236}">
                    <a16:creationId xmlns:a16="http://schemas.microsoft.com/office/drawing/2014/main" id="{1B37C934-AC64-F943-A725-FD9FFE5E74C8}"/>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1267F29-F153-A941-932D-137A8B1B5B0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7F9B75F6-5A56-DD4E-B4CC-FEB14937848D}"/>
                </a:ext>
              </a:extLst>
            </p:cNvPr>
            <p:cNvGrpSpPr/>
            <p:nvPr userDrawn="1"/>
          </p:nvGrpSpPr>
          <p:grpSpPr>
            <a:xfrm rot="16200000">
              <a:off x="-440841" y="5020380"/>
              <a:ext cx="70690" cy="626110"/>
              <a:chOff x="2339446" y="455930"/>
              <a:chExt cx="139700" cy="800100"/>
            </a:xfrm>
          </p:grpSpPr>
          <p:cxnSp>
            <p:nvCxnSpPr>
              <p:cNvPr id="110" name="Straight Connector 109">
                <a:extLst>
                  <a:ext uri="{FF2B5EF4-FFF2-40B4-BE49-F238E27FC236}">
                    <a16:creationId xmlns:a16="http://schemas.microsoft.com/office/drawing/2014/main" id="{3BB3C0E8-CE58-BC45-9860-A183F760F3D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4BBE3A7-56BA-F747-8224-AE157C9B842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05699CAE-A16F-554A-B587-0BB181CC48F5}"/>
                </a:ext>
              </a:extLst>
            </p:cNvPr>
            <p:cNvGrpSpPr/>
            <p:nvPr userDrawn="1"/>
          </p:nvGrpSpPr>
          <p:grpSpPr>
            <a:xfrm rot="16200000">
              <a:off x="-440841" y="4544801"/>
              <a:ext cx="70690" cy="626110"/>
              <a:chOff x="2339446" y="455930"/>
              <a:chExt cx="139700" cy="800100"/>
            </a:xfrm>
          </p:grpSpPr>
          <p:cxnSp>
            <p:nvCxnSpPr>
              <p:cNvPr id="108" name="Straight Connector 107">
                <a:extLst>
                  <a:ext uri="{FF2B5EF4-FFF2-40B4-BE49-F238E27FC236}">
                    <a16:creationId xmlns:a16="http://schemas.microsoft.com/office/drawing/2014/main" id="{4C7977AD-8521-8647-8DAF-A2CF7413A34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2785BB0-A666-7047-AB0F-D8E09605D5F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9E46FE7F-7DC1-6241-AC56-7B583A305EA4}"/>
                </a:ext>
              </a:extLst>
            </p:cNvPr>
            <p:cNvGrpSpPr/>
            <p:nvPr userDrawn="1"/>
          </p:nvGrpSpPr>
          <p:grpSpPr>
            <a:xfrm rot="16200000">
              <a:off x="-440841" y="4069222"/>
              <a:ext cx="70690" cy="626110"/>
              <a:chOff x="2339446" y="455930"/>
              <a:chExt cx="139700" cy="800100"/>
            </a:xfrm>
          </p:grpSpPr>
          <p:cxnSp>
            <p:nvCxnSpPr>
              <p:cNvPr id="106" name="Straight Connector 105">
                <a:extLst>
                  <a:ext uri="{FF2B5EF4-FFF2-40B4-BE49-F238E27FC236}">
                    <a16:creationId xmlns:a16="http://schemas.microsoft.com/office/drawing/2014/main" id="{29ED502A-A66D-1148-AE5B-4A0FDA7462C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D285AEBD-7882-7C4D-B67B-DE0C3785634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A50976C6-97BB-1C4A-A1DF-66D43EBE47EC}"/>
                </a:ext>
              </a:extLst>
            </p:cNvPr>
            <p:cNvGrpSpPr/>
            <p:nvPr userDrawn="1"/>
          </p:nvGrpSpPr>
          <p:grpSpPr>
            <a:xfrm rot="16200000">
              <a:off x="-440841" y="3593643"/>
              <a:ext cx="70690" cy="626110"/>
              <a:chOff x="2339446" y="455930"/>
              <a:chExt cx="139700" cy="800100"/>
            </a:xfrm>
          </p:grpSpPr>
          <p:cxnSp>
            <p:nvCxnSpPr>
              <p:cNvPr id="104" name="Straight Connector 103">
                <a:extLst>
                  <a:ext uri="{FF2B5EF4-FFF2-40B4-BE49-F238E27FC236}">
                    <a16:creationId xmlns:a16="http://schemas.microsoft.com/office/drawing/2014/main" id="{F0604113-A616-6345-A18C-A778080F51C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0FFEF647-8340-DF4E-A608-3E80B2642C8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ED161E27-D5AE-E641-A633-9985074D534F}"/>
                </a:ext>
              </a:extLst>
            </p:cNvPr>
            <p:cNvGrpSpPr/>
            <p:nvPr userDrawn="1"/>
          </p:nvGrpSpPr>
          <p:grpSpPr>
            <a:xfrm rot="16200000">
              <a:off x="-440841" y="3118064"/>
              <a:ext cx="70690" cy="626110"/>
              <a:chOff x="2339446" y="455930"/>
              <a:chExt cx="139700" cy="800100"/>
            </a:xfrm>
          </p:grpSpPr>
          <p:cxnSp>
            <p:nvCxnSpPr>
              <p:cNvPr id="102" name="Straight Connector 101">
                <a:extLst>
                  <a:ext uri="{FF2B5EF4-FFF2-40B4-BE49-F238E27FC236}">
                    <a16:creationId xmlns:a16="http://schemas.microsoft.com/office/drawing/2014/main" id="{05DE2539-F905-0645-B6B5-0627817BDE6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C5963D9F-1DB5-C64A-84BD-144E1ED33CA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A5ACB67E-4D4F-874C-996F-932F47A6D38B}"/>
                </a:ext>
              </a:extLst>
            </p:cNvPr>
            <p:cNvGrpSpPr/>
            <p:nvPr userDrawn="1"/>
          </p:nvGrpSpPr>
          <p:grpSpPr>
            <a:xfrm rot="16200000">
              <a:off x="-440841" y="2642485"/>
              <a:ext cx="70690" cy="626110"/>
              <a:chOff x="2339446" y="455930"/>
              <a:chExt cx="139700" cy="800100"/>
            </a:xfrm>
          </p:grpSpPr>
          <p:cxnSp>
            <p:nvCxnSpPr>
              <p:cNvPr id="100" name="Straight Connector 99">
                <a:extLst>
                  <a:ext uri="{FF2B5EF4-FFF2-40B4-BE49-F238E27FC236}">
                    <a16:creationId xmlns:a16="http://schemas.microsoft.com/office/drawing/2014/main" id="{B587B23E-7BDA-5741-AFAD-2DAC33BF57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A3A656E-9899-7645-AEB0-F57C3D5970D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443ED4D7-0716-4548-80BE-DCE7C7BCF02D}"/>
                </a:ext>
              </a:extLst>
            </p:cNvPr>
            <p:cNvGrpSpPr/>
            <p:nvPr userDrawn="1"/>
          </p:nvGrpSpPr>
          <p:grpSpPr>
            <a:xfrm rot="16200000">
              <a:off x="-440841" y="2166906"/>
              <a:ext cx="70690" cy="626110"/>
              <a:chOff x="2339446" y="455930"/>
              <a:chExt cx="139700" cy="800100"/>
            </a:xfrm>
          </p:grpSpPr>
          <p:cxnSp>
            <p:nvCxnSpPr>
              <p:cNvPr id="98" name="Straight Connector 97">
                <a:extLst>
                  <a:ext uri="{FF2B5EF4-FFF2-40B4-BE49-F238E27FC236}">
                    <a16:creationId xmlns:a16="http://schemas.microsoft.com/office/drawing/2014/main" id="{23E6F0BB-76E1-D346-BB23-2DD46BA99FE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5BF7BE90-D800-AA4D-AF2B-217D2BA8EC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D602E3B5-D434-6E4C-A887-08BC72A24E6F}"/>
                </a:ext>
              </a:extLst>
            </p:cNvPr>
            <p:cNvGrpSpPr/>
            <p:nvPr userDrawn="1"/>
          </p:nvGrpSpPr>
          <p:grpSpPr>
            <a:xfrm rot="16200000">
              <a:off x="-440841" y="1691327"/>
              <a:ext cx="70690" cy="626110"/>
              <a:chOff x="2339446" y="455930"/>
              <a:chExt cx="139700" cy="800100"/>
            </a:xfrm>
          </p:grpSpPr>
          <p:cxnSp>
            <p:nvCxnSpPr>
              <p:cNvPr id="96" name="Straight Connector 95">
                <a:extLst>
                  <a:ext uri="{FF2B5EF4-FFF2-40B4-BE49-F238E27FC236}">
                    <a16:creationId xmlns:a16="http://schemas.microsoft.com/office/drawing/2014/main" id="{7B011A1A-71CC-AC41-B3B7-9B03C2EA890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011DC057-D453-E542-B913-83BEB8260EF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D178AF95-8DFD-1D49-974E-592E5EAD2EFE}"/>
                </a:ext>
              </a:extLst>
            </p:cNvPr>
            <p:cNvGrpSpPr/>
            <p:nvPr userDrawn="1"/>
          </p:nvGrpSpPr>
          <p:grpSpPr>
            <a:xfrm rot="16200000">
              <a:off x="-440841" y="1215748"/>
              <a:ext cx="70690" cy="626110"/>
              <a:chOff x="2339446" y="455930"/>
              <a:chExt cx="139700" cy="800100"/>
            </a:xfrm>
          </p:grpSpPr>
          <p:cxnSp>
            <p:nvCxnSpPr>
              <p:cNvPr id="94" name="Straight Connector 93">
                <a:extLst>
                  <a:ext uri="{FF2B5EF4-FFF2-40B4-BE49-F238E27FC236}">
                    <a16:creationId xmlns:a16="http://schemas.microsoft.com/office/drawing/2014/main" id="{E3CE0B57-0AFF-B248-9717-30415207AFB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70885F65-C9B3-3E4B-8929-527BDB70FDA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71CF6123-8F2E-6741-B017-322A7A3A893A}"/>
                </a:ext>
              </a:extLst>
            </p:cNvPr>
            <p:cNvGrpSpPr/>
            <p:nvPr userDrawn="1"/>
          </p:nvGrpSpPr>
          <p:grpSpPr>
            <a:xfrm rot="16200000">
              <a:off x="-440840" y="740169"/>
              <a:ext cx="70690" cy="626110"/>
              <a:chOff x="2339446" y="455930"/>
              <a:chExt cx="139700" cy="800100"/>
            </a:xfrm>
          </p:grpSpPr>
          <p:cxnSp>
            <p:nvCxnSpPr>
              <p:cNvPr id="92" name="Straight Connector 91">
                <a:extLst>
                  <a:ext uri="{FF2B5EF4-FFF2-40B4-BE49-F238E27FC236}">
                    <a16:creationId xmlns:a16="http://schemas.microsoft.com/office/drawing/2014/main" id="{E06D4BDD-53A2-F643-A05A-DEE963BAE5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7553656C-6921-584A-BE6F-25A931F523C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0" name="Straight Connector 89">
              <a:extLst>
                <a:ext uri="{FF2B5EF4-FFF2-40B4-BE49-F238E27FC236}">
                  <a16:creationId xmlns:a16="http://schemas.microsoft.com/office/drawing/2014/main" id="{55098A14-E07A-ED4A-8629-A9FCAE166D5E}"/>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B418A76-0D48-EE46-AC65-613DDF4BC666}"/>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4" name="Group 113">
            <a:extLst>
              <a:ext uri="{FF2B5EF4-FFF2-40B4-BE49-F238E27FC236}">
                <a16:creationId xmlns:a16="http://schemas.microsoft.com/office/drawing/2014/main" id="{D6DAB937-043D-B044-92DD-341A27E4A3E3}"/>
              </a:ext>
            </a:extLst>
          </p:cNvPr>
          <p:cNvGrpSpPr/>
          <p:nvPr userDrawn="1"/>
        </p:nvGrpSpPr>
        <p:grpSpPr>
          <a:xfrm>
            <a:off x="12303182" y="647702"/>
            <a:ext cx="402165" cy="5524498"/>
            <a:chOff x="-718551" y="647702"/>
            <a:chExt cx="645590" cy="5524498"/>
          </a:xfrm>
        </p:grpSpPr>
        <p:grpSp>
          <p:nvGrpSpPr>
            <p:cNvPr id="115" name="Group 114">
              <a:extLst>
                <a:ext uri="{FF2B5EF4-FFF2-40B4-BE49-F238E27FC236}">
                  <a16:creationId xmlns:a16="http://schemas.microsoft.com/office/drawing/2014/main" id="{01FEB575-10BB-FD4C-8014-0D2A7CDF5AFC}"/>
                </a:ext>
              </a:extLst>
            </p:cNvPr>
            <p:cNvGrpSpPr/>
            <p:nvPr userDrawn="1"/>
          </p:nvGrpSpPr>
          <p:grpSpPr>
            <a:xfrm rot="16200000">
              <a:off x="-421361" y="5495957"/>
              <a:ext cx="70690" cy="626110"/>
              <a:chOff x="1416580" y="455930"/>
              <a:chExt cx="139700" cy="800100"/>
            </a:xfrm>
          </p:grpSpPr>
          <p:cxnSp>
            <p:nvCxnSpPr>
              <p:cNvPr id="148" name="Straight Connector 147">
                <a:extLst>
                  <a:ext uri="{FF2B5EF4-FFF2-40B4-BE49-F238E27FC236}">
                    <a16:creationId xmlns:a16="http://schemas.microsoft.com/office/drawing/2014/main" id="{9D3397B4-DE42-AA45-BDFA-ACABAC97864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6CEDCBAC-0CF5-A346-9767-06764A18B206}"/>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4F2B6F2C-BEFA-E242-BAA2-3EBB64C4D1B5}"/>
                </a:ext>
              </a:extLst>
            </p:cNvPr>
            <p:cNvGrpSpPr/>
            <p:nvPr userDrawn="1"/>
          </p:nvGrpSpPr>
          <p:grpSpPr>
            <a:xfrm rot="16200000">
              <a:off x="-440841" y="5020380"/>
              <a:ext cx="70690" cy="626110"/>
              <a:chOff x="2339446" y="455930"/>
              <a:chExt cx="139700" cy="800100"/>
            </a:xfrm>
          </p:grpSpPr>
          <p:cxnSp>
            <p:nvCxnSpPr>
              <p:cNvPr id="146" name="Straight Connector 145">
                <a:extLst>
                  <a:ext uri="{FF2B5EF4-FFF2-40B4-BE49-F238E27FC236}">
                    <a16:creationId xmlns:a16="http://schemas.microsoft.com/office/drawing/2014/main" id="{6D5BF745-4D91-8948-8F62-633A3DC6D5B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665574E5-B155-2D4B-B9E3-6AEFDD3579E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474DF338-C8ED-D840-B6E4-95A959E7EAEB}"/>
                </a:ext>
              </a:extLst>
            </p:cNvPr>
            <p:cNvGrpSpPr/>
            <p:nvPr userDrawn="1"/>
          </p:nvGrpSpPr>
          <p:grpSpPr>
            <a:xfrm rot="16200000">
              <a:off x="-440841" y="4544801"/>
              <a:ext cx="70690" cy="626110"/>
              <a:chOff x="2339446" y="455930"/>
              <a:chExt cx="139700" cy="800100"/>
            </a:xfrm>
          </p:grpSpPr>
          <p:cxnSp>
            <p:nvCxnSpPr>
              <p:cNvPr id="144" name="Straight Connector 143">
                <a:extLst>
                  <a:ext uri="{FF2B5EF4-FFF2-40B4-BE49-F238E27FC236}">
                    <a16:creationId xmlns:a16="http://schemas.microsoft.com/office/drawing/2014/main" id="{8D36532E-5306-2E4A-BBC1-EEA4802F493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CA126D0F-8D77-C84A-94F7-476E23ABE69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E728ADDE-20FC-464F-96A4-AB812FE97515}"/>
                </a:ext>
              </a:extLst>
            </p:cNvPr>
            <p:cNvGrpSpPr/>
            <p:nvPr userDrawn="1"/>
          </p:nvGrpSpPr>
          <p:grpSpPr>
            <a:xfrm rot="16200000">
              <a:off x="-440841" y="4069222"/>
              <a:ext cx="70690" cy="626110"/>
              <a:chOff x="2339446" y="455930"/>
              <a:chExt cx="139700" cy="800100"/>
            </a:xfrm>
          </p:grpSpPr>
          <p:cxnSp>
            <p:nvCxnSpPr>
              <p:cNvPr id="142" name="Straight Connector 141">
                <a:extLst>
                  <a:ext uri="{FF2B5EF4-FFF2-40B4-BE49-F238E27FC236}">
                    <a16:creationId xmlns:a16="http://schemas.microsoft.com/office/drawing/2014/main" id="{5D5BDC01-16BE-F04E-83EC-A7450BAA860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7A273BC9-6404-DE4F-ADE0-04E76246402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055C3764-2A83-D248-9076-936EDB555480}"/>
                </a:ext>
              </a:extLst>
            </p:cNvPr>
            <p:cNvGrpSpPr/>
            <p:nvPr userDrawn="1"/>
          </p:nvGrpSpPr>
          <p:grpSpPr>
            <a:xfrm rot="16200000">
              <a:off x="-440841" y="3593643"/>
              <a:ext cx="70690" cy="626110"/>
              <a:chOff x="2339446" y="455930"/>
              <a:chExt cx="139700" cy="800100"/>
            </a:xfrm>
          </p:grpSpPr>
          <p:cxnSp>
            <p:nvCxnSpPr>
              <p:cNvPr id="140" name="Straight Connector 139">
                <a:extLst>
                  <a:ext uri="{FF2B5EF4-FFF2-40B4-BE49-F238E27FC236}">
                    <a16:creationId xmlns:a16="http://schemas.microsoft.com/office/drawing/2014/main" id="{53282A9A-5016-DE47-9D11-4DBB6673549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AE7B95E7-3BC2-8A43-9F84-8E7B581A2B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4C8A7588-9D83-9746-9E67-067A05676256}"/>
                </a:ext>
              </a:extLst>
            </p:cNvPr>
            <p:cNvGrpSpPr/>
            <p:nvPr userDrawn="1"/>
          </p:nvGrpSpPr>
          <p:grpSpPr>
            <a:xfrm rot="16200000">
              <a:off x="-440841" y="3118064"/>
              <a:ext cx="70690" cy="626110"/>
              <a:chOff x="2339446" y="455930"/>
              <a:chExt cx="139700" cy="800100"/>
            </a:xfrm>
          </p:grpSpPr>
          <p:cxnSp>
            <p:nvCxnSpPr>
              <p:cNvPr id="138" name="Straight Connector 137">
                <a:extLst>
                  <a:ext uri="{FF2B5EF4-FFF2-40B4-BE49-F238E27FC236}">
                    <a16:creationId xmlns:a16="http://schemas.microsoft.com/office/drawing/2014/main" id="{5C8BB281-22F3-C545-9352-58DD5D76931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E9BCAE5A-880B-C14A-9DB9-210FDD05997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8C538361-09DD-5147-993D-E4BABBFE2CB5}"/>
                </a:ext>
              </a:extLst>
            </p:cNvPr>
            <p:cNvGrpSpPr/>
            <p:nvPr userDrawn="1"/>
          </p:nvGrpSpPr>
          <p:grpSpPr>
            <a:xfrm rot="16200000">
              <a:off x="-440841" y="2642485"/>
              <a:ext cx="70690" cy="626110"/>
              <a:chOff x="2339446" y="455930"/>
              <a:chExt cx="139700" cy="800100"/>
            </a:xfrm>
          </p:grpSpPr>
          <p:cxnSp>
            <p:nvCxnSpPr>
              <p:cNvPr id="136" name="Straight Connector 135">
                <a:extLst>
                  <a:ext uri="{FF2B5EF4-FFF2-40B4-BE49-F238E27FC236}">
                    <a16:creationId xmlns:a16="http://schemas.microsoft.com/office/drawing/2014/main" id="{846689C8-64D9-AE40-A950-2EC6945DC42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7EAA6139-2D11-D34B-9520-52B95E0161C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D20D7C14-ED1C-8842-BEF9-345F85412621}"/>
                </a:ext>
              </a:extLst>
            </p:cNvPr>
            <p:cNvGrpSpPr/>
            <p:nvPr userDrawn="1"/>
          </p:nvGrpSpPr>
          <p:grpSpPr>
            <a:xfrm rot="16200000">
              <a:off x="-440841" y="2166906"/>
              <a:ext cx="70690" cy="626110"/>
              <a:chOff x="2339446" y="455930"/>
              <a:chExt cx="139700" cy="800100"/>
            </a:xfrm>
          </p:grpSpPr>
          <p:cxnSp>
            <p:nvCxnSpPr>
              <p:cNvPr id="134" name="Straight Connector 133">
                <a:extLst>
                  <a:ext uri="{FF2B5EF4-FFF2-40B4-BE49-F238E27FC236}">
                    <a16:creationId xmlns:a16="http://schemas.microsoft.com/office/drawing/2014/main" id="{6B2FE37D-CA6B-9F46-808C-903C493CC36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51B8AFE9-9840-7E4E-AFB6-181FCF7CDAF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86B7FFE4-9481-654F-9F90-1AC116A605C9}"/>
                </a:ext>
              </a:extLst>
            </p:cNvPr>
            <p:cNvGrpSpPr/>
            <p:nvPr userDrawn="1"/>
          </p:nvGrpSpPr>
          <p:grpSpPr>
            <a:xfrm rot="16200000">
              <a:off x="-440841" y="1691327"/>
              <a:ext cx="70690" cy="626110"/>
              <a:chOff x="2339446" y="455930"/>
              <a:chExt cx="139700" cy="800100"/>
            </a:xfrm>
          </p:grpSpPr>
          <p:cxnSp>
            <p:nvCxnSpPr>
              <p:cNvPr id="132" name="Straight Connector 131">
                <a:extLst>
                  <a:ext uri="{FF2B5EF4-FFF2-40B4-BE49-F238E27FC236}">
                    <a16:creationId xmlns:a16="http://schemas.microsoft.com/office/drawing/2014/main" id="{41DD6BE3-455D-5148-BF90-93F3D8F5841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35453BFB-291D-D04C-BA4D-990FBC8A617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366887D0-37FF-CA4D-9B2B-28F9BA68B312}"/>
                </a:ext>
              </a:extLst>
            </p:cNvPr>
            <p:cNvGrpSpPr/>
            <p:nvPr userDrawn="1"/>
          </p:nvGrpSpPr>
          <p:grpSpPr>
            <a:xfrm rot="16200000">
              <a:off x="-440841" y="1215748"/>
              <a:ext cx="70690" cy="626110"/>
              <a:chOff x="2339446" y="455930"/>
              <a:chExt cx="139700" cy="800100"/>
            </a:xfrm>
          </p:grpSpPr>
          <p:cxnSp>
            <p:nvCxnSpPr>
              <p:cNvPr id="130" name="Straight Connector 129">
                <a:extLst>
                  <a:ext uri="{FF2B5EF4-FFF2-40B4-BE49-F238E27FC236}">
                    <a16:creationId xmlns:a16="http://schemas.microsoft.com/office/drawing/2014/main" id="{2A8091CF-AAD0-E74D-9680-F1C5D9050BB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ABDDD4C0-A76C-AA41-967F-8E196564252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E13F8E43-2D35-9B41-8A00-C48521A481DE}"/>
                </a:ext>
              </a:extLst>
            </p:cNvPr>
            <p:cNvGrpSpPr/>
            <p:nvPr userDrawn="1"/>
          </p:nvGrpSpPr>
          <p:grpSpPr>
            <a:xfrm rot="16200000">
              <a:off x="-440840" y="740169"/>
              <a:ext cx="70690" cy="626110"/>
              <a:chOff x="2339446" y="455930"/>
              <a:chExt cx="139700" cy="800100"/>
            </a:xfrm>
          </p:grpSpPr>
          <p:cxnSp>
            <p:nvCxnSpPr>
              <p:cNvPr id="128" name="Straight Connector 127">
                <a:extLst>
                  <a:ext uri="{FF2B5EF4-FFF2-40B4-BE49-F238E27FC236}">
                    <a16:creationId xmlns:a16="http://schemas.microsoft.com/office/drawing/2014/main" id="{39712B43-7E9F-1747-85FD-E83888DDC8B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716B4F4A-40BB-B043-AAA4-519AA3AAAAD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6" name="Straight Connector 125">
              <a:extLst>
                <a:ext uri="{FF2B5EF4-FFF2-40B4-BE49-F238E27FC236}">
                  <a16:creationId xmlns:a16="http://schemas.microsoft.com/office/drawing/2014/main" id="{459B6C45-E64E-0B42-94FA-8BE203E48618}"/>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0A52B20F-895E-D743-952D-A8B08152EF12}"/>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3186187"/>
      </p:ext>
    </p:extLst>
  </p:cSld>
  <p:clrMapOvr>
    <a:masterClrMapping/>
  </p:clrMapOvr>
  <p:transition>
    <p:wipe dir="r"/>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Lt Blue with Eyebrow">
    <p:bg>
      <p:bgPr>
        <a:solidFill>
          <a:srgbClr val="1EBBF9"/>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966DC91F-177F-B94F-A08B-6D2447B1BA48}"/>
              </a:ext>
            </a:extLst>
          </p:cNvPr>
          <p:cNvSpPr txBox="1">
            <a:spLocks noGrp="1"/>
          </p:cNvSpPr>
          <p:nvPr>
            <p:ph type="title" hasCustomPrompt="1"/>
          </p:nvPr>
        </p:nvSpPr>
        <p:spPr>
          <a:xfrm>
            <a:off x="497563" y="2858472"/>
            <a:ext cx="9227363" cy="1355144"/>
          </a:xfrm>
          <a:prstGeom prst="rect">
            <a:avLst/>
          </a:prstGeom>
        </p:spPr>
        <p:txBody>
          <a:bodyPr wrap="square" anchor="ctr" anchorCtr="0">
            <a:noAutofit/>
          </a:bodyPr>
          <a:lstStyle>
            <a:lvl1pPr algn="l">
              <a:lnSpc>
                <a:spcPct val="90000"/>
              </a:lnSpc>
              <a:defRPr sz="6000" baseline="0">
                <a:solidFill>
                  <a:schemeClr val="bg1"/>
                </a:solidFill>
              </a:defRPr>
            </a:lvl1pPr>
          </a:lstStyle>
          <a:p>
            <a:r>
              <a:rPr lang="en-US" dirty="0"/>
              <a:t>Click to add section title</a:t>
            </a:r>
            <a:endParaRPr dirty="0"/>
          </a:p>
        </p:txBody>
      </p:sp>
      <p:sp>
        <p:nvSpPr>
          <p:cNvPr id="7" name="Text Placeholder 4">
            <a:extLst>
              <a:ext uri="{FF2B5EF4-FFF2-40B4-BE49-F238E27FC236}">
                <a16:creationId xmlns:a16="http://schemas.microsoft.com/office/drawing/2014/main" id="{18C0FCCF-BA1F-4E49-98BE-26A34C242922}"/>
              </a:ext>
            </a:extLst>
          </p:cNvPr>
          <p:cNvSpPr>
            <a:spLocks noGrp="1"/>
          </p:cNvSpPr>
          <p:nvPr>
            <p:ph type="body" sz="quarter" idx="10" hasCustomPrompt="1"/>
          </p:nvPr>
        </p:nvSpPr>
        <p:spPr>
          <a:xfrm>
            <a:off x="531811" y="2699253"/>
            <a:ext cx="7643889" cy="489995"/>
          </a:xfrm>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grpSp>
        <p:nvGrpSpPr>
          <p:cNvPr id="4" name="Group 3">
            <a:extLst>
              <a:ext uri="{FF2B5EF4-FFF2-40B4-BE49-F238E27FC236}">
                <a16:creationId xmlns:a16="http://schemas.microsoft.com/office/drawing/2014/main" id="{29576A47-A697-484C-804F-F0B1D50C179E}"/>
              </a:ext>
            </a:extLst>
          </p:cNvPr>
          <p:cNvGrpSpPr/>
          <p:nvPr userDrawn="1"/>
        </p:nvGrpSpPr>
        <p:grpSpPr>
          <a:xfrm>
            <a:off x="608013" y="-385012"/>
            <a:ext cx="10977033" cy="340561"/>
            <a:chOff x="641881" y="-847090"/>
            <a:chExt cx="10917765" cy="800100"/>
          </a:xfrm>
        </p:grpSpPr>
        <p:grpSp>
          <p:nvGrpSpPr>
            <p:cNvPr id="5" name="Group 4">
              <a:extLst>
                <a:ext uri="{FF2B5EF4-FFF2-40B4-BE49-F238E27FC236}">
                  <a16:creationId xmlns:a16="http://schemas.microsoft.com/office/drawing/2014/main" id="{5F99A7D6-1CD6-B04A-92CA-1D5A2C41FBEC}"/>
                </a:ext>
              </a:extLst>
            </p:cNvPr>
            <p:cNvGrpSpPr/>
            <p:nvPr userDrawn="1"/>
          </p:nvGrpSpPr>
          <p:grpSpPr>
            <a:xfrm>
              <a:off x="1423636" y="-847090"/>
              <a:ext cx="139700" cy="800100"/>
              <a:chOff x="1416580" y="455930"/>
              <a:chExt cx="139700" cy="800100"/>
            </a:xfrm>
          </p:grpSpPr>
          <p:cxnSp>
            <p:nvCxnSpPr>
              <p:cNvPr id="40" name="Straight Connector 39">
                <a:extLst>
                  <a:ext uri="{FF2B5EF4-FFF2-40B4-BE49-F238E27FC236}">
                    <a16:creationId xmlns:a16="http://schemas.microsoft.com/office/drawing/2014/main" id="{C24F35DB-0863-F74B-A270-B8DCC256988C}"/>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6DBB48F-5B6D-A14C-96CD-D9D5FF3E587E}"/>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B0FB77D1-C956-A646-B587-2353198D7D42}"/>
                </a:ext>
              </a:extLst>
            </p:cNvPr>
            <p:cNvGrpSpPr/>
            <p:nvPr userDrawn="1"/>
          </p:nvGrpSpPr>
          <p:grpSpPr>
            <a:xfrm>
              <a:off x="2345091" y="-847090"/>
              <a:ext cx="139700" cy="800100"/>
              <a:chOff x="2339446" y="455930"/>
              <a:chExt cx="139700" cy="800100"/>
            </a:xfrm>
          </p:grpSpPr>
          <p:cxnSp>
            <p:nvCxnSpPr>
              <p:cNvPr id="38" name="Straight Connector 37">
                <a:extLst>
                  <a:ext uri="{FF2B5EF4-FFF2-40B4-BE49-F238E27FC236}">
                    <a16:creationId xmlns:a16="http://schemas.microsoft.com/office/drawing/2014/main" id="{DA184061-5E4B-E14C-B872-F94961EC195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4E0EED6-10AE-034A-9BF6-58CE8A57B5B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689B14E8-0CF2-4243-B7DB-4C35A552B4B0}"/>
                </a:ext>
              </a:extLst>
            </p:cNvPr>
            <p:cNvGrpSpPr/>
            <p:nvPr userDrawn="1"/>
          </p:nvGrpSpPr>
          <p:grpSpPr>
            <a:xfrm>
              <a:off x="3266546" y="-847090"/>
              <a:ext cx="139700" cy="800100"/>
              <a:chOff x="2339446" y="455930"/>
              <a:chExt cx="139700" cy="800100"/>
            </a:xfrm>
          </p:grpSpPr>
          <p:cxnSp>
            <p:nvCxnSpPr>
              <p:cNvPr id="36" name="Straight Connector 35">
                <a:extLst>
                  <a:ext uri="{FF2B5EF4-FFF2-40B4-BE49-F238E27FC236}">
                    <a16:creationId xmlns:a16="http://schemas.microsoft.com/office/drawing/2014/main" id="{5C6EE79E-3830-1145-8590-8E518DD6CE7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B9B1AC0-2288-334A-A39A-1DC8A986FF0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A714A0B5-FE51-C242-86C2-F4BB1CB5E9C9}"/>
                </a:ext>
              </a:extLst>
            </p:cNvPr>
            <p:cNvGrpSpPr/>
            <p:nvPr userDrawn="1"/>
          </p:nvGrpSpPr>
          <p:grpSpPr>
            <a:xfrm>
              <a:off x="4188001" y="-847090"/>
              <a:ext cx="139700" cy="800100"/>
              <a:chOff x="2339446" y="455930"/>
              <a:chExt cx="139700" cy="800100"/>
            </a:xfrm>
          </p:grpSpPr>
          <p:cxnSp>
            <p:nvCxnSpPr>
              <p:cNvPr id="34" name="Straight Connector 33">
                <a:extLst>
                  <a:ext uri="{FF2B5EF4-FFF2-40B4-BE49-F238E27FC236}">
                    <a16:creationId xmlns:a16="http://schemas.microsoft.com/office/drawing/2014/main" id="{12ECDA03-6638-F74F-A8B9-0836C40CD9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09903A6-8463-0245-82A8-D7C282ED0A2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6AC4555D-780A-8747-B3E2-1EA322973F70}"/>
                </a:ext>
              </a:extLst>
            </p:cNvPr>
            <p:cNvGrpSpPr/>
            <p:nvPr userDrawn="1"/>
          </p:nvGrpSpPr>
          <p:grpSpPr>
            <a:xfrm>
              <a:off x="5109456" y="-847090"/>
              <a:ext cx="139700" cy="800100"/>
              <a:chOff x="2339446" y="455930"/>
              <a:chExt cx="139700" cy="800100"/>
            </a:xfrm>
          </p:grpSpPr>
          <p:cxnSp>
            <p:nvCxnSpPr>
              <p:cNvPr id="32" name="Straight Connector 31">
                <a:extLst>
                  <a:ext uri="{FF2B5EF4-FFF2-40B4-BE49-F238E27FC236}">
                    <a16:creationId xmlns:a16="http://schemas.microsoft.com/office/drawing/2014/main" id="{4A71A740-9AEC-F446-9482-44A58351B2C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1CC96A4-CF45-734A-B992-ACDC53BA38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A0E507F4-4E73-4C4D-9FCB-020A0E0B99C0}"/>
                </a:ext>
              </a:extLst>
            </p:cNvPr>
            <p:cNvGrpSpPr/>
            <p:nvPr userDrawn="1"/>
          </p:nvGrpSpPr>
          <p:grpSpPr>
            <a:xfrm>
              <a:off x="6030911" y="-847090"/>
              <a:ext cx="139700" cy="800100"/>
              <a:chOff x="2339446" y="455930"/>
              <a:chExt cx="139700" cy="800100"/>
            </a:xfrm>
          </p:grpSpPr>
          <p:cxnSp>
            <p:nvCxnSpPr>
              <p:cNvPr id="30" name="Straight Connector 29">
                <a:extLst>
                  <a:ext uri="{FF2B5EF4-FFF2-40B4-BE49-F238E27FC236}">
                    <a16:creationId xmlns:a16="http://schemas.microsoft.com/office/drawing/2014/main" id="{DFF9E3BD-90E0-D54E-9C69-2E14A3A6C34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79DC7CB-202A-8D4C-A9B9-44145899B1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31F2307A-3276-0742-BAAC-33A42E2812C3}"/>
                </a:ext>
              </a:extLst>
            </p:cNvPr>
            <p:cNvGrpSpPr/>
            <p:nvPr userDrawn="1"/>
          </p:nvGrpSpPr>
          <p:grpSpPr>
            <a:xfrm>
              <a:off x="6952366" y="-847090"/>
              <a:ext cx="139700" cy="800100"/>
              <a:chOff x="2339446" y="455930"/>
              <a:chExt cx="139700" cy="800100"/>
            </a:xfrm>
          </p:grpSpPr>
          <p:cxnSp>
            <p:nvCxnSpPr>
              <p:cNvPr id="28" name="Straight Connector 27">
                <a:extLst>
                  <a:ext uri="{FF2B5EF4-FFF2-40B4-BE49-F238E27FC236}">
                    <a16:creationId xmlns:a16="http://schemas.microsoft.com/office/drawing/2014/main" id="{8F70055E-3978-1442-B1CA-C637889E6B3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529E571-B675-0E44-B323-41926B9AC6D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FEA1428-0C2C-C94F-92F3-453B3F08E09A}"/>
                </a:ext>
              </a:extLst>
            </p:cNvPr>
            <p:cNvGrpSpPr/>
            <p:nvPr userDrawn="1"/>
          </p:nvGrpSpPr>
          <p:grpSpPr>
            <a:xfrm>
              <a:off x="7873821" y="-847090"/>
              <a:ext cx="139700" cy="800100"/>
              <a:chOff x="2339446" y="455930"/>
              <a:chExt cx="139700" cy="800100"/>
            </a:xfrm>
          </p:grpSpPr>
          <p:cxnSp>
            <p:nvCxnSpPr>
              <p:cNvPr id="26" name="Straight Connector 25">
                <a:extLst>
                  <a:ext uri="{FF2B5EF4-FFF2-40B4-BE49-F238E27FC236}">
                    <a16:creationId xmlns:a16="http://schemas.microsoft.com/office/drawing/2014/main" id="{164EAF38-C1BE-C045-BB6A-A36665C15E8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20238F5-E091-FD4A-8EE6-88BDA970A82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AEAED65-8032-104D-9231-B38EF8E6444B}"/>
                </a:ext>
              </a:extLst>
            </p:cNvPr>
            <p:cNvGrpSpPr/>
            <p:nvPr userDrawn="1"/>
          </p:nvGrpSpPr>
          <p:grpSpPr>
            <a:xfrm>
              <a:off x="8795276" y="-847090"/>
              <a:ext cx="139700" cy="800100"/>
              <a:chOff x="2339446" y="455930"/>
              <a:chExt cx="139700" cy="800100"/>
            </a:xfrm>
          </p:grpSpPr>
          <p:cxnSp>
            <p:nvCxnSpPr>
              <p:cNvPr id="24" name="Straight Connector 23">
                <a:extLst>
                  <a:ext uri="{FF2B5EF4-FFF2-40B4-BE49-F238E27FC236}">
                    <a16:creationId xmlns:a16="http://schemas.microsoft.com/office/drawing/2014/main" id="{C0B20107-EA0D-CB4D-959B-1E88FA0777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24CE81-1206-1B4A-9CE6-182716D4F67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A3B8619-785C-7746-A31D-32E6296CF5CE}"/>
                </a:ext>
              </a:extLst>
            </p:cNvPr>
            <p:cNvGrpSpPr/>
            <p:nvPr userDrawn="1"/>
          </p:nvGrpSpPr>
          <p:grpSpPr>
            <a:xfrm>
              <a:off x="9716731" y="-847090"/>
              <a:ext cx="139700" cy="800100"/>
              <a:chOff x="2339446" y="455930"/>
              <a:chExt cx="139700" cy="800100"/>
            </a:xfrm>
          </p:grpSpPr>
          <p:cxnSp>
            <p:nvCxnSpPr>
              <p:cNvPr id="22" name="Straight Connector 21">
                <a:extLst>
                  <a:ext uri="{FF2B5EF4-FFF2-40B4-BE49-F238E27FC236}">
                    <a16:creationId xmlns:a16="http://schemas.microsoft.com/office/drawing/2014/main" id="{31BE4759-E9E7-C04F-9B9A-AE5A97F48BE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BA0C0A1-372C-014B-9C10-A3972BF5D6D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F9677321-073D-D743-ADF5-5799DB1F30B5}"/>
                </a:ext>
              </a:extLst>
            </p:cNvPr>
            <p:cNvGrpSpPr/>
            <p:nvPr userDrawn="1"/>
          </p:nvGrpSpPr>
          <p:grpSpPr>
            <a:xfrm>
              <a:off x="10638186" y="-847090"/>
              <a:ext cx="139700" cy="800100"/>
              <a:chOff x="2339446" y="455930"/>
              <a:chExt cx="139700" cy="800100"/>
            </a:xfrm>
          </p:grpSpPr>
          <p:cxnSp>
            <p:nvCxnSpPr>
              <p:cNvPr id="20" name="Straight Connector 19">
                <a:extLst>
                  <a:ext uri="{FF2B5EF4-FFF2-40B4-BE49-F238E27FC236}">
                    <a16:creationId xmlns:a16="http://schemas.microsoft.com/office/drawing/2014/main" id="{9894AFB6-6544-BD4E-9281-BB1A5BCCC0E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66FF0D4-71F4-1B4E-8571-09732616BE3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a16="http://schemas.microsoft.com/office/drawing/2014/main" id="{8C993755-7814-564B-BB76-B2A35EB4F1A7}"/>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D33C624-7876-2C46-BFC4-461B59EBA87E}"/>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260AE5D2-FF39-8749-B94E-88D31C624D8C}"/>
              </a:ext>
            </a:extLst>
          </p:cNvPr>
          <p:cNvGrpSpPr/>
          <p:nvPr userDrawn="1"/>
        </p:nvGrpSpPr>
        <p:grpSpPr>
          <a:xfrm>
            <a:off x="608013" y="6946900"/>
            <a:ext cx="10977033" cy="340569"/>
            <a:chOff x="641881" y="-847090"/>
            <a:chExt cx="10917765" cy="800100"/>
          </a:xfrm>
        </p:grpSpPr>
        <p:grpSp>
          <p:nvGrpSpPr>
            <p:cNvPr id="43" name="Group 42">
              <a:extLst>
                <a:ext uri="{FF2B5EF4-FFF2-40B4-BE49-F238E27FC236}">
                  <a16:creationId xmlns:a16="http://schemas.microsoft.com/office/drawing/2014/main" id="{346C4BA5-5178-DD42-A7B3-3B717F00051F}"/>
                </a:ext>
              </a:extLst>
            </p:cNvPr>
            <p:cNvGrpSpPr/>
            <p:nvPr userDrawn="1"/>
          </p:nvGrpSpPr>
          <p:grpSpPr>
            <a:xfrm>
              <a:off x="1423636" y="-847090"/>
              <a:ext cx="139700" cy="800100"/>
              <a:chOff x="1416580" y="455930"/>
              <a:chExt cx="139700" cy="800100"/>
            </a:xfrm>
          </p:grpSpPr>
          <p:cxnSp>
            <p:nvCxnSpPr>
              <p:cNvPr id="76" name="Straight Connector 75">
                <a:extLst>
                  <a:ext uri="{FF2B5EF4-FFF2-40B4-BE49-F238E27FC236}">
                    <a16:creationId xmlns:a16="http://schemas.microsoft.com/office/drawing/2014/main" id="{1BE7A2F7-6E2A-9044-9FAD-64559C1B8A8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BD9533D-AB7D-F244-96F9-8384F0CBBE2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D01FB9C0-8302-2B45-8509-FB39612A8263}"/>
                </a:ext>
              </a:extLst>
            </p:cNvPr>
            <p:cNvGrpSpPr/>
            <p:nvPr userDrawn="1"/>
          </p:nvGrpSpPr>
          <p:grpSpPr>
            <a:xfrm>
              <a:off x="2345091" y="-847090"/>
              <a:ext cx="139700" cy="800100"/>
              <a:chOff x="2339446" y="455930"/>
              <a:chExt cx="139700" cy="800100"/>
            </a:xfrm>
          </p:grpSpPr>
          <p:cxnSp>
            <p:nvCxnSpPr>
              <p:cNvPr id="74" name="Straight Connector 73">
                <a:extLst>
                  <a:ext uri="{FF2B5EF4-FFF2-40B4-BE49-F238E27FC236}">
                    <a16:creationId xmlns:a16="http://schemas.microsoft.com/office/drawing/2014/main" id="{85D0EBC7-8394-7542-9BED-AB04A78611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22A74EF-11EF-2B4A-BF5E-8E3DF5F5B10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FD81894C-53CD-404B-8A29-632AB325B890}"/>
                </a:ext>
              </a:extLst>
            </p:cNvPr>
            <p:cNvGrpSpPr/>
            <p:nvPr userDrawn="1"/>
          </p:nvGrpSpPr>
          <p:grpSpPr>
            <a:xfrm>
              <a:off x="3266546" y="-847090"/>
              <a:ext cx="139700" cy="800100"/>
              <a:chOff x="2339446" y="455930"/>
              <a:chExt cx="139700" cy="800100"/>
            </a:xfrm>
          </p:grpSpPr>
          <p:cxnSp>
            <p:nvCxnSpPr>
              <p:cNvPr id="72" name="Straight Connector 71">
                <a:extLst>
                  <a:ext uri="{FF2B5EF4-FFF2-40B4-BE49-F238E27FC236}">
                    <a16:creationId xmlns:a16="http://schemas.microsoft.com/office/drawing/2014/main" id="{D21F71B9-E166-E34C-BA46-611DDFA92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98BB407-0D6A-E243-9410-56A95FD6C02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27689B81-43E2-4641-824E-9757343F84C0}"/>
                </a:ext>
              </a:extLst>
            </p:cNvPr>
            <p:cNvGrpSpPr/>
            <p:nvPr userDrawn="1"/>
          </p:nvGrpSpPr>
          <p:grpSpPr>
            <a:xfrm>
              <a:off x="4188001" y="-847090"/>
              <a:ext cx="139700" cy="800100"/>
              <a:chOff x="2339446" y="455930"/>
              <a:chExt cx="139700" cy="800100"/>
            </a:xfrm>
          </p:grpSpPr>
          <p:cxnSp>
            <p:nvCxnSpPr>
              <p:cNvPr id="70" name="Straight Connector 69">
                <a:extLst>
                  <a:ext uri="{FF2B5EF4-FFF2-40B4-BE49-F238E27FC236}">
                    <a16:creationId xmlns:a16="http://schemas.microsoft.com/office/drawing/2014/main" id="{BAFF4C44-7272-9547-AA98-B5533C894F0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6C23CDB-37CF-CE4B-A1E3-E0CFE72BCAE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8DEE2416-F6B6-6A43-9AC4-FDD37D8DF314}"/>
                </a:ext>
              </a:extLst>
            </p:cNvPr>
            <p:cNvGrpSpPr/>
            <p:nvPr userDrawn="1"/>
          </p:nvGrpSpPr>
          <p:grpSpPr>
            <a:xfrm>
              <a:off x="5109456" y="-847090"/>
              <a:ext cx="139700" cy="800100"/>
              <a:chOff x="2339446" y="455930"/>
              <a:chExt cx="139700" cy="800100"/>
            </a:xfrm>
          </p:grpSpPr>
          <p:cxnSp>
            <p:nvCxnSpPr>
              <p:cNvPr id="68" name="Straight Connector 67">
                <a:extLst>
                  <a:ext uri="{FF2B5EF4-FFF2-40B4-BE49-F238E27FC236}">
                    <a16:creationId xmlns:a16="http://schemas.microsoft.com/office/drawing/2014/main" id="{01711D4C-AB45-C145-A017-C0183FF9500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B0BE340-9F97-864F-8E19-823FE8A859F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5F6F5B3F-E111-B54E-A6BA-CA124F628324}"/>
                </a:ext>
              </a:extLst>
            </p:cNvPr>
            <p:cNvGrpSpPr/>
            <p:nvPr userDrawn="1"/>
          </p:nvGrpSpPr>
          <p:grpSpPr>
            <a:xfrm>
              <a:off x="6030911" y="-847090"/>
              <a:ext cx="139700" cy="800100"/>
              <a:chOff x="2339446" y="455930"/>
              <a:chExt cx="139700" cy="800100"/>
            </a:xfrm>
          </p:grpSpPr>
          <p:cxnSp>
            <p:nvCxnSpPr>
              <p:cNvPr id="66" name="Straight Connector 65">
                <a:extLst>
                  <a:ext uri="{FF2B5EF4-FFF2-40B4-BE49-F238E27FC236}">
                    <a16:creationId xmlns:a16="http://schemas.microsoft.com/office/drawing/2014/main" id="{AA26EB0B-5468-D041-8141-4E4124C99DE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6621040-E4DA-1049-9CAB-D9A8C5F0CAA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6C00FD98-A2BA-E441-8A6F-297681B82E98}"/>
                </a:ext>
              </a:extLst>
            </p:cNvPr>
            <p:cNvGrpSpPr/>
            <p:nvPr userDrawn="1"/>
          </p:nvGrpSpPr>
          <p:grpSpPr>
            <a:xfrm>
              <a:off x="6952366" y="-847090"/>
              <a:ext cx="139700" cy="800100"/>
              <a:chOff x="2339446" y="455930"/>
              <a:chExt cx="139700" cy="800100"/>
            </a:xfrm>
          </p:grpSpPr>
          <p:cxnSp>
            <p:nvCxnSpPr>
              <p:cNvPr id="64" name="Straight Connector 63">
                <a:extLst>
                  <a:ext uri="{FF2B5EF4-FFF2-40B4-BE49-F238E27FC236}">
                    <a16:creationId xmlns:a16="http://schemas.microsoft.com/office/drawing/2014/main" id="{33DD3D15-E88A-C640-A32E-F9A2838561F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BCE14C7B-C08D-0B4D-9995-B4A8F858C7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D90700E2-7161-C94F-B334-CD551F620A43}"/>
                </a:ext>
              </a:extLst>
            </p:cNvPr>
            <p:cNvGrpSpPr/>
            <p:nvPr userDrawn="1"/>
          </p:nvGrpSpPr>
          <p:grpSpPr>
            <a:xfrm>
              <a:off x="7873821" y="-847090"/>
              <a:ext cx="139700" cy="800100"/>
              <a:chOff x="2339446" y="455930"/>
              <a:chExt cx="139700" cy="800100"/>
            </a:xfrm>
          </p:grpSpPr>
          <p:cxnSp>
            <p:nvCxnSpPr>
              <p:cNvPr id="62" name="Straight Connector 61">
                <a:extLst>
                  <a:ext uri="{FF2B5EF4-FFF2-40B4-BE49-F238E27FC236}">
                    <a16:creationId xmlns:a16="http://schemas.microsoft.com/office/drawing/2014/main" id="{8354378E-C80C-C848-8AE7-7669DC9E2B7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1CDC6373-3291-8E40-8E99-C10135A53BD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B491D8FC-4309-EC49-9DC7-024DAC600BE9}"/>
                </a:ext>
              </a:extLst>
            </p:cNvPr>
            <p:cNvGrpSpPr/>
            <p:nvPr userDrawn="1"/>
          </p:nvGrpSpPr>
          <p:grpSpPr>
            <a:xfrm>
              <a:off x="8795276" y="-847090"/>
              <a:ext cx="139700" cy="800100"/>
              <a:chOff x="2339446" y="455930"/>
              <a:chExt cx="139700" cy="800100"/>
            </a:xfrm>
          </p:grpSpPr>
          <p:cxnSp>
            <p:nvCxnSpPr>
              <p:cNvPr id="60" name="Straight Connector 59">
                <a:extLst>
                  <a:ext uri="{FF2B5EF4-FFF2-40B4-BE49-F238E27FC236}">
                    <a16:creationId xmlns:a16="http://schemas.microsoft.com/office/drawing/2014/main" id="{CA34499E-058F-C14B-99DE-550E0610C8B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1B7046B-1055-1342-A8FC-253751CF348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1351B5F5-2C19-6E48-873C-2743B51A03BB}"/>
                </a:ext>
              </a:extLst>
            </p:cNvPr>
            <p:cNvGrpSpPr/>
            <p:nvPr userDrawn="1"/>
          </p:nvGrpSpPr>
          <p:grpSpPr>
            <a:xfrm>
              <a:off x="9716731" y="-847090"/>
              <a:ext cx="139700" cy="800100"/>
              <a:chOff x="2339446" y="455930"/>
              <a:chExt cx="139700" cy="800100"/>
            </a:xfrm>
          </p:grpSpPr>
          <p:cxnSp>
            <p:nvCxnSpPr>
              <p:cNvPr id="58" name="Straight Connector 57">
                <a:extLst>
                  <a:ext uri="{FF2B5EF4-FFF2-40B4-BE49-F238E27FC236}">
                    <a16:creationId xmlns:a16="http://schemas.microsoft.com/office/drawing/2014/main" id="{5E995BC5-8A10-254A-BA91-7309A438A6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7D16F4E-3B05-9844-A661-54B4E01C91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B58423C0-EBFC-5844-A200-EE7D380EF24C}"/>
                </a:ext>
              </a:extLst>
            </p:cNvPr>
            <p:cNvGrpSpPr/>
            <p:nvPr userDrawn="1"/>
          </p:nvGrpSpPr>
          <p:grpSpPr>
            <a:xfrm>
              <a:off x="10638186" y="-847090"/>
              <a:ext cx="139700" cy="800100"/>
              <a:chOff x="2339446" y="455930"/>
              <a:chExt cx="139700" cy="800100"/>
            </a:xfrm>
          </p:grpSpPr>
          <p:cxnSp>
            <p:nvCxnSpPr>
              <p:cNvPr id="56" name="Straight Connector 55">
                <a:extLst>
                  <a:ext uri="{FF2B5EF4-FFF2-40B4-BE49-F238E27FC236}">
                    <a16:creationId xmlns:a16="http://schemas.microsoft.com/office/drawing/2014/main" id="{9D23250E-424E-9443-8F3A-7DA435F3704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3BC49F6-7E91-6D48-93E3-D1D6D6C5607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4" name="Straight Connector 53">
              <a:extLst>
                <a:ext uri="{FF2B5EF4-FFF2-40B4-BE49-F238E27FC236}">
                  <a16:creationId xmlns:a16="http://schemas.microsoft.com/office/drawing/2014/main" id="{5D593E0A-2B04-ED4F-BEB1-7C70A40334E2}"/>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2F13635-4C57-ED4F-A24A-ED4C665B039F}"/>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533EFF39-7D0F-FA4A-9596-90550B463B8F}"/>
              </a:ext>
            </a:extLst>
          </p:cNvPr>
          <p:cNvGrpSpPr/>
          <p:nvPr userDrawn="1"/>
        </p:nvGrpSpPr>
        <p:grpSpPr>
          <a:xfrm>
            <a:off x="-470034" y="647702"/>
            <a:ext cx="409074" cy="5524498"/>
            <a:chOff x="-718551" y="647702"/>
            <a:chExt cx="645590" cy="5524498"/>
          </a:xfrm>
        </p:grpSpPr>
        <p:grpSp>
          <p:nvGrpSpPr>
            <p:cNvPr id="79" name="Group 78">
              <a:extLst>
                <a:ext uri="{FF2B5EF4-FFF2-40B4-BE49-F238E27FC236}">
                  <a16:creationId xmlns:a16="http://schemas.microsoft.com/office/drawing/2014/main" id="{6AF78A0B-3F27-B149-83CD-B53295A42BF4}"/>
                </a:ext>
              </a:extLst>
            </p:cNvPr>
            <p:cNvGrpSpPr/>
            <p:nvPr userDrawn="1"/>
          </p:nvGrpSpPr>
          <p:grpSpPr>
            <a:xfrm rot="16200000">
              <a:off x="-421361" y="5495957"/>
              <a:ext cx="70690" cy="626110"/>
              <a:chOff x="1416580" y="455930"/>
              <a:chExt cx="139700" cy="800100"/>
            </a:xfrm>
          </p:grpSpPr>
          <p:cxnSp>
            <p:nvCxnSpPr>
              <p:cNvPr id="112" name="Straight Connector 111">
                <a:extLst>
                  <a:ext uri="{FF2B5EF4-FFF2-40B4-BE49-F238E27FC236}">
                    <a16:creationId xmlns:a16="http://schemas.microsoft.com/office/drawing/2014/main" id="{1B37C934-AC64-F943-A725-FD9FFE5E74C8}"/>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1267F29-F153-A941-932D-137A8B1B5B0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7F9B75F6-5A56-DD4E-B4CC-FEB14937848D}"/>
                </a:ext>
              </a:extLst>
            </p:cNvPr>
            <p:cNvGrpSpPr/>
            <p:nvPr userDrawn="1"/>
          </p:nvGrpSpPr>
          <p:grpSpPr>
            <a:xfrm rot="16200000">
              <a:off x="-440841" y="5020380"/>
              <a:ext cx="70690" cy="626110"/>
              <a:chOff x="2339446" y="455930"/>
              <a:chExt cx="139700" cy="800100"/>
            </a:xfrm>
          </p:grpSpPr>
          <p:cxnSp>
            <p:nvCxnSpPr>
              <p:cNvPr id="110" name="Straight Connector 109">
                <a:extLst>
                  <a:ext uri="{FF2B5EF4-FFF2-40B4-BE49-F238E27FC236}">
                    <a16:creationId xmlns:a16="http://schemas.microsoft.com/office/drawing/2014/main" id="{3BB3C0E8-CE58-BC45-9860-A183F760F3D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4BBE3A7-56BA-F747-8224-AE157C9B842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05699CAE-A16F-554A-B587-0BB181CC48F5}"/>
                </a:ext>
              </a:extLst>
            </p:cNvPr>
            <p:cNvGrpSpPr/>
            <p:nvPr userDrawn="1"/>
          </p:nvGrpSpPr>
          <p:grpSpPr>
            <a:xfrm rot="16200000">
              <a:off x="-440841" y="4544801"/>
              <a:ext cx="70690" cy="626110"/>
              <a:chOff x="2339446" y="455930"/>
              <a:chExt cx="139700" cy="800100"/>
            </a:xfrm>
          </p:grpSpPr>
          <p:cxnSp>
            <p:nvCxnSpPr>
              <p:cNvPr id="108" name="Straight Connector 107">
                <a:extLst>
                  <a:ext uri="{FF2B5EF4-FFF2-40B4-BE49-F238E27FC236}">
                    <a16:creationId xmlns:a16="http://schemas.microsoft.com/office/drawing/2014/main" id="{4C7977AD-8521-8647-8DAF-A2CF7413A34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2785BB0-A666-7047-AB0F-D8E09605D5F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9E46FE7F-7DC1-6241-AC56-7B583A305EA4}"/>
                </a:ext>
              </a:extLst>
            </p:cNvPr>
            <p:cNvGrpSpPr/>
            <p:nvPr userDrawn="1"/>
          </p:nvGrpSpPr>
          <p:grpSpPr>
            <a:xfrm rot="16200000">
              <a:off x="-440841" y="4069222"/>
              <a:ext cx="70690" cy="626110"/>
              <a:chOff x="2339446" y="455930"/>
              <a:chExt cx="139700" cy="800100"/>
            </a:xfrm>
          </p:grpSpPr>
          <p:cxnSp>
            <p:nvCxnSpPr>
              <p:cNvPr id="106" name="Straight Connector 105">
                <a:extLst>
                  <a:ext uri="{FF2B5EF4-FFF2-40B4-BE49-F238E27FC236}">
                    <a16:creationId xmlns:a16="http://schemas.microsoft.com/office/drawing/2014/main" id="{29ED502A-A66D-1148-AE5B-4A0FDA7462C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D285AEBD-7882-7C4D-B67B-DE0C3785634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A50976C6-97BB-1C4A-A1DF-66D43EBE47EC}"/>
                </a:ext>
              </a:extLst>
            </p:cNvPr>
            <p:cNvGrpSpPr/>
            <p:nvPr userDrawn="1"/>
          </p:nvGrpSpPr>
          <p:grpSpPr>
            <a:xfrm rot="16200000">
              <a:off x="-440841" y="3593643"/>
              <a:ext cx="70690" cy="626110"/>
              <a:chOff x="2339446" y="455930"/>
              <a:chExt cx="139700" cy="800100"/>
            </a:xfrm>
          </p:grpSpPr>
          <p:cxnSp>
            <p:nvCxnSpPr>
              <p:cNvPr id="104" name="Straight Connector 103">
                <a:extLst>
                  <a:ext uri="{FF2B5EF4-FFF2-40B4-BE49-F238E27FC236}">
                    <a16:creationId xmlns:a16="http://schemas.microsoft.com/office/drawing/2014/main" id="{F0604113-A616-6345-A18C-A778080F51C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0FFEF647-8340-DF4E-A608-3E80B2642C8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ED161E27-D5AE-E641-A633-9985074D534F}"/>
                </a:ext>
              </a:extLst>
            </p:cNvPr>
            <p:cNvGrpSpPr/>
            <p:nvPr userDrawn="1"/>
          </p:nvGrpSpPr>
          <p:grpSpPr>
            <a:xfrm rot="16200000">
              <a:off x="-440841" y="3118064"/>
              <a:ext cx="70690" cy="626110"/>
              <a:chOff x="2339446" y="455930"/>
              <a:chExt cx="139700" cy="800100"/>
            </a:xfrm>
          </p:grpSpPr>
          <p:cxnSp>
            <p:nvCxnSpPr>
              <p:cNvPr id="102" name="Straight Connector 101">
                <a:extLst>
                  <a:ext uri="{FF2B5EF4-FFF2-40B4-BE49-F238E27FC236}">
                    <a16:creationId xmlns:a16="http://schemas.microsoft.com/office/drawing/2014/main" id="{05DE2539-F905-0645-B6B5-0627817BDE6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C5963D9F-1DB5-C64A-84BD-144E1ED33CA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A5ACB67E-4D4F-874C-996F-932F47A6D38B}"/>
                </a:ext>
              </a:extLst>
            </p:cNvPr>
            <p:cNvGrpSpPr/>
            <p:nvPr userDrawn="1"/>
          </p:nvGrpSpPr>
          <p:grpSpPr>
            <a:xfrm rot="16200000">
              <a:off x="-440841" y="2642485"/>
              <a:ext cx="70690" cy="626110"/>
              <a:chOff x="2339446" y="455930"/>
              <a:chExt cx="139700" cy="800100"/>
            </a:xfrm>
          </p:grpSpPr>
          <p:cxnSp>
            <p:nvCxnSpPr>
              <p:cNvPr id="100" name="Straight Connector 99">
                <a:extLst>
                  <a:ext uri="{FF2B5EF4-FFF2-40B4-BE49-F238E27FC236}">
                    <a16:creationId xmlns:a16="http://schemas.microsoft.com/office/drawing/2014/main" id="{B587B23E-7BDA-5741-AFAD-2DAC33BF57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A3A656E-9899-7645-AEB0-F57C3D5970D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443ED4D7-0716-4548-80BE-DCE7C7BCF02D}"/>
                </a:ext>
              </a:extLst>
            </p:cNvPr>
            <p:cNvGrpSpPr/>
            <p:nvPr userDrawn="1"/>
          </p:nvGrpSpPr>
          <p:grpSpPr>
            <a:xfrm rot="16200000">
              <a:off x="-440841" y="2166906"/>
              <a:ext cx="70690" cy="626110"/>
              <a:chOff x="2339446" y="455930"/>
              <a:chExt cx="139700" cy="800100"/>
            </a:xfrm>
          </p:grpSpPr>
          <p:cxnSp>
            <p:nvCxnSpPr>
              <p:cNvPr id="98" name="Straight Connector 97">
                <a:extLst>
                  <a:ext uri="{FF2B5EF4-FFF2-40B4-BE49-F238E27FC236}">
                    <a16:creationId xmlns:a16="http://schemas.microsoft.com/office/drawing/2014/main" id="{23E6F0BB-76E1-D346-BB23-2DD46BA99FE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5BF7BE90-D800-AA4D-AF2B-217D2BA8EC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D602E3B5-D434-6E4C-A887-08BC72A24E6F}"/>
                </a:ext>
              </a:extLst>
            </p:cNvPr>
            <p:cNvGrpSpPr/>
            <p:nvPr userDrawn="1"/>
          </p:nvGrpSpPr>
          <p:grpSpPr>
            <a:xfrm rot="16200000">
              <a:off x="-440841" y="1691327"/>
              <a:ext cx="70690" cy="626110"/>
              <a:chOff x="2339446" y="455930"/>
              <a:chExt cx="139700" cy="800100"/>
            </a:xfrm>
          </p:grpSpPr>
          <p:cxnSp>
            <p:nvCxnSpPr>
              <p:cNvPr id="96" name="Straight Connector 95">
                <a:extLst>
                  <a:ext uri="{FF2B5EF4-FFF2-40B4-BE49-F238E27FC236}">
                    <a16:creationId xmlns:a16="http://schemas.microsoft.com/office/drawing/2014/main" id="{7B011A1A-71CC-AC41-B3B7-9B03C2EA890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011DC057-D453-E542-B913-83BEB8260EF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D178AF95-8DFD-1D49-974E-592E5EAD2EFE}"/>
                </a:ext>
              </a:extLst>
            </p:cNvPr>
            <p:cNvGrpSpPr/>
            <p:nvPr userDrawn="1"/>
          </p:nvGrpSpPr>
          <p:grpSpPr>
            <a:xfrm rot="16200000">
              <a:off x="-440841" y="1215748"/>
              <a:ext cx="70690" cy="626110"/>
              <a:chOff x="2339446" y="455930"/>
              <a:chExt cx="139700" cy="800100"/>
            </a:xfrm>
          </p:grpSpPr>
          <p:cxnSp>
            <p:nvCxnSpPr>
              <p:cNvPr id="94" name="Straight Connector 93">
                <a:extLst>
                  <a:ext uri="{FF2B5EF4-FFF2-40B4-BE49-F238E27FC236}">
                    <a16:creationId xmlns:a16="http://schemas.microsoft.com/office/drawing/2014/main" id="{E3CE0B57-0AFF-B248-9717-30415207AFB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70885F65-C9B3-3E4B-8929-527BDB70FDA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71CF6123-8F2E-6741-B017-322A7A3A893A}"/>
                </a:ext>
              </a:extLst>
            </p:cNvPr>
            <p:cNvGrpSpPr/>
            <p:nvPr userDrawn="1"/>
          </p:nvGrpSpPr>
          <p:grpSpPr>
            <a:xfrm rot="16200000">
              <a:off x="-440840" y="740169"/>
              <a:ext cx="70690" cy="626110"/>
              <a:chOff x="2339446" y="455930"/>
              <a:chExt cx="139700" cy="800100"/>
            </a:xfrm>
          </p:grpSpPr>
          <p:cxnSp>
            <p:nvCxnSpPr>
              <p:cNvPr id="92" name="Straight Connector 91">
                <a:extLst>
                  <a:ext uri="{FF2B5EF4-FFF2-40B4-BE49-F238E27FC236}">
                    <a16:creationId xmlns:a16="http://schemas.microsoft.com/office/drawing/2014/main" id="{E06D4BDD-53A2-F643-A05A-DEE963BAE5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7553656C-6921-584A-BE6F-25A931F523C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0" name="Straight Connector 89">
              <a:extLst>
                <a:ext uri="{FF2B5EF4-FFF2-40B4-BE49-F238E27FC236}">
                  <a16:creationId xmlns:a16="http://schemas.microsoft.com/office/drawing/2014/main" id="{55098A14-E07A-ED4A-8629-A9FCAE166D5E}"/>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B418A76-0D48-EE46-AC65-613DDF4BC666}"/>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4" name="Group 113">
            <a:extLst>
              <a:ext uri="{FF2B5EF4-FFF2-40B4-BE49-F238E27FC236}">
                <a16:creationId xmlns:a16="http://schemas.microsoft.com/office/drawing/2014/main" id="{D6DAB937-043D-B044-92DD-341A27E4A3E3}"/>
              </a:ext>
            </a:extLst>
          </p:cNvPr>
          <p:cNvGrpSpPr/>
          <p:nvPr userDrawn="1"/>
        </p:nvGrpSpPr>
        <p:grpSpPr>
          <a:xfrm>
            <a:off x="12303182" y="647702"/>
            <a:ext cx="402165" cy="5524498"/>
            <a:chOff x="-718551" y="647702"/>
            <a:chExt cx="645590" cy="5524498"/>
          </a:xfrm>
        </p:grpSpPr>
        <p:grpSp>
          <p:nvGrpSpPr>
            <p:cNvPr id="115" name="Group 114">
              <a:extLst>
                <a:ext uri="{FF2B5EF4-FFF2-40B4-BE49-F238E27FC236}">
                  <a16:creationId xmlns:a16="http://schemas.microsoft.com/office/drawing/2014/main" id="{01FEB575-10BB-FD4C-8014-0D2A7CDF5AFC}"/>
                </a:ext>
              </a:extLst>
            </p:cNvPr>
            <p:cNvGrpSpPr/>
            <p:nvPr userDrawn="1"/>
          </p:nvGrpSpPr>
          <p:grpSpPr>
            <a:xfrm rot="16200000">
              <a:off x="-421361" y="5495957"/>
              <a:ext cx="70690" cy="626110"/>
              <a:chOff x="1416580" y="455930"/>
              <a:chExt cx="139700" cy="800100"/>
            </a:xfrm>
          </p:grpSpPr>
          <p:cxnSp>
            <p:nvCxnSpPr>
              <p:cNvPr id="148" name="Straight Connector 147">
                <a:extLst>
                  <a:ext uri="{FF2B5EF4-FFF2-40B4-BE49-F238E27FC236}">
                    <a16:creationId xmlns:a16="http://schemas.microsoft.com/office/drawing/2014/main" id="{9D3397B4-DE42-AA45-BDFA-ACABAC97864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6CEDCBAC-0CF5-A346-9767-06764A18B206}"/>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4F2B6F2C-BEFA-E242-BAA2-3EBB64C4D1B5}"/>
                </a:ext>
              </a:extLst>
            </p:cNvPr>
            <p:cNvGrpSpPr/>
            <p:nvPr userDrawn="1"/>
          </p:nvGrpSpPr>
          <p:grpSpPr>
            <a:xfrm rot="16200000">
              <a:off x="-440841" y="5020380"/>
              <a:ext cx="70690" cy="626110"/>
              <a:chOff x="2339446" y="455930"/>
              <a:chExt cx="139700" cy="800100"/>
            </a:xfrm>
          </p:grpSpPr>
          <p:cxnSp>
            <p:nvCxnSpPr>
              <p:cNvPr id="146" name="Straight Connector 145">
                <a:extLst>
                  <a:ext uri="{FF2B5EF4-FFF2-40B4-BE49-F238E27FC236}">
                    <a16:creationId xmlns:a16="http://schemas.microsoft.com/office/drawing/2014/main" id="{6D5BF745-4D91-8948-8F62-633A3DC6D5B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665574E5-B155-2D4B-B9E3-6AEFDD3579E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474DF338-C8ED-D840-B6E4-95A959E7EAEB}"/>
                </a:ext>
              </a:extLst>
            </p:cNvPr>
            <p:cNvGrpSpPr/>
            <p:nvPr userDrawn="1"/>
          </p:nvGrpSpPr>
          <p:grpSpPr>
            <a:xfrm rot="16200000">
              <a:off x="-440841" y="4544801"/>
              <a:ext cx="70690" cy="626110"/>
              <a:chOff x="2339446" y="455930"/>
              <a:chExt cx="139700" cy="800100"/>
            </a:xfrm>
          </p:grpSpPr>
          <p:cxnSp>
            <p:nvCxnSpPr>
              <p:cNvPr id="144" name="Straight Connector 143">
                <a:extLst>
                  <a:ext uri="{FF2B5EF4-FFF2-40B4-BE49-F238E27FC236}">
                    <a16:creationId xmlns:a16="http://schemas.microsoft.com/office/drawing/2014/main" id="{8D36532E-5306-2E4A-BBC1-EEA4802F493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CA126D0F-8D77-C84A-94F7-476E23ABE69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E728ADDE-20FC-464F-96A4-AB812FE97515}"/>
                </a:ext>
              </a:extLst>
            </p:cNvPr>
            <p:cNvGrpSpPr/>
            <p:nvPr userDrawn="1"/>
          </p:nvGrpSpPr>
          <p:grpSpPr>
            <a:xfrm rot="16200000">
              <a:off x="-440841" y="4069222"/>
              <a:ext cx="70690" cy="626110"/>
              <a:chOff x="2339446" y="455930"/>
              <a:chExt cx="139700" cy="800100"/>
            </a:xfrm>
          </p:grpSpPr>
          <p:cxnSp>
            <p:nvCxnSpPr>
              <p:cNvPr id="142" name="Straight Connector 141">
                <a:extLst>
                  <a:ext uri="{FF2B5EF4-FFF2-40B4-BE49-F238E27FC236}">
                    <a16:creationId xmlns:a16="http://schemas.microsoft.com/office/drawing/2014/main" id="{5D5BDC01-16BE-F04E-83EC-A7450BAA860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7A273BC9-6404-DE4F-ADE0-04E76246402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055C3764-2A83-D248-9076-936EDB555480}"/>
                </a:ext>
              </a:extLst>
            </p:cNvPr>
            <p:cNvGrpSpPr/>
            <p:nvPr userDrawn="1"/>
          </p:nvGrpSpPr>
          <p:grpSpPr>
            <a:xfrm rot="16200000">
              <a:off x="-440841" y="3593643"/>
              <a:ext cx="70690" cy="626110"/>
              <a:chOff x="2339446" y="455930"/>
              <a:chExt cx="139700" cy="800100"/>
            </a:xfrm>
          </p:grpSpPr>
          <p:cxnSp>
            <p:nvCxnSpPr>
              <p:cNvPr id="140" name="Straight Connector 139">
                <a:extLst>
                  <a:ext uri="{FF2B5EF4-FFF2-40B4-BE49-F238E27FC236}">
                    <a16:creationId xmlns:a16="http://schemas.microsoft.com/office/drawing/2014/main" id="{53282A9A-5016-DE47-9D11-4DBB6673549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AE7B95E7-3BC2-8A43-9F84-8E7B581A2B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4C8A7588-9D83-9746-9E67-067A05676256}"/>
                </a:ext>
              </a:extLst>
            </p:cNvPr>
            <p:cNvGrpSpPr/>
            <p:nvPr userDrawn="1"/>
          </p:nvGrpSpPr>
          <p:grpSpPr>
            <a:xfrm rot="16200000">
              <a:off x="-440841" y="3118064"/>
              <a:ext cx="70690" cy="626110"/>
              <a:chOff x="2339446" y="455930"/>
              <a:chExt cx="139700" cy="800100"/>
            </a:xfrm>
          </p:grpSpPr>
          <p:cxnSp>
            <p:nvCxnSpPr>
              <p:cNvPr id="138" name="Straight Connector 137">
                <a:extLst>
                  <a:ext uri="{FF2B5EF4-FFF2-40B4-BE49-F238E27FC236}">
                    <a16:creationId xmlns:a16="http://schemas.microsoft.com/office/drawing/2014/main" id="{5C8BB281-22F3-C545-9352-58DD5D76931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E9BCAE5A-880B-C14A-9DB9-210FDD05997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8C538361-09DD-5147-993D-E4BABBFE2CB5}"/>
                </a:ext>
              </a:extLst>
            </p:cNvPr>
            <p:cNvGrpSpPr/>
            <p:nvPr userDrawn="1"/>
          </p:nvGrpSpPr>
          <p:grpSpPr>
            <a:xfrm rot="16200000">
              <a:off x="-440841" y="2642485"/>
              <a:ext cx="70690" cy="626110"/>
              <a:chOff x="2339446" y="455930"/>
              <a:chExt cx="139700" cy="800100"/>
            </a:xfrm>
          </p:grpSpPr>
          <p:cxnSp>
            <p:nvCxnSpPr>
              <p:cNvPr id="136" name="Straight Connector 135">
                <a:extLst>
                  <a:ext uri="{FF2B5EF4-FFF2-40B4-BE49-F238E27FC236}">
                    <a16:creationId xmlns:a16="http://schemas.microsoft.com/office/drawing/2014/main" id="{846689C8-64D9-AE40-A950-2EC6945DC42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7EAA6139-2D11-D34B-9520-52B95E0161C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D20D7C14-ED1C-8842-BEF9-345F85412621}"/>
                </a:ext>
              </a:extLst>
            </p:cNvPr>
            <p:cNvGrpSpPr/>
            <p:nvPr userDrawn="1"/>
          </p:nvGrpSpPr>
          <p:grpSpPr>
            <a:xfrm rot="16200000">
              <a:off x="-440841" y="2166906"/>
              <a:ext cx="70690" cy="626110"/>
              <a:chOff x="2339446" y="455930"/>
              <a:chExt cx="139700" cy="800100"/>
            </a:xfrm>
          </p:grpSpPr>
          <p:cxnSp>
            <p:nvCxnSpPr>
              <p:cNvPr id="134" name="Straight Connector 133">
                <a:extLst>
                  <a:ext uri="{FF2B5EF4-FFF2-40B4-BE49-F238E27FC236}">
                    <a16:creationId xmlns:a16="http://schemas.microsoft.com/office/drawing/2014/main" id="{6B2FE37D-CA6B-9F46-808C-903C493CC36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51B8AFE9-9840-7E4E-AFB6-181FCF7CDAF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86B7FFE4-9481-654F-9F90-1AC116A605C9}"/>
                </a:ext>
              </a:extLst>
            </p:cNvPr>
            <p:cNvGrpSpPr/>
            <p:nvPr userDrawn="1"/>
          </p:nvGrpSpPr>
          <p:grpSpPr>
            <a:xfrm rot="16200000">
              <a:off x="-440841" y="1691327"/>
              <a:ext cx="70690" cy="626110"/>
              <a:chOff x="2339446" y="455930"/>
              <a:chExt cx="139700" cy="800100"/>
            </a:xfrm>
          </p:grpSpPr>
          <p:cxnSp>
            <p:nvCxnSpPr>
              <p:cNvPr id="132" name="Straight Connector 131">
                <a:extLst>
                  <a:ext uri="{FF2B5EF4-FFF2-40B4-BE49-F238E27FC236}">
                    <a16:creationId xmlns:a16="http://schemas.microsoft.com/office/drawing/2014/main" id="{41DD6BE3-455D-5148-BF90-93F3D8F5841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35453BFB-291D-D04C-BA4D-990FBC8A617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366887D0-37FF-CA4D-9B2B-28F9BA68B312}"/>
                </a:ext>
              </a:extLst>
            </p:cNvPr>
            <p:cNvGrpSpPr/>
            <p:nvPr userDrawn="1"/>
          </p:nvGrpSpPr>
          <p:grpSpPr>
            <a:xfrm rot="16200000">
              <a:off x="-440841" y="1215748"/>
              <a:ext cx="70690" cy="626110"/>
              <a:chOff x="2339446" y="455930"/>
              <a:chExt cx="139700" cy="800100"/>
            </a:xfrm>
          </p:grpSpPr>
          <p:cxnSp>
            <p:nvCxnSpPr>
              <p:cNvPr id="130" name="Straight Connector 129">
                <a:extLst>
                  <a:ext uri="{FF2B5EF4-FFF2-40B4-BE49-F238E27FC236}">
                    <a16:creationId xmlns:a16="http://schemas.microsoft.com/office/drawing/2014/main" id="{2A8091CF-AAD0-E74D-9680-F1C5D9050BB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ABDDD4C0-A76C-AA41-967F-8E196564252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E13F8E43-2D35-9B41-8A00-C48521A481DE}"/>
                </a:ext>
              </a:extLst>
            </p:cNvPr>
            <p:cNvGrpSpPr/>
            <p:nvPr userDrawn="1"/>
          </p:nvGrpSpPr>
          <p:grpSpPr>
            <a:xfrm rot="16200000">
              <a:off x="-440840" y="740169"/>
              <a:ext cx="70690" cy="626110"/>
              <a:chOff x="2339446" y="455930"/>
              <a:chExt cx="139700" cy="800100"/>
            </a:xfrm>
          </p:grpSpPr>
          <p:cxnSp>
            <p:nvCxnSpPr>
              <p:cNvPr id="128" name="Straight Connector 127">
                <a:extLst>
                  <a:ext uri="{FF2B5EF4-FFF2-40B4-BE49-F238E27FC236}">
                    <a16:creationId xmlns:a16="http://schemas.microsoft.com/office/drawing/2014/main" id="{39712B43-7E9F-1747-85FD-E83888DDC8B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716B4F4A-40BB-B043-AAA4-519AA3AAAAD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6" name="Straight Connector 125">
              <a:extLst>
                <a:ext uri="{FF2B5EF4-FFF2-40B4-BE49-F238E27FC236}">
                  <a16:creationId xmlns:a16="http://schemas.microsoft.com/office/drawing/2014/main" id="{459B6C45-E64E-0B42-94FA-8BE203E48618}"/>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0A52B20F-895E-D743-952D-A8B08152EF12}"/>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9453194"/>
      </p:ext>
    </p:extLst>
  </p:cSld>
  <p:clrMapOvr>
    <a:masterClrMapping/>
  </p:clrMapOvr>
  <p:transition>
    <p:wipe dir="r"/>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 Dark Gray">
    <p:bg>
      <p:bgPr>
        <a:solidFill>
          <a:srgbClr val="46484C"/>
        </a:solidFill>
        <a:effectLst/>
      </p:bgPr>
    </p:bg>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5DB1E022-5F35-1643-A52F-80AFF0253129}"/>
              </a:ext>
            </a:extLst>
          </p:cNvPr>
          <p:cNvSpPr txBox="1">
            <a:spLocks noGrp="1"/>
          </p:cNvSpPr>
          <p:nvPr>
            <p:ph type="title" hasCustomPrompt="1"/>
          </p:nvPr>
        </p:nvSpPr>
        <p:spPr>
          <a:xfrm>
            <a:off x="506252" y="2746962"/>
            <a:ext cx="10977032" cy="1355144"/>
          </a:xfrm>
          <a:prstGeom prst="rect">
            <a:avLst/>
          </a:prstGeom>
        </p:spPr>
        <p:txBody>
          <a:bodyPr wrap="square" anchor="ctr" anchorCtr="0">
            <a:noAutofit/>
          </a:bodyPr>
          <a:lstStyle>
            <a:lvl1pPr algn="l" defTabSz="457039" rtl="0" eaLnBrk="1" latinLnBrk="0" hangingPunct="1">
              <a:lnSpc>
                <a:spcPct val="90000"/>
              </a:lnSpc>
              <a:spcBef>
                <a:spcPct val="0"/>
              </a:spcBef>
              <a:buNone/>
              <a:defRPr lang="en-US" sz="6000" b="1" i="0" kern="1200" cap="none" spc="0" baseline="0" dirty="0">
                <a:solidFill>
                  <a:schemeClr val="bg1"/>
                </a:solidFill>
                <a:latin typeface="AvenirNext forINTUIT" panose="020B0503020202020204" pitchFamily="34" charset="77"/>
                <a:ea typeface="+mj-ea"/>
                <a:cs typeface="+mj-cs"/>
              </a:defRPr>
            </a:lvl1pPr>
          </a:lstStyle>
          <a:p>
            <a:r>
              <a:rPr lang="en-US" dirty="0"/>
              <a:t>Click to add section title</a:t>
            </a:r>
          </a:p>
        </p:txBody>
      </p:sp>
      <p:grpSp>
        <p:nvGrpSpPr>
          <p:cNvPr id="5" name="Group 4">
            <a:extLst>
              <a:ext uri="{FF2B5EF4-FFF2-40B4-BE49-F238E27FC236}">
                <a16:creationId xmlns:a16="http://schemas.microsoft.com/office/drawing/2014/main" id="{130FF5A6-98D0-9249-AB96-A355F5774C25}"/>
              </a:ext>
            </a:extLst>
          </p:cNvPr>
          <p:cNvGrpSpPr/>
          <p:nvPr userDrawn="1"/>
        </p:nvGrpSpPr>
        <p:grpSpPr>
          <a:xfrm>
            <a:off x="608013" y="-385012"/>
            <a:ext cx="10977033" cy="340561"/>
            <a:chOff x="641881" y="-847090"/>
            <a:chExt cx="10917765" cy="800100"/>
          </a:xfrm>
        </p:grpSpPr>
        <p:grpSp>
          <p:nvGrpSpPr>
            <p:cNvPr id="6" name="Group 5">
              <a:extLst>
                <a:ext uri="{FF2B5EF4-FFF2-40B4-BE49-F238E27FC236}">
                  <a16:creationId xmlns:a16="http://schemas.microsoft.com/office/drawing/2014/main" id="{D639B52C-578D-5546-933E-C38E23B67DA6}"/>
                </a:ext>
              </a:extLst>
            </p:cNvPr>
            <p:cNvGrpSpPr/>
            <p:nvPr userDrawn="1"/>
          </p:nvGrpSpPr>
          <p:grpSpPr>
            <a:xfrm>
              <a:off x="1423636" y="-847090"/>
              <a:ext cx="139700" cy="800100"/>
              <a:chOff x="1416580" y="455930"/>
              <a:chExt cx="139700" cy="800100"/>
            </a:xfrm>
          </p:grpSpPr>
          <p:cxnSp>
            <p:nvCxnSpPr>
              <p:cNvPr id="39" name="Straight Connector 38">
                <a:extLst>
                  <a:ext uri="{FF2B5EF4-FFF2-40B4-BE49-F238E27FC236}">
                    <a16:creationId xmlns:a16="http://schemas.microsoft.com/office/drawing/2014/main" id="{06F34BC0-F6C8-3A42-9961-A0716C249BC5}"/>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6390F79-B21A-444A-88EF-62D301628B53}"/>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36E48E78-25FF-E347-8FEC-8BE8B474C3E0}"/>
                </a:ext>
              </a:extLst>
            </p:cNvPr>
            <p:cNvGrpSpPr/>
            <p:nvPr userDrawn="1"/>
          </p:nvGrpSpPr>
          <p:grpSpPr>
            <a:xfrm>
              <a:off x="2345091" y="-847090"/>
              <a:ext cx="139700" cy="800100"/>
              <a:chOff x="2339446" y="455930"/>
              <a:chExt cx="139700" cy="800100"/>
            </a:xfrm>
          </p:grpSpPr>
          <p:cxnSp>
            <p:nvCxnSpPr>
              <p:cNvPr id="37" name="Straight Connector 36">
                <a:extLst>
                  <a:ext uri="{FF2B5EF4-FFF2-40B4-BE49-F238E27FC236}">
                    <a16:creationId xmlns:a16="http://schemas.microsoft.com/office/drawing/2014/main" id="{9C3FCFC8-26AD-5E4C-A7A4-FDEC549EFA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EC2B1DF-2C34-B44E-B11D-5A244A502AD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5BD75DBC-33EB-1748-B2C8-E155653FA969}"/>
                </a:ext>
              </a:extLst>
            </p:cNvPr>
            <p:cNvGrpSpPr/>
            <p:nvPr userDrawn="1"/>
          </p:nvGrpSpPr>
          <p:grpSpPr>
            <a:xfrm>
              <a:off x="3266546" y="-847090"/>
              <a:ext cx="139700" cy="800100"/>
              <a:chOff x="2339446" y="455930"/>
              <a:chExt cx="139700" cy="800100"/>
            </a:xfrm>
          </p:grpSpPr>
          <p:cxnSp>
            <p:nvCxnSpPr>
              <p:cNvPr id="35" name="Straight Connector 34">
                <a:extLst>
                  <a:ext uri="{FF2B5EF4-FFF2-40B4-BE49-F238E27FC236}">
                    <a16:creationId xmlns:a16="http://schemas.microsoft.com/office/drawing/2014/main" id="{66909688-D32B-0E4F-900D-FD3FA14BF75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E4AB182-1864-084D-9DAC-6BFACD4FB6D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0E4BD4DA-7A15-014C-A023-60C005457C85}"/>
                </a:ext>
              </a:extLst>
            </p:cNvPr>
            <p:cNvGrpSpPr/>
            <p:nvPr userDrawn="1"/>
          </p:nvGrpSpPr>
          <p:grpSpPr>
            <a:xfrm>
              <a:off x="4188001" y="-847090"/>
              <a:ext cx="139700" cy="800100"/>
              <a:chOff x="2339446" y="455930"/>
              <a:chExt cx="139700" cy="800100"/>
            </a:xfrm>
          </p:grpSpPr>
          <p:cxnSp>
            <p:nvCxnSpPr>
              <p:cNvPr id="33" name="Straight Connector 32">
                <a:extLst>
                  <a:ext uri="{FF2B5EF4-FFF2-40B4-BE49-F238E27FC236}">
                    <a16:creationId xmlns:a16="http://schemas.microsoft.com/office/drawing/2014/main" id="{BC0BF690-074F-E749-A648-65A6B4EABAE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C0E59A1-E4C2-7442-B2EE-ADD8435028C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DD1E98FD-6F24-CD44-A62D-D0659F68C163}"/>
                </a:ext>
              </a:extLst>
            </p:cNvPr>
            <p:cNvGrpSpPr/>
            <p:nvPr userDrawn="1"/>
          </p:nvGrpSpPr>
          <p:grpSpPr>
            <a:xfrm>
              <a:off x="5109456" y="-847090"/>
              <a:ext cx="139700" cy="800100"/>
              <a:chOff x="2339446" y="455930"/>
              <a:chExt cx="139700" cy="800100"/>
            </a:xfrm>
          </p:grpSpPr>
          <p:cxnSp>
            <p:nvCxnSpPr>
              <p:cNvPr id="31" name="Straight Connector 30">
                <a:extLst>
                  <a:ext uri="{FF2B5EF4-FFF2-40B4-BE49-F238E27FC236}">
                    <a16:creationId xmlns:a16="http://schemas.microsoft.com/office/drawing/2014/main" id="{BAC723D0-0859-234E-8FEA-0A7C061002D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9EDE25B-00DB-2447-9690-B032CA7D104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EB17BE71-F8DF-2F4C-B774-2E87B36A5C82}"/>
                </a:ext>
              </a:extLst>
            </p:cNvPr>
            <p:cNvGrpSpPr/>
            <p:nvPr userDrawn="1"/>
          </p:nvGrpSpPr>
          <p:grpSpPr>
            <a:xfrm>
              <a:off x="6030911" y="-847090"/>
              <a:ext cx="139700" cy="800100"/>
              <a:chOff x="2339446" y="455930"/>
              <a:chExt cx="139700" cy="800100"/>
            </a:xfrm>
          </p:grpSpPr>
          <p:cxnSp>
            <p:nvCxnSpPr>
              <p:cNvPr id="29" name="Straight Connector 28">
                <a:extLst>
                  <a:ext uri="{FF2B5EF4-FFF2-40B4-BE49-F238E27FC236}">
                    <a16:creationId xmlns:a16="http://schemas.microsoft.com/office/drawing/2014/main" id="{7473DBC3-B242-644C-8BBD-7765912BBC9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0F2B0B3-818F-9A48-9E98-8A0C6BD0926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26BC888-E9E3-A543-A2AC-62F668F0FC13}"/>
                </a:ext>
              </a:extLst>
            </p:cNvPr>
            <p:cNvGrpSpPr/>
            <p:nvPr userDrawn="1"/>
          </p:nvGrpSpPr>
          <p:grpSpPr>
            <a:xfrm>
              <a:off x="6952366" y="-847090"/>
              <a:ext cx="139700" cy="800100"/>
              <a:chOff x="2339446" y="455930"/>
              <a:chExt cx="139700" cy="800100"/>
            </a:xfrm>
          </p:grpSpPr>
          <p:cxnSp>
            <p:nvCxnSpPr>
              <p:cNvPr id="27" name="Straight Connector 26">
                <a:extLst>
                  <a:ext uri="{FF2B5EF4-FFF2-40B4-BE49-F238E27FC236}">
                    <a16:creationId xmlns:a16="http://schemas.microsoft.com/office/drawing/2014/main" id="{333EFDFD-2142-674E-89B6-3153E7CBCCA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95B9B73-291E-4B40-9066-5208DF2336A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ABD5F845-5B37-404C-9091-AC19B1014F23}"/>
                </a:ext>
              </a:extLst>
            </p:cNvPr>
            <p:cNvGrpSpPr/>
            <p:nvPr userDrawn="1"/>
          </p:nvGrpSpPr>
          <p:grpSpPr>
            <a:xfrm>
              <a:off x="7873821" y="-847090"/>
              <a:ext cx="139700" cy="800100"/>
              <a:chOff x="2339446" y="455930"/>
              <a:chExt cx="139700" cy="800100"/>
            </a:xfrm>
          </p:grpSpPr>
          <p:cxnSp>
            <p:nvCxnSpPr>
              <p:cNvPr id="25" name="Straight Connector 24">
                <a:extLst>
                  <a:ext uri="{FF2B5EF4-FFF2-40B4-BE49-F238E27FC236}">
                    <a16:creationId xmlns:a16="http://schemas.microsoft.com/office/drawing/2014/main" id="{3EBA622D-CB28-1748-BDF9-0697A82D1FC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995E895-7FC2-3B4E-ADD1-9E51A751C5E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63464EF-E68C-7F46-BA13-B62894775474}"/>
                </a:ext>
              </a:extLst>
            </p:cNvPr>
            <p:cNvGrpSpPr/>
            <p:nvPr userDrawn="1"/>
          </p:nvGrpSpPr>
          <p:grpSpPr>
            <a:xfrm>
              <a:off x="8795276" y="-847090"/>
              <a:ext cx="139700" cy="800100"/>
              <a:chOff x="2339446" y="455930"/>
              <a:chExt cx="139700" cy="800100"/>
            </a:xfrm>
          </p:grpSpPr>
          <p:cxnSp>
            <p:nvCxnSpPr>
              <p:cNvPr id="23" name="Straight Connector 22">
                <a:extLst>
                  <a:ext uri="{FF2B5EF4-FFF2-40B4-BE49-F238E27FC236}">
                    <a16:creationId xmlns:a16="http://schemas.microsoft.com/office/drawing/2014/main" id="{33C0C905-1EBE-4246-9B99-471FF2DF319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1748C85-6203-0847-8A32-3054A0EB47B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CF99BA6C-76A4-894E-8455-EE4C753314FE}"/>
                </a:ext>
              </a:extLst>
            </p:cNvPr>
            <p:cNvGrpSpPr/>
            <p:nvPr userDrawn="1"/>
          </p:nvGrpSpPr>
          <p:grpSpPr>
            <a:xfrm>
              <a:off x="9716731" y="-847090"/>
              <a:ext cx="139700" cy="800100"/>
              <a:chOff x="2339446" y="455930"/>
              <a:chExt cx="139700" cy="800100"/>
            </a:xfrm>
          </p:grpSpPr>
          <p:cxnSp>
            <p:nvCxnSpPr>
              <p:cNvPr id="21" name="Straight Connector 20">
                <a:extLst>
                  <a:ext uri="{FF2B5EF4-FFF2-40B4-BE49-F238E27FC236}">
                    <a16:creationId xmlns:a16="http://schemas.microsoft.com/office/drawing/2014/main" id="{488C5BAB-BA6F-9F46-8F2F-22649BC45AB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269560B-38CB-5F48-AD4A-B03C1034B3F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A4820294-9090-2A4F-B232-A3F20CA10432}"/>
                </a:ext>
              </a:extLst>
            </p:cNvPr>
            <p:cNvGrpSpPr/>
            <p:nvPr userDrawn="1"/>
          </p:nvGrpSpPr>
          <p:grpSpPr>
            <a:xfrm>
              <a:off x="10638186" y="-847090"/>
              <a:ext cx="139700" cy="800100"/>
              <a:chOff x="2339446" y="455930"/>
              <a:chExt cx="139700" cy="800100"/>
            </a:xfrm>
          </p:grpSpPr>
          <p:cxnSp>
            <p:nvCxnSpPr>
              <p:cNvPr id="19" name="Straight Connector 18">
                <a:extLst>
                  <a:ext uri="{FF2B5EF4-FFF2-40B4-BE49-F238E27FC236}">
                    <a16:creationId xmlns:a16="http://schemas.microsoft.com/office/drawing/2014/main" id="{66052026-1EE6-DF4A-BF45-4D6C910D1D4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126EE9-3CC0-E84B-BC41-3EFC1E84D9B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5A0EB0F4-C42F-5949-AA15-76E2DA952F9F}"/>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5011CB1-1028-0248-A826-38990CB02587}"/>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787F445C-2B86-DF46-8F1B-9F9A0541137F}"/>
              </a:ext>
            </a:extLst>
          </p:cNvPr>
          <p:cNvGrpSpPr/>
          <p:nvPr userDrawn="1"/>
        </p:nvGrpSpPr>
        <p:grpSpPr>
          <a:xfrm>
            <a:off x="608013" y="6946900"/>
            <a:ext cx="10977033" cy="340569"/>
            <a:chOff x="641881" y="-847090"/>
            <a:chExt cx="10917765" cy="800100"/>
          </a:xfrm>
        </p:grpSpPr>
        <p:grpSp>
          <p:nvGrpSpPr>
            <p:cNvPr id="42" name="Group 41">
              <a:extLst>
                <a:ext uri="{FF2B5EF4-FFF2-40B4-BE49-F238E27FC236}">
                  <a16:creationId xmlns:a16="http://schemas.microsoft.com/office/drawing/2014/main" id="{EB1B9F62-67B4-4840-B5D0-97B7E3311095}"/>
                </a:ext>
              </a:extLst>
            </p:cNvPr>
            <p:cNvGrpSpPr/>
            <p:nvPr userDrawn="1"/>
          </p:nvGrpSpPr>
          <p:grpSpPr>
            <a:xfrm>
              <a:off x="1423636" y="-847090"/>
              <a:ext cx="139700" cy="800100"/>
              <a:chOff x="1416580" y="455930"/>
              <a:chExt cx="139700" cy="800100"/>
            </a:xfrm>
          </p:grpSpPr>
          <p:cxnSp>
            <p:nvCxnSpPr>
              <p:cNvPr id="75" name="Straight Connector 74">
                <a:extLst>
                  <a:ext uri="{FF2B5EF4-FFF2-40B4-BE49-F238E27FC236}">
                    <a16:creationId xmlns:a16="http://schemas.microsoft.com/office/drawing/2014/main" id="{4EDC9260-BBD7-0342-89EF-E02C739C936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8243D58-13F3-9F41-98DD-AA4220722D67}"/>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CEB27DE9-A035-704C-837B-85FB12006AF1}"/>
                </a:ext>
              </a:extLst>
            </p:cNvPr>
            <p:cNvGrpSpPr/>
            <p:nvPr userDrawn="1"/>
          </p:nvGrpSpPr>
          <p:grpSpPr>
            <a:xfrm>
              <a:off x="2345091" y="-847090"/>
              <a:ext cx="139700" cy="800100"/>
              <a:chOff x="2339446" y="455930"/>
              <a:chExt cx="139700" cy="800100"/>
            </a:xfrm>
          </p:grpSpPr>
          <p:cxnSp>
            <p:nvCxnSpPr>
              <p:cNvPr id="73" name="Straight Connector 72">
                <a:extLst>
                  <a:ext uri="{FF2B5EF4-FFF2-40B4-BE49-F238E27FC236}">
                    <a16:creationId xmlns:a16="http://schemas.microsoft.com/office/drawing/2014/main" id="{31F48F3D-9446-2A4D-B719-5606DBF9B4F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D5CC32A-0D87-0F4B-82EE-BDB8A1F49A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D15F84E-6468-8C4B-AB37-C40EDED4233F}"/>
                </a:ext>
              </a:extLst>
            </p:cNvPr>
            <p:cNvGrpSpPr/>
            <p:nvPr userDrawn="1"/>
          </p:nvGrpSpPr>
          <p:grpSpPr>
            <a:xfrm>
              <a:off x="3266546" y="-847090"/>
              <a:ext cx="139700" cy="800100"/>
              <a:chOff x="2339446" y="455930"/>
              <a:chExt cx="139700" cy="800100"/>
            </a:xfrm>
          </p:grpSpPr>
          <p:cxnSp>
            <p:nvCxnSpPr>
              <p:cNvPr id="71" name="Straight Connector 70">
                <a:extLst>
                  <a:ext uri="{FF2B5EF4-FFF2-40B4-BE49-F238E27FC236}">
                    <a16:creationId xmlns:a16="http://schemas.microsoft.com/office/drawing/2014/main" id="{E4AA700F-329F-7140-AE2A-46CDBD03EBF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9811A18-FB9D-D741-A2DD-9A0B7EBFBDE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1C944D97-D21C-EC4A-B06D-010BC12C0579}"/>
                </a:ext>
              </a:extLst>
            </p:cNvPr>
            <p:cNvGrpSpPr/>
            <p:nvPr userDrawn="1"/>
          </p:nvGrpSpPr>
          <p:grpSpPr>
            <a:xfrm>
              <a:off x="4188001" y="-847090"/>
              <a:ext cx="139700" cy="800100"/>
              <a:chOff x="2339446" y="455930"/>
              <a:chExt cx="139700" cy="800100"/>
            </a:xfrm>
          </p:grpSpPr>
          <p:cxnSp>
            <p:nvCxnSpPr>
              <p:cNvPr id="69" name="Straight Connector 68">
                <a:extLst>
                  <a:ext uri="{FF2B5EF4-FFF2-40B4-BE49-F238E27FC236}">
                    <a16:creationId xmlns:a16="http://schemas.microsoft.com/office/drawing/2014/main" id="{0F0437A4-C63E-BA47-9BD7-7DE905252D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0A966C2E-0878-5F47-9118-F5D44B6856B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C73CBB14-3857-A140-A505-B3B90ED69F83}"/>
                </a:ext>
              </a:extLst>
            </p:cNvPr>
            <p:cNvGrpSpPr/>
            <p:nvPr userDrawn="1"/>
          </p:nvGrpSpPr>
          <p:grpSpPr>
            <a:xfrm>
              <a:off x="5109456" y="-847090"/>
              <a:ext cx="139700" cy="800100"/>
              <a:chOff x="2339446" y="455930"/>
              <a:chExt cx="139700" cy="800100"/>
            </a:xfrm>
          </p:grpSpPr>
          <p:cxnSp>
            <p:nvCxnSpPr>
              <p:cNvPr id="67" name="Straight Connector 66">
                <a:extLst>
                  <a:ext uri="{FF2B5EF4-FFF2-40B4-BE49-F238E27FC236}">
                    <a16:creationId xmlns:a16="http://schemas.microsoft.com/office/drawing/2014/main" id="{48BAB5F6-89D2-B942-9CDC-802B0CA2EBB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4DE0606-C4A2-C248-B714-ECE9659D159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7700A50F-A70B-284C-998B-F211CCBB2FE2}"/>
                </a:ext>
              </a:extLst>
            </p:cNvPr>
            <p:cNvGrpSpPr/>
            <p:nvPr userDrawn="1"/>
          </p:nvGrpSpPr>
          <p:grpSpPr>
            <a:xfrm>
              <a:off x="6030911" y="-847090"/>
              <a:ext cx="139700" cy="800100"/>
              <a:chOff x="2339446" y="455930"/>
              <a:chExt cx="139700" cy="800100"/>
            </a:xfrm>
          </p:grpSpPr>
          <p:cxnSp>
            <p:nvCxnSpPr>
              <p:cNvPr id="65" name="Straight Connector 64">
                <a:extLst>
                  <a:ext uri="{FF2B5EF4-FFF2-40B4-BE49-F238E27FC236}">
                    <a16:creationId xmlns:a16="http://schemas.microsoft.com/office/drawing/2014/main" id="{01C75BBA-4727-8D4A-A41C-89329E3133E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B1C711B-BAFD-FC4D-85C4-75D6FFDBB62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3E145C61-21D7-2A4A-96FB-661E4B0583D2}"/>
                </a:ext>
              </a:extLst>
            </p:cNvPr>
            <p:cNvGrpSpPr/>
            <p:nvPr userDrawn="1"/>
          </p:nvGrpSpPr>
          <p:grpSpPr>
            <a:xfrm>
              <a:off x="6952366" y="-847090"/>
              <a:ext cx="139700" cy="800100"/>
              <a:chOff x="2339446" y="455930"/>
              <a:chExt cx="139700" cy="800100"/>
            </a:xfrm>
          </p:grpSpPr>
          <p:cxnSp>
            <p:nvCxnSpPr>
              <p:cNvPr id="63" name="Straight Connector 62">
                <a:extLst>
                  <a:ext uri="{FF2B5EF4-FFF2-40B4-BE49-F238E27FC236}">
                    <a16:creationId xmlns:a16="http://schemas.microsoft.com/office/drawing/2014/main" id="{F553FCEE-DD4C-DB45-B513-7AF118887AA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447B3F7-D4EB-4548-BD43-D3FAEA5133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E92A47F7-CEA5-D640-9AA5-FDE20EE84E01}"/>
                </a:ext>
              </a:extLst>
            </p:cNvPr>
            <p:cNvGrpSpPr/>
            <p:nvPr userDrawn="1"/>
          </p:nvGrpSpPr>
          <p:grpSpPr>
            <a:xfrm>
              <a:off x="7873821" y="-847090"/>
              <a:ext cx="139700" cy="800100"/>
              <a:chOff x="2339446" y="455930"/>
              <a:chExt cx="139700" cy="800100"/>
            </a:xfrm>
          </p:grpSpPr>
          <p:cxnSp>
            <p:nvCxnSpPr>
              <p:cNvPr id="61" name="Straight Connector 60">
                <a:extLst>
                  <a:ext uri="{FF2B5EF4-FFF2-40B4-BE49-F238E27FC236}">
                    <a16:creationId xmlns:a16="http://schemas.microsoft.com/office/drawing/2014/main" id="{BCC32816-5C5D-8A4F-ABA2-276863475DC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ABF1F08-DEE9-DC4C-896B-FABD0F26102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095BD69B-3D7D-4441-808F-E94F710CF40C}"/>
                </a:ext>
              </a:extLst>
            </p:cNvPr>
            <p:cNvGrpSpPr/>
            <p:nvPr userDrawn="1"/>
          </p:nvGrpSpPr>
          <p:grpSpPr>
            <a:xfrm>
              <a:off x="8795276" y="-847090"/>
              <a:ext cx="139700" cy="800100"/>
              <a:chOff x="2339446" y="455930"/>
              <a:chExt cx="139700" cy="800100"/>
            </a:xfrm>
          </p:grpSpPr>
          <p:cxnSp>
            <p:nvCxnSpPr>
              <p:cNvPr id="59" name="Straight Connector 58">
                <a:extLst>
                  <a:ext uri="{FF2B5EF4-FFF2-40B4-BE49-F238E27FC236}">
                    <a16:creationId xmlns:a16="http://schemas.microsoft.com/office/drawing/2014/main" id="{F72B82BF-403E-F845-AAAE-3879A10AEC8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C8D010B-AC89-2F4D-B3F1-D2B83472787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F5A3DF23-1311-824A-AAC6-65CC4BA6C116}"/>
                </a:ext>
              </a:extLst>
            </p:cNvPr>
            <p:cNvGrpSpPr/>
            <p:nvPr userDrawn="1"/>
          </p:nvGrpSpPr>
          <p:grpSpPr>
            <a:xfrm>
              <a:off x="9716731" y="-847090"/>
              <a:ext cx="139700" cy="800100"/>
              <a:chOff x="2339446" y="455930"/>
              <a:chExt cx="139700" cy="800100"/>
            </a:xfrm>
          </p:grpSpPr>
          <p:cxnSp>
            <p:nvCxnSpPr>
              <p:cNvPr id="57" name="Straight Connector 56">
                <a:extLst>
                  <a:ext uri="{FF2B5EF4-FFF2-40B4-BE49-F238E27FC236}">
                    <a16:creationId xmlns:a16="http://schemas.microsoft.com/office/drawing/2014/main" id="{B8BF20FE-0116-E44D-8A6F-4F477C82AAF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D26A437-02D5-934C-B190-D57CBD9575C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DF544FAF-2EAB-7046-A0C5-569502507DA9}"/>
                </a:ext>
              </a:extLst>
            </p:cNvPr>
            <p:cNvGrpSpPr/>
            <p:nvPr userDrawn="1"/>
          </p:nvGrpSpPr>
          <p:grpSpPr>
            <a:xfrm>
              <a:off x="10638186" y="-847090"/>
              <a:ext cx="139700" cy="800100"/>
              <a:chOff x="2339446" y="455930"/>
              <a:chExt cx="139700" cy="800100"/>
            </a:xfrm>
          </p:grpSpPr>
          <p:cxnSp>
            <p:nvCxnSpPr>
              <p:cNvPr id="55" name="Straight Connector 54">
                <a:extLst>
                  <a:ext uri="{FF2B5EF4-FFF2-40B4-BE49-F238E27FC236}">
                    <a16:creationId xmlns:a16="http://schemas.microsoft.com/office/drawing/2014/main" id="{5FAFC592-6097-6C41-9F98-4AB48A3F84D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8B584E4-8BE1-934B-B0E5-24B19285063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3" name="Straight Connector 52">
              <a:extLst>
                <a:ext uri="{FF2B5EF4-FFF2-40B4-BE49-F238E27FC236}">
                  <a16:creationId xmlns:a16="http://schemas.microsoft.com/office/drawing/2014/main" id="{1BDFF206-8001-364C-BD2D-48B897ACBB0C}"/>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4618DCF-1D67-7C49-9FBF-C9B215EEA942}"/>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CCB28AB5-F186-BB4D-AD3D-BA4CCB521403}"/>
              </a:ext>
            </a:extLst>
          </p:cNvPr>
          <p:cNvGrpSpPr/>
          <p:nvPr userDrawn="1"/>
        </p:nvGrpSpPr>
        <p:grpSpPr>
          <a:xfrm>
            <a:off x="-470034" y="647702"/>
            <a:ext cx="409074" cy="5524498"/>
            <a:chOff x="-718551" y="647702"/>
            <a:chExt cx="645590" cy="5524498"/>
          </a:xfrm>
        </p:grpSpPr>
        <p:grpSp>
          <p:nvGrpSpPr>
            <p:cNvPr id="78" name="Group 77">
              <a:extLst>
                <a:ext uri="{FF2B5EF4-FFF2-40B4-BE49-F238E27FC236}">
                  <a16:creationId xmlns:a16="http://schemas.microsoft.com/office/drawing/2014/main" id="{F972785D-0EAF-284D-8F5A-BC07175B08DB}"/>
                </a:ext>
              </a:extLst>
            </p:cNvPr>
            <p:cNvGrpSpPr/>
            <p:nvPr userDrawn="1"/>
          </p:nvGrpSpPr>
          <p:grpSpPr>
            <a:xfrm rot="16200000">
              <a:off x="-421361" y="5495957"/>
              <a:ext cx="70690" cy="626110"/>
              <a:chOff x="1416580" y="455930"/>
              <a:chExt cx="139700" cy="800100"/>
            </a:xfrm>
          </p:grpSpPr>
          <p:cxnSp>
            <p:nvCxnSpPr>
              <p:cNvPr id="111" name="Straight Connector 110">
                <a:extLst>
                  <a:ext uri="{FF2B5EF4-FFF2-40B4-BE49-F238E27FC236}">
                    <a16:creationId xmlns:a16="http://schemas.microsoft.com/office/drawing/2014/main" id="{8C9491A5-A973-F340-BF77-676DCA05321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3CDD989-F557-E54E-9AF3-7B1938001BC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134EB9F5-550F-1244-A1D1-53F7C0662BB8}"/>
                </a:ext>
              </a:extLst>
            </p:cNvPr>
            <p:cNvGrpSpPr/>
            <p:nvPr userDrawn="1"/>
          </p:nvGrpSpPr>
          <p:grpSpPr>
            <a:xfrm rot="16200000">
              <a:off x="-440841" y="5020380"/>
              <a:ext cx="70690" cy="626110"/>
              <a:chOff x="2339446" y="455930"/>
              <a:chExt cx="139700" cy="800100"/>
            </a:xfrm>
          </p:grpSpPr>
          <p:cxnSp>
            <p:nvCxnSpPr>
              <p:cNvPr id="109" name="Straight Connector 108">
                <a:extLst>
                  <a:ext uri="{FF2B5EF4-FFF2-40B4-BE49-F238E27FC236}">
                    <a16:creationId xmlns:a16="http://schemas.microsoft.com/office/drawing/2014/main" id="{83BFB375-A2AA-0C48-9DED-275869978AD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47AD6DC9-D37E-3940-8FB3-FA0B0F3442F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1CDF3550-984D-8D40-876D-9223B153BD6D}"/>
                </a:ext>
              </a:extLst>
            </p:cNvPr>
            <p:cNvGrpSpPr/>
            <p:nvPr userDrawn="1"/>
          </p:nvGrpSpPr>
          <p:grpSpPr>
            <a:xfrm rot="16200000">
              <a:off x="-440841" y="4544801"/>
              <a:ext cx="70690" cy="626110"/>
              <a:chOff x="2339446" y="455930"/>
              <a:chExt cx="139700" cy="800100"/>
            </a:xfrm>
          </p:grpSpPr>
          <p:cxnSp>
            <p:nvCxnSpPr>
              <p:cNvPr id="107" name="Straight Connector 106">
                <a:extLst>
                  <a:ext uri="{FF2B5EF4-FFF2-40B4-BE49-F238E27FC236}">
                    <a16:creationId xmlns:a16="http://schemas.microsoft.com/office/drawing/2014/main" id="{C0A675D0-ACD2-514B-9DF6-56EE36670C4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25FDF1F-B8F2-C143-80FA-4F2CFAEFA40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AC4393DF-7239-8B4A-97DD-9E8AC6332684}"/>
                </a:ext>
              </a:extLst>
            </p:cNvPr>
            <p:cNvGrpSpPr/>
            <p:nvPr userDrawn="1"/>
          </p:nvGrpSpPr>
          <p:grpSpPr>
            <a:xfrm rot="16200000">
              <a:off x="-440841" y="4069222"/>
              <a:ext cx="70690" cy="626110"/>
              <a:chOff x="2339446" y="455930"/>
              <a:chExt cx="139700" cy="800100"/>
            </a:xfrm>
          </p:grpSpPr>
          <p:cxnSp>
            <p:nvCxnSpPr>
              <p:cNvPr id="105" name="Straight Connector 104">
                <a:extLst>
                  <a:ext uri="{FF2B5EF4-FFF2-40B4-BE49-F238E27FC236}">
                    <a16:creationId xmlns:a16="http://schemas.microsoft.com/office/drawing/2014/main" id="{4D84EF1F-B22D-C340-989F-73ED2ADCDE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F901B7D-BD25-344E-963B-BCCDE62ECA8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F0ADADF1-C2EC-2C48-8829-58F27DCB2B78}"/>
                </a:ext>
              </a:extLst>
            </p:cNvPr>
            <p:cNvGrpSpPr/>
            <p:nvPr userDrawn="1"/>
          </p:nvGrpSpPr>
          <p:grpSpPr>
            <a:xfrm rot="16200000">
              <a:off x="-440841" y="3593643"/>
              <a:ext cx="70690" cy="626110"/>
              <a:chOff x="2339446" y="455930"/>
              <a:chExt cx="139700" cy="800100"/>
            </a:xfrm>
          </p:grpSpPr>
          <p:cxnSp>
            <p:nvCxnSpPr>
              <p:cNvPr id="103" name="Straight Connector 102">
                <a:extLst>
                  <a:ext uri="{FF2B5EF4-FFF2-40B4-BE49-F238E27FC236}">
                    <a16:creationId xmlns:a16="http://schemas.microsoft.com/office/drawing/2014/main" id="{CA668CE2-5CFE-EE48-913E-94B6F04E715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FFD16565-AF55-D04B-9F9D-241CB3F50F0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63041F4E-C30F-AE44-BB21-1C35AC2D366B}"/>
                </a:ext>
              </a:extLst>
            </p:cNvPr>
            <p:cNvGrpSpPr/>
            <p:nvPr userDrawn="1"/>
          </p:nvGrpSpPr>
          <p:grpSpPr>
            <a:xfrm rot="16200000">
              <a:off x="-440841" y="3118064"/>
              <a:ext cx="70690" cy="626110"/>
              <a:chOff x="2339446" y="455930"/>
              <a:chExt cx="139700" cy="800100"/>
            </a:xfrm>
          </p:grpSpPr>
          <p:cxnSp>
            <p:nvCxnSpPr>
              <p:cNvPr id="101" name="Straight Connector 100">
                <a:extLst>
                  <a:ext uri="{FF2B5EF4-FFF2-40B4-BE49-F238E27FC236}">
                    <a16:creationId xmlns:a16="http://schemas.microsoft.com/office/drawing/2014/main" id="{CBC5EAC9-EA9B-6A4D-B4D7-FC8ADBDA8CF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43B3AC8-5502-084D-B467-437810926D7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6CE6B69A-3A9A-9743-B806-861DBF90A08B}"/>
                </a:ext>
              </a:extLst>
            </p:cNvPr>
            <p:cNvGrpSpPr/>
            <p:nvPr userDrawn="1"/>
          </p:nvGrpSpPr>
          <p:grpSpPr>
            <a:xfrm rot="16200000">
              <a:off x="-440841" y="2642485"/>
              <a:ext cx="70690" cy="626110"/>
              <a:chOff x="2339446" y="455930"/>
              <a:chExt cx="139700" cy="800100"/>
            </a:xfrm>
          </p:grpSpPr>
          <p:cxnSp>
            <p:nvCxnSpPr>
              <p:cNvPr id="99" name="Straight Connector 98">
                <a:extLst>
                  <a:ext uri="{FF2B5EF4-FFF2-40B4-BE49-F238E27FC236}">
                    <a16:creationId xmlns:a16="http://schemas.microsoft.com/office/drawing/2014/main" id="{F521E5FC-DD67-B243-89A2-41C3A50D776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40710A90-E57F-4647-878B-B46C44B03CA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2173B58B-01C4-1345-AC5A-3FF16819D73E}"/>
                </a:ext>
              </a:extLst>
            </p:cNvPr>
            <p:cNvGrpSpPr/>
            <p:nvPr userDrawn="1"/>
          </p:nvGrpSpPr>
          <p:grpSpPr>
            <a:xfrm rot="16200000">
              <a:off x="-440841" y="2166906"/>
              <a:ext cx="70690" cy="626110"/>
              <a:chOff x="2339446" y="455930"/>
              <a:chExt cx="139700" cy="800100"/>
            </a:xfrm>
          </p:grpSpPr>
          <p:cxnSp>
            <p:nvCxnSpPr>
              <p:cNvPr id="97" name="Straight Connector 96">
                <a:extLst>
                  <a:ext uri="{FF2B5EF4-FFF2-40B4-BE49-F238E27FC236}">
                    <a16:creationId xmlns:a16="http://schemas.microsoft.com/office/drawing/2014/main" id="{E49B9534-B45A-8B45-BFED-F254487CB95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0FB913ED-39D5-5F45-8EB0-BCBEA8789FE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FDD614B4-5ECD-814A-A411-BDE5F274E2B0}"/>
                </a:ext>
              </a:extLst>
            </p:cNvPr>
            <p:cNvGrpSpPr/>
            <p:nvPr userDrawn="1"/>
          </p:nvGrpSpPr>
          <p:grpSpPr>
            <a:xfrm rot="16200000">
              <a:off x="-440841" y="1691327"/>
              <a:ext cx="70690" cy="626110"/>
              <a:chOff x="2339446" y="455930"/>
              <a:chExt cx="139700" cy="800100"/>
            </a:xfrm>
          </p:grpSpPr>
          <p:cxnSp>
            <p:nvCxnSpPr>
              <p:cNvPr id="95" name="Straight Connector 94">
                <a:extLst>
                  <a:ext uri="{FF2B5EF4-FFF2-40B4-BE49-F238E27FC236}">
                    <a16:creationId xmlns:a16="http://schemas.microsoft.com/office/drawing/2014/main" id="{6ECD8F2C-43F9-7143-8A71-57E3B21BEF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5C6B53CA-F388-6B43-A90E-F56F48AAF3C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44B3C474-4028-7647-8660-06905CFB1BE5}"/>
                </a:ext>
              </a:extLst>
            </p:cNvPr>
            <p:cNvGrpSpPr/>
            <p:nvPr userDrawn="1"/>
          </p:nvGrpSpPr>
          <p:grpSpPr>
            <a:xfrm rot="16200000">
              <a:off x="-440841" y="1215748"/>
              <a:ext cx="70690" cy="626110"/>
              <a:chOff x="2339446" y="455930"/>
              <a:chExt cx="139700" cy="800100"/>
            </a:xfrm>
          </p:grpSpPr>
          <p:cxnSp>
            <p:nvCxnSpPr>
              <p:cNvPr id="93" name="Straight Connector 92">
                <a:extLst>
                  <a:ext uri="{FF2B5EF4-FFF2-40B4-BE49-F238E27FC236}">
                    <a16:creationId xmlns:a16="http://schemas.microsoft.com/office/drawing/2014/main" id="{399D9564-F144-D643-A602-A9738CB5A83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BCAA1899-54EC-404E-B552-D0D7C92079B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EE33F8C7-D849-5640-8FC0-A1817D5398A5}"/>
                </a:ext>
              </a:extLst>
            </p:cNvPr>
            <p:cNvGrpSpPr/>
            <p:nvPr userDrawn="1"/>
          </p:nvGrpSpPr>
          <p:grpSpPr>
            <a:xfrm rot="16200000">
              <a:off x="-440840" y="740169"/>
              <a:ext cx="70690" cy="626110"/>
              <a:chOff x="2339446" y="455930"/>
              <a:chExt cx="139700" cy="800100"/>
            </a:xfrm>
          </p:grpSpPr>
          <p:cxnSp>
            <p:nvCxnSpPr>
              <p:cNvPr id="91" name="Straight Connector 90">
                <a:extLst>
                  <a:ext uri="{FF2B5EF4-FFF2-40B4-BE49-F238E27FC236}">
                    <a16:creationId xmlns:a16="http://schemas.microsoft.com/office/drawing/2014/main" id="{B1501A2B-457B-854F-A495-05E86BD597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27B6B6-7CE6-8240-874F-B214E357398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9" name="Straight Connector 88">
              <a:extLst>
                <a:ext uri="{FF2B5EF4-FFF2-40B4-BE49-F238E27FC236}">
                  <a16:creationId xmlns:a16="http://schemas.microsoft.com/office/drawing/2014/main" id="{3FB91221-7189-C242-A881-AE8FD9A8F99F}"/>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9959403-0B5B-3447-B058-8CBC57EE1767}"/>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3" name="Group 112">
            <a:extLst>
              <a:ext uri="{FF2B5EF4-FFF2-40B4-BE49-F238E27FC236}">
                <a16:creationId xmlns:a16="http://schemas.microsoft.com/office/drawing/2014/main" id="{C5693026-0D45-054D-803E-D46AB2D48F07}"/>
              </a:ext>
            </a:extLst>
          </p:cNvPr>
          <p:cNvGrpSpPr/>
          <p:nvPr userDrawn="1"/>
        </p:nvGrpSpPr>
        <p:grpSpPr>
          <a:xfrm>
            <a:off x="12303182" y="647702"/>
            <a:ext cx="402165" cy="5524498"/>
            <a:chOff x="-718551" y="647702"/>
            <a:chExt cx="645590" cy="5524498"/>
          </a:xfrm>
        </p:grpSpPr>
        <p:grpSp>
          <p:nvGrpSpPr>
            <p:cNvPr id="114" name="Group 113">
              <a:extLst>
                <a:ext uri="{FF2B5EF4-FFF2-40B4-BE49-F238E27FC236}">
                  <a16:creationId xmlns:a16="http://schemas.microsoft.com/office/drawing/2014/main" id="{143E128A-8779-8C4F-B8E7-F14BC8976E5C}"/>
                </a:ext>
              </a:extLst>
            </p:cNvPr>
            <p:cNvGrpSpPr/>
            <p:nvPr userDrawn="1"/>
          </p:nvGrpSpPr>
          <p:grpSpPr>
            <a:xfrm rot="16200000">
              <a:off x="-421361" y="5495957"/>
              <a:ext cx="70690" cy="626110"/>
              <a:chOff x="1416580" y="455930"/>
              <a:chExt cx="139700" cy="800100"/>
            </a:xfrm>
          </p:grpSpPr>
          <p:cxnSp>
            <p:nvCxnSpPr>
              <p:cNvPr id="147" name="Straight Connector 146">
                <a:extLst>
                  <a:ext uri="{FF2B5EF4-FFF2-40B4-BE49-F238E27FC236}">
                    <a16:creationId xmlns:a16="http://schemas.microsoft.com/office/drawing/2014/main" id="{EBDFD66F-EB75-304C-8766-BD23A9A95B3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10A69EC-5571-E147-A4E7-8607B28A9C9A}"/>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7909503A-4C47-C545-B20B-EBBD1B425A11}"/>
                </a:ext>
              </a:extLst>
            </p:cNvPr>
            <p:cNvGrpSpPr/>
            <p:nvPr userDrawn="1"/>
          </p:nvGrpSpPr>
          <p:grpSpPr>
            <a:xfrm rot="16200000">
              <a:off x="-440841" y="5020380"/>
              <a:ext cx="70690" cy="626110"/>
              <a:chOff x="2339446" y="455930"/>
              <a:chExt cx="139700" cy="800100"/>
            </a:xfrm>
          </p:grpSpPr>
          <p:cxnSp>
            <p:nvCxnSpPr>
              <p:cNvPr id="145" name="Straight Connector 144">
                <a:extLst>
                  <a:ext uri="{FF2B5EF4-FFF2-40B4-BE49-F238E27FC236}">
                    <a16:creationId xmlns:a16="http://schemas.microsoft.com/office/drawing/2014/main" id="{4F6838D9-F1E8-1948-BF37-D8AE2CDF49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266E9B3F-C1A0-0848-A40E-69EF99BC39F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40C650B3-6B87-6E41-BF90-8D99B7BF4562}"/>
                </a:ext>
              </a:extLst>
            </p:cNvPr>
            <p:cNvGrpSpPr/>
            <p:nvPr userDrawn="1"/>
          </p:nvGrpSpPr>
          <p:grpSpPr>
            <a:xfrm rot="16200000">
              <a:off x="-440841" y="4544801"/>
              <a:ext cx="70690" cy="626110"/>
              <a:chOff x="2339446" y="455930"/>
              <a:chExt cx="139700" cy="800100"/>
            </a:xfrm>
          </p:grpSpPr>
          <p:cxnSp>
            <p:nvCxnSpPr>
              <p:cNvPr id="143" name="Straight Connector 142">
                <a:extLst>
                  <a:ext uri="{FF2B5EF4-FFF2-40B4-BE49-F238E27FC236}">
                    <a16:creationId xmlns:a16="http://schemas.microsoft.com/office/drawing/2014/main" id="{40560DAB-A859-2B4E-810A-2D905D505D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B34155E7-D9B7-1F44-948A-BE8F5F97107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46FBF443-52AF-8642-B756-7C3BC0EA590F}"/>
                </a:ext>
              </a:extLst>
            </p:cNvPr>
            <p:cNvGrpSpPr/>
            <p:nvPr userDrawn="1"/>
          </p:nvGrpSpPr>
          <p:grpSpPr>
            <a:xfrm rot="16200000">
              <a:off x="-440841" y="4069222"/>
              <a:ext cx="70690" cy="626110"/>
              <a:chOff x="2339446" y="455930"/>
              <a:chExt cx="139700" cy="800100"/>
            </a:xfrm>
          </p:grpSpPr>
          <p:cxnSp>
            <p:nvCxnSpPr>
              <p:cNvPr id="141" name="Straight Connector 140">
                <a:extLst>
                  <a:ext uri="{FF2B5EF4-FFF2-40B4-BE49-F238E27FC236}">
                    <a16:creationId xmlns:a16="http://schemas.microsoft.com/office/drawing/2014/main" id="{AAD4A509-F228-7A4B-AB51-AB13E347C9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727388A-CADF-124E-BF02-72C8624182B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00DB25CC-B4F9-4B4A-B92F-18FB7636F1DB}"/>
                </a:ext>
              </a:extLst>
            </p:cNvPr>
            <p:cNvGrpSpPr/>
            <p:nvPr userDrawn="1"/>
          </p:nvGrpSpPr>
          <p:grpSpPr>
            <a:xfrm rot="16200000">
              <a:off x="-440841" y="3593643"/>
              <a:ext cx="70690" cy="626110"/>
              <a:chOff x="2339446" y="455930"/>
              <a:chExt cx="139700" cy="800100"/>
            </a:xfrm>
          </p:grpSpPr>
          <p:cxnSp>
            <p:nvCxnSpPr>
              <p:cNvPr id="139" name="Straight Connector 138">
                <a:extLst>
                  <a:ext uri="{FF2B5EF4-FFF2-40B4-BE49-F238E27FC236}">
                    <a16:creationId xmlns:a16="http://schemas.microsoft.com/office/drawing/2014/main" id="{98BE6B90-1193-8741-B4E9-E73BED4D41D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C74D6A8D-6137-3641-A9AB-1C547A69951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C7C6C69D-38D2-2B4E-AC23-0C59D454DFDB}"/>
                </a:ext>
              </a:extLst>
            </p:cNvPr>
            <p:cNvGrpSpPr/>
            <p:nvPr userDrawn="1"/>
          </p:nvGrpSpPr>
          <p:grpSpPr>
            <a:xfrm rot="16200000">
              <a:off x="-440841" y="3118064"/>
              <a:ext cx="70690" cy="626110"/>
              <a:chOff x="2339446" y="455930"/>
              <a:chExt cx="139700" cy="800100"/>
            </a:xfrm>
          </p:grpSpPr>
          <p:cxnSp>
            <p:nvCxnSpPr>
              <p:cNvPr id="137" name="Straight Connector 136">
                <a:extLst>
                  <a:ext uri="{FF2B5EF4-FFF2-40B4-BE49-F238E27FC236}">
                    <a16:creationId xmlns:a16="http://schemas.microsoft.com/office/drawing/2014/main" id="{C80100E3-C7AD-384F-8631-E9459AC44F2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AC0E35CF-D9C1-D54C-A561-AA43507B356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D3463280-6544-E748-B42D-9B4833C073D5}"/>
                </a:ext>
              </a:extLst>
            </p:cNvPr>
            <p:cNvGrpSpPr/>
            <p:nvPr userDrawn="1"/>
          </p:nvGrpSpPr>
          <p:grpSpPr>
            <a:xfrm rot="16200000">
              <a:off x="-440841" y="2642485"/>
              <a:ext cx="70690" cy="626110"/>
              <a:chOff x="2339446" y="455930"/>
              <a:chExt cx="139700" cy="800100"/>
            </a:xfrm>
          </p:grpSpPr>
          <p:cxnSp>
            <p:nvCxnSpPr>
              <p:cNvPr id="135" name="Straight Connector 134">
                <a:extLst>
                  <a:ext uri="{FF2B5EF4-FFF2-40B4-BE49-F238E27FC236}">
                    <a16:creationId xmlns:a16="http://schemas.microsoft.com/office/drawing/2014/main" id="{B021D1B3-FBAC-DB41-BB55-A24381C8666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885546C9-9DD5-8F4D-85AF-930A2A316C4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25F941DD-7DA9-934B-A092-B7657F48D15B}"/>
                </a:ext>
              </a:extLst>
            </p:cNvPr>
            <p:cNvGrpSpPr/>
            <p:nvPr userDrawn="1"/>
          </p:nvGrpSpPr>
          <p:grpSpPr>
            <a:xfrm rot="16200000">
              <a:off x="-440841" y="2166906"/>
              <a:ext cx="70690" cy="626110"/>
              <a:chOff x="2339446" y="455930"/>
              <a:chExt cx="139700" cy="800100"/>
            </a:xfrm>
          </p:grpSpPr>
          <p:cxnSp>
            <p:nvCxnSpPr>
              <p:cNvPr id="133" name="Straight Connector 132">
                <a:extLst>
                  <a:ext uri="{FF2B5EF4-FFF2-40B4-BE49-F238E27FC236}">
                    <a16:creationId xmlns:a16="http://schemas.microsoft.com/office/drawing/2014/main" id="{846AF869-BE7A-6E4F-8530-E3CD960D7B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2A00180C-5563-3E4E-BDD1-94CD96DD00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52AF7FEC-51C2-2A45-A659-490F6383E239}"/>
                </a:ext>
              </a:extLst>
            </p:cNvPr>
            <p:cNvGrpSpPr/>
            <p:nvPr userDrawn="1"/>
          </p:nvGrpSpPr>
          <p:grpSpPr>
            <a:xfrm rot="16200000">
              <a:off x="-440841" y="1691327"/>
              <a:ext cx="70690" cy="626110"/>
              <a:chOff x="2339446" y="455930"/>
              <a:chExt cx="139700" cy="800100"/>
            </a:xfrm>
          </p:grpSpPr>
          <p:cxnSp>
            <p:nvCxnSpPr>
              <p:cNvPr id="131" name="Straight Connector 130">
                <a:extLst>
                  <a:ext uri="{FF2B5EF4-FFF2-40B4-BE49-F238E27FC236}">
                    <a16:creationId xmlns:a16="http://schemas.microsoft.com/office/drawing/2014/main" id="{E620AF1C-D093-C147-8256-37B8A26F31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2AE54A71-1BA1-BD4A-916F-8626D3AB22C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88DB477B-E1F9-BB4E-A612-21ACC4E1E11F}"/>
                </a:ext>
              </a:extLst>
            </p:cNvPr>
            <p:cNvGrpSpPr/>
            <p:nvPr userDrawn="1"/>
          </p:nvGrpSpPr>
          <p:grpSpPr>
            <a:xfrm rot="16200000">
              <a:off x="-440841" y="1215748"/>
              <a:ext cx="70690" cy="626110"/>
              <a:chOff x="2339446" y="455930"/>
              <a:chExt cx="139700" cy="800100"/>
            </a:xfrm>
          </p:grpSpPr>
          <p:cxnSp>
            <p:nvCxnSpPr>
              <p:cNvPr id="129" name="Straight Connector 128">
                <a:extLst>
                  <a:ext uri="{FF2B5EF4-FFF2-40B4-BE49-F238E27FC236}">
                    <a16:creationId xmlns:a16="http://schemas.microsoft.com/office/drawing/2014/main" id="{7B98CCDF-0047-0A49-A7FF-5EC44D58F4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A5A717B1-E6F9-6644-BD7C-674AF32FED9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92F4A2E3-FE7A-2249-85EA-183A9FACB111}"/>
                </a:ext>
              </a:extLst>
            </p:cNvPr>
            <p:cNvGrpSpPr/>
            <p:nvPr userDrawn="1"/>
          </p:nvGrpSpPr>
          <p:grpSpPr>
            <a:xfrm rot="16200000">
              <a:off x="-440840" y="740169"/>
              <a:ext cx="70690" cy="626110"/>
              <a:chOff x="2339446" y="455930"/>
              <a:chExt cx="139700" cy="800100"/>
            </a:xfrm>
          </p:grpSpPr>
          <p:cxnSp>
            <p:nvCxnSpPr>
              <p:cNvPr id="127" name="Straight Connector 126">
                <a:extLst>
                  <a:ext uri="{FF2B5EF4-FFF2-40B4-BE49-F238E27FC236}">
                    <a16:creationId xmlns:a16="http://schemas.microsoft.com/office/drawing/2014/main" id="{1BDC0D7E-917B-CA4B-9548-F8AA02A428E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946529B7-A93B-3241-9C04-404610B308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5" name="Straight Connector 124">
              <a:extLst>
                <a:ext uri="{FF2B5EF4-FFF2-40B4-BE49-F238E27FC236}">
                  <a16:creationId xmlns:a16="http://schemas.microsoft.com/office/drawing/2014/main" id="{8D0B8F02-B9EA-7743-A816-6C7F250697A5}"/>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6F2FE914-882A-B146-B15B-6993FF437C3F}"/>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70692316"/>
      </p:ext>
    </p:extLst>
  </p:cSld>
  <p:clrMapOvr>
    <a:masterClrMapping/>
  </p:clrMapOvr>
  <p:transition>
    <p:wipe dir="r"/>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658339"/>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Light Blue">
    <p:bg>
      <p:bgPr>
        <a:solidFill>
          <a:srgbClr val="0077C5"/>
        </a:solidFill>
        <a:effectLst/>
      </p:bgPr>
    </p:bg>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5DB1E022-5F35-1643-A52F-80AFF0253129}"/>
              </a:ext>
            </a:extLst>
          </p:cNvPr>
          <p:cNvSpPr txBox="1">
            <a:spLocks noGrp="1"/>
          </p:cNvSpPr>
          <p:nvPr>
            <p:ph type="title" hasCustomPrompt="1"/>
          </p:nvPr>
        </p:nvSpPr>
        <p:spPr>
          <a:xfrm>
            <a:off x="506253" y="2746962"/>
            <a:ext cx="10977029" cy="1355144"/>
          </a:xfrm>
          <a:prstGeom prst="rect">
            <a:avLst/>
          </a:prstGeom>
        </p:spPr>
        <p:txBody>
          <a:bodyPr wrap="square" anchor="ctr" anchorCtr="0">
            <a:noAutofit/>
          </a:bodyPr>
          <a:lstStyle>
            <a:lvl1pPr algn="l" defTabSz="457039" rtl="0" eaLnBrk="1" latinLnBrk="0" hangingPunct="1">
              <a:lnSpc>
                <a:spcPct val="90000"/>
              </a:lnSpc>
              <a:spcBef>
                <a:spcPct val="0"/>
              </a:spcBef>
              <a:buNone/>
              <a:defRPr lang="en-US" sz="6000" b="1" i="0" kern="1200" cap="none" spc="0" baseline="0" dirty="0">
                <a:solidFill>
                  <a:schemeClr val="bg1"/>
                </a:solidFill>
                <a:latin typeface="AvenirNext forINTUIT" panose="020B0503020202020204" pitchFamily="34" charset="77"/>
                <a:ea typeface="+mj-ea"/>
                <a:cs typeface="+mj-cs"/>
              </a:defRPr>
            </a:lvl1pPr>
          </a:lstStyle>
          <a:p>
            <a:r>
              <a:rPr lang="en-US" dirty="0"/>
              <a:t>Click to add section title</a:t>
            </a:r>
          </a:p>
        </p:txBody>
      </p:sp>
      <p:grpSp>
        <p:nvGrpSpPr>
          <p:cNvPr id="5" name="Group 4">
            <a:extLst>
              <a:ext uri="{FF2B5EF4-FFF2-40B4-BE49-F238E27FC236}">
                <a16:creationId xmlns:a16="http://schemas.microsoft.com/office/drawing/2014/main" id="{130FF5A6-98D0-9249-AB96-A355F5774C25}"/>
              </a:ext>
            </a:extLst>
          </p:cNvPr>
          <p:cNvGrpSpPr/>
          <p:nvPr userDrawn="1"/>
        </p:nvGrpSpPr>
        <p:grpSpPr>
          <a:xfrm>
            <a:off x="608013" y="-385012"/>
            <a:ext cx="10977033" cy="340561"/>
            <a:chOff x="641881" y="-847090"/>
            <a:chExt cx="10917765" cy="800100"/>
          </a:xfrm>
        </p:grpSpPr>
        <p:grpSp>
          <p:nvGrpSpPr>
            <p:cNvPr id="6" name="Group 5">
              <a:extLst>
                <a:ext uri="{FF2B5EF4-FFF2-40B4-BE49-F238E27FC236}">
                  <a16:creationId xmlns:a16="http://schemas.microsoft.com/office/drawing/2014/main" id="{D639B52C-578D-5546-933E-C38E23B67DA6}"/>
                </a:ext>
              </a:extLst>
            </p:cNvPr>
            <p:cNvGrpSpPr/>
            <p:nvPr userDrawn="1"/>
          </p:nvGrpSpPr>
          <p:grpSpPr>
            <a:xfrm>
              <a:off x="1423636" y="-847090"/>
              <a:ext cx="139700" cy="800100"/>
              <a:chOff x="1416580" y="455930"/>
              <a:chExt cx="139700" cy="800100"/>
            </a:xfrm>
          </p:grpSpPr>
          <p:cxnSp>
            <p:nvCxnSpPr>
              <p:cNvPr id="39" name="Straight Connector 38">
                <a:extLst>
                  <a:ext uri="{FF2B5EF4-FFF2-40B4-BE49-F238E27FC236}">
                    <a16:creationId xmlns:a16="http://schemas.microsoft.com/office/drawing/2014/main" id="{06F34BC0-F6C8-3A42-9961-A0716C249BC5}"/>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6390F79-B21A-444A-88EF-62D301628B53}"/>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36E48E78-25FF-E347-8FEC-8BE8B474C3E0}"/>
                </a:ext>
              </a:extLst>
            </p:cNvPr>
            <p:cNvGrpSpPr/>
            <p:nvPr userDrawn="1"/>
          </p:nvGrpSpPr>
          <p:grpSpPr>
            <a:xfrm>
              <a:off x="2345091" y="-847090"/>
              <a:ext cx="139700" cy="800100"/>
              <a:chOff x="2339446" y="455930"/>
              <a:chExt cx="139700" cy="800100"/>
            </a:xfrm>
          </p:grpSpPr>
          <p:cxnSp>
            <p:nvCxnSpPr>
              <p:cNvPr id="37" name="Straight Connector 36">
                <a:extLst>
                  <a:ext uri="{FF2B5EF4-FFF2-40B4-BE49-F238E27FC236}">
                    <a16:creationId xmlns:a16="http://schemas.microsoft.com/office/drawing/2014/main" id="{9C3FCFC8-26AD-5E4C-A7A4-FDEC549EFA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EC2B1DF-2C34-B44E-B11D-5A244A502AD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5BD75DBC-33EB-1748-B2C8-E155653FA969}"/>
                </a:ext>
              </a:extLst>
            </p:cNvPr>
            <p:cNvGrpSpPr/>
            <p:nvPr userDrawn="1"/>
          </p:nvGrpSpPr>
          <p:grpSpPr>
            <a:xfrm>
              <a:off x="3266546" y="-847090"/>
              <a:ext cx="139700" cy="800100"/>
              <a:chOff x="2339446" y="455930"/>
              <a:chExt cx="139700" cy="800100"/>
            </a:xfrm>
          </p:grpSpPr>
          <p:cxnSp>
            <p:nvCxnSpPr>
              <p:cNvPr id="35" name="Straight Connector 34">
                <a:extLst>
                  <a:ext uri="{FF2B5EF4-FFF2-40B4-BE49-F238E27FC236}">
                    <a16:creationId xmlns:a16="http://schemas.microsoft.com/office/drawing/2014/main" id="{66909688-D32B-0E4F-900D-FD3FA14BF75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E4AB182-1864-084D-9DAC-6BFACD4FB6D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0E4BD4DA-7A15-014C-A023-60C005457C85}"/>
                </a:ext>
              </a:extLst>
            </p:cNvPr>
            <p:cNvGrpSpPr/>
            <p:nvPr userDrawn="1"/>
          </p:nvGrpSpPr>
          <p:grpSpPr>
            <a:xfrm>
              <a:off x="4188001" y="-847090"/>
              <a:ext cx="139700" cy="800100"/>
              <a:chOff x="2339446" y="455930"/>
              <a:chExt cx="139700" cy="800100"/>
            </a:xfrm>
          </p:grpSpPr>
          <p:cxnSp>
            <p:nvCxnSpPr>
              <p:cNvPr id="33" name="Straight Connector 32">
                <a:extLst>
                  <a:ext uri="{FF2B5EF4-FFF2-40B4-BE49-F238E27FC236}">
                    <a16:creationId xmlns:a16="http://schemas.microsoft.com/office/drawing/2014/main" id="{BC0BF690-074F-E749-A648-65A6B4EABAE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C0E59A1-E4C2-7442-B2EE-ADD8435028C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DD1E98FD-6F24-CD44-A62D-D0659F68C163}"/>
                </a:ext>
              </a:extLst>
            </p:cNvPr>
            <p:cNvGrpSpPr/>
            <p:nvPr userDrawn="1"/>
          </p:nvGrpSpPr>
          <p:grpSpPr>
            <a:xfrm>
              <a:off x="5109456" y="-847090"/>
              <a:ext cx="139700" cy="800100"/>
              <a:chOff x="2339446" y="455930"/>
              <a:chExt cx="139700" cy="800100"/>
            </a:xfrm>
          </p:grpSpPr>
          <p:cxnSp>
            <p:nvCxnSpPr>
              <p:cNvPr id="31" name="Straight Connector 30">
                <a:extLst>
                  <a:ext uri="{FF2B5EF4-FFF2-40B4-BE49-F238E27FC236}">
                    <a16:creationId xmlns:a16="http://schemas.microsoft.com/office/drawing/2014/main" id="{BAC723D0-0859-234E-8FEA-0A7C061002D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9EDE25B-00DB-2447-9690-B032CA7D104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EB17BE71-F8DF-2F4C-B774-2E87B36A5C82}"/>
                </a:ext>
              </a:extLst>
            </p:cNvPr>
            <p:cNvGrpSpPr/>
            <p:nvPr userDrawn="1"/>
          </p:nvGrpSpPr>
          <p:grpSpPr>
            <a:xfrm>
              <a:off x="6030911" y="-847090"/>
              <a:ext cx="139700" cy="800100"/>
              <a:chOff x="2339446" y="455930"/>
              <a:chExt cx="139700" cy="800100"/>
            </a:xfrm>
          </p:grpSpPr>
          <p:cxnSp>
            <p:nvCxnSpPr>
              <p:cNvPr id="29" name="Straight Connector 28">
                <a:extLst>
                  <a:ext uri="{FF2B5EF4-FFF2-40B4-BE49-F238E27FC236}">
                    <a16:creationId xmlns:a16="http://schemas.microsoft.com/office/drawing/2014/main" id="{7473DBC3-B242-644C-8BBD-7765912BBC9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0F2B0B3-818F-9A48-9E98-8A0C6BD0926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26BC888-E9E3-A543-A2AC-62F668F0FC13}"/>
                </a:ext>
              </a:extLst>
            </p:cNvPr>
            <p:cNvGrpSpPr/>
            <p:nvPr userDrawn="1"/>
          </p:nvGrpSpPr>
          <p:grpSpPr>
            <a:xfrm>
              <a:off x="6952366" y="-847090"/>
              <a:ext cx="139700" cy="800100"/>
              <a:chOff x="2339446" y="455930"/>
              <a:chExt cx="139700" cy="800100"/>
            </a:xfrm>
          </p:grpSpPr>
          <p:cxnSp>
            <p:nvCxnSpPr>
              <p:cNvPr id="27" name="Straight Connector 26">
                <a:extLst>
                  <a:ext uri="{FF2B5EF4-FFF2-40B4-BE49-F238E27FC236}">
                    <a16:creationId xmlns:a16="http://schemas.microsoft.com/office/drawing/2014/main" id="{333EFDFD-2142-674E-89B6-3153E7CBCCA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95B9B73-291E-4B40-9066-5208DF2336A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ABD5F845-5B37-404C-9091-AC19B1014F23}"/>
                </a:ext>
              </a:extLst>
            </p:cNvPr>
            <p:cNvGrpSpPr/>
            <p:nvPr userDrawn="1"/>
          </p:nvGrpSpPr>
          <p:grpSpPr>
            <a:xfrm>
              <a:off x="7873821" y="-847090"/>
              <a:ext cx="139700" cy="800100"/>
              <a:chOff x="2339446" y="455930"/>
              <a:chExt cx="139700" cy="800100"/>
            </a:xfrm>
          </p:grpSpPr>
          <p:cxnSp>
            <p:nvCxnSpPr>
              <p:cNvPr id="25" name="Straight Connector 24">
                <a:extLst>
                  <a:ext uri="{FF2B5EF4-FFF2-40B4-BE49-F238E27FC236}">
                    <a16:creationId xmlns:a16="http://schemas.microsoft.com/office/drawing/2014/main" id="{3EBA622D-CB28-1748-BDF9-0697A82D1FC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995E895-7FC2-3B4E-ADD1-9E51A751C5E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63464EF-E68C-7F46-BA13-B62894775474}"/>
                </a:ext>
              </a:extLst>
            </p:cNvPr>
            <p:cNvGrpSpPr/>
            <p:nvPr userDrawn="1"/>
          </p:nvGrpSpPr>
          <p:grpSpPr>
            <a:xfrm>
              <a:off x="8795276" y="-847090"/>
              <a:ext cx="139700" cy="800100"/>
              <a:chOff x="2339446" y="455930"/>
              <a:chExt cx="139700" cy="800100"/>
            </a:xfrm>
          </p:grpSpPr>
          <p:cxnSp>
            <p:nvCxnSpPr>
              <p:cNvPr id="23" name="Straight Connector 22">
                <a:extLst>
                  <a:ext uri="{FF2B5EF4-FFF2-40B4-BE49-F238E27FC236}">
                    <a16:creationId xmlns:a16="http://schemas.microsoft.com/office/drawing/2014/main" id="{33C0C905-1EBE-4246-9B99-471FF2DF319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1748C85-6203-0847-8A32-3054A0EB47B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CF99BA6C-76A4-894E-8455-EE4C753314FE}"/>
                </a:ext>
              </a:extLst>
            </p:cNvPr>
            <p:cNvGrpSpPr/>
            <p:nvPr userDrawn="1"/>
          </p:nvGrpSpPr>
          <p:grpSpPr>
            <a:xfrm>
              <a:off x="9716731" y="-847090"/>
              <a:ext cx="139700" cy="800100"/>
              <a:chOff x="2339446" y="455930"/>
              <a:chExt cx="139700" cy="800100"/>
            </a:xfrm>
          </p:grpSpPr>
          <p:cxnSp>
            <p:nvCxnSpPr>
              <p:cNvPr id="21" name="Straight Connector 20">
                <a:extLst>
                  <a:ext uri="{FF2B5EF4-FFF2-40B4-BE49-F238E27FC236}">
                    <a16:creationId xmlns:a16="http://schemas.microsoft.com/office/drawing/2014/main" id="{488C5BAB-BA6F-9F46-8F2F-22649BC45AB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269560B-38CB-5F48-AD4A-B03C1034B3F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A4820294-9090-2A4F-B232-A3F20CA10432}"/>
                </a:ext>
              </a:extLst>
            </p:cNvPr>
            <p:cNvGrpSpPr/>
            <p:nvPr userDrawn="1"/>
          </p:nvGrpSpPr>
          <p:grpSpPr>
            <a:xfrm>
              <a:off x="10638186" y="-847090"/>
              <a:ext cx="139700" cy="800100"/>
              <a:chOff x="2339446" y="455930"/>
              <a:chExt cx="139700" cy="800100"/>
            </a:xfrm>
          </p:grpSpPr>
          <p:cxnSp>
            <p:nvCxnSpPr>
              <p:cNvPr id="19" name="Straight Connector 18">
                <a:extLst>
                  <a:ext uri="{FF2B5EF4-FFF2-40B4-BE49-F238E27FC236}">
                    <a16:creationId xmlns:a16="http://schemas.microsoft.com/office/drawing/2014/main" id="{66052026-1EE6-DF4A-BF45-4D6C910D1D4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126EE9-3CC0-E84B-BC41-3EFC1E84D9B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5A0EB0F4-C42F-5949-AA15-76E2DA952F9F}"/>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5011CB1-1028-0248-A826-38990CB02587}"/>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787F445C-2B86-DF46-8F1B-9F9A0541137F}"/>
              </a:ext>
            </a:extLst>
          </p:cNvPr>
          <p:cNvGrpSpPr/>
          <p:nvPr userDrawn="1"/>
        </p:nvGrpSpPr>
        <p:grpSpPr>
          <a:xfrm>
            <a:off x="608013" y="6946900"/>
            <a:ext cx="10977033" cy="340569"/>
            <a:chOff x="641881" y="-847090"/>
            <a:chExt cx="10917765" cy="800100"/>
          </a:xfrm>
        </p:grpSpPr>
        <p:grpSp>
          <p:nvGrpSpPr>
            <p:cNvPr id="42" name="Group 41">
              <a:extLst>
                <a:ext uri="{FF2B5EF4-FFF2-40B4-BE49-F238E27FC236}">
                  <a16:creationId xmlns:a16="http://schemas.microsoft.com/office/drawing/2014/main" id="{EB1B9F62-67B4-4840-B5D0-97B7E3311095}"/>
                </a:ext>
              </a:extLst>
            </p:cNvPr>
            <p:cNvGrpSpPr/>
            <p:nvPr userDrawn="1"/>
          </p:nvGrpSpPr>
          <p:grpSpPr>
            <a:xfrm>
              <a:off x="1423636" y="-847090"/>
              <a:ext cx="139700" cy="800100"/>
              <a:chOff x="1416580" y="455930"/>
              <a:chExt cx="139700" cy="800100"/>
            </a:xfrm>
          </p:grpSpPr>
          <p:cxnSp>
            <p:nvCxnSpPr>
              <p:cNvPr id="75" name="Straight Connector 74">
                <a:extLst>
                  <a:ext uri="{FF2B5EF4-FFF2-40B4-BE49-F238E27FC236}">
                    <a16:creationId xmlns:a16="http://schemas.microsoft.com/office/drawing/2014/main" id="{4EDC9260-BBD7-0342-89EF-E02C739C936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8243D58-13F3-9F41-98DD-AA4220722D67}"/>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CEB27DE9-A035-704C-837B-85FB12006AF1}"/>
                </a:ext>
              </a:extLst>
            </p:cNvPr>
            <p:cNvGrpSpPr/>
            <p:nvPr userDrawn="1"/>
          </p:nvGrpSpPr>
          <p:grpSpPr>
            <a:xfrm>
              <a:off x="2345091" y="-847090"/>
              <a:ext cx="139700" cy="800100"/>
              <a:chOff x="2339446" y="455930"/>
              <a:chExt cx="139700" cy="800100"/>
            </a:xfrm>
          </p:grpSpPr>
          <p:cxnSp>
            <p:nvCxnSpPr>
              <p:cNvPr id="73" name="Straight Connector 72">
                <a:extLst>
                  <a:ext uri="{FF2B5EF4-FFF2-40B4-BE49-F238E27FC236}">
                    <a16:creationId xmlns:a16="http://schemas.microsoft.com/office/drawing/2014/main" id="{31F48F3D-9446-2A4D-B719-5606DBF9B4F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D5CC32A-0D87-0F4B-82EE-BDB8A1F49A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D15F84E-6468-8C4B-AB37-C40EDED4233F}"/>
                </a:ext>
              </a:extLst>
            </p:cNvPr>
            <p:cNvGrpSpPr/>
            <p:nvPr userDrawn="1"/>
          </p:nvGrpSpPr>
          <p:grpSpPr>
            <a:xfrm>
              <a:off x="3266546" y="-847090"/>
              <a:ext cx="139700" cy="800100"/>
              <a:chOff x="2339446" y="455930"/>
              <a:chExt cx="139700" cy="800100"/>
            </a:xfrm>
          </p:grpSpPr>
          <p:cxnSp>
            <p:nvCxnSpPr>
              <p:cNvPr id="71" name="Straight Connector 70">
                <a:extLst>
                  <a:ext uri="{FF2B5EF4-FFF2-40B4-BE49-F238E27FC236}">
                    <a16:creationId xmlns:a16="http://schemas.microsoft.com/office/drawing/2014/main" id="{E4AA700F-329F-7140-AE2A-46CDBD03EBF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9811A18-FB9D-D741-A2DD-9A0B7EBFBDE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1C944D97-D21C-EC4A-B06D-010BC12C0579}"/>
                </a:ext>
              </a:extLst>
            </p:cNvPr>
            <p:cNvGrpSpPr/>
            <p:nvPr userDrawn="1"/>
          </p:nvGrpSpPr>
          <p:grpSpPr>
            <a:xfrm>
              <a:off x="4188001" y="-847090"/>
              <a:ext cx="139700" cy="800100"/>
              <a:chOff x="2339446" y="455930"/>
              <a:chExt cx="139700" cy="800100"/>
            </a:xfrm>
          </p:grpSpPr>
          <p:cxnSp>
            <p:nvCxnSpPr>
              <p:cNvPr id="69" name="Straight Connector 68">
                <a:extLst>
                  <a:ext uri="{FF2B5EF4-FFF2-40B4-BE49-F238E27FC236}">
                    <a16:creationId xmlns:a16="http://schemas.microsoft.com/office/drawing/2014/main" id="{0F0437A4-C63E-BA47-9BD7-7DE905252D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0A966C2E-0878-5F47-9118-F5D44B6856B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C73CBB14-3857-A140-A505-B3B90ED69F83}"/>
                </a:ext>
              </a:extLst>
            </p:cNvPr>
            <p:cNvGrpSpPr/>
            <p:nvPr userDrawn="1"/>
          </p:nvGrpSpPr>
          <p:grpSpPr>
            <a:xfrm>
              <a:off x="5109456" y="-847090"/>
              <a:ext cx="139700" cy="800100"/>
              <a:chOff x="2339446" y="455930"/>
              <a:chExt cx="139700" cy="800100"/>
            </a:xfrm>
          </p:grpSpPr>
          <p:cxnSp>
            <p:nvCxnSpPr>
              <p:cNvPr id="67" name="Straight Connector 66">
                <a:extLst>
                  <a:ext uri="{FF2B5EF4-FFF2-40B4-BE49-F238E27FC236}">
                    <a16:creationId xmlns:a16="http://schemas.microsoft.com/office/drawing/2014/main" id="{48BAB5F6-89D2-B942-9CDC-802B0CA2EBB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4DE0606-C4A2-C248-B714-ECE9659D159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7700A50F-A70B-284C-998B-F211CCBB2FE2}"/>
                </a:ext>
              </a:extLst>
            </p:cNvPr>
            <p:cNvGrpSpPr/>
            <p:nvPr userDrawn="1"/>
          </p:nvGrpSpPr>
          <p:grpSpPr>
            <a:xfrm>
              <a:off x="6030911" y="-847090"/>
              <a:ext cx="139700" cy="800100"/>
              <a:chOff x="2339446" y="455930"/>
              <a:chExt cx="139700" cy="800100"/>
            </a:xfrm>
          </p:grpSpPr>
          <p:cxnSp>
            <p:nvCxnSpPr>
              <p:cNvPr id="65" name="Straight Connector 64">
                <a:extLst>
                  <a:ext uri="{FF2B5EF4-FFF2-40B4-BE49-F238E27FC236}">
                    <a16:creationId xmlns:a16="http://schemas.microsoft.com/office/drawing/2014/main" id="{01C75BBA-4727-8D4A-A41C-89329E3133E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B1C711B-BAFD-FC4D-85C4-75D6FFDBB62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3E145C61-21D7-2A4A-96FB-661E4B0583D2}"/>
                </a:ext>
              </a:extLst>
            </p:cNvPr>
            <p:cNvGrpSpPr/>
            <p:nvPr userDrawn="1"/>
          </p:nvGrpSpPr>
          <p:grpSpPr>
            <a:xfrm>
              <a:off x="6952366" y="-847090"/>
              <a:ext cx="139700" cy="800100"/>
              <a:chOff x="2339446" y="455930"/>
              <a:chExt cx="139700" cy="800100"/>
            </a:xfrm>
          </p:grpSpPr>
          <p:cxnSp>
            <p:nvCxnSpPr>
              <p:cNvPr id="63" name="Straight Connector 62">
                <a:extLst>
                  <a:ext uri="{FF2B5EF4-FFF2-40B4-BE49-F238E27FC236}">
                    <a16:creationId xmlns:a16="http://schemas.microsoft.com/office/drawing/2014/main" id="{F553FCEE-DD4C-DB45-B513-7AF118887AA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447B3F7-D4EB-4548-BD43-D3FAEA5133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E92A47F7-CEA5-D640-9AA5-FDE20EE84E01}"/>
                </a:ext>
              </a:extLst>
            </p:cNvPr>
            <p:cNvGrpSpPr/>
            <p:nvPr userDrawn="1"/>
          </p:nvGrpSpPr>
          <p:grpSpPr>
            <a:xfrm>
              <a:off x="7873821" y="-847090"/>
              <a:ext cx="139700" cy="800100"/>
              <a:chOff x="2339446" y="455930"/>
              <a:chExt cx="139700" cy="800100"/>
            </a:xfrm>
          </p:grpSpPr>
          <p:cxnSp>
            <p:nvCxnSpPr>
              <p:cNvPr id="61" name="Straight Connector 60">
                <a:extLst>
                  <a:ext uri="{FF2B5EF4-FFF2-40B4-BE49-F238E27FC236}">
                    <a16:creationId xmlns:a16="http://schemas.microsoft.com/office/drawing/2014/main" id="{BCC32816-5C5D-8A4F-ABA2-276863475DC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ABF1F08-DEE9-DC4C-896B-FABD0F26102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095BD69B-3D7D-4441-808F-E94F710CF40C}"/>
                </a:ext>
              </a:extLst>
            </p:cNvPr>
            <p:cNvGrpSpPr/>
            <p:nvPr userDrawn="1"/>
          </p:nvGrpSpPr>
          <p:grpSpPr>
            <a:xfrm>
              <a:off x="8795276" y="-847090"/>
              <a:ext cx="139700" cy="800100"/>
              <a:chOff x="2339446" y="455930"/>
              <a:chExt cx="139700" cy="800100"/>
            </a:xfrm>
          </p:grpSpPr>
          <p:cxnSp>
            <p:nvCxnSpPr>
              <p:cNvPr id="59" name="Straight Connector 58">
                <a:extLst>
                  <a:ext uri="{FF2B5EF4-FFF2-40B4-BE49-F238E27FC236}">
                    <a16:creationId xmlns:a16="http://schemas.microsoft.com/office/drawing/2014/main" id="{F72B82BF-403E-F845-AAAE-3879A10AEC8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C8D010B-AC89-2F4D-B3F1-D2B83472787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F5A3DF23-1311-824A-AAC6-65CC4BA6C116}"/>
                </a:ext>
              </a:extLst>
            </p:cNvPr>
            <p:cNvGrpSpPr/>
            <p:nvPr userDrawn="1"/>
          </p:nvGrpSpPr>
          <p:grpSpPr>
            <a:xfrm>
              <a:off x="9716731" y="-847090"/>
              <a:ext cx="139700" cy="800100"/>
              <a:chOff x="2339446" y="455930"/>
              <a:chExt cx="139700" cy="800100"/>
            </a:xfrm>
          </p:grpSpPr>
          <p:cxnSp>
            <p:nvCxnSpPr>
              <p:cNvPr id="57" name="Straight Connector 56">
                <a:extLst>
                  <a:ext uri="{FF2B5EF4-FFF2-40B4-BE49-F238E27FC236}">
                    <a16:creationId xmlns:a16="http://schemas.microsoft.com/office/drawing/2014/main" id="{B8BF20FE-0116-E44D-8A6F-4F477C82AAF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D26A437-02D5-934C-B190-D57CBD9575C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DF544FAF-2EAB-7046-A0C5-569502507DA9}"/>
                </a:ext>
              </a:extLst>
            </p:cNvPr>
            <p:cNvGrpSpPr/>
            <p:nvPr userDrawn="1"/>
          </p:nvGrpSpPr>
          <p:grpSpPr>
            <a:xfrm>
              <a:off x="10638186" y="-847090"/>
              <a:ext cx="139700" cy="800100"/>
              <a:chOff x="2339446" y="455930"/>
              <a:chExt cx="139700" cy="800100"/>
            </a:xfrm>
          </p:grpSpPr>
          <p:cxnSp>
            <p:nvCxnSpPr>
              <p:cNvPr id="55" name="Straight Connector 54">
                <a:extLst>
                  <a:ext uri="{FF2B5EF4-FFF2-40B4-BE49-F238E27FC236}">
                    <a16:creationId xmlns:a16="http://schemas.microsoft.com/office/drawing/2014/main" id="{5FAFC592-6097-6C41-9F98-4AB48A3F84D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8B584E4-8BE1-934B-B0E5-24B19285063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3" name="Straight Connector 52">
              <a:extLst>
                <a:ext uri="{FF2B5EF4-FFF2-40B4-BE49-F238E27FC236}">
                  <a16:creationId xmlns:a16="http://schemas.microsoft.com/office/drawing/2014/main" id="{1BDFF206-8001-364C-BD2D-48B897ACBB0C}"/>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4618DCF-1D67-7C49-9FBF-C9B215EEA942}"/>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CCB28AB5-F186-BB4D-AD3D-BA4CCB521403}"/>
              </a:ext>
            </a:extLst>
          </p:cNvPr>
          <p:cNvGrpSpPr/>
          <p:nvPr userDrawn="1"/>
        </p:nvGrpSpPr>
        <p:grpSpPr>
          <a:xfrm>
            <a:off x="-470034" y="647702"/>
            <a:ext cx="409074" cy="5524498"/>
            <a:chOff x="-718551" y="647702"/>
            <a:chExt cx="645590" cy="5524498"/>
          </a:xfrm>
        </p:grpSpPr>
        <p:grpSp>
          <p:nvGrpSpPr>
            <p:cNvPr id="78" name="Group 77">
              <a:extLst>
                <a:ext uri="{FF2B5EF4-FFF2-40B4-BE49-F238E27FC236}">
                  <a16:creationId xmlns:a16="http://schemas.microsoft.com/office/drawing/2014/main" id="{F972785D-0EAF-284D-8F5A-BC07175B08DB}"/>
                </a:ext>
              </a:extLst>
            </p:cNvPr>
            <p:cNvGrpSpPr/>
            <p:nvPr userDrawn="1"/>
          </p:nvGrpSpPr>
          <p:grpSpPr>
            <a:xfrm rot="16200000">
              <a:off x="-421361" y="5495957"/>
              <a:ext cx="70690" cy="626110"/>
              <a:chOff x="1416580" y="455930"/>
              <a:chExt cx="139700" cy="800100"/>
            </a:xfrm>
          </p:grpSpPr>
          <p:cxnSp>
            <p:nvCxnSpPr>
              <p:cNvPr id="111" name="Straight Connector 110">
                <a:extLst>
                  <a:ext uri="{FF2B5EF4-FFF2-40B4-BE49-F238E27FC236}">
                    <a16:creationId xmlns:a16="http://schemas.microsoft.com/office/drawing/2014/main" id="{8C9491A5-A973-F340-BF77-676DCA05321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3CDD989-F557-E54E-9AF3-7B1938001BC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134EB9F5-550F-1244-A1D1-53F7C0662BB8}"/>
                </a:ext>
              </a:extLst>
            </p:cNvPr>
            <p:cNvGrpSpPr/>
            <p:nvPr userDrawn="1"/>
          </p:nvGrpSpPr>
          <p:grpSpPr>
            <a:xfrm rot="16200000">
              <a:off x="-440841" y="5020380"/>
              <a:ext cx="70690" cy="626110"/>
              <a:chOff x="2339446" y="455930"/>
              <a:chExt cx="139700" cy="800100"/>
            </a:xfrm>
          </p:grpSpPr>
          <p:cxnSp>
            <p:nvCxnSpPr>
              <p:cNvPr id="109" name="Straight Connector 108">
                <a:extLst>
                  <a:ext uri="{FF2B5EF4-FFF2-40B4-BE49-F238E27FC236}">
                    <a16:creationId xmlns:a16="http://schemas.microsoft.com/office/drawing/2014/main" id="{83BFB375-A2AA-0C48-9DED-275869978AD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47AD6DC9-D37E-3940-8FB3-FA0B0F3442F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1CDF3550-984D-8D40-876D-9223B153BD6D}"/>
                </a:ext>
              </a:extLst>
            </p:cNvPr>
            <p:cNvGrpSpPr/>
            <p:nvPr userDrawn="1"/>
          </p:nvGrpSpPr>
          <p:grpSpPr>
            <a:xfrm rot="16200000">
              <a:off x="-440841" y="4544801"/>
              <a:ext cx="70690" cy="626110"/>
              <a:chOff x="2339446" y="455930"/>
              <a:chExt cx="139700" cy="800100"/>
            </a:xfrm>
          </p:grpSpPr>
          <p:cxnSp>
            <p:nvCxnSpPr>
              <p:cNvPr id="107" name="Straight Connector 106">
                <a:extLst>
                  <a:ext uri="{FF2B5EF4-FFF2-40B4-BE49-F238E27FC236}">
                    <a16:creationId xmlns:a16="http://schemas.microsoft.com/office/drawing/2014/main" id="{C0A675D0-ACD2-514B-9DF6-56EE36670C4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25FDF1F-B8F2-C143-80FA-4F2CFAEFA40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AC4393DF-7239-8B4A-97DD-9E8AC6332684}"/>
                </a:ext>
              </a:extLst>
            </p:cNvPr>
            <p:cNvGrpSpPr/>
            <p:nvPr userDrawn="1"/>
          </p:nvGrpSpPr>
          <p:grpSpPr>
            <a:xfrm rot="16200000">
              <a:off x="-440841" y="4069222"/>
              <a:ext cx="70690" cy="626110"/>
              <a:chOff x="2339446" y="455930"/>
              <a:chExt cx="139700" cy="800100"/>
            </a:xfrm>
          </p:grpSpPr>
          <p:cxnSp>
            <p:nvCxnSpPr>
              <p:cNvPr id="105" name="Straight Connector 104">
                <a:extLst>
                  <a:ext uri="{FF2B5EF4-FFF2-40B4-BE49-F238E27FC236}">
                    <a16:creationId xmlns:a16="http://schemas.microsoft.com/office/drawing/2014/main" id="{4D84EF1F-B22D-C340-989F-73ED2ADCDE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F901B7D-BD25-344E-963B-BCCDE62ECA8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F0ADADF1-C2EC-2C48-8829-58F27DCB2B78}"/>
                </a:ext>
              </a:extLst>
            </p:cNvPr>
            <p:cNvGrpSpPr/>
            <p:nvPr userDrawn="1"/>
          </p:nvGrpSpPr>
          <p:grpSpPr>
            <a:xfrm rot="16200000">
              <a:off x="-440841" y="3593643"/>
              <a:ext cx="70690" cy="626110"/>
              <a:chOff x="2339446" y="455930"/>
              <a:chExt cx="139700" cy="800100"/>
            </a:xfrm>
          </p:grpSpPr>
          <p:cxnSp>
            <p:nvCxnSpPr>
              <p:cNvPr id="103" name="Straight Connector 102">
                <a:extLst>
                  <a:ext uri="{FF2B5EF4-FFF2-40B4-BE49-F238E27FC236}">
                    <a16:creationId xmlns:a16="http://schemas.microsoft.com/office/drawing/2014/main" id="{CA668CE2-5CFE-EE48-913E-94B6F04E715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FFD16565-AF55-D04B-9F9D-241CB3F50F0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63041F4E-C30F-AE44-BB21-1C35AC2D366B}"/>
                </a:ext>
              </a:extLst>
            </p:cNvPr>
            <p:cNvGrpSpPr/>
            <p:nvPr userDrawn="1"/>
          </p:nvGrpSpPr>
          <p:grpSpPr>
            <a:xfrm rot="16200000">
              <a:off x="-440841" y="3118064"/>
              <a:ext cx="70690" cy="626110"/>
              <a:chOff x="2339446" y="455930"/>
              <a:chExt cx="139700" cy="800100"/>
            </a:xfrm>
          </p:grpSpPr>
          <p:cxnSp>
            <p:nvCxnSpPr>
              <p:cNvPr id="101" name="Straight Connector 100">
                <a:extLst>
                  <a:ext uri="{FF2B5EF4-FFF2-40B4-BE49-F238E27FC236}">
                    <a16:creationId xmlns:a16="http://schemas.microsoft.com/office/drawing/2014/main" id="{CBC5EAC9-EA9B-6A4D-B4D7-FC8ADBDA8CF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43B3AC8-5502-084D-B467-437810926D7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6CE6B69A-3A9A-9743-B806-861DBF90A08B}"/>
                </a:ext>
              </a:extLst>
            </p:cNvPr>
            <p:cNvGrpSpPr/>
            <p:nvPr userDrawn="1"/>
          </p:nvGrpSpPr>
          <p:grpSpPr>
            <a:xfrm rot="16200000">
              <a:off x="-440841" y="2642485"/>
              <a:ext cx="70690" cy="626110"/>
              <a:chOff x="2339446" y="455930"/>
              <a:chExt cx="139700" cy="800100"/>
            </a:xfrm>
          </p:grpSpPr>
          <p:cxnSp>
            <p:nvCxnSpPr>
              <p:cNvPr id="99" name="Straight Connector 98">
                <a:extLst>
                  <a:ext uri="{FF2B5EF4-FFF2-40B4-BE49-F238E27FC236}">
                    <a16:creationId xmlns:a16="http://schemas.microsoft.com/office/drawing/2014/main" id="{F521E5FC-DD67-B243-89A2-41C3A50D776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40710A90-E57F-4647-878B-B46C44B03CA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2173B58B-01C4-1345-AC5A-3FF16819D73E}"/>
                </a:ext>
              </a:extLst>
            </p:cNvPr>
            <p:cNvGrpSpPr/>
            <p:nvPr userDrawn="1"/>
          </p:nvGrpSpPr>
          <p:grpSpPr>
            <a:xfrm rot="16200000">
              <a:off x="-440841" y="2166906"/>
              <a:ext cx="70690" cy="626110"/>
              <a:chOff x="2339446" y="455930"/>
              <a:chExt cx="139700" cy="800100"/>
            </a:xfrm>
          </p:grpSpPr>
          <p:cxnSp>
            <p:nvCxnSpPr>
              <p:cNvPr id="97" name="Straight Connector 96">
                <a:extLst>
                  <a:ext uri="{FF2B5EF4-FFF2-40B4-BE49-F238E27FC236}">
                    <a16:creationId xmlns:a16="http://schemas.microsoft.com/office/drawing/2014/main" id="{E49B9534-B45A-8B45-BFED-F254487CB95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0FB913ED-39D5-5F45-8EB0-BCBEA8789FE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FDD614B4-5ECD-814A-A411-BDE5F274E2B0}"/>
                </a:ext>
              </a:extLst>
            </p:cNvPr>
            <p:cNvGrpSpPr/>
            <p:nvPr userDrawn="1"/>
          </p:nvGrpSpPr>
          <p:grpSpPr>
            <a:xfrm rot="16200000">
              <a:off x="-440841" y="1691327"/>
              <a:ext cx="70690" cy="626110"/>
              <a:chOff x="2339446" y="455930"/>
              <a:chExt cx="139700" cy="800100"/>
            </a:xfrm>
          </p:grpSpPr>
          <p:cxnSp>
            <p:nvCxnSpPr>
              <p:cNvPr id="95" name="Straight Connector 94">
                <a:extLst>
                  <a:ext uri="{FF2B5EF4-FFF2-40B4-BE49-F238E27FC236}">
                    <a16:creationId xmlns:a16="http://schemas.microsoft.com/office/drawing/2014/main" id="{6ECD8F2C-43F9-7143-8A71-57E3B21BEF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5C6B53CA-F388-6B43-A90E-F56F48AAF3C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44B3C474-4028-7647-8660-06905CFB1BE5}"/>
                </a:ext>
              </a:extLst>
            </p:cNvPr>
            <p:cNvGrpSpPr/>
            <p:nvPr userDrawn="1"/>
          </p:nvGrpSpPr>
          <p:grpSpPr>
            <a:xfrm rot="16200000">
              <a:off x="-440841" y="1215748"/>
              <a:ext cx="70690" cy="626110"/>
              <a:chOff x="2339446" y="455930"/>
              <a:chExt cx="139700" cy="800100"/>
            </a:xfrm>
          </p:grpSpPr>
          <p:cxnSp>
            <p:nvCxnSpPr>
              <p:cNvPr id="93" name="Straight Connector 92">
                <a:extLst>
                  <a:ext uri="{FF2B5EF4-FFF2-40B4-BE49-F238E27FC236}">
                    <a16:creationId xmlns:a16="http://schemas.microsoft.com/office/drawing/2014/main" id="{399D9564-F144-D643-A602-A9738CB5A83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BCAA1899-54EC-404E-B552-D0D7C92079B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EE33F8C7-D849-5640-8FC0-A1817D5398A5}"/>
                </a:ext>
              </a:extLst>
            </p:cNvPr>
            <p:cNvGrpSpPr/>
            <p:nvPr userDrawn="1"/>
          </p:nvGrpSpPr>
          <p:grpSpPr>
            <a:xfrm rot="16200000">
              <a:off x="-440840" y="740169"/>
              <a:ext cx="70690" cy="626110"/>
              <a:chOff x="2339446" y="455930"/>
              <a:chExt cx="139700" cy="800100"/>
            </a:xfrm>
          </p:grpSpPr>
          <p:cxnSp>
            <p:nvCxnSpPr>
              <p:cNvPr id="91" name="Straight Connector 90">
                <a:extLst>
                  <a:ext uri="{FF2B5EF4-FFF2-40B4-BE49-F238E27FC236}">
                    <a16:creationId xmlns:a16="http://schemas.microsoft.com/office/drawing/2014/main" id="{B1501A2B-457B-854F-A495-05E86BD597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27B6B6-7CE6-8240-874F-B214E357398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9" name="Straight Connector 88">
              <a:extLst>
                <a:ext uri="{FF2B5EF4-FFF2-40B4-BE49-F238E27FC236}">
                  <a16:creationId xmlns:a16="http://schemas.microsoft.com/office/drawing/2014/main" id="{3FB91221-7189-C242-A881-AE8FD9A8F99F}"/>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9959403-0B5B-3447-B058-8CBC57EE1767}"/>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3" name="Group 112">
            <a:extLst>
              <a:ext uri="{FF2B5EF4-FFF2-40B4-BE49-F238E27FC236}">
                <a16:creationId xmlns:a16="http://schemas.microsoft.com/office/drawing/2014/main" id="{C5693026-0D45-054D-803E-D46AB2D48F07}"/>
              </a:ext>
            </a:extLst>
          </p:cNvPr>
          <p:cNvGrpSpPr/>
          <p:nvPr userDrawn="1"/>
        </p:nvGrpSpPr>
        <p:grpSpPr>
          <a:xfrm>
            <a:off x="12303182" y="647702"/>
            <a:ext cx="402165" cy="5524498"/>
            <a:chOff x="-718551" y="647702"/>
            <a:chExt cx="645590" cy="5524498"/>
          </a:xfrm>
        </p:grpSpPr>
        <p:grpSp>
          <p:nvGrpSpPr>
            <p:cNvPr id="114" name="Group 113">
              <a:extLst>
                <a:ext uri="{FF2B5EF4-FFF2-40B4-BE49-F238E27FC236}">
                  <a16:creationId xmlns:a16="http://schemas.microsoft.com/office/drawing/2014/main" id="{143E128A-8779-8C4F-B8E7-F14BC8976E5C}"/>
                </a:ext>
              </a:extLst>
            </p:cNvPr>
            <p:cNvGrpSpPr/>
            <p:nvPr userDrawn="1"/>
          </p:nvGrpSpPr>
          <p:grpSpPr>
            <a:xfrm rot="16200000">
              <a:off x="-421361" y="5495957"/>
              <a:ext cx="70690" cy="626110"/>
              <a:chOff x="1416580" y="455930"/>
              <a:chExt cx="139700" cy="800100"/>
            </a:xfrm>
          </p:grpSpPr>
          <p:cxnSp>
            <p:nvCxnSpPr>
              <p:cNvPr id="147" name="Straight Connector 146">
                <a:extLst>
                  <a:ext uri="{FF2B5EF4-FFF2-40B4-BE49-F238E27FC236}">
                    <a16:creationId xmlns:a16="http://schemas.microsoft.com/office/drawing/2014/main" id="{EBDFD66F-EB75-304C-8766-BD23A9A95B3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10A69EC-5571-E147-A4E7-8607B28A9C9A}"/>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7909503A-4C47-C545-B20B-EBBD1B425A11}"/>
                </a:ext>
              </a:extLst>
            </p:cNvPr>
            <p:cNvGrpSpPr/>
            <p:nvPr userDrawn="1"/>
          </p:nvGrpSpPr>
          <p:grpSpPr>
            <a:xfrm rot="16200000">
              <a:off x="-440841" y="5020380"/>
              <a:ext cx="70690" cy="626110"/>
              <a:chOff x="2339446" y="455930"/>
              <a:chExt cx="139700" cy="800100"/>
            </a:xfrm>
          </p:grpSpPr>
          <p:cxnSp>
            <p:nvCxnSpPr>
              <p:cNvPr id="145" name="Straight Connector 144">
                <a:extLst>
                  <a:ext uri="{FF2B5EF4-FFF2-40B4-BE49-F238E27FC236}">
                    <a16:creationId xmlns:a16="http://schemas.microsoft.com/office/drawing/2014/main" id="{4F6838D9-F1E8-1948-BF37-D8AE2CDF49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266E9B3F-C1A0-0848-A40E-69EF99BC39F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40C650B3-6B87-6E41-BF90-8D99B7BF4562}"/>
                </a:ext>
              </a:extLst>
            </p:cNvPr>
            <p:cNvGrpSpPr/>
            <p:nvPr userDrawn="1"/>
          </p:nvGrpSpPr>
          <p:grpSpPr>
            <a:xfrm rot="16200000">
              <a:off x="-440841" y="4544801"/>
              <a:ext cx="70690" cy="626110"/>
              <a:chOff x="2339446" y="455930"/>
              <a:chExt cx="139700" cy="800100"/>
            </a:xfrm>
          </p:grpSpPr>
          <p:cxnSp>
            <p:nvCxnSpPr>
              <p:cNvPr id="143" name="Straight Connector 142">
                <a:extLst>
                  <a:ext uri="{FF2B5EF4-FFF2-40B4-BE49-F238E27FC236}">
                    <a16:creationId xmlns:a16="http://schemas.microsoft.com/office/drawing/2014/main" id="{40560DAB-A859-2B4E-810A-2D905D505D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B34155E7-D9B7-1F44-948A-BE8F5F97107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46FBF443-52AF-8642-B756-7C3BC0EA590F}"/>
                </a:ext>
              </a:extLst>
            </p:cNvPr>
            <p:cNvGrpSpPr/>
            <p:nvPr userDrawn="1"/>
          </p:nvGrpSpPr>
          <p:grpSpPr>
            <a:xfrm rot="16200000">
              <a:off x="-440841" y="4069222"/>
              <a:ext cx="70690" cy="626110"/>
              <a:chOff x="2339446" y="455930"/>
              <a:chExt cx="139700" cy="800100"/>
            </a:xfrm>
          </p:grpSpPr>
          <p:cxnSp>
            <p:nvCxnSpPr>
              <p:cNvPr id="141" name="Straight Connector 140">
                <a:extLst>
                  <a:ext uri="{FF2B5EF4-FFF2-40B4-BE49-F238E27FC236}">
                    <a16:creationId xmlns:a16="http://schemas.microsoft.com/office/drawing/2014/main" id="{AAD4A509-F228-7A4B-AB51-AB13E347C9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727388A-CADF-124E-BF02-72C8624182B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00DB25CC-B4F9-4B4A-B92F-18FB7636F1DB}"/>
                </a:ext>
              </a:extLst>
            </p:cNvPr>
            <p:cNvGrpSpPr/>
            <p:nvPr userDrawn="1"/>
          </p:nvGrpSpPr>
          <p:grpSpPr>
            <a:xfrm rot="16200000">
              <a:off x="-440841" y="3593643"/>
              <a:ext cx="70690" cy="626110"/>
              <a:chOff x="2339446" y="455930"/>
              <a:chExt cx="139700" cy="800100"/>
            </a:xfrm>
          </p:grpSpPr>
          <p:cxnSp>
            <p:nvCxnSpPr>
              <p:cNvPr id="139" name="Straight Connector 138">
                <a:extLst>
                  <a:ext uri="{FF2B5EF4-FFF2-40B4-BE49-F238E27FC236}">
                    <a16:creationId xmlns:a16="http://schemas.microsoft.com/office/drawing/2014/main" id="{98BE6B90-1193-8741-B4E9-E73BED4D41D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C74D6A8D-6137-3641-A9AB-1C547A69951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C7C6C69D-38D2-2B4E-AC23-0C59D454DFDB}"/>
                </a:ext>
              </a:extLst>
            </p:cNvPr>
            <p:cNvGrpSpPr/>
            <p:nvPr userDrawn="1"/>
          </p:nvGrpSpPr>
          <p:grpSpPr>
            <a:xfrm rot="16200000">
              <a:off x="-440841" y="3118064"/>
              <a:ext cx="70690" cy="626110"/>
              <a:chOff x="2339446" y="455930"/>
              <a:chExt cx="139700" cy="800100"/>
            </a:xfrm>
          </p:grpSpPr>
          <p:cxnSp>
            <p:nvCxnSpPr>
              <p:cNvPr id="137" name="Straight Connector 136">
                <a:extLst>
                  <a:ext uri="{FF2B5EF4-FFF2-40B4-BE49-F238E27FC236}">
                    <a16:creationId xmlns:a16="http://schemas.microsoft.com/office/drawing/2014/main" id="{C80100E3-C7AD-384F-8631-E9459AC44F2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AC0E35CF-D9C1-D54C-A561-AA43507B356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D3463280-6544-E748-B42D-9B4833C073D5}"/>
                </a:ext>
              </a:extLst>
            </p:cNvPr>
            <p:cNvGrpSpPr/>
            <p:nvPr userDrawn="1"/>
          </p:nvGrpSpPr>
          <p:grpSpPr>
            <a:xfrm rot="16200000">
              <a:off x="-440841" y="2642485"/>
              <a:ext cx="70690" cy="626110"/>
              <a:chOff x="2339446" y="455930"/>
              <a:chExt cx="139700" cy="800100"/>
            </a:xfrm>
          </p:grpSpPr>
          <p:cxnSp>
            <p:nvCxnSpPr>
              <p:cNvPr id="135" name="Straight Connector 134">
                <a:extLst>
                  <a:ext uri="{FF2B5EF4-FFF2-40B4-BE49-F238E27FC236}">
                    <a16:creationId xmlns:a16="http://schemas.microsoft.com/office/drawing/2014/main" id="{B021D1B3-FBAC-DB41-BB55-A24381C8666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885546C9-9DD5-8F4D-85AF-930A2A316C4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25F941DD-7DA9-934B-A092-B7657F48D15B}"/>
                </a:ext>
              </a:extLst>
            </p:cNvPr>
            <p:cNvGrpSpPr/>
            <p:nvPr userDrawn="1"/>
          </p:nvGrpSpPr>
          <p:grpSpPr>
            <a:xfrm rot="16200000">
              <a:off x="-440841" y="2166906"/>
              <a:ext cx="70690" cy="626110"/>
              <a:chOff x="2339446" y="455930"/>
              <a:chExt cx="139700" cy="800100"/>
            </a:xfrm>
          </p:grpSpPr>
          <p:cxnSp>
            <p:nvCxnSpPr>
              <p:cNvPr id="133" name="Straight Connector 132">
                <a:extLst>
                  <a:ext uri="{FF2B5EF4-FFF2-40B4-BE49-F238E27FC236}">
                    <a16:creationId xmlns:a16="http://schemas.microsoft.com/office/drawing/2014/main" id="{846AF869-BE7A-6E4F-8530-E3CD960D7B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2A00180C-5563-3E4E-BDD1-94CD96DD00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52AF7FEC-51C2-2A45-A659-490F6383E239}"/>
                </a:ext>
              </a:extLst>
            </p:cNvPr>
            <p:cNvGrpSpPr/>
            <p:nvPr userDrawn="1"/>
          </p:nvGrpSpPr>
          <p:grpSpPr>
            <a:xfrm rot="16200000">
              <a:off x="-440841" y="1691327"/>
              <a:ext cx="70690" cy="626110"/>
              <a:chOff x="2339446" y="455930"/>
              <a:chExt cx="139700" cy="800100"/>
            </a:xfrm>
          </p:grpSpPr>
          <p:cxnSp>
            <p:nvCxnSpPr>
              <p:cNvPr id="131" name="Straight Connector 130">
                <a:extLst>
                  <a:ext uri="{FF2B5EF4-FFF2-40B4-BE49-F238E27FC236}">
                    <a16:creationId xmlns:a16="http://schemas.microsoft.com/office/drawing/2014/main" id="{E620AF1C-D093-C147-8256-37B8A26F31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2AE54A71-1BA1-BD4A-916F-8626D3AB22C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88DB477B-E1F9-BB4E-A612-21ACC4E1E11F}"/>
                </a:ext>
              </a:extLst>
            </p:cNvPr>
            <p:cNvGrpSpPr/>
            <p:nvPr userDrawn="1"/>
          </p:nvGrpSpPr>
          <p:grpSpPr>
            <a:xfrm rot="16200000">
              <a:off x="-440841" y="1215748"/>
              <a:ext cx="70690" cy="626110"/>
              <a:chOff x="2339446" y="455930"/>
              <a:chExt cx="139700" cy="800100"/>
            </a:xfrm>
          </p:grpSpPr>
          <p:cxnSp>
            <p:nvCxnSpPr>
              <p:cNvPr id="129" name="Straight Connector 128">
                <a:extLst>
                  <a:ext uri="{FF2B5EF4-FFF2-40B4-BE49-F238E27FC236}">
                    <a16:creationId xmlns:a16="http://schemas.microsoft.com/office/drawing/2014/main" id="{7B98CCDF-0047-0A49-A7FF-5EC44D58F4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A5A717B1-E6F9-6644-BD7C-674AF32FED9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92F4A2E3-FE7A-2249-85EA-183A9FACB111}"/>
                </a:ext>
              </a:extLst>
            </p:cNvPr>
            <p:cNvGrpSpPr/>
            <p:nvPr userDrawn="1"/>
          </p:nvGrpSpPr>
          <p:grpSpPr>
            <a:xfrm rot="16200000">
              <a:off x="-440840" y="740169"/>
              <a:ext cx="70690" cy="626110"/>
              <a:chOff x="2339446" y="455930"/>
              <a:chExt cx="139700" cy="800100"/>
            </a:xfrm>
          </p:grpSpPr>
          <p:cxnSp>
            <p:nvCxnSpPr>
              <p:cNvPr id="127" name="Straight Connector 126">
                <a:extLst>
                  <a:ext uri="{FF2B5EF4-FFF2-40B4-BE49-F238E27FC236}">
                    <a16:creationId xmlns:a16="http://schemas.microsoft.com/office/drawing/2014/main" id="{1BDC0D7E-917B-CA4B-9548-F8AA02A428E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946529B7-A93B-3241-9C04-404610B308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5" name="Straight Connector 124">
              <a:extLst>
                <a:ext uri="{FF2B5EF4-FFF2-40B4-BE49-F238E27FC236}">
                  <a16:creationId xmlns:a16="http://schemas.microsoft.com/office/drawing/2014/main" id="{8D0B8F02-B9EA-7743-A816-6C7F250697A5}"/>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6F2FE914-882A-B146-B15B-6993FF437C3F}"/>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56707556"/>
      </p:ext>
    </p:extLst>
  </p:cSld>
  <p:clrMapOvr>
    <a:masterClrMapping/>
  </p:clrMapOvr>
  <p:transition>
    <p:wipe dir="r"/>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lt for Q&amp;A Slido and Big Statement">
    <p:bg>
      <p:bgPr>
        <a:gradFill flip="none" rotWithShape="1">
          <a:gsLst>
            <a:gs pos="1000">
              <a:schemeClr val="accent1">
                <a:lumMod val="50000"/>
              </a:schemeClr>
            </a:gs>
            <a:gs pos="64000">
              <a:srgbClr val="0377A8"/>
            </a:gs>
            <a:gs pos="39000">
              <a:schemeClr val="accent1">
                <a:lumMod val="75000"/>
              </a:schemeClr>
            </a:gs>
            <a:gs pos="100000">
              <a:srgbClr val="00DDDF"/>
            </a:gs>
          </a:gsLst>
          <a:lin ang="19200000" scaled="0"/>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658302-2515-0B45-83ED-8A9F84C2A06E}"/>
              </a:ext>
            </a:extLst>
          </p:cNvPr>
          <p:cNvGrpSpPr/>
          <p:nvPr userDrawn="1"/>
        </p:nvGrpSpPr>
        <p:grpSpPr>
          <a:xfrm>
            <a:off x="608013" y="-385012"/>
            <a:ext cx="10977033" cy="340561"/>
            <a:chOff x="641881" y="-847090"/>
            <a:chExt cx="10917765" cy="800100"/>
          </a:xfrm>
        </p:grpSpPr>
        <p:grpSp>
          <p:nvGrpSpPr>
            <p:cNvPr id="8" name="Group 7">
              <a:extLst>
                <a:ext uri="{FF2B5EF4-FFF2-40B4-BE49-F238E27FC236}">
                  <a16:creationId xmlns:a16="http://schemas.microsoft.com/office/drawing/2014/main" id="{48DB1B3E-B544-AB45-84BC-6204BDF8426D}"/>
                </a:ext>
              </a:extLst>
            </p:cNvPr>
            <p:cNvGrpSpPr/>
            <p:nvPr userDrawn="1"/>
          </p:nvGrpSpPr>
          <p:grpSpPr>
            <a:xfrm>
              <a:off x="1423636" y="-847090"/>
              <a:ext cx="139700" cy="800100"/>
              <a:chOff x="1416580" y="455930"/>
              <a:chExt cx="139700" cy="800100"/>
            </a:xfrm>
          </p:grpSpPr>
          <p:cxnSp>
            <p:nvCxnSpPr>
              <p:cNvPr id="44" name="Straight Connector 43">
                <a:extLst>
                  <a:ext uri="{FF2B5EF4-FFF2-40B4-BE49-F238E27FC236}">
                    <a16:creationId xmlns:a16="http://schemas.microsoft.com/office/drawing/2014/main" id="{39D076CF-8CE5-8744-8843-8BFFF99A7BEF}"/>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AC96911-9D30-7E4A-B078-F03FC528879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49577539-727B-9B4B-A6C7-3CEBBEC2EC9F}"/>
                </a:ext>
              </a:extLst>
            </p:cNvPr>
            <p:cNvGrpSpPr/>
            <p:nvPr userDrawn="1"/>
          </p:nvGrpSpPr>
          <p:grpSpPr>
            <a:xfrm>
              <a:off x="2345091" y="-847090"/>
              <a:ext cx="139700" cy="800100"/>
              <a:chOff x="2339446" y="455930"/>
              <a:chExt cx="139700" cy="800100"/>
            </a:xfrm>
          </p:grpSpPr>
          <p:cxnSp>
            <p:nvCxnSpPr>
              <p:cNvPr id="42" name="Straight Connector 41">
                <a:extLst>
                  <a:ext uri="{FF2B5EF4-FFF2-40B4-BE49-F238E27FC236}">
                    <a16:creationId xmlns:a16="http://schemas.microsoft.com/office/drawing/2014/main" id="{815A549A-8178-DE4A-BCB7-19284CA8C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66DBDE5-60B9-514A-A4F1-E25878F60C9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D4A9B42-8708-414D-8A02-6C231D8C355C}"/>
                </a:ext>
              </a:extLst>
            </p:cNvPr>
            <p:cNvGrpSpPr/>
            <p:nvPr userDrawn="1"/>
          </p:nvGrpSpPr>
          <p:grpSpPr>
            <a:xfrm>
              <a:off x="3266546" y="-847090"/>
              <a:ext cx="139700" cy="800100"/>
              <a:chOff x="2339446" y="455930"/>
              <a:chExt cx="139700" cy="800100"/>
            </a:xfrm>
          </p:grpSpPr>
          <p:cxnSp>
            <p:nvCxnSpPr>
              <p:cNvPr id="40" name="Straight Connector 39">
                <a:extLst>
                  <a:ext uri="{FF2B5EF4-FFF2-40B4-BE49-F238E27FC236}">
                    <a16:creationId xmlns:a16="http://schemas.microsoft.com/office/drawing/2014/main" id="{8CE295F0-970A-814D-BC82-EFA7C560642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77574C6-A18D-4F46-9A49-633D01381AD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665EC910-AB54-4E48-AA71-B4192EDEC529}"/>
                </a:ext>
              </a:extLst>
            </p:cNvPr>
            <p:cNvGrpSpPr/>
            <p:nvPr userDrawn="1"/>
          </p:nvGrpSpPr>
          <p:grpSpPr>
            <a:xfrm>
              <a:off x="4188001" y="-847090"/>
              <a:ext cx="139700" cy="800100"/>
              <a:chOff x="2339446" y="455930"/>
              <a:chExt cx="139700" cy="800100"/>
            </a:xfrm>
          </p:grpSpPr>
          <p:cxnSp>
            <p:nvCxnSpPr>
              <p:cNvPr id="38" name="Straight Connector 37">
                <a:extLst>
                  <a:ext uri="{FF2B5EF4-FFF2-40B4-BE49-F238E27FC236}">
                    <a16:creationId xmlns:a16="http://schemas.microsoft.com/office/drawing/2014/main" id="{CDD61F67-38C3-5144-9CB4-F6F156DFB5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1A2D6F-2CA6-5040-9494-5B072E48EA3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1B2C3087-E34D-EE41-8972-FFC6C0E55B73}"/>
                </a:ext>
              </a:extLst>
            </p:cNvPr>
            <p:cNvGrpSpPr/>
            <p:nvPr userDrawn="1"/>
          </p:nvGrpSpPr>
          <p:grpSpPr>
            <a:xfrm>
              <a:off x="5109456" y="-847090"/>
              <a:ext cx="139700" cy="800100"/>
              <a:chOff x="2339446" y="455930"/>
              <a:chExt cx="139700" cy="800100"/>
            </a:xfrm>
          </p:grpSpPr>
          <p:cxnSp>
            <p:nvCxnSpPr>
              <p:cNvPr id="36" name="Straight Connector 35">
                <a:extLst>
                  <a:ext uri="{FF2B5EF4-FFF2-40B4-BE49-F238E27FC236}">
                    <a16:creationId xmlns:a16="http://schemas.microsoft.com/office/drawing/2014/main" id="{A31F448F-1B3A-AE44-89C5-2E0E86DDE56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04280CB-B2D4-6549-B354-A31AF335CE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4E3FC62F-781E-1347-B981-46E48066E1D1}"/>
                </a:ext>
              </a:extLst>
            </p:cNvPr>
            <p:cNvGrpSpPr/>
            <p:nvPr userDrawn="1"/>
          </p:nvGrpSpPr>
          <p:grpSpPr>
            <a:xfrm>
              <a:off x="6030911" y="-847090"/>
              <a:ext cx="139700" cy="800100"/>
              <a:chOff x="2339446" y="455930"/>
              <a:chExt cx="139700" cy="800100"/>
            </a:xfrm>
          </p:grpSpPr>
          <p:cxnSp>
            <p:nvCxnSpPr>
              <p:cNvPr id="34" name="Straight Connector 33">
                <a:extLst>
                  <a:ext uri="{FF2B5EF4-FFF2-40B4-BE49-F238E27FC236}">
                    <a16:creationId xmlns:a16="http://schemas.microsoft.com/office/drawing/2014/main" id="{4B3B2335-CDDA-7A4B-8719-E988DF54305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B75E2A2-F651-B740-8053-085F696D74E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93CD6FEE-1182-EA44-B68E-59202DAEC83A}"/>
                </a:ext>
              </a:extLst>
            </p:cNvPr>
            <p:cNvGrpSpPr/>
            <p:nvPr userDrawn="1"/>
          </p:nvGrpSpPr>
          <p:grpSpPr>
            <a:xfrm>
              <a:off x="6952366" y="-847090"/>
              <a:ext cx="139700" cy="800100"/>
              <a:chOff x="2339446" y="455930"/>
              <a:chExt cx="139700" cy="800100"/>
            </a:xfrm>
          </p:grpSpPr>
          <p:cxnSp>
            <p:nvCxnSpPr>
              <p:cNvPr id="32" name="Straight Connector 31">
                <a:extLst>
                  <a:ext uri="{FF2B5EF4-FFF2-40B4-BE49-F238E27FC236}">
                    <a16:creationId xmlns:a16="http://schemas.microsoft.com/office/drawing/2014/main" id="{5628341E-D771-1645-972D-93AC948AB60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28582CD-A148-FD4E-8275-05A9B200809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3768083-A98E-2740-A3BD-EF7CD7FFCBC6}"/>
                </a:ext>
              </a:extLst>
            </p:cNvPr>
            <p:cNvGrpSpPr/>
            <p:nvPr userDrawn="1"/>
          </p:nvGrpSpPr>
          <p:grpSpPr>
            <a:xfrm>
              <a:off x="7873821" y="-847090"/>
              <a:ext cx="139700" cy="800100"/>
              <a:chOff x="2339446" y="455930"/>
              <a:chExt cx="139700" cy="800100"/>
            </a:xfrm>
          </p:grpSpPr>
          <p:cxnSp>
            <p:nvCxnSpPr>
              <p:cNvPr id="30" name="Straight Connector 29">
                <a:extLst>
                  <a:ext uri="{FF2B5EF4-FFF2-40B4-BE49-F238E27FC236}">
                    <a16:creationId xmlns:a16="http://schemas.microsoft.com/office/drawing/2014/main" id="{80564C4E-93DE-4C42-8557-687BD1162A0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55E6875-DBBD-974C-80BE-D6964B7C10C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ACDE96D-E1BC-E941-92E2-0CA6503255D0}"/>
                </a:ext>
              </a:extLst>
            </p:cNvPr>
            <p:cNvGrpSpPr/>
            <p:nvPr userDrawn="1"/>
          </p:nvGrpSpPr>
          <p:grpSpPr>
            <a:xfrm>
              <a:off x="8795276" y="-847090"/>
              <a:ext cx="139700" cy="800100"/>
              <a:chOff x="2339446" y="455930"/>
              <a:chExt cx="139700" cy="800100"/>
            </a:xfrm>
          </p:grpSpPr>
          <p:cxnSp>
            <p:nvCxnSpPr>
              <p:cNvPr id="28" name="Straight Connector 27">
                <a:extLst>
                  <a:ext uri="{FF2B5EF4-FFF2-40B4-BE49-F238E27FC236}">
                    <a16:creationId xmlns:a16="http://schemas.microsoft.com/office/drawing/2014/main" id="{1B2D0B1F-EA94-8E41-A9EF-0480A35FC67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06D5769-6DCF-364D-870A-CD6004D8E24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0CFF4C71-2413-B840-A861-C1F97BFA0AEE}"/>
                </a:ext>
              </a:extLst>
            </p:cNvPr>
            <p:cNvGrpSpPr/>
            <p:nvPr userDrawn="1"/>
          </p:nvGrpSpPr>
          <p:grpSpPr>
            <a:xfrm>
              <a:off x="9716731" y="-847090"/>
              <a:ext cx="139700" cy="800100"/>
              <a:chOff x="2339446" y="455930"/>
              <a:chExt cx="139700" cy="800100"/>
            </a:xfrm>
          </p:grpSpPr>
          <p:cxnSp>
            <p:nvCxnSpPr>
              <p:cNvPr id="26" name="Straight Connector 25">
                <a:extLst>
                  <a:ext uri="{FF2B5EF4-FFF2-40B4-BE49-F238E27FC236}">
                    <a16:creationId xmlns:a16="http://schemas.microsoft.com/office/drawing/2014/main" id="{F1948B11-888A-DB43-9926-7E0DE43C3EF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30625A-D2A0-1D4A-BCE7-7C7C7424CB7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D28932BC-39CE-2840-9789-2EDB5513FD32}"/>
                </a:ext>
              </a:extLst>
            </p:cNvPr>
            <p:cNvGrpSpPr/>
            <p:nvPr userDrawn="1"/>
          </p:nvGrpSpPr>
          <p:grpSpPr>
            <a:xfrm>
              <a:off x="10638186" y="-847090"/>
              <a:ext cx="139700" cy="800100"/>
              <a:chOff x="2339446" y="455930"/>
              <a:chExt cx="139700" cy="800100"/>
            </a:xfrm>
          </p:grpSpPr>
          <p:cxnSp>
            <p:nvCxnSpPr>
              <p:cNvPr id="24" name="Straight Connector 23">
                <a:extLst>
                  <a:ext uri="{FF2B5EF4-FFF2-40B4-BE49-F238E27FC236}">
                    <a16:creationId xmlns:a16="http://schemas.microsoft.com/office/drawing/2014/main" id="{6DFE2966-8947-EB42-BBB7-F204B213498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86CCEDB-FBB2-A74B-AC80-3304170C94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2" name="Straight Connector 21">
              <a:extLst>
                <a:ext uri="{FF2B5EF4-FFF2-40B4-BE49-F238E27FC236}">
                  <a16:creationId xmlns:a16="http://schemas.microsoft.com/office/drawing/2014/main" id="{57024DFD-A9DA-8A42-BC7B-5A725124A530}"/>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B0120C5-A132-AA4D-B911-392063D9926F}"/>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D902993B-F04E-B14E-BB30-E633FFF62064}"/>
              </a:ext>
            </a:extLst>
          </p:cNvPr>
          <p:cNvGrpSpPr/>
          <p:nvPr userDrawn="1"/>
        </p:nvGrpSpPr>
        <p:grpSpPr>
          <a:xfrm>
            <a:off x="608013" y="6946900"/>
            <a:ext cx="10977033" cy="340569"/>
            <a:chOff x="641881" y="-847090"/>
            <a:chExt cx="10917765" cy="800100"/>
          </a:xfrm>
        </p:grpSpPr>
        <p:grpSp>
          <p:nvGrpSpPr>
            <p:cNvPr id="47" name="Group 46">
              <a:extLst>
                <a:ext uri="{FF2B5EF4-FFF2-40B4-BE49-F238E27FC236}">
                  <a16:creationId xmlns:a16="http://schemas.microsoft.com/office/drawing/2014/main" id="{92453230-D2CE-654D-929C-30AA1A60FA0E}"/>
                </a:ext>
              </a:extLst>
            </p:cNvPr>
            <p:cNvGrpSpPr/>
            <p:nvPr userDrawn="1"/>
          </p:nvGrpSpPr>
          <p:grpSpPr>
            <a:xfrm>
              <a:off x="1423636" y="-847090"/>
              <a:ext cx="139700" cy="800100"/>
              <a:chOff x="1416580" y="455930"/>
              <a:chExt cx="139700" cy="800100"/>
            </a:xfrm>
          </p:grpSpPr>
          <p:cxnSp>
            <p:nvCxnSpPr>
              <p:cNvPr id="80" name="Straight Connector 79">
                <a:extLst>
                  <a:ext uri="{FF2B5EF4-FFF2-40B4-BE49-F238E27FC236}">
                    <a16:creationId xmlns:a16="http://schemas.microsoft.com/office/drawing/2014/main" id="{744DD4E7-1C54-4249-9AEC-BFCF67916CE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874E950-6E69-A444-A4A9-7B0637C099B5}"/>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29AD0A11-56B1-B540-A1F9-2952F8E6F6A2}"/>
                </a:ext>
              </a:extLst>
            </p:cNvPr>
            <p:cNvGrpSpPr/>
            <p:nvPr userDrawn="1"/>
          </p:nvGrpSpPr>
          <p:grpSpPr>
            <a:xfrm>
              <a:off x="2345091" y="-847090"/>
              <a:ext cx="139700" cy="800100"/>
              <a:chOff x="2339446" y="455930"/>
              <a:chExt cx="139700" cy="800100"/>
            </a:xfrm>
          </p:grpSpPr>
          <p:cxnSp>
            <p:nvCxnSpPr>
              <p:cNvPr id="78" name="Straight Connector 77">
                <a:extLst>
                  <a:ext uri="{FF2B5EF4-FFF2-40B4-BE49-F238E27FC236}">
                    <a16:creationId xmlns:a16="http://schemas.microsoft.com/office/drawing/2014/main" id="{7B779D9C-079F-1A4D-B5F2-05D1960D33B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4695777-B597-664A-8129-5A9FFC5CB8E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AFC53C65-ABF0-C247-BBA7-6E1F966C6845}"/>
                </a:ext>
              </a:extLst>
            </p:cNvPr>
            <p:cNvGrpSpPr/>
            <p:nvPr userDrawn="1"/>
          </p:nvGrpSpPr>
          <p:grpSpPr>
            <a:xfrm>
              <a:off x="3266546" y="-847090"/>
              <a:ext cx="139700" cy="800100"/>
              <a:chOff x="2339446" y="455930"/>
              <a:chExt cx="139700" cy="800100"/>
            </a:xfrm>
          </p:grpSpPr>
          <p:cxnSp>
            <p:nvCxnSpPr>
              <p:cNvPr id="76" name="Straight Connector 75">
                <a:extLst>
                  <a:ext uri="{FF2B5EF4-FFF2-40B4-BE49-F238E27FC236}">
                    <a16:creationId xmlns:a16="http://schemas.microsoft.com/office/drawing/2014/main" id="{7E6CA850-AD5E-1A43-8C9E-0054B1DEDF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6C474E1-0C54-4043-B181-9A20BA2E067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A05E42D7-A707-CD4D-92EA-3D3D14346960}"/>
                </a:ext>
              </a:extLst>
            </p:cNvPr>
            <p:cNvGrpSpPr/>
            <p:nvPr userDrawn="1"/>
          </p:nvGrpSpPr>
          <p:grpSpPr>
            <a:xfrm>
              <a:off x="4188001" y="-847090"/>
              <a:ext cx="139700" cy="800100"/>
              <a:chOff x="2339446" y="455930"/>
              <a:chExt cx="139700" cy="800100"/>
            </a:xfrm>
          </p:grpSpPr>
          <p:cxnSp>
            <p:nvCxnSpPr>
              <p:cNvPr id="74" name="Straight Connector 73">
                <a:extLst>
                  <a:ext uri="{FF2B5EF4-FFF2-40B4-BE49-F238E27FC236}">
                    <a16:creationId xmlns:a16="http://schemas.microsoft.com/office/drawing/2014/main" id="{B6325D8B-C564-B342-9D66-1F01D81F823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23FB3D4-4EDE-8343-BB36-1401BB9F577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B18819B4-B544-314B-AEAB-E85E01643FE9}"/>
                </a:ext>
              </a:extLst>
            </p:cNvPr>
            <p:cNvGrpSpPr/>
            <p:nvPr userDrawn="1"/>
          </p:nvGrpSpPr>
          <p:grpSpPr>
            <a:xfrm>
              <a:off x="5109456" y="-847090"/>
              <a:ext cx="139700" cy="800100"/>
              <a:chOff x="2339446" y="455930"/>
              <a:chExt cx="139700" cy="800100"/>
            </a:xfrm>
          </p:grpSpPr>
          <p:cxnSp>
            <p:nvCxnSpPr>
              <p:cNvPr id="72" name="Straight Connector 71">
                <a:extLst>
                  <a:ext uri="{FF2B5EF4-FFF2-40B4-BE49-F238E27FC236}">
                    <a16:creationId xmlns:a16="http://schemas.microsoft.com/office/drawing/2014/main" id="{53D4FC04-1CAD-094E-B9C6-3C15E900A27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EAE10EE-53A3-E74D-B38A-DA00FF00650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BA4F3014-CD55-A346-9157-AA1158BD2509}"/>
                </a:ext>
              </a:extLst>
            </p:cNvPr>
            <p:cNvGrpSpPr/>
            <p:nvPr userDrawn="1"/>
          </p:nvGrpSpPr>
          <p:grpSpPr>
            <a:xfrm>
              <a:off x="6030911" y="-847090"/>
              <a:ext cx="139700" cy="800100"/>
              <a:chOff x="2339446" y="455930"/>
              <a:chExt cx="139700" cy="800100"/>
            </a:xfrm>
          </p:grpSpPr>
          <p:cxnSp>
            <p:nvCxnSpPr>
              <p:cNvPr id="70" name="Straight Connector 69">
                <a:extLst>
                  <a:ext uri="{FF2B5EF4-FFF2-40B4-BE49-F238E27FC236}">
                    <a16:creationId xmlns:a16="http://schemas.microsoft.com/office/drawing/2014/main" id="{1C8448EC-8065-6843-83B6-D1C76E4E039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0B90CFA-031D-AB45-947D-24EAA6D9772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D8C1D7BB-AA88-C442-BDB1-3CC48FEB94AB}"/>
                </a:ext>
              </a:extLst>
            </p:cNvPr>
            <p:cNvGrpSpPr/>
            <p:nvPr userDrawn="1"/>
          </p:nvGrpSpPr>
          <p:grpSpPr>
            <a:xfrm>
              <a:off x="6952366" y="-847090"/>
              <a:ext cx="139700" cy="800100"/>
              <a:chOff x="2339446" y="455930"/>
              <a:chExt cx="139700" cy="800100"/>
            </a:xfrm>
          </p:grpSpPr>
          <p:cxnSp>
            <p:nvCxnSpPr>
              <p:cNvPr id="68" name="Straight Connector 67">
                <a:extLst>
                  <a:ext uri="{FF2B5EF4-FFF2-40B4-BE49-F238E27FC236}">
                    <a16:creationId xmlns:a16="http://schemas.microsoft.com/office/drawing/2014/main" id="{39481210-4924-1D4B-B977-6A981EA9B50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C78762A-D2BB-054F-820E-CFA26DB05AD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7186A136-BA86-6C44-9EFA-5F4D1855CA66}"/>
                </a:ext>
              </a:extLst>
            </p:cNvPr>
            <p:cNvGrpSpPr/>
            <p:nvPr userDrawn="1"/>
          </p:nvGrpSpPr>
          <p:grpSpPr>
            <a:xfrm>
              <a:off x="7873821" y="-847090"/>
              <a:ext cx="139700" cy="800100"/>
              <a:chOff x="2339446" y="455930"/>
              <a:chExt cx="139700" cy="800100"/>
            </a:xfrm>
          </p:grpSpPr>
          <p:cxnSp>
            <p:nvCxnSpPr>
              <p:cNvPr id="66" name="Straight Connector 65">
                <a:extLst>
                  <a:ext uri="{FF2B5EF4-FFF2-40B4-BE49-F238E27FC236}">
                    <a16:creationId xmlns:a16="http://schemas.microsoft.com/office/drawing/2014/main" id="{DFEA2996-67FA-CA44-8B64-84D01B9B4D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91B864A-8C04-314F-AD41-63E6E56E707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1196453C-2570-124E-B7CA-E50F983555F0}"/>
                </a:ext>
              </a:extLst>
            </p:cNvPr>
            <p:cNvGrpSpPr/>
            <p:nvPr userDrawn="1"/>
          </p:nvGrpSpPr>
          <p:grpSpPr>
            <a:xfrm>
              <a:off x="8795276" y="-847090"/>
              <a:ext cx="139700" cy="800100"/>
              <a:chOff x="2339446" y="455930"/>
              <a:chExt cx="139700" cy="800100"/>
            </a:xfrm>
          </p:grpSpPr>
          <p:cxnSp>
            <p:nvCxnSpPr>
              <p:cNvPr id="64" name="Straight Connector 63">
                <a:extLst>
                  <a:ext uri="{FF2B5EF4-FFF2-40B4-BE49-F238E27FC236}">
                    <a16:creationId xmlns:a16="http://schemas.microsoft.com/office/drawing/2014/main" id="{C4B43085-7E99-1B4A-ADF9-5D9600E68D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1E12491-727A-EA4E-9008-9B1819A3309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14538369-F1A5-5B43-AF7F-CE1BFD4BAC29}"/>
                </a:ext>
              </a:extLst>
            </p:cNvPr>
            <p:cNvGrpSpPr/>
            <p:nvPr userDrawn="1"/>
          </p:nvGrpSpPr>
          <p:grpSpPr>
            <a:xfrm>
              <a:off x="9716731" y="-847090"/>
              <a:ext cx="139700" cy="800100"/>
              <a:chOff x="2339446" y="455930"/>
              <a:chExt cx="139700" cy="800100"/>
            </a:xfrm>
          </p:grpSpPr>
          <p:cxnSp>
            <p:nvCxnSpPr>
              <p:cNvPr id="62" name="Straight Connector 61">
                <a:extLst>
                  <a:ext uri="{FF2B5EF4-FFF2-40B4-BE49-F238E27FC236}">
                    <a16:creationId xmlns:a16="http://schemas.microsoft.com/office/drawing/2014/main" id="{F29C74E2-B456-F649-8742-388C87F2BAA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74C24767-D60C-2B42-9A58-91418C8AFC5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4389E987-0A12-6941-A23B-A355D8470737}"/>
                </a:ext>
              </a:extLst>
            </p:cNvPr>
            <p:cNvGrpSpPr/>
            <p:nvPr userDrawn="1"/>
          </p:nvGrpSpPr>
          <p:grpSpPr>
            <a:xfrm>
              <a:off x="10638186" y="-847090"/>
              <a:ext cx="139700" cy="800100"/>
              <a:chOff x="2339446" y="455930"/>
              <a:chExt cx="139700" cy="800100"/>
            </a:xfrm>
          </p:grpSpPr>
          <p:cxnSp>
            <p:nvCxnSpPr>
              <p:cNvPr id="60" name="Straight Connector 59">
                <a:extLst>
                  <a:ext uri="{FF2B5EF4-FFF2-40B4-BE49-F238E27FC236}">
                    <a16:creationId xmlns:a16="http://schemas.microsoft.com/office/drawing/2014/main" id="{45FE7181-30CC-D64F-B1EF-EB070BAFF35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F8195F8-42EC-C647-9BC3-ABAAA7DF422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73A61A52-EA31-E741-BB5A-7338D01FF867}"/>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73B71C0C-EF66-2F41-AFF2-B7C605CF3220}"/>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568AB13E-A6C9-764A-A049-AFF5059C3AFC}"/>
              </a:ext>
            </a:extLst>
          </p:cNvPr>
          <p:cNvGrpSpPr/>
          <p:nvPr userDrawn="1"/>
        </p:nvGrpSpPr>
        <p:grpSpPr>
          <a:xfrm>
            <a:off x="-470034" y="647702"/>
            <a:ext cx="409074" cy="5524498"/>
            <a:chOff x="-718551" y="647702"/>
            <a:chExt cx="645590" cy="5524498"/>
          </a:xfrm>
        </p:grpSpPr>
        <p:grpSp>
          <p:nvGrpSpPr>
            <p:cNvPr id="83" name="Group 82">
              <a:extLst>
                <a:ext uri="{FF2B5EF4-FFF2-40B4-BE49-F238E27FC236}">
                  <a16:creationId xmlns:a16="http://schemas.microsoft.com/office/drawing/2014/main" id="{15333C18-20DE-A64F-96DD-76A4C68AB0EA}"/>
                </a:ext>
              </a:extLst>
            </p:cNvPr>
            <p:cNvGrpSpPr/>
            <p:nvPr userDrawn="1"/>
          </p:nvGrpSpPr>
          <p:grpSpPr>
            <a:xfrm rot="16200000">
              <a:off x="-421361" y="5495957"/>
              <a:ext cx="70690" cy="626110"/>
              <a:chOff x="1416580" y="455930"/>
              <a:chExt cx="139700" cy="800100"/>
            </a:xfrm>
          </p:grpSpPr>
          <p:cxnSp>
            <p:nvCxnSpPr>
              <p:cNvPr id="116" name="Straight Connector 115">
                <a:extLst>
                  <a:ext uri="{FF2B5EF4-FFF2-40B4-BE49-F238E27FC236}">
                    <a16:creationId xmlns:a16="http://schemas.microsoft.com/office/drawing/2014/main" id="{E7C16822-D076-FC42-B4F7-B9BCE17B72B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D5F47EF4-07F5-8049-BC7E-641CC5FFC262}"/>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34C149B7-4D86-444C-B63A-4C6A85667C42}"/>
                </a:ext>
              </a:extLst>
            </p:cNvPr>
            <p:cNvGrpSpPr/>
            <p:nvPr userDrawn="1"/>
          </p:nvGrpSpPr>
          <p:grpSpPr>
            <a:xfrm rot="16200000">
              <a:off x="-440841" y="5020380"/>
              <a:ext cx="70690" cy="626110"/>
              <a:chOff x="2339446" y="455930"/>
              <a:chExt cx="139700" cy="800100"/>
            </a:xfrm>
          </p:grpSpPr>
          <p:cxnSp>
            <p:nvCxnSpPr>
              <p:cNvPr id="114" name="Straight Connector 113">
                <a:extLst>
                  <a:ext uri="{FF2B5EF4-FFF2-40B4-BE49-F238E27FC236}">
                    <a16:creationId xmlns:a16="http://schemas.microsoft.com/office/drawing/2014/main" id="{67A2D88C-9DC9-E74D-A072-0D8E867ADCE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03C0BB46-083A-2E4C-A436-CC8747FC25B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29CCA237-84F2-AF47-A54E-3245D90A72C9}"/>
                </a:ext>
              </a:extLst>
            </p:cNvPr>
            <p:cNvGrpSpPr/>
            <p:nvPr userDrawn="1"/>
          </p:nvGrpSpPr>
          <p:grpSpPr>
            <a:xfrm rot="16200000">
              <a:off x="-440841" y="4544801"/>
              <a:ext cx="70690" cy="626110"/>
              <a:chOff x="2339446" y="455930"/>
              <a:chExt cx="139700" cy="800100"/>
            </a:xfrm>
          </p:grpSpPr>
          <p:cxnSp>
            <p:nvCxnSpPr>
              <p:cNvPr id="112" name="Straight Connector 111">
                <a:extLst>
                  <a:ext uri="{FF2B5EF4-FFF2-40B4-BE49-F238E27FC236}">
                    <a16:creationId xmlns:a16="http://schemas.microsoft.com/office/drawing/2014/main" id="{688A117E-CE7B-BC48-BEAD-70CCEED0155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64B172D-E85A-0E44-BE33-00E3B27E16A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6168BC64-103A-F441-87C7-A892A464779D}"/>
                </a:ext>
              </a:extLst>
            </p:cNvPr>
            <p:cNvGrpSpPr/>
            <p:nvPr userDrawn="1"/>
          </p:nvGrpSpPr>
          <p:grpSpPr>
            <a:xfrm rot="16200000">
              <a:off x="-440841" y="4069222"/>
              <a:ext cx="70690" cy="626110"/>
              <a:chOff x="2339446" y="455930"/>
              <a:chExt cx="139700" cy="800100"/>
            </a:xfrm>
          </p:grpSpPr>
          <p:cxnSp>
            <p:nvCxnSpPr>
              <p:cNvPr id="110" name="Straight Connector 109">
                <a:extLst>
                  <a:ext uri="{FF2B5EF4-FFF2-40B4-BE49-F238E27FC236}">
                    <a16:creationId xmlns:a16="http://schemas.microsoft.com/office/drawing/2014/main" id="{05242A4B-4AE7-544A-B378-7CCCF058BD0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02D9DED3-576D-0A46-9266-C0DAEFDB0D6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243D3B86-DAC7-2E40-8F68-5916EF758192}"/>
                </a:ext>
              </a:extLst>
            </p:cNvPr>
            <p:cNvGrpSpPr/>
            <p:nvPr userDrawn="1"/>
          </p:nvGrpSpPr>
          <p:grpSpPr>
            <a:xfrm rot="16200000">
              <a:off x="-440841" y="3593643"/>
              <a:ext cx="70690" cy="626110"/>
              <a:chOff x="2339446" y="455930"/>
              <a:chExt cx="139700" cy="800100"/>
            </a:xfrm>
          </p:grpSpPr>
          <p:cxnSp>
            <p:nvCxnSpPr>
              <p:cNvPr id="108" name="Straight Connector 107">
                <a:extLst>
                  <a:ext uri="{FF2B5EF4-FFF2-40B4-BE49-F238E27FC236}">
                    <a16:creationId xmlns:a16="http://schemas.microsoft.com/office/drawing/2014/main" id="{93C1C3DB-AAE4-5942-946E-BE88936E9C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1024B4C-4790-1146-A3CC-9504B978FF4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9A7E7DC6-640B-E74A-BEFF-AF02ECD44B98}"/>
                </a:ext>
              </a:extLst>
            </p:cNvPr>
            <p:cNvGrpSpPr/>
            <p:nvPr userDrawn="1"/>
          </p:nvGrpSpPr>
          <p:grpSpPr>
            <a:xfrm rot="16200000">
              <a:off x="-440841" y="3118064"/>
              <a:ext cx="70690" cy="626110"/>
              <a:chOff x="2339446" y="455930"/>
              <a:chExt cx="139700" cy="800100"/>
            </a:xfrm>
          </p:grpSpPr>
          <p:cxnSp>
            <p:nvCxnSpPr>
              <p:cNvPr id="106" name="Straight Connector 105">
                <a:extLst>
                  <a:ext uri="{FF2B5EF4-FFF2-40B4-BE49-F238E27FC236}">
                    <a16:creationId xmlns:a16="http://schemas.microsoft.com/office/drawing/2014/main" id="{3626BCD4-FDA2-A14C-9CAF-92417D99722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1E6DD04-10A3-6D42-A73F-FEBD4D1C6B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79287600-2057-9A4F-A4AE-2DCE4FBCFA2D}"/>
                </a:ext>
              </a:extLst>
            </p:cNvPr>
            <p:cNvGrpSpPr/>
            <p:nvPr userDrawn="1"/>
          </p:nvGrpSpPr>
          <p:grpSpPr>
            <a:xfrm rot="16200000">
              <a:off x="-440841" y="2642485"/>
              <a:ext cx="70690" cy="626110"/>
              <a:chOff x="2339446" y="455930"/>
              <a:chExt cx="139700" cy="800100"/>
            </a:xfrm>
          </p:grpSpPr>
          <p:cxnSp>
            <p:nvCxnSpPr>
              <p:cNvPr id="104" name="Straight Connector 103">
                <a:extLst>
                  <a:ext uri="{FF2B5EF4-FFF2-40B4-BE49-F238E27FC236}">
                    <a16:creationId xmlns:a16="http://schemas.microsoft.com/office/drawing/2014/main" id="{8FA4390B-F0A3-9143-BD11-A23A94F9A8F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61EEDEB6-FD13-114D-B737-57B17A86CDF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206F3109-ED28-3D41-858E-9712F0FDBB4C}"/>
                </a:ext>
              </a:extLst>
            </p:cNvPr>
            <p:cNvGrpSpPr/>
            <p:nvPr userDrawn="1"/>
          </p:nvGrpSpPr>
          <p:grpSpPr>
            <a:xfrm rot="16200000">
              <a:off x="-440841" y="2166906"/>
              <a:ext cx="70690" cy="626110"/>
              <a:chOff x="2339446" y="455930"/>
              <a:chExt cx="139700" cy="800100"/>
            </a:xfrm>
          </p:grpSpPr>
          <p:cxnSp>
            <p:nvCxnSpPr>
              <p:cNvPr id="102" name="Straight Connector 101">
                <a:extLst>
                  <a:ext uri="{FF2B5EF4-FFF2-40B4-BE49-F238E27FC236}">
                    <a16:creationId xmlns:a16="http://schemas.microsoft.com/office/drawing/2014/main" id="{A6C91642-9A34-D043-BCE7-FFD80914F16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D6931022-89D0-384A-A799-14C4A14CBCE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2E11DF3B-A067-B54D-970E-6353809D770E}"/>
                </a:ext>
              </a:extLst>
            </p:cNvPr>
            <p:cNvGrpSpPr/>
            <p:nvPr userDrawn="1"/>
          </p:nvGrpSpPr>
          <p:grpSpPr>
            <a:xfrm rot="16200000">
              <a:off x="-440841" y="1691327"/>
              <a:ext cx="70690" cy="626110"/>
              <a:chOff x="2339446" y="455930"/>
              <a:chExt cx="139700" cy="800100"/>
            </a:xfrm>
          </p:grpSpPr>
          <p:cxnSp>
            <p:nvCxnSpPr>
              <p:cNvPr id="100" name="Straight Connector 99">
                <a:extLst>
                  <a:ext uri="{FF2B5EF4-FFF2-40B4-BE49-F238E27FC236}">
                    <a16:creationId xmlns:a16="http://schemas.microsoft.com/office/drawing/2014/main" id="{B6F52382-46AA-F24D-8860-D3CFA7940E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265CE92-A953-2845-869A-3560B304500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A551B863-1C7C-0647-9920-8183B52AC819}"/>
                </a:ext>
              </a:extLst>
            </p:cNvPr>
            <p:cNvGrpSpPr/>
            <p:nvPr userDrawn="1"/>
          </p:nvGrpSpPr>
          <p:grpSpPr>
            <a:xfrm rot="16200000">
              <a:off x="-440841" y="1215748"/>
              <a:ext cx="70690" cy="626110"/>
              <a:chOff x="2339446" y="455930"/>
              <a:chExt cx="139700" cy="800100"/>
            </a:xfrm>
          </p:grpSpPr>
          <p:cxnSp>
            <p:nvCxnSpPr>
              <p:cNvPr id="98" name="Straight Connector 97">
                <a:extLst>
                  <a:ext uri="{FF2B5EF4-FFF2-40B4-BE49-F238E27FC236}">
                    <a16:creationId xmlns:a16="http://schemas.microsoft.com/office/drawing/2014/main" id="{1C3BBB89-19F7-8B4D-8D8C-8FD32BBFCAB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32F4218-B15E-4941-AAFB-F81628F9338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0FA0BF86-ACDA-8043-A3F3-C9940A4679C1}"/>
                </a:ext>
              </a:extLst>
            </p:cNvPr>
            <p:cNvGrpSpPr/>
            <p:nvPr userDrawn="1"/>
          </p:nvGrpSpPr>
          <p:grpSpPr>
            <a:xfrm rot="16200000">
              <a:off x="-440840" y="740169"/>
              <a:ext cx="70690" cy="626110"/>
              <a:chOff x="2339446" y="455930"/>
              <a:chExt cx="139700" cy="800100"/>
            </a:xfrm>
          </p:grpSpPr>
          <p:cxnSp>
            <p:nvCxnSpPr>
              <p:cNvPr id="96" name="Straight Connector 95">
                <a:extLst>
                  <a:ext uri="{FF2B5EF4-FFF2-40B4-BE49-F238E27FC236}">
                    <a16:creationId xmlns:a16="http://schemas.microsoft.com/office/drawing/2014/main" id="{41C3FA58-6E4D-204B-B2F4-BB560BC7822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DDB97E62-E5C3-524B-87B2-5EB0779FF53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4" name="Straight Connector 93">
              <a:extLst>
                <a:ext uri="{FF2B5EF4-FFF2-40B4-BE49-F238E27FC236}">
                  <a16:creationId xmlns:a16="http://schemas.microsoft.com/office/drawing/2014/main" id="{4740E6D6-FCA4-2B43-A45B-E90D3B66CEBA}"/>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E4B7E43C-AB17-2C4B-9C37-7898B79B2433}"/>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9D587257-515A-D344-BC95-AD9B47F19590}"/>
              </a:ext>
            </a:extLst>
          </p:cNvPr>
          <p:cNvGrpSpPr/>
          <p:nvPr userDrawn="1"/>
        </p:nvGrpSpPr>
        <p:grpSpPr>
          <a:xfrm>
            <a:off x="12303182" y="647702"/>
            <a:ext cx="402165" cy="5524498"/>
            <a:chOff x="-718551" y="647702"/>
            <a:chExt cx="645590" cy="5524498"/>
          </a:xfrm>
        </p:grpSpPr>
        <p:grpSp>
          <p:nvGrpSpPr>
            <p:cNvPr id="119" name="Group 118">
              <a:extLst>
                <a:ext uri="{FF2B5EF4-FFF2-40B4-BE49-F238E27FC236}">
                  <a16:creationId xmlns:a16="http://schemas.microsoft.com/office/drawing/2014/main" id="{8A3A7BCF-5710-5649-8A31-7282458A647C}"/>
                </a:ext>
              </a:extLst>
            </p:cNvPr>
            <p:cNvGrpSpPr/>
            <p:nvPr userDrawn="1"/>
          </p:nvGrpSpPr>
          <p:grpSpPr>
            <a:xfrm rot="16200000">
              <a:off x="-421361" y="5495957"/>
              <a:ext cx="70690" cy="626110"/>
              <a:chOff x="1416580" y="455930"/>
              <a:chExt cx="139700" cy="800100"/>
            </a:xfrm>
          </p:grpSpPr>
          <p:cxnSp>
            <p:nvCxnSpPr>
              <p:cNvPr id="152" name="Straight Connector 151">
                <a:extLst>
                  <a:ext uri="{FF2B5EF4-FFF2-40B4-BE49-F238E27FC236}">
                    <a16:creationId xmlns:a16="http://schemas.microsoft.com/office/drawing/2014/main" id="{9B231F7D-8CA1-604D-A4DE-54B101C4E724}"/>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A8EE31DA-C897-9444-9405-C902F5D5CA5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E05BBD29-0207-5943-9320-6DB6008DD414}"/>
                </a:ext>
              </a:extLst>
            </p:cNvPr>
            <p:cNvGrpSpPr/>
            <p:nvPr userDrawn="1"/>
          </p:nvGrpSpPr>
          <p:grpSpPr>
            <a:xfrm rot="16200000">
              <a:off x="-440841" y="5020380"/>
              <a:ext cx="70690" cy="626110"/>
              <a:chOff x="2339446" y="455930"/>
              <a:chExt cx="139700" cy="800100"/>
            </a:xfrm>
          </p:grpSpPr>
          <p:cxnSp>
            <p:nvCxnSpPr>
              <p:cNvPr id="150" name="Straight Connector 149">
                <a:extLst>
                  <a:ext uri="{FF2B5EF4-FFF2-40B4-BE49-F238E27FC236}">
                    <a16:creationId xmlns:a16="http://schemas.microsoft.com/office/drawing/2014/main" id="{F8EBFADA-EAE2-6E4E-9679-167D1223313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83DC9419-AD2A-1243-AB38-9CBF55D621E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551C748E-038E-BB42-8846-4EAC296A21CF}"/>
                </a:ext>
              </a:extLst>
            </p:cNvPr>
            <p:cNvGrpSpPr/>
            <p:nvPr userDrawn="1"/>
          </p:nvGrpSpPr>
          <p:grpSpPr>
            <a:xfrm rot="16200000">
              <a:off x="-440841" y="4544801"/>
              <a:ext cx="70690" cy="626110"/>
              <a:chOff x="2339446" y="455930"/>
              <a:chExt cx="139700" cy="800100"/>
            </a:xfrm>
          </p:grpSpPr>
          <p:cxnSp>
            <p:nvCxnSpPr>
              <p:cNvPr id="148" name="Straight Connector 147">
                <a:extLst>
                  <a:ext uri="{FF2B5EF4-FFF2-40B4-BE49-F238E27FC236}">
                    <a16:creationId xmlns:a16="http://schemas.microsoft.com/office/drawing/2014/main" id="{471F418C-053D-F44C-8F8A-5E1E813F892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F4BF2E6E-3EF8-0E47-A9A9-55088901BA8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CBFC6F31-567A-9D4C-A3A0-2719C5F2C335}"/>
                </a:ext>
              </a:extLst>
            </p:cNvPr>
            <p:cNvGrpSpPr/>
            <p:nvPr userDrawn="1"/>
          </p:nvGrpSpPr>
          <p:grpSpPr>
            <a:xfrm rot="16200000">
              <a:off x="-440841" y="4069222"/>
              <a:ext cx="70690" cy="626110"/>
              <a:chOff x="2339446" y="455930"/>
              <a:chExt cx="139700" cy="800100"/>
            </a:xfrm>
          </p:grpSpPr>
          <p:cxnSp>
            <p:nvCxnSpPr>
              <p:cNvPr id="146" name="Straight Connector 145">
                <a:extLst>
                  <a:ext uri="{FF2B5EF4-FFF2-40B4-BE49-F238E27FC236}">
                    <a16:creationId xmlns:a16="http://schemas.microsoft.com/office/drawing/2014/main" id="{7C9C95BE-E930-B34B-AA12-29F338F34A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8073A6D8-341F-F341-BFD2-46D05D6E0D1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77FE5230-E4C7-D940-ADCB-C3DC738B16E3}"/>
                </a:ext>
              </a:extLst>
            </p:cNvPr>
            <p:cNvGrpSpPr/>
            <p:nvPr userDrawn="1"/>
          </p:nvGrpSpPr>
          <p:grpSpPr>
            <a:xfrm rot="16200000">
              <a:off x="-440841" y="3593643"/>
              <a:ext cx="70690" cy="626110"/>
              <a:chOff x="2339446" y="455930"/>
              <a:chExt cx="139700" cy="800100"/>
            </a:xfrm>
          </p:grpSpPr>
          <p:cxnSp>
            <p:nvCxnSpPr>
              <p:cNvPr id="144" name="Straight Connector 143">
                <a:extLst>
                  <a:ext uri="{FF2B5EF4-FFF2-40B4-BE49-F238E27FC236}">
                    <a16:creationId xmlns:a16="http://schemas.microsoft.com/office/drawing/2014/main" id="{FC52494A-15CB-9E46-A676-AEE80472588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C06C9C81-C85E-B943-B69A-AC531030B84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D869A9AF-4F89-8C47-9023-FA0B9C2B84B2}"/>
                </a:ext>
              </a:extLst>
            </p:cNvPr>
            <p:cNvGrpSpPr/>
            <p:nvPr userDrawn="1"/>
          </p:nvGrpSpPr>
          <p:grpSpPr>
            <a:xfrm rot="16200000">
              <a:off x="-440841" y="3118064"/>
              <a:ext cx="70690" cy="626110"/>
              <a:chOff x="2339446" y="455930"/>
              <a:chExt cx="139700" cy="800100"/>
            </a:xfrm>
          </p:grpSpPr>
          <p:cxnSp>
            <p:nvCxnSpPr>
              <p:cNvPr id="142" name="Straight Connector 141">
                <a:extLst>
                  <a:ext uri="{FF2B5EF4-FFF2-40B4-BE49-F238E27FC236}">
                    <a16:creationId xmlns:a16="http://schemas.microsoft.com/office/drawing/2014/main" id="{4FC2F4A3-F5C1-094B-AE1C-0F472118A75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E84DD22B-A588-3B49-8712-1C0222FC669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66636506-ECB6-C645-9395-8D7E7D218516}"/>
                </a:ext>
              </a:extLst>
            </p:cNvPr>
            <p:cNvGrpSpPr/>
            <p:nvPr userDrawn="1"/>
          </p:nvGrpSpPr>
          <p:grpSpPr>
            <a:xfrm rot="16200000">
              <a:off x="-440841" y="2642485"/>
              <a:ext cx="70690" cy="626110"/>
              <a:chOff x="2339446" y="455930"/>
              <a:chExt cx="139700" cy="800100"/>
            </a:xfrm>
          </p:grpSpPr>
          <p:cxnSp>
            <p:nvCxnSpPr>
              <p:cNvPr id="140" name="Straight Connector 139">
                <a:extLst>
                  <a:ext uri="{FF2B5EF4-FFF2-40B4-BE49-F238E27FC236}">
                    <a16:creationId xmlns:a16="http://schemas.microsoft.com/office/drawing/2014/main" id="{6BD11B6D-94C8-7E47-AEB6-7953D5E0C20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424A9B9-870D-E742-A4DF-EBB6164B0B5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83E72D44-170F-9C4F-9B2E-8606501CE371}"/>
                </a:ext>
              </a:extLst>
            </p:cNvPr>
            <p:cNvGrpSpPr/>
            <p:nvPr userDrawn="1"/>
          </p:nvGrpSpPr>
          <p:grpSpPr>
            <a:xfrm rot="16200000">
              <a:off x="-440841" y="2166906"/>
              <a:ext cx="70690" cy="626110"/>
              <a:chOff x="2339446" y="455930"/>
              <a:chExt cx="139700" cy="800100"/>
            </a:xfrm>
          </p:grpSpPr>
          <p:cxnSp>
            <p:nvCxnSpPr>
              <p:cNvPr id="138" name="Straight Connector 137">
                <a:extLst>
                  <a:ext uri="{FF2B5EF4-FFF2-40B4-BE49-F238E27FC236}">
                    <a16:creationId xmlns:a16="http://schemas.microsoft.com/office/drawing/2014/main" id="{65855EAD-D500-A544-94E0-06DAC550C4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F298982D-7E86-CA42-9B85-08813BCDF6A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CCB4A20B-CCA4-5744-85E4-B4A6086629E9}"/>
                </a:ext>
              </a:extLst>
            </p:cNvPr>
            <p:cNvGrpSpPr/>
            <p:nvPr userDrawn="1"/>
          </p:nvGrpSpPr>
          <p:grpSpPr>
            <a:xfrm rot="16200000">
              <a:off x="-440841" y="1691327"/>
              <a:ext cx="70690" cy="626110"/>
              <a:chOff x="2339446" y="455930"/>
              <a:chExt cx="139700" cy="800100"/>
            </a:xfrm>
          </p:grpSpPr>
          <p:cxnSp>
            <p:nvCxnSpPr>
              <p:cNvPr id="136" name="Straight Connector 135">
                <a:extLst>
                  <a:ext uri="{FF2B5EF4-FFF2-40B4-BE49-F238E27FC236}">
                    <a16:creationId xmlns:a16="http://schemas.microsoft.com/office/drawing/2014/main" id="{9FDABF5B-AA58-BE47-BA61-0B5008457FC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24E7534E-91BD-B849-8AE6-3D0B2FF4A48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3CD09BC2-9139-DD4D-8116-30EB0F85849D}"/>
                </a:ext>
              </a:extLst>
            </p:cNvPr>
            <p:cNvGrpSpPr/>
            <p:nvPr userDrawn="1"/>
          </p:nvGrpSpPr>
          <p:grpSpPr>
            <a:xfrm rot="16200000">
              <a:off x="-440841" y="1215748"/>
              <a:ext cx="70690" cy="626110"/>
              <a:chOff x="2339446" y="455930"/>
              <a:chExt cx="139700" cy="800100"/>
            </a:xfrm>
          </p:grpSpPr>
          <p:cxnSp>
            <p:nvCxnSpPr>
              <p:cNvPr id="134" name="Straight Connector 133">
                <a:extLst>
                  <a:ext uri="{FF2B5EF4-FFF2-40B4-BE49-F238E27FC236}">
                    <a16:creationId xmlns:a16="http://schemas.microsoft.com/office/drawing/2014/main" id="{788AD9FA-1465-C14E-ABB7-FD713668A38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28053C80-4CBC-654B-8ADA-2AD7D3F1234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65111D3E-7E67-7C43-A573-5607CFCAAF74}"/>
                </a:ext>
              </a:extLst>
            </p:cNvPr>
            <p:cNvGrpSpPr/>
            <p:nvPr userDrawn="1"/>
          </p:nvGrpSpPr>
          <p:grpSpPr>
            <a:xfrm rot="16200000">
              <a:off x="-440840" y="740169"/>
              <a:ext cx="70690" cy="626110"/>
              <a:chOff x="2339446" y="455930"/>
              <a:chExt cx="139700" cy="800100"/>
            </a:xfrm>
          </p:grpSpPr>
          <p:cxnSp>
            <p:nvCxnSpPr>
              <p:cNvPr id="132" name="Straight Connector 131">
                <a:extLst>
                  <a:ext uri="{FF2B5EF4-FFF2-40B4-BE49-F238E27FC236}">
                    <a16:creationId xmlns:a16="http://schemas.microsoft.com/office/drawing/2014/main" id="{E60E2F68-A813-4C40-B77E-408D21C0680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1C003FF-FD73-CB4B-AC63-C2FD6B3750D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0" name="Straight Connector 129">
              <a:extLst>
                <a:ext uri="{FF2B5EF4-FFF2-40B4-BE49-F238E27FC236}">
                  <a16:creationId xmlns:a16="http://schemas.microsoft.com/office/drawing/2014/main" id="{98A24C34-E110-A34E-A558-A1463C1B540F}"/>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DE091765-D48F-DA47-9B0A-5651355C33EB}"/>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55" name="Title Text">
            <a:extLst>
              <a:ext uri="{FF2B5EF4-FFF2-40B4-BE49-F238E27FC236}">
                <a16:creationId xmlns:a16="http://schemas.microsoft.com/office/drawing/2014/main" id="{B0EC6D38-532E-034B-B539-596B9AF66150}"/>
              </a:ext>
            </a:extLst>
          </p:cNvPr>
          <p:cNvSpPr txBox="1">
            <a:spLocks noGrp="1"/>
          </p:cNvSpPr>
          <p:nvPr>
            <p:ph type="title" hasCustomPrompt="1"/>
          </p:nvPr>
        </p:nvSpPr>
        <p:spPr>
          <a:xfrm>
            <a:off x="505402" y="1972099"/>
            <a:ext cx="9237235" cy="2904871"/>
          </a:xfrm>
          <a:prstGeom prst="rect">
            <a:avLst/>
          </a:prstGeom>
        </p:spPr>
        <p:txBody>
          <a:bodyPr wrap="square" anchor="ctr" anchorCtr="0">
            <a:noAutofit/>
          </a:bodyPr>
          <a:lstStyle>
            <a:lvl1pPr algn="l" defTabSz="457039" rtl="0" eaLnBrk="1" latinLnBrk="0" hangingPunct="1">
              <a:lnSpc>
                <a:spcPct val="90000"/>
              </a:lnSpc>
              <a:spcBef>
                <a:spcPct val="0"/>
              </a:spcBef>
              <a:buNone/>
              <a:defRPr lang="en-US" sz="6000" b="1" i="0" kern="1200" cap="none" spc="0" baseline="0" dirty="0">
                <a:solidFill>
                  <a:schemeClr val="bg1"/>
                </a:solidFill>
                <a:latin typeface="AvenirNext forINTUIT" panose="020B0503020202020204" pitchFamily="34" charset="77"/>
                <a:ea typeface="+mj-ea"/>
                <a:cs typeface="+mj-cs"/>
              </a:defRPr>
            </a:lvl1pPr>
          </a:lstStyle>
          <a:p>
            <a:r>
              <a:rPr lang="en-US" dirty="0"/>
              <a:t>Click to add section title</a:t>
            </a:r>
          </a:p>
        </p:txBody>
      </p:sp>
    </p:spTree>
    <p:extLst>
      <p:ext uri="{BB962C8B-B14F-4D97-AF65-F5344CB8AC3E}">
        <p14:creationId xmlns:p14="http://schemas.microsoft.com/office/powerpoint/2010/main" val="3736229846"/>
      </p:ext>
    </p:extLst>
  </p:cSld>
  <p:clrMapOvr>
    <a:masterClrMapping/>
  </p:clrMapOvr>
  <p:transition>
    <p:wipe dir="r"/>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LAY VIDEO placeholder">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A8A09-D239-8143-80D8-2DAA2B79FF4B}"/>
              </a:ext>
            </a:extLst>
          </p:cNvPr>
          <p:cNvPicPr>
            <a:picLocks noChangeAspect="1"/>
          </p:cNvPicPr>
          <p:nvPr userDrawn="1"/>
        </p:nvPicPr>
        <p:blipFill>
          <a:blip r:embed="rId2">
            <a:alphaModFix amt="57000"/>
          </a:blip>
          <a:stretch>
            <a:fillRect/>
          </a:stretch>
        </p:blipFill>
        <p:spPr>
          <a:xfrm>
            <a:off x="5050429" y="2117003"/>
            <a:ext cx="2334127" cy="2334127"/>
          </a:xfrm>
          <a:prstGeom prst="rect">
            <a:avLst/>
          </a:prstGeom>
        </p:spPr>
      </p:pic>
      <p:grpSp>
        <p:nvGrpSpPr>
          <p:cNvPr id="3" name="Group 2">
            <a:extLst>
              <a:ext uri="{FF2B5EF4-FFF2-40B4-BE49-F238E27FC236}">
                <a16:creationId xmlns:a16="http://schemas.microsoft.com/office/drawing/2014/main" id="{65B5A782-7E67-2B47-A2B7-812533BA83FF}"/>
              </a:ext>
            </a:extLst>
          </p:cNvPr>
          <p:cNvGrpSpPr/>
          <p:nvPr userDrawn="1"/>
        </p:nvGrpSpPr>
        <p:grpSpPr>
          <a:xfrm>
            <a:off x="608013" y="-385012"/>
            <a:ext cx="10977033" cy="340561"/>
            <a:chOff x="641881" y="-847090"/>
            <a:chExt cx="10917765" cy="800100"/>
          </a:xfrm>
        </p:grpSpPr>
        <p:grpSp>
          <p:nvGrpSpPr>
            <p:cNvPr id="4" name="Group 3">
              <a:extLst>
                <a:ext uri="{FF2B5EF4-FFF2-40B4-BE49-F238E27FC236}">
                  <a16:creationId xmlns:a16="http://schemas.microsoft.com/office/drawing/2014/main" id="{E09A651A-FC8A-9948-B047-7364EA5C2DC8}"/>
                </a:ext>
              </a:extLst>
            </p:cNvPr>
            <p:cNvGrpSpPr/>
            <p:nvPr userDrawn="1"/>
          </p:nvGrpSpPr>
          <p:grpSpPr>
            <a:xfrm>
              <a:off x="1423636" y="-847090"/>
              <a:ext cx="139700" cy="800100"/>
              <a:chOff x="1416580" y="455930"/>
              <a:chExt cx="139700" cy="800100"/>
            </a:xfrm>
          </p:grpSpPr>
          <p:cxnSp>
            <p:nvCxnSpPr>
              <p:cNvPr id="37" name="Straight Connector 36">
                <a:extLst>
                  <a:ext uri="{FF2B5EF4-FFF2-40B4-BE49-F238E27FC236}">
                    <a16:creationId xmlns:a16="http://schemas.microsoft.com/office/drawing/2014/main" id="{624FE187-BE02-2F4D-90AD-EC7C10254D9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91EAA28-9457-9C42-B642-F92D0F0F11CF}"/>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1A2416CA-7CD8-F442-8DC0-D5245DCF9C45}"/>
                </a:ext>
              </a:extLst>
            </p:cNvPr>
            <p:cNvGrpSpPr/>
            <p:nvPr userDrawn="1"/>
          </p:nvGrpSpPr>
          <p:grpSpPr>
            <a:xfrm>
              <a:off x="2345091" y="-847090"/>
              <a:ext cx="139700" cy="800100"/>
              <a:chOff x="2339446" y="455930"/>
              <a:chExt cx="139700" cy="800100"/>
            </a:xfrm>
          </p:grpSpPr>
          <p:cxnSp>
            <p:nvCxnSpPr>
              <p:cNvPr id="35" name="Straight Connector 34">
                <a:extLst>
                  <a:ext uri="{FF2B5EF4-FFF2-40B4-BE49-F238E27FC236}">
                    <a16:creationId xmlns:a16="http://schemas.microsoft.com/office/drawing/2014/main" id="{70FE30C7-C5A9-4941-8AF1-E9B7A4C48AE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4B02A1C-F2A8-D747-BE0D-412591B2173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80DD3823-C36C-F444-BCC4-123EFF1FE911}"/>
                </a:ext>
              </a:extLst>
            </p:cNvPr>
            <p:cNvGrpSpPr/>
            <p:nvPr userDrawn="1"/>
          </p:nvGrpSpPr>
          <p:grpSpPr>
            <a:xfrm>
              <a:off x="3266546" y="-847090"/>
              <a:ext cx="139700" cy="800100"/>
              <a:chOff x="2339446" y="455930"/>
              <a:chExt cx="139700" cy="800100"/>
            </a:xfrm>
          </p:grpSpPr>
          <p:cxnSp>
            <p:nvCxnSpPr>
              <p:cNvPr id="33" name="Straight Connector 32">
                <a:extLst>
                  <a:ext uri="{FF2B5EF4-FFF2-40B4-BE49-F238E27FC236}">
                    <a16:creationId xmlns:a16="http://schemas.microsoft.com/office/drawing/2014/main" id="{C4B7FD79-3AC5-9F48-B8FA-2C60EA9565F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87CCDD8-72D4-7448-BAC4-B81FBB27E2D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E8F4E82C-0F79-FF41-8733-1141929404B0}"/>
                </a:ext>
              </a:extLst>
            </p:cNvPr>
            <p:cNvGrpSpPr/>
            <p:nvPr userDrawn="1"/>
          </p:nvGrpSpPr>
          <p:grpSpPr>
            <a:xfrm>
              <a:off x="4188001" y="-847090"/>
              <a:ext cx="139700" cy="800100"/>
              <a:chOff x="2339446" y="455930"/>
              <a:chExt cx="139700" cy="800100"/>
            </a:xfrm>
          </p:grpSpPr>
          <p:cxnSp>
            <p:nvCxnSpPr>
              <p:cNvPr id="31" name="Straight Connector 30">
                <a:extLst>
                  <a:ext uri="{FF2B5EF4-FFF2-40B4-BE49-F238E27FC236}">
                    <a16:creationId xmlns:a16="http://schemas.microsoft.com/office/drawing/2014/main" id="{B64B030E-A1F8-9047-97EA-AD9B6797B07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61F419C-6DD2-5949-9EB7-321EA43837A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394D736E-6F64-E848-B0D7-B07F7DF5E25D}"/>
                </a:ext>
              </a:extLst>
            </p:cNvPr>
            <p:cNvGrpSpPr/>
            <p:nvPr userDrawn="1"/>
          </p:nvGrpSpPr>
          <p:grpSpPr>
            <a:xfrm>
              <a:off x="5109456" y="-847090"/>
              <a:ext cx="139700" cy="800100"/>
              <a:chOff x="2339446" y="455930"/>
              <a:chExt cx="139700" cy="800100"/>
            </a:xfrm>
          </p:grpSpPr>
          <p:cxnSp>
            <p:nvCxnSpPr>
              <p:cNvPr id="29" name="Straight Connector 28">
                <a:extLst>
                  <a:ext uri="{FF2B5EF4-FFF2-40B4-BE49-F238E27FC236}">
                    <a16:creationId xmlns:a16="http://schemas.microsoft.com/office/drawing/2014/main" id="{342CD983-F1B3-D447-B492-AB473EB5990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7E3090D-8A32-2A43-A38A-5E10F4AC087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A3302F74-A85F-5649-961D-2C265B32E869}"/>
                </a:ext>
              </a:extLst>
            </p:cNvPr>
            <p:cNvGrpSpPr/>
            <p:nvPr userDrawn="1"/>
          </p:nvGrpSpPr>
          <p:grpSpPr>
            <a:xfrm>
              <a:off x="6030911" y="-847090"/>
              <a:ext cx="139700" cy="800100"/>
              <a:chOff x="2339446" y="455930"/>
              <a:chExt cx="139700" cy="800100"/>
            </a:xfrm>
          </p:grpSpPr>
          <p:cxnSp>
            <p:nvCxnSpPr>
              <p:cNvPr id="27" name="Straight Connector 26">
                <a:extLst>
                  <a:ext uri="{FF2B5EF4-FFF2-40B4-BE49-F238E27FC236}">
                    <a16:creationId xmlns:a16="http://schemas.microsoft.com/office/drawing/2014/main" id="{94B932FF-A46C-7F4E-945D-97448BFEB2A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3E55F7C-6CCC-0242-8DE7-ED59FC3D947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D4BB634E-51A3-EF4F-83A7-A057585B9E29}"/>
                </a:ext>
              </a:extLst>
            </p:cNvPr>
            <p:cNvGrpSpPr/>
            <p:nvPr userDrawn="1"/>
          </p:nvGrpSpPr>
          <p:grpSpPr>
            <a:xfrm>
              <a:off x="6952366" y="-847090"/>
              <a:ext cx="139700" cy="800100"/>
              <a:chOff x="2339446" y="455930"/>
              <a:chExt cx="139700" cy="800100"/>
            </a:xfrm>
          </p:grpSpPr>
          <p:cxnSp>
            <p:nvCxnSpPr>
              <p:cNvPr id="25" name="Straight Connector 24">
                <a:extLst>
                  <a:ext uri="{FF2B5EF4-FFF2-40B4-BE49-F238E27FC236}">
                    <a16:creationId xmlns:a16="http://schemas.microsoft.com/office/drawing/2014/main" id="{66C98964-0572-0C41-B9F3-CABD238640B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E865FE7-6327-0F4E-BB69-91A6C2E4B77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8772CC51-3FD3-8F4A-BF56-347807913466}"/>
                </a:ext>
              </a:extLst>
            </p:cNvPr>
            <p:cNvGrpSpPr/>
            <p:nvPr userDrawn="1"/>
          </p:nvGrpSpPr>
          <p:grpSpPr>
            <a:xfrm>
              <a:off x="7873821" y="-847090"/>
              <a:ext cx="139700" cy="800100"/>
              <a:chOff x="2339446" y="455930"/>
              <a:chExt cx="139700" cy="800100"/>
            </a:xfrm>
          </p:grpSpPr>
          <p:cxnSp>
            <p:nvCxnSpPr>
              <p:cNvPr id="23" name="Straight Connector 22">
                <a:extLst>
                  <a:ext uri="{FF2B5EF4-FFF2-40B4-BE49-F238E27FC236}">
                    <a16:creationId xmlns:a16="http://schemas.microsoft.com/office/drawing/2014/main" id="{C52D5489-16E4-E049-AC70-3EEC31455CC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8219C5-69C7-BD49-A3E0-10135DBA89D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A6662C73-5E8B-E647-A3E0-8C8006194548}"/>
                </a:ext>
              </a:extLst>
            </p:cNvPr>
            <p:cNvGrpSpPr/>
            <p:nvPr userDrawn="1"/>
          </p:nvGrpSpPr>
          <p:grpSpPr>
            <a:xfrm>
              <a:off x="8795276" y="-847090"/>
              <a:ext cx="139700" cy="800100"/>
              <a:chOff x="2339446" y="455930"/>
              <a:chExt cx="139700" cy="800100"/>
            </a:xfrm>
          </p:grpSpPr>
          <p:cxnSp>
            <p:nvCxnSpPr>
              <p:cNvPr id="21" name="Straight Connector 20">
                <a:extLst>
                  <a:ext uri="{FF2B5EF4-FFF2-40B4-BE49-F238E27FC236}">
                    <a16:creationId xmlns:a16="http://schemas.microsoft.com/office/drawing/2014/main" id="{7E140031-F414-524F-98F0-CEC246EBDFC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320816-A1B6-1E45-84EF-7928D31E634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A4297F3F-11BF-9D4D-AB93-5366926FF33D}"/>
                </a:ext>
              </a:extLst>
            </p:cNvPr>
            <p:cNvGrpSpPr/>
            <p:nvPr userDrawn="1"/>
          </p:nvGrpSpPr>
          <p:grpSpPr>
            <a:xfrm>
              <a:off x="9716731" y="-847090"/>
              <a:ext cx="139700" cy="800100"/>
              <a:chOff x="2339446" y="455930"/>
              <a:chExt cx="139700" cy="800100"/>
            </a:xfrm>
          </p:grpSpPr>
          <p:cxnSp>
            <p:nvCxnSpPr>
              <p:cNvPr id="19" name="Straight Connector 18">
                <a:extLst>
                  <a:ext uri="{FF2B5EF4-FFF2-40B4-BE49-F238E27FC236}">
                    <a16:creationId xmlns:a16="http://schemas.microsoft.com/office/drawing/2014/main" id="{ECBCE170-8337-7D4B-80E3-DD318E8CA2F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292D4AA-618A-A74C-9549-CAC61910E6D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2203228F-917C-BA40-A77F-C63B1BA0CF5E}"/>
                </a:ext>
              </a:extLst>
            </p:cNvPr>
            <p:cNvGrpSpPr/>
            <p:nvPr userDrawn="1"/>
          </p:nvGrpSpPr>
          <p:grpSpPr>
            <a:xfrm>
              <a:off x="10638186" y="-847090"/>
              <a:ext cx="139700" cy="800100"/>
              <a:chOff x="2339446" y="455930"/>
              <a:chExt cx="139700" cy="800100"/>
            </a:xfrm>
          </p:grpSpPr>
          <p:cxnSp>
            <p:nvCxnSpPr>
              <p:cNvPr id="17" name="Straight Connector 16">
                <a:extLst>
                  <a:ext uri="{FF2B5EF4-FFF2-40B4-BE49-F238E27FC236}">
                    <a16:creationId xmlns:a16="http://schemas.microsoft.com/office/drawing/2014/main" id="{6E5CFD1B-E4EA-BA4F-98E6-3996272E834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78CB4B6-B089-5748-A7FB-D906B1C0E1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5349431B-E393-8C42-ADD2-C83B016B9B40}"/>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0BEA597-C664-CF4A-A907-422B3FE25687}"/>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62894725-1033-BC42-A7C8-BF7F3B9C6B1B}"/>
              </a:ext>
            </a:extLst>
          </p:cNvPr>
          <p:cNvGrpSpPr/>
          <p:nvPr userDrawn="1"/>
        </p:nvGrpSpPr>
        <p:grpSpPr>
          <a:xfrm>
            <a:off x="608013" y="6946900"/>
            <a:ext cx="10977033" cy="340569"/>
            <a:chOff x="641881" y="-847090"/>
            <a:chExt cx="10917765" cy="800100"/>
          </a:xfrm>
        </p:grpSpPr>
        <p:grpSp>
          <p:nvGrpSpPr>
            <p:cNvPr id="40" name="Group 39">
              <a:extLst>
                <a:ext uri="{FF2B5EF4-FFF2-40B4-BE49-F238E27FC236}">
                  <a16:creationId xmlns:a16="http://schemas.microsoft.com/office/drawing/2014/main" id="{EDFE6DA7-BD0B-E043-9DF3-80FBF9FC128A}"/>
                </a:ext>
              </a:extLst>
            </p:cNvPr>
            <p:cNvGrpSpPr/>
            <p:nvPr userDrawn="1"/>
          </p:nvGrpSpPr>
          <p:grpSpPr>
            <a:xfrm>
              <a:off x="1423636" y="-847090"/>
              <a:ext cx="139700" cy="800100"/>
              <a:chOff x="1416580" y="455930"/>
              <a:chExt cx="139700" cy="800100"/>
            </a:xfrm>
          </p:grpSpPr>
          <p:cxnSp>
            <p:nvCxnSpPr>
              <p:cNvPr id="73" name="Straight Connector 72">
                <a:extLst>
                  <a:ext uri="{FF2B5EF4-FFF2-40B4-BE49-F238E27FC236}">
                    <a16:creationId xmlns:a16="http://schemas.microsoft.com/office/drawing/2014/main" id="{8AC35F80-3939-6E4C-B62D-DE45FDEC1C4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DCA3935C-1B47-684E-B96D-E9D3DE3EEDE0}"/>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C6A3BD4E-1AC7-1349-9578-FA64306D0985}"/>
                </a:ext>
              </a:extLst>
            </p:cNvPr>
            <p:cNvGrpSpPr/>
            <p:nvPr userDrawn="1"/>
          </p:nvGrpSpPr>
          <p:grpSpPr>
            <a:xfrm>
              <a:off x="2345091" y="-847090"/>
              <a:ext cx="139700" cy="800100"/>
              <a:chOff x="2339446" y="455930"/>
              <a:chExt cx="139700" cy="800100"/>
            </a:xfrm>
          </p:grpSpPr>
          <p:cxnSp>
            <p:nvCxnSpPr>
              <p:cNvPr id="71" name="Straight Connector 70">
                <a:extLst>
                  <a:ext uri="{FF2B5EF4-FFF2-40B4-BE49-F238E27FC236}">
                    <a16:creationId xmlns:a16="http://schemas.microsoft.com/office/drawing/2014/main" id="{CA0CF0D1-B813-2F4C-AC14-C7273F7984F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5C743661-EFF0-2645-97FE-AC47E561D8C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5F2BF239-31A0-814D-AAC7-AF431246A4E1}"/>
                </a:ext>
              </a:extLst>
            </p:cNvPr>
            <p:cNvGrpSpPr/>
            <p:nvPr userDrawn="1"/>
          </p:nvGrpSpPr>
          <p:grpSpPr>
            <a:xfrm>
              <a:off x="3266546" y="-847090"/>
              <a:ext cx="139700" cy="800100"/>
              <a:chOff x="2339446" y="455930"/>
              <a:chExt cx="139700" cy="800100"/>
            </a:xfrm>
          </p:grpSpPr>
          <p:cxnSp>
            <p:nvCxnSpPr>
              <p:cNvPr id="69" name="Straight Connector 68">
                <a:extLst>
                  <a:ext uri="{FF2B5EF4-FFF2-40B4-BE49-F238E27FC236}">
                    <a16:creationId xmlns:a16="http://schemas.microsoft.com/office/drawing/2014/main" id="{E42A8C42-0218-C241-9B3B-5387CB15A2B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C51EC17-9EF5-2743-A884-EDC2ABEF7E8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AD2A79D9-37A9-6544-9ED1-1F4190DAF601}"/>
                </a:ext>
              </a:extLst>
            </p:cNvPr>
            <p:cNvGrpSpPr/>
            <p:nvPr userDrawn="1"/>
          </p:nvGrpSpPr>
          <p:grpSpPr>
            <a:xfrm>
              <a:off x="4188001" y="-847090"/>
              <a:ext cx="139700" cy="800100"/>
              <a:chOff x="2339446" y="455930"/>
              <a:chExt cx="139700" cy="800100"/>
            </a:xfrm>
          </p:grpSpPr>
          <p:cxnSp>
            <p:nvCxnSpPr>
              <p:cNvPr id="67" name="Straight Connector 66">
                <a:extLst>
                  <a:ext uri="{FF2B5EF4-FFF2-40B4-BE49-F238E27FC236}">
                    <a16:creationId xmlns:a16="http://schemas.microsoft.com/office/drawing/2014/main" id="{E6EDDCB8-BD48-6F44-B896-10923393911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B596D7FB-5A47-8746-BB52-C81B987C998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888BF1F-0C0C-5043-90EC-2559D86CB840}"/>
                </a:ext>
              </a:extLst>
            </p:cNvPr>
            <p:cNvGrpSpPr/>
            <p:nvPr userDrawn="1"/>
          </p:nvGrpSpPr>
          <p:grpSpPr>
            <a:xfrm>
              <a:off x="5109456" y="-847090"/>
              <a:ext cx="139700" cy="800100"/>
              <a:chOff x="2339446" y="455930"/>
              <a:chExt cx="139700" cy="800100"/>
            </a:xfrm>
          </p:grpSpPr>
          <p:cxnSp>
            <p:nvCxnSpPr>
              <p:cNvPr id="65" name="Straight Connector 64">
                <a:extLst>
                  <a:ext uri="{FF2B5EF4-FFF2-40B4-BE49-F238E27FC236}">
                    <a16:creationId xmlns:a16="http://schemas.microsoft.com/office/drawing/2014/main" id="{D630E933-6B12-C34D-8E0A-A9CA14EC4D0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34793C25-524C-3F45-BA0E-4EE6672CA43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60628DEE-9A45-C848-A995-8FB0D19E97D4}"/>
                </a:ext>
              </a:extLst>
            </p:cNvPr>
            <p:cNvGrpSpPr/>
            <p:nvPr userDrawn="1"/>
          </p:nvGrpSpPr>
          <p:grpSpPr>
            <a:xfrm>
              <a:off x="6030911" y="-847090"/>
              <a:ext cx="139700" cy="800100"/>
              <a:chOff x="2339446" y="455930"/>
              <a:chExt cx="139700" cy="800100"/>
            </a:xfrm>
          </p:grpSpPr>
          <p:cxnSp>
            <p:nvCxnSpPr>
              <p:cNvPr id="63" name="Straight Connector 62">
                <a:extLst>
                  <a:ext uri="{FF2B5EF4-FFF2-40B4-BE49-F238E27FC236}">
                    <a16:creationId xmlns:a16="http://schemas.microsoft.com/office/drawing/2014/main" id="{C0B4DAEE-3148-8449-93C5-E201123F386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6989FE38-14C1-0947-8DEC-7689FEFF580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1D696AA8-E2AE-1140-8732-B61723C8F85F}"/>
                </a:ext>
              </a:extLst>
            </p:cNvPr>
            <p:cNvGrpSpPr/>
            <p:nvPr userDrawn="1"/>
          </p:nvGrpSpPr>
          <p:grpSpPr>
            <a:xfrm>
              <a:off x="6952366" y="-847090"/>
              <a:ext cx="139700" cy="800100"/>
              <a:chOff x="2339446" y="455930"/>
              <a:chExt cx="139700" cy="800100"/>
            </a:xfrm>
          </p:grpSpPr>
          <p:cxnSp>
            <p:nvCxnSpPr>
              <p:cNvPr id="61" name="Straight Connector 60">
                <a:extLst>
                  <a:ext uri="{FF2B5EF4-FFF2-40B4-BE49-F238E27FC236}">
                    <a16:creationId xmlns:a16="http://schemas.microsoft.com/office/drawing/2014/main" id="{268A22E8-72CF-5F44-A381-1FA36AB9C56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D21E730-DC52-5E4D-B300-404653F3992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5CAA62E7-73BA-1147-A23B-A693B9D44FD3}"/>
                </a:ext>
              </a:extLst>
            </p:cNvPr>
            <p:cNvGrpSpPr/>
            <p:nvPr userDrawn="1"/>
          </p:nvGrpSpPr>
          <p:grpSpPr>
            <a:xfrm>
              <a:off x="7873821" y="-847090"/>
              <a:ext cx="139700" cy="800100"/>
              <a:chOff x="2339446" y="455930"/>
              <a:chExt cx="139700" cy="800100"/>
            </a:xfrm>
          </p:grpSpPr>
          <p:cxnSp>
            <p:nvCxnSpPr>
              <p:cNvPr id="59" name="Straight Connector 58">
                <a:extLst>
                  <a:ext uri="{FF2B5EF4-FFF2-40B4-BE49-F238E27FC236}">
                    <a16:creationId xmlns:a16="http://schemas.microsoft.com/office/drawing/2014/main" id="{12B4B16D-5165-7848-BB58-03C83826C95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083ECF4-EE76-0E40-8648-A26EBD7A3F0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A8C5B41F-4128-794F-AAAE-EC7D6F68DB8F}"/>
                </a:ext>
              </a:extLst>
            </p:cNvPr>
            <p:cNvGrpSpPr/>
            <p:nvPr userDrawn="1"/>
          </p:nvGrpSpPr>
          <p:grpSpPr>
            <a:xfrm>
              <a:off x="8795276" y="-847090"/>
              <a:ext cx="139700" cy="800100"/>
              <a:chOff x="2339446" y="455930"/>
              <a:chExt cx="139700" cy="800100"/>
            </a:xfrm>
          </p:grpSpPr>
          <p:cxnSp>
            <p:nvCxnSpPr>
              <p:cNvPr id="57" name="Straight Connector 56">
                <a:extLst>
                  <a:ext uri="{FF2B5EF4-FFF2-40B4-BE49-F238E27FC236}">
                    <a16:creationId xmlns:a16="http://schemas.microsoft.com/office/drawing/2014/main" id="{C43E377E-261A-1C4D-AC03-4BE1FF9B4CF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E2D4B5D-1A35-8A4F-8C3F-25A78AD56DA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3D2E8398-95C8-1B46-BD2A-24F22960A3A1}"/>
                </a:ext>
              </a:extLst>
            </p:cNvPr>
            <p:cNvGrpSpPr/>
            <p:nvPr userDrawn="1"/>
          </p:nvGrpSpPr>
          <p:grpSpPr>
            <a:xfrm>
              <a:off x="9716731" y="-847090"/>
              <a:ext cx="139700" cy="800100"/>
              <a:chOff x="2339446" y="455930"/>
              <a:chExt cx="139700" cy="800100"/>
            </a:xfrm>
          </p:grpSpPr>
          <p:cxnSp>
            <p:nvCxnSpPr>
              <p:cNvPr id="55" name="Straight Connector 54">
                <a:extLst>
                  <a:ext uri="{FF2B5EF4-FFF2-40B4-BE49-F238E27FC236}">
                    <a16:creationId xmlns:a16="http://schemas.microsoft.com/office/drawing/2014/main" id="{86535C25-C7C5-4741-BE17-6767C3594A5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61B7030-5A8A-DD40-89E9-D3CCF286E04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426663CA-6860-E34E-B869-1DE6F8279167}"/>
                </a:ext>
              </a:extLst>
            </p:cNvPr>
            <p:cNvGrpSpPr/>
            <p:nvPr userDrawn="1"/>
          </p:nvGrpSpPr>
          <p:grpSpPr>
            <a:xfrm>
              <a:off x="10638186" y="-847090"/>
              <a:ext cx="139700" cy="800100"/>
              <a:chOff x="2339446" y="455930"/>
              <a:chExt cx="139700" cy="800100"/>
            </a:xfrm>
          </p:grpSpPr>
          <p:cxnSp>
            <p:nvCxnSpPr>
              <p:cNvPr id="53" name="Straight Connector 52">
                <a:extLst>
                  <a:ext uri="{FF2B5EF4-FFF2-40B4-BE49-F238E27FC236}">
                    <a16:creationId xmlns:a16="http://schemas.microsoft.com/office/drawing/2014/main" id="{450FA3E9-AD0D-CC49-A23A-FE8D3DDC55E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EB761E0-37FD-F943-A273-8AEAD4BDBB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1" name="Straight Connector 50">
              <a:extLst>
                <a:ext uri="{FF2B5EF4-FFF2-40B4-BE49-F238E27FC236}">
                  <a16:creationId xmlns:a16="http://schemas.microsoft.com/office/drawing/2014/main" id="{B6ED181F-81F4-484D-A152-33D5B0BA0E45}"/>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11BDAF2-9429-5A4C-AF01-9B095FD89A5D}"/>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7418A340-A6A1-614D-A164-9ADFC3A0043F}"/>
              </a:ext>
            </a:extLst>
          </p:cNvPr>
          <p:cNvGrpSpPr/>
          <p:nvPr userDrawn="1"/>
        </p:nvGrpSpPr>
        <p:grpSpPr>
          <a:xfrm>
            <a:off x="-470034" y="647702"/>
            <a:ext cx="409074" cy="5524498"/>
            <a:chOff x="-718551" y="647702"/>
            <a:chExt cx="645590" cy="5524498"/>
          </a:xfrm>
        </p:grpSpPr>
        <p:grpSp>
          <p:nvGrpSpPr>
            <p:cNvPr id="76" name="Group 75">
              <a:extLst>
                <a:ext uri="{FF2B5EF4-FFF2-40B4-BE49-F238E27FC236}">
                  <a16:creationId xmlns:a16="http://schemas.microsoft.com/office/drawing/2014/main" id="{94AD5688-E60B-994E-929C-4B0D0842010E}"/>
                </a:ext>
              </a:extLst>
            </p:cNvPr>
            <p:cNvGrpSpPr/>
            <p:nvPr userDrawn="1"/>
          </p:nvGrpSpPr>
          <p:grpSpPr>
            <a:xfrm rot="16200000">
              <a:off x="-421361" y="5495957"/>
              <a:ext cx="70690" cy="626110"/>
              <a:chOff x="1416580" y="455930"/>
              <a:chExt cx="139700" cy="800100"/>
            </a:xfrm>
          </p:grpSpPr>
          <p:cxnSp>
            <p:nvCxnSpPr>
              <p:cNvPr id="109" name="Straight Connector 108">
                <a:extLst>
                  <a:ext uri="{FF2B5EF4-FFF2-40B4-BE49-F238E27FC236}">
                    <a16:creationId xmlns:a16="http://schemas.microsoft.com/office/drawing/2014/main" id="{4A7C725C-40A8-894E-9394-2EF0115B72C0}"/>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F8F6010D-5863-2142-A4F1-1A4F83C2D380}"/>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D0A7E306-F389-BB49-88D3-872E95E89D73}"/>
                </a:ext>
              </a:extLst>
            </p:cNvPr>
            <p:cNvGrpSpPr/>
            <p:nvPr userDrawn="1"/>
          </p:nvGrpSpPr>
          <p:grpSpPr>
            <a:xfrm rot="16200000">
              <a:off x="-440841" y="5020380"/>
              <a:ext cx="70690" cy="626110"/>
              <a:chOff x="2339446" y="455930"/>
              <a:chExt cx="139700" cy="800100"/>
            </a:xfrm>
          </p:grpSpPr>
          <p:cxnSp>
            <p:nvCxnSpPr>
              <p:cNvPr id="107" name="Straight Connector 106">
                <a:extLst>
                  <a:ext uri="{FF2B5EF4-FFF2-40B4-BE49-F238E27FC236}">
                    <a16:creationId xmlns:a16="http://schemas.microsoft.com/office/drawing/2014/main" id="{5853383A-CD88-B542-A1EE-2C30020E351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3490631-9396-7548-9566-0D41844D575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B465D712-9489-794A-83CE-10FFC41024EC}"/>
                </a:ext>
              </a:extLst>
            </p:cNvPr>
            <p:cNvGrpSpPr/>
            <p:nvPr userDrawn="1"/>
          </p:nvGrpSpPr>
          <p:grpSpPr>
            <a:xfrm rot="16200000">
              <a:off x="-440841" y="4544801"/>
              <a:ext cx="70690" cy="626110"/>
              <a:chOff x="2339446" y="455930"/>
              <a:chExt cx="139700" cy="800100"/>
            </a:xfrm>
          </p:grpSpPr>
          <p:cxnSp>
            <p:nvCxnSpPr>
              <p:cNvPr id="105" name="Straight Connector 104">
                <a:extLst>
                  <a:ext uri="{FF2B5EF4-FFF2-40B4-BE49-F238E27FC236}">
                    <a16:creationId xmlns:a16="http://schemas.microsoft.com/office/drawing/2014/main" id="{C3C401F9-0623-D141-9C99-94861AB2D35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B4FF5AC2-F594-D045-9394-083BF05D0CD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D6319CEB-69E7-3246-8E40-E69E38A4E698}"/>
                </a:ext>
              </a:extLst>
            </p:cNvPr>
            <p:cNvGrpSpPr/>
            <p:nvPr userDrawn="1"/>
          </p:nvGrpSpPr>
          <p:grpSpPr>
            <a:xfrm rot="16200000">
              <a:off x="-440841" y="4069222"/>
              <a:ext cx="70690" cy="626110"/>
              <a:chOff x="2339446" y="455930"/>
              <a:chExt cx="139700" cy="800100"/>
            </a:xfrm>
          </p:grpSpPr>
          <p:cxnSp>
            <p:nvCxnSpPr>
              <p:cNvPr id="103" name="Straight Connector 102">
                <a:extLst>
                  <a:ext uri="{FF2B5EF4-FFF2-40B4-BE49-F238E27FC236}">
                    <a16:creationId xmlns:a16="http://schemas.microsoft.com/office/drawing/2014/main" id="{FC2CDA68-42E7-624A-ABC9-AFE9764D369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A6F95BFD-A576-954A-8491-B9BF6C7C315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E1807166-6573-BF49-A878-283A231A0598}"/>
                </a:ext>
              </a:extLst>
            </p:cNvPr>
            <p:cNvGrpSpPr/>
            <p:nvPr userDrawn="1"/>
          </p:nvGrpSpPr>
          <p:grpSpPr>
            <a:xfrm rot="16200000">
              <a:off x="-440841" y="3593643"/>
              <a:ext cx="70690" cy="626110"/>
              <a:chOff x="2339446" y="455930"/>
              <a:chExt cx="139700" cy="800100"/>
            </a:xfrm>
          </p:grpSpPr>
          <p:cxnSp>
            <p:nvCxnSpPr>
              <p:cNvPr id="101" name="Straight Connector 100">
                <a:extLst>
                  <a:ext uri="{FF2B5EF4-FFF2-40B4-BE49-F238E27FC236}">
                    <a16:creationId xmlns:a16="http://schemas.microsoft.com/office/drawing/2014/main" id="{32A42F81-FEB9-2B47-ABF1-3A700CE574F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B042119A-A19A-9A4A-8738-C0F3D6F631A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38B78F05-76C5-A246-B4FA-48C21FB47676}"/>
                </a:ext>
              </a:extLst>
            </p:cNvPr>
            <p:cNvGrpSpPr/>
            <p:nvPr userDrawn="1"/>
          </p:nvGrpSpPr>
          <p:grpSpPr>
            <a:xfrm rot="16200000">
              <a:off x="-440841" y="3118064"/>
              <a:ext cx="70690" cy="626110"/>
              <a:chOff x="2339446" y="455930"/>
              <a:chExt cx="139700" cy="800100"/>
            </a:xfrm>
          </p:grpSpPr>
          <p:cxnSp>
            <p:nvCxnSpPr>
              <p:cNvPr id="99" name="Straight Connector 98">
                <a:extLst>
                  <a:ext uri="{FF2B5EF4-FFF2-40B4-BE49-F238E27FC236}">
                    <a16:creationId xmlns:a16="http://schemas.microsoft.com/office/drawing/2014/main" id="{014B5335-EEDD-F446-9B3F-41811B5A716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EF8165A-9015-324F-A5C4-D8FE529986C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278A3A27-AD3D-0549-B334-60C08644D1C6}"/>
                </a:ext>
              </a:extLst>
            </p:cNvPr>
            <p:cNvGrpSpPr/>
            <p:nvPr userDrawn="1"/>
          </p:nvGrpSpPr>
          <p:grpSpPr>
            <a:xfrm rot="16200000">
              <a:off x="-440841" y="2642485"/>
              <a:ext cx="70690" cy="626110"/>
              <a:chOff x="2339446" y="455930"/>
              <a:chExt cx="139700" cy="800100"/>
            </a:xfrm>
          </p:grpSpPr>
          <p:cxnSp>
            <p:nvCxnSpPr>
              <p:cNvPr id="97" name="Straight Connector 96">
                <a:extLst>
                  <a:ext uri="{FF2B5EF4-FFF2-40B4-BE49-F238E27FC236}">
                    <a16:creationId xmlns:a16="http://schemas.microsoft.com/office/drawing/2014/main" id="{1D6F4BF6-AE2F-8844-A156-CEF4F3C1912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D09312A8-DA74-6D48-932A-DCB5B2282C5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F3FE3E9D-6897-F44A-8C74-EEBFFA4AD07D}"/>
                </a:ext>
              </a:extLst>
            </p:cNvPr>
            <p:cNvGrpSpPr/>
            <p:nvPr userDrawn="1"/>
          </p:nvGrpSpPr>
          <p:grpSpPr>
            <a:xfrm rot="16200000">
              <a:off x="-440841" y="2166906"/>
              <a:ext cx="70690" cy="626110"/>
              <a:chOff x="2339446" y="455930"/>
              <a:chExt cx="139700" cy="800100"/>
            </a:xfrm>
          </p:grpSpPr>
          <p:cxnSp>
            <p:nvCxnSpPr>
              <p:cNvPr id="95" name="Straight Connector 94">
                <a:extLst>
                  <a:ext uri="{FF2B5EF4-FFF2-40B4-BE49-F238E27FC236}">
                    <a16:creationId xmlns:a16="http://schemas.microsoft.com/office/drawing/2014/main" id="{B388C850-0F71-F343-BC6E-26B75691E26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80E0E1F3-4155-BE42-AFE4-84A21F42103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5E3F21D8-D27B-F445-9EE2-FB5A3C4D4107}"/>
                </a:ext>
              </a:extLst>
            </p:cNvPr>
            <p:cNvGrpSpPr/>
            <p:nvPr userDrawn="1"/>
          </p:nvGrpSpPr>
          <p:grpSpPr>
            <a:xfrm rot="16200000">
              <a:off x="-440841" y="1691327"/>
              <a:ext cx="70690" cy="626110"/>
              <a:chOff x="2339446" y="455930"/>
              <a:chExt cx="139700" cy="800100"/>
            </a:xfrm>
          </p:grpSpPr>
          <p:cxnSp>
            <p:nvCxnSpPr>
              <p:cNvPr id="93" name="Straight Connector 92">
                <a:extLst>
                  <a:ext uri="{FF2B5EF4-FFF2-40B4-BE49-F238E27FC236}">
                    <a16:creationId xmlns:a16="http://schemas.microsoft.com/office/drawing/2014/main" id="{D77175A8-80C9-D64B-97D4-A561C52FA13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FE57883C-EE5A-C340-B76A-F562B638EA6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8F656080-F198-A545-AD50-63090974D0AD}"/>
                </a:ext>
              </a:extLst>
            </p:cNvPr>
            <p:cNvGrpSpPr/>
            <p:nvPr userDrawn="1"/>
          </p:nvGrpSpPr>
          <p:grpSpPr>
            <a:xfrm rot="16200000">
              <a:off x="-440841" y="1215748"/>
              <a:ext cx="70690" cy="626110"/>
              <a:chOff x="2339446" y="455930"/>
              <a:chExt cx="139700" cy="800100"/>
            </a:xfrm>
          </p:grpSpPr>
          <p:cxnSp>
            <p:nvCxnSpPr>
              <p:cNvPr id="91" name="Straight Connector 90">
                <a:extLst>
                  <a:ext uri="{FF2B5EF4-FFF2-40B4-BE49-F238E27FC236}">
                    <a16:creationId xmlns:a16="http://schemas.microsoft.com/office/drawing/2014/main" id="{772735AA-2110-9B41-B0CF-636ABFA8263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B49BEB7E-03E0-1C4B-A3E5-AF135B5466A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5D0C4720-7497-9346-B919-6EF8ACB2F1AC}"/>
                </a:ext>
              </a:extLst>
            </p:cNvPr>
            <p:cNvGrpSpPr/>
            <p:nvPr userDrawn="1"/>
          </p:nvGrpSpPr>
          <p:grpSpPr>
            <a:xfrm rot="16200000">
              <a:off x="-440840" y="740169"/>
              <a:ext cx="70690" cy="626110"/>
              <a:chOff x="2339446" y="455930"/>
              <a:chExt cx="139700" cy="800100"/>
            </a:xfrm>
          </p:grpSpPr>
          <p:cxnSp>
            <p:nvCxnSpPr>
              <p:cNvPr id="89" name="Straight Connector 88">
                <a:extLst>
                  <a:ext uri="{FF2B5EF4-FFF2-40B4-BE49-F238E27FC236}">
                    <a16:creationId xmlns:a16="http://schemas.microsoft.com/office/drawing/2014/main" id="{E93D0000-5390-E64B-B13E-21910DA3EAF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83FD332-3A6C-9544-8520-737F2E80540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7" name="Straight Connector 86">
              <a:extLst>
                <a:ext uri="{FF2B5EF4-FFF2-40B4-BE49-F238E27FC236}">
                  <a16:creationId xmlns:a16="http://schemas.microsoft.com/office/drawing/2014/main" id="{01F4D3E7-8FA4-8849-9117-4FCD769D930B}"/>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A9BF3A9-746F-0A40-BFD2-FE4C5E0EDB8F}"/>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1" name="Group 110">
            <a:extLst>
              <a:ext uri="{FF2B5EF4-FFF2-40B4-BE49-F238E27FC236}">
                <a16:creationId xmlns:a16="http://schemas.microsoft.com/office/drawing/2014/main" id="{F62B4630-4EC2-FF43-BE8E-2730E39CD9E4}"/>
              </a:ext>
            </a:extLst>
          </p:cNvPr>
          <p:cNvGrpSpPr/>
          <p:nvPr userDrawn="1"/>
        </p:nvGrpSpPr>
        <p:grpSpPr>
          <a:xfrm>
            <a:off x="12303182" y="647702"/>
            <a:ext cx="402165" cy="5524498"/>
            <a:chOff x="-718551" y="647702"/>
            <a:chExt cx="645590" cy="5524498"/>
          </a:xfrm>
        </p:grpSpPr>
        <p:grpSp>
          <p:nvGrpSpPr>
            <p:cNvPr id="112" name="Group 111">
              <a:extLst>
                <a:ext uri="{FF2B5EF4-FFF2-40B4-BE49-F238E27FC236}">
                  <a16:creationId xmlns:a16="http://schemas.microsoft.com/office/drawing/2014/main" id="{28EEE724-751A-9E4C-8795-665F7D72E057}"/>
                </a:ext>
              </a:extLst>
            </p:cNvPr>
            <p:cNvGrpSpPr/>
            <p:nvPr userDrawn="1"/>
          </p:nvGrpSpPr>
          <p:grpSpPr>
            <a:xfrm rot="16200000">
              <a:off x="-421361" y="5495957"/>
              <a:ext cx="70690" cy="626110"/>
              <a:chOff x="1416580" y="455930"/>
              <a:chExt cx="139700" cy="800100"/>
            </a:xfrm>
          </p:grpSpPr>
          <p:cxnSp>
            <p:nvCxnSpPr>
              <p:cNvPr id="145" name="Straight Connector 144">
                <a:extLst>
                  <a:ext uri="{FF2B5EF4-FFF2-40B4-BE49-F238E27FC236}">
                    <a16:creationId xmlns:a16="http://schemas.microsoft.com/office/drawing/2014/main" id="{92329908-0998-D540-9D61-1FA59C4B1B2F}"/>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7B260437-93F2-004E-B2CC-69C91724C08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3" name="Group 112">
              <a:extLst>
                <a:ext uri="{FF2B5EF4-FFF2-40B4-BE49-F238E27FC236}">
                  <a16:creationId xmlns:a16="http://schemas.microsoft.com/office/drawing/2014/main" id="{847AFA09-5E77-A542-A79A-B2AE02E76849}"/>
                </a:ext>
              </a:extLst>
            </p:cNvPr>
            <p:cNvGrpSpPr/>
            <p:nvPr userDrawn="1"/>
          </p:nvGrpSpPr>
          <p:grpSpPr>
            <a:xfrm rot="16200000">
              <a:off x="-440841" y="5020380"/>
              <a:ext cx="70690" cy="626110"/>
              <a:chOff x="2339446" y="455930"/>
              <a:chExt cx="139700" cy="800100"/>
            </a:xfrm>
          </p:grpSpPr>
          <p:cxnSp>
            <p:nvCxnSpPr>
              <p:cNvPr id="143" name="Straight Connector 142">
                <a:extLst>
                  <a:ext uri="{FF2B5EF4-FFF2-40B4-BE49-F238E27FC236}">
                    <a16:creationId xmlns:a16="http://schemas.microsoft.com/office/drawing/2014/main" id="{8F37620C-419B-4542-9215-70F67495ED8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1751F30A-79A7-1341-AF28-E34192FC904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4" name="Group 113">
              <a:extLst>
                <a:ext uri="{FF2B5EF4-FFF2-40B4-BE49-F238E27FC236}">
                  <a16:creationId xmlns:a16="http://schemas.microsoft.com/office/drawing/2014/main" id="{6745F508-A9D7-164C-BC82-AF4D994212D4}"/>
                </a:ext>
              </a:extLst>
            </p:cNvPr>
            <p:cNvGrpSpPr/>
            <p:nvPr userDrawn="1"/>
          </p:nvGrpSpPr>
          <p:grpSpPr>
            <a:xfrm rot="16200000">
              <a:off x="-440841" y="4544801"/>
              <a:ext cx="70690" cy="626110"/>
              <a:chOff x="2339446" y="455930"/>
              <a:chExt cx="139700" cy="800100"/>
            </a:xfrm>
          </p:grpSpPr>
          <p:cxnSp>
            <p:nvCxnSpPr>
              <p:cNvPr id="141" name="Straight Connector 140">
                <a:extLst>
                  <a:ext uri="{FF2B5EF4-FFF2-40B4-BE49-F238E27FC236}">
                    <a16:creationId xmlns:a16="http://schemas.microsoft.com/office/drawing/2014/main" id="{70F757C7-EDD0-E94B-9BC3-7C3441A1E5C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D4D3F2D8-9F44-5248-AA2B-587E7087749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06AADCB4-D1C5-E34F-9F1C-11FC70FEA323}"/>
                </a:ext>
              </a:extLst>
            </p:cNvPr>
            <p:cNvGrpSpPr/>
            <p:nvPr userDrawn="1"/>
          </p:nvGrpSpPr>
          <p:grpSpPr>
            <a:xfrm rot="16200000">
              <a:off x="-440841" y="4069222"/>
              <a:ext cx="70690" cy="626110"/>
              <a:chOff x="2339446" y="455930"/>
              <a:chExt cx="139700" cy="800100"/>
            </a:xfrm>
          </p:grpSpPr>
          <p:cxnSp>
            <p:nvCxnSpPr>
              <p:cNvPr id="139" name="Straight Connector 138">
                <a:extLst>
                  <a:ext uri="{FF2B5EF4-FFF2-40B4-BE49-F238E27FC236}">
                    <a16:creationId xmlns:a16="http://schemas.microsoft.com/office/drawing/2014/main" id="{26C3A3AF-1740-0349-9E71-BEFF4C30DA2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8800A97B-2031-CB45-A915-9DC8667B9C1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573D2702-0856-D444-9395-268E5F300B0A}"/>
                </a:ext>
              </a:extLst>
            </p:cNvPr>
            <p:cNvGrpSpPr/>
            <p:nvPr userDrawn="1"/>
          </p:nvGrpSpPr>
          <p:grpSpPr>
            <a:xfrm rot="16200000">
              <a:off x="-440841" y="3593643"/>
              <a:ext cx="70690" cy="626110"/>
              <a:chOff x="2339446" y="455930"/>
              <a:chExt cx="139700" cy="800100"/>
            </a:xfrm>
          </p:grpSpPr>
          <p:cxnSp>
            <p:nvCxnSpPr>
              <p:cNvPr id="137" name="Straight Connector 136">
                <a:extLst>
                  <a:ext uri="{FF2B5EF4-FFF2-40B4-BE49-F238E27FC236}">
                    <a16:creationId xmlns:a16="http://schemas.microsoft.com/office/drawing/2014/main" id="{91991D9A-856F-1A42-A058-4A9E9DAEFA1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BB9B1BEC-8854-7643-B307-72B2CBC849D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A02ADC59-2483-FA4C-A106-F138092056F2}"/>
                </a:ext>
              </a:extLst>
            </p:cNvPr>
            <p:cNvGrpSpPr/>
            <p:nvPr userDrawn="1"/>
          </p:nvGrpSpPr>
          <p:grpSpPr>
            <a:xfrm rot="16200000">
              <a:off x="-440841" y="3118064"/>
              <a:ext cx="70690" cy="626110"/>
              <a:chOff x="2339446" y="455930"/>
              <a:chExt cx="139700" cy="800100"/>
            </a:xfrm>
          </p:grpSpPr>
          <p:cxnSp>
            <p:nvCxnSpPr>
              <p:cNvPr id="135" name="Straight Connector 134">
                <a:extLst>
                  <a:ext uri="{FF2B5EF4-FFF2-40B4-BE49-F238E27FC236}">
                    <a16:creationId xmlns:a16="http://schemas.microsoft.com/office/drawing/2014/main" id="{04AEA406-1259-E045-A664-CCCB92B41A3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EA126A9C-941C-B541-9684-0F053B4B700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F3F09421-9A8C-4D43-9480-902551417195}"/>
                </a:ext>
              </a:extLst>
            </p:cNvPr>
            <p:cNvGrpSpPr/>
            <p:nvPr userDrawn="1"/>
          </p:nvGrpSpPr>
          <p:grpSpPr>
            <a:xfrm rot="16200000">
              <a:off x="-440841" y="2642485"/>
              <a:ext cx="70690" cy="626110"/>
              <a:chOff x="2339446" y="455930"/>
              <a:chExt cx="139700" cy="800100"/>
            </a:xfrm>
          </p:grpSpPr>
          <p:cxnSp>
            <p:nvCxnSpPr>
              <p:cNvPr id="133" name="Straight Connector 132">
                <a:extLst>
                  <a:ext uri="{FF2B5EF4-FFF2-40B4-BE49-F238E27FC236}">
                    <a16:creationId xmlns:a16="http://schemas.microsoft.com/office/drawing/2014/main" id="{81B0253F-D7BB-8D41-9DD8-DC62191A69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7C327D3E-0D51-D74D-97C1-440333E0DAB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577F00B6-90B8-1243-9E30-E25358208A81}"/>
                </a:ext>
              </a:extLst>
            </p:cNvPr>
            <p:cNvGrpSpPr/>
            <p:nvPr userDrawn="1"/>
          </p:nvGrpSpPr>
          <p:grpSpPr>
            <a:xfrm rot="16200000">
              <a:off x="-440841" y="2166906"/>
              <a:ext cx="70690" cy="626110"/>
              <a:chOff x="2339446" y="455930"/>
              <a:chExt cx="139700" cy="800100"/>
            </a:xfrm>
          </p:grpSpPr>
          <p:cxnSp>
            <p:nvCxnSpPr>
              <p:cNvPr id="131" name="Straight Connector 130">
                <a:extLst>
                  <a:ext uri="{FF2B5EF4-FFF2-40B4-BE49-F238E27FC236}">
                    <a16:creationId xmlns:a16="http://schemas.microsoft.com/office/drawing/2014/main" id="{39E767A7-141F-054F-B4F1-65F2D33721B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D0F70F4E-5858-E146-BF45-99A8836EC8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C473B2E8-A53B-8442-BC5F-3A1EDBC68D98}"/>
                </a:ext>
              </a:extLst>
            </p:cNvPr>
            <p:cNvGrpSpPr/>
            <p:nvPr userDrawn="1"/>
          </p:nvGrpSpPr>
          <p:grpSpPr>
            <a:xfrm rot="16200000">
              <a:off x="-440841" y="1691327"/>
              <a:ext cx="70690" cy="626110"/>
              <a:chOff x="2339446" y="455930"/>
              <a:chExt cx="139700" cy="800100"/>
            </a:xfrm>
          </p:grpSpPr>
          <p:cxnSp>
            <p:nvCxnSpPr>
              <p:cNvPr id="129" name="Straight Connector 128">
                <a:extLst>
                  <a:ext uri="{FF2B5EF4-FFF2-40B4-BE49-F238E27FC236}">
                    <a16:creationId xmlns:a16="http://schemas.microsoft.com/office/drawing/2014/main" id="{7B7F77DB-2156-9F4C-80C1-0D2482C01C0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CD1A71EA-3F23-A046-BC4F-735A5739E04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4C2A2E82-1C94-B846-B809-2C214E6034E4}"/>
                </a:ext>
              </a:extLst>
            </p:cNvPr>
            <p:cNvGrpSpPr/>
            <p:nvPr userDrawn="1"/>
          </p:nvGrpSpPr>
          <p:grpSpPr>
            <a:xfrm rot="16200000">
              <a:off x="-440841" y="1215748"/>
              <a:ext cx="70690" cy="626110"/>
              <a:chOff x="2339446" y="455930"/>
              <a:chExt cx="139700" cy="800100"/>
            </a:xfrm>
          </p:grpSpPr>
          <p:cxnSp>
            <p:nvCxnSpPr>
              <p:cNvPr id="127" name="Straight Connector 126">
                <a:extLst>
                  <a:ext uri="{FF2B5EF4-FFF2-40B4-BE49-F238E27FC236}">
                    <a16:creationId xmlns:a16="http://schemas.microsoft.com/office/drawing/2014/main" id="{5C0DF6CF-08E1-5C44-BC63-D6E7C64AB8A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45C79082-ECCF-1045-A677-7FFC6110CBD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43CE57A5-DF41-5A4F-B46E-88428551DFC0}"/>
                </a:ext>
              </a:extLst>
            </p:cNvPr>
            <p:cNvGrpSpPr/>
            <p:nvPr userDrawn="1"/>
          </p:nvGrpSpPr>
          <p:grpSpPr>
            <a:xfrm rot="16200000">
              <a:off x="-440840" y="740169"/>
              <a:ext cx="70690" cy="626110"/>
              <a:chOff x="2339446" y="455930"/>
              <a:chExt cx="139700" cy="800100"/>
            </a:xfrm>
          </p:grpSpPr>
          <p:cxnSp>
            <p:nvCxnSpPr>
              <p:cNvPr id="125" name="Straight Connector 124">
                <a:extLst>
                  <a:ext uri="{FF2B5EF4-FFF2-40B4-BE49-F238E27FC236}">
                    <a16:creationId xmlns:a16="http://schemas.microsoft.com/office/drawing/2014/main" id="{1196E6A6-B1AD-9F4D-B616-798B6D548BD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EE7BA32B-30BE-3D45-BE3A-86AB1B61F7A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3" name="Straight Connector 122">
              <a:extLst>
                <a:ext uri="{FF2B5EF4-FFF2-40B4-BE49-F238E27FC236}">
                  <a16:creationId xmlns:a16="http://schemas.microsoft.com/office/drawing/2014/main" id="{FA59E3F1-F126-5E43-B11F-82C38FFA06B7}"/>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618E8390-534B-CA4A-B0D8-8E620715DA4D}"/>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47" name="Picture 146" descr="A close up of a sign&#10;&#10;Description automatically generated">
            <a:extLst>
              <a:ext uri="{FF2B5EF4-FFF2-40B4-BE49-F238E27FC236}">
                <a16:creationId xmlns:a16="http://schemas.microsoft.com/office/drawing/2014/main" id="{28B8F7D4-7351-E74E-817F-7FD59007CB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187" y="6325040"/>
            <a:ext cx="1876248" cy="284279"/>
          </a:xfrm>
          <a:prstGeom prst="rect">
            <a:avLst/>
          </a:prstGeom>
        </p:spPr>
      </p:pic>
    </p:spTree>
    <p:extLst>
      <p:ext uri="{BB962C8B-B14F-4D97-AF65-F5344CB8AC3E}">
        <p14:creationId xmlns:p14="http://schemas.microsoft.com/office/powerpoint/2010/main" val="460414864"/>
      </p:ext>
    </p:extLst>
  </p:cSld>
  <p:clrMapOvr>
    <a:overrideClrMapping bg1="dk1" tx1="lt1" bg2="dk2" tx2="lt2" accent1="accent1" accent2="accent2" accent3="accent3" accent4="accent4" accent5="accent5" accent6="accent6" hlink="hlink" folHlink="folHlink"/>
  </p:clrMapOvr>
  <p:transition>
    <p:wipe dir="r"/>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hoto">
    <p:bg>
      <p:bgPr>
        <a:solidFill>
          <a:schemeClr val="tx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7804AFE-D362-6A4B-9BD1-5F80EEF90783}"/>
              </a:ext>
            </a:extLst>
          </p:cNvPr>
          <p:cNvSpPr>
            <a:spLocks noGrp="1"/>
          </p:cNvSpPr>
          <p:nvPr>
            <p:ph type="pic" sz="quarter" idx="14" hasCustomPrompt="1"/>
          </p:nvPr>
        </p:nvSpPr>
        <p:spPr>
          <a:xfrm>
            <a:off x="0" y="0"/>
            <a:ext cx="12188825" cy="6858000"/>
          </a:xfrm>
          <a:prstGeom prst="rect">
            <a:avLst/>
          </a:prstGeom>
          <a:solidFill>
            <a:schemeClr val="tx1"/>
          </a:solidFill>
        </p:spPr>
        <p:txBody>
          <a:bodyPr anchor="ctr"/>
          <a:lstStyle>
            <a:lvl1pPr algn="ctr">
              <a:defRPr sz="1800" b="1">
                <a:solidFill>
                  <a:schemeClr val="tx2">
                    <a:lumMod val="75000"/>
                  </a:schemeClr>
                </a:solidFill>
                <a:latin typeface="+mn-lt"/>
              </a:defRPr>
            </a:lvl1pPr>
          </a:lstStyle>
          <a:p>
            <a:r>
              <a:rPr lang="en-US" dirty="0"/>
              <a:t>Click to add</a:t>
            </a:r>
          </a:p>
          <a:p>
            <a:endParaRPr lang="en-US" dirty="0"/>
          </a:p>
          <a:p>
            <a:r>
              <a:rPr lang="en-US" dirty="0"/>
              <a:t>full slide picture</a:t>
            </a:r>
          </a:p>
        </p:txBody>
      </p:sp>
      <p:sp>
        <p:nvSpPr>
          <p:cNvPr id="16" name="Footer Placeholder 2">
            <a:extLst>
              <a:ext uri="{FF2B5EF4-FFF2-40B4-BE49-F238E27FC236}">
                <a16:creationId xmlns:a16="http://schemas.microsoft.com/office/drawing/2014/main" id="{AA060898-F93E-9341-BEC3-1A500AB863BF}"/>
              </a:ext>
            </a:extLst>
          </p:cNvPr>
          <p:cNvSpPr txBox="1">
            <a:spLocks/>
          </p:cNvSpPr>
          <p:nvPr userDrawn="1"/>
        </p:nvSpPr>
        <p:spPr>
          <a:xfrm>
            <a:off x="8931174" y="6472372"/>
            <a:ext cx="2443655" cy="186456"/>
          </a:xfrm>
          <a:prstGeom prst="rect">
            <a:avLst/>
          </a:prstGeom>
        </p:spPr>
        <p:txBody>
          <a:bodyPr vert="horz" lIns="0" tIns="45711" rIns="0" bIns="45711"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r>
              <a:rPr lang="en-US" sz="700" dirty="0">
                <a:solidFill>
                  <a:schemeClr val="bg1"/>
                </a:solidFill>
              </a:rPr>
              <a:t>Intuit Confidential and Proprietary</a:t>
            </a:r>
          </a:p>
        </p:txBody>
      </p:sp>
      <p:sp>
        <p:nvSpPr>
          <p:cNvPr id="17" name="Slide Number Placeholder 4">
            <a:extLst>
              <a:ext uri="{FF2B5EF4-FFF2-40B4-BE49-F238E27FC236}">
                <a16:creationId xmlns:a16="http://schemas.microsoft.com/office/drawing/2014/main" id="{27D3A30B-6AAA-4746-A90E-688967A73D10}"/>
              </a:ext>
            </a:extLst>
          </p:cNvPr>
          <p:cNvSpPr txBox="1">
            <a:spLocks/>
          </p:cNvSpPr>
          <p:nvPr userDrawn="1"/>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solidFill>
                  <a:schemeClr val="bg1"/>
                </a:solidFill>
              </a:rPr>
              <a:pPr/>
              <a:t>‹#›</a:t>
            </a:fld>
            <a:endParaRPr lang="en-US" sz="700" dirty="0">
              <a:solidFill>
                <a:schemeClr val="bg1"/>
              </a:solidFill>
            </a:endParaRPr>
          </a:p>
        </p:txBody>
      </p:sp>
      <p:pic>
        <p:nvPicPr>
          <p:cNvPr id="7" name="Picture 6" descr="A close up of a sign&#10;&#10;Description automatically generated">
            <a:extLst>
              <a:ext uri="{FF2B5EF4-FFF2-40B4-BE49-F238E27FC236}">
                <a16:creationId xmlns:a16="http://schemas.microsoft.com/office/drawing/2014/main" id="{5CFA3282-4D3E-DE4B-87D4-CBB67D9799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187" y="6325040"/>
            <a:ext cx="1876248" cy="284279"/>
          </a:xfrm>
          <a:prstGeom prst="rect">
            <a:avLst/>
          </a:prstGeom>
        </p:spPr>
      </p:pic>
    </p:spTree>
    <p:extLst>
      <p:ext uri="{BB962C8B-B14F-4D97-AF65-F5344CB8AC3E}">
        <p14:creationId xmlns:p14="http://schemas.microsoft.com/office/powerpoint/2010/main" val="3770262424"/>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photos">
    <p:bg>
      <p:bgPr>
        <a:solidFill>
          <a:schemeClr val="bg1"/>
        </a:solidFill>
        <a:effectLst/>
      </p:bgPr>
    </p:bg>
    <p:spTree>
      <p:nvGrpSpPr>
        <p:cNvPr id="1" name=""/>
        <p:cNvGrpSpPr/>
        <p:nvPr/>
      </p:nvGrpSpPr>
      <p:grpSpPr>
        <a:xfrm>
          <a:off x="0" y="0"/>
          <a:ext cx="0" cy="0"/>
          <a:chOff x="0" y="0"/>
          <a:chExt cx="0" cy="0"/>
        </a:xfrm>
      </p:grpSpPr>
      <p:pic>
        <p:nvPicPr>
          <p:cNvPr id="7" name="Picture 6" descr="Intuit_2016_RGB.eps">
            <a:extLst>
              <a:ext uri="{FF2B5EF4-FFF2-40B4-BE49-F238E27FC236}">
                <a16:creationId xmlns:a16="http://schemas.microsoft.com/office/drawing/2014/main" id="{638553CD-B6F2-A94D-80DA-3358E1879FEB}"/>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516603" y="6364952"/>
            <a:ext cx="740752" cy="363736"/>
          </a:xfrm>
          <a:prstGeom prst="rect">
            <a:avLst/>
          </a:prstGeom>
        </p:spPr>
      </p:pic>
      <p:sp>
        <p:nvSpPr>
          <p:cNvPr id="8" name="Footer Placeholder 2">
            <a:extLst>
              <a:ext uri="{FF2B5EF4-FFF2-40B4-BE49-F238E27FC236}">
                <a16:creationId xmlns:a16="http://schemas.microsoft.com/office/drawing/2014/main" id="{8288C961-D332-4047-BFD4-AF908F5EFD9F}"/>
              </a:ext>
            </a:extLst>
          </p:cNvPr>
          <p:cNvSpPr txBox="1">
            <a:spLocks/>
          </p:cNvSpPr>
          <p:nvPr userDrawn="1"/>
        </p:nvSpPr>
        <p:spPr>
          <a:xfrm>
            <a:off x="8931174" y="6472372"/>
            <a:ext cx="2443655" cy="186456"/>
          </a:xfrm>
          <a:prstGeom prst="rect">
            <a:avLst/>
          </a:prstGeom>
        </p:spPr>
        <p:txBody>
          <a:bodyPr vert="horz" lIns="0" tIns="45711" rIns="0" bIns="45711"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r>
              <a:rPr lang="en-US" sz="700" dirty="0">
                <a:solidFill>
                  <a:schemeClr val="bg1"/>
                </a:solidFill>
              </a:rPr>
              <a:t>Intuit Confidential and Proprietary</a:t>
            </a:r>
          </a:p>
        </p:txBody>
      </p:sp>
      <p:sp>
        <p:nvSpPr>
          <p:cNvPr id="9" name="Slide Number Placeholder 4">
            <a:extLst>
              <a:ext uri="{FF2B5EF4-FFF2-40B4-BE49-F238E27FC236}">
                <a16:creationId xmlns:a16="http://schemas.microsoft.com/office/drawing/2014/main" id="{D3E388E3-200B-0D43-8C1B-AF946CB3CACE}"/>
              </a:ext>
            </a:extLst>
          </p:cNvPr>
          <p:cNvSpPr txBox="1">
            <a:spLocks/>
          </p:cNvSpPr>
          <p:nvPr userDrawn="1"/>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solidFill>
                  <a:schemeClr val="bg1"/>
                </a:solidFill>
              </a:rPr>
              <a:pPr/>
              <a:t>‹#›</a:t>
            </a:fld>
            <a:endParaRPr lang="en-US" sz="700" dirty="0">
              <a:solidFill>
                <a:schemeClr val="bg1"/>
              </a:solidFill>
            </a:endParaRPr>
          </a:p>
        </p:txBody>
      </p:sp>
      <p:sp>
        <p:nvSpPr>
          <p:cNvPr id="3" name="Picture Placeholder 2">
            <a:extLst>
              <a:ext uri="{FF2B5EF4-FFF2-40B4-BE49-F238E27FC236}">
                <a16:creationId xmlns:a16="http://schemas.microsoft.com/office/drawing/2014/main" id="{1CEC1401-C4EB-A744-8D7E-298953BE43A2}"/>
              </a:ext>
            </a:extLst>
          </p:cNvPr>
          <p:cNvSpPr>
            <a:spLocks noGrp="1"/>
          </p:cNvSpPr>
          <p:nvPr>
            <p:ph type="pic" sz="quarter" idx="10"/>
          </p:nvPr>
        </p:nvSpPr>
        <p:spPr>
          <a:xfrm>
            <a:off x="4204552" y="0"/>
            <a:ext cx="7984273" cy="6858000"/>
          </a:xfrm>
          <a:solidFill>
            <a:schemeClr val="tx2">
              <a:lumMod val="20000"/>
              <a:lumOff val="80000"/>
            </a:schemeClr>
          </a:solidFill>
        </p:spPr>
        <p:txBody>
          <a:bodyPr anchor="ctr"/>
          <a:lstStyle>
            <a:lvl1pPr algn="ctr">
              <a:defRPr>
                <a:solidFill>
                  <a:schemeClr val="tx2">
                    <a:lumMod val="60000"/>
                    <a:lumOff val="40000"/>
                  </a:schemeClr>
                </a:solidFill>
              </a:defRPr>
            </a:lvl1pPr>
          </a:lstStyle>
          <a:p>
            <a:endParaRPr lang="en-US"/>
          </a:p>
        </p:txBody>
      </p:sp>
      <p:sp>
        <p:nvSpPr>
          <p:cNvPr id="10" name="Picture Placeholder 2">
            <a:extLst>
              <a:ext uri="{FF2B5EF4-FFF2-40B4-BE49-F238E27FC236}">
                <a16:creationId xmlns:a16="http://schemas.microsoft.com/office/drawing/2014/main" id="{8EB39573-3041-2046-85FE-0E297D7EE1F6}"/>
              </a:ext>
            </a:extLst>
          </p:cNvPr>
          <p:cNvSpPr>
            <a:spLocks noGrp="1"/>
          </p:cNvSpPr>
          <p:nvPr>
            <p:ph type="pic" sz="quarter" idx="11"/>
          </p:nvPr>
        </p:nvSpPr>
        <p:spPr>
          <a:xfrm>
            <a:off x="0" y="0"/>
            <a:ext cx="4003830" cy="2297151"/>
          </a:xfrm>
          <a:solidFill>
            <a:schemeClr val="tx2">
              <a:lumMod val="20000"/>
              <a:lumOff val="80000"/>
            </a:schemeClr>
          </a:solidFill>
        </p:spPr>
        <p:txBody>
          <a:bodyPr anchor="ctr"/>
          <a:lstStyle>
            <a:lvl1pPr algn="ctr">
              <a:defRPr>
                <a:solidFill>
                  <a:schemeClr val="tx2">
                    <a:lumMod val="60000"/>
                    <a:lumOff val="40000"/>
                  </a:schemeClr>
                </a:solidFill>
              </a:defRPr>
            </a:lvl1pPr>
          </a:lstStyle>
          <a:p>
            <a:endParaRPr lang="en-US" dirty="0"/>
          </a:p>
        </p:txBody>
      </p:sp>
      <p:sp>
        <p:nvSpPr>
          <p:cNvPr id="13" name="Picture Placeholder 2">
            <a:extLst>
              <a:ext uri="{FF2B5EF4-FFF2-40B4-BE49-F238E27FC236}">
                <a16:creationId xmlns:a16="http://schemas.microsoft.com/office/drawing/2014/main" id="{A5985A55-AED7-6941-974D-4E168B9F0B79}"/>
              </a:ext>
            </a:extLst>
          </p:cNvPr>
          <p:cNvSpPr>
            <a:spLocks noGrp="1"/>
          </p:cNvSpPr>
          <p:nvPr>
            <p:ph type="pic" sz="quarter" idx="12"/>
          </p:nvPr>
        </p:nvSpPr>
        <p:spPr>
          <a:xfrm>
            <a:off x="0" y="2516458"/>
            <a:ext cx="4003830" cy="4341542"/>
          </a:xfrm>
          <a:solidFill>
            <a:schemeClr val="tx2">
              <a:lumMod val="20000"/>
              <a:lumOff val="80000"/>
            </a:schemeClr>
          </a:solidFill>
        </p:spPr>
        <p:txBody>
          <a:bodyPr anchor="ctr"/>
          <a:lstStyle>
            <a:lvl1pPr algn="ctr">
              <a:defRPr>
                <a:solidFill>
                  <a:schemeClr val="tx2">
                    <a:lumMod val="60000"/>
                    <a:lumOff val="40000"/>
                  </a:schemeClr>
                </a:solidFill>
              </a:defRPr>
            </a:lvl1pPr>
          </a:lstStyle>
          <a:p>
            <a:endParaRPr lang="en-US"/>
          </a:p>
        </p:txBody>
      </p:sp>
    </p:spTree>
    <p:extLst>
      <p:ext uri="{BB962C8B-B14F-4D97-AF65-F5344CB8AC3E}">
        <p14:creationId xmlns:p14="http://schemas.microsoft.com/office/powerpoint/2010/main" val="2570486309"/>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mobile device on blue gradation">
    <p:bg>
      <p:bgPr>
        <a:gradFill>
          <a:gsLst>
            <a:gs pos="35000">
              <a:schemeClr val="accent1">
                <a:lumMod val="75000"/>
              </a:schemeClr>
            </a:gs>
            <a:gs pos="0">
              <a:schemeClr val="accent1">
                <a:lumMod val="50000"/>
              </a:schemeClr>
            </a:gs>
            <a:gs pos="75000">
              <a:srgbClr val="0377A8"/>
            </a:gs>
            <a:gs pos="100000">
              <a:srgbClr val="00DDDF"/>
            </a:gs>
          </a:gsLst>
          <a:lin ang="19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174" y="457200"/>
            <a:ext cx="2926080" cy="2971800"/>
          </a:xfrm>
          <a:prstGeom prst="rect">
            <a:avLst/>
          </a:prstGeom>
        </p:spPr>
        <p:txBody>
          <a:bodyPr wrap="square"/>
          <a:lstStyle>
            <a:lvl1pPr>
              <a:defRPr>
                <a:solidFill>
                  <a:schemeClr val="bg1"/>
                </a:solidFill>
              </a:defRPr>
            </a:lvl1pPr>
          </a:lstStyle>
          <a:p>
            <a:r>
              <a:rPr lang="en-US" dirty="0"/>
              <a:t>Click to add a title</a:t>
            </a:r>
          </a:p>
        </p:txBody>
      </p:sp>
      <p:sp>
        <p:nvSpPr>
          <p:cNvPr id="5" name="Rounded Rectangle 4">
            <a:extLst>
              <a:ext uri="{FF2B5EF4-FFF2-40B4-BE49-F238E27FC236}">
                <a16:creationId xmlns:a16="http://schemas.microsoft.com/office/drawing/2014/main" id="{3CBBB156-B6B9-D745-B45D-97FFBE0D5CB2}"/>
              </a:ext>
            </a:extLst>
          </p:cNvPr>
          <p:cNvSpPr/>
          <p:nvPr userDrawn="1"/>
        </p:nvSpPr>
        <p:spPr>
          <a:xfrm>
            <a:off x="4502989" y="167795"/>
            <a:ext cx="4916829" cy="10020966"/>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icture Placeholder 8">
            <a:extLst>
              <a:ext uri="{FF2B5EF4-FFF2-40B4-BE49-F238E27FC236}">
                <a16:creationId xmlns:a16="http://schemas.microsoft.com/office/drawing/2014/main" id="{B405A793-A47D-8143-BC6D-F67CB33E2877}"/>
              </a:ext>
            </a:extLst>
          </p:cNvPr>
          <p:cNvSpPr>
            <a:spLocks noGrp="1"/>
          </p:cNvSpPr>
          <p:nvPr>
            <p:ph type="pic" sz="quarter" idx="15" hasCustomPrompt="1"/>
          </p:nvPr>
        </p:nvSpPr>
        <p:spPr>
          <a:xfrm>
            <a:off x="4683406" y="923511"/>
            <a:ext cx="4555995" cy="8509533"/>
          </a:xfrm>
          <a:prstGeom prst="roundRect">
            <a:avLst>
              <a:gd name="adj" fmla="val 0"/>
            </a:avLst>
          </a:prstGeom>
          <a:solidFill>
            <a:srgbClr val="FCFDFC"/>
          </a:solidFill>
          <a:ln>
            <a:solidFill>
              <a:schemeClr val="tx2">
                <a:lumMod val="20000"/>
                <a:lumOff val="80000"/>
              </a:schemeClr>
            </a:solidFill>
          </a:ln>
          <a:effectLst/>
        </p:spPr>
        <p:txBody>
          <a:bodyPr vert="horz" lIns="91424" tIns="45711" rIns="91424" bIns="45711" rtlCol="0" anchor="ctr">
            <a:noAutofit/>
          </a:bodyPr>
          <a:lstStyle>
            <a:lvl1pPr algn="ctr">
              <a:defRPr lang="en-US" sz="1600" b="1" i="0" dirty="0">
                <a:solidFill>
                  <a:srgbClr val="C7CAD0"/>
                </a:solidFill>
                <a:latin typeface="AvenirNext forINTUIT" panose="020B0503020202020204" pitchFamily="34" charset="77"/>
              </a:defRPr>
            </a:lvl1pPr>
          </a:lstStyle>
          <a:p>
            <a:pPr lvl="0" algn="ctr"/>
            <a:r>
              <a:rPr lang="en-US" dirty="0"/>
              <a:t>Click to add mobile screen</a:t>
            </a:r>
          </a:p>
        </p:txBody>
      </p:sp>
      <p:sp>
        <p:nvSpPr>
          <p:cNvPr id="9" name="Rounded Rectangle 8">
            <a:extLst>
              <a:ext uri="{FF2B5EF4-FFF2-40B4-BE49-F238E27FC236}">
                <a16:creationId xmlns:a16="http://schemas.microsoft.com/office/drawing/2014/main" id="{5D13AF07-37B6-8C40-85F3-DD136452E658}"/>
              </a:ext>
            </a:extLst>
          </p:cNvPr>
          <p:cNvSpPr/>
          <p:nvPr userDrawn="1"/>
        </p:nvSpPr>
        <p:spPr>
          <a:xfrm>
            <a:off x="6577584" y="495013"/>
            <a:ext cx="767639" cy="84995"/>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539905"/>
      </p:ext>
    </p:extLst>
  </p:cSld>
  <p:clrMapOvr>
    <a:masterClrMapping/>
  </p:clrMapOvr>
  <p:transition>
    <p:wipe dir="r"/>
  </p:transition>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alf mobile device on blue gradation">
    <p:bg>
      <p:bgPr>
        <a:gradFill>
          <a:gsLst>
            <a:gs pos="35000">
              <a:schemeClr val="accent1">
                <a:lumMod val="75000"/>
              </a:schemeClr>
            </a:gs>
            <a:gs pos="0">
              <a:schemeClr val="accent1">
                <a:lumMod val="50000"/>
              </a:schemeClr>
            </a:gs>
            <a:gs pos="75000">
              <a:srgbClr val="0377A8"/>
            </a:gs>
            <a:gs pos="100000">
              <a:srgbClr val="00DDDF"/>
            </a:gs>
          </a:gsLst>
          <a:lin ang="19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174" y="457200"/>
            <a:ext cx="2926080" cy="2971800"/>
          </a:xfrm>
          <a:prstGeom prst="rect">
            <a:avLst/>
          </a:prstGeom>
        </p:spPr>
        <p:txBody>
          <a:bodyPr wrap="square"/>
          <a:lstStyle>
            <a:lvl1pPr>
              <a:defRPr>
                <a:solidFill>
                  <a:schemeClr val="bg1"/>
                </a:solidFill>
              </a:defRPr>
            </a:lvl1pPr>
          </a:lstStyle>
          <a:p>
            <a:r>
              <a:rPr lang="en-US" dirty="0"/>
              <a:t>Click to add a title</a:t>
            </a:r>
          </a:p>
        </p:txBody>
      </p:sp>
      <p:sp>
        <p:nvSpPr>
          <p:cNvPr id="6" name="Rounded Rectangle 5">
            <a:extLst>
              <a:ext uri="{FF2B5EF4-FFF2-40B4-BE49-F238E27FC236}">
                <a16:creationId xmlns:a16="http://schemas.microsoft.com/office/drawing/2014/main" id="{7678E7E1-59B6-9746-84F5-DA75E4D40FCF}"/>
              </a:ext>
            </a:extLst>
          </p:cNvPr>
          <p:cNvSpPr/>
          <p:nvPr userDrawn="1"/>
        </p:nvSpPr>
        <p:spPr>
          <a:xfrm>
            <a:off x="4934985" y="167795"/>
            <a:ext cx="3117506" cy="6353775"/>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01E77C81-B0D0-734D-A888-EFE64709312F}"/>
              </a:ext>
            </a:extLst>
          </p:cNvPr>
          <p:cNvSpPr>
            <a:spLocks noGrp="1"/>
          </p:cNvSpPr>
          <p:nvPr>
            <p:ph type="pic" sz="quarter" idx="15" hasCustomPrompt="1"/>
          </p:nvPr>
        </p:nvSpPr>
        <p:spPr>
          <a:xfrm>
            <a:off x="5049378" y="728902"/>
            <a:ext cx="2888720" cy="5395454"/>
          </a:xfrm>
          <a:prstGeom prst="roundRect">
            <a:avLst>
              <a:gd name="adj" fmla="val 0"/>
            </a:avLst>
          </a:prstGeom>
          <a:solidFill>
            <a:srgbClr val="FCFDFC"/>
          </a:solidFill>
          <a:ln>
            <a:solidFill>
              <a:schemeClr val="tx2">
                <a:lumMod val="20000"/>
                <a:lumOff val="80000"/>
              </a:schemeClr>
            </a:solidFill>
          </a:ln>
          <a:effectLst/>
        </p:spPr>
        <p:txBody>
          <a:bodyPr vert="horz" lIns="91424" tIns="45711" rIns="91424" bIns="45711" rtlCol="0" anchor="ctr">
            <a:noAutofit/>
          </a:bodyPr>
          <a:lstStyle>
            <a:lvl1pPr>
              <a:defRPr lang="en-US" sz="1600" dirty="0">
                <a:solidFill>
                  <a:srgbClr val="C7CAD0"/>
                </a:solidFill>
                <a:latin typeface="+mn-lt"/>
              </a:defRPr>
            </a:lvl1pPr>
          </a:lstStyle>
          <a:p>
            <a:pPr lvl="0" algn="ctr"/>
            <a:r>
              <a:rPr lang="en-US" dirty="0"/>
              <a:t>Click to add mobile screen</a:t>
            </a:r>
          </a:p>
        </p:txBody>
      </p:sp>
      <p:sp>
        <p:nvSpPr>
          <p:cNvPr id="10" name="Rounded Rectangle 9">
            <a:extLst>
              <a:ext uri="{FF2B5EF4-FFF2-40B4-BE49-F238E27FC236}">
                <a16:creationId xmlns:a16="http://schemas.microsoft.com/office/drawing/2014/main" id="{D75C0888-E851-9A4C-9CEE-D74304747607}"/>
              </a:ext>
            </a:extLst>
          </p:cNvPr>
          <p:cNvSpPr/>
          <p:nvPr userDrawn="1"/>
        </p:nvSpPr>
        <p:spPr>
          <a:xfrm>
            <a:off x="6250378" y="443254"/>
            <a:ext cx="486721" cy="5389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29276"/>
      </p:ext>
    </p:extLst>
  </p:cSld>
  <p:clrMapOvr>
    <a:masterClrMapping/>
  </p:clrMapOvr>
  <p:transition>
    <p:wipe dir="r"/>
  </p:transition>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mobile device on blue gradation">
    <p:bg>
      <p:bgPr>
        <a:gradFill>
          <a:gsLst>
            <a:gs pos="35000">
              <a:srgbClr val="0377A8"/>
            </a:gs>
            <a:gs pos="0">
              <a:schemeClr val="accent1">
                <a:lumMod val="75000"/>
              </a:schemeClr>
            </a:gs>
            <a:gs pos="75000">
              <a:srgbClr val="09B6C8">
                <a:lumMod val="92000"/>
                <a:lumOff val="8000"/>
              </a:srgbClr>
            </a:gs>
            <a:gs pos="100000">
              <a:srgbClr val="00DDDF"/>
            </a:gs>
          </a:gsLst>
          <a:lin ang="3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174" y="457200"/>
            <a:ext cx="3200400" cy="2971800"/>
          </a:xfrm>
          <a:prstGeom prst="rect">
            <a:avLst/>
          </a:prstGeom>
        </p:spPr>
        <p:txBody>
          <a:bodyPr wrap="square"/>
          <a:lstStyle>
            <a:lvl1pPr>
              <a:defRPr>
                <a:solidFill>
                  <a:schemeClr val="bg1"/>
                </a:solidFill>
              </a:defRPr>
            </a:lvl1pPr>
          </a:lstStyle>
          <a:p>
            <a:r>
              <a:rPr lang="en-US" dirty="0"/>
              <a:t>Click to add a title</a:t>
            </a:r>
          </a:p>
        </p:txBody>
      </p:sp>
      <p:sp>
        <p:nvSpPr>
          <p:cNvPr id="13" name="Rounded Rectangle 12">
            <a:extLst>
              <a:ext uri="{FF2B5EF4-FFF2-40B4-BE49-F238E27FC236}">
                <a16:creationId xmlns:a16="http://schemas.microsoft.com/office/drawing/2014/main" id="{1B6C84DD-C18E-7B4F-85DF-1055085679CF}"/>
              </a:ext>
            </a:extLst>
          </p:cNvPr>
          <p:cNvSpPr/>
          <p:nvPr userDrawn="1"/>
        </p:nvSpPr>
        <p:spPr>
          <a:xfrm>
            <a:off x="4934985" y="167795"/>
            <a:ext cx="3117506" cy="6353775"/>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icture Placeholder 8">
            <a:extLst>
              <a:ext uri="{FF2B5EF4-FFF2-40B4-BE49-F238E27FC236}">
                <a16:creationId xmlns:a16="http://schemas.microsoft.com/office/drawing/2014/main" id="{A888A44A-BCBB-7944-BC36-19A1D2ABB013}"/>
              </a:ext>
            </a:extLst>
          </p:cNvPr>
          <p:cNvSpPr>
            <a:spLocks noGrp="1"/>
          </p:cNvSpPr>
          <p:nvPr>
            <p:ph type="pic" sz="quarter" idx="15" hasCustomPrompt="1"/>
          </p:nvPr>
        </p:nvSpPr>
        <p:spPr>
          <a:xfrm>
            <a:off x="5049378" y="728902"/>
            <a:ext cx="2888720" cy="5395454"/>
          </a:xfrm>
          <a:prstGeom prst="roundRect">
            <a:avLst>
              <a:gd name="adj" fmla="val 0"/>
            </a:avLst>
          </a:prstGeom>
          <a:solidFill>
            <a:srgbClr val="FCFDFC"/>
          </a:solidFill>
          <a:ln>
            <a:solidFill>
              <a:schemeClr val="tx2">
                <a:lumMod val="20000"/>
                <a:lumOff val="80000"/>
              </a:schemeClr>
            </a:solidFill>
          </a:ln>
          <a:effectLst/>
        </p:spPr>
        <p:txBody>
          <a:bodyPr vert="horz" lIns="91424" tIns="45711" rIns="91424" bIns="45711" rtlCol="0" anchor="ctr">
            <a:noAutofit/>
          </a:bodyPr>
          <a:lstStyle>
            <a:lvl1pPr>
              <a:defRPr lang="en-US" sz="1600" dirty="0">
                <a:solidFill>
                  <a:srgbClr val="C7CAD0"/>
                </a:solidFill>
                <a:latin typeface="+mn-lt"/>
              </a:defRPr>
            </a:lvl1pPr>
          </a:lstStyle>
          <a:p>
            <a:pPr lvl="0" algn="ctr"/>
            <a:r>
              <a:rPr lang="en-US" dirty="0"/>
              <a:t>Click to add mobile screen</a:t>
            </a:r>
          </a:p>
        </p:txBody>
      </p:sp>
      <p:sp>
        <p:nvSpPr>
          <p:cNvPr id="15" name="Rounded Rectangle 14">
            <a:extLst>
              <a:ext uri="{FF2B5EF4-FFF2-40B4-BE49-F238E27FC236}">
                <a16:creationId xmlns:a16="http://schemas.microsoft.com/office/drawing/2014/main" id="{167D30AB-E758-6B4C-8AC4-14EF1317CB93}"/>
              </a:ext>
            </a:extLst>
          </p:cNvPr>
          <p:cNvSpPr/>
          <p:nvPr userDrawn="1"/>
        </p:nvSpPr>
        <p:spPr>
          <a:xfrm>
            <a:off x="6250378" y="443254"/>
            <a:ext cx="486721" cy="5389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531648"/>
      </p:ext>
    </p:extLst>
  </p:cSld>
  <p:clrMapOvr>
    <a:masterClrMapping/>
  </p:clrMapOvr>
  <p:transition>
    <p:wipe dir="r"/>
  </p:transition>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alf mobile device on Dk gray">
    <p:bg>
      <p:bgPr>
        <a:solidFill>
          <a:srgbClr val="494A4E"/>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80F0B-36D3-EA48-B4CA-A9427316EE92}"/>
              </a:ext>
            </a:extLst>
          </p:cNvPr>
          <p:cNvSpPr>
            <a:spLocks noGrp="1"/>
          </p:cNvSpPr>
          <p:nvPr>
            <p:ph type="title" hasCustomPrompt="1"/>
          </p:nvPr>
        </p:nvSpPr>
        <p:spPr>
          <a:xfrm>
            <a:off x="501174" y="457200"/>
            <a:ext cx="2926080" cy="2971800"/>
          </a:xfrm>
          <a:prstGeom prst="rect">
            <a:avLst/>
          </a:prstGeom>
        </p:spPr>
        <p:txBody>
          <a:bodyPr wrap="square"/>
          <a:lstStyle>
            <a:lvl1pPr>
              <a:defRPr>
                <a:solidFill>
                  <a:srgbClr val="FFFFFF"/>
                </a:solidFill>
              </a:defRPr>
            </a:lvl1pPr>
          </a:lstStyle>
          <a:p>
            <a:r>
              <a:rPr lang="en-US" dirty="0"/>
              <a:t>Click to add a title</a:t>
            </a:r>
          </a:p>
        </p:txBody>
      </p:sp>
      <p:sp>
        <p:nvSpPr>
          <p:cNvPr id="7" name="Rounded Rectangle 6">
            <a:extLst>
              <a:ext uri="{FF2B5EF4-FFF2-40B4-BE49-F238E27FC236}">
                <a16:creationId xmlns:a16="http://schemas.microsoft.com/office/drawing/2014/main" id="{360ECC51-24C0-8F4F-8D66-EBFDDE4BCE50}"/>
              </a:ext>
            </a:extLst>
          </p:cNvPr>
          <p:cNvSpPr/>
          <p:nvPr userDrawn="1"/>
        </p:nvSpPr>
        <p:spPr>
          <a:xfrm>
            <a:off x="4502989" y="167795"/>
            <a:ext cx="4916829" cy="10020966"/>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icture Placeholder 8">
            <a:extLst>
              <a:ext uri="{FF2B5EF4-FFF2-40B4-BE49-F238E27FC236}">
                <a16:creationId xmlns:a16="http://schemas.microsoft.com/office/drawing/2014/main" id="{BC3D746A-9727-B943-BAAB-6BE18D7D0BAF}"/>
              </a:ext>
            </a:extLst>
          </p:cNvPr>
          <p:cNvSpPr>
            <a:spLocks noGrp="1"/>
          </p:cNvSpPr>
          <p:nvPr>
            <p:ph type="pic" sz="quarter" idx="15" hasCustomPrompt="1"/>
          </p:nvPr>
        </p:nvSpPr>
        <p:spPr>
          <a:xfrm>
            <a:off x="4683406" y="923511"/>
            <a:ext cx="4555995" cy="8509533"/>
          </a:xfrm>
          <a:prstGeom prst="roundRect">
            <a:avLst>
              <a:gd name="adj" fmla="val 0"/>
            </a:avLst>
          </a:prstGeom>
          <a:solidFill>
            <a:srgbClr val="FCFDFC"/>
          </a:solidFill>
          <a:ln>
            <a:solidFill>
              <a:schemeClr val="tx2">
                <a:lumMod val="20000"/>
                <a:lumOff val="80000"/>
              </a:schemeClr>
            </a:solidFill>
          </a:ln>
          <a:effectLst/>
        </p:spPr>
        <p:txBody>
          <a:bodyPr vert="horz" lIns="91424" tIns="45711" rIns="91424" bIns="45711" rtlCol="0" anchor="ctr">
            <a:noAutofit/>
          </a:bodyPr>
          <a:lstStyle>
            <a:lvl1pPr algn="ctr">
              <a:defRPr lang="en-US" sz="1600" b="1" i="0" dirty="0">
                <a:solidFill>
                  <a:srgbClr val="C7CAD0"/>
                </a:solidFill>
                <a:latin typeface="AvenirNext forINTUIT" panose="020B0503020202020204" pitchFamily="34" charset="77"/>
              </a:defRPr>
            </a:lvl1pPr>
          </a:lstStyle>
          <a:p>
            <a:pPr lvl="0" algn="ctr"/>
            <a:r>
              <a:rPr lang="en-US" dirty="0"/>
              <a:t>Click to add mobile screen</a:t>
            </a:r>
          </a:p>
        </p:txBody>
      </p:sp>
      <p:sp>
        <p:nvSpPr>
          <p:cNvPr id="9" name="Rounded Rectangle 8">
            <a:extLst>
              <a:ext uri="{FF2B5EF4-FFF2-40B4-BE49-F238E27FC236}">
                <a16:creationId xmlns:a16="http://schemas.microsoft.com/office/drawing/2014/main" id="{8BF3FBCE-AD93-4F4B-B16C-2CBB67583D12}"/>
              </a:ext>
            </a:extLst>
          </p:cNvPr>
          <p:cNvSpPr/>
          <p:nvPr userDrawn="1"/>
        </p:nvSpPr>
        <p:spPr>
          <a:xfrm>
            <a:off x="6577584" y="495013"/>
            <a:ext cx="767639" cy="84995"/>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469014"/>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mobile device on Dk gray">
    <p:bg>
      <p:bgPr>
        <a:solidFill>
          <a:srgbClr val="494A4E"/>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80F0B-36D3-EA48-B4CA-A9427316EE92}"/>
              </a:ext>
            </a:extLst>
          </p:cNvPr>
          <p:cNvSpPr>
            <a:spLocks noGrp="1"/>
          </p:cNvSpPr>
          <p:nvPr>
            <p:ph type="title" hasCustomPrompt="1"/>
          </p:nvPr>
        </p:nvSpPr>
        <p:spPr>
          <a:xfrm>
            <a:off x="501174" y="457200"/>
            <a:ext cx="3200246" cy="2971800"/>
          </a:xfrm>
          <a:prstGeom prst="rect">
            <a:avLst/>
          </a:prstGeom>
        </p:spPr>
        <p:txBody>
          <a:bodyPr wrap="square"/>
          <a:lstStyle>
            <a:lvl1pPr>
              <a:defRPr>
                <a:solidFill>
                  <a:srgbClr val="FFFFFF"/>
                </a:solidFill>
              </a:defRPr>
            </a:lvl1pPr>
          </a:lstStyle>
          <a:p>
            <a:r>
              <a:rPr lang="en-US" dirty="0"/>
              <a:t>Click to add a title</a:t>
            </a:r>
          </a:p>
        </p:txBody>
      </p:sp>
      <p:sp>
        <p:nvSpPr>
          <p:cNvPr id="10" name="Rounded Rectangle 9">
            <a:extLst>
              <a:ext uri="{FF2B5EF4-FFF2-40B4-BE49-F238E27FC236}">
                <a16:creationId xmlns:a16="http://schemas.microsoft.com/office/drawing/2014/main" id="{78A5E58B-C079-7B43-AEB8-09711372EAC4}"/>
              </a:ext>
            </a:extLst>
          </p:cNvPr>
          <p:cNvSpPr/>
          <p:nvPr userDrawn="1"/>
        </p:nvSpPr>
        <p:spPr>
          <a:xfrm>
            <a:off x="4934985" y="167795"/>
            <a:ext cx="3117506" cy="6353775"/>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8">
            <a:extLst>
              <a:ext uri="{FF2B5EF4-FFF2-40B4-BE49-F238E27FC236}">
                <a16:creationId xmlns:a16="http://schemas.microsoft.com/office/drawing/2014/main" id="{839284F3-1ED7-6348-B8A1-CAB51751DC68}"/>
              </a:ext>
            </a:extLst>
          </p:cNvPr>
          <p:cNvSpPr>
            <a:spLocks noGrp="1"/>
          </p:cNvSpPr>
          <p:nvPr>
            <p:ph type="pic" sz="quarter" idx="15" hasCustomPrompt="1"/>
          </p:nvPr>
        </p:nvSpPr>
        <p:spPr>
          <a:xfrm>
            <a:off x="5049378" y="728902"/>
            <a:ext cx="2888720" cy="5395454"/>
          </a:xfrm>
          <a:prstGeom prst="roundRect">
            <a:avLst>
              <a:gd name="adj" fmla="val 0"/>
            </a:avLst>
          </a:prstGeom>
          <a:solidFill>
            <a:srgbClr val="FCFDFC"/>
          </a:solidFill>
          <a:ln>
            <a:solidFill>
              <a:schemeClr val="tx2">
                <a:lumMod val="20000"/>
                <a:lumOff val="80000"/>
              </a:schemeClr>
            </a:solidFill>
          </a:ln>
          <a:effectLst/>
        </p:spPr>
        <p:txBody>
          <a:bodyPr vert="horz" lIns="91424" tIns="45711" rIns="91424" bIns="45711" rtlCol="0" anchor="ctr">
            <a:noAutofit/>
          </a:bodyPr>
          <a:lstStyle>
            <a:lvl1pPr>
              <a:defRPr lang="en-US" sz="1600" dirty="0">
                <a:solidFill>
                  <a:srgbClr val="C7CAD0"/>
                </a:solidFill>
                <a:latin typeface="+mn-lt"/>
              </a:defRPr>
            </a:lvl1pPr>
          </a:lstStyle>
          <a:p>
            <a:pPr lvl="0" algn="ctr"/>
            <a:r>
              <a:rPr lang="en-US" dirty="0"/>
              <a:t>Click to add mobile screen</a:t>
            </a:r>
          </a:p>
        </p:txBody>
      </p:sp>
      <p:sp>
        <p:nvSpPr>
          <p:cNvPr id="12" name="Rounded Rectangle 11">
            <a:extLst>
              <a:ext uri="{FF2B5EF4-FFF2-40B4-BE49-F238E27FC236}">
                <a16:creationId xmlns:a16="http://schemas.microsoft.com/office/drawing/2014/main" id="{0A116A1C-C2CC-7543-ADA3-1F6019FD06BA}"/>
              </a:ext>
            </a:extLst>
          </p:cNvPr>
          <p:cNvSpPr/>
          <p:nvPr userDrawn="1"/>
        </p:nvSpPr>
        <p:spPr>
          <a:xfrm>
            <a:off x="6250378" y="443254"/>
            <a:ext cx="486721" cy="5389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59693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p>
            <a:r>
              <a:rPr lang="en-US" dirty="0"/>
              <a:t>Click to add a title</a:t>
            </a:r>
          </a:p>
        </p:txBody>
      </p:sp>
    </p:spTree>
    <p:extLst>
      <p:ext uri="{BB962C8B-B14F-4D97-AF65-F5344CB8AC3E}">
        <p14:creationId xmlns:p14="http://schemas.microsoft.com/office/powerpoint/2010/main" val="2181061489"/>
      </p:ext>
    </p:extLst>
  </p:cSld>
  <p:clrMapOvr>
    <a:masterClrMapping/>
  </p:clrMapOvr>
  <p:transition>
    <p:wipe dir="r"/>
  </p:transition>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lf mobile on left with photo ">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220686-0AB1-884D-B761-FE4201568099}"/>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1" y="0"/>
            <a:ext cx="12188825" cy="6858000"/>
          </a:xfrm>
          <a:prstGeom prst="rect">
            <a:avLst/>
          </a:prstGeom>
        </p:spPr>
      </p:pic>
      <p:grpSp>
        <p:nvGrpSpPr>
          <p:cNvPr id="2" name="Group 1">
            <a:extLst>
              <a:ext uri="{FF2B5EF4-FFF2-40B4-BE49-F238E27FC236}">
                <a16:creationId xmlns:a16="http://schemas.microsoft.com/office/drawing/2014/main" id="{E9E02BDC-57C8-0C40-AFBC-9546079BC165}"/>
              </a:ext>
            </a:extLst>
          </p:cNvPr>
          <p:cNvGrpSpPr/>
          <p:nvPr userDrawn="1"/>
        </p:nvGrpSpPr>
        <p:grpSpPr>
          <a:xfrm>
            <a:off x="1501567" y="636928"/>
            <a:ext cx="4694413" cy="9567660"/>
            <a:chOff x="1405119" y="547358"/>
            <a:chExt cx="4916829" cy="10020966"/>
          </a:xfrm>
        </p:grpSpPr>
        <p:sp>
          <p:nvSpPr>
            <p:cNvPr id="16" name="Rounded Rectangle 15">
              <a:extLst>
                <a:ext uri="{FF2B5EF4-FFF2-40B4-BE49-F238E27FC236}">
                  <a16:creationId xmlns:a16="http://schemas.microsoft.com/office/drawing/2014/main" id="{0305DE05-0C59-A541-ACB2-E88E968DCFFB}"/>
                </a:ext>
              </a:extLst>
            </p:cNvPr>
            <p:cNvSpPr/>
            <p:nvPr userDrawn="1"/>
          </p:nvSpPr>
          <p:spPr>
            <a:xfrm>
              <a:off x="1405119" y="547358"/>
              <a:ext cx="4916829" cy="10020966"/>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B77B630-D658-1841-95E9-5237B558F92D}"/>
                </a:ext>
              </a:extLst>
            </p:cNvPr>
            <p:cNvSpPr/>
            <p:nvPr userDrawn="1"/>
          </p:nvSpPr>
          <p:spPr>
            <a:xfrm>
              <a:off x="3479714" y="928787"/>
              <a:ext cx="767639" cy="84995"/>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Intuit_2016_RGB.eps">
            <a:extLst>
              <a:ext uri="{FF2B5EF4-FFF2-40B4-BE49-F238E27FC236}">
                <a16:creationId xmlns:a16="http://schemas.microsoft.com/office/drawing/2014/main" id="{D2372F55-962C-5B42-9594-9FBBCDACE6EE}"/>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516603" y="6364952"/>
            <a:ext cx="740752" cy="363736"/>
          </a:xfrm>
          <a:prstGeom prst="rect">
            <a:avLst/>
          </a:prstGeom>
        </p:spPr>
      </p:pic>
      <p:sp>
        <p:nvSpPr>
          <p:cNvPr id="9" name="Footer Placeholder 2">
            <a:extLst>
              <a:ext uri="{FF2B5EF4-FFF2-40B4-BE49-F238E27FC236}">
                <a16:creationId xmlns:a16="http://schemas.microsoft.com/office/drawing/2014/main" id="{DE72C78D-F5AE-9041-8DDC-8AD61778EEDE}"/>
              </a:ext>
            </a:extLst>
          </p:cNvPr>
          <p:cNvSpPr txBox="1">
            <a:spLocks/>
          </p:cNvSpPr>
          <p:nvPr userDrawn="1"/>
        </p:nvSpPr>
        <p:spPr>
          <a:xfrm>
            <a:off x="8931174" y="6472372"/>
            <a:ext cx="2443655" cy="186456"/>
          </a:xfrm>
          <a:prstGeom prst="rect">
            <a:avLst/>
          </a:prstGeom>
        </p:spPr>
        <p:txBody>
          <a:bodyPr vert="horz" lIns="0" tIns="45711" rIns="0" bIns="45711"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r>
              <a:rPr lang="en-US" sz="700" dirty="0">
                <a:solidFill>
                  <a:schemeClr val="bg1"/>
                </a:solidFill>
              </a:rPr>
              <a:t>Intuit Confidential and Proprietary</a:t>
            </a:r>
          </a:p>
        </p:txBody>
      </p:sp>
      <p:sp>
        <p:nvSpPr>
          <p:cNvPr id="11" name="Slide Number Placeholder 4">
            <a:extLst>
              <a:ext uri="{FF2B5EF4-FFF2-40B4-BE49-F238E27FC236}">
                <a16:creationId xmlns:a16="http://schemas.microsoft.com/office/drawing/2014/main" id="{88E75459-B31E-D24B-894D-171C49E867D3}"/>
              </a:ext>
            </a:extLst>
          </p:cNvPr>
          <p:cNvSpPr txBox="1">
            <a:spLocks/>
          </p:cNvSpPr>
          <p:nvPr userDrawn="1"/>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solidFill>
                  <a:schemeClr val="bg1"/>
                </a:solidFill>
              </a:rPr>
              <a:pPr/>
              <a:t>‹#›</a:t>
            </a:fld>
            <a:endParaRPr lang="en-US" sz="700" dirty="0">
              <a:solidFill>
                <a:schemeClr val="bg1"/>
              </a:solidFill>
            </a:endParaRPr>
          </a:p>
        </p:txBody>
      </p:sp>
      <p:sp>
        <p:nvSpPr>
          <p:cNvPr id="17" name="Picture Placeholder 8">
            <a:extLst>
              <a:ext uri="{FF2B5EF4-FFF2-40B4-BE49-F238E27FC236}">
                <a16:creationId xmlns:a16="http://schemas.microsoft.com/office/drawing/2014/main" id="{EE995617-8D20-A248-878B-B95AEB71BA2A}"/>
              </a:ext>
            </a:extLst>
          </p:cNvPr>
          <p:cNvSpPr>
            <a:spLocks noGrp="1"/>
          </p:cNvSpPr>
          <p:nvPr>
            <p:ph type="pic" sz="quarter" idx="15" hasCustomPrompt="1"/>
          </p:nvPr>
        </p:nvSpPr>
        <p:spPr>
          <a:xfrm>
            <a:off x="1681984" y="1376032"/>
            <a:ext cx="4349901" cy="8124598"/>
          </a:xfrm>
          <a:prstGeom prst="roundRect">
            <a:avLst>
              <a:gd name="adj" fmla="val 0"/>
            </a:avLst>
          </a:prstGeom>
          <a:solidFill>
            <a:srgbClr val="FCFDFC"/>
          </a:solidFill>
          <a:ln>
            <a:solidFill>
              <a:schemeClr val="tx2">
                <a:lumMod val="20000"/>
                <a:lumOff val="80000"/>
              </a:schemeClr>
            </a:solidFill>
          </a:ln>
          <a:effectLst/>
        </p:spPr>
        <p:txBody>
          <a:bodyPr vert="horz" lIns="91424" tIns="45711" rIns="91424" bIns="45711" rtlCol="0" anchor="ctr">
            <a:noAutofit/>
          </a:bodyPr>
          <a:lstStyle>
            <a:lvl1pPr>
              <a:defRPr lang="en-US" sz="1600" dirty="0">
                <a:solidFill>
                  <a:srgbClr val="C7CAD0"/>
                </a:solidFill>
                <a:latin typeface="+mn-lt"/>
              </a:defRPr>
            </a:lvl1pPr>
          </a:lstStyle>
          <a:p>
            <a:pPr lvl="0" algn="ctr"/>
            <a:r>
              <a:rPr lang="en-US" dirty="0"/>
              <a:t>Click to add mobile screen</a:t>
            </a:r>
          </a:p>
        </p:txBody>
      </p:sp>
    </p:spTree>
    <p:extLst>
      <p:ext uri="{BB962C8B-B14F-4D97-AF65-F5344CB8AC3E}">
        <p14:creationId xmlns:p14="http://schemas.microsoft.com/office/powerpoint/2010/main" val="4257453499"/>
      </p:ext>
    </p:extLst>
  </p:cSld>
  <p:clrMapOvr>
    <a:masterClrMapping/>
  </p:clrMapOvr>
  <p:transition>
    <p:wipe dir="r"/>
  </p:transition>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mobile on right with photo ">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0E92FE-D5CB-744B-B578-D7A8A2B05C1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1" name="Slide Number Placeholder 4">
            <a:extLst>
              <a:ext uri="{FF2B5EF4-FFF2-40B4-BE49-F238E27FC236}">
                <a16:creationId xmlns:a16="http://schemas.microsoft.com/office/drawing/2014/main" id="{C60498A1-AC95-7448-9B6F-6C87ADFA2CB1}"/>
              </a:ext>
            </a:extLst>
          </p:cNvPr>
          <p:cNvSpPr txBox="1">
            <a:spLocks/>
          </p:cNvSpPr>
          <p:nvPr userDrawn="1"/>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solidFill>
                  <a:schemeClr val="bg1"/>
                </a:solidFill>
              </a:rPr>
              <a:pPr/>
              <a:t>‹#›</a:t>
            </a:fld>
            <a:endParaRPr lang="en-US" sz="700" dirty="0">
              <a:solidFill>
                <a:schemeClr val="bg1"/>
              </a:solidFill>
            </a:endParaRPr>
          </a:p>
        </p:txBody>
      </p:sp>
      <p:grpSp>
        <p:nvGrpSpPr>
          <p:cNvPr id="13" name="Group 12">
            <a:extLst>
              <a:ext uri="{FF2B5EF4-FFF2-40B4-BE49-F238E27FC236}">
                <a16:creationId xmlns:a16="http://schemas.microsoft.com/office/drawing/2014/main" id="{2EBA9D14-964E-C742-9ED8-7E4399C5B14A}"/>
              </a:ext>
            </a:extLst>
          </p:cNvPr>
          <p:cNvGrpSpPr/>
          <p:nvPr userDrawn="1"/>
        </p:nvGrpSpPr>
        <p:grpSpPr>
          <a:xfrm>
            <a:off x="6260541" y="636928"/>
            <a:ext cx="4694413" cy="9567660"/>
            <a:chOff x="1405119" y="547358"/>
            <a:chExt cx="4916829" cy="10020966"/>
          </a:xfrm>
        </p:grpSpPr>
        <p:sp>
          <p:nvSpPr>
            <p:cNvPr id="14" name="Rounded Rectangle 13">
              <a:extLst>
                <a:ext uri="{FF2B5EF4-FFF2-40B4-BE49-F238E27FC236}">
                  <a16:creationId xmlns:a16="http://schemas.microsoft.com/office/drawing/2014/main" id="{89CD794F-AEB8-6047-935F-96EF956F0C0D}"/>
                </a:ext>
              </a:extLst>
            </p:cNvPr>
            <p:cNvSpPr/>
            <p:nvPr userDrawn="1"/>
          </p:nvSpPr>
          <p:spPr>
            <a:xfrm>
              <a:off x="1405119" y="547358"/>
              <a:ext cx="4916829" cy="10020966"/>
            </a:xfrm>
            <a:prstGeom prst="roundRect">
              <a:avLst/>
            </a:prstGeom>
            <a:solidFill>
              <a:srgbClr val="FCFDFC"/>
            </a:solidFill>
            <a:ln>
              <a:noFill/>
            </a:ln>
            <a:effectLst>
              <a:outerShdw blurRad="139700" dist="12700" dir="10200000" algn="t"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0BBEEF1F-799E-B84D-AEDF-45CFBCF52295}"/>
                </a:ext>
              </a:extLst>
            </p:cNvPr>
            <p:cNvSpPr/>
            <p:nvPr userDrawn="1"/>
          </p:nvSpPr>
          <p:spPr>
            <a:xfrm>
              <a:off x="3479714" y="928787"/>
              <a:ext cx="767639" cy="84995"/>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Picture Placeholder 8">
            <a:extLst>
              <a:ext uri="{FF2B5EF4-FFF2-40B4-BE49-F238E27FC236}">
                <a16:creationId xmlns:a16="http://schemas.microsoft.com/office/drawing/2014/main" id="{0D992C05-5E67-6E4D-A9C1-667A66FBFFC7}"/>
              </a:ext>
            </a:extLst>
          </p:cNvPr>
          <p:cNvSpPr>
            <a:spLocks noGrp="1"/>
          </p:cNvSpPr>
          <p:nvPr>
            <p:ph type="pic" sz="quarter" idx="15" hasCustomPrompt="1"/>
          </p:nvPr>
        </p:nvSpPr>
        <p:spPr>
          <a:xfrm>
            <a:off x="6440958" y="1376032"/>
            <a:ext cx="4349901" cy="8124598"/>
          </a:xfrm>
          <a:prstGeom prst="roundRect">
            <a:avLst>
              <a:gd name="adj" fmla="val 0"/>
            </a:avLst>
          </a:prstGeom>
          <a:solidFill>
            <a:srgbClr val="FCFDFC"/>
          </a:solidFill>
          <a:ln>
            <a:solidFill>
              <a:schemeClr val="tx2">
                <a:lumMod val="20000"/>
                <a:lumOff val="80000"/>
              </a:schemeClr>
            </a:solidFill>
          </a:ln>
          <a:effectLst/>
        </p:spPr>
        <p:txBody>
          <a:bodyPr anchor="ctr"/>
          <a:lstStyle>
            <a:lvl1pPr algn="ctr">
              <a:defRPr sz="1600" b="1">
                <a:solidFill>
                  <a:srgbClr val="C7CAD0"/>
                </a:solidFill>
                <a:latin typeface="+mn-lt"/>
              </a:defRPr>
            </a:lvl1pPr>
          </a:lstStyle>
          <a:p>
            <a:r>
              <a:rPr lang="en-US" dirty="0"/>
              <a:t>Click to add mobile screen</a:t>
            </a:r>
          </a:p>
        </p:txBody>
      </p:sp>
      <p:pic>
        <p:nvPicPr>
          <p:cNvPr id="9" name="Picture 8" descr="A close up of a sign&#10;&#10;Description automatically generated">
            <a:extLst>
              <a:ext uri="{FF2B5EF4-FFF2-40B4-BE49-F238E27FC236}">
                <a16:creationId xmlns:a16="http://schemas.microsoft.com/office/drawing/2014/main" id="{88E8F9F3-BAD2-4D4B-806C-0E6C85F737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187" y="6325040"/>
            <a:ext cx="1876248" cy="284279"/>
          </a:xfrm>
          <a:prstGeom prst="rect">
            <a:avLst/>
          </a:prstGeom>
        </p:spPr>
      </p:pic>
    </p:spTree>
    <p:extLst>
      <p:ext uri="{BB962C8B-B14F-4D97-AF65-F5344CB8AC3E}">
        <p14:creationId xmlns:p14="http://schemas.microsoft.com/office/powerpoint/2010/main" val="2169367729"/>
      </p:ext>
    </p:extLst>
  </p:cSld>
  <p:clrMapOvr>
    <a:masterClrMapping/>
  </p:clrMapOvr>
  <p:transition>
    <p:wipe dir="r"/>
  </p:transition>
  <p:hf hdr="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sktop product view - Dk gray">
    <p:bg>
      <p:bgPr>
        <a:solidFill>
          <a:srgbClr val="494A4E"/>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F98AC92-5C6D-614E-9E9F-98E915FDDAF5}"/>
              </a:ext>
            </a:extLst>
          </p:cNvPr>
          <p:cNvGrpSpPr/>
          <p:nvPr userDrawn="1"/>
        </p:nvGrpSpPr>
        <p:grpSpPr>
          <a:xfrm>
            <a:off x="1262218" y="1215294"/>
            <a:ext cx="9622592" cy="6472339"/>
            <a:chOff x="4411281" y="1353554"/>
            <a:chExt cx="7418139" cy="4989582"/>
          </a:xfrm>
        </p:grpSpPr>
        <p:sp>
          <p:nvSpPr>
            <p:cNvPr id="12" name="Rectangle 11">
              <a:extLst>
                <a:ext uri="{FF2B5EF4-FFF2-40B4-BE49-F238E27FC236}">
                  <a16:creationId xmlns:a16="http://schemas.microsoft.com/office/drawing/2014/main" id="{7AD4503D-DA13-7748-ACA8-AA3F0061AEAD}"/>
                </a:ext>
              </a:extLst>
            </p:cNvPr>
            <p:cNvSpPr/>
            <p:nvPr/>
          </p:nvSpPr>
          <p:spPr>
            <a:xfrm>
              <a:off x="4579747" y="1464765"/>
              <a:ext cx="7107948" cy="4456670"/>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AvenirNext forINTUIT"/>
                <a:ea typeface="AvenirNext forINTUIT"/>
                <a:cs typeface="AvenirNext forINTUIT"/>
                <a:sym typeface="AvenirNext forINTUIT"/>
              </a:endParaRPr>
            </a:p>
          </p:txBody>
        </p:sp>
        <p:pic>
          <p:nvPicPr>
            <p:cNvPr id="13" name="Picture 12">
              <a:extLst>
                <a:ext uri="{FF2B5EF4-FFF2-40B4-BE49-F238E27FC236}">
                  <a16:creationId xmlns:a16="http://schemas.microsoft.com/office/drawing/2014/main" id="{FE807DA4-C82A-BD49-90B7-C876FA5FD6B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11281" y="1353554"/>
              <a:ext cx="7418139" cy="4989582"/>
            </a:xfrm>
            <a:prstGeom prst="rect">
              <a:avLst/>
            </a:prstGeom>
            <a:effectLst>
              <a:outerShdw blurRad="127000" dist="12700" dir="16200000" rotWithShape="0">
                <a:prstClr val="black">
                  <a:alpha val="30000"/>
                </a:prstClr>
              </a:outerShdw>
            </a:effectLst>
          </p:spPr>
        </p:pic>
      </p:grpSp>
      <p:sp>
        <p:nvSpPr>
          <p:cNvPr id="9" name="Picture Placeholder 8">
            <a:extLst>
              <a:ext uri="{FF2B5EF4-FFF2-40B4-BE49-F238E27FC236}">
                <a16:creationId xmlns:a16="http://schemas.microsoft.com/office/drawing/2014/main" id="{0A7DB12E-ECD9-9143-AF87-0C8F6E288254}"/>
              </a:ext>
            </a:extLst>
          </p:cNvPr>
          <p:cNvSpPr>
            <a:spLocks noGrp="1"/>
          </p:cNvSpPr>
          <p:nvPr>
            <p:ph type="pic" sz="quarter" idx="14" hasCustomPrompt="1"/>
          </p:nvPr>
        </p:nvSpPr>
        <p:spPr>
          <a:xfrm>
            <a:off x="1512901" y="1562100"/>
            <a:ext cx="9130937" cy="5687786"/>
          </a:xfrm>
          <a:prstGeom prst="rect">
            <a:avLst/>
          </a:prstGeom>
          <a:solidFill>
            <a:srgbClr val="FFFFFF"/>
          </a:solidFill>
          <a:effectLst/>
        </p:spPr>
        <p:txBody>
          <a:bodyPr anchor="ctr"/>
          <a:lstStyle>
            <a:lvl1pPr algn="ctr">
              <a:defRPr sz="1800" b="1">
                <a:solidFill>
                  <a:srgbClr val="C7CAD0"/>
                </a:solidFill>
                <a:latin typeface="+mn-lt"/>
              </a:defRPr>
            </a:lvl1pPr>
          </a:lstStyle>
          <a:p>
            <a:r>
              <a:rPr lang="en-US" dirty="0"/>
              <a:t>Click to add desktop screen</a:t>
            </a:r>
          </a:p>
        </p:txBody>
      </p:sp>
      <p:sp>
        <p:nvSpPr>
          <p:cNvPr id="10" name="Title Placeholder 7">
            <a:extLst>
              <a:ext uri="{FF2B5EF4-FFF2-40B4-BE49-F238E27FC236}">
                <a16:creationId xmlns:a16="http://schemas.microsoft.com/office/drawing/2014/main" id="{0924F6BB-5598-E144-AB87-3FE562395577}"/>
              </a:ext>
            </a:extLst>
          </p:cNvPr>
          <p:cNvSpPr>
            <a:spLocks noGrp="1"/>
          </p:cNvSpPr>
          <p:nvPr>
            <p:ph type="title" hasCustomPrompt="1"/>
          </p:nvPr>
        </p:nvSpPr>
        <p:spPr>
          <a:xfrm>
            <a:off x="-1" y="457200"/>
            <a:ext cx="12188825" cy="546731"/>
          </a:xfrm>
          <a:prstGeom prst="rect">
            <a:avLst/>
          </a:prstGeom>
        </p:spPr>
        <p:txBody>
          <a:bodyPr vert="horz" wrap="square" lIns="91424" tIns="45711" rIns="91424" bIns="45711" rtlCol="0" anchor="t" anchorCtr="0">
            <a:noAutofit/>
          </a:bodyPr>
          <a:lstStyle>
            <a:lvl1pPr algn="ctr">
              <a:defRPr>
                <a:solidFill>
                  <a:srgbClr val="FFFFFF"/>
                </a:solidFill>
              </a:defRPr>
            </a:lvl1pPr>
          </a:lstStyle>
          <a:p>
            <a:r>
              <a:rPr lang="en-US" dirty="0"/>
              <a:t>Click to add a title</a:t>
            </a:r>
          </a:p>
        </p:txBody>
      </p:sp>
      <p:pic>
        <p:nvPicPr>
          <p:cNvPr id="8" name="Picture 7" descr="Intuit_2016_RGB.eps">
            <a:extLst>
              <a:ext uri="{FF2B5EF4-FFF2-40B4-BE49-F238E27FC236}">
                <a16:creationId xmlns:a16="http://schemas.microsoft.com/office/drawing/2014/main" id="{CA65E665-CC24-4240-BCE8-3A95FA3B25DD}"/>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516603" y="6364952"/>
            <a:ext cx="740752" cy="363736"/>
          </a:xfrm>
          <a:prstGeom prst="rect">
            <a:avLst/>
          </a:prstGeom>
        </p:spPr>
      </p:pic>
      <p:sp>
        <p:nvSpPr>
          <p:cNvPr id="14" name="Footer Placeholder 2">
            <a:extLst>
              <a:ext uri="{FF2B5EF4-FFF2-40B4-BE49-F238E27FC236}">
                <a16:creationId xmlns:a16="http://schemas.microsoft.com/office/drawing/2014/main" id="{904B2907-E6D9-1C47-A76D-3C6E677ABA4E}"/>
              </a:ext>
            </a:extLst>
          </p:cNvPr>
          <p:cNvSpPr txBox="1">
            <a:spLocks/>
          </p:cNvSpPr>
          <p:nvPr userDrawn="1"/>
        </p:nvSpPr>
        <p:spPr>
          <a:xfrm>
            <a:off x="8931174" y="6472372"/>
            <a:ext cx="2443655" cy="186456"/>
          </a:xfrm>
          <a:prstGeom prst="rect">
            <a:avLst/>
          </a:prstGeom>
        </p:spPr>
        <p:txBody>
          <a:bodyPr vert="horz" lIns="0" tIns="45711" rIns="0" bIns="45711"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r>
              <a:rPr lang="en-US" sz="700" dirty="0">
                <a:solidFill>
                  <a:schemeClr val="bg1"/>
                </a:solidFill>
              </a:rPr>
              <a:t>Intuit Confidential and Proprietary</a:t>
            </a:r>
          </a:p>
        </p:txBody>
      </p:sp>
      <p:sp>
        <p:nvSpPr>
          <p:cNvPr id="15" name="Slide Number Placeholder 4">
            <a:extLst>
              <a:ext uri="{FF2B5EF4-FFF2-40B4-BE49-F238E27FC236}">
                <a16:creationId xmlns:a16="http://schemas.microsoft.com/office/drawing/2014/main" id="{B580A132-C680-C243-850C-91AD3126FAD5}"/>
              </a:ext>
            </a:extLst>
          </p:cNvPr>
          <p:cNvSpPr txBox="1">
            <a:spLocks/>
          </p:cNvSpPr>
          <p:nvPr userDrawn="1"/>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solidFill>
                  <a:schemeClr val="bg1"/>
                </a:solidFill>
              </a:rPr>
              <a:pPr/>
              <a:t>‹#›</a:t>
            </a:fld>
            <a:endParaRPr lang="en-US" sz="700" dirty="0">
              <a:solidFill>
                <a:schemeClr val="bg1"/>
              </a:solidFill>
            </a:endParaRPr>
          </a:p>
        </p:txBody>
      </p:sp>
    </p:spTree>
    <p:extLst>
      <p:ext uri="{BB962C8B-B14F-4D97-AF65-F5344CB8AC3E}">
        <p14:creationId xmlns:p14="http://schemas.microsoft.com/office/powerpoint/2010/main" val="422049172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slide with subtitle">
    <p:spTree>
      <p:nvGrpSpPr>
        <p:cNvPr id="1" name=""/>
        <p:cNvGrpSpPr/>
        <p:nvPr/>
      </p:nvGrpSpPr>
      <p:grpSpPr>
        <a:xfrm>
          <a:off x="0" y="0"/>
          <a:ext cx="0" cy="0"/>
          <a:chOff x="0" y="0"/>
          <a:chExt cx="0" cy="0"/>
        </a:xfrm>
      </p:grpSpPr>
      <p:sp>
        <p:nvSpPr>
          <p:cNvPr id="7" name="Text Placeholder 5"/>
          <p:cNvSpPr>
            <a:spLocks noGrp="1"/>
          </p:cNvSpPr>
          <p:nvPr>
            <p:ph type="body" sz="quarter" idx="16" hasCustomPrompt="1"/>
          </p:nvPr>
        </p:nvSpPr>
        <p:spPr>
          <a:xfrm>
            <a:off x="501173" y="969816"/>
            <a:ext cx="11105416" cy="457200"/>
          </a:xfrm>
          <a:prstGeom prst="rect">
            <a:avLst/>
          </a:prstGeom>
        </p:spPr>
        <p:txBody>
          <a:bodyPr>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2" name="Title 1"/>
          <p:cNvSpPr>
            <a:spLocks noGrp="1"/>
          </p:cNvSpPr>
          <p:nvPr>
            <p:ph type="title" hasCustomPrompt="1"/>
          </p:nvPr>
        </p:nvSpPr>
        <p:spPr/>
        <p:txBody>
          <a:bodyPr wrap="square"/>
          <a:lstStyle/>
          <a:p>
            <a:r>
              <a:rPr lang="en-US" dirty="0"/>
              <a:t>Click to add a title</a:t>
            </a:r>
          </a:p>
        </p:txBody>
      </p:sp>
    </p:spTree>
    <p:extLst>
      <p:ext uri="{BB962C8B-B14F-4D97-AF65-F5344CB8AC3E}">
        <p14:creationId xmlns:p14="http://schemas.microsoft.com/office/powerpoint/2010/main" val="2178900341"/>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wrap="square"/>
          <a:lstStyle>
            <a:lvl1pPr>
              <a:defRPr baseline="0"/>
            </a:lvl1pPr>
          </a:lstStyle>
          <a:p>
            <a:r>
              <a:rPr lang="en-US" dirty="0"/>
              <a:t>Click to add a title</a:t>
            </a:r>
          </a:p>
        </p:txBody>
      </p:sp>
      <p:sp>
        <p:nvSpPr>
          <p:cNvPr id="5" name="Text Placeholder 1">
            <a:extLst>
              <a:ext uri="{FF2B5EF4-FFF2-40B4-BE49-F238E27FC236}">
                <a16:creationId xmlns:a16="http://schemas.microsoft.com/office/drawing/2014/main" id="{A8878C9B-97B2-DE43-806C-CF2EE603075D}"/>
              </a:ext>
            </a:extLst>
          </p:cNvPr>
          <p:cNvSpPr>
            <a:spLocks noGrp="1"/>
          </p:cNvSpPr>
          <p:nvPr>
            <p:ph idx="1"/>
          </p:nvPr>
        </p:nvSpPr>
        <p:spPr>
          <a:xfrm>
            <a:off x="514238" y="1572986"/>
            <a:ext cx="11107533" cy="4533900"/>
          </a:xfrm>
          <a:prstGeom prst="rect">
            <a:avLst/>
          </a:prstGeom>
        </p:spPr>
        <p:txBody>
          <a:bodyPr vert="horz" lIns="91424" tIns="45711" rIns="91424" bIns="4571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0367846"/>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with subtitle ">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BAE5C02C-1271-0C44-AD55-0407EB397582}"/>
              </a:ext>
            </a:extLst>
          </p:cNvPr>
          <p:cNvSpPr>
            <a:spLocks noGrp="1"/>
          </p:cNvSpPr>
          <p:nvPr>
            <p:ph type="body" sz="quarter" idx="16" hasCustomPrompt="1"/>
          </p:nvPr>
        </p:nvSpPr>
        <p:spPr>
          <a:xfrm>
            <a:off x="501173" y="969816"/>
            <a:ext cx="11105416" cy="457200"/>
          </a:xfrm>
          <a:prstGeom prst="rect">
            <a:avLst/>
          </a:prstGeom>
        </p:spPr>
        <p:txBody>
          <a:bodyPr>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9" name="Title 1">
            <a:extLst>
              <a:ext uri="{FF2B5EF4-FFF2-40B4-BE49-F238E27FC236}">
                <a16:creationId xmlns:a16="http://schemas.microsoft.com/office/drawing/2014/main" id="{69092EA4-0B16-AD48-ABB3-EE0ABDC629B3}"/>
              </a:ext>
            </a:extLst>
          </p:cNvPr>
          <p:cNvSpPr>
            <a:spLocks noGrp="1"/>
          </p:cNvSpPr>
          <p:nvPr>
            <p:ph type="title" hasCustomPrompt="1"/>
          </p:nvPr>
        </p:nvSpPr>
        <p:spPr>
          <a:xfrm>
            <a:off x="501174" y="457200"/>
            <a:ext cx="11105418" cy="546731"/>
          </a:xfrm>
        </p:spPr>
        <p:txBody>
          <a:bodyPr wrap="square"/>
          <a:lstStyle/>
          <a:p>
            <a:r>
              <a:rPr lang="en-US" dirty="0"/>
              <a:t>Click to add a title</a:t>
            </a:r>
          </a:p>
        </p:txBody>
      </p:sp>
      <p:sp>
        <p:nvSpPr>
          <p:cNvPr id="10" name="Text Placeholder 1">
            <a:extLst>
              <a:ext uri="{FF2B5EF4-FFF2-40B4-BE49-F238E27FC236}">
                <a16:creationId xmlns:a16="http://schemas.microsoft.com/office/drawing/2014/main" id="{E727ADC9-3119-A24E-B14C-6AC40E27BEFD}"/>
              </a:ext>
            </a:extLst>
          </p:cNvPr>
          <p:cNvSpPr>
            <a:spLocks noGrp="1"/>
          </p:cNvSpPr>
          <p:nvPr>
            <p:ph idx="1"/>
          </p:nvPr>
        </p:nvSpPr>
        <p:spPr>
          <a:xfrm>
            <a:off x="514238" y="1572986"/>
            <a:ext cx="11107533" cy="4533900"/>
          </a:xfrm>
          <a:prstGeom prst="rect">
            <a:avLst/>
          </a:prstGeom>
        </p:spPr>
        <p:txBody>
          <a:bodyPr vert="horz" lIns="91424" tIns="45711" rIns="91424" bIns="4571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2860449"/>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with bang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p>
            <a:r>
              <a:rPr lang="en-US" dirty="0"/>
              <a:t>Click to add a title</a:t>
            </a:r>
          </a:p>
        </p:txBody>
      </p:sp>
      <p:sp>
        <p:nvSpPr>
          <p:cNvPr id="3" name="TextBox 2">
            <a:extLst>
              <a:ext uri="{FF2B5EF4-FFF2-40B4-BE49-F238E27FC236}">
                <a16:creationId xmlns:a16="http://schemas.microsoft.com/office/drawing/2014/main" id="{491DA957-0082-9A47-BF61-EFCF818141F2}"/>
              </a:ext>
            </a:extLst>
          </p:cNvPr>
          <p:cNvSpPr txBox="1"/>
          <p:nvPr userDrawn="1"/>
        </p:nvSpPr>
        <p:spPr>
          <a:xfrm>
            <a:off x="597395" y="5715000"/>
            <a:ext cx="10983418" cy="457200"/>
          </a:xfrm>
          <a:prstGeom prst="rect">
            <a:avLst/>
          </a:prstGeom>
          <a:solidFill>
            <a:srgbClr val="F0F2F4"/>
          </a:solidFill>
          <a:ln w="25400" cap="rnd">
            <a:solidFill>
              <a:schemeClr val="tx2">
                <a:lumMod val="60000"/>
                <a:lumOff val="40000"/>
              </a:schemeClr>
            </a:solidFill>
            <a:prstDash val="solid"/>
            <a:round/>
          </a:ln>
        </p:spPr>
        <p:txBody>
          <a:bodyPr wrap="square" lIns="182880" tIns="137160" rIns="182880" bIns="182880" rtlCol="0">
            <a:noAutofit/>
          </a:bodyPr>
          <a:lstStyle/>
          <a:p>
            <a:pPr>
              <a:lnSpc>
                <a:spcPct val="114000"/>
              </a:lnSpc>
            </a:pPr>
            <a:endParaRPr lang="en-US" sz="1800" dirty="0">
              <a:latin typeface="Arial" charset="0"/>
            </a:endParaRPr>
          </a:p>
        </p:txBody>
      </p:sp>
      <p:sp>
        <p:nvSpPr>
          <p:cNvPr id="7" name="Text Placeholder 1">
            <a:extLst>
              <a:ext uri="{FF2B5EF4-FFF2-40B4-BE49-F238E27FC236}">
                <a16:creationId xmlns:a16="http://schemas.microsoft.com/office/drawing/2014/main" id="{D74778E2-5B03-1949-9C0D-72B66F263322}"/>
              </a:ext>
            </a:extLst>
          </p:cNvPr>
          <p:cNvSpPr>
            <a:spLocks noGrp="1"/>
          </p:cNvSpPr>
          <p:nvPr>
            <p:ph idx="1"/>
          </p:nvPr>
        </p:nvSpPr>
        <p:spPr>
          <a:xfrm>
            <a:off x="514238" y="1572986"/>
            <a:ext cx="11107533" cy="3848100"/>
          </a:xfrm>
          <a:prstGeom prst="rect">
            <a:avLst/>
          </a:prstGeom>
        </p:spPr>
        <p:txBody>
          <a:bodyPr vert="horz" lIns="91424" tIns="45711" rIns="91424" bIns="4571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378DBFB5-5AAF-A74D-AFB3-25626CBB398C}"/>
              </a:ext>
            </a:extLst>
          </p:cNvPr>
          <p:cNvSpPr>
            <a:spLocks noGrp="1"/>
          </p:cNvSpPr>
          <p:nvPr>
            <p:ph type="body" sz="quarter" idx="10"/>
          </p:nvPr>
        </p:nvSpPr>
        <p:spPr>
          <a:xfrm>
            <a:off x="619125" y="5771198"/>
            <a:ext cx="10961688" cy="365125"/>
          </a:xfrm>
        </p:spPr>
        <p:txBody>
          <a:bodyPr anchor="ctr">
            <a:normAutofit/>
          </a:bodyPr>
          <a:lstStyle>
            <a:lvl1pPr algn="ctr">
              <a:defRPr sz="1400" b="1" i="0">
                <a:solidFill>
                  <a:schemeClr val="tx1"/>
                </a:solidFill>
                <a:latin typeface="AvenirNext forINTUIT Demi" panose="020B0503020202020204" pitchFamily="34" charset="77"/>
              </a:defRPr>
            </a:lvl1pPr>
          </a:lstStyle>
          <a:p>
            <a:pPr lvl="0"/>
            <a:r>
              <a:rPr lang="en-US"/>
              <a:t>Click to edit Master text styles</a:t>
            </a:r>
          </a:p>
        </p:txBody>
      </p:sp>
    </p:spTree>
    <p:extLst>
      <p:ext uri="{BB962C8B-B14F-4D97-AF65-F5344CB8AC3E}">
        <p14:creationId xmlns:p14="http://schemas.microsoft.com/office/powerpoint/2010/main" val="106922998"/>
      </p:ext>
    </p:extLst>
  </p:cSld>
  <p:clrMapOvr>
    <a:masterClrMapping/>
  </p:clrMapOvr>
  <p:transition>
    <p:wipe dir="r"/>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with subtitle and bang box">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BAE5C02C-1271-0C44-AD55-0407EB397582}"/>
              </a:ext>
            </a:extLst>
          </p:cNvPr>
          <p:cNvSpPr>
            <a:spLocks noGrp="1"/>
          </p:cNvSpPr>
          <p:nvPr>
            <p:ph type="body" sz="quarter" idx="16" hasCustomPrompt="1"/>
          </p:nvPr>
        </p:nvSpPr>
        <p:spPr>
          <a:xfrm>
            <a:off x="501173" y="969816"/>
            <a:ext cx="11105416" cy="457200"/>
          </a:xfrm>
          <a:prstGeom prst="rect">
            <a:avLst/>
          </a:prstGeom>
        </p:spPr>
        <p:txBody>
          <a:bodyPr>
            <a:noAutofit/>
          </a:bodyPr>
          <a:lstStyle>
            <a:lvl1pPr>
              <a:spcBef>
                <a:spcPts val="0"/>
              </a:spcBef>
              <a:defRPr sz="2000" b="0" i="0" spc="-40">
                <a:solidFill>
                  <a:schemeClr val="tx2">
                    <a:lumMod val="75000"/>
                  </a:schemeClr>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9" name="Title 1">
            <a:extLst>
              <a:ext uri="{FF2B5EF4-FFF2-40B4-BE49-F238E27FC236}">
                <a16:creationId xmlns:a16="http://schemas.microsoft.com/office/drawing/2014/main" id="{69092EA4-0B16-AD48-ABB3-EE0ABDC629B3}"/>
              </a:ext>
            </a:extLst>
          </p:cNvPr>
          <p:cNvSpPr>
            <a:spLocks noGrp="1"/>
          </p:cNvSpPr>
          <p:nvPr>
            <p:ph type="title" hasCustomPrompt="1"/>
          </p:nvPr>
        </p:nvSpPr>
        <p:spPr>
          <a:xfrm>
            <a:off x="501174" y="457200"/>
            <a:ext cx="11105418" cy="546731"/>
          </a:xfrm>
        </p:spPr>
        <p:txBody>
          <a:bodyPr wrap="square"/>
          <a:lstStyle/>
          <a:p>
            <a:r>
              <a:rPr lang="en-US" dirty="0"/>
              <a:t>Click to add a title</a:t>
            </a:r>
          </a:p>
        </p:txBody>
      </p:sp>
      <p:sp>
        <p:nvSpPr>
          <p:cNvPr id="10" name="Text Placeholder 1">
            <a:extLst>
              <a:ext uri="{FF2B5EF4-FFF2-40B4-BE49-F238E27FC236}">
                <a16:creationId xmlns:a16="http://schemas.microsoft.com/office/drawing/2014/main" id="{E727ADC9-3119-A24E-B14C-6AC40E27BEFD}"/>
              </a:ext>
            </a:extLst>
          </p:cNvPr>
          <p:cNvSpPr>
            <a:spLocks noGrp="1"/>
          </p:cNvSpPr>
          <p:nvPr>
            <p:ph idx="1"/>
          </p:nvPr>
        </p:nvSpPr>
        <p:spPr>
          <a:xfrm>
            <a:off x="514238" y="1572986"/>
            <a:ext cx="11107533" cy="3849624"/>
          </a:xfrm>
          <a:prstGeom prst="rect">
            <a:avLst/>
          </a:prstGeom>
        </p:spPr>
        <p:txBody>
          <a:bodyPr vert="horz" lIns="91424" tIns="45711" rIns="91424" bIns="4571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EC756C03-3FA9-5849-BC0B-8F10C239C3E1}"/>
              </a:ext>
            </a:extLst>
          </p:cNvPr>
          <p:cNvSpPr txBox="1"/>
          <p:nvPr userDrawn="1"/>
        </p:nvSpPr>
        <p:spPr>
          <a:xfrm>
            <a:off x="597395" y="5715000"/>
            <a:ext cx="10983418" cy="457200"/>
          </a:xfrm>
          <a:prstGeom prst="rect">
            <a:avLst/>
          </a:prstGeom>
          <a:solidFill>
            <a:srgbClr val="F0F2F4"/>
          </a:solidFill>
          <a:ln w="19050" cap="rnd">
            <a:solidFill>
              <a:schemeClr val="tx2">
                <a:lumMod val="60000"/>
                <a:lumOff val="40000"/>
              </a:schemeClr>
            </a:solidFill>
            <a:prstDash val="solid"/>
            <a:round/>
          </a:ln>
        </p:spPr>
        <p:txBody>
          <a:bodyPr wrap="square" lIns="182880" tIns="137160" rIns="182880" bIns="182880" rtlCol="0">
            <a:noAutofit/>
          </a:bodyPr>
          <a:lstStyle/>
          <a:p>
            <a:pPr>
              <a:lnSpc>
                <a:spcPct val="114000"/>
              </a:lnSpc>
            </a:pPr>
            <a:endParaRPr lang="en-US" sz="1800" dirty="0">
              <a:latin typeface="Arial" charset="0"/>
            </a:endParaRPr>
          </a:p>
        </p:txBody>
      </p:sp>
      <p:sp>
        <p:nvSpPr>
          <p:cNvPr id="6" name="Text Placeholder 4">
            <a:extLst>
              <a:ext uri="{FF2B5EF4-FFF2-40B4-BE49-F238E27FC236}">
                <a16:creationId xmlns:a16="http://schemas.microsoft.com/office/drawing/2014/main" id="{C9B60F75-3596-8F44-AA90-8DB513E6B2C5}"/>
              </a:ext>
            </a:extLst>
          </p:cNvPr>
          <p:cNvSpPr>
            <a:spLocks noGrp="1"/>
          </p:cNvSpPr>
          <p:nvPr>
            <p:ph type="body" sz="quarter" idx="10"/>
          </p:nvPr>
        </p:nvSpPr>
        <p:spPr>
          <a:xfrm>
            <a:off x="619125" y="5771198"/>
            <a:ext cx="10961688" cy="365125"/>
          </a:xfrm>
        </p:spPr>
        <p:txBody>
          <a:bodyPr anchor="ctr">
            <a:normAutofit/>
          </a:bodyPr>
          <a:lstStyle>
            <a:lvl1pPr algn="ctr">
              <a:defRPr sz="1400" b="1" i="0">
                <a:solidFill>
                  <a:schemeClr val="tx1"/>
                </a:solidFill>
                <a:latin typeface="AvenirNext forINTUIT Demi" panose="020B0503020202020204" pitchFamily="34" charset="77"/>
              </a:defRPr>
            </a:lvl1pPr>
          </a:lstStyle>
          <a:p>
            <a:pPr lvl="0"/>
            <a:r>
              <a:rPr lang="en-US"/>
              <a:t>Click to edit Master text styles</a:t>
            </a:r>
          </a:p>
        </p:txBody>
      </p:sp>
    </p:spTree>
    <p:extLst>
      <p:ext uri="{BB962C8B-B14F-4D97-AF65-F5344CB8AC3E}">
        <p14:creationId xmlns:p14="http://schemas.microsoft.com/office/powerpoint/2010/main" val="116032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oleObject" Target="../embeddings/oleObject1.bin"/><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ags" Target="../tags/tag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6.png"/><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6"/>
            </p:custDataLst>
          </p:nvPr>
        </p:nvGraphicFramePr>
        <p:xfrm>
          <a:off x="1588" y="1594"/>
          <a:ext cx="1588" cy="1587"/>
        </p:xfrm>
        <a:graphic>
          <a:graphicData uri="http://schemas.openxmlformats.org/presentationml/2006/ole">
            <mc:AlternateContent xmlns:mc="http://schemas.openxmlformats.org/markup-compatibility/2006">
              <mc:Choice xmlns:v="urn:schemas-microsoft-com:vml" Requires="v">
                <p:oleObj name="think-cell Slide" r:id="rId27" imgW="216" imgH="216" progId="TCLayout.ActiveDocument.1">
                  <p:embed/>
                </p:oleObj>
              </mc:Choice>
              <mc:Fallback>
                <p:oleObj name="think-cell Slide" r:id="rId27" imgW="216" imgH="216" progId="TCLayout.ActiveDocument.1">
                  <p:embed/>
                  <p:pic>
                    <p:nvPicPr>
                      <p:cNvPr id="7" name="Object 6" hidden="1"/>
                      <p:cNvPicPr/>
                      <p:nvPr/>
                    </p:nvPicPr>
                    <p:blipFill>
                      <a:blip r:embed="rId28"/>
                      <a:stretch>
                        <a:fillRect/>
                      </a:stretch>
                    </p:blipFill>
                    <p:spPr>
                      <a:xfrm>
                        <a:off x="1588" y="1594"/>
                        <a:ext cx="1588" cy="1587"/>
                      </a:xfrm>
                      <a:prstGeom prst="rect">
                        <a:avLst/>
                      </a:prstGeom>
                    </p:spPr>
                  </p:pic>
                </p:oleObj>
              </mc:Fallback>
            </mc:AlternateContent>
          </a:graphicData>
        </a:graphic>
      </p:graphicFrame>
      <p:sp>
        <p:nvSpPr>
          <p:cNvPr id="11" name="Slide Number Placeholder 4"/>
          <p:cNvSpPr txBox="1">
            <a:spLocks/>
          </p:cNvSpPr>
          <p:nvPr/>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
        <p:nvSpPr>
          <p:cNvPr id="2" name="Text Placeholder 1"/>
          <p:cNvSpPr>
            <a:spLocks noGrp="1"/>
          </p:cNvSpPr>
          <p:nvPr>
            <p:ph type="body" idx="1"/>
          </p:nvPr>
        </p:nvSpPr>
        <p:spPr>
          <a:xfrm>
            <a:off x="514238" y="1572986"/>
            <a:ext cx="11107533" cy="4599214"/>
          </a:xfrm>
          <a:prstGeom prst="rect">
            <a:avLst/>
          </a:prstGeom>
        </p:spPr>
        <p:txBody>
          <a:bodyPr vert="horz" lIns="91424" tIns="45711" rIns="91424" bIns="45711" rtlCol="0">
            <a:noAutofit/>
          </a:bodyPr>
          <a:lstStyle/>
          <a:p>
            <a:pPr lvl="0"/>
            <a:r>
              <a:rPr lang="en-US" dirty="0"/>
              <a:t>Click to add content</a:t>
            </a:r>
          </a:p>
          <a:p>
            <a:pPr lvl="1"/>
            <a:r>
              <a:rPr lang="en-US" dirty="0"/>
              <a:t>Use the Increase/Decrease Indent control to select the second level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8" name="Title Placeholder 7"/>
          <p:cNvSpPr>
            <a:spLocks noGrp="1"/>
          </p:cNvSpPr>
          <p:nvPr>
            <p:ph type="title"/>
          </p:nvPr>
        </p:nvSpPr>
        <p:spPr>
          <a:xfrm>
            <a:off x="501174" y="457200"/>
            <a:ext cx="11105418" cy="546731"/>
          </a:xfrm>
          <a:prstGeom prst="rect">
            <a:avLst/>
          </a:prstGeom>
        </p:spPr>
        <p:txBody>
          <a:bodyPr vert="horz" wrap="none" lIns="91424" tIns="45711" rIns="91424" bIns="45711" rtlCol="0" anchor="t" anchorCtr="0">
            <a:noAutofit/>
          </a:bodyPr>
          <a:lstStyle/>
          <a:p>
            <a:r>
              <a:rPr lang="en-US" dirty="0"/>
              <a:t>Click to add a title</a:t>
            </a:r>
          </a:p>
        </p:txBody>
      </p:sp>
      <p:grpSp>
        <p:nvGrpSpPr>
          <p:cNvPr id="9" name="Group 8">
            <a:extLst>
              <a:ext uri="{FF2B5EF4-FFF2-40B4-BE49-F238E27FC236}">
                <a16:creationId xmlns:a16="http://schemas.microsoft.com/office/drawing/2014/main" id="{911D0754-228D-2A42-8422-CAC920249489}"/>
              </a:ext>
            </a:extLst>
          </p:cNvPr>
          <p:cNvGrpSpPr/>
          <p:nvPr userDrawn="1"/>
        </p:nvGrpSpPr>
        <p:grpSpPr>
          <a:xfrm>
            <a:off x="608013" y="-385012"/>
            <a:ext cx="10977033" cy="340561"/>
            <a:chOff x="641881" y="-847090"/>
            <a:chExt cx="10917765" cy="800100"/>
          </a:xfrm>
        </p:grpSpPr>
        <p:grpSp>
          <p:nvGrpSpPr>
            <p:cNvPr id="12" name="Group 11">
              <a:extLst>
                <a:ext uri="{FF2B5EF4-FFF2-40B4-BE49-F238E27FC236}">
                  <a16:creationId xmlns:a16="http://schemas.microsoft.com/office/drawing/2014/main" id="{6EFD63B6-6006-3747-9864-A5F1351011E4}"/>
                </a:ext>
              </a:extLst>
            </p:cNvPr>
            <p:cNvGrpSpPr/>
            <p:nvPr userDrawn="1"/>
          </p:nvGrpSpPr>
          <p:grpSpPr>
            <a:xfrm>
              <a:off x="1423636" y="-847090"/>
              <a:ext cx="139700" cy="800100"/>
              <a:chOff x="1416580" y="455930"/>
              <a:chExt cx="139700" cy="800100"/>
            </a:xfrm>
          </p:grpSpPr>
          <p:cxnSp>
            <p:nvCxnSpPr>
              <p:cNvPr id="45" name="Straight Connector 44">
                <a:extLst>
                  <a:ext uri="{FF2B5EF4-FFF2-40B4-BE49-F238E27FC236}">
                    <a16:creationId xmlns:a16="http://schemas.microsoft.com/office/drawing/2014/main" id="{D2394753-8642-094B-9B07-1D71207C9865}"/>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28E1248-E983-464E-B999-52C27165BEA8}"/>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DD04E2DF-178B-1F49-ABB2-84F7C72C30BA}"/>
                </a:ext>
              </a:extLst>
            </p:cNvPr>
            <p:cNvGrpSpPr/>
            <p:nvPr userDrawn="1"/>
          </p:nvGrpSpPr>
          <p:grpSpPr>
            <a:xfrm>
              <a:off x="2345091" y="-847090"/>
              <a:ext cx="139700" cy="800100"/>
              <a:chOff x="2339446" y="455930"/>
              <a:chExt cx="139700" cy="800100"/>
            </a:xfrm>
          </p:grpSpPr>
          <p:cxnSp>
            <p:nvCxnSpPr>
              <p:cNvPr id="43" name="Straight Connector 42">
                <a:extLst>
                  <a:ext uri="{FF2B5EF4-FFF2-40B4-BE49-F238E27FC236}">
                    <a16:creationId xmlns:a16="http://schemas.microsoft.com/office/drawing/2014/main" id="{520675DF-4D62-6A45-A904-CD625D7BF2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931475F-E2BD-464C-AB0D-CE6BC9ED9FC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300EF96D-C6EE-BA46-AF64-CCC2FC30AC37}"/>
                </a:ext>
              </a:extLst>
            </p:cNvPr>
            <p:cNvGrpSpPr/>
            <p:nvPr userDrawn="1"/>
          </p:nvGrpSpPr>
          <p:grpSpPr>
            <a:xfrm>
              <a:off x="3266546" y="-847090"/>
              <a:ext cx="139700" cy="800100"/>
              <a:chOff x="2339446" y="455930"/>
              <a:chExt cx="139700" cy="800100"/>
            </a:xfrm>
          </p:grpSpPr>
          <p:cxnSp>
            <p:nvCxnSpPr>
              <p:cNvPr id="41" name="Straight Connector 40">
                <a:extLst>
                  <a:ext uri="{FF2B5EF4-FFF2-40B4-BE49-F238E27FC236}">
                    <a16:creationId xmlns:a16="http://schemas.microsoft.com/office/drawing/2014/main" id="{AF2E8936-5CC3-0548-AF8B-37F6F2248BE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1E1A66F-072D-B149-8F0B-2187F2CF6F9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AB191A7A-DFCF-0C48-9124-0CB3EEF8A7AA}"/>
                </a:ext>
              </a:extLst>
            </p:cNvPr>
            <p:cNvGrpSpPr/>
            <p:nvPr userDrawn="1"/>
          </p:nvGrpSpPr>
          <p:grpSpPr>
            <a:xfrm>
              <a:off x="4188001" y="-847090"/>
              <a:ext cx="139700" cy="800100"/>
              <a:chOff x="2339446" y="455930"/>
              <a:chExt cx="139700" cy="800100"/>
            </a:xfrm>
          </p:grpSpPr>
          <p:cxnSp>
            <p:nvCxnSpPr>
              <p:cNvPr id="39" name="Straight Connector 38">
                <a:extLst>
                  <a:ext uri="{FF2B5EF4-FFF2-40B4-BE49-F238E27FC236}">
                    <a16:creationId xmlns:a16="http://schemas.microsoft.com/office/drawing/2014/main" id="{AF01427E-E7E2-7941-9CA5-A1659148731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DD8F226-3C39-024A-BF5E-9A9D19A24D1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F807D60-F1E2-E44D-8DFF-0DF6DF58C51F}"/>
                </a:ext>
              </a:extLst>
            </p:cNvPr>
            <p:cNvGrpSpPr/>
            <p:nvPr userDrawn="1"/>
          </p:nvGrpSpPr>
          <p:grpSpPr>
            <a:xfrm>
              <a:off x="5109456" y="-847090"/>
              <a:ext cx="139700" cy="800100"/>
              <a:chOff x="2339446" y="455930"/>
              <a:chExt cx="139700" cy="800100"/>
            </a:xfrm>
          </p:grpSpPr>
          <p:cxnSp>
            <p:nvCxnSpPr>
              <p:cNvPr id="37" name="Straight Connector 36">
                <a:extLst>
                  <a:ext uri="{FF2B5EF4-FFF2-40B4-BE49-F238E27FC236}">
                    <a16:creationId xmlns:a16="http://schemas.microsoft.com/office/drawing/2014/main" id="{75AA07AA-3106-D849-966F-364DDD453F8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2577AAC-9E82-314E-BD66-D5A8641B445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B116F52D-A973-6749-849D-E01C4F0A140A}"/>
                </a:ext>
              </a:extLst>
            </p:cNvPr>
            <p:cNvGrpSpPr/>
            <p:nvPr userDrawn="1"/>
          </p:nvGrpSpPr>
          <p:grpSpPr>
            <a:xfrm>
              <a:off x="6030911" y="-847090"/>
              <a:ext cx="139700" cy="800100"/>
              <a:chOff x="2339446" y="455930"/>
              <a:chExt cx="139700" cy="800100"/>
            </a:xfrm>
          </p:grpSpPr>
          <p:cxnSp>
            <p:nvCxnSpPr>
              <p:cNvPr id="35" name="Straight Connector 34">
                <a:extLst>
                  <a:ext uri="{FF2B5EF4-FFF2-40B4-BE49-F238E27FC236}">
                    <a16:creationId xmlns:a16="http://schemas.microsoft.com/office/drawing/2014/main" id="{7242BBB4-6137-E340-B4C5-3C8F38D7379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6B5DB3A-D278-AC49-80DB-62225DE7029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53D8DBA3-D4C9-254C-A6F4-E1E5271F69B0}"/>
                </a:ext>
              </a:extLst>
            </p:cNvPr>
            <p:cNvGrpSpPr/>
            <p:nvPr userDrawn="1"/>
          </p:nvGrpSpPr>
          <p:grpSpPr>
            <a:xfrm>
              <a:off x="6952366" y="-847090"/>
              <a:ext cx="139700" cy="800100"/>
              <a:chOff x="2339446" y="455930"/>
              <a:chExt cx="139700" cy="800100"/>
            </a:xfrm>
          </p:grpSpPr>
          <p:cxnSp>
            <p:nvCxnSpPr>
              <p:cNvPr id="33" name="Straight Connector 32">
                <a:extLst>
                  <a:ext uri="{FF2B5EF4-FFF2-40B4-BE49-F238E27FC236}">
                    <a16:creationId xmlns:a16="http://schemas.microsoft.com/office/drawing/2014/main" id="{3A9922B7-467F-B94E-8CCD-46C011ED9D4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C93E962-8561-C04C-AA10-AA350131472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8203ADC6-31DC-464F-A7FD-C54308D0FB7C}"/>
                </a:ext>
              </a:extLst>
            </p:cNvPr>
            <p:cNvGrpSpPr/>
            <p:nvPr userDrawn="1"/>
          </p:nvGrpSpPr>
          <p:grpSpPr>
            <a:xfrm>
              <a:off x="7873821" y="-847090"/>
              <a:ext cx="139700" cy="800100"/>
              <a:chOff x="2339446" y="455930"/>
              <a:chExt cx="139700" cy="800100"/>
            </a:xfrm>
          </p:grpSpPr>
          <p:cxnSp>
            <p:nvCxnSpPr>
              <p:cNvPr id="31" name="Straight Connector 30">
                <a:extLst>
                  <a:ext uri="{FF2B5EF4-FFF2-40B4-BE49-F238E27FC236}">
                    <a16:creationId xmlns:a16="http://schemas.microsoft.com/office/drawing/2014/main" id="{61EF3472-9904-C345-8ECE-0F4660CBF0C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70D02B8-CF5E-F64F-9700-DB36D9DC765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8B71E5DD-9C22-9D47-A11E-B4A3E275139A}"/>
                </a:ext>
              </a:extLst>
            </p:cNvPr>
            <p:cNvGrpSpPr/>
            <p:nvPr userDrawn="1"/>
          </p:nvGrpSpPr>
          <p:grpSpPr>
            <a:xfrm>
              <a:off x="8795276" y="-847090"/>
              <a:ext cx="139700" cy="800100"/>
              <a:chOff x="2339446" y="455930"/>
              <a:chExt cx="139700" cy="800100"/>
            </a:xfrm>
          </p:grpSpPr>
          <p:cxnSp>
            <p:nvCxnSpPr>
              <p:cNvPr id="29" name="Straight Connector 28">
                <a:extLst>
                  <a:ext uri="{FF2B5EF4-FFF2-40B4-BE49-F238E27FC236}">
                    <a16:creationId xmlns:a16="http://schemas.microsoft.com/office/drawing/2014/main" id="{B2A21BAC-BE7A-EE43-9049-54D098A04C9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BDD09E4-7365-A74D-B468-F9D2DC78C21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15455667-ECCD-7348-97DA-6DC5F0902C10}"/>
                </a:ext>
              </a:extLst>
            </p:cNvPr>
            <p:cNvGrpSpPr/>
            <p:nvPr userDrawn="1"/>
          </p:nvGrpSpPr>
          <p:grpSpPr>
            <a:xfrm>
              <a:off x="9716731" y="-847090"/>
              <a:ext cx="139700" cy="800100"/>
              <a:chOff x="2339446" y="455930"/>
              <a:chExt cx="139700" cy="800100"/>
            </a:xfrm>
          </p:grpSpPr>
          <p:cxnSp>
            <p:nvCxnSpPr>
              <p:cNvPr id="27" name="Straight Connector 26">
                <a:extLst>
                  <a:ext uri="{FF2B5EF4-FFF2-40B4-BE49-F238E27FC236}">
                    <a16:creationId xmlns:a16="http://schemas.microsoft.com/office/drawing/2014/main" id="{7E73D7E0-B268-E042-91B2-22626B65825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811EB20-3825-C34F-AC3B-8AD041C3D9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F669DEFA-E223-9841-88B9-43AD28083B34}"/>
                </a:ext>
              </a:extLst>
            </p:cNvPr>
            <p:cNvGrpSpPr/>
            <p:nvPr userDrawn="1"/>
          </p:nvGrpSpPr>
          <p:grpSpPr>
            <a:xfrm>
              <a:off x="10638186" y="-847090"/>
              <a:ext cx="139700" cy="800100"/>
              <a:chOff x="2339446" y="455930"/>
              <a:chExt cx="139700" cy="800100"/>
            </a:xfrm>
          </p:grpSpPr>
          <p:cxnSp>
            <p:nvCxnSpPr>
              <p:cNvPr id="25" name="Straight Connector 24">
                <a:extLst>
                  <a:ext uri="{FF2B5EF4-FFF2-40B4-BE49-F238E27FC236}">
                    <a16:creationId xmlns:a16="http://schemas.microsoft.com/office/drawing/2014/main" id="{EFC1E307-D9C6-C644-B517-52F61C509F4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AEF5D24-C1D6-EC48-8D51-3E272BBA8C4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a:extLst>
                <a:ext uri="{FF2B5EF4-FFF2-40B4-BE49-F238E27FC236}">
                  <a16:creationId xmlns:a16="http://schemas.microsoft.com/office/drawing/2014/main" id="{B78F49CD-293E-FB48-955B-BF1ACF1554F5}"/>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A74F7DF-F4D8-B047-BA89-EBA72FDD7ED5}"/>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477C23A7-EAA3-5942-BB96-7D55909F1609}"/>
              </a:ext>
            </a:extLst>
          </p:cNvPr>
          <p:cNvGrpSpPr/>
          <p:nvPr userDrawn="1"/>
        </p:nvGrpSpPr>
        <p:grpSpPr>
          <a:xfrm>
            <a:off x="608013" y="6946900"/>
            <a:ext cx="10977033" cy="340569"/>
            <a:chOff x="641881" y="-847090"/>
            <a:chExt cx="10917765" cy="800100"/>
          </a:xfrm>
        </p:grpSpPr>
        <p:grpSp>
          <p:nvGrpSpPr>
            <p:cNvPr id="48" name="Group 47">
              <a:extLst>
                <a:ext uri="{FF2B5EF4-FFF2-40B4-BE49-F238E27FC236}">
                  <a16:creationId xmlns:a16="http://schemas.microsoft.com/office/drawing/2014/main" id="{2A553720-77E4-0545-A37D-536EA4DD6B4E}"/>
                </a:ext>
              </a:extLst>
            </p:cNvPr>
            <p:cNvGrpSpPr/>
            <p:nvPr userDrawn="1"/>
          </p:nvGrpSpPr>
          <p:grpSpPr>
            <a:xfrm>
              <a:off x="1423636" y="-847090"/>
              <a:ext cx="139700" cy="800100"/>
              <a:chOff x="1416580" y="455930"/>
              <a:chExt cx="139700" cy="800100"/>
            </a:xfrm>
          </p:grpSpPr>
          <p:cxnSp>
            <p:nvCxnSpPr>
              <p:cNvPr id="81" name="Straight Connector 80">
                <a:extLst>
                  <a:ext uri="{FF2B5EF4-FFF2-40B4-BE49-F238E27FC236}">
                    <a16:creationId xmlns:a16="http://schemas.microsoft.com/office/drawing/2014/main" id="{30655DB2-C576-5B4F-AECF-0652C982FA9A}"/>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227B402A-D134-F14B-B85F-0A8BFD8C9241}"/>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BCFC3353-3DAF-2949-9A1E-035890A998CC}"/>
                </a:ext>
              </a:extLst>
            </p:cNvPr>
            <p:cNvGrpSpPr/>
            <p:nvPr userDrawn="1"/>
          </p:nvGrpSpPr>
          <p:grpSpPr>
            <a:xfrm>
              <a:off x="2345091" y="-847090"/>
              <a:ext cx="139700" cy="800100"/>
              <a:chOff x="2339446" y="455930"/>
              <a:chExt cx="139700" cy="800100"/>
            </a:xfrm>
          </p:grpSpPr>
          <p:cxnSp>
            <p:nvCxnSpPr>
              <p:cNvPr id="79" name="Straight Connector 78">
                <a:extLst>
                  <a:ext uri="{FF2B5EF4-FFF2-40B4-BE49-F238E27FC236}">
                    <a16:creationId xmlns:a16="http://schemas.microsoft.com/office/drawing/2014/main" id="{AD579DA9-A811-8242-910B-9F8F8FFC3DF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C190748-9F21-3841-9165-6952311177C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B784414F-6AA1-7A45-B283-7E3A569C2616}"/>
                </a:ext>
              </a:extLst>
            </p:cNvPr>
            <p:cNvGrpSpPr/>
            <p:nvPr userDrawn="1"/>
          </p:nvGrpSpPr>
          <p:grpSpPr>
            <a:xfrm>
              <a:off x="3266546" y="-847090"/>
              <a:ext cx="139700" cy="800100"/>
              <a:chOff x="2339446" y="455930"/>
              <a:chExt cx="139700" cy="800100"/>
            </a:xfrm>
          </p:grpSpPr>
          <p:cxnSp>
            <p:nvCxnSpPr>
              <p:cNvPr id="77" name="Straight Connector 76">
                <a:extLst>
                  <a:ext uri="{FF2B5EF4-FFF2-40B4-BE49-F238E27FC236}">
                    <a16:creationId xmlns:a16="http://schemas.microsoft.com/office/drawing/2014/main" id="{756C22B3-FF71-C249-94BD-F04A7913017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97848308-9A15-C64B-A253-02C5845B5D8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983F9711-0244-E448-AC9A-A5963B31F3C0}"/>
                </a:ext>
              </a:extLst>
            </p:cNvPr>
            <p:cNvGrpSpPr/>
            <p:nvPr userDrawn="1"/>
          </p:nvGrpSpPr>
          <p:grpSpPr>
            <a:xfrm>
              <a:off x="4188001" y="-847090"/>
              <a:ext cx="139700" cy="800100"/>
              <a:chOff x="2339446" y="455930"/>
              <a:chExt cx="139700" cy="800100"/>
            </a:xfrm>
          </p:grpSpPr>
          <p:cxnSp>
            <p:nvCxnSpPr>
              <p:cNvPr id="75" name="Straight Connector 74">
                <a:extLst>
                  <a:ext uri="{FF2B5EF4-FFF2-40B4-BE49-F238E27FC236}">
                    <a16:creationId xmlns:a16="http://schemas.microsoft.com/office/drawing/2014/main" id="{3E4B4918-2192-874A-AD92-8EB89C5CF83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B6DBB623-A3D9-F341-BDCD-638D8D2A3DA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6D8B766F-2402-A84A-9FB9-66E94FACBCA5}"/>
                </a:ext>
              </a:extLst>
            </p:cNvPr>
            <p:cNvGrpSpPr/>
            <p:nvPr userDrawn="1"/>
          </p:nvGrpSpPr>
          <p:grpSpPr>
            <a:xfrm>
              <a:off x="5109456" y="-847090"/>
              <a:ext cx="139700" cy="800100"/>
              <a:chOff x="2339446" y="455930"/>
              <a:chExt cx="139700" cy="800100"/>
            </a:xfrm>
          </p:grpSpPr>
          <p:cxnSp>
            <p:nvCxnSpPr>
              <p:cNvPr id="73" name="Straight Connector 72">
                <a:extLst>
                  <a:ext uri="{FF2B5EF4-FFF2-40B4-BE49-F238E27FC236}">
                    <a16:creationId xmlns:a16="http://schemas.microsoft.com/office/drawing/2014/main" id="{4D243266-D698-C74C-8185-2DE50D2E24B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59766E21-9A83-654E-B497-2763B75A812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293371AE-A53C-4C44-8710-DDD0B55AF06B}"/>
                </a:ext>
              </a:extLst>
            </p:cNvPr>
            <p:cNvGrpSpPr/>
            <p:nvPr userDrawn="1"/>
          </p:nvGrpSpPr>
          <p:grpSpPr>
            <a:xfrm>
              <a:off x="6030911" y="-847090"/>
              <a:ext cx="139700" cy="800100"/>
              <a:chOff x="2339446" y="455930"/>
              <a:chExt cx="139700" cy="800100"/>
            </a:xfrm>
          </p:grpSpPr>
          <p:cxnSp>
            <p:nvCxnSpPr>
              <p:cNvPr id="71" name="Straight Connector 70">
                <a:extLst>
                  <a:ext uri="{FF2B5EF4-FFF2-40B4-BE49-F238E27FC236}">
                    <a16:creationId xmlns:a16="http://schemas.microsoft.com/office/drawing/2014/main" id="{F5B9BC6A-53D6-2F4E-9774-D65791C05C8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A5B21E8-6467-E44C-AD34-7F122F7D82F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C5C28E06-1D9E-3F4A-965D-98AB0FA779AE}"/>
                </a:ext>
              </a:extLst>
            </p:cNvPr>
            <p:cNvGrpSpPr/>
            <p:nvPr userDrawn="1"/>
          </p:nvGrpSpPr>
          <p:grpSpPr>
            <a:xfrm>
              <a:off x="6952366" y="-847090"/>
              <a:ext cx="139700" cy="800100"/>
              <a:chOff x="2339446" y="455930"/>
              <a:chExt cx="139700" cy="800100"/>
            </a:xfrm>
          </p:grpSpPr>
          <p:cxnSp>
            <p:nvCxnSpPr>
              <p:cNvPr id="69" name="Straight Connector 68">
                <a:extLst>
                  <a:ext uri="{FF2B5EF4-FFF2-40B4-BE49-F238E27FC236}">
                    <a16:creationId xmlns:a16="http://schemas.microsoft.com/office/drawing/2014/main" id="{DA649592-5BA2-844A-8F7D-6C4903E706E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9E54F75-F22E-7C49-9056-51F9D875361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7D261C29-011F-D946-8511-DAAF79B32782}"/>
                </a:ext>
              </a:extLst>
            </p:cNvPr>
            <p:cNvGrpSpPr/>
            <p:nvPr userDrawn="1"/>
          </p:nvGrpSpPr>
          <p:grpSpPr>
            <a:xfrm>
              <a:off x="7873821" y="-847090"/>
              <a:ext cx="139700" cy="800100"/>
              <a:chOff x="2339446" y="455930"/>
              <a:chExt cx="139700" cy="800100"/>
            </a:xfrm>
          </p:grpSpPr>
          <p:cxnSp>
            <p:nvCxnSpPr>
              <p:cNvPr id="67" name="Straight Connector 66">
                <a:extLst>
                  <a:ext uri="{FF2B5EF4-FFF2-40B4-BE49-F238E27FC236}">
                    <a16:creationId xmlns:a16="http://schemas.microsoft.com/office/drawing/2014/main" id="{A690677D-FAF2-1542-8621-AAFEAE355A8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3DBDEC1A-4DA9-5E4B-83E1-5BAF48D4839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7C73BA23-6660-4344-A07A-AE4B9FA6B2EB}"/>
                </a:ext>
              </a:extLst>
            </p:cNvPr>
            <p:cNvGrpSpPr/>
            <p:nvPr userDrawn="1"/>
          </p:nvGrpSpPr>
          <p:grpSpPr>
            <a:xfrm>
              <a:off x="8795276" y="-847090"/>
              <a:ext cx="139700" cy="800100"/>
              <a:chOff x="2339446" y="455930"/>
              <a:chExt cx="139700" cy="800100"/>
            </a:xfrm>
          </p:grpSpPr>
          <p:cxnSp>
            <p:nvCxnSpPr>
              <p:cNvPr id="65" name="Straight Connector 64">
                <a:extLst>
                  <a:ext uri="{FF2B5EF4-FFF2-40B4-BE49-F238E27FC236}">
                    <a16:creationId xmlns:a16="http://schemas.microsoft.com/office/drawing/2014/main" id="{434D9FD0-4091-704E-BAB5-D0C6B1B873F4}"/>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B807379-5D52-9A46-A30F-D246725922A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671F1326-E78A-DE4A-9F7A-12A07232AD2D}"/>
                </a:ext>
              </a:extLst>
            </p:cNvPr>
            <p:cNvGrpSpPr/>
            <p:nvPr userDrawn="1"/>
          </p:nvGrpSpPr>
          <p:grpSpPr>
            <a:xfrm>
              <a:off x="9716731" y="-847090"/>
              <a:ext cx="139700" cy="800100"/>
              <a:chOff x="2339446" y="455930"/>
              <a:chExt cx="139700" cy="800100"/>
            </a:xfrm>
          </p:grpSpPr>
          <p:cxnSp>
            <p:nvCxnSpPr>
              <p:cNvPr id="63" name="Straight Connector 62">
                <a:extLst>
                  <a:ext uri="{FF2B5EF4-FFF2-40B4-BE49-F238E27FC236}">
                    <a16:creationId xmlns:a16="http://schemas.microsoft.com/office/drawing/2014/main" id="{3FF654F7-65CD-B94D-A434-3666A4DB592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D23C501-7237-9046-ADDC-8B5727DDA87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26B9285D-1929-D842-82D6-5252A3F5053C}"/>
                </a:ext>
              </a:extLst>
            </p:cNvPr>
            <p:cNvGrpSpPr/>
            <p:nvPr userDrawn="1"/>
          </p:nvGrpSpPr>
          <p:grpSpPr>
            <a:xfrm>
              <a:off x="10638186" y="-847090"/>
              <a:ext cx="139700" cy="800100"/>
              <a:chOff x="2339446" y="455930"/>
              <a:chExt cx="139700" cy="800100"/>
            </a:xfrm>
          </p:grpSpPr>
          <p:cxnSp>
            <p:nvCxnSpPr>
              <p:cNvPr id="61" name="Straight Connector 60">
                <a:extLst>
                  <a:ext uri="{FF2B5EF4-FFF2-40B4-BE49-F238E27FC236}">
                    <a16:creationId xmlns:a16="http://schemas.microsoft.com/office/drawing/2014/main" id="{A6850863-B88C-1245-9A3B-9C2FD61E3C4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9CCD84A-66F8-1B49-9514-EB7E874DF2D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9" name="Straight Connector 58">
              <a:extLst>
                <a:ext uri="{FF2B5EF4-FFF2-40B4-BE49-F238E27FC236}">
                  <a16:creationId xmlns:a16="http://schemas.microsoft.com/office/drawing/2014/main" id="{B0E79C18-CD97-CE4C-B6A1-A2C87BD7CE80}"/>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0531472-D368-6A41-B490-A15BBCE2C319}"/>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12D584B5-408E-EE48-A766-C16C98EB864D}"/>
              </a:ext>
            </a:extLst>
          </p:cNvPr>
          <p:cNvGrpSpPr/>
          <p:nvPr userDrawn="1"/>
        </p:nvGrpSpPr>
        <p:grpSpPr>
          <a:xfrm>
            <a:off x="-470034" y="647702"/>
            <a:ext cx="409074" cy="5524498"/>
            <a:chOff x="-718551" y="647702"/>
            <a:chExt cx="645590" cy="5524498"/>
          </a:xfrm>
        </p:grpSpPr>
        <p:grpSp>
          <p:nvGrpSpPr>
            <p:cNvPr id="84" name="Group 83">
              <a:extLst>
                <a:ext uri="{FF2B5EF4-FFF2-40B4-BE49-F238E27FC236}">
                  <a16:creationId xmlns:a16="http://schemas.microsoft.com/office/drawing/2014/main" id="{5B6CCA8D-C87D-BB40-A453-4057BFDD13D6}"/>
                </a:ext>
              </a:extLst>
            </p:cNvPr>
            <p:cNvGrpSpPr/>
            <p:nvPr userDrawn="1"/>
          </p:nvGrpSpPr>
          <p:grpSpPr>
            <a:xfrm rot="16200000">
              <a:off x="-421361" y="5495957"/>
              <a:ext cx="70690" cy="626110"/>
              <a:chOff x="1416580" y="455930"/>
              <a:chExt cx="139700" cy="800100"/>
            </a:xfrm>
          </p:grpSpPr>
          <p:cxnSp>
            <p:nvCxnSpPr>
              <p:cNvPr id="117" name="Straight Connector 116">
                <a:extLst>
                  <a:ext uri="{FF2B5EF4-FFF2-40B4-BE49-F238E27FC236}">
                    <a16:creationId xmlns:a16="http://schemas.microsoft.com/office/drawing/2014/main" id="{AB867986-327C-6841-9432-70F45293410C}"/>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17522824-ED61-6246-941A-33FD49210026}"/>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4DCB2AC8-8256-534F-A767-E225414CECDF}"/>
                </a:ext>
              </a:extLst>
            </p:cNvPr>
            <p:cNvGrpSpPr/>
            <p:nvPr userDrawn="1"/>
          </p:nvGrpSpPr>
          <p:grpSpPr>
            <a:xfrm rot="16200000">
              <a:off x="-440841" y="5020380"/>
              <a:ext cx="70690" cy="626110"/>
              <a:chOff x="2339446" y="455930"/>
              <a:chExt cx="139700" cy="800100"/>
            </a:xfrm>
          </p:grpSpPr>
          <p:cxnSp>
            <p:nvCxnSpPr>
              <p:cNvPr id="115" name="Straight Connector 114">
                <a:extLst>
                  <a:ext uri="{FF2B5EF4-FFF2-40B4-BE49-F238E27FC236}">
                    <a16:creationId xmlns:a16="http://schemas.microsoft.com/office/drawing/2014/main" id="{0964D498-712B-DC47-B5FB-3BA38635FE4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46DFB34B-3F64-8642-BD68-5DAF090C91F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087FBA20-CD11-8440-8DAD-AE1DD60FEB2D}"/>
                </a:ext>
              </a:extLst>
            </p:cNvPr>
            <p:cNvGrpSpPr/>
            <p:nvPr userDrawn="1"/>
          </p:nvGrpSpPr>
          <p:grpSpPr>
            <a:xfrm rot="16200000">
              <a:off x="-440841" y="4544801"/>
              <a:ext cx="70690" cy="626110"/>
              <a:chOff x="2339446" y="455930"/>
              <a:chExt cx="139700" cy="800100"/>
            </a:xfrm>
          </p:grpSpPr>
          <p:cxnSp>
            <p:nvCxnSpPr>
              <p:cNvPr id="113" name="Straight Connector 112">
                <a:extLst>
                  <a:ext uri="{FF2B5EF4-FFF2-40B4-BE49-F238E27FC236}">
                    <a16:creationId xmlns:a16="http://schemas.microsoft.com/office/drawing/2014/main" id="{06DFD104-69EB-614C-99C6-B737055A43D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06F379DB-70FD-4E4B-9126-008A377CE3C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7095BC33-EC26-274F-A947-8216EB685359}"/>
                </a:ext>
              </a:extLst>
            </p:cNvPr>
            <p:cNvGrpSpPr/>
            <p:nvPr userDrawn="1"/>
          </p:nvGrpSpPr>
          <p:grpSpPr>
            <a:xfrm rot="16200000">
              <a:off x="-440841" y="4069222"/>
              <a:ext cx="70690" cy="626110"/>
              <a:chOff x="2339446" y="455930"/>
              <a:chExt cx="139700" cy="800100"/>
            </a:xfrm>
          </p:grpSpPr>
          <p:cxnSp>
            <p:nvCxnSpPr>
              <p:cNvPr id="111" name="Straight Connector 110">
                <a:extLst>
                  <a:ext uri="{FF2B5EF4-FFF2-40B4-BE49-F238E27FC236}">
                    <a16:creationId xmlns:a16="http://schemas.microsoft.com/office/drawing/2014/main" id="{B6CC4B70-29C6-1D44-B281-105B0E3EBDA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63EAE3D1-BACC-114D-B80D-4A76F6B36F1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AFC20C39-C3F8-6742-8AFA-5E85AFDE1955}"/>
                </a:ext>
              </a:extLst>
            </p:cNvPr>
            <p:cNvGrpSpPr/>
            <p:nvPr userDrawn="1"/>
          </p:nvGrpSpPr>
          <p:grpSpPr>
            <a:xfrm rot="16200000">
              <a:off x="-440841" y="3593643"/>
              <a:ext cx="70690" cy="626110"/>
              <a:chOff x="2339446" y="455930"/>
              <a:chExt cx="139700" cy="800100"/>
            </a:xfrm>
          </p:grpSpPr>
          <p:cxnSp>
            <p:nvCxnSpPr>
              <p:cNvPr id="109" name="Straight Connector 108">
                <a:extLst>
                  <a:ext uri="{FF2B5EF4-FFF2-40B4-BE49-F238E27FC236}">
                    <a16:creationId xmlns:a16="http://schemas.microsoft.com/office/drawing/2014/main" id="{24709E07-6BC9-CE4C-BE4B-B8F07D82754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D034E16C-B5C4-1542-8204-5856D6C1A52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A324CA79-6F34-7544-8809-2377094D6552}"/>
                </a:ext>
              </a:extLst>
            </p:cNvPr>
            <p:cNvGrpSpPr/>
            <p:nvPr userDrawn="1"/>
          </p:nvGrpSpPr>
          <p:grpSpPr>
            <a:xfrm rot="16200000">
              <a:off x="-440841" y="3118064"/>
              <a:ext cx="70690" cy="626110"/>
              <a:chOff x="2339446" y="455930"/>
              <a:chExt cx="139700" cy="800100"/>
            </a:xfrm>
          </p:grpSpPr>
          <p:cxnSp>
            <p:nvCxnSpPr>
              <p:cNvPr id="107" name="Straight Connector 106">
                <a:extLst>
                  <a:ext uri="{FF2B5EF4-FFF2-40B4-BE49-F238E27FC236}">
                    <a16:creationId xmlns:a16="http://schemas.microsoft.com/office/drawing/2014/main" id="{2AD46237-C705-4A41-8DC2-8DF180AA0A8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ABE61665-D723-F240-9393-1DD23522C3A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9115BEE6-D428-5449-8B81-34D8B28E0F01}"/>
                </a:ext>
              </a:extLst>
            </p:cNvPr>
            <p:cNvGrpSpPr/>
            <p:nvPr userDrawn="1"/>
          </p:nvGrpSpPr>
          <p:grpSpPr>
            <a:xfrm rot="16200000">
              <a:off x="-440841" y="2642485"/>
              <a:ext cx="70690" cy="626110"/>
              <a:chOff x="2339446" y="455930"/>
              <a:chExt cx="139700" cy="800100"/>
            </a:xfrm>
          </p:grpSpPr>
          <p:cxnSp>
            <p:nvCxnSpPr>
              <p:cNvPr id="105" name="Straight Connector 104">
                <a:extLst>
                  <a:ext uri="{FF2B5EF4-FFF2-40B4-BE49-F238E27FC236}">
                    <a16:creationId xmlns:a16="http://schemas.microsoft.com/office/drawing/2014/main" id="{80F2F416-3E99-414E-AA25-3E679B7D449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22E020F3-357A-2F48-B2F5-38ADCE6AA5F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F81B562B-9B55-6643-8FAE-717B3CF802C3}"/>
                </a:ext>
              </a:extLst>
            </p:cNvPr>
            <p:cNvGrpSpPr/>
            <p:nvPr userDrawn="1"/>
          </p:nvGrpSpPr>
          <p:grpSpPr>
            <a:xfrm rot="16200000">
              <a:off x="-440841" y="2166906"/>
              <a:ext cx="70690" cy="626110"/>
              <a:chOff x="2339446" y="455930"/>
              <a:chExt cx="139700" cy="800100"/>
            </a:xfrm>
          </p:grpSpPr>
          <p:cxnSp>
            <p:nvCxnSpPr>
              <p:cNvPr id="103" name="Straight Connector 102">
                <a:extLst>
                  <a:ext uri="{FF2B5EF4-FFF2-40B4-BE49-F238E27FC236}">
                    <a16:creationId xmlns:a16="http://schemas.microsoft.com/office/drawing/2014/main" id="{169819F5-432C-934B-93F1-4D149B573D5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AE22C659-E1A5-174E-BD79-638B25A98DD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CCF5B726-2916-EE48-BFFB-DFFB865E0C17}"/>
                </a:ext>
              </a:extLst>
            </p:cNvPr>
            <p:cNvGrpSpPr/>
            <p:nvPr userDrawn="1"/>
          </p:nvGrpSpPr>
          <p:grpSpPr>
            <a:xfrm rot="16200000">
              <a:off x="-440841" y="1691327"/>
              <a:ext cx="70690" cy="626110"/>
              <a:chOff x="2339446" y="455930"/>
              <a:chExt cx="139700" cy="800100"/>
            </a:xfrm>
          </p:grpSpPr>
          <p:cxnSp>
            <p:nvCxnSpPr>
              <p:cNvPr id="101" name="Straight Connector 100">
                <a:extLst>
                  <a:ext uri="{FF2B5EF4-FFF2-40B4-BE49-F238E27FC236}">
                    <a16:creationId xmlns:a16="http://schemas.microsoft.com/office/drawing/2014/main" id="{378E395C-55AC-CD4E-BB90-39A4364FBD3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019163ED-9F53-B94E-9BBF-CAEFEF2A599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20EBC54C-CE7C-3444-A8AC-A28817A28E7D}"/>
                </a:ext>
              </a:extLst>
            </p:cNvPr>
            <p:cNvGrpSpPr/>
            <p:nvPr userDrawn="1"/>
          </p:nvGrpSpPr>
          <p:grpSpPr>
            <a:xfrm rot="16200000">
              <a:off x="-440841" y="1215748"/>
              <a:ext cx="70690" cy="626110"/>
              <a:chOff x="2339446" y="455930"/>
              <a:chExt cx="139700" cy="800100"/>
            </a:xfrm>
          </p:grpSpPr>
          <p:cxnSp>
            <p:nvCxnSpPr>
              <p:cNvPr id="99" name="Straight Connector 98">
                <a:extLst>
                  <a:ext uri="{FF2B5EF4-FFF2-40B4-BE49-F238E27FC236}">
                    <a16:creationId xmlns:a16="http://schemas.microsoft.com/office/drawing/2014/main" id="{237843FC-B508-A74C-92B9-6D3A135CFEB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C678D8D6-6A6A-6041-8BD6-739853FEEB7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96481A18-76F1-AF4F-A2FA-F6A53AAD29B5}"/>
                </a:ext>
              </a:extLst>
            </p:cNvPr>
            <p:cNvGrpSpPr/>
            <p:nvPr userDrawn="1"/>
          </p:nvGrpSpPr>
          <p:grpSpPr>
            <a:xfrm rot="16200000">
              <a:off x="-440840" y="740169"/>
              <a:ext cx="70690" cy="626110"/>
              <a:chOff x="2339446" y="455930"/>
              <a:chExt cx="139700" cy="800100"/>
            </a:xfrm>
          </p:grpSpPr>
          <p:cxnSp>
            <p:nvCxnSpPr>
              <p:cNvPr id="97" name="Straight Connector 96">
                <a:extLst>
                  <a:ext uri="{FF2B5EF4-FFF2-40B4-BE49-F238E27FC236}">
                    <a16:creationId xmlns:a16="http://schemas.microsoft.com/office/drawing/2014/main" id="{9434DD27-E154-B046-9404-738A5807204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B2A5C7B2-F108-A54C-B443-ADC801A87B6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5" name="Straight Connector 94">
              <a:extLst>
                <a:ext uri="{FF2B5EF4-FFF2-40B4-BE49-F238E27FC236}">
                  <a16:creationId xmlns:a16="http://schemas.microsoft.com/office/drawing/2014/main" id="{DA73FBCA-1E08-7342-80DD-4EF4EB218795}"/>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E286D07-12A4-FB4A-A97D-AF65F0E9C30A}"/>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8CFD0F34-91E1-AF43-8A36-A016EEFBB7FE}"/>
              </a:ext>
            </a:extLst>
          </p:cNvPr>
          <p:cNvGrpSpPr/>
          <p:nvPr userDrawn="1"/>
        </p:nvGrpSpPr>
        <p:grpSpPr>
          <a:xfrm>
            <a:off x="12303182" y="647702"/>
            <a:ext cx="402165" cy="5524498"/>
            <a:chOff x="-718551" y="647702"/>
            <a:chExt cx="645590" cy="5524498"/>
          </a:xfrm>
        </p:grpSpPr>
        <p:grpSp>
          <p:nvGrpSpPr>
            <p:cNvPr id="120" name="Group 119">
              <a:extLst>
                <a:ext uri="{FF2B5EF4-FFF2-40B4-BE49-F238E27FC236}">
                  <a16:creationId xmlns:a16="http://schemas.microsoft.com/office/drawing/2014/main" id="{52992197-E3DB-954E-9F3A-C988004361A3}"/>
                </a:ext>
              </a:extLst>
            </p:cNvPr>
            <p:cNvGrpSpPr/>
            <p:nvPr userDrawn="1"/>
          </p:nvGrpSpPr>
          <p:grpSpPr>
            <a:xfrm rot="16200000">
              <a:off x="-421361" y="5495957"/>
              <a:ext cx="70690" cy="626110"/>
              <a:chOff x="1416580" y="455930"/>
              <a:chExt cx="139700" cy="800100"/>
            </a:xfrm>
          </p:grpSpPr>
          <p:cxnSp>
            <p:nvCxnSpPr>
              <p:cNvPr id="153" name="Straight Connector 152">
                <a:extLst>
                  <a:ext uri="{FF2B5EF4-FFF2-40B4-BE49-F238E27FC236}">
                    <a16:creationId xmlns:a16="http://schemas.microsoft.com/office/drawing/2014/main" id="{F3744EB0-68C6-6D44-AA25-2A8FD0CB779D}"/>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B537B5C4-CBDB-7642-9CD2-427D9752679B}"/>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65B013AF-E670-094D-BE7B-1F718F1E7E0C}"/>
                </a:ext>
              </a:extLst>
            </p:cNvPr>
            <p:cNvGrpSpPr/>
            <p:nvPr userDrawn="1"/>
          </p:nvGrpSpPr>
          <p:grpSpPr>
            <a:xfrm rot="16200000">
              <a:off x="-440841" y="5020380"/>
              <a:ext cx="70690" cy="626110"/>
              <a:chOff x="2339446" y="455930"/>
              <a:chExt cx="139700" cy="800100"/>
            </a:xfrm>
          </p:grpSpPr>
          <p:cxnSp>
            <p:nvCxnSpPr>
              <p:cNvPr id="151" name="Straight Connector 150">
                <a:extLst>
                  <a:ext uri="{FF2B5EF4-FFF2-40B4-BE49-F238E27FC236}">
                    <a16:creationId xmlns:a16="http://schemas.microsoft.com/office/drawing/2014/main" id="{1F0A8022-1CBA-9B48-BE61-FCDF81CA54C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DDC78D90-BFFD-4E49-AA53-758A8B077E4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AFD8E537-0A4A-2F4B-B090-751B2EF04FE7}"/>
                </a:ext>
              </a:extLst>
            </p:cNvPr>
            <p:cNvGrpSpPr/>
            <p:nvPr userDrawn="1"/>
          </p:nvGrpSpPr>
          <p:grpSpPr>
            <a:xfrm rot="16200000">
              <a:off x="-440841" y="4544801"/>
              <a:ext cx="70690" cy="626110"/>
              <a:chOff x="2339446" y="455930"/>
              <a:chExt cx="139700" cy="800100"/>
            </a:xfrm>
          </p:grpSpPr>
          <p:cxnSp>
            <p:nvCxnSpPr>
              <p:cNvPr id="149" name="Straight Connector 148">
                <a:extLst>
                  <a:ext uri="{FF2B5EF4-FFF2-40B4-BE49-F238E27FC236}">
                    <a16:creationId xmlns:a16="http://schemas.microsoft.com/office/drawing/2014/main" id="{D02F98B4-26E2-9F42-99FD-35800842F27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20EA3716-2653-8743-A318-8FB62ED63C2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B2657480-3E55-7344-801D-D6CDB606254B}"/>
                </a:ext>
              </a:extLst>
            </p:cNvPr>
            <p:cNvGrpSpPr/>
            <p:nvPr userDrawn="1"/>
          </p:nvGrpSpPr>
          <p:grpSpPr>
            <a:xfrm rot="16200000">
              <a:off x="-440841" y="4069222"/>
              <a:ext cx="70690" cy="626110"/>
              <a:chOff x="2339446" y="455930"/>
              <a:chExt cx="139700" cy="800100"/>
            </a:xfrm>
          </p:grpSpPr>
          <p:cxnSp>
            <p:nvCxnSpPr>
              <p:cNvPr id="147" name="Straight Connector 146">
                <a:extLst>
                  <a:ext uri="{FF2B5EF4-FFF2-40B4-BE49-F238E27FC236}">
                    <a16:creationId xmlns:a16="http://schemas.microsoft.com/office/drawing/2014/main" id="{7E2A792E-9858-6944-A9D8-799281C7B6B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86997085-14AD-654D-A01E-28A94F40C47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D72BE749-68F0-E444-BB0E-BC47208EE7C0}"/>
                </a:ext>
              </a:extLst>
            </p:cNvPr>
            <p:cNvGrpSpPr/>
            <p:nvPr userDrawn="1"/>
          </p:nvGrpSpPr>
          <p:grpSpPr>
            <a:xfrm rot="16200000">
              <a:off x="-440841" y="3593643"/>
              <a:ext cx="70690" cy="626110"/>
              <a:chOff x="2339446" y="455930"/>
              <a:chExt cx="139700" cy="800100"/>
            </a:xfrm>
          </p:grpSpPr>
          <p:cxnSp>
            <p:nvCxnSpPr>
              <p:cNvPr id="145" name="Straight Connector 144">
                <a:extLst>
                  <a:ext uri="{FF2B5EF4-FFF2-40B4-BE49-F238E27FC236}">
                    <a16:creationId xmlns:a16="http://schemas.microsoft.com/office/drawing/2014/main" id="{6D40A58A-C6B8-2E44-B32F-FF2C33A3653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F151C54F-BDF6-5748-B92F-8546C9C41AD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57B7A3B1-B715-A147-87B9-64CC042976B1}"/>
                </a:ext>
              </a:extLst>
            </p:cNvPr>
            <p:cNvGrpSpPr/>
            <p:nvPr userDrawn="1"/>
          </p:nvGrpSpPr>
          <p:grpSpPr>
            <a:xfrm rot="16200000">
              <a:off x="-440841" y="3118064"/>
              <a:ext cx="70690" cy="626110"/>
              <a:chOff x="2339446" y="455930"/>
              <a:chExt cx="139700" cy="800100"/>
            </a:xfrm>
          </p:grpSpPr>
          <p:cxnSp>
            <p:nvCxnSpPr>
              <p:cNvPr id="143" name="Straight Connector 142">
                <a:extLst>
                  <a:ext uri="{FF2B5EF4-FFF2-40B4-BE49-F238E27FC236}">
                    <a16:creationId xmlns:a16="http://schemas.microsoft.com/office/drawing/2014/main" id="{3715B939-EA87-6C47-83D9-069072CC631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7221188-7A48-4745-B630-ADA462120CA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112B8640-9401-2446-8103-1B7EDF85BB3F}"/>
                </a:ext>
              </a:extLst>
            </p:cNvPr>
            <p:cNvGrpSpPr/>
            <p:nvPr userDrawn="1"/>
          </p:nvGrpSpPr>
          <p:grpSpPr>
            <a:xfrm rot="16200000">
              <a:off x="-440841" y="2642485"/>
              <a:ext cx="70690" cy="626110"/>
              <a:chOff x="2339446" y="455930"/>
              <a:chExt cx="139700" cy="800100"/>
            </a:xfrm>
          </p:grpSpPr>
          <p:cxnSp>
            <p:nvCxnSpPr>
              <p:cNvPr id="141" name="Straight Connector 140">
                <a:extLst>
                  <a:ext uri="{FF2B5EF4-FFF2-40B4-BE49-F238E27FC236}">
                    <a16:creationId xmlns:a16="http://schemas.microsoft.com/office/drawing/2014/main" id="{EEDB6C6C-B4D9-194C-A052-DBD88FDA679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715D2D64-4B61-1C4F-B773-23D4C864FE9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9CBAAE7E-1C09-994F-A2FF-D05B8670E60B}"/>
                </a:ext>
              </a:extLst>
            </p:cNvPr>
            <p:cNvGrpSpPr/>
            <p:nvPr userDrawn="1"/>
          </p:nvGrpSpPr>
          <p:grpSpPr>
            <a:xfrm rot="16200000">
              <a:off x="-440841" y="2166906"/>
              <a:ext cx="70690" cy="626110"/>
              <a:chOff x="2339446" y="455930"/>
              <a:chExt cx="139700" cy="800100"/>
            </a:xfrm>
          </p:grpSpPr>
          <p:cxnSp>
            <p:nvCxnSpPr>
              <p:cNvPr id="139" name="Straight Connector 138">
                <a:extLst>
                  <a:ext uri="{FF2B5EF4-FFF2-40B4-BE49-F238E27FC236}">
                    <a16:creationId xmlns:a16="http://schemas.microsoft.com/office/drawing/2014/main" id="{35C769C4-9310-3644-9F84-25573E538AF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A1112DD5-DB06-074F-A7D6-254BC17B236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BBA4F756-52FD-9F48-BBFE-BB56E746CC62}"/>
                </a:ext>
              </a:extLst>
            </p:cNvPr>
            <p:cNvGrpSpPr/>
            <p:nvPr userDrawn="1"/>
          </p:nvGrpSpPr>
          <p:grpSpPr>
            <a:xfrm rot="16200000">
              <a:off x="-440841" y="1691327"/>
              <a:ext cx="70690" cy="626110"/>
              <a:chOff x="2339446" y="455930"/>
              <a:chExt cx="139700" cy="800100"/>
            </a:xfrm>
          </p:grpSpPr>
          <p:cxnSp>
            <p:nvCxnSpPr>
              <p:cNvPr id="137" name="Straight Connector 136">
                <a:extLst>
                  <a:ext uri="{FF2B5EF4-FFF2-40B4-BE49-F238E27FC236}">
                    <a16:creationId xmlns:a16="http://schemas.microsoft.com/office/drawing/2014/main" id="{3EFECEAC-35E5-9A4D-BF96-471A2203A3F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ADE63C58-8353-8046-9A92-5F5E12B3187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91087856-0E72-8E4B-8EB0-213F5014C9EF}"/>
                </a:ext>
              </a:extLst>
            </p:cNvPr>
            <p:cNvGrpSpPr/>
            <p:nvPr userDrawn="1"/>
          </p:nvGrpSpPr>
          <p:grpSpPr>
            <a:xfrm rot="16200000">
              <a:off x="-440841" y="1215748"/>
              <a:ext cx="70690" cy="626110"/>
              <a:chOff x="2339446" y="455930"/>
              <a:chExt cx="139700" cy="800100"/>
            </a:xfrm>
          </p:grpSpPr>
          <p:cxnSp>
            <p:nvCxnSpPr>
              <p:cNvPr id="135" name="Straight Connector 134">
                <a:extLst>
                  <a:ext uri="{FF2B5EF4-FFF2-40B4-BE49-F238E27FC236}">
                    <a16:creationId xmlns:a16="http://schemas.microsoft.com/office/drawing/2014/main" id="{757D537E-EC27-0446-A0A6-9AE06A87438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5BFC5D0D-312F-C34B-9D1D-B41CB73BC7C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EAF86A4D-99AC-9147-81CB-F59690BEDA93}"/>
                </a:ext>
              </a:extLst>
            </p:cNvPr>
            <p:cNvGrpSpPr/>
            <p:nvPr userDrawn="1"/>
          </p:nvGrpSpPr>
          <p:grpSpPr>
            <a:xfrm rot="16200000">
              <a:off x="-440840" y="740169"/>
              <a:ext cx="70690" cy="626110"/>
              <a:chOff x="2339446" y="455930"/>
              <a:chExt cx="139700" cy="800100"/>
            </a:xfrm>
          </p:grpSpPr>
          <p:cxnSp>
            <p:nvCxnSpPr>
              <p:cNvPr id="133" name="Straight Connector 132">
                <a:extLst>
                  <a:ext uri="{FF2B5EF4-FFF2-40B4-BE49-F238E27FC236}">
                    <a16:creationId xmlns:a16="http://schemas.microsoft.com/office/drawing/2014/main" id="{C8B059C7-3283-2141-B0F1-3A899257EAA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EA951CA2-E469-364B-8844-67E4605CD9A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1" name="Straight Connector 130">
              <a:extLst>
                <a:ext uri="{FF2B5EF4-FFF2-40B4-BE49-F238E27FC236}">
                  <a16:creationId xmlns:a16="http://schemas.microsoft.com/office/drawing/2014/main" id="{EDFC8504-661E-624F-BAC4-C3B6B4B0BD69}"/>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21F2E83D-5026-9C4A-89B8-1D6001BFECC8}"/>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58" name="Picture 157" descr="A close up of a sign&#10;&#10;Description automatically generated">
            <a:extLst>
              <a:ext uri="{FF2B5EF4-FFF2-40B4-BE49-F238E27FC236}">
                <a16:creationId xmlns:a16="http://schemas.microsoft.com/office/drawing/2014/main" id="{3D2172DF-1C7B-A44B-95F4-82F19F33E68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8013" y="6319560"/>
            <a:ext cx="1999720" cy="305634"/>
          </a:xfrm>
          <a:prstGeom prst="rect">
            <a:avLst/>
          </a:prstGeom>
        </p:spPr>
      </p:pic>
    </p:spTree>
    <p:extLst>
      <p:ext uri="{BB962C8B-B14F-4D97-AF65-F5344CB8AC3E}">
        <p14:creationId xmlns:p14="http://schemas.microsoft.com/office/powerpoint/2010/main" val="121965823"/>
      </p:ext>
    </p:extLst>
  </p:cSld>
  <p:clrMap bg1="lt1" tx1="dk1" bg2="lt2" tx2="dk2" accent1="accent1" accent2="accent2" accent3="accent3" accent4="accent4" accent5="accent5" accent6="accent6" hlink="hlink" folHlink="folHlink"/>
  <p:sldLayoutIdLst>
    <p:sldLayoutId id="2147484117" r:id="rId1"/>
    <p:sldLayoutId id="2147484216" r:id="rId2"/>
    <p:sldLayoutId id="2147484118" r:id="rId3"/>
    <p:sldLayoutId id="2147484119" r:id="rId4"/>
    <p:sldLayoutId id="2147484121" r:id="rId5"/>
    <p:sldLayoutId id="2147484123" r:id="rId6"/>
    <p:sldLayoutId id="2147484124" r:id="rId7"/>
    <p:sldLayoutId id="2147484120" r:id="rId8"/>
    <p:sldLayoutId id="2147484212" r:id="rId9"/>
    <p:sldLayoutId id="2147484126" r:id="rId10"/>
    <p:sldLayoutId id="2147484129" r:id="rId11"/>
    <p:sldLayoutId id="2147484130" r:id="rId12"/>
    <p:sldLayoutId id="2147484131" r:id="rId13"/>
    <p:sldLayoutId id="2147484135" r:id="rId14"/>
    <p:sldLayoutId id="2147484136" r:id="rId15"/>
    <p:sldLayoutId id="2147484164" r:id="rId16"/>
    <p:sldLayoutId id="2147484144" r:id="rId17"/>
    <p:sldLayoutId id="2147484157" r:id="rId18"/>
    <p:sldLayoutId id="2147484218" r:id="rId19"/>
    <p:sldLayoutId id="2147484219" r:id="rId20"/>
    <p:sldLayoutId id="2147484220" r:id="rId21"/>
    <p:sldLayoutId id="2147484221" r:id="rId22"/>
    <p:sldLayoutId id="2147484223" r:id="rId23"/>
    <p:sldLayoutId id="2147484228" r:id="rId24"/>
  </p:sldLayoutIdLst>
  <p:transition>
    <p:wipe dir="r"/>
  </p:transition>
  <p:hf hdr="0"/>
  <p:txStyles>
    <p:titleStyle>
      <a:lvl1pPr algn="l" defTabSz="457039" rtl="0" eaLnBrk="1" latinLnBrk="0" hangingPunct="1">
        <a:lnSpc>
          <a:spcPct val="95000"/>
        </a:lnSpc>
        <a:spcBef>
          <a:spcPct val="0"/>
        </a:spcBef>
        <a:buNone/>
        <a:defRPr sz="3000" b="1" i="0" kern="1200" cap="none" spc="0" baseline="0">
          <a:solidFill>
            <a:srgbClr val="000000"/>
          </a:solidFill>
          <a:latin typeface="AvenirNext forINTUIT" panose="020B0503020202020204" pitchFamily="34" charset="77"/>
          <a:ea typeface="+mj-ea"/>
          <a:cs typeface="+mj-cs"/>
        </a:defRPr>
      </a:lvl1pPr>
    </p:titleStyle>
    <p:bodyStyle>
      <a:lvl1pPr marL="0" indent="0" algn="l" defTabSz="457039" rtl="0" eaLnBrk="1" latinLnBrk="0" hangingPunct="1">
        <a:lnSpc>
          <a:spcPct val="95000"/>
        </a:lnSpc>
        <a:spcBef>
          <a:spcPts val="1800"/>
        </a:spcBef>
        <a:buFontTx/>
        <a:buNone/>
        <a:defRPr sz="2000" b="1" kern="1200" spc="0" baseline="0">
          <a:solidFill>
            <a:schemeClr val="accent1"/>
          </a:solidFill>
          <a:latin typeface="+mj-lt"/>
          <a:ea typeface="+mn-ea"/>
          <a:cs typeface="Avenir Next Demi Bold"/>
        </a:defRPr>
      </a:lvl1pPr>
      <a:lvl2pPr marL="0" indent="0" algn="l" defTabSz="457039" rtl="0" eaLnBrk="1" latinLnBrk="0" hangingPunct="1">
        <a:lnSpc>
          <a:spcPct val="95000"/>
        </a:lnSpc>
        <a:spcBef>
          <a:spcPts val="400"/>
        </a:spcBef>
        <a:spcAft>
          <a:spcPts val="400"/>
        </a:spcAft>
        <a:buClrTx/>
        <a:buSzPct val="90000"/>
        <a:buFontTx/>
        <a:buNone/>
        <a:defRPr sz="1800" kern="1200" spc="0" baseline="0">
          <a:solidFill>
            <a:srgbClr val="000000"/>
          </a:solidFill>
          <a:latin typeface="+mn-lt"/>
          <a:ea typeface="+mn-ea"/>
          <a:cs typeface="+mn-cs"/>
        </a:defRPr>
      </a:lvl2pPr>
      <a:lvl3pPr marL="182880" indent="-182880" algn="l" defTabSz="457039" rtl="0" eaLnBrk="1" latinLnBrk="0" hangingPunct="1">
        <a:lnSpc>
          <a:spcPct val="95000"/>
        </a:lnSpc>
        <a:spcBef>
          <a:spcPts val="400"/>
        </a:spcBef>
        <a:spcAft>
          <a:spcPts val="400"/>
        </a:spcAft>
        <a:buClrTx/>
        <a:buSzPct val="90000"/>
        <a:buFont typeface="Arial"/>
        <a:buChar char="•"/>
        <a:defRPr sz="1600" i="0" kern="1200" spc="0" baseline="0">
          <a:solidFill>
            <a:srgbClr val="000000"/>
          </a:solidFill>
          <a:latin typeface="+mn-lt"/>
          <a:ea typeface="+mn-ea"/>
          <a:cs typeface="+mn-cs"/>
        </a:defRPr>
      </a:lvl3pPr>
      <a:lvl4pPr marL="365760" indent="-182872" algn="l" defTabSz="457039" rtl="0" eaLnBrk="1" latinLnBrk="0" hangingPunct="1">
        <a:lnSpc>
          <a:spcPts val="1520"/>
        </a:lnSpc>
        <a:spcBef>
          <a:spcPts val="400"/>
        </a:spcBef>
        <a:spcAft>
          <a:spcPts val="400"/>
        </a:spcAft>
        <a:buClrTx/>
        <a:buSzPct val="100000"/>
        <a:buFont typeface="Lucida Grande"/>
        <a:buChar char="–"/>
        <a:defRPr sz="1400" b="0" i="0" kern="1200" spc="0">
          <a:solidFill>
            <a:srgbClr val="000000"/>
          </a:solidFill>
          <a:latin typeface="+mn-lt"/>
          <a:ea typeface="+mn-ea"/>
          <a:cs typeface="+mn-cs"/>
        </a:defRPr>
      </a:lvl4pPr>
      <a:lvl5pPr marL="365760" indent="0" algn="l" defTabSz="457039" rtl="0" eaLnBrk="1" latinLnBrk="0" hangingPunct="1">
        <a:lnSpc>
          <a:spcPts val="1520"/>
        </a:lnSpc>
        <a:spcBef>
          <a:spcPts val="400"/>
        </a:spcBef>
        <a:spcAft>
          <a:spcPts val="400"/>
        </a:spcAft>
        <a:buClr>
          <a:schemeClr val="tx1"/>
        </a:buClr>
        <a:buSzPct val="90000"/>
        <a:buFontTx/>
        <a:buNone/>
        <a:defRPr sz="1400" kern="1200" spc="0" baseline="0">
          <a:solidFill>
            <a:srgbClr val="000000"/>
          </a:solidFill>
          <a:latin typeface="+mn-lt"/>
          <a:ea typeface="+mn-ea"/>
          <a:cs typeface="+mn-cs"/>
        </a:defRPr>
      </a:lvl5pPr>
      <a:lvl6pPr marL="6858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6pPr>
      <a:lvl7pPr marL="9144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30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16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p:bodyStyle>
    <p:otherStyle>
      <a:defPPr>
        <a:defRPr lang="en-US"/>
      </a:defPPr>
      <a:lvl1pPr marL="0" algn="l" defTabSz="457039" rtl="0" eaLnBrk="1" latinLnBrk="0" hangingPunct="1">
        <a:defRPr sz="1900" kern="1200">
          <a:solidFill>
            <a:schemeClr val="tx1"/>
          </a:solidFill>
          <a:latin typeface="+mn-lt"/>
          <a:ea typeface="+mn-ea"/>
          <a:cs typeface="+mn-cs"/>
        </a:defRPr>
      </a:lvl1pPr>
      <a:lvl2pPr marL="457039" algn="l" defTabSz="457039" rtl="0" eaLnBrk="1" latinLnBrk="0" hangingPunct="1">
        <a:defRPr sz="1900" kern="1200">
          <a:solidFill>
            <a:schemeClr val="tx1"/>
          </a:solidFill>
          <a:latin typeface="+mn-lt"/>
          <a:ea typeface="+mn-ea"/>
          <a:cs typeface="+mn-cs"/>
        </a:defRPr>
      </a:lvl2pPr>
      <a:lvl3pPr marL="914077" algn="l" defTabSz="457039" rtl="0" eaLnBrk="1" latinLnBrk="0" hangingPunct="1">
        <a:defRPr sz="1900" kern="1200">
          <a:solidFill>
            <a:schemeClr val="tx1"/>
          </a:solidFill>
          <a:latin typeface="+mn-lt"/>
          <a:ea typeface="+mn-ea"/>
          <a:cs typeface="+mn-cs"/>
        </a:defRPr>
      </a:lvl3pPr>
      <a:lvl4pPr marL="1371116" algn="l" defTabSz="457039" rtl="0" eaLnBrk="1" latinLnBrk="0" hangingPunct="1">
        <a:defRPr sz="1900" kern="1200">
          <a:solidFill>
            <a:schemeClr val="tx1"/>
          </a:solidFill>
          <a:latin typeface="+mn-lt"/>
          <a:ea typeface="+mn-ea"/>
          <a:cs typeface="+mn-cs"/>
        </a:defRPr>
      </a:lvl4pPr>
      <a:lvl5pPr marL="1828155" algn="l" defTabSz="457039" rtl="0" eaLnBrk="1" latinLnBrk="0" hangingPunct="1">
        <a:defRPr sz="1900" kern="1200">
          <a:solidFill>
            <a:schemeClr val="tx1"/>
          </a:solidFill>
          <a:latin typeface="+mn-lt"/>
          <a:ea typeface="+mn-ea"/>
          <a:cs typeface="+mn-cs"/>
        </a:defRPr>
      </a:lvl5pPr>
      <a:lvl6pPr marL="2285195" algn="l" defTabSz="457039" rtl="0" eaLnBrk="1" latinLnBrk="0" hangingPunct="1">
        <a:defRPr sz="1900" kern="1200">
          <a:solidFill>
            <a:schemeClr val="tx1"/>
          </a:solidFill>
          <a:latin typeface="+mn-lt"/>
          <a:ea typeface="+mn-ea"/>
          <a:cs typeface="+mn-cs"/>
        </a:defRPr>
      </a:lvl6pPr>
      <a:lvl7pPr marL="2742233" algn="l" defTabSz="457039" rtl="0" eaLnBrk="1" latinLnBrk="0" hangingPunct="1">
        <a:defRPr sz="1900" kern="1200">
          <a:solidFill>
            <a:schemeClr val="tx1"/>
          </a:solidFill>
          <a:latin typeface="+mn-lt"/>
          <a:ea typeface="+mn-ea"/>
          <a:cs typeface="+mn-cs"/>
        </a:defRPr>
      </a:lvl7pPr>
      <a:lvl8pPr marL="3199272" algn="l" defTabSz="457039" rtl="0" eaLnBrk="1" latinLnBrk="0" hangingPunct="1">
        <a:defRPr sz="1900" kern="1200">
          <a:solidFill>
            <a:schemeClr val="tx1"/>
          </a:solidFill>
          <a:latin typeface="+mn-lt"/>
          <a:ea typeface="+mn-ea"/>
          <a:cs typeface="+mn-cs"/>
        </a:defRPr>
      </a:lvl8pPr>
      <a:lvl9pPr marL="3656312" algn="l" defTabSz="45703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383">
          <p15:clr>
            <a:srgbClr val="F26B43"/>
          </p15:clr>
        </p15:guide>
        <p15:guide id="4" orient="horz" pos="528">
          <p15:clr>
            <a:srgbClr val="F26B43"/>
          </p15:clr>
        </p15:guide>
        <p15:guide id="5" orient="horz" pos="4056">
          <p15:clr>
            <a:srgbClr val="F26B43"/>
          </p15:clr>
        </p15:guide>
        <p15:guide id="6" orient="horz" pos="3888">
          <p15:clr>
            <a:srgbClr val="F26B43"/>
          </p15:clr>
        </p15:guide>
        <p15:guide id="7" pos="7295">
          <p15:clr>
            <a:srgbClr val="F26B43"/>
          </p15:clr>
        </p15:guide>
        <p15:guide id="8" orient="horz" pos="41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0"/>
            </p:custDataLst>
          </p:nvPr>
        </p:nvGraphicFramePr>
        <p:xfrm>
          <a:off x="1588" y="1594"/>
          <a:ext cx="1588" cy="1587"/>
        </p:xfrm>
        <a:graphic>
          <a:graphicData uri="http://schemas.openxmlformats.org/presentationml/2006/ole">
            <mc:AlternateContent xmlns:mc="http://schemas.openxmlformats.org/markup-compatibility/2006">
              <mc:Choice xmlns:v="urn:schemas-microsoft-com:vml" Requires="v">
                <p:oleObj name="think-cell Slide" r:id="rId21" imgW="216" imgH="216" progId="TCLayout.ActiveDocument.1">
                  <p:embed/>
                </p:oleObj>
              </mc:Choice>
              <mc:Fallback>
                <p:oleObj name="think-cell Slide" r:id="rId21" imgW="216" imgH="216" progId="TCLayout.ActiveDocument.1">
                  <p:embed/>
                  <p:pic>
                    <p:nvPicPr>
                      <p:cNvPr id="7" name="Object 6" hidden="1"/>
                      <p:cNvPicPr/>
                      <p:nvPr/>
                    </p:nvPicPr>
                    <p:blipFill>
                      <a:blip r:embed="rId22"/>
                      <a:stretch>
                        <a:fillRect/>
                      </a:stretch>
                    </p:blipFill>
                    <p:spPr>
                      <a:xfrm>
                        <a:off x="1588" y="1594"/>
                        <a:ext cx="1588" cy="1587"/>
                      </a:xfrm>
                      <a:prstGeom prst="rect">
                        <a:avLst/>
                      </a:prstGeom>
                    </p:spPr>
                  </p:pic>
                </p:oleObj>
              </mc:Fallback>
            </mc:AlternateContent>
          </a:graphicData>
        </a:graphic>
      </p:graphicFrame>
      <p:sp>
        <p:nvSpPr>
          <p:cNvPr id="10" name="Footer Placeholder 2"/>
          <p:cNvSpPr txBox="1">
            <a:spLocks/>
          </p:cNvSpPr>
          <p:nvPr/>
        </p:nvSpPr>
        <p:spPr>
          <a:xfrm>
            <a:off x="8931174" y="6472372"/>
            <a:ext cx="2443655" cy="186456"/>
          </a:xfrm>
          <a:prstGeom prst="rect">
            <a:avLst/>
          </a:prstGeom>
        </p:spPr>
        <p:txBody>
          <a:bodyPr vert="horz" lIns="0" tIns="45711" rIns="0" bIns="45711"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r>
              <a:rPr lang="en-US" sz="700" dirty="0">
                <a:solidFill>
                  <a:schemeClr val="bg1"/>
                </a:solidFill>
              </a:rPr>
              <a:t>Intuit Confidential and Proprietary</a:t>
            </a:r>
          </a:p>
        </p:txBody>
      </p:sp>
      <p:sp>
        <p:nvSpPr>
          <p:cNvPr id="11" name="Slide Number Placeholder 4"/>
          <p:cNvSpPr txBox="1">
            <a:spLocks/>
          </p:cNvSpPr>
          <p:nvPr/>
        </p:nvSpPr>
        <p:spPr>
          <a:xfrm>
            <a:off x="11392636" y="6472377"/>
            <a:ext cx="358507" cy="187367"/>
          </a:xfrm>
          <a:prstGeom prst="rect">
            <a:avLst/>
          </a:prstGeom>
        </p:spPr>
        <p:txBody>
          <a:bodyPr vert="horz" lIns="91424" tIns="45711" rIns="91424" bIns="45711"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solidFill>
                  <a:schemeClr val="bg1"/>
                </a:solidFill>
              </a:rPr>
              <a:pPr/>
              <a:t>‹#›</a:t>
            </a:fld>
            <a:endParaRPr lang="en-US" sz="700" dirty="0">
              <a:solidFill>
                <a:schemeClr val="bg1"/>
              </a:solidFill>
            </a:endParaRPr>
          </a:p>
        </p:txBody>
      </p:sp>
      <p:sp>
        <p:nvSpPr>
          <p:cNvPr id="2" name="Text Placeholder 1"/>
          <p:cNvSpPr>
            <a:spLocks noGrp="1"/>
          </p:cNvSpPr>
          <p:nvPr>
            <p:ph type="body" idx="1"/>
          </p:nvPr>
        </p:nvSpPr>
        <p:spPr>
          <a:xfrm>
            <a:off x="501175" y="1828800"/>
            <a:ext cx="11107533" cy="4267200"/>
          </a:xfrm>
          <a:prstGeom prst="rect">
            <a:avLst/>
          </a:prstGeom>
        </p:spPr>
        <p:txBody>
          <a:bodyPr vert="horz" lIns="91424" tIns="45711" rIns="91424" bIns="45711" rtlCol="0">
            <a:noAutofit/>
          </a:bodyPr>
          <a:lstStyle/>
          <a:p>
            <a:pPr lvl="0"/>
            <a:r>
              <a:rPr lang="en-US" dirty="0"/>
              <a:t>Click to add content</a:t>
            </a:r>
          </a:p>
          <a:p>
            <a:pPr lvl="1"/>
            <a:r>
              <a:rPr lang="en-US" dirty="0"/>
              <a:t>Use the Increase/Decrease Indent control to select the second level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8" name="Title Placeholder 7"/>
          <p:cNvSpPr>
            <a:spLocks noGrp="1"/>
          </p:cNvSpPr>
          <p:nvPr>
            <p:ph type="title"/>
          </p:nvPr>
        </p:nvSpPr>
        <p:spPr>
          <a:xfrm>
            <a:off x="501174" y="457200"/>
            <a:ext cx="11105418" cy="546731"/>
          </a:xfrm>
          <a:prstGeom prst="rect">
            <a:avLst/>
          </a:prstGeom>
        </p:spPr>
        <p:txBody>
          <a:bodyPr vert="horz" wrap="none" lIns="91424" tIns="45711" rIns="91424" bIns="45711" rtlCol="0" anchor="t" anchorCtr="0">
            <a:noAutofit/>
          </a:bodyPr>
          <a:lstStyle/>
          <a:p>
            <a:r>
              <a:rPr lang="en-US" dirty="0"/>
              <a:t>Click to add a title</a:t>
            </a:r>
          </a:p>
        </p:txBody>
      </p:sp>
      <p:grpSp>
        <p:nvGrpSpPr>
          <p:cNvPr id="9" name="Group 8">
            <a:extLst>
              <a:ext uri="{FF2B5EF4-FFF2-40B4-BE49-F238E27FC236}">
                <a16:creationId xmlns:a16="http://schemas.microsoft.com/office/drawing/2014/main" id="{71F60339-3822-6F48-9F9F-8DD8AD8415E2}"/>
              </a:ext>
            </a:extLst>
          </p:cNvPr>
          <p:cNvGrpSpPr/>
          <p:nvPr userDrawn="1"/>
        </p:nvGrpSpPr>
        <p:grpSpPr>
          <a:xfrm>
            <a:off x="608013" y="-385012"/>
            <a:ext cx="10977033" cy="340561"/>
            <a:chOff x="641881" y="-847090"/>
            <a:chExt cx="10917765" cy="800100"/>
          </a:xfrm>
        </p:grpSpPr>
        <p:grpSp>
          <p:nvGrpSpPr>
            <p:cNvPr id="12" name="Group 11">
              <a:extLst>
                <a:ext uri="{FF2B5EF4-FFF2-40B4-BE49-F238E27FC236}">
                  <a16:creationId xmlns:a16="http://schemas.microsoft.com/office/drawing/2014/main" id="{6CD73F2C-1E5D-FB4D-8823-EB88B72D2813}"/>
                </a:ext>
              </a:extLst>
            </p:cNvPr>
            <p:cNvGrpSpPr/>
            <p:nvPr userDrawn="1"/>
          </p:nvGrpSpPr>
          <p:grpSpPr>
            <a:xfrm>
              <a:off x="1423636" y="-847090"/>
              <a:ext cx="139700" cy="800100"/>
              <a:chOff x="1416580" y="455930"/>
              <a:chExt cx="139700" cy="800100"/>
            </a:xfrm>
          </p:grpSpPr>
          <p:cxnSp>
            <p:nvCxnSpPr>
              <p:cNvPr id="45" name="Straight Connector 44">
                <a:extLst>
                  <a:ext uri="{FF2B5EF4-FFF2-40B4-BE49-F238E27FC236}">
                    <a16:creationId xmlns:a16="http://schemas.microsoft.com/office/drawing/2014/main" id="{D4EE24F7-4A2F-7E45-8D2F-4A67404FEB7E}"/>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3AA4004-C223-8645-94E0-22234BCCD932}"/>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7DFC1E4C-B4E1-FA4E-9A2B-B759798E87DE}"/>
                </a:ext>
              </a:extLst>
            </p:cNvPr>
            <p:cNvGrpSpPr/>
            <p:nvPr userDrawn="1"/>
          </p:nvGrpSpPr>
          <p:grpSpPr>
            <a:xfrm>
              <a:off x="2345091" y="-847090"/>
              <a:ext cx="139700" cy="800100"/>
              <a:chOff x="2339446" y="455930"/>
              <a:chExt cx="139700" cy="800100"/>
            </a:xfrm>
          </p:grpSpPr>
          <p:cxnSp>
            <p:nvCxnSpPr>
              <p:cNvPr id="43" name="Straight Connector 42">
                <a:extLst>
                  <a:ext uri="{FF2B5EF4-FFF2-40B4-BE49-F238E27FC236}">
                    <a16:creationId xmlns:a16="http://schemas.microsoft.com/office/drawing/2014/main" id="{0E5E6039-F0B9-2B4A-989F-92D21000955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9ABAC73-0A6A-9844-9F25-286438A1392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C37B60AB-6D68-B64E-93C6-D98D40B5F13C}"/>
                </a:ext>
              </a:extLst>
            </p:cNvPr>
            <p:cNvGrpSpPr/>
            <p:nvPr userDrawn="1"/>
          </p:nvGrpSpPr>
          <p:grpSpPr>
            <a:xfrm>
              <a:off x="3266546" y="-847090"/>
              <a:ext cx="139700" cy="800100"/>
              <a:chOff x="2339446" y="455930"/>
              <a:chExt cx="139700" cy="800100"/>
            </a:xfrm>
          </p:grpSpPr>
          <p:cxnSp>
            <p:nvCxnSpPr>
              <p:cNvPr id="41" name="Straight Connector 40">
                <a:extLst>
                  <a:ext uri="{FF2B5EF4-FFF2-40B4-BE49-F238E27FC236}">
                    <a16:creationId xmlns:a16="http://schemas.microsoft.com/office/drawing/2014/main" id="{FA325CEB-0E69-5E44-9CBC-A594598CF39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F4BA7C0-2679-B24F-9A3E-52CCDC16688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FBD71A1E-7B52-B148-B00E-A4EC428E9FFE}"/>
                </a:ext>
              </a:extLst>
            </p:cNvPr>
            <p:cNvGrpSpPr/>
            <p:nvPr userDrawn="1"/>
          </p:nvGrpSpPr>
          <p:grpSpPr>
            <a:xfrm>
              <a:off x="4188001" y="-847090"/>
              <a:ext cx="139700" cy="800100"/>
              <a:chOff x="2339446" y="455930"/>
              <a:chExt cx="139700" cy="800100"/>
            </a:xfrm>
          </p:grpSpPr>
          <p:cxnSp>
            <p:nvCxnSpPr>
              <p:cNvPr id="39" name="Straight Connector 38">
                <a:extLst>
                  <a:ext uri="{FF2B5EF4-FFF2-40B4-BE49-F238E27FC236}">
                    <a16:creationId xmlns:a16="http://schemas.microsoft.com/office/drawing/2014/main" id="{A7604C99-F0A0-EE45-B01E-757C7FFB9E3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7CC6BE-8466-0A40-AC23-3F058F16318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139BCDAB-1811-E14B-9CFF-79FFD2325866}"/>
                </a:ext>
              </a:extLst>
            </p:cNvPr>
            <p:cNvGrpSpPr/>
            <p:nvPr userDrawn="1"/>
          </p:nvGrpSpPr>
          <p:grpSpPr>
            <a:xfrm>
              <a:off x="5109456" y="-847090"/>
              <a:ext cx="139700" cy="800100"/>
              <a:chOff x="2339446" y="455930"/>
              <a:chExt cx="139700" cy="800100"/>
            </a:xfrm>
          </p:grpSpPr>
          <p:cxnSp>
            <p:nvCxnSpPr>
              <p:cNvPr id="37" name="Straight Connector 36">
                <a:extLst>
                  <a:ext uri="{FF2B5EF4-FFF2-40B4-BE49-F238E27FC236}">
                    <a16:creationId xmlns:a16="http://schemas.microsoft.com/office/drawing/2014/main" id="{A1C7E88D-86CE-F843-ADC8-0592D3D9C75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2BABFFA-B0D9-8341-B68A-879257B315E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81C3DDCB-A13E-6A4C-AB44-C523A394EA4A}"/>
                </a:ext>
              </a:extLst>
            </p:cNvPr>
            <p:cNvGrpSpPr/>
            <p:nvPr userDrawn="1"/>
          </p:nvGrpSpPr>
          <p:grpSpPr>
            <a:xfrm>
              <a:off x="6030911" y="-847090"/>
              <a:ext cx="139700" cy="800100"/>
              <a:chOff x="2339446" y="455930"/>
              <a:chExt cx="139700" cy="800100"/>
            </a:xfrm>
          </p:grpSpPr>
          <p:cxnSp>
            <p:nvCxnSpPr>
              <p:cNvPr id="35" name="Straight Connector 34">
                <a:extLst>
                  <a:ext uri="{FF2B5EF4-FFF2-40B4-BE49-F238E27FC236}">
                    <a16:creationId xmlns:a16="http://schemas.microsoft.com/office/drawing/2014/main" id="{60A7F134-A9FD-654D-8C19-94FD0678BEB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F12D456-E54A-3949-BB36-F8C2EA1B600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56A9F4E8-873F-5446-8AAE-0EE08CA179F0}"/>
                </a:ext>
              </a:extLst>
            </p:cNvPr>
            <p:cNvGrpSpPr/>
            <p:nvPr userDrawn="1"/>
          </p:nvGrpSpPr>
          <p:grpSpPr>
            <a:xfrm>
              <a:off x="6952366" y="-847090"/>
              <a:ext cx="139700" cy="800100"/>
              <a:chOff x="2339446" y="455930"/>
              <a:chExt cx="139700" cy="800100"/>
            </a:xfrm>
          </p:grpSpPr>
          <p:cxnSp>
            <p:nvCxnSpPr>
              <p:cNvPr id="33" name="Straight Connector 32">
                <a:extLst>
                  <a:ext uri="{FF2B5EF4-FFF2-40B4-BE49-F238E27FC236}">
                    <a16:creationId xmlns:a16="http://schemas.microsoft.com/office/drawing/2014/main" id="{2C86C1FF-38CE-C14E-A181-C947237730E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57B0E52-B7B0-BF40-96C2-88061C48396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D1573D6E-AECE-504C-9C36-0B0EE9AC1B6B}"/>
                </a:ext>
              </a:extLst>
            </p:cNvPr>
            <p:cNvGrpSpPr/>
            <p:nvPr userDrawn="1"/>
          </p:nvGrpSpPr>
          <p:grpSpPr>
            <a:xfrm>
              <a:off x="7873821" y="-847090"/>
              <a:ext cx="139700" cy="800100"/>
              <a:chOff x="2339446" y="455930"/>
              <a:chExt cx="139700" cy="800100"/>
            </a:xfrm>
          </p:grpSpPr>
          <p:cxnSp>
            <p:nvCxnSpPr>
              <p:cNvPr id="31" name="Straight Connector 30">
                <a:extLst>
                  <a:ext uri="{FF2B5EF4-FFF2-40B4-BE49-F238E27FC236}">
                    <a16:creationId xmlns:a16="http://schemas.microsoft.com/office/drawing/2014/main" id="{832EA5B1-6422-7B40-BD03-DCDB7BD7708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B25665B-BA36-A74A-9D22-5A64F0A75844}"/>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85D5E582-C82B-C143-BEB7-D002DDA40419}"/>
                </a:ext>
              </a:extLst>
            </p:cNvPr>
            <p:cNvGrpSpPr/>
            <p:nvPr userDrawn="1"/>
          </p:nvGrpSpPr>
          <p:grpSpPr>
            <a:xfrm>
              <a:off x="8795276" y="-847090"/>
              <a:ext cx="139700" cy="800100"/>
              <a:chOff x="2339446" y="455930"/>
              <a:chExt cx="139700" cy="800100"/>
            </a:xfrm>
          </p:grpSpPr>
          <p:cxnSp>
            <p:nvCxnSpPr>
              <p:cNvPr id="29" name="Straight Connector 28">
                <a:extLst>
                  <a:ext uri="{FF2B5EF4-FFF2-40B4-BE49-F238E27FC236}">
                    <a16:creationId xmlns:a16="http://schemas.microsoft.com/office/drawing/2014/main" id="{1897B417-87AA-5146-B397-1EB13C759D9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E64F78B-A6D5-FB41-9D21-5D5934BF824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AFEC1743-F69F-1F49-AEB1-D17FD681433B}"/>
                </a:ext>
              </a:extLst>
            </p:cNvPr>
            <p:cNvGrpSpPr/>
            <p:nvPr userDrawn="1"/>
          </p:nvGrpSpPr>
          <p:grpSpPr>
            <a:xfrm>
              <a:off x="9716731" y="-847090"/>
              <a:ext cx="139700" cy="800100"/>
              <a:chOff x="2339446" y="455930"/>
              <a:chExt cx="139700" cy="800100"/>
            </a:xfrm>
          </p:grpSpPr>
          <p:cxnSp>
            <p:nvCxnSpPr>
              <p:cNvPr id="27" name="Straight Connector 26">
                <a:extLst>
                  <a:ext uri="{FF2B5EF4-FFF2-40B4-BE49-F238E27FC236}">
                    <a16:creationId xmlns:a16="http://schemas.microsoft.com/office/drawing/2014/main" id="{A49FCB6F-6E42-D34C-AC40-56C8BC7DDC7A}"/>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EEF8118-DBA7-A546-A3AA-0F8F53937DA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01BA7C91-F353-DF46-9EDE-A768A7EA6180}"/>
                </a:ext>
              </a:extLst>
            </p:cNvPr>
            <p:cNvGrpSpPr/>
            <p:nvPr userDrawn="1"/>
          </p:nvGrpSpPr>
          <p:grpSpPr>
            <a:xfrm>
              <a:off x="10638186" y="-847090"/>
              <a:ext cx="139700" cy="800100"/>
              <a:chOff x="2339446" y="455930"/>
              <a:chExt cx="139700" cy="800100"/>
            </a:xfrm>
          </p:grpSpPr>
          <p:cxnSp>
            <p:nvCxnSpPr>
              <p:cNvPr id="25" name="Straight Connector 24">
                <a:extLst>
                  <a:ext uri="{FF2B5EF4-FFF2-40B4-BE49-F238E27FC236}">
                    <a16:creationId xmlns:a16="http://schemas.microsoft.com/office/drawing/2014/main" id="{28BCE1C3-9E8C-ED4E-B817-F36C644129B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4160A7E-B3A1-3342-9D0B-638A2087C43F}"/>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a:extLst>
                <a:ext uri="{FF2B5EF4-FFF2-40B4-BE49-F238E27FC236}">
                  <a16:creationId xmlns:a16="http://schemas.microsoft.com/office/drawing/2014/main" id="{A1A795A3-7032-C54C-858C-73F2ABEF3B2E}"/>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0EBFD13-431D-F64D-BE64-04991D50E60D}"/>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C91DC396-FC1E-E749-AC47-85F38ABE1987}"/>
              </a:ext>
            </a:extLst>
          </p:cNvPr>
          <p:cNvGrpSpPr/>
          <p:nvPr userDrawn="1"/>
        </p:nvGrpSpPr>
        <p:grpSpPr>
          <a:xfrm>
            <a:off x="608013" y="6946900"/>
            <a:ext cx="10977033" cy="340569"/>
            <a:chOff x="641881" y="-847090"/>
            <a:chExt cx="10917765" cy="800100"/>
          </a:xfrm>
        </p:grpSpPr>
        <p:grpSp>
          <p:nvGrpSpPr>
            <p:cNvPr id="48" name="Group 47">
              <a:extLst>
                <a:ext uri="{FF2B5EF4-FFF2-40B4-BE49-F238E27FC236}">
                  <a16:creationId xmlns:a16="http://schemas.microsoft.com/office/drawing/2014/main" id="{9E45F279-0A32-774A-BCE3-C5A010B125EC}"/>
                </a:ext>
              </a:extLst>
            </p:cNvPr>
            <p:cNvGrpSpPr/>
            <p:nvPr userDrawn="1"/>
          </p:nvGrpSpPr>
          <p:grpSpPr>
            <a:xfrm>
              <a:off x="1423636" y="-847090"/>
              <a:ext cx="139700" cy="800100"/>
              <a:chOff x="1416580" y="455930"/>
              <a:chExt cx="139700" cy="800100"/>
            </a:xfrm>
          </p:grpSpPr>
          <p:cxnSp>
            <p:nvCxnSpPr>
              <p:cNvPr id="81" name="Straight Connector 80">
                <a:extLst>
                  <a:ext uri="{FF2B5EF4-FFF2-40B4-BE49-F238E27FC236}">
                    <a16:creationId xmlns:a16="http://schemas.microsoft.com/office/drawing/2014/main" id="{0871B7FA-981B-FA41-B806-2FE4ED2012EF}"/>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58DCD24-A371-874A-86C8-B47F13D7D38D}"/>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C83B4261-94A5-624F-B1A0-B4BE85FA9FDC}"/>
                </a:ext>
              </a:extLst>
            </p:cNvPr>
            <p:cNvGrpSpPr/>
            <p:nvPr userDrawn="1"/>
          </p:nvGrpSpPr>
          <p:grpSpPr>
            <a:xfrm>
              <a:off x="2345091" y="-847090"/>
              <a:ext cx="139700" cy="800100"/>
              <a:chOff x="2339446" y="455930"/>
              <a:chExt cx="139700" cy="800100"/>
            </a:xfrm>
          </p:grpSpPr>
          <p:cxnSp>
            <p:nvCxnSpPr>
              <p:cNvPr id="79" name="Straight Connector 78">
                <a:extLst>
                  <a:ext uri="{FF2B5EF4-FFF2-40B4-BE49-F238E27FC236}">
                    <a16:creationId xmlns:a16="http://schemas.microsoft.com/office/drawing/2014/main" id="{C5B6185A-41F8-E340-B8DA-CF2F14EB3D28}"/>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10599449-7343-E34A-9CE4-D091590F193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2201EF01-E16B-D74F-B726-33B043E4BB10}"/>
                </a:ext>
              </a:extLst>
            </p:cNvPr>
            <p:cNvGrpSpPr/>
            <p:nvPr userDrawn="1"/>
          </p:nvGrpSpPr>
          <p:grpSpPr>
            <a:xfrm>
              <a:off x="3266546" y="-847090"/>
              <a:ext cx="139700" cy="800100"/>
              <a:chOff x="2339446" y="455930"/>
              <a:chExt cx="139700" cy="800100"/>
            </a:xfrm>
          </p:grpSpPr>
          <p:cxnSp>
            <p:nvCxnSpPr>
              <p:cNvPr id="77" name="Straight Connector 76">
                <a:extLst>
                  <a:ext uri="{FF2B5EF4-FFF2-40B4-BE49-F238E27FC236}">
                    <a16:creationId xmlns:a16="http://schemas.microsoft.com/office/drawing/2014/main" id="{457E89DC-8647-F94F-87C5-B9330B3A7E7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D432AC07-0BA1-7E4F-8567-F98473A004D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0428828E-45DE-CB45-B1E1-236EA394F123}"/>
                </a:ext>
              </a:extLst>
            </p:cNvPr>
            <p:cNvGrpSpPr/>
            <p:nvPr userDrawn="1"/>
          </p:nvGrpSpPr>
          <p:grpSpPr>
            <a:xfrm>
              <a:off x="4188001" y="-847090"/>
              <a:ext cx="139700" cy="800100"/>
              <a:chOff x="2339446" y="455930"/>
              <a:chExt cx="139700" cy="800100"/>
            </a:xfrm>
          </p:grpSpPr>
          <p:cxnSp>
            <p:nvCxnSpPr>
              <p:cNvPr id="75" name="Straight Connector 74">
                <a:extLst>
                  <a:ext uri="{FF2B5EF4-FFF2-40B4-BE49-F238E27FC236}">
                    <a16:creationId xmlns:a16="http://schemas.microsoft.com/office/drawing/2014/main" id="{5948E007-BFA5-874F-AB6B-9B586B8D9D8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36F0FB2-7226-0246-9C71-4F33160F2B2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789FDA48-5B07-EF4A-91B9-C42154F757A9}"/>
                </a:ext>
              </a:extLst>
            </p:cNvPr>
            <p:cNvGrpSpPr/>
            <p:nvPr userDrawn="1"/>
          </p:nvGrpSpPr>
          <p:grpSpPr>
            <a:xfrm>
              <a:off x="5109456" y="-847090"/>
              <a:ext cx="139700" cy="800100"/>
              <a:chOff x="2339446" y="455930"/>
              <a:chExt cx="139700" cy="800100"/>
            </a:xfrm>
          </p:grpSpPr>
          <p:cxnSp>
            <p:nvCxnSpPr>
              <p:cNvPr id="73" name="Straight Connector 72">
                <a:extLst>
                  <a:ext uri="{FF2B5EF4-FFF2-40B4-BE49-F238E27FC236}">
                    <a16:creationId xmlns:a16="http://schemas.microsoft.com/office/drawing/2014/main" id="{CDAEFB9E-B114-3A42-90AE-EDA1D3719D5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000A336-4439-4941-B932-EE173C60DF2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567E3D1E-1FFC-4C43-BAB4-A0B0262141DA}"/>
                </a:ext>
              </a:extLst>
            </p:cNvPr>
            <p:cNvGrpSpPr/>
            <p:nvPr userDrawn="1"/>
          </p:nvGrpSpPr>
          <p:grpSpPr>
            <a:xfrm>
              <a:off x="6030911" y="-847090"/>
              <a:ext cx="139700" cy="800100"/>
              <a:chOff x="2339446" y="455930"/>
              <a:chExt cx="139700" cy="800100"/>
            </a:xfrm>
          </p:grpSpPr>
          <p:cxnSp>
            <p:nvCxnSpPr>
              <p:cNvPr id="71" name="Straight Connector 70">
                <a:extLst>
                  <a:ext uri="{FF2B5EF4-FFF2-40B4-BE49-F238E27FC236}">
                    <a16:creationId xmlns:a16="http://schemas.microsoft.com/office/drawing/2014/main" id="{E2440EEA-EE9B-4943-B698-F058AFFF5FC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3554A7F-64E9-854B-A18C-D7BC5F91252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7775C3C0-AA3C-FF48-90C5-46C256D6AEA7}"/>
                </a:ext>
              </a:extLst>
            </p:cNvPr>
            <p:cNvGrpSpPr/>
            <p:nvPr userDrawn="1"/>
          </p:nvGrpSpPr>
          <p:grpSpPr>
            <a:xfrm>
              <a:off x="6952366" y="-847090"/>
              <a:ext cx="139700" cy="800100"/>
              <a:chOff x="2339446" y="455930"/>
              <a:chExt cx="139700" cy="800100"/>
            </a:xfrm>
          </p:grpSpPr>
          <p:cxnSp>
            <p:nvCxnSpPr>
              <p:cNvPr id="69" name="Straight Connector 68">
                <a:extLst>
                  <a:ext uri="{FF2B5EF4-FFF2-40B4-BE49-F238E27FC236}">
                    <a16:creationId xmlns:a16="http://schemas.microsoft.com/office/drawing/2014/main" id="{657AB0BC-8AFF-5B42-9E95-F790C8CF7185}"/>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33BF6B3-6A3A-0842-8734-5ECEAE51B6C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07DFCAF4-8F1C-5B48-A036-D23C0CC5117E}"/>
                </a:ext>
              </a:extLst>
            </p:cNvPr>
            <p:cNvGrpSpPr/>
            <p:nvPr userDrawn="1"/>
          </p:nvGrpSpPr>
          <p:grpSpPr>
            <a:xfrm>
              <a:off x="7873821" y="-847090"/>
              <a:ext cx="139700" cy="800100"/>
              <a:chOff x="2339446" y="455930"/>
              <a:chExt cx="139700" cy="800100"/>
            </a:xfrm>
          </p:grpSpPr>
          <p:cxnSp>
            <p:nvCxnSpPr>
              <p:cNvPr id="67" name="Straight Connector 66">
                <a:extLst>
                  <a:ext uri="{FF2B5EF4-FFF2-40B4-BE49-F238E27FC236}">
                    <a16:creationId xmlns:a16="http://schemas.microsoft.com/office/drawing/2014/main" id="{AF1767C8-AF6E-5242-BB45-63B6D2F1885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7F20A49-1458-6D46-AC72-B05346737BA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2D5B3FE6-57C1-4243-80A6-792D8D2DFBBE}"/>
                </a:ext>
              </a:extLst>
            </p:cNvPr>
            <p:cNvGrpSpPr/>
            <p:nvPr userDrawn="1"/>
          </p:nvGrpSpPr>
          <p:grpSpPr>
            <a:xfrm>
              <a:off x="8795276" y="-847090"/>
              <a:ext cx="139700" cy="800100"/>
              <a:chOff x="2339446" y="455930"/>
              <a:chExt cx="139700" cy="800100"/>
            </a:xfrm>
          </p:grpSpPr>
          <p:cxnSp>
            <p:nvCxnSpPr>
              <p:cNvPr id="65" name="Straight Connector 64">
                <a:extLst>
                  <a:ext uri="{FF2B5EF4-FFF2-40B4-BE49-F238E27FC236}">
                    <a16:creationId xmlns:a16="http://schemas.microsoft.com/office/drawing/2014/main" id="{BA8C478A-9AFC-8747-B97A-7199076DA74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CE49F24-C53B-E549-AFA0-8ECB85C0602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EB74D257-FE56-D641-88C7-F4959FF490E5}"/>
                </a:ext>
              </a:extLst>
            </p:cNvPr>
            <p:cNvGrpSpPr/>
            <p:nvPr userDrawn="1"/>
          </p:nvGrpSpPr>
          <p:grpSpPr>
            <a:xfrm>
              <a:off x="9716731" y="-847090"/>
              <a:ext cx="139700" cy="800100"/>
              <a:chOff x="2339446" y="455930"/>
              <a:chExt cx="139700" cy="800100"/>
            </a:xfrm>
          </p:grpSpPr>
          <p:cxnSp>
            <p:nvCxnSpPr>
              <p:cNvPr id="63" name="Straight Connector 62">
                <a:extLst>
                  <a:ext uri="{FF2B5EF4-FFF2-40B4-BE49-F238E27FC236}">
                    <a16:creationId xmlns:a16="http://schemas.microsoft.com/office/drawing/2014/main" id="{074DC9F4-15DF-AF44-9F08-C063C16D511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D5536D17-A9E7-C64D-AE4A-AF71381C10F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4932FADE-1622-5945-8122-A099D3964B79}"/>
                </a:ext>
              </a:extLst>
            </p:cNvPr>
            <p:cNvGrpSpPr/>
            <p:nvPr userDrawn="1"/>
          </p:nvGrpSpPr>
          <p:grpSpPr>
            <a:xfrm>
              <a:off x="10638186" y="-847090"/>
              <a:ext cx="139700" cy="800100"/>
              <a:chOff x="2339446" y="455930"/>
              <a:chExt cx="139700" cy="800100"/>
            </a:xfrm>
          </p:grpSpPr>
          <p:cxnSp>
            <p:nvCxnSpPr>
              <p:cNvPr id="61" name="Straight Connector 60">
                <a:extLst>
                  <a:ext uri="{FF2B5EF4-FFF2-40B4-BE49-F238E27FC236}">
                    <a16:creationId xmlns:a16="http://schemas.microsoft.com/office/drawing/2014/main" id="{037CB9F0-EAAB-F94E-85E4-6D18A411FAA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72439768-D453-A940-9E7D-B0BF1172993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59" name="Straight Connector 58">
              <a:extLst>
                <a:ext uri="{FF2B5EF4-FFF2-40B4-BE49-F238E27FC236}">
                  <a16:creationId xmlns:a16="http://schemas.microsoft.com/office/drawing/2014/main" id="{DF04B914-33B2-3546-8314-A87699281A2A}"/>
                </a:ext>
              </a:extLst>
            </p:cNvPr>
            <p:cNvCxnSpPr/>
            <p:nvPr userDrawn="1"/>
          </p:nvCxnSpPr>
          <p:spPr>
            <a:xfrm>
              <a:off x="11559646"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234B4C5-B001-FA4C-91AF-F0A6BF6BA4BA}"/>
                </a:ext>
              </a:extLst>
            </p:cNvPr>
            <p:cNvCxnSpPr/>
            <p:nvPr userDrawn="1"/>
          </p:nvCxnSpPr>
          <p:spPr>
            <a:xfrm>
              <a:off x="641881" y="-84709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0CEE9D81-64BF-8F4A-8073-9CF00FDAB79B}"/>
              </a:ext>
            </a:extLst>
          </p:cNvPr>
          <p:cNvGrpSpPr/>
          <p:nvPr userDrawn="1"/>
        </p:nvGrpSpPr>
        <p:grpSpPr>
          <a:xfrm>
            <a:off x="-470034" y="647702"/>
            <a:ext cx="409074" cy="5524498"/>
            <a:chOff x="-718551" y="647702"/>
            <a:chExt cx="645590" cy="5524498"/>
          </a:xfrm>
        </p:grpSpPr>
        <p:grpSp>
          <p:nvGrpSpPr>
            <p:cNvPr id="84" name="Group 83">
              <a:extLst>
                <a:ext uri="{FF2B5EF4-FFF2-40B4-BE49-F238E27FC236}">
                  <a16:creationId xmlns:a16="http://schemas.microsoft.com/office/drawing/2014/main" id="{F41EAF09-2774-D140-8638-678CA3AB0DF7}"/>
                </a:ext>
              </a:extLst>
            </p:cNvPr>
            <p:cNvGrpSpPr/>
            <p:nvPr userDrawn="1"/>
          </p:nvGrpSpPr>
          <p:grpSpPr>
            <a:xfrm rot="16200000">
              <a:off x="-421361" y="5495957"/>
              <a:ext cx="70690" cy="626110"/>
              <a:chOff x="1416580" y="455930"/>
              <a:chExt cx="139700" cy="800100"/>
            </a:xfrm>
          </p:grpSpPr>
          <p:cxnSp>
            <p:nvCxnSpPr>
              <p:cNvPr id="117" name="Straight Connector 116">
                <a:extLst>
                  <a:ext uri="{FF2B5EF4-FFF2-40B4-BE49-F238E27FC236}">
                    <a16:creationId xmlns:a16="http://schemas.microsoft.com/office/drawing/2014/main" id="{51F46B31-D39F-1E44-92DF-E7B3341CA86B}"/>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1278BB41-C8F2-F145-8F95-5CF37A1785FF}"/>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7C11D0A7-D9E4-BB49-A2E8-B93AB5828230}"/>
                </a:ext>
              </a:extLst>
            </p:cNvPr>
            <p:cNvGrpSpPr/>
            <p:nvPr userDrawn="1"/>
          </p:nvGrpSpPr>
          <p:grpSpPr>
            <a:xfrm rot="16200000">
              <a:off x="-440841" y="5020380"/>
              <a:ext cx="70690" cy="626110"/>
              <a:chOff x="2339446" y="455930"/>
              <a:chExt cx="139700" cy="800100"/>
            </a:xfrm>
          </p:grpSpPr>
          <p:cxnSp>
            <p:nvCxnSpPr>
              <p:cNvPr id="115" name="Straight Connector 114">
                <a:extLst>
                  <a:ext uri="{FF2B5EF4-FFF2-40B4-BE49-F238E27FC236}">
                    <a16:creationId xmlns:a16="http://schemas.microsoft.com/office/drawing/2014/main" id="{2CC95BE0-DC9B-324B-A0B4-2CA7EDC4BA7B}"/>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D1DB5EB6-B11A-3940-BAB1-871B4D183FA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55B5D929-D2E0-E141-84FC-0DA2CE09D483}"/>
                </a:ext>
              </a:extLst>
            </p:cNvPr>
            <p:cNvGrpSpPr/>
            <p:nvPr userDrawn="1"/>
          </p:nvGrpSpPr>
          <p:grpSpPr>
            <a:xfrm rot="16200000">
              <a:off x="-440841" y="4544801"/>
              <a:ext cx="70690" cy="626110"/>
              <a:chOff x="2339446" y="455930"/>
              <a:chExt cx="139700" cy="800100"/>
            </a:xfrm>
          </p:grpSpPr>
          <p:cxnSp>
            <p:nvCxnSpPr>
              <p:cNvPr id="113" name="Straight Connector 112">
                <a:extLst>
                  <a:ext uri="{FF2B5EF4-FFF2-40B4-BE49-F238E27FC236}">
                    <a16:creationId xmlns:a16="http://schemas.microsoft.com/office/drawing/2014/main" id="{595995DA-F7EA-6944-9CED-99D385031ED3}"/>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B227C431-3808-F64F-90EC-86C9D249900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8EAC365A-22CA-BC4F-95AA-0C997794F5D8}"/>
                </a:ext>
              </a:extLst>
            </p:cNvPr>
            <p:cNvGrpSpPr/>
            <p:nvPr userDrawn="1"/>
          </p:nvGrpSpPr>
          <p:grpSpPr>
            <a:xfrm rot="16200000">
              <a:off x="-440841" y="4069222"/>
              <a:ext cx="70690" cy="626110"/>
              <a:chOff x="2339446" y="455930"/>
              <a:chExt cx="139700" cy="800100"/>
            </a:xfrm>
          </p:grpSpPr>
          <p:cxnSp>
            <p:nvCxnSpPr>
              <p:cNvPr id="111" name="Straight Connector 110">
                <a:extLst>
                  <a:ext uri="{FF2B5EF4-FFF2-40B4-BE49-F238E27FC236}">
                    <a16:creationId xmlns:a16="http://schemas.microsoft.com/office/drawing/2014/main" id="{22F73E46-9B14-A649-992F-C49C77B334A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C8C29A21-43DE-4645-8B6D-A6ADFD3B97D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D2EE4018-5AD0-1D43-A60D-82218ACFA864}"/>
                </a:ext>
              </a:extLst>
            </p:cNvPr>
            <p:cNvGrpSpPr/>
            <p:nvPr userDrawn="1"/>
          </p:nvGrpSpPr>
          <p:grpSpPr>
            <a:xfrm rot="16200000">
              <a:off x="-440841" y="3593643"/>
              <a:ext cx="70690" cy="626110"/>
              <a:chOff x="2339446" y="455930"/>
              <a:chExt cx="139700" cy="800100"/>
            </a:xfrm>
          </p:grpSpPr>
          <p:cxnSp>
            <p:nvCxnSpPr>
              <p:cNvPr id="109" name="Straight Connector 108">
                <a:extLst>
                  <a:ext uri="{FF2B5EF4-FFF2-40B4-BE49-F238E27FC236}">
                    <a16:creationId xmlns:a16="http://schemas.microsoft.com/office/drawing/2014/main" id="{F20F01CE-8FC3-EA4F-84B4-5CE90301049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7DD709D5-0468-704D-84DD-2C29A8CEED08}"/>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480CA753-B64C-3E49-98AF-5F05DD8C6665}"/>
                </a:ext>
              </a:extLst>
            </p:cNvPr>
            <p:cNvGrpSpPr/>
            <p:nvPr userDrawn="1"/>
          </p:nvGrpSpPr>
          <p:grpSpPr>
            <a:xfrm rot="16200000">
              <a:off x="-440841" y="3118064"/>
              <a:ext cx="70690" cy="626110"/>
              <a:chOff x="2339446" y="455930"/>
              <a:chExt cx="139700" cy="800100"/>
            </a:xfrm>
          </p:grpSpPr>
          <p:cxnSp>
            <p:nvCxnSpPr>
              <p:cNvPr id="107" name="Straight Connector 106">
                <a:extLst>
                  <a:ext uri="{FF2B5EF4-FFF2-40B4-BE49-F238E27FC236}">
                    <a16:creationId xmlns:a16="http://schemas.microsoft.com/office/drawing/2014/main" id="{AB8AFD4E-7D1F-D74D-AC95-7BC21971DFCD}"/>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B7CEE5F1-A61F-E147-B547-F012BB61D03E}"/>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89DB8E86-EECE-C944-95D3-15529303C778}"/>
                </a:ext>
              </a:extLst>
            </p:cNvPr>
            <p:cNvGrpSpPr/>
            <p:nvPr userDrawn="1"/>
          </p:nvGrpSpPr>
          <p:grpSpPr>
            <a:xfrm rot="16200000">
              <a:off x="-440841" y="2642485"/>
              <a:ext cx="70690" cy="626110"/>
              <a:chOff x="2339446" y="455930"/>
              <a:chExt cx="139700" cy="800100"/>
            </a:xfrm>
          </p:grpSpPr>
          <p:cxnSp>
            <p:nvCxnSpPr>
              <p:cNvPr id="105" name="Straight Connector 104">
                <a:extLst>
                  <a:ext uri="{FF2B5EF4-FFF2-40B4-BE49-F238E27FC236}">
                    <a16:creationId xmlns:a16="http://schemas.microsoft.com/office/drawing/2014/main" id="{293D017A-4058-504C-B950-068489814A6E}"/>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2F8A4E13-E18B-3145-9A28-90083ECDF342}"/>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044FEEFB-4FAF-B347-915E-8C263294C269}"/>
                </a:ext>
              </a:extLst>
            </p:cNvPr>
            <p:cNvGrpSpPr/>
            <p:nvPr userDrawn="1"/>
          </p:nvGrpSpPr>
          <p:grpSpPr>
            <a:xfrm rot="16200000">
              <a:off x="-440841" y="2166906"/>
              <a:ext cx="70690" cy="626110"/>
              <a:chOff x="2339446" y="455930"/>
              <a:chExt cx="139700" cy="800100"/>
            </a:xfrm>
          </p:grpSpPr>
          <p:cxnSp>
            <p:nvCxnSpPr>
              <p:cNvPr id="103" name="Straight Connector 102">
                <a:extLst>
                  <a:ext uri="{FF2B5EF4-FFF2-40B4-BE49-F238E27FC236}">
                    <a16:creationId xmlns:a16="http://schemas.microsoft.com/office/drawing/2014/main" id="{13ADE62E-4CA6-BE4F-A3CE-9C0F2D650DD9}"/>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E105B119-A944-AC45-AC30-2FA4B34A37F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9294F7E7-2921-7946-ABB1-19A650C76CDC}"/>
                </a:ext>
              </a:extLst>
            </p:cNvPr>
            <p:cNvGrpSpPr/>
            <p:nvPr userDrawn="1"/>
          </p:nvGrpSpPr>
          <p:grpSpPr>
            <a:xfrm rot="16200000">
              <a:off x="-440841" y="1691327"/>
              <a:ext cx="70690" cy="626110"/>
              <a:chOff x="2339446" y="455930"/>
              <a:chExt cx="139700" cy="800100"/>
            </a:xfrm>
          </p:grpSpPr>
          <p:cxnSp>
            <p:nvCxnSpPr>
              <p:cNvPr id="101" name="Straight Connector 100">
                <a:extLst>
                  <a:ext uri="{FF2B5EF4-FFF2-40B4-BE49-F238E27FC236}">
                    <a16:creationId xmlns:a16="http://schemas.microsoft.com/office/drawing/2014/main" id="{2B43FA76-5C21-2C49-9A3A-6B79A3C38D2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F9A1626F-B87C-B841-B846-5B4E0D4D5AE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592959A5-D642-684B-8144-0EC5E386F85A}"/>
                </a:ext>
              </a:extLst>
            </p:cNvPr>
            <p:cNvGrpSpPr/>
            <p:nvPr userDrawn="1"/>
          </p:nvGrpSpPr>
          <p:grpSpPr>
            <a:xfrm rot="16200000">
              <a:off x="-440841" y="1215748"/>
              <a:ext cx="70690" cy="626110"/>
              <a:chOff x="2339446" y="455930"/>
              <a:chExt cx="139700" cy="800100"/>
            </a:xfrm>
          </p:grpSpPr>
          <p:cxnSp>
            <p:nvCxnSpPr>
              <p:cNvPr id="99" name="Straight Connector 98">
                <a:extLst>
                  <a:ext uri="{FF2B5EF4-FFF2-40B4-BE49-F238E27FC236}">
                    <a16:creationId xmlns:a16="http://schemas.microsoft.com/office/drawing/2014/main" id="{DCBA6D69-0609-D346-B458-3E041087C44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F5D83CFB-305B-5444-9616-04FEB5A8775A}"/>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ECFCF056-FA99-2840-B3BC-DAD87B787677}"/>
                </a:ext>
              </a:extLst>
            </p:cNvPr>
            <p:cNvGrpSpPr/>
            <p:nvPr userDrawn="1"/>
          </p:nvGrpSpPr>
          <p:grpSpPr>
            <a:xfrm rot="16200000">
              <a:off x="-440840" y="740169"/>
              <a:ext cx="70690" cy="626110"/>
              <a:chOff x="2339446" y="455930"/>
              <a:chExt cx="139700" cy="800100"/>
            </a:xfrm>
          </p:grpSpPr>
          <p:cxnSp>
            <p:nvCxnSpPr>
              <p:cNvPr id="97" name="Straight Connector 96">
                <a:extLst>
                  <a:ext uri="{FF2B5EF4-FFF2-40B4-BE49-F238E27FC236}">
                    <a16:creationId xmlns:a16="http://schemas.microsoft.com/office/drawing/2014/main" id="{BC8D41CC-7CA0-C542-9194-580FA103035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431C337A-90B6-D248-B60C-F4404D20AD4D}"/>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95" name="Straight Connector 94">
              <a:extLst>
                <a:ext uri="{FF2B5EF4-FFF2-40B4-BE49-F238E27FC236}">
                  <a16:creationId xmlns:a16="http://schemas.microsoft.com/office/drawing/2014/main" id="{CB775701-40F6-DE46-81DB-235B8F4336CB}"/>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6BEF1CFB-D372-434B-925D-98E06291F240}"/>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a:extLst>
              <a:ext uri="{FF2B5EF4-FFF2-40B4-BE49-F238E27FC236}">
                <a16:creationId xmlns:a16="http://schemas.microsoft.com/office/drawing/2014/main" id="{C5D42CDC-FF23-0D49-BEEE-26EBE0380AC9}"/>
              </a:ext>
            </a:extLst>
          </p:cNvPr>
          <p:cNvGrpSpPr/>
          <p:nvPr userDrawn="1"/>
        </p:nvGrpSpPr>
        <p:grpSpPr>
          <a:xfrm>
            <a:off x="12303182" y="647702"/>
            <a:ext cx="402165" cy="5524498"/>
            <a:chOff x="-718551" y="647702"/>
            <a:chExt cx="645590" cy="5524498"/>
          </a:xfrm>
        </p:grpSpPr>
        <p:grpSp>
          <p:nvGrpSpPr>
            <p:cNvPr id="120" name="Group 119">
              <a:extLst>
                <a:ext uri="{FF2B5EF4-FFF2-40B4-BE49-F238E27FC236}">
                  <a16:creationId xmlns:a16="http://schemas.microsoft.com/office/drawing/2014/main" id="{D31773ED-C41C-A74C-957A-11668F399F23}"/>
                </a:ext>
              </a:extLst>
            </p:cNvPr>
            <p:cNvGrpSpPr/>
            <p:nvPr userDrawn="1"/>
          </p:nvGrpSpPr>
          <p:grpSpPr>
            <a:xfrm rot="16200000">
              <a:off x="-421361" y="5495957"/>
              <a:ext cx="70690" cy="626110"/>
              <a:chOff x="1416580" y="455930"/>
              <a:chExt cx="139700" cy="800100"/>
            </a:xfrm>
          </p:grpSpPr>
          <p:cxnSp>
            <p:nvCxnSpPr>
              <p:cNvPr id="153" name="Straight Connector 152">
                <a:extLst>
                  <a:ext uri="{FF2B5EF4-FFF2-40B4-BE49-F238E27FC236}">
                    <a16:creationId xmlns:a16="http://schemas.microsoft.com/office/drawing/2014/main" id="{C5248606-135E-EF49-A1A8-C86A3EE099C8}"/>
                  </a:ext>
                </a:extLst>
              </p:cNvPr>
              <p:cNvCxnSpPr/>
              <p:nvPr userDrawn="1"/>
            </p:nvCxnSpPr>
            <p:spPr>
              <a:xfrm>
                <a:off x="14165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A631493C-3611-A649-BBDB-706B41C77546}"/>
                  </a:ext>
                </a:extLst>
              </p:cNvPr>
              <p:cNvCxnSpPr/>
              <p:nvPr userDrawn="1"/>
            </p:nvCxnSpPr>
            <p:spPr>
              <a:xfrm>
                <a:off x="1556280"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1" name="Group 120">
              <a:extLst>
                <a:ext uri="{FF2B5EF4-FFF2-40B4-BE49-F238E27FC236}">
                  <a16:creationId xmlns:a16="http://schemas.microsoft.com/office/drawing/2014/main" id="{67314A46-9A57-7647-9C0A-568F8A839DEB}"/>
                </a:ext>
              </a:extLst>
            </p:cNvPr>
            <p:cNvGrpSpPr/>
            <p:nvPr userDrawn="1"/>
          </p:nvGrpSpPr>
          <p:grpSpPr>
            <a:xfrm rot="16200000">
              <a:off x="-440841" y="5020380"/>
              <a:ext cx="70690" cy="626110"/>
              <a:chOff x="2339446" y="455930"/>
              <a:chExt cx="139700" cy="800100"/>
            </a:xfrm>
          </p:grpSpPr>
          <p:cxnSp>
            <p:nvCxnSpPr>
              <p:cNvPr id="151" name="Straight Connector 150">
                <a:extLst>
                  <a:ext uri="{FF2B5EF4-FFF2-40B4-BE49-F238E27FC236}">
                    <a16:creationId xmlns:a16="http://schemas.microsoft.com/office/drawing/2014/main" id="{7886A4CF-86AD-EF4F-882D-B69825C9F4F0}"/>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1A09ADB6-D28E-CC4E-81D0-EABF0B07A7F3}"/>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id="{CC2CECBB-0D01-5141-A24D-C71978F066B3}"/>
                </a:ext>
              </a:extLst>
            </p:cNvPr>
            <p:cNvGrpSpPr/>
            <p:nvPr userDrawn="1"/>
          </p:nvGrpSpPr>
          <p:grpSpPr>
            <a:xfrm rot="16200000">
              <a:off x="-440841" y="4544801"/>
              <a:ext cx="70690" cy="626110"/>
              <a:chOff x="2339446" y="455930"/>
              <a:chExt cx="139700" cy="800100"/>
            </a:xfrm>
          </p:grpSpPr>
          <p:cxnSp>
            <p:nvCxnSpPr>
              <p:cNvPr id="149" name="Straight Connector 148">
                <a:extLst>
                  <a:ext uri="{FF2B5EF4-FFF2-40B4-BE49-F238E27FC236}">
                    <a16:creationId xmlns:a16="http://schemas.microsoft.com/office/drawing/2014/main" id="{966D5C84-D368-5B46-A7E4-FDEBDF4DA52F}"/>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FC686638-58B4-9B40-8849-7281F722E6A0}"/>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2BD2E6ED-A4B2-E741-B2A0-CEF042156642}"/>
                </a:ext>
              </a:extLst>
            </p:cNvPr>
            <p:cNvGrpSpPr/>
            <p:nvPr userDrawn="1"/>
          </p:nvGrpSpPr>
          <p:grpSpPr>
            <a:xfrm rot="16200000">
              <a:off x="-440841" y="4069222"/>
              <a:ext cx="70690" cy="626110"/>
              <a:chOff x="2339446" y="455930"/>
              <a:chExt cx="139700" cy="800100"/>
            </a:xfrm>
          </p:grpSpPr>
          <p:cxnSp>
            <p:nvCxnSpPr>
              <p:cNvPr id="147" name="Straight Connector 146">
                <a:extLst>
                  <a:ext uri="{FF2B5EF4-FFF2-40B4-BE49-F238E27FC236}">
                    <a16:creationId xmlns:a16="http://schemas.microsoft.com/office/drawing/2014/main" id="{CA59E665-ABC0-2D4B-AB49-ADB8711D0D4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D2E32C67-0768-DE49-8B9E-DBBA18B66F59}"/>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BF95288D-3DE2-C04A-B9BC-EE3DD51CD302}"/>
                </a:ext>
              </a:extLst>
            </p:cNvPr>
            <p:cNvGrpSpPr/>
            <p:nvPr userDrawn="1"/>
          </p:nvGrpSpPr>
          <p:grpSpPr>
            <a:xfrm rot="16200000">
              <a:off x="-440841" y="3593643"/>
              <a:ext cx="70690" cy="626110"/>
              <a:chOff x="2339446" y="455930"/>
              <a:chExt cx="139700" cy="800100"/>
            </a:xfrm>
          </p:grpSpPr>
          <p:cxnSp>
            <p:nvCxnSpPr>
              <p:cNvPr id="145" name="Straight Connector 144">
                <a:extLst>
                  <a:ext uri="{FF2B5EF4-FFF2-40B4-BE49-F238E27FC236}">
                    <a16:creationId xmlns:a16="http://schemas.microsoft.com/office/drawing/2014/main" id="{79180896-696C-0844-95BF-A3AAB2E12F3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9452E8B8-D4BF-5E41-B25D-296FE7FA8E85}"/>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8BAD3932-C531-CB45-9FE7-493320A96FC6}"/>
                </a:ext>
              </a:extLst>
            </p:cNvPr>
            <p:cNvGrpSpPr/>
            <p:nvPr userDrawn="1"/>
          </p:nvGrpSpPr>
          <p:grpSpPr>
            <a:xfrm rot="16200000">
              <a:off x="-440841" y="3118064"/>
              <a:ext cx="70690" cy="626110"/>
              <a:chOff x="2339446" y="455930"/>
              <a:chExt cx="139700" cy="800100"/>
            </a:xfrm>
          </p:grpSpPr>
          <p:cxnSp>
            <p:nvCxnSpPr>
              <p:cNvPr id="143" name="Straight Connector 142">
                <a:extLst>
                  <a:ext uri="{FF2B5EF4-FFF2-40B4-BE49-F238E27FC236}">
                    <a16:creationId xmlns:a16="http://schemas.microsoft.com/office/drawing/2014/main" id="{2EA3FC53-4C7B-9046-93D4-F25FDB6EA287}"/>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87FF2332-3049-8543-BC67-9ECC5EC9B977}"/>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0CDD68B1-FCB0-364E-A816-454CC6426130}"/>
                </a:ext>
              </a:extLst>
            </p:cNvPr>
            <p:cNvGrpSpPr/>
            <p:nvPr userDrawn="1"/>
          </p:nvGrpSpPr>
          <p:grpSpPr>
            <a:xfrm rot="16200000">
              <a:off x="-440841" y="2642485"/>
              <a:ext cx="70690" cy="626110"/>
              <a:chOff x="2339446" y="455930"/>
              <a:chExt cx="139700" cy="800100"/>
            </a:xfrm>
          </p:grpSpPr>
          <p:cxnSp>
            <p:nvCxnSpPr>
              <p:cNvPr id="141" name="Straight Connector 140">
                <a:extLst>
                  <a:ext uri="{FF2B5EF4-FFF2-40B4-BE49-F238E27FC236}">
                    <a16:creationId xmlns:a16="http://schemas.microsoft.com/office/drawing/2014/main" id="{ED78CE87-1DAF-CA4D-ABE2-B4D9623B0D1C}"/>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49819D5-B765-5E4E-B126-FDF91F380BB6}"/>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59BF556C-16E4-3A40-97B0-7D079940675C}"/>
                </a:ext>
              </a:extLst>
            </p:cNvPr>
            <p:cNvGrpSpPr/>
            <p:nvPr userDrawn="1"/>
          </p:nvGrpSpPr>
          <p:grpSpPr>
            <a:xfrm rot="16200000">
              <a:off x="-440841" y="2166906"/>
              <a:ext cx="70690" cy="626110"/>
              <a:chOff x="2339446" y="455930"/>
              <a:chExt cx="139700" cy="800100"/>
            </a:xfrm>
          </p:grpSpPr>
          <p:cxnSp>
            <p:nvCxnSpPr>
              <p:cNvPr id="139" name="Straight Connector 138">
                <a:extLst>
                  <a:ext uri="{FF2B5EF4-FFF2-40B4-BE49-F238E27FC236}">
                    <a16:creationId xmlns:a16="http://schemas.microsoft.com/office/drawing/2014/main" id="{6AAA7CCF-330D-6C45-8E3B-469D0F361976}"/>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7A9A6660-0442-1641-8A75-1CF54D713F5C}"/>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42E3AAB7-1F3A-CF40-8391-5E1558324F87}"/>
                </a:ext>
              </a:extLst>
            </p:cNvPr>
            <p:cNvGrpSpPr/>
            <p:nvPr userDrawn="1"/>
          </p:nvGrpSpPr>
          <p:grpSpPr>
            <a:xfrm rot="16200000">
              <a:off x="-440841" y="1691327"/>
              <a:ext cx="70690" cy="626110"/>
              <a:chOff x="2339446" y="455930"/>
              <a:chExt cx="139700" cy="800100"/>
            </a:xfrm>
          </p:grpSpPr>
          <p:cxnSp>
            <p:nvCxnSpPr>
              <p:cNvPr id="137" name="Straight Connector 136">
                <a:extLst>
                  <a:ext uri="{FF2B5EF4-FFF2-40B4-BE49-F238E27FC236}">
                    <a16:creationId xmlns:a16="http://schemas.microsoft.com/office/drawing/2014/main" id="{BDDA942F-739A-FA4F-9394-CDC377AE517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12D47D3F-9974-8B41-A40C-B2A5730A0D3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2C2C3D03-94C1-3D4D-8E6B-7017DAF2BF59}"/>
                </a:ext>
              </a:extLst>
            </p:cNvPr>
            <p:cNvGrpSpPr/>
            <p:nvPr userDrawn="1"/>
          </p:nvGrpSpPr>
          <p:grpSpPr>
            <a:xfrm rot="16200000">
              <a:off x="-440841" y="1215748"/>
              <a:ext cx="70690" cy="626110"/>
              <a:chOff x="2339446" y="455930"/>
              <a:chExt cx="139700" cy="800100"/>
            </a:xfrm>
          </p:grpSpPr>
          <p:cxnSp>
            <p:nvCxnSpPr>
              <p:cNvPr id="135" name="Straight Connector 134">
                <a:extLst>
                  <a:ext uri="{FF2B5EF4-FFF2-40B4-BE49-F238E27FC236}">
                    <a16:creationId xmlns:a16="http://schemas.microsoft.com/office/drawing/2014/main" id="{44D47AB0-F8F4-6147-8DBD-EB23BC62C851}"/>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3AF504B8-48A3-2046-8FCB-D0BFD1EDAD31}"/>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EDA379AE-0674-8547-9C8F-AA40B241DD56}"/>
                </a:ext>
              </a:extLst>
            </p:cNvPr>
            <p:cNvGrpSpPr/>
            <p:nvPr userDrawn="1"/>
          </p:nvGrpSpPr>
          <p:grpSpPr>
            <a:xfrm rot="16200000">
              <a:off x="-440840" y="740169"/>
              <a:ext cx="70690" cy="626110"/>
              <a:chOff x="2339446" y="455930"/>
              <a:chExt cx="139700" cy="800100"/>
            </a:xfrm>
          </p:grpSpPr>
          <p:cxnSp>
            <p:nvCxnSpPr>
              <p:cNvPr id="133" name="Straight Connector 132">
                <a:extLst>
                  <a:ext uri="{FF2B5EF4-FFF2-40B4-BE49-F238E27FC236}">
                    <a16:creationId xmlns:a16="http://schemas.microsoft.com/office/drawing/2014/main" id="{B910FE7D-6C51-504D-8859-BF5FE316B392}"/>
                  </a:ext>
                </a:extLst>
              </p:cNvPr>
              <p:cNvCxnSpPr/>
              <p:nvPr userDrawn="1"/>
            </p:nvCxnSpPr>
            <p:spPr>
              <a:xfrm>
                <a:off x="23394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A29592B4-1222-B240-B826-D74A52005FEB}"/>
                  </a:ext>
                </a:extLst>
              </p:cNvPr>
              <p:cNvCxnSpPr/>
              <p:nvPr userDrawn="1"/>
            </p:nvCxnSpPr>
            <p:spPr>
              <a:xfrm>
                <a:off x="2479146" y="455930"/>
                <a:ext cx="0" cy="80010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1" name="Straight Connector 130">
              <a:extLst>
                <a:ext uri="{FF2B5EF4-FFF2-40B4-BE49-F238E27FC236}">
                  <a16:creationId xmlns:a16="http://schemas.microsoft.com/office/drawing/2014/main" id="{EFCED4A1-531A-4043-A796-85D835A1C64B}"/>
                </a:ext>
              </a:extLst>
            </p:cNvPr>
            <p:cNvCxnSpPr/>
            <p:nvPr userDrawn="1"/>
          </p:nvCxnSpPr>
          <p:spPr>
            <a:xfrm rot="16200000">
              <a:off x="-405496" y="334647"/>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50E4FA76-E01A-754D-85FE-EA82D45BBD14}"/>
                </a:ext>
              </a:extLst>
            </p:cNvPr>
            <p:cNvCxnSpPr/>
            <p:nvPr userDrawn="1"/>
          </p:nvCxnSpPr>
          <p:spPr>
            <a:xfrm rot="16200000">
              <a:off x="-405496" y="5859145"/>
              <a:ext cx="0" cy="626110"/>
            </a:xfrm>
            <a:prstGeom prst="line">
              <a:avLst/>
            </a:prstGeom>
            <a:ln w="12700">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4" name="Picture 3" descr="A close up of a sign&#10;&#10;Description automatically generated">
            <a:extLst>
              <a:ext uri="{FF2B5EF4-FFF2-40B4-BE49-F238E27FC236}">
                <a16:creationId xmlns:a16="http://schemas.microsoft.com/office/drawing/2014/main" id="{5659EC93-8E07-764B-BFF8-CB3CA272C73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47187" y="6325040"/>
            <a:ext cx="1876248" cy="284279"/>
          </a:xfrm>
          <a:prstGeom prst="rect">
            <a:avLst/>
          </a:prstGeom>
        </p:spPr>
      </p:pic>
    </p:spTree>
    <p:extLst>
      <p:ext uri="{BB962C8B-B14F-4D97-AF65-F5344CB8AC3E}">
        <p14:creationId xmlns:p14="http://schemas.microsoft.com/office/powerpoint/2010/main" val="3009916456"/>
      </p:ext>
    </p:extLst>
  </p:cSld>
  <p:clrMap bg1="lt1" tx1="dk1" bg2="lt2" tx2="dk2" accent1="accent1" accent2="accent2" accent3="accent3" accent4="accent4" accent5="accent5" accent6="accent6" hlink="hlink" folHlink="folHlink"/>
  <p:sldLayoutIdLst>
    <p:sldLayoutId id="2147483901" r:id="rId1"/>
    <p:sldLayoutId id="2147483963" r:id="rId2"/>
    <p:sldLayoutId id="2147484094" r:id="rId3"/>
    <p:sldLayoutId id="2147484210" r:id="rId4"/>
    <p:sldLayoutId id="2147483872" r:id="rId5"/>
    <p:sldLayoutId id="2147484211" r:id="rId6"/>
    <p:sldLayoutId id="2147484166" r:id="rId7"/>
    <p:sldLayoutId id="2147483873" r:id="rId8"/>
    <p:sldLayoutId id="2147483985" r:id="rId9"/>
    <p:sldLayoutId id="2147484108" r:id="rId10"/>
    <p:sldLayoutId id="2147484213" r:id="rId11"/>
    <p:sldLayoutId id="2147484217" r:id="rId12"/>
    <p:sldLayoutId id="2147484214" r:id="rId13"/>
    <p:sldLayoutId id="2147484215" r:id="rId14"/>
    <p:sldLayoutId id="2147484158" r:id="rId15"/>
    <p:sldLayoutId id="2147484099" r:id="rId16"/>
    <p:sldLayoutId id="2147484160" r:id="rId17"/>
    <p:sldLayoutId id="2147484161" r:id="rId18"/>
  </p:sldLayoutIdLst>
  <p:transition>
    <p:wipe dir="r"/>
  </p:transition>
  <p:hf hdr="0"/>
  <p:txStyles>
    <p:titleStyle>
      <a:lvl1pPr algn="l" defTabSz="457039" rtl="0" eaLnBrk="1" latinLnBrk="0" hangingPunct="1">
        <a:lnSpc>
          <a:spcPct val="95000"/>
        </a:lnSpc>
        <a:spcBef>
          <a:spcPct val="0"/>
        </a:spcBef>
        <a:buNone/>
        <a:defRPr sz="3000" b="1" i="0" kern="1200" cap="none" spc="0" baseline="0">
          <a:solidFill>
            <a:schemeClr val="bg1"/>
          </a:solidFill>
          <a:latin typeface="AvenirNext forINTUIT" panose="020B0503020202020204" pitchFamily="34" charset="77"/>
          <a:ea typeface="+mj-ea"/>
          <a:cs typeface="+mj-cs"/>
        </a:defRPr>
      </a:lvl1pPr>
    </p:titleStyle>
    <p:bodyStyle>
      <a:lvl1pPr marL="0" indent="0" algn="l" defTabSz="457039" rtl="0" eaLnBrk="1" latinLnBrk="0" hangingPunct="1">
        <a:lnSpc>
          <a:spcPct val="95000"/>
        </a:lnSpc>
        <a:spcBef>
          <a:spcPts val="1800"/>
        </a:spcBef>
        <a:buFontTx/>
        <a:buNone/>
        <a:defRPr sz="2400" b="1" kern="1200" spc="0" baseline="0">
          <a:solidFill>
            <a:schemeClr val="bg1"/>
          </a:solidFill>
          <a:latin typeface="+mj-lt"/>
          <a:ea typeface="+mn-ea"/>
          <a:cs typeface="Avenir Next Demi Bold"/>
        </a:defRPr>
      </a:lvl1pPr>
      <a:lvl2pPr marL="0" indent="0" algn="l" defTabSz="457039" rtl="0" eaLnBrk="1" latinLnBrk="0" hangingPunct="1">
        <a:lnSpc>
          <a:spcPct val="95000"/>
        </a:lnSpc>
        <a:spcBef>
          <a:spcPts val="400"/>
        </a:spcBef>
        <a:spcAft>
          <a:spcPts val="1600"/>
        </a:spcAft>
        <a:buClrTx/>
        <a:buSzPct val="90000"/>
        <a:buFontTx/>
        <a:buNone/>
        <a:defRPr sz="1800" kern="1200" spc="0" baseline="0">
          <a:solidFill>
            <a:schemeClr val="bg1"/>
          </a:solidFill>
          <a:latin typeface="+mn-lt"/>
          <a:ea typeface="+mn-ea"/>
          <a:cs typeface="+mn-cs"/>
        </a:defRPr>
      </a:lvl2pPr>
      <a:lvl3pPr marL="182880" indent="-182880" algn="l" defTabSz="457039" rtl="0" eaLnBrk="1" latinLnBrk="0" hangingPunct="1">
        <a:lnSpc>
          <a:spcPct val="95000"/>
        </a:lnSpc>
        <a:spcBef>
          <a:spcPts val="400"/>
        </a:spcBef>
        <a:spcAft>
          <a:spcPts val="400"/>
        </a:spcAft>
        <a:buClrTx/>
        <a:buSzPct val="90000"/>
        <a:buFont typeface="Arial"/>
        <a:buChar char="•"/>
        <a:defRPr sz="1600" i="0" kern="1200" spc="0" baseline="0">
          <a:solidFill>
            <a:schemeClr val="bg1"/>
          </a:solidFill>
          <a:latin typeface="+mn-lt"/>
          <a:ea typeface="+mn-ea"/>
          <a:cs typeface="+mn-cs"/>
        </a:defRPr>
      </a:lvl3pPr>
      <a:lvl4pPr marL="365760" indent="-182872" algn="l" defTabSz="457039" rtl="0" eaLnBrk="1" latinLnBrk="0" hangingPunct="1">
        <a:lnSpc>
          <a:spcPts val="1620"/>
        </a:lnSpc>
        <a:spcBef>
          <a:spcPts val="400"/>
        </a:spcBef>
        <a:spcAft>
          <a:spcPts val="400"/>
        </a:spcAft>
        <a:buClrTx/>
        <a:buSzPct val="100000"/>
        <a:buFont typeface="Lucida Grande"/>
        <a:buChar char="–"/>
        <a:defRPr sz="1600" b="0" i="0" kern="1200" spc="0">
          <a:solidFill>
            <a:schemeClr val="bg1"/>
          </a:solidFill>
          <a:latin typeface="+mn-lt"/>
          <a:ea typeface="+mn-ea"/>
          <a:cs typeface="+mn-cs"/>
        </a:defRPr>
      </a:lvl4pPr>
      <a:lvl5pPr marL="365760" indent="0" algn="l" defTabSz="457039" rtl="0" eaLnBrk="1" latinLnBrk="0" hangingPunct="1">
        <a:lnSpc>
          <a:spcPts val="1620"/>
        </a:lnSpc>
        <a:spcBef>
          <a:spcPts val="400"/>
        </a:spcBef>
        <a:spcAft>
          <a:spcPts val="400"/>
        </a:spcAft>
        <a:buClr>
          <a:schemeClr val="tx1"/>
        </a:buClr>
        <a:buSzPct val="90000"/>
        <a:buFontTx/>
        <a:buNone/>
        <a:defRPr sz="1600" kern="1200" spc="0" baseline="0">
          <a:solidFill>
            <a:schemeClr val="bg1"/>
          </a:solidFill>
          <a:latin typeface="+mn-lt"/>
          <a:ea typeface="+mn-ea"/>
          <a:cs typeface="+mn-cs"/>
        </a:defRPr>
      </a:lvl5pPr>
      <a:lvl6pPr marL="6858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6pPr>
      <a:lvl7pPr marL="9144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30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1600" indent="-228519" algn="l" defTabSz="457039"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p:bodyStyle>
    <p:otherStyle>
      <a:defPPr>
        <a:defRPr lang="en-US"/>
      </a:defPPr>
      <a:lvl1pPr marL="0" algn="l" defTabSz="457039" rtl="0" eaLnBrk="1" latinLnBrk="0" hangingPunct="1">
        <a:defRPr sz="1900" kern="1200">
          <a:solidFill>
            <a:schemeClr val="tx1"/>
          </a:solidFill>
          <a:latin typeface="+mn-lt"/>
          <a:ea typeface="+mn-ea"/>
          <a:cs typeface="+mn-cs"/>
        </a:defRPr>
      </a:lvl1pPr>
      <a:lvl2pPr marL="457039" algn="l" defTabSz="457039" rtl="0" eaLnBrk="1" latinLnBrk="0" hangingPunct="1">
        <a:defRPr sz="1900" kern="1200">
          <a:solidFill>
            <a:schemeClr val="tx1"/>
          </a:solidFill>
          <a:latin typeface="+mn-lt"/>
          <a:ea typeface="+mn-ea"/>
          <a:cs typeface="+mn-cs"/>
        </a:defRPr>
      </a:lvl2pPr>
      <a:lvl3pPr marL="914077" algn="l" defTabSz="457039" rtl="0" eaLnBrk="1" latinLnBrk="0" hangingPunct="1">
        <a:defRPr sz="1900" kern="1200">
          <a:solidFill>
            <a:schemeClr val="tx1"/>
          </a:solidFill>
          <a:latin typeface="+mn-lt"/>
          <a:ea typeface="+mn-ea"/>
          <a:cs typeface="+mn-cs"/>
        </a:defRPr>
      </a:lvl3pPr>
      <a:lvl4pPr marL="1371116" algn="l" defTabSz="457039" rtl="0" eaLnBrk="1" latinLnBrk="0" hangingPunct="1">
        <a:defRPr sz="1900" kern="1200">
          <a:solidFill>
            <a:schemeClr val="tx1"/>
          </a:solidFill>
          <a:latin typeface="+mn-lt"/>
          <a:ea typeface="+mn-ea"/>
          <a:cs typeface="+mn-cs"/>
        </a:defRPr>
      </a:lvl4pPr>
      <a:lvl5pPr marL="1828155" algn="l" defTabSz="457039" rtl="0" eaLnBrk="1" latinLnBrk="0" hangingPunct="1">
        <a:defRPr sz="1900" kern="1200">
          <a:solidFill>
            <a:schemeClr val="tx1"/>
          </a:solidFill>
          <a:latin typeface="+mn-lt"/>
          <a:ea typeface="+mn-ea"/>
          <a:cs typeface="+mn-cs"/>
        </a:defRPr>
      </a:lvl5pPr>
      <a:lvl6pPr marL="2285195" algn="l" defTabSz="457039" rtl="0" eaLnBrk="1" latinLnBrk="0" hangingPunct="1">
        <a:defRPr sz="1900" kern="1200">
          <a:solidFill>
            <a:schemeClr val="tx1"/>
          </a:solidFill>
          <a:latin typeface="+mn-lt"/>
          <a:ea typeface="+mn-ea"/>
          <a:cs typeface="+mn-cs"/>
        </a:defRPr>
      </a:lvl6pPr>
      <a:lvl7pPr marL="2742233" algn="l" defTabSz="457039" rtl="0" eaLnBrk="1" latinLnBrk="0" hangingPunct="1">
        <a:defRPr sz="1900" kern="1200">
          <a:solidFill>
            <a:schemeClr val="tx1"/>
          </a:solidFill>
          <a:latin typeface="+mn-lt"/>
          <a:ea typeface="+mn-ea"/>
          <a:cs typeface="+mn-cs"/>
        </a:defRPr>
      </a:lvl7pPr>
      <a:lvl8pPr marL="3199272" algn="l" defTabSz="457039" rtl="0" eaLnBrk="1" latinLnBrk="0" hangingPunct="1">
        <a:defRPr sz="1900" kern="1200">
          <a:solidFill>
            <a:schemeClr val="tx1"/>
          </a:solidFill>
          <a:latin typeface="+mn-lt"/>
          <a:ea typeface="+mn-ea"/>
          <a:cs typeface="+mn-cs"/>
        </a:defRPr>
      </a:lvl8pPr>
      <a:lvl9pPr marL="3656312" algn="l" defTabSz="45703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383">
          <p15:clr>
            <a:srgbClr val="F26B43"/>
          </p15:clr>
        </p15:guide>
        <p15:guide id="4" orient="horz" pos="528">
          <p15:clr>
            <a:srgbClr val="F26B43"/>
          </p15:clr>
        </p15:guide>
        <p15:guide id="5" orient="horz" pos="4171" userDrawn="1">
          <p15:clr>
            <a:srgbClr val="F26B43"/>
          </p15:clr>
        </p15:guide>
        <p15:guide id="6" orient="horz" pos="3888">
          <p15:clr>
            <a:srgbClr val="F26B43"/>
          </p15:clr>
        </p15:guide>
        <p15:guide id="7" pos="729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hyperlink" Target="https://www.intuit.com/partners/education-program/products/quickbook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www.intuit.com/partners/education-progra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45.tiff"/><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08D9C-64E1-2246-82EE-A67F4EE00D0F}"/>
              </a:ext>
            </a:extLst>
          </p:cNvPr>
          <p:cNvSpPr>
            <a:spLocks noGrp="1"/>
          </p:cNvSpPr>
          <p:nvPr>
            <p:ph type="body" sz="quarter" idx="12"/>
          </p:nvPr>
        </p:nvSpPr>
        <p:spPr/>
        <p:txBody>
          <a:bodyPr/>
          <a:lstStyle/>
          <a:p>
            <a:r>
              <a:rPr lang="en-US" sz="2250"/>
              <a:t>Emily Watkins-Daigle and Kristine Mehler</a:t>
            </a:r>
          </a:p>
          <a:p>
            <a:endParaRPr lang="en-US" dirty="0"/>
          </a:p>
        </p:txBody>
      </p:sp>
      <p:sp>
        <p:nvSpPr>
          <p:cNvPr id="3" name="Title 2">
            <a:extLst>
              <a:ext uri="{FF2B5EF4-FFF2-40B4-BE49-F238E27FC236}">
                <a16:creationId xmlns:a16="http://schemas.microsoft.com/office/drawing/2014/main" id="{C1479312-27A2-2F48-8080-2145E3473D45}"/>
              </a:ext>
            </a:extLst>
          </p:cNvPr>
          <p:cNvSpPr>
            <a:spLocks noGrp="1"/>
          </p:cNvSpPr>
          <p:nvPr>
            <p:ph type="title"/>
          </p:nvPr>
        </p:nvSpPr>
        <p:spPr/>
        <p:txBody>
          <a:bodyPr/>
          <a:lstStyle/>
          <a:p>
            <a:r>
              <a:rPr lang="en-US" sz="6000" dirty="0"/>
              <a:t>What is QuickBooks Online and Why is it Relevant?</a:t>
            </a:r>
          </a:p>
        </p:txBody>
      </p:sp>
      <p:sp>
        <p:nvSpPr>
          <p:cNvPr id="4" name="Date Placeholder 3">
            <a:extLst>
              <a:ext uri="{FF2B5EF4-FFF2-40B4-BE49-F238E27FC236}">
                <a16:creationId xmlns:a16="http://schemas.microsoft.com/office/drawing/2014/main" id="{71D06E14-76DE-5D4E-A42B-EE22F11C2100}"/>
              </a:ext>
            </a:extLst>
          </p:cNvPr>
          <p:cNvSpPr>
            <a:spLocks noGrp="1"/>
          </p:cNvSpPr>
          <p:nvPr>
            <p:ph type="dt" sz="half" idx="19"/>
          </p:nvPr>
        </p:nvSpPr>
        <p:spPr/>
        <p:txBody>
          <a:bodyPr/>
          <a:lstStyle/>
          <a:p>
            <a:r>
              <a:rPr lang="en-US" dirty="0"/>
              <a:t>January 20, 2021</a:t>
            </a:r>
          </a:p>
        </p:txBody>
      </p:sp>
    </p:spTree>
    <p:extLst>
      <p:ext uri="{BB962C8B-B14F-4D97-AF65-F5344CB8AC3E}">
        <p14:creationId xmlns:p14="http://schemas.microsoft.com/office/powerpoint/2010/main" val="428959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F48CEB-CE6A-4343-A2A3-4D21FC751D8E}"/>
              </a:ext>
            </a:extLst>
          </p:cNvPr>
          <p:cNvSpPr>
            <a:spLocks noGrp="1"/>
          </p:cNvSpPr>
          <p:nvPr>
            <p:ph type="title"/>
          </p:nvPr>
        </p:nvSpPr>
        <p:spPr/>
        <p:txBody>
          <a:bodyPr/>
          <a:lstStyle/>
          <a:p>
            <a:r>
              <a:rPr lang="en-US" dirty="0">
                <a:latin typeface="AvenirNext forINTUIT"/>
              </a:rPr>
              <a:t>Convenience</a:t>
            </a:r>
            <a:endParaRPr lang="en-US" dirty="0"/>
          </a:p>
        </p:txBody>
      </p:sp>
      <p:pic>
        <p:nvPicPr>
          <p:cNvPr id="2" name="Picture 2" descr="A screenshot of a cell phone&#10;&#10;Description automatically generated">
            <a:extLst>
              <a:ext uri="{FF2B5EF4-FFF2-40B4-BE49-F238E27FC236}">
                <a16:creationId xmlns:a16="http://schemas.microsoft.com/office/drawing/2014/main" id="{27985028-3AE6-4B5E-9479-3C298516FCFE}"/>
              </a:ext>
            </a:extLst>
          </p:cNvPr>
          <p:cNvPicPr>
            <a:picLocks noChangeAspect="1"/>
          </p:cNvPicPr>
          <p:nvPr/>
        </p:nvPicPr>
        <p:blipFill>
          <a:blip r:embed="rId3"/>
          <a:stretch>
            <a:fillRect/>
          </a:stretch>
        </p:blipFill>
        <p:spPr>
          <a:xfrm>
            <a:off x="1805703" y="1000930"/>
            <a:ext cx="8958446" cy="5020755"/>
          </a:xfrm>
          <a:prstGeom prst="rect">
            <a:avLst/>
          </a:prstGeom>
        </p:spPr>
      </p:pic>
    </p:spTree>
    <p:extLst>
      <p:ext uri="{BB962C8B-B14F-4D97-AF65-F5344CB8AC3E}">
        <p14:creationId xmlns:p14="http://schemas.microsoft.com/office/powerpoint/2010/main" val="22006032"/>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9AF9F-869E-E240-BD18-C82AF09C87FE}"/>
              </a:ext>
            </a:extLst>
          </p:cNvPr>
          <p:cNvSpPr>
            <a:spLocks noGrp="1"/>
          </p:cNvSpPr>
          <p:nvPr>
            <p:ph type="title"/>
          </p:nvPr>
        </p:nvSpPr>
        <p:spPr/>
        <p:txBody>
          <a:bodyPr/>
          <a:lstStyle/>
          <a:p>
            <a:r>
              <a:rPr lang="en-US" dirty="0"/>
              <a:t>Ability to Collaborate </a:t>
            </a:r>
          </a:p>
        </p:txBody>
      </p:sp>
      <p:pic>
        <p:nvPicPr>
          <p:cNvPr id="4" name="Picture 4" descr="A flat screen tv sitting on top of a mountain&#10;&#10;Description automatically generated">
            <a:extLst>
              <a:ext uri="{FF2B5EF4-FFF2-40B4-BE49-F238E27FC236}">
                <a16:creationId xmlns:a16="http://schemas.microsoft.com/office/drawing/2014/main" id="{EBE36B34-0810-4C9B-92FE-A1F19C6F4F77}"/>
              </a:ext>
            </a:extLst>
          </p:cNvPr>
          <p:cNvPicPr>
            <a:picLocks noChangeAspect="1"/>
          </p:cNvPicPr>
          <p:nvPr/>
        </p:nvPicPr>
        <p:blipFill>
          <a:blip r:embed="rId3"/>
          <a:stretch>
            <a:fillRect/>
          </a:stretch>
        </p:blipFill>
        <p:spPr>
          <a:xfrm>
            <a:off x="6799273" y="3673950"/>
            <a:ext cx="2134561" cy="1448590"/>
          </a:xfrm>
          <a:prstGeom prst="rect">
            <a:avLst/>
          </a:prstGeom>
        </p:spPr>
      </p:pic>
      <p:pic>
        <p:nvPicPr>
          <p:cNvPr id="5" name="Picture 5" descr="Screen of a cell phone&#10;&#10;Description automatically generated">
            <a:extLst>
              <a:ext uri="{FF2B5EF4-FFF2-40B4-BE49-F238E27FC236}">
                <a16:creationId xmlns:a16="http://schemas.microsoft.com/office/drawing/2014/main" id="{9FC9BEBE-9063-49EE-A160-E62DDB4331B6}"/>
              </a:ext>
            </a:extLst>
          </p:cNvPr>
          <p:cNvPicPr>
            <a:picLocks noChangeAspect="1"/>
          </p:cNvPicPr>
          <p:nvPr/>
        </p:nvPicPr>
        <p:blipFill>
          <a:blip r:embed="rId4"/>
          <a:stretch>
            <a:fillRect/>
          </a:stretch>
        </p:blipFill>
        <p:spPr>
          <a:xfrm>
            <a:off x="4382158" y="3185419"/>
            <a:ext cx="1855950" cy="2639101"/>
          </a:xfrm>
          <a:prstGeom prst="rect">
            <a:avLst/>
          </a:prstGeom>
        </p:spPr>
      </p:pic>
      <p:pic>
        <p:nvPicPr>
          <p:cNvPr id="6" name="Picture 6" descr="A screen shot of a computer&#10;&#10;Description automatically generated">
            <a:extLst>
              <a:ext uri="{FF2B5EF4-FFF2-40B4-BE49-F238E27FC236}">
                <a16:creationId xmlns:a16="http://schemas.microsoft.com/office/drawing/2014/main" id="{848EEF2F-3C33-45EB-881D-D45C7E96DBE5}"/>
              </a:ext>
            </a:extLst>
          </p:cNvPr>
          <p:cNvPicPr>
            <a:picLocks noChangeAspect="1"/>
          </p:cNvPicPr>
          <p:nvPr/>
        </p:nvPicPr>
        <p:blipFill>
          <a:blip r:embed="rId5"/>
          <a:stretch>
            <a:fillRect/>
          </a:stretch>
        </p:blipFill>
        <p:spPr>
          <a:xfrm>
            <a:off x="9653620" y="3032235"/>
            <a:ext cx="1546864" cy="3107342"/>
          </a:xfrm>
          <a:prstGeom prst="rect">
            <a:avLst/>
          </a:prstGeom>
        </p:spPr>
      </p:pic>
      <p:pic>
        <p:nvPicPr>
          <p:cNvPr id="7" name="Picture 7" descr="A screen shot of an open computer sitting on top of a table&#10;&#10;Description automatically generated">
            <a:extLst>
              <a:ext uri="{FF2B5EF4-FFF2-40B4-BE49-F238E27FC236}">
                <a16:creationId xmlns:a16="http://schemas.microsoft.com/office/drawing/2014/main" id="{D78F0289-DA5B-4F36-A6F5-DD06CBE71426}"/>
              </a:ext>
            </a:extLst>
          </p:cNvPr>
          <p:cNvPicPr>
            <a:picLocks noChangeAspect="1"/>
          </p:cNvPicPr>
          <p:nvPr/>
        </p:nvPicPr>
        <p:blipFill>
          <a:blip r:embed="rId6"/>
          <a:stretch>
            <a:fillRect/>
          </a:stretch>
        </p:blipFill>
        <p:spPr>
          <a:xfrm>
            <a:off x="845933" y="3590570"/>
            <a:ext cx="2740970" cy="1828800"/>
          </a:xfrm>
          <a:prstGeom prst="rect">
            <a:avLst/>
          </a:prstGeom>
        </p:spPr>
      </p:pic>
      <p:sp>
        <p:nvSpPr>
          <p:cNvPr id="8" name="TextBox 7">
            <a:extLst>
              <a:ext uri="{FF2B5EF4-FFF2-40B4-BE49-F238E27FC236}">
                <a16:creationId xmlns:a16="http://schemas.microsoft.com/office/drawing/2014/main" id="{5D48BF48-7297-43CC-BFE4-9EA2C9F391AF}"/>
              </a:ext>
            </a:extLst>
          </p:cNvPr>
          <p:cNvSpPr txBox="1"/>
          <p:nvPr/>
        </p:nvSpPr>
        <p:spPr>
          <a:xfrm>
            <a:off x="1179692" y="1599147"/>
            <a:ext cx="8300209" cy="830997"/>
          </a:xfrm>
          <a:prstGeom prst="rect">
            <a:avLst/>
          </a:prstGeom>
          <a:noFill/>
        </p:spPr>
        <p:txBody>
          <a:bodyPr wrap="square">
            <a:spAutoFit/>
          </a:bodyPr>
          <a:lstStyle/>
          <a:p>
            <a:pPr marL="285750" indent="-285750" algn="l">
              <a:buFont typeface="Arial" panose="020B0604020202020204" pitchFamily="34" charset="0"/>
              <a:buChar char="•"/>
            </a:pPr>
            <a:r>
              <a:rPr lang="en-US" sz="2400" dirty="0">
                <a:solidFill>
                  <a:schemeClr val="accent1"/>
                </a:solidFill>
                <a:latin typeface="+mn-lt"/>
              </a:rPr>
              <a:t>Multiple users can access real-time information</a:t>
            </a:r>
          </a:p>
          <a:p>
            <a:pPr marL="285750" indent="-285750" algn="l">
              <a:buFont typeface="Arial" panose="020B0604020202020204" pitchFamily="34" charset="0"/>
              <a:buChar char="•"/>
            </a:pPr>
            <a:r>
              <a:rPr lang="en-US" sz="2400" dirty="0">
                <a:solidFill>
                  <a:schemeClr val="accent1"/>
                </a:solidFill>
                <a:latin typeface="+mn-lt"/>
              </a:rPr>
              <a:t>Works across multiple platforms </a:t>
            </a:r>
          </a:p>
        </p:txBody>
      </p:sp>
    </p:spTree>
    <p:extLst>
      <p:ext uri="{BB962C8B-B14F-4D97-AF65-F5344CB8AC3E}">
        <p14:creationId xmlns:p14="http://schemas.microsoft.com/office/powerpoint/2010/main" val="2996296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AA2B-380D-1442-8454-996F8AA8FEEB}"/>
              </a:ext>
            </a:extLst>
          </p:cNvPr>
          <p:cNvSpPr>
            <a:spLocks noGrp="1"/>
          </p:cNvSpPr>
          <p:nvPr>
            <p:ph type="title"/>
          </p:nvPr>
        </p:nvSpPr>
        <p:spPr>
          <a:xfrm>
            <a:off x="1537213" y="1549642"/>
            <a:ext cx="9237235" cy="3739442"/>
          </a:xfrm>
        </p:spPr>
        <p:txBody>
          <a:bodyPr/>
          <a:lstStyle/>
          <a:p>
            <a:r>
              <a:rPr lang="en-US" dirty="0">
                <a:latin typeface="AvenirNext forINTUIT"/>
              </a:rPr>
              <a:t>How does teaching QuickBooks Online impact Industry?</a:t>
            </a:r>
            <a:endParaRPr lang="en-US" b="0" dirty="0">
              <a:latin typeface="AvenirNext forINTUIT"/>
            </a:endParaRPr>
          </a:p>
          <a:p>
            <a:pPr algn="ctr"/>
            <a:endParaRPr lang="en-US" dirty="0"/>
          </a:p>
        </p:txBody>
      </p:sp>
    </p:spTree>
    <p:extLst>
      <p:ext uri="{BB962C8B-B14F-4D97-AF65-F5344CB8AC3E}">
        <p14:creationId xmlns:p14="http://schemas.microsoft.com/office/powerpoint/2010/main" val="186204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40000" contrast="-40000"/>
          </a:blip>
          <a:stretch>
            <a:fillRect/>
          </a:stretch>
        </p:blipFill>
        <p:spPr>
          <a:xfrm>
            <a:off x="-1" y="1786"/>
            <a:ext cx="12188825" cy="6856214"/>
          </a:xfrm>
          <a:prstGeom prst="rect">
            <a:avLst/>
          </a:prstGeom>
        </p:spPr>
      </p:pic>
      <p:sp>
        <p:nvSpPr>
          <p:cNvPr id="5" name="Rectangle 4"/>
          <p:cNvSpPr/>
          <p:nvPr/>
        </p:nvSpPr>
        <p:spPr>
          <a:xfrm>
            <a:off x="503814" y="250445"/>
            <a:ext cx="9762816" cy="584647"/>
          </a:xfrm>
          <a:prstGeom prst="rect">
            <a:avLst/>
          </a:prstGeom>
        </p:spPr>
        <p:txBody>
          <a:bodyPr wrap="square">
            <a:spAutoFit/>
          </a:bodyPr>
          <a:lstStyle/>
          <a:p>
            <a:pPr algn="l"/>
            <a:r>
              <a:rPr lang="en-US" sz="3199" dirty="0">
                <a:solidFill>
                  <a:schemeClr val="bg1"/>
                </a:solidFill>
              </a:rPr>
              <a:t>Streamline Processes  </a:t>
            </a:r>
            <a:endParaRPr lang="en-US" sz="2799" dirty="0">
              <a:solidFill>
                <a:schemeClr val="bg1"/>
              </a:solidFill>
            </a:endParaRPr>
          </a:p>
        </p:txBody>
      </p:sp>
      <p:sp>
        <p:nvSpPr>
          <p:cNvPr id="9" name="Rectangle 8"/>
          <p:cNvSpPr/>
          <p:nvPr/>
        </p:nvSpPr>
        <p:spPr>
          <a:xfrm>
            <a:off x="1524491" y="2374589"/>
            <a:ext cx="4033015" cy="1999906"/>
          </a:xfrm>
          <a:prstGeom prst="rect">
            <a:avLst/>
          </a:prstGeom>
        </p:spPr>
        <p:txBody>
          <a:bodyPr wrap="square">
            <a:spAutoFit/>
          </a:bodyPr>
          <a:lstStyle/>
          <a:p>
            <a:pPr algn="ctr"/>
            <a:r>
              <a:rPr lang="en-US" sz="4399" dirty="0">
                <a:solidFill>
                  <a:srgbClr val="34C0FF"/>
                </a:solidFill>
                <a:latin typeface="Arial Black" panose="020B0A04020102020204" pitchFamily="34" charset="0"/>
              </a:rPr>
              <a:t>64%</a:t>
            </a:r>
          </a:p>
          <a:p>
            <a:pPr algn="ctr"/>
            <a:r>
              <a:rPr lang="en-US" sz="1999" dirty="0">
                <a:latin typeface="Arial Black" panose="020B0A04020102020204" pitchFamily="34" charset="0"/>
              </a:rPr>
              <a:t>of small businesses</a:t>
            </a:r>
          </a:p>
          <a:p>
            <a:pPr algn="ctr"/>
            <a:r>
              <a:rPr lang="en-US" sz="1999" dirty="0">
                <a:latin typeface="Arial Black" panose="020B0A04020102020204" pitchFamily="34" charset="0"/>
              </a:rPr>
              <a:t>have invoices</a:t>
            </a:r>
          </a:p>
          <a:p>
            <a:pPr algn="ctr"/>
            <a:r>
              <a:rPr lang="en-US" sz="1999" dirty="0">
                <a:latin typeface="Arial Black" panose="020B0A04020102020204" pitchFamily="34" charset="0"/>
              </a:rPr>
              <a:t>unpaid for more</a:t>
            </a:r>
          </a:p>
          <a:p>
            <a:pPr algn="ctr"/>
            <a:r>
              <a:rPr lang="en-US" sz="1999" dirty="0">
                <a:latin typeface="Arial Black" panose="020B0A04020102020204" pitchFamily="34" charset="0"/>
              </a:rPr>
              <a:t>than 60 days</a:t>
            </a:r>
            <a:endParaRPr lang="en-US" dirty="0">
              <a:latin typeface="Arial Black" panose="020B0A04020102020204" pitchFamily="34" charset="0"/>
            </a:endParaRPr>
          </a:p>
        </p:txBody>
      </p:sp>
      <p:sp>
        <p:nvSpPr>
          <p:cNvPr id="10" name="Rectangle 9"/>
          <p:cNvSpPr/>
          <p:nvPr/>
        </p:nvSpPr>
        <p:spPr>
          <a:xfrm>
            <a:off x="6631319" y="2339259"/>
            <a:ext cx="4737483" cy="1999906"/>
          </a:xfrm>
          <a:prstGeom prst="rect">
            <a:avLst/>
          </a:prstGeom>
        </p:spPr>
        <p:txBody>
          <a:bodyPr wrap="square">
            <a:spAutoFit/>
          </a:bodyPr>
          <a:lstStyle/>
          <a:p>
            <a:pPr algn="ctr"/>
            <a:r>
              <a:rPr lang="en-US" sz="4399" dirty="0">
                <a:solidFill>
                  <a:srgbClr val="34C0FF"/>
                </a:solidFill>
                <a:latin typeface="Arial Black" panose="020B0A04020102020204" pitchFamily="34" charset="0"/>
              </a:rPr>
              <a:t>6B+</a:t>
            </a:r>
          </a:p>
          <a:p>
            <a:pPr algn="ctr"/>
            <a:r>
              <a:rPr lang="en-US" sz="1999" dirty="0">
                <a:solidFill>
                  <a:srgbClr val="34C0FF"/>
                </a:solidFill>
                <a:latin typeface="Arial Black" panose="020B0A04020102020204" pitchFamily="34" charset="0"/>
              </a:rPr>
              <a:t> </a:t>
            </a:r>
            <a:r>
              <a:rPr lang="en-US" sz="1999" dirty="0">
                <a:solidFill>
                  <a:schemeClr val="bg1"/>
                </a:solidFill>
                <a:latin typeface="Arial Black" panose="020B0A04020102020204" pitchFamily="34" charset="0"/>
              </a:rPr>
              <a:t>Hours are wasted by small</a:t>
            </a:r>
          </a:p>
          <a:p>
            <a:pPr algn="ctr"/>
            <a:r>
              <a:rPr lang="en-US" sz="1999" dirty="0">
                <a:solidFill>
                  <a:schemeClr val="bg1"/>
                </a:solidFill>
                <a:latin typeface="Arial Black" panose="020B0A04020102020204" pitchFamily="34" charset="0"/>
              </a:rPr>
              <a:t>businesses every</a:t>
            </a:r>
          </a:p>
          <a:p>
            <a:pPr algn="ctr"/>
            <a:r>
              <a:rPr lang="en-US" sz="1999" dirty="0">
                <a:solidFill>
                  <a:schemeClr val="bg1"/>
                </a:solidFill>
                <a:latin typeface="Arial Black" panose="020B0A04020102020204" pitchFamily="34" charset="0"/>
              </a:rPr>
              <a:t>year on tasks that</a:t>
            </a:r>
          </a:p>
          <a:p>
            <a:pPr algn="ctr"/>
            <a:r>
              <a:rPr lang="en-US" sz="1999" dirty="0">
                <a:solidFill>
                  <a:schemeClr val="bg1"/>
                </a:solidFill>
                <a:latin typeface="Arial Black" panose="020B0A04020102020204" pitchFamily="34" charset="0"/>
              </a:rPr>
              <a:t>can be automated</a:t>
            </a:r>
          </a:p>
        </p:txBody>
      </p:sp>
    </p:spTree>
    <p:extLst>
      <p:ext uri="{BB962C8B-B14F-4D97-AF65-F5344CB8AC3E}">
        <p14:creationId xmlns:p14="http://schemas.microsoft.com/office/powerpoint/2010/main" val="118121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177D621-DFE2-4D92-ACB5-1E2D1A479E4C}"/>
              </a:ext>
            </a:extLst>
          </p:cNvPr>
          <p:cNvSpPr>
            <a:spLocks noGrp="1"/>
          </p:cNvSpPr>
          <p:nvPr>
            <p:ph sz="quarter" idx="25"/>
          </p:nvPr>
        </p:nvSpPr>
        <p:spPr/>
        <p:txBody>
          <a:bodyPr vert="horz" wrap="square" lIns="91424" tIns="45711" rIns="91424" bIns="45711" rtlCol="0" anchor="t">
            <a:noAutofit/>
          </a:bodyPr>
          <a:lstStyle/>
          <a:p>
            <a:pPr marL="457200" indent="-457200">
              <a:buFont typeface="Arial" panose="020B0604020202020204" pitchFamily="34" charset="0"/>
              <a:buChar char="•"/>
            </a:pPr>
            <a:r>
              <a:rPr lang="en-US" sz="2000" dirty="0">
                <a:solidFill>
                  <a:srgbClr val="0077C5"/>
                </a:solidFill>
                <a:latin typeface="+mn-lt"/>
              </a:rPr>
              <a:t>Automated</a:t>
            </a:r>
            <a:r>
              <a:rPr lang="en-US" sz="2000" dirty="0">
                <a:solidFill>
                  <a:srgbClr val="0077C5"/>
                </a:solidFill>
              </a:rPr>
              <a:t> </a:t>
            </a:r>
            <a:r>
              <a:rPr lang="en-US" sz="2000" dirty="0">
                <a:solidFill>
                  <a:srgbClr val="0077C5"/>
                </a:solidFill>
                <a:latin typeface="+mn-lt"/>
              </a:rPr>
              <a:t>data entry-banking center</a:t>
            </a:r>
          </a:p>
          <a:p>
            <a:pPr marL="457200" indent="-457200">
              <a:buFont typeface="Arial" panose="020B0604020202020204" pitchFamily="34" charset="0"/>
              <a:buChar char="•"/>
            </a:pPr>
            <a:r>
              <a:rPr lang="en-US" sz="2000" dirty="0">
                <a:solidFill>
                  <a:srgbClr val="0077C5"/>
                </a:solidFill>
                <a:latin typeface="+mn-lt"/>
              </a:rPr>
              <a:t>Get paid faster – accepting credit cards is simple</a:t>
            </a:r>
          </a:p>
          <a:p>
            <a:pPr marL="457200" indent="-457200" algn="l">
              <a:buFont typeface="Arial" panose="020B0604020202020204" pitchFamily="34" charset="0"/>
              <a:buChar char="•"/>
            </a:pPr>
            <a:r>
              <a:rPr lang="en-US" sz="2000" dirty="0">
                <a:solidFill>
                  <a:srgbClr val="0077C5"/>
                </a:solidFill>
                <a:latin typeface="+mn-lt"/>
              </a:rPr>
              <a:t>Instant sales tax calculations</a:t>
            </a:r>
          </a:p>
          <a:p>
            <a:pPr marL="457200" indent="-457200" algn="l">
              <a:buFont typeface="Arial" panose="020B0604020202020204" pitchFamily="34" charset="0"/>
              <a:buChar char="•"/>
            </a:pPr>
            <a:r>
              <a:rPr lang="en-US" sz="2000" dirty="0">
                <a:solidFill>
                  <a:srgbClr val="0077C5"/>
                </a:solidFill>
                <a:latin typeface="+mn-lt"/>
              </a:rPr>
              <a:t>Mobile payments and automated invoicing</a:t>
            </a:r>
          </a:p>
          <a:p>
            <a:pPr marL="457200" indent="-457200">
              <a:buFont typeface="Arial" panose="020B0604020202020204" pitchFamily="34" charset="0"/>
              <a:buChar char="•"/>
            </a:pPr>
            <a:r>
              <a:rPr lang="en-US" sz="2000" dirty="0">
                <a:latin typeface="AvenirNext forINTUIT "/>
              </a:rPr>
              <a:t>Payroll processing</a:t>
            </a:r>
          </a:p>
          <a:p>
            <a:endParaRPr lang="en-US" dirty="0"/>
          </a:p>
        </p:txBody>
      </p:sp>
      <p:sp>
        <p:nvSpPr>
          <p:cNvPr id="2" name="Title 1">
            <a:extLst>
              <a:ext uri="{FF2B5EF4-FFF2-40B4-BE49-F238E27FC236}">
                <a16:creationId xmlns:a16="http://schemas.microsoft.com/office/drawing/2014/main" id="{4089CD79-2B7B-F14D-948E-926DC82580A9}"/>
              </a:ext>
            </a:extLst>
          </p:cNvPr>
          <p:cNvSpPr>
            <a:spLocks noGrp="1"/>
          </p:cNvSpPr>
          <p:nvPr>
            <p:ph type="title"/>
          </p:nvPr>
        </p:nvSpPr>
        <p:spPr/>
        <p:txBody>
          <a:bodyPr/>
          <a:lstStyle/>
          <a:p>
            <a:r>
              <a:rPr lang="en-US" sz="3200" dirty="0">
                <a:latin typeface="AvenirNext forINTUIT"/>
              </a:rPr>
              <a:t>How QuickBooks Online Simplifies the Bookkeeping and Accounting Process</a:t>
            </a:r>
            <a:endParaRPr lang="en-US" dirty="0"/>
          </a:p>
        </p:txBody>
      </p:sp>
      <p:pic>
        <p:nvPicPr>
          <p:cNvPr id="15" name="Picture 2" descr="A group of people standing in a kitchen&#10;&#10;Description automatically generated">
            <a:extLst>
              <a:ext uri="{FF2B5EF4-FFF2-40B4-BE49-F238E27FC236}">
                <a16:creationId xmlns:a16="http://schemas.microsoft.com/office/drawing/2014/main" id="{D68E59EE-D189-448F-9A72-FC55369A0415}"/>
              </a:ext>
            </a:extLst>
          </p:cNvPr>
          <p:cNvPicPr>
            <a:picLocks noGrp="1" noChangeAspect="1"/>
          </p:cNvPicPr>
          <p:nvPr>
            <p:ph sz="quarter" idx="26"/>
          </p:nvPr>
        </p:nvPicPr>
        <p:blipFill>
          <a:blip r:embed="rId3"/>
          <a:stretch>
            <a:fillRect/>
          </a:stretch>
        </p:blipFill>
        <p:spPr>
          <a:xfrm>
            <a:off x="4682380" y="1904915"/>
            <a:ext cx="6569404" cy="3445683"/>
          </a:xfrm>
          <a:prstGeom prst="rect">
            <a:avLst/>
          </a:prstGeom>
        </p:spPr>
      </p:pic>
    </p:spTree>
    <p:extLst>
      <p:ext uri="{BB962C8B-B14F-4D97-AF65-F5344CB8AC3E}">
        <p14:creationId xmlns:p14="http://schemas.microsoft.com/office/powerpoint/2010/main" val="4069814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CD79-2B7B-F14D-948E-926DC82580A9}"/>
              </a:ext>
            </a:extLst>
          </p:cNvPr>
          <p:cNvSpPr>
            <a:spLocks noGrp="1"/>
          </p:cNvSpPr>
          <p:nvPr>
            <p:ph type="title"/>
          </p:nvPr>
        </p:nvSpPr>
        <p:spPr/>
        <p:txBody>
          <a:bodyPr/>
          <a:lstStyle/>
          <a:p>
            <a:r>
              <a:rPr lang="en-US" sz="3200" dirty="0">
                <a:latin typeface="AvenirNext forINTUIT"/>
              </a:rPr>
              <a:t>How QuickBooks Online Simplifies the Bookkeeping and Accounting Process</a:t>
            </a:r>
          </a:p>
        </p:txBody>
      </p:sp>
      <p:sp>
        <p:nvSpPr>
          <p:cNvPr id="3" name="TextBox 2">
            <a:extLst>
              <a:ext uri="{FF2B5EF4-FFF2-40B4-BE49-F238E27FC236}">
                <a16:creationId xmlns:a16="http://schemas.microsoft.com/office/drawing/2014/main" id="{F63777D4-0A31-475E-A9EB-713BA70B2C02}"/>
              </a:ext>
            </a:extLst>
          </p:cNvPr>
          <p:cNvSpPr txBox="1"/>
          <p:nvPr/>
        </p:nvSpPr>
        <p:spPr>
          <a:xfrm>
            <a:off x="900620" y="2076664"/>
            <a:ext cx="4214588" cy="3262432"/>
          </a:xfrm>
          <a:prstGeom prst="rect">
            <a:avLst/>
          </a:prstGeom>
          <a:noFill/>
        </p:spPr>
        <p:txBody>
          <a:bodyPr wrap="square" rtlCol="0">
            <a:spAutoFit/>
          </a:bodyPr>
          <a:lstStyle/>
          <a:p>
            <a:pPr marL="457200" indent="-457200" algn="l">
              <a:buFont typeface="Arial" panose="020B0604020202020204" pitchFamily="34" charset="0"/>
              <a:buChar char="•"/>
            </a:pPr>
            <a:r>
              <a:rPr lang="en-US" sz="2400" dirty="0">
                <a:solidFill>
                  <a:srgbClr val="0077C5"/>
                </a:solidFill>
                <a:latin typeface="+mn-lt"/>
              </a:rPr>
              <a:t>Run your business from your phone</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Paperless transactions</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Simplifies tax season</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Secure real time back-up</a:t>
            </a:r>
          </a:p>
          <a:p>
            <a:pPr marL="342900" indent="-342900" algn="l">
              <a:buFont typeface="+mj-lt"/>
              <a:buAutoNum type="arabicPeriod"/>
            </a:pPr>
            <a:endParaRPr lang="en-US" dirty="0">
              <a:solidFill>
                <a:schemeClr val="tx1"/>
              </a:solidFill>
            </a:endParaRPr>
          </a:p>
        </p:txBody>
      </p:sp>
      <p:pic>
        <p:nvPicPr>
          <p:cNvPr id="5" name="Picture 4" descr="A person posing for the camera&#10;&#10;Description automatically generated">
            <a:extLst>
              <a:ext uri="{FF2B5EF4-FFF2-40B4-BE49-F238E27FC236}">
                <a16:creationId xmlns:a16="http://schemas.microsoft.com/office/drawing/2014/main" id="{65605E92-D951-4C23-840E-CEAB00674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431" y="2301909"/>
            <a:ext cx="4702151" cy="2698190"/>
          </a:xfrm>
          <a:prstGeom prst="rect">
            <a:avLst/>
          </a:prstGeom>
        </p:spPr>
      </p:pic>
    </p:spTree>
    <p:extLst>
      <p:ext uri="{BB962C8B-B14F-4D97-AF65-F5344CB8AC3E}">
        <p14:creationId xmlns:p14="http://schemas.microsoft.com/office/powerpoint/2010/main" val="4084571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0417F685-968A-4EF7-A51E-6E93269C516C}"/>
              </a:ext>
            </a:extLst>
          </p:cNvPr>
          <p:cNvPicPr>
            <a:picLocks noChangeAspect="1"/>
          </p:cNvPicPr>
          <p:nvPr/>
        </p:nvPicPr>
        <p:blipFill>
          <a:blip r:embed="rId3"/>
          <a:stretch>
            <a:fillRect/>
          </a:stretch>
        </p:blipFill>
        <p:spPr>
          <a:xfrm>
            <a:off x="8693237" y="-25945"/>
            <a:ext cx="1580266" cy="1579109"/>
          </a:xfrm>
          <a:prstGeom prst="rect">
            <a:avLst/>
          </a:prstGeom>
        </p:spPr>
      </p:pic>
      <p:sp>
        <p:nvSpPr>
          <p:cNvPr id="6" name="Title 5">
            <a:extLst>
              <a:ext uri="{FF2B5EF4-FFF2-40B4-BE49-F238E27FC236}">
                <a16:creationId xmlns:a16="http://schemas.microsoft.com/office/drawing/2014/main" id="{13F48CEB-CE6A-4343-A2A3-4D21FC751D8E}"/>
              </a:ext>
            </a:extLst>
          </p:cNvPr>
          <p:cNvSpPr>
            <a:spLocks noGrp="1"/>
          </p:cNvSpPr>
          <p:nvPr>
            <p:ph type="title"/>
          </p:nvPr>
        </p:nvSpPr>
        <p:spPr/>
        <p:txBody>
          <a:bodyPr/>
          <a:lstStyle/>
          <a:p>
            <a:r>
              <a:rPr lang="en-US" dirty="0">
                <a:latin typeface="AvenirNext forINTUIT"/>
              </a:rPr>
              <a:t>Integrations</a:t>
            </a:r>
            <a:endParaRPr lang="en-US" dirty="0"/>
          </a:p>
        </p:txBody>
      </p:sp>
      <p:sp>
        <p:nvSpPr>
          <p:cNvPr id="5" name="TextBox 4">
            <a:extLst>
              <a:ext uri="{FF2B5EF4-FFF2-40B4-BE49-F238E27FC236}">
                <a16:creationId xmlns:a16="http://schemas.microsoft.com/office/drawing/2014/main" id="{421A17C2-E62B-4728-AD80-4DE3C46B1F4B}"/>
              </a:ext>
            </a:extLst>
          </p:cNvPr>
          <p:cNvSpPr txBox="1"/>
          <p:nvPr/>
        </p:nvSpPr>
        <p:spPr>
          <a:xfrm>
            <a:off x="789553" y="1555475"/>
            <a:ext cx="4214588" cy="4739759"/>
          </a:xfrm>
          <a:prstGeom prst="rect">
            <a:avLst/>
          </a:prstGeom>
          <a:noFill/>
        </p:spPr>
        <p:txBody>
          <a:bodyPr wrap="square" rtlCol="0" anchor="t">
            <a:spAutoFit/>
          </a:bodyPr>
          <a:lstStyle/>
          <a:p>
            <a:pPr algn="l"/>
            <a:r>
              <a:rPr lang="en-US" sz="2400" dirty="0">
                <a:solidFill>
                  <a:srgbClr val="0077C5"/>
                </a:solidFill>
                <a:latin typeface="+mn-lt"/>
              </a:rPr>
              <a:t>Financial Hub – syncs data with over 650 applications</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QuickBooks Receipts</a:t>
            </a:r>
          </a:p>
          <a:p>
            <a:pPr algn="l"/>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Bank Connection</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T Sheets for time tracking and payroll </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endParaRPr lang="en-US" sz="2400" dirty="0">
              <a:solidFill>
                <a:srgbClr val="0077C5"/>
              </a:solidFill>
              <a:latin typeface="+mn-lt"/>
            </a:endParaRPr>
          </a:p>
          <a:p>
            <a:pPr marL="342900" indent="-342900" algn="l">
              <a:buFont typeface="+mj-lt"/>
              <a:buAutoNum type="arabicPeriod"/>
            </a:pPr>
            <a:endParaRPr lang="en-US" dirty="0">
              <a:solidFill>
                <a:schemeClr val="tx1"/>
              </a:solidFill>
            </a:endParaRPr>
          </a:p>
        </p:txBody>
      </p:sp>
      <p:pic>
        <p:nvPicPr>
          <p:cNvPr id="8" name="Graphic 7">
            <a:extLst>
              <a:ext uri="{FF2B5EF4-FFF2-40B4-BE49-F238E27FC236}">
                <a16:creationId xmlns:a16="http://schemas.microsoft.com/office/drawing/2014/main" id="{971147FE-1915-4644-951A-32F436DDF9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1632" y="4150656"/>
            <a:ext cx="3245560" cy="2303738"/>
          </a:xfrm>
          <a:prstGeom prst="rect">
            <a:avLst/>
          </a:prstGeom>
        </p:spPr>
      </p:pic>
      <p:pic>
        <p:nvPicPr>
          <p:cNvPr id="2" name="Picture 2" descr="Graphical user interface, application&#10;&#10;Description automatically generated">
            <a:extLst>
              <a:ext uri="{FF2B5EF4-FFF2-40B4-BE49-F238E27FC236}">
                <a16:creationId xmlns:a16="http://schemas.microsoft.com/office/drawing/2014/main" id="{C926E16E-8271-40F1-8141-33F43FB4DA58}"/>
              </a:ext>
            </a:extLst>
          </p:cNvPr>
          <p:cNvPicPr>
            <a:picLocks noChangeAspect="1"/>
          </p:cNvPicPr>
          <p:nvPr/>
        </p:nvPicPr>
        <p:blipFill>
          <a:blip r:embed="rId6"/>
          <a:stretch>
            <a:fillRect/>
          </a:stretch>
        </p:blipFill>
        <p:spPr>
          <a:xfrm>
            <a:off x="8045820" y="1662852"/>
            <a:ext cx="3139701" cy="3523649"/>
          </a:xfrm>
          <a:prstGeom prst="rect">
            <a:avLst/>
          </a:prstGeom>
        </p:spPr>
      </p:pic>
    </p:spTree>
    <p:extLst>
      <p:ext uri="{BB962C8B-B14F-4D97-AF65-F5344CB8AC3E}">
        <p14:creationId xmlns:p14="http://schemas.microsoft.com/office/powerpoint/2010/main" val="297782252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AA2B-380D-1442-8454-996F8AA8FEEB}"/>
              </a:ext>
            </a:extLst>
          </p:cNvPr>
          <p:cNvSpPr>
            <a:spLocks noGrp="1"/>
          </p:cNvSpPr>
          <p:nvPr>
            <p:ph type="title"/>
          </p:nvPr>
        </p:nvSpPr>
        <p:spPr>
          <a:xfrm>
            <a:off x="1494956" y="1972099"/>
            <a:ext cx="9237235" cy="2904871"/>
          </a:xfrm>
        </p:spPr>
        <p:txBody>
          <a:bodyPr/>
          <a:lstStyle/>
          <a:p>
            <a:pPr algn="ctr"/>
            <a:r>
              <a:rPr lang="en-US">
                <a:latin typeface="AvenirNext forINTUIT"/>
              </a:rPr>
              <a:t>Why is it relevant?</a:t>
            </a:r>
            <a:endParaRPr lang="en-US"/>
          </a:p>
        </p:txBody>
      </p:sp>
    </p:spTree>
    <p:extLst>
      <p:ext uri="{BB962C8B-B14F-4D97-AF65-F5344CB8AC3E}">
        <p14:creationId xmlns:p14="http://schemas.microsoft.com/office/powerpoint/2010/main" val="391988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FC332-F894-4D50-972E-755954280EF7}"/>
              </a:ext>
            </a:extLst>
          </p:cNvPr>
          <p:cNvSpPr>
            <a:spLocks noGrp="1"/>
          </p:cNvSpPr>
          <p:nvPr>
            <p:ph type="title"/>
          </p:nvPr>
        </p:nvSpPr>
        <p:spPr/>
        <p:txBody>
          <a:bodyPr/>
          <a:lstStyle/>
          <a:p>
            <a:r>
              <a:rPr lang="en-US" dirty="0">
                <a:latin typeface="AvenirNext forINTUIT"/>
              </a:rPr>
              <a:t>Life Skills</a:t>
            </a:r>
            <a:endParaRPr lang="en-US" dirty="0"/>
          </a:p>
        </p:txBody>
      </p:sp>
      <p:sp>
        <p:nvSpPr>
          <p:cNvPr id="4" name="Text Placeholder 3">
            <a:extLst>
              <a:ext uri="{FF2B5EF4-FFF2-40B4-BE49-F238E27FC236}">
                <a16:creationId xmlns:a16="http://schemas.microsoft.com/office/drawing/2014/main" id="{3974D20D-BCDE-4861-8097-AAFEA56038ED}"/>
              </a:ext>
            </a:extLst>
          </p:cNvPr>
          <p:cNvSpPr>
            <a:spLocks noGrp="1"/>
          </p:cNvSpPr>
          <p:nvPr>
            <p:ph type="body" sz="quarter" idx="4294967295"/>
          </p:nvPr>
        </p:nvSpPr>
        <p:spPr>
          <a:xfrm>
            <a:off x="638430" y="1133857"/>
            <a:ext cx="4463922" cy="4844965"/>
          </a:xfrm>
        </p:spPr>
        <p:txBody>
          <a:bodyPr vert="horz" lIns="91424" tIns="45711" rIns="91424" bIns="45711" rtlCol="0" anchor="t">
            <a:noAutofit/>
          </a:bodyPr>
          <a:lstStyle/>
          <a:p>
            <a:pPr>
              <a:lnSpc>
                <a:spcPct val="100000"/>
              </a:lnSpc>
              <a:spcBef>
                <a:spcPts val="0"/>
              </a:spcBef>
            </a:pPr>
            <a:r>
              <a:rPr lang="en-US" dirty="0">
                <a:solidFill>
                  <a:srgbClr val="0070C0"/>
                </a:solidFill>
                <a:latin typeface="AvenirNext forINTUIT Medium"/>
              </a:rPr>
              <a:t>Empower students with:</a:t>
            </a:r>
          </a:p>
          <a:p>
            <a:pPr>
              <a:lnSpc>
                <a:spcPct val="100000"/>
              </a:lnSpc>
              <a:spcBef>
                <a:spcPts val="0"/>
              </a:spcBef>
            </a:pPr>
            <a:endParaRPr lang="en-US" dirty="0">
              <a:solidFill>
                <a:srgbClr val="0070C0"/>
              </a:solidFill>
              <a:latin typeface="AvenirNext forINTUIT Medium"/>
            </a:endParaRPr>
          </a:p>
          <a:p>
            <a:pPr marL="457200" indent="-457200">
              <a:lnSpc>
                <a:spcPct val="100000"/>
              </a:lnSpc>
              <a:spcBef>
                <a:spcPts val="0"/>
              </a:spcBef>
              <a:buFont typeface="Arial" panose="020B0604020202020204" pitchFamily="34" charset="0"/>
              <a:buChar char="•"/>
            </a:pPr>
            <a:r>
              <a:rPr lang="en-US" dirty="0">
                <a:solidFill>
                  <a:srgbClr val="0070C0"/>
                </a:solidFill>
                <a:latin typeface="AvenirNext forINTUIT Medium"/>
              </a:rPr>
              <a:t>Good money management skills</a:t>
            </a:r>
          </a:p>
          <a:p>
            <a:pPr marL="457200" indent="-457200">
              <a:lnSpc>
                <a:spcPct val="100000"/>
              </a:lnSpc>
              <a:spcBef>
                <a:spcPts val="0"/>
              </a:spcBef>
              <a:buFont typeface="Arial" panose="020B0604020202020204" pitchFamily="34" charset="0"/>
              <a:buChar char="•"/>
            </a:pPr>
            <a:endParaRPr lang="en-US" dirty="0">
              <a:solidFill>
                <a:srgbClr val="0070C0"/>
              </a:solidFill>
              <a:latin typeface="AvenirNext forINTUIT Medium"/>
            </a:endParaRPr>
          </a:p>
          <a:p>
            <a:pPr marL="457200" indent="-457200">
              <a:lnSpc>
                <a:spcPct val="100000"/>
              </a:lnSpc>
              <a:spcBef>
                <a:spcPts val="0"/>
              </a:spcBef>
              <a:buFont typeface="Arial" panose="020B0604020202020204" pitchFamily="34" charset="0"/>
              <a:buChar char="•"/>
            </a:pPr>
            <a:r>
              <a:rPr lang="en-US" dirty="0">
                <a:solidFill>
                  <a:srgbClr val="0070C0"/>
                </a:solidFill>
                <a:latin typeface="AvenirNext forINTUIT Medium"/>
              </a:rPr>
              <a:t>Ability to make smart financial decisions</a:t>
            </a:r>
          </a:p>
          <a:p>
            <a:pPr>
              <a:lnSpc>
                <a:spcPct val="100000"/>
              </a:lnSpc>
              <a:spcBef>
                <a:spcPts val="0"/>
              </a:spcBef>
            </a:pPr>
            <a:endParaRPr lang="en-US" dirty="0">
              <a:solidFill>
                <a:srgbClr val="0070C0"/>
              </a:solidFill>
              <a:latin typeface="AvenirNext forINTUIT Medium"/>
            </a:endParaRPr>
          </a:p>
          <a:p>
            <a:pPr marL="457200" indent="-457200">
              <a:lnSpc>
                <a:spcPct val="100000"/>
              </a:lnSpc>
              <a:spcBef>
                <a:spcPts val="0"/>
              </a:spcBef>
              <a:buFont typeface="Arial" panose="020B0604020202020204" pitchFamily="34" charset="0"/>
              <a:buChar char="•"/>
            </a:pPr>
            <a:r>
              <a:rPr lang="en-US" dirty="0">
                <a:solidFill>
                  <a:srgbClr val="0070C0"/>
                </a:solidFill>
                <a:latin typeface="AvenirNext forINTUIT Medium"/>
              </a:rPr>
              <a:t>Organizational skills</a:t>
            </a:r>
          </a:p>
          <a:p>
            <a:pPr marL="457200" indent="-457200">
              <a:lnSpc>
                <a:spcPct val="100000"/>
              </a:lnSpc>
              <a:spcBef>
                <a:spcPts val="0"/>
              </a:spcBef>
              <a:buFont typeface="Arial" panose="020B0604020202020204" pitchFamily="34" charset="0"/>
              <a:buChar char="•"/>
            </a:pPr>
            <a:endParaRPr lang="en-US" dirty="0">
              <a:solidFill>
                <a:srgbClr val="0070C0"/>
              </a:solidFill>
              <a:latin typeface="AvenirNext forINTUIT Medium"/>
            </a:endParaRPr>
          </a:p>
          <a:p>
            <a:pPr marL="457200" indent="-457200">
              <a:lnSpc>
                <a:spcPct val="100000"/>
              </a:lnSpc>
              <a:spcBef>
                <a:spcPts val="0"/>
              </a:spcBef>
              <a:buFont typeface="Arial,Sans-Serif" panose="020B0604020202020204" pitchFamily="34" charset="0"/>
              <a:buChar char="•"/>
            </a:pPr>
            <a:r>
              <a:rPr lang="en-US" dirty="0">
                <a:latin typeface="AvenirNext forINTUIT"/>
              </a:rPr>
              <a:t>Problem solve</a:t>
            </a:r>
            <a:endParaRPr lang="en-US" b="0" dirty="0">
              <a:ea typeface="+mj-lt"/>
              <a:cs typeface="+mj-lt"/>
            </a:endParaRPr>
          </a:p>
          <a:p>
            <a:pPr marL="285750" indent="-457200">
              <a:lnSpc>
                <a:spcPct val="100000"/>
              </a:lnSpc>
              <a:spcBef>
                <a:spcPts val="0"/>
              </a:spcBef>
              <a:buFont typeface="Arial,Sans-Serif" panose="020B0604020202020204" pitchFamily="34" charset="0"/>
              <a:buChar char="•"/>
            </a:pPr>
            <a:endParaRPr lang="en-US" b="0" dirty="0">
              <a:ea typeface="+mj-lt"/>
              <a:cs typeface="+mj-lt"/>
            </a:endParaRPr>
          </a:p>
          <a:p>
            <a:pPr marL="457200" indent="-457200">
              <a:lnSpc>
                <a:spcPct val="100000"/>
              </a:lnSpc>
              <a:spcBef>
                <a:spcPts val="0"/>
              </a:spcBef>
              <a:buFont typeface="Arial,Sans-Serif" panose="020B0604020202020204" pitchFamily="34" charset="0"/>
              <a:buChar char="•"/>
            </a:pPr>
            <a:r>
              <a:rPr lang="en-US" dirty="0">
                <a:latin typeface="AvenirNext forINTUIT"/>
              </a:rPr>
              <a:t>Collaborate</a:t>
            </a:r>
            <a:endParaRPr lang="en-US" b="0" dirty="0">
              <a:ea typeface="+mj-lt"/>
              <a:cs typeface="+mj-lt"/>
            </a:endParaRPr>
          </a:p>
          <a:p>
            <a:pPr marL="285750" indent="-457200">
              <a:lnSpc>
                <a:spcPct val="100000"/>
              </a:lnSpc>
              <a:spcBef>
                <a:spcPts val="0"/>
              </a:spcBef>
              <a:buFont typeface="Arial,Sans-Serif" panose="020B0604020202020204" pitchFamily="34" charset="0"/>
              <a:buChar char="•"/>
            </a:pPr>
            <a:endParaRPr lang="en-US" b="0" dirty="0">
              <a:ea typeface="+mj-lt"/>
              <a:cs typeface="+mj-lt"/>
            </a:endParaRPr>
          </a:p>
          <a:p>
            <a:pPr marL="457200" indent="-457200">
              <a:lnSpc>
                <a:spcPct val="100000"/>
              </a:lnSpc>
              <a:spcBef>
                <a:spcPts val="0"/>
              </a:spcBef>
              <a:buFont typeface="Arial,Sans-Serif" panose="020B0604020202020204" pitchFamily="34" charset="0"/>
              <a:buChar char="•"/>
            </a:pPr>
            <a:r>
              <a:rPr lang="en-US" dirty="0">
                <a:latin typeface="AvenirNext forINTUIT"/>
              </a:rPr>
              <a:t>Pay “Attention to Detail”</a:t>
            </a:r>
            <a:endParaRPr lang="en-US"/>
          </a:p>
          <a:p>
            <a:pPr marL="457200" indent="-457200">
              <a:lnSpc>
                <a:spcPct val="100000"/>
              </a:lnSpc>
              <a:spcBef>
                <a:spcPts val="0"/>
              </a:spcBef>
              <a:buFont typeface="Arial" panose="020B0604020202020204" pitchFamily="34" charset="0"/>
              <a:buChar char="•"/>
            </a:pPr>
            <a:endParaRPr lang="en-US" sz="2800" dirty="0">
              <a:solidFill>
                <a:srgbClr val="0070C0"/>
              </a:solidFill>
              <a:latin typeface="AvenirNext forINTUIT Medium"/>
            </a:endParaRPr>
          </a:p>
          <a:p>
            <a:pPr marL="457200" indent="-457200">
              <a:lnSpc>
                <a:spcPct val="100000"/>
              </a:lnSpc>
              <a:spcBef>
                <a:spcPts val="0"/>
              </a:spcBef>
              <a:buFont typeface="Arial" panose="020B0604020202020204" pitchFamily="34" charset="0"/>
              <a:buChar char="•"/>
            </a:pPr>
            <a:endParaRPr lang="en-US" sz="2800" dirty="0">
              <a:solidFill>
                <a:srgbClr val="0077C5"/>
              </a:solidFill>
              <a:latin typeface="AvenirNext forINTUIT Medium"/>
            </a:endParaRPr>
          </a:p>
        </p:txBody>
      </p:sp>
      <p:pic>
        <p:nvPicPr>
          <p:cNvPr id="2" name="Picture 2" descr="A group of people in front of a computer&#10;&#10;Description automatically generated">
            <a:extLst>
              <a:ext uri="{FF2B5EF4-FFF2-40B4-BE49-F238E27FC236}">
                <a16:creationId xmlns:a16="http://schemas.microsoft.com/office/drawing/2014/main" id="{C43AF800-0079-4511-9250-06D0A493DA92}"/>
              </a:ext>
            </a:extLst>
          </p:cNvPr>
          <p:cNvPicPr>
            <a:picLocks noChangeAspect="1"/>
          </p:cNvPicPr>
          <p:nvPr/>
        </p:nvPicPr>
        <p:blipFill>
          <a:blip r:embed="rId3"/>
          <a:stretch>
            <a:fillRect/>
          </a:stretch>
        </p:blipFill>
        <p:spPr>
          <a:xfrm>
            <a:off x="6477915" y="926805"/>
            <a:ext cx="4122791" cy="4745271"/>
          </a:xfrm>
          <a:prstGeom prst="rect">
            <a:avLst/>
          </a:prstGeom>
        </p:spPr>
      </p:pic>
    </p:spTree>
    <p:extLst>
      <p:ext uri="{BB962C8B-B14F-4D97-AF65-F5344CB8AC3E}">
        <p14:creationId xmlns:p14="http://schemas.microsoft.com/office/powerpoint/2010/main" val="1234260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13CD64-2941-43EB-BF1F-4F6CF9F151FF}"/>
              </a:ext>
            </a:extLst>
          </p:cNvPr>
          <p:cNvSpPr>
            <a:spLocks noGrp="1"/>
          </p:cNvSpPr>
          <p:nvPr>
            <p:ph type="title"/>
          </p:nvPr>
        </p:nvSpPr>
        <p:spPr/>
        <p:txBody>
          <a:bodyPr/>
          <a:lstStyle/>
          <a:p>
            <a:r>
              <a:rPr lang="en-US" dirty="0">
                <a:latin typeface="AvenirNext forINTUIT"/>
              </a:rPr>
              <a:t>Life Skills</a:t>
            </a:r>
            <a:endParaRPr lang="en-US" dirty="0"/>
          </a:p>
        </p:txBody>
      </p:sp>
      <p:sp>
        <p:nvSpPr>
          <p:cNvPr id="2" name="TextBox 1">
            <a:extLst>
              <a:ext uri="{FF2B5EF4-FFF2-40B4-BE49-F238E27FC236}">
                <a16:creationId xmlns:a16="http://schemas.microsoft.com/office/drawing/2014/main" id="{BD2CF659-FBF7-C849-B017-3F86848A6DEF}"/>
              </a:ext>
            </a:extLst>
          </p:cNvPr>
          <p:cNvSpPr txBox="1"/>
          <p:nvPr/>
        </p:nvSpPr>
        <p:spPr>
          <a:xfrm>
            <a:off x="772356" y="1482046"/>
            <a:ext cx="4700016" cy="3724096"/>
          </a:xfrm>
          <a:prstGeom prst="rect">
            <a:avLst/>
          </a:prstGeom>
          <a:noFill/>
        </p:spPr>
        <p:txBody>
          <a:bodyPr wrap="square" rtlCol="0" anchor="t">
            <a:spAutoFit/>
          </a:bodyPr>
          <a:lstStyle/>
          <a:p>
            <a:pPr algn="l"/>
            <a:r>
              <a:rPr lang="en-US" sz="2400" dirty="0">
                <a:solidFill>
                  <a:schemeClr val="accent1"/>
                </a:solidFill>
                <a:latin typeface="+mn-lt"/>
              </a:rPr>
              <a:t>Provide students the opportunity to:</a:t>
            </a:r>
          </a:p>
          <a:p>
            <a:pPr algn="l"/>
            <a:endParaRPr lang="en-US" sz="2400" dirty="0">
              <a:solidFill>
                <a:schemeClr val="accent1"/>
              </a:solidFill>
              <a:latin typeface="+mn-lt"/>
            </a:endParaRPr>
          </a:p>
          <a:p>
            <a:pPr marL="457200" indent="-457200" algn="l">
              <a:buFont typeface="Arial" panose="020B0604020202020204" pitchFamily="34" charset="0"/>
              <a:buChar char="•"/>
            </a:pPr>
            <a:r>
              <a:rPr lang="en-US" sz="2400" dirty="0">
                <a:solidFill>
                  <a:schemeClr val="accent1"/>
                </a:solidFill>
                <a:latin typeface="+mn-lt"/>
              </a:rPr>
              <a:t>Problem solve</a:t>
            </a:r>
          </a:p>
          <a:p>
            <a:pPr indent="-457200" algn="l">
              <a:buFont typeface="Arial" panose="020B0604020202020204" pitchFamily="34" charset="0"/>
              <a:buChar char="•"/>
            </a:pPr>
            <a:endParaRPr lang="en-US" sz="2400" dirty="0">
              <a:solidFill>
                <a:schemeClr val="accent1"/>
              </a:solidFill>
              <a:latin typeface="+mn-lt"/>
            </a:endParaRPr>
          </a:p>
          <a:p>
            <a:pPr marL="457200" indent="-457200" algn="l">
              <a:buFont typeface="Arial" panose="020B0604020202020204" pitchFamily="34" charset="0"/>
              <a:buChar char="•"/>
            </a:pPr>
            <a:r>
              <a:rPr lang="en-US" sz="2400" dirty="0">
                <a:solidFill>
                  <a:schemeClr val="accent1"/>
                </a:solidFill>
                <a:latin typeface="+mn-lt"/>
              </a:rPr>
              <a:t>Collaborate</a:t>
            </a:r>
          </a:p>
          <a:p>
            <a:pPr indent="-457200" algn="l">
              <a:buFont typeface="Arial" panose="020B0604020202020204" pitchFamily="34" charset="0"/>
              <a:buChar char="•"/>
            </a:pPr>
            <a:endParaRPr lang="en-US" sz="2400" dirty="0">
              <a:solidFill>
                <a:schemeClr val="accent1"/>
              </a:solidFill>
              <a:latin typeface="+mn-lt"/>
            </a:endParaRPr>
          </a:p>
          <a:p>
            <a:pPr marL="457200" indent="-457200" algn="l">
              <a:buFont typeface="Arial" panose="020B0604020202020204" pitchFamily="34" charset="0"/>
              <a:buChar char="•"/>
            </a:pPr>
            <a:r>
              <a:rPr lang="en-US" sz="2400" dirty="0">
                <a:solidFill>
                  <a:schemeClr val="accent1"/>
                </a:solidFill>
                <a:latin typeface="+mn-lt"/>
              </a:rPr>
              <a:t>Pay “Attention to Detail”</a:t>
            </a:r>
          </a:p>
          <a:p>
            <a:endParaRPr lang="en-US" sz="4400" dirty="0">
              <a:solidFill>
                <a:schemeClr val="tx1"/>
              </a:solidFill>
            </a:endParaRPr>
          </a:p>
        </p:txBody>
      </p:sp>
      <p:pic>
        <p:nvPicPr>
          <p:cNvPr id="5" name="Picture 4" descr="A person smiling for the camera&#10;&#10;Description automatically generated">
            <a:extLst>
              <a:ext uri="{FF2B5EF4-FFF2-40B4-BE49-F238E27FC236}">
                <a16:creationId xmlns:a16="http://schemas.microsoft.com/office/drawing/2014/main" id="{0356DB50-0223-4AFE-BC64-D76C251AE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934" y="2850614"/>
            <a:ext cx="3237400" cy="2453300"/>
          </a:xfrm>
          <a:prstGeom prst="rect">
            <a:avLst/>
          </a:prstGeom>
        </p:spPr>
      </p:pic>
      <p:pic>
        <p:nvPicPr>
          <p:cNvPr id="7" name="Picture 6" descr="A person sitting on a table&#10;&#10;Description automatically generated">
            <a:extLst>
              <a:ext uri="{FF2B5EF4-FFF2-40B4-BE49-F238E27FC236}">
                <a16:creationId xmlns:a16="http://schemas.microsoft.com/office/drawing/2014/main" id="{1564B313-E3C8-454A-8181-A2AB476D1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199" y="324254"/>
            <a:ext cx="3234470" cy="2317576"/>
          </a:xfrm>
          <a:prstGeom prst="rect">
            <a:avLst/>
          </a:prstGeom>
        </p:spPr>
      </p:pic>
      <p:pic>
        <p:nvPicPr>
          <p:cNvPr id="13" name="Picture 12" descr="A picture containing person, computer, table&#10;&#10;Description automatically generated">
            <a:extLst>
              <a:ext uri="{FF2B5EF4-FFF2-40B4-BE49-F238E27FC236}">
                <a16:creationId xmlns:a16="http://schemas.microsoft.com/office/drawing/2014/main" id="{15B6187B-136E-4B3D-A401-4682A36BD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442" y="325342"/>
            <a:ext cx="3176145" cy="2317936"/>
          </a:xfrm>
          <a:prstGeom prst="rect">
            <a:avLst/>
          </a:prstGeom>
          <a:ln>
            <a:noFill/>
          </a:ln>
        </p:spPr>
      </p:pic>
    </p:spTree>
    <p:extLst>
      <p:ext uri="{BB962C8B-B14F-4D97-AF65-F5344CB8AC3E}">
        <p14:creationId xmlns:p14="http://schemas.microsoft.com/office/powerpoint/2010/main" val="4115612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A6EF06A-EAF4-E541-BCBC-A41A41341137}"/>
              </a:ext>
            </a:extLst>
          </p:cNvPr>
          <p:cNvSpPr>
            <a:spLocks noGrp="1"/>
          </p:cNvSpPr>
          <p:nvPr>
            <p:ph type="body" sz="quarter" idx="11"/>
          </p:nvPr>
        </p:nvSpPr>
        <p:spPr>
          <a:xfrm>
            <a:off x="5747984" y="2274894"/>
            <a:ext cx="5740864" cy="2468109"/>
          </a:xfrm>
        </p:spPr>
        <p:txBody>
          <a:bodyPr/>
          <a:lstStyle/>
          <a:p>
            <a:r>
              <a:rPr lang="en-US" sz="1800" dirty="0">
                <a:latin typeface="AvenirNext forINTUIT Medium"/>
              </a:rPr>
              <a:t>Emily has worked for Intuit for 16 years.</a:t>
            </a:r>
            <a:r>
              <a:rPr lang="en-US" sz="1800" dirty="0">
                <a:solidFill>
                  <a:schemeClr val="accent1"/>
                </a:solidFill>
                <a:latin typeface="AvenirNext forINTUIT Medium"/>
              </a:rPr>
              <a:t> </a:t>
            </a:r>
            <a:r>
              <a:rPr lang="en-US" sz="1800" dirty="0">
                <a:latin typeface="AvenirNext forINTUIT Medium"/>
              </a:rPr>
              <a:t>Emily contributes to our Strategic Partner Group’s education initiatives as a Strategic Account Manager. Often is involved with many parts of our go-to-market strategies from supporting the integration of our products within industry partners. She is passionate about personal finance, design thinking and career readiness.</a:t>
            </a:r>
            <a:endParaRPr lang="en-US" sz="1800" dirty="0"/>
          </a:p>
        </p:txBody>
      </p:sp>
      <p:sp>
        <p:nvSpPr>
          <p:cNvPr id="2" name="TextBox 1">
            <a:extLst>
              <a:ext uri="{FF2B5EF4-FFF2-40B4-BE49-F238E27FC236}">
                <a16:creationId xmlns:a16="http://schemas.microsoft.com/office/drawing/2014/main" id="{BD2CF659-FBF7-C849-B017-3F86848A6DEF}"/>
              </a:ext>
            </a:extLst>
          </p:cNvPr>
          <p:cNvSpPr txBox="1"/>
          <p:nvPr/>
        </p:nvSpPr>
        <p:spPr>
          <a:xfrm>
            <a:off x="5883595" y="1554976"/>
            <a:ext cx="4636993" cy="523220"/>
          </a:xfrm>
          <a:prstGeom prst="rect">
            <a:avLst/>
          </a:prstGeom>
          <a:noFill/>
        </p:spPr>
        <p:txBody>
          <a:bodyPr wrap="square" rtlCol="0" anchor="t">
            <a:spAutoFit/>
          </a:bodyPr>
          <a:lstStyle/>
          <a:p>
            <a:r>
              <a:rPr lang="en-US" sz="2800" dirty="0">
                <a:solidFill>
                  <a:schemeClr val="tx1"/>
                </a:solidFill>
              </a:rPr>
              <a:t>Emily Watkins-Daigle</a:t>
            </a:r>
          </a:p>
        </p:txBody>
      </p:sp>
      <p:pic>
        <p:nvPicPr>
          <p:cNvPr id="6" name="Picture 6" descr="A person posing for the camera&#10;&#10;Description automatically generated">
            <a:extLst>
              <a:ext uri="{FF2B5EF4-FFF2-40B4-BE49-F238E27FC236}">
                <a16:creationId xmlns:a16="http://schemas.microsoft.com/office/drawing/2014/main" id="{DE33D9C1-F105-4FCB-ABAA-7EC545CADD8E}"/>
              </a:ext>
            </a:extLst>
          </p:cNvPr>
          <p:cNvPicPr>
            <a:picLocks noGrp="1" noChangeAspect="1"/>
          </p:cNvPicPr>
          <p:nvPr>
            <p:ph type="pic" sz="quarter" idx="10"/>
          </p:nvPr>
        </p:nvPicPr>
        <p:blipFill rotWithShape="1">
          <a:blip r:embed="rId3"/>
          <a:srcRect t="16677" b="16677"/>
          <a:stretch/>
        </p:blipFill>
        <p:spPr>
          <a:xfrm>
            <a:off x="1467872" y="1554976"/>
            <a:ext cx="3474570" cy="3474542"/>
          </a:xfrm>
        </p:spPr>
      </p:pic>
      <p:sp>
        <p:nvSpPr>
          <p:cNvPr id="5" name="TextBox 4">
            <a:extLst>
              <a:ext uri="{FF2B5EF4-FFF2-40B4-BE49-F238E27FC236}">
                <a16:creationId xmlns:a16="http://schemas.microsoft.com/office/drawing/2014/main" id="{A4F897FC-E8AA-4FE0-AFC2-4F299A815AD2}"/>
              </a:ext>
            </a:extLst>
          </p:cNvPr>
          <p:cNvSpPr txBox="1"/>
          <p:nvPr/>
        </p:nvSpPr>
        <p:spPr>
          <a:xfrm>
            <a:off x="7549738" y="5540662"/>
            <a:ext cx="4636993" cy="461665"/>
          </a:xfrm>
          <a:prstGeom prst="rect">
            <a:avLst/>
          </a:prstGeom>
          <a:noFill/>
        </p:spPr>
        <p:txBody>
          <a:bodyPr wrap="square" lIns="91440" tIns="45720" rIns="91440" bIns="45720" rtlCol="0" anchor="t">
            <a:spAutoFit/>
          </a:bodyPr>
          <a:lstStyle/>
          <a:p>
            <a:r>
              <a:rPr lang="en-US" sz="2400" b="0" dirty="0">
                <a:solidFill>
                  <a:schemeClr val="tx1"/>
                </a:solidFill>
              </a:rPr>
              <a:t>Emily_Watkins@intuit.com</a:t>
            </a:r>
          </a:p>
        </p:txBody>
      </p:sp>
    </p:spTree>
    <p:extLst>
      <p:ext uri="{BB962C8B-B14F-4D97-AF65-F5344CB8AC3E}">
        <p14:creationId xmlns:p14="http://schemas.microsoft.com/office/powerpoint/2010/main" val="2050643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CF659-FBF7-C849-B017-3F86848A6DEF}"/>
              </a:ext>
            </a:extLst>
          </p:cNvPr>
          <p:cNvSpPr txBox="1"/>
          <p:nvPr/>
        </p:nvSpPr>
        <p:spPr>
          <a:xfrm>
            <a:off x="1000014" y="1258930"/>
            <a:ext cx="4900854" cy="3785652"/>
          </a:xfrm>
          <a:prstGeom prst="rect">
            <a:avLst/>
          </a:prstGeom>
          <a:noFill/>
        </p:spPr>
        <p:txBody>
          <a:bodyPr wrap="square" rtlCol="0" anchor="t">
            <a:spAutoFit/>
          </a:bodyPr>
          <a:lstStyle/>
          <a:p>
            <a:pPr algn="l"/>
            <a:endParaRPr lang="en-US" sz="2800" dirty="0">
              <a:solidFill>
                <a:schemeClr val="accent1"/>
              </a:solidFill>
            </a:endParaRPr>
          </a:p>
          <a:p>
            <a:pPr algn="l"/>
            <a:r>
              <a:rPr lang="en-US" sz="2400" dirty="0">
                <a:solidFill>
                  <a:schemeClr val="accent1"/>
                </a:solidFill>
                <a:latin typeface="+mn-lt"/>
              </a:rPr>
              <a:t>Skillsets employers are looking for:</a:t>
            </a:r>
          </a:p>
          <a:p>
            <a:pPr algn="l"/>
            <a:endParaRPr lang="en-US" sz="2400" dirty="0">
              <a:solidFill>
                <a:schemeClr val="accent1"/>
              </a:solidFill>
              <a:latin typeface="+mn-lt"/>
            </a:endParaRPr>
          </a:p>
          <a:p>
            <a:pPr marL="457200" indent="-457200" algn="l">
              <a:buFont typeface="Arial" panose="020B0604020202020204" pitchFamily="34" charset="0"/>
              <a:buChar char="•"/>
            </a:pPr>
            <a:r>
              <a:rPr lang="en-US" sz="2400" dirty="0">
                <a:solidFill>
                  <a:schemeClr val="accent1"/>
                </a:solidFill>
                <a:latin typeface="+mn-lt"/>
              </a:rPr>
              <a:t>Time Management</a:t>
            </a:r>
          </a:p>
          <a:p>
            <a:pPr marL="457200" indent="-457200" algn="l">
              <a:buFont typeface="Arial" panose="020B0604020202020204" pitchFamily="34" charset="0"/>
              <a:buChar char="•"/>
            </a:pPr>
            <a:r>
              <a:rPr lang="en-US" sz="2400" dirty="0">
                <a:solidFill>
                  <a:schemeClr val="accent1"/>
                </a:solidFill>
                <a:latin typeface="+mn-lt"/>
              </a:rPr>
              <a:t>Teamwork</a:t>
            </a:r>
          </a:p>
          <a:p>
            <a:pPr marL="457200" indent="-457200" algn="l">
              <a:buFont typeface="Arial" panose="020B0604020202020204" pitchFamily="34" charset="0"/>
              <a:buChar char="•"/>
            </a:pPr>
            <a:r>
              <a:rPr lang="en-US" sz="2400" dirty="0">
                <a:solidFill>
                  <a:schemeClr val="accent1"/>
                </a:solidFill>
                <a:latin typeface="+mn-lt"/>
              </a:rPr>
              <a:t>Data Analytics</a:t>
            </a:r>
          </a:p>
          <a:p>
            <a:pPr marL="457200" indent="-457200" algn="l">
              <a:buFont typeface="Arial" panose="020B0604020202020204" pitchFamily="34" charset="0"/>
              <a:buChar char="•"/>
            </a:pPr>
            <a:r>
              <a:rPr lang="en-US" sz="2400" dirty="0">
                <a:solidFill>
                  <a:schemeClr val="accent1"/>
                </a:solidFill>
                <a:latin typeface="+mn-lt"/>
              </a:rPr>
              <a:t>Proficiency in cloud accounting software</a:t>
            </a:r>
          </a:p>
          <a:p>
            <a:endParaRPr lang="en-US" sz="4400" dirty="0">
              <a:solidFill>
                <a:schemeClr val="tx1"/>
              </a:solidFill>
            </a:endParaRPr>
          </a:p>
        </p:txBody>
      </p:sp>
      <p:sp>
        <p:nvSpPr>
          <p:cNvPr id="3" name="Title 2">
            <a:extLst>
              <a:ext uri="{FF2B5EF4-FFF2-40B4-BE49-F238E27FC236}">
                <a16:creationId xmlns:a16="http://schemas.microsoft.com/office/drawing/2014/main" id="{E956598E-2780-4094-85E7-1AD273A6DAFF}"/>
              </a:ext>
            </a:extLst>
          </p:cNvPr>
          <p:cNvSpPr>
            <a:spLocks noGrp="1"/>
          </p:cNvSpPr>
          <p:nvPr>
            <p:ph type="title"/>
          </p:nvPr>
        </p:nvSpPr>
        <p:spPr/>
        <p:txBody>
          <a:bodyPr/>
          <a:lstStyle/>
          <a:p>
            <a:r>
              <a:rPr lang="en-US" dirty="0">
                <a:latin typeface="AvenirNext forINTUIT"/>
              </a:rPr>
              <a:t>Job Skills</a:t>
            </a:r>
            <a:endParaRPr lang="en-US" dirty="0"/>
          </a:p>
        </p:txBody>
      </p:sp>
      <p:pic>
        <p:nvPicPr>
          <p:cNvPr id="4" name="Picture 5" descr="A group of people sitting in front of a computer&#10;&#10;Description automatically generated">
            <a:extLst>
              <a:ext uri="{FF2B5EF4-FFF2-40B4-BE49-F238E27FC236}">
                <a16:creationId xmlns:a16="http://schemas.microsoft.com/office/drawing/2014/main" id="{A3633FDE-3145-4D9F-A55F-EBD83D58439F}"/>
              </a:ext>
            </a:extLst>
          </p:cNvPr>
          <p:cNvPicPr>
            <a:picLocks noChangeAspect="1"/>
          </p:cNvPicPr>
          <p:nvPr/>
        </p:nvPicPr>
        <p:blipFill>
          <a:blip r:embed="rId3"/>
          <a:stretch>
            <a:fillRect/>
          </a:stretch>
        </p:blipFill>
        <p:spPr>
          <a:xfrm>
            <a:off x="6918163" y="1255022"/>
            <a:ext cx="3950145" cy="4546614"/>
          </a:xfrm>
          <a:prstGeom prst="rect">
            <a:avLst/>
          </a:prstGeom>
        </p:spPr>
      </p:pic>
    </p:spTree>
    <p:extLst>
      <p:ext uri="{BB962C8B-B14F-4D97-AF65-F5344CB8AC3E}">
        <p14:creationId xmlns:p14="http://schemas.microsoft.com/office/powerpoint/2010/main" val="1978120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DC38E4F-A8A7-48A1-A1FD-A4F249AE1CAD}"/>
              </a:ext>
            </a:extLst>
          </p:cNvPr>
          <p:cNvSpPr>
            <a:spLocks noGrp="1"/>
          </p:cNvSpPr>
          <p:nvPr>
            <p:ph sz="quarter" idx="25"/>
          </p:nvPr>
        </p:nvSpPr>
        <p:spPr>
          <a:xfrm>
            <a:off x="4376525" y="1622117"/>
            <a:ext cx="6904516" cy="2668155"/>
          </a:xfrm>
        </p:spPr>
        <p:txBody>
          <a:bodyPr vert="horz" wrap="square" lIns="91424" tIns="45711" rIns="91424" bIns="45711" rtlCol="0" anchor="t">
            <a:noAutofit/>
          </a:bodyPr>
          <a:lstStyle/>
          <a:p>
            <a:r>
              <a:rPr lang="en-US" sz="2400" dirty="0">
                <a:solidFill>
                  <a:srgbClr val="0070C0"/>
                </a:solidFill>
                <a:latin typeface="+mn-lt"/>
              </a:rPr>
              <a:t>Help Students develop a strong foundation:</a:t>
            </a:r>
            <a:endParaRPr lang="en-US"/>
          </a:p>
          <a:p>
            <a:pPr marL="342900" indent="-342900">
              <a:buFont typeface="Arial"/>
              <a:buChar char="•"/>
            </a:pPr>
            <a:r>
              <a:rPr lang="en-US" sz="2400" b="0" dirty="0">
                <a:solidFill>
                  <a:srgbClr val="0070C0"/>
                </a:solidFill>
                <a:latin typeface="+mn-lt"/>
              </a:rPr>
              <a:t>Financial literacy</a:t>
            </a:r>
          </a:p>
          <a:p>
            <a:pPr marL="342900" indent="-342900">
              <a:buFont typeface="Arial"/>
              <a:buChar char="•"/>
            </a:pPr>
            <a:r>
              <a:rPr lang="en-US" sz="2400" b="0" dirty="0">
                <a:solidFill>
                  <a:srgbClr val="0070C0"/>
                </a:solidFill>
                <a:latin typeface="+mn-lt"/>
              </a:rPr>
              <a:t>Workflow efficiencies</a:t>
            </a:r>
          </a:p>
          <a:p>
            <a:pPr marL="342900" indent="-342900">
              <a:buFont typeface="Arial"/>
              <a:buChar char="•"/>
            </a:pPr>
            <a:r>
              <a:rPr lang="en-US" sz="2400" b="0" dirty="0">
                <a:solidFill>
                  <a:srgbClr val="0070C0"/>
                </a:solidFill>
                <a:latin typeface="+mn-lt"/>
              </a:rPr>
              <a:t>Cash management</a:t>
            </a:r>
          </a:p>
          <a:p>
            <a:endParaRPr lang="en-US" dirty="0"/>
          </a:p>
        </p:txBody>
      </p:sp>
      <p:sp>
        <p:nvSpPr>
          <p:cNvPr id="3" name="Title 2">
            <a:extLst>
              <a:ext uri="{FF2B5EF4-FFF2-40B4-BE49-F238E27FC236}">
                <a16:creationId xmlns:a16="http://schemas.microsoft.com/office/drawing/2014/main" id="{4196AB88-7F28-441B-A14A-3F0FDAAE92F3}"/>
              </a:ext>
            </a:extLst>
          </p:cNvPr>
          <p:cNvSpPr>
            <a:spLocks noGrp="1"/>
          </p:cNvSpPr>
          <p:nvPr>
            <p:ph type="title"/>
          </p:nvPr>
        </p:nvSpPr>
        <p:spPr/>
        <p:txBody>
          <a:bodyPr/>
          <a:lstStyle/>
          <a:p>
            <a:r>
              <a:rPr lang="en-US" dirty="0"/>
              <a:t>Entrepreneurial Skills</a:t>
            </a:r>
          </a:p>
        </p:txBody>
      </p:sp>
      <p:pic>
        <p:nvPicPr>
          <p:cNvPr id="5" name="Shape 902">
            <a:extLst>
              <a:ext uri="{FF2B5EF4-FFF2-40B4-BE49-F238E27FC236}">
                <a16:creationId xmlns:a16="http://schemas.microsoft.com/office/drawing/2014/main" id="{EFF19EAA-2D02-4201-95B8-07A25ED0336F}"/>
              </a:ext>
            </a:extLst>
          </p:cNvPr>
          <p:cNvPicPr preferRelativeResize="0"/>
          <p:nvPr/>
        </p:nvPicPr>
        <p:blipFill rotWithShape="1">
          <a:blip r:embed="rId3">
            <a:alphaModFix/>
          </a:blip>
          <a:srcRect l="32789" r="32789"/>
          <a:stretch/>
        </p:blipFill>
        <p:spPr>
          <a:xfrm>
            <a:off x="952192" y="1160895"/>
            <a:ext cx="2502211" cy="4784436"/>
          </a:xfrm>
          <a:prstGeom prst="rect">
            <a:avLst/>
          </a:prstGeom>
          <a:noFill/>
          <a:ln>
            <a:noFill/>
          </a:ln>
          <a:effectLst>
            <a:outerShdw blurRad="50800" dist="38100" dir="10800000" algn="r" rotWithShape="0">
              <a:srgbClr val="000000">
                <a:alpha val="40000"/>
              </a:srgbClr>
            </a:outerShdw>
          </a:effectLst>
        </p:spPr>
      </p:pic>
      <p:sp>
        <p:nvSpPr>
          <p:cNvPr id="12" name="Shape 854">
            <a:extLst>
              <a:ext uri="{FF2B5EF4-FFF2-40B4-BE49-F238E27FC236}">
                <a16:creationId xmlns:a16="http://schemas.microsoft.com/office/drawing/2014/main" id="{803DD599-EE6F-4002-9B5E-F9826A41418F}"/>
              </a:ext>
            </a:extLst>
          </p:cNvPr>
          <p:cNvSpPr/>
          <p:nvPr/>
        </p:nvSpPr>
        <p:spPr>
          <a:xfrm>
            <a:off x="4114983" y="4597301"/>
            <a:ext cx="1352654" cy="1352654"/>
          </a:xfrm>
          <a:prstGeom prst="ellipse">
            <a:avLst/>
          </a:prstGeom>
          <a:solidFill>
            <a:schemeClr val="lt1"/>
          </a:solidFill>
          <a:ln w="38100" cap="flat" cmpd="sng">
            <a:solidFill>
              <a:schemeClr val="accent2"/>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dirty="0">
              <a:solidFill>
                <a:schemeClr val="lt1"/>
              </a:solidFill>
            </a:endParaRPr>
          </a:p>
        </p:txBody>
      </p:sp>
      <p:sp>
        <p:nvSpPr>
          <p:cNvPr id="13" name="Shape 855">
            <a:extLst>
              <a:ext uri="{FF2B5EF4-FFF2-40B4-BE49-F238E27FC236}">
                <a16:creationId xmlns:a16="http://schemas.microsoft.com/office/drawing/2014/main" id="{2BAEBD5B-33AB-444D-B157-6023765FBB2C}"/>
              </a:ext>
            </a:extLst>
          </p:cNvPr>
          <p:cNvSpPr/>
          <p:nvPr/>
        </p:nvSpPr>
        <p:spPr>
          <a:xfrm>
            <a:off x="5792861" y="4610138"/>
            <a:ext cx="1352654" cy="1352654"/>
          </a:xfrm>
          <a:prstGeom prst="ellipse">
            <a:avLst/>
          </a:prstGeom>
          <a:solidFill>
            <a:schemeClr val="lt1"/>
          </a:solidFill>
          <a:ln w="38100" cap="flat" cmpd="sng">
            <a:solidFill>
              <a:schemeClr val="accent4"/>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a:solidFill>
                <a:schemeClr val="lt1"/>
              </a:solidFill>
            </a:endParaRPr>
          </a:p>
        </p:txBody>
      </p:sp>
      <p:sp>
        <p:nvSpPr>
          <p:cNvPr id="14" name="Shape 856">
            <a:extLst>
              <a:ext uri="{FF2B5EF4-FFF2-40B4-BE49-F238E27FC236}">
                <a16:creationId xmlns:a16="http://schemas.microsoft.com/office/drawing/2014/main" id="{47F6DBE2-986B-4A3B-B40A-CC4E37259D70}"/>
              </a:ext>
            </a:extLst>
          </p:cNvPr>
          <p:cNvSpPr/>
          <p:nvPr/>
        </p:nvSpPr>
        <p:spPr>
          <a:xfrm>
            <a:off x="7455331" y="4638921"/>
            <a:ext cx="1352654" cy="1352654"/>
          </a:xfrm>
          <a:prstGeom prst="ellipse">
            <a:avLst/>
          </a:prstGeom>
          <a:solidFill>
            <a:schemeClr val="lt1"/>
          </a:solidFill>
          <a:ln w="38100" cap="flat" cmpd="sng">
            <a:solidFill>
              <a:schemeClr val="accent5"/>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a:solidFill>
                <a:schemeClr val="lt1"/>
              </a:solidFill>
            </a:endParaRPr>
          </a:p>
        </p:txBody>
      </p:sp>
      <p:sp>
        <p:nvSpPr>
          <p:cNvPr id="15" name="Shape 857">
            <a:extLst>
              <a:ext uri="{FF2B5EF4-FFF2-40B4-BE49-F238E27FC236}">
                <a16:creationId xmlns:a16="http://schemas.microsoft.com/office/drawing/2014/main" id="{DD282FA6-B205-47F3-9775-309A5A1CE41F}"/>
              </a:ext>
            </a:extLst>
          </p:cNvPr>
          <p:cNvSpPr/>
          <p:nvPr/>
        </p:nvSpPr>
        <p:spPr>
          <a:xfrm>
            <a:off x="9120969" y="4603079"/>
            <a:ext cx="1352654" cy="1352654"/>
          </a:xfrm>
          <a:prstGeom prst="ellipse">
            <a:avLst/>
          </a:prstGeom>
          <a:solidFill>
            <a:schemeClr val="lt1"/>
          </a:solidFill>
          <a:ln w="38100" cap="flat" cmpd="sng">
            <a:solidFill>
              <a:schemeClr val="accent6"/>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dirty="0">
              <a:solidFill>
                <a:schemeClr val="lt1"/>
              </a:solidFill>
            </a:endParaRPr>
          </a:p>
        </p:txBody>
      </p:sp>
      <p:grpSp>
        <p:nvGrpSpPr>
          <p:cNvPr id="16" name="Shape 881">
            <a:extLst>
              <a:ext uri="{FF2B5EF4-FFF2-40B4-BE49-F238E27FC236}">
                <a16:creationId xmlns:a16="http://schemas.microsoft.com/office/drawing/2014/main" id="{5657A863-3504-4972-9FE6-5530DFAB70AD}"/>
              </a:ext>
            </a:extLst>
          </p:cNvPr>
          <p:cNvGrpSpPr/>
          <p:nvPr/>
        </p:nvGrpSpPr>
        <p:grpSpPr>
          <a:xfrm>
            <a:off x="4534801" y="4954860"/>
            <a:ext cx="458223" cy="562046"/>
            <a:chOff x="909638" y="3030538"/>
            <a:chExt cx="728662" cy="893762"/>
          </a:xfrm>
        </p:grpSpPr>
        <p:sp>
          <p:nvSpPr>
            <p:cNvPr id="17" name="Shape 882">
              <a:extLst>
                <a:ext uri="{FF2B5EF4-FFF2-40B4-BE49-F238E27FC236}">
                  <a16:creationId xmlns:a16="http://schemas.microsoft.com/office/drawing/2014/main" id="{C44ED16B-6BA3-4400-8D7B-138674C4D0EA}"/>
                </a:ext>
              </a:extLst>
            </p:cNvPr>
            <p:cNvSpPr/>
            <p:nvPr/>
          </p:nvSpPr>
          <p:spPr>
            <a:xfrm>
              <a:off x="1009650" y="3165475"/>
              <a:ext cx="444500" cy="34925"/>
            </a:xfrm>
            <a:prstGeom prst="rect">
              <a:avLst/>
            </a:pr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18" name="Shape 883">
              <a:extLst>
                <a:ext uri="{FF2B5EF4-FFF2-40B4-BE49-F238E27FC236}">
                  <a16:creationId xmlns:a16="http://schemas.microsoft.com/office/drawing/2014/main" id="{673F3CB1-5C69-4044-8107-004236751099}"/>
                </a:ext>
              </a:extLst>
            </p:cNvPr>
            <p:cNvSpPr/>
            <p:nvPr/>
          </p:nvSpPr>
          <p:spPr>
            <a:xfrm>
              <a:off x="1009650" y="3275013"/>
              <a:ext cx="387350" cy="34925"/>
            </a:xfrm>
            <a:prstGeom prst="rect">
              <a:avLst/>
            </a:pr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19" name="Shape 884">
              <a:extLst>
                <a:ext uri="{FF2B5EF4-FFF2-40B4-BE49-F238E27FC236}">
                  <a16:creationId xmlns:a16="http://schemas.microsoft.com/office/drawing/2014/main" id="{A7C2A086-A3A5-421E-A979-793269A4E9DA}"/>
                </a:ext>
              </a:extLst>
            </p:cNvPr>
            <p:cNvSpPr/>
            <p:nvPr/>
          </p:nvSpPr>
          <p:spPr>
            <a:xfrm>
              <a:off x="1009650" y="3384550"/>
              <a:ext cx="444500" cy="34925"/>
            </a:xfrm>
            <a:prstGeom prst="rect">
              <a:avLst/>
            </a:pr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0" name="Shape 885">
              <a:extLst>
                <a:ext uri="{FF2B5EF4-FFF2-40B4-BE49-F238E27FC236}">
                  <a16:creationId xmlns:a16="http://schemas.microsoft.com/office/drawing/2014/main" id="{50AC94E0-88BC-4FD4-A159-D0CC142D0FAE}"/>
                </a:ext>
              </a:extLst>
            </p:cNvPr>
            <p:cNvSpPr/>
            <p:nvPr/>
          </p:nvSpPr>
          <p:spPr>
            <a:xfrm>
              <a:off x="1009650" y="3494088"/>
              <a:ext cx="287337" cy="34925"/>
            </a:xfrm>
            <a:prstGeom prst="rect">
              <a:avLst/>
            </a:pr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1" name="Shape 886">
              <a:extLst>
                <a:ext uri="{FF2B5EF4-FFF2-40B4-BE49-F238E27FC236}">
                  <a16:creationId xmlns:a16="http://schemas.microsoft.com/office/drawing/2014/main" id="{958FA93A-9F87-4754-A843-6CCD8528B09A}"/>
                </a:ext>
              </a:extLst>
            </p:cNvPr>
            <p:cNvSpPr/>
            <p:nvPr/>
          </p:nvSpPr>
          <p:spPr>
            <a:xfrm>
              <a:off x="1009650" y="3603625"/>
              <a:ext cx="184150" cy="34925"/>
            </a:xfrm>
            <a:prstGeom prst="rect">
              <a:avLst/>
            </a:pr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2" name="Shape 887">
              <a:extLst>
                <a:ext uri="{FF2B5EF4-FFF2-40B4-BE49-F238E27FC236}">
                  <a16:creationId xmlns:a16="http://schemas.microsoft.com/office/drawing/2014/main" id="{4406C8C7-A5E4-4B49-84C0-78E6E2232328}"/>
                </a:ext>
              </a:extLst>
            </p:cNvPr>
            <p:cNvSpPr/>
            <p:nvPr/>
          </p:nvSpPr>
          <p:spPr>
            <a:xfrm>
              <a:off x="909638" y="3030538"/>
              <a:ext cx="728662" cy="893762"/>
            </a:xfrm>
            <a:custGeom>
              <a:avLst/>
              <a:gdLst/>
              <a:ahLst/>
              <a:cxnLst/>
              <a:rect l="0" t="0" r="0" b="0"/>
              <a:pathLst>
                <a:path w="120000" h="120000" extrusionOk="0">
                  <a:moveTo>
                    <a:pt x="105132" y="76834"/>
                  </a:moveTo>
                  <a:cubicBezTo>
                    <a:pt x="105132" y="12086"/>
                    <a:pt x="105132" y="12086"/>
                    <a:pt x="105132" y="12086"/>
                  </a:cubicBezTo>
                  <a:cubicBezTo>
                    <a:pt x="105132" y="5179"/>
                    <a:pt x="98761" y="0"/>
                    <a:pt x="90265" y="0"/>
                  </a:cubicBezTo>
                  <a:cubicBezTo>
                    <a:pt x="14867" y="0"/>
                    <a:pt x="14867" y="0"/>
                    <a:pt x="14867" y="0"/>
                  </a:cubicBezTo>
                  <a:cubicBezTo>
                    <a:pt x="6371" y="0"/>
                    <a:pt x="0" y="5179"/>
                    <a:pt x="0" y="12086"/>
                  </a:cubicBezTo>
                  <a:cubicBezTo>
                    <a:pt x="0" y="96690"/>
                    <a:pt x="0" y="96690"/>
                    <a:pt x="0" y="96690"/>
                  </a:cubicBezTo>
                  <a:cubicBezTo>
                    <a:pt x="0" y="103597"/>
                    <a:pt x="6371" y="108776"/>
                    <a:pt x="14867" y="108776"/>
                  </a:cubicBezTo>
                  <a:cubicBezTo>
                    <a:pt x="67433" y="108776"/>
                    <a:pt x="67433" y="108776"/>
                    <a:pt x="67433" y="108776"/>
                  </a:cubicBezTo>
                  <a:cubicBezTo>
                    <a:pt x="72212" y="115683"/>
                    <a:pt x="81238" y="120000"/>
                    <a:pt x="91858" y="120000"/>
                  </a:cubicBezTo>
                  <a:cubicBezTo>
                    <a:pt x="107256" y="120000"/>
                    <a:pt x="120000" y="109640"/>
                    <a:pt x="120000" y="96690"/>
                  </a:cubicBezTo>
                  <a:cubicBezTo>
                    <a:pt x="120000" y="88057"/>
                    <a:pt x="114159" y="80719"/>
                    <a:pt x="105132" y="76834"/>
                  </a:cubicBezTo>
                  <a:close/>
                  <a:moveTo>
                    <a:pt x="14867" y="105323"/>
                  </a:moveTo>
                  <a:cubicBezTo>
                    <a:pt x="9026" y="105323"/>
                    <a:pt x="4247" y="101438"/>
                    <a:pt x="4247" y="96690"/>
                  </a:cubicBezTo>
                  <a:cubicBezTo>
                    <a:pt x="4247" y="12086"/>
                    <a:pt x="4247" y="12086"/>
                    <a:pt x="4247" y="12086"/>
                  </a:cubicBezTo>
                  <a:cubicBezTo>
                    <a:pt x="4247" y="7338"/>
                    <a:pt x="9026" y="3453"/>
                    <a:pt x="14867" y="3453"/>
                  </a:cubicBezTo>
                  <a:cubicBezTo>
                    <a:pt x="90265" y="3453"/>
                    <a:pt x="90265" y="3453"/>
                    <a:pt x="90265" y="3453"/>
                  </a:cubicBezTo>
                  <a:cubicBezTo>
                    <a:pt x="96106" y="3453"/>
                    <a:pt x="100884" y="7338"/>
                    <a:pt x="100884" y="12086"/>
                  </a:cubicBezTo>
                  <a:cubicBezTo>
                    <a:pt x="100884" y="75107"/>
                    <a:pt x="100884" y="75107"/>
                    <a:pt x="100884" y="75107"/>
                  </a:cubicBezTo>
                  <a:cubicBezTo>
                    <a:pt x="98230" y="74244"/>
                    <a:pt x="95044" y="73812"/>
                    <a:pt x="91858" y="73812"/>
                  </a:cubicBezTo>
                  <a:cubicBezTo>
                    <a:pt x="75929" y="73812"/>
                    <a:pt x="63185" y="84172"/>
                    <a:pt x="63185" y="96690"/>
                  </a:cubicBezTo>
                  <a:cubicBezTo>
                    <a:pt x="63185" y="99712"/>
                    <a:pt x="63716" y="102733"/>
                    <a:pt x="65309" y="105323"/>
                  </a:cubicBezTo>
                  <a:lnTo>
                    <a:pt x="14867" y="105323"/>
                  </a:lnTo>
                  <a:close/>
                  <a:moveTo>
                    <a:pt x="91858" y="116546"/>
                  </a:moveTo>
                  <a:cubicBezTo>
                    <a:pt x="83893" y="116546"/>
                    <a:pt x="76991" y="113525"/>
                    <a:pt x="72212" y="108776"/>
                  </a:cubicBezTo>
                  <a:cubicBezTo>
                    <a:pt x="71150" y="107913"/>
                    <a:pt x="70619" y="106618"/>
                    <a:pt x="69557" y="105323"/>
                  </a:cubicBezTo>
                  <a:cubicBezTo>
                    <a:pt x="68495" y="102733"/>
                    <a:pt x="67433" y="100143"/>
                    <a:pt x="67433" y="96690"/>
                  </a:cubicBezTo>
                  <a:cubicBezTo>
                    <a:pt x="67433" y="85899"/>
                    <a:pt x="78053" y="77266"/>
                    <a:pt x="91858" y="77266"/>
                  </a:cubicBezTo>
                  <a:cubicBezTo>
                    <a:pt x="95044" y="77266"/>
                    <a:pt x="98230" y="77697"/>
                    <a:pt x="100884" y="78992"/>
                  </a:cubicBezTo>
                  <a:cubicBezTo>
                    <a:pt x="102477" y="79424"/>
                    <a:pt x="104070" y="79856"/>
                    <a:pt x="105132" y="80719"/>
                  </a:cubicBezTo>
                  <a:cubicBezTo>
                    <a:pt x="111504" y="84172"/>
                    <a:pt x="115752" y="90215"/>
                    <a:pt x="115752" y="96690"/>
                  </a:cubicBezTo>
                  <a:cubicBezTo>
                    <a:pt x="115752" y="107913"/>
                    <a:pt x="105132" y="116546"/>
                    <a:pt x="91858" y="116546"/>
                  </a:cubicBez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3" name="Shape 888">
              <a:extLst>
                <a:ext uri="{FF2B5EF4-FFF2-40B4-BE49-F238E27FC236}">
                  <a16:creationId xmlns:a16="http://schemas.microsoft.com/office/drawing/2014/main" id="{638792DE-0E77-462F-BC79-89A7F67B5101}"/>
                </a:ext>
              </a:extLst>
            </p:cNvPr>
            <p:cNvSpPr/>
            <p:nvPr/>
          </p:nvSpPr>
          <p:spPr>
            <a:xfrm>
              <a:off x="1370013" y="3660775"/>
              <a:ext cx="196850" cy="176212"/>
            </a:xfrm>
            <a:custGeom>
              <a:avLst/>
              <a:gdLst/>
              <a:ahLst/>
              <a:cxnLst/>
              <a:rect l="0" t="0" r="0" b="0"/>
              <a:pathLst>
                <a:path w="120000" h="120000" extrusionOk="0">
                  <a:moveTo>
                    <a:pt x="53114" y="32727"/>
                  </a:moveTo>
                  <a:cubicBezTo>
                    <a:pt x="53114" y="50181"/>
                    <a:pt x="41311" y="63272"/>
                    <a:pt x="27540" y="63272"/>
                  </a:cubicBezTo>
                  <a:cubicBezTo>
                    <a:pt x="11803" y="63272"/>
                    <a:pt x="0" y="50181"/>
                    <a:pt x="0" y="32727"/>
                  </a:cubicBezTo>
                  <a:cubicBezTo>
                    <a:pt x="0" y="15272"/>
                    <a:pt x="11803" y="4363"/>
                    <a:pt x="27540" y="4363"/>
                  </a:cubicBezTo>
                  <a:cubicBezTo>
                    <a:pt x="41311" y="4363"/>
                    <a:pt x="53114" y="15272"/>
                    <a:pt x="53114" y="32727"/>
                  </a:cubicBezTo>
                  <a:close/>
                  <a:moveTo>
                    <a:pt x="102295" y="10909"/>
                  </a:moveTo>
                  <a:cubicBezTo>
                    <a:pt x="35409" y="120000"/>
                    <a:pt x="35409" y="120000"/>
                    <a:pt x="35409" y="120000"/>
                  </a:cubicBezTo>
                  <a:cubicBezTo>
                    <a:pt x="19672" y="109090"/>
                    <a:pt x="19672" y="109090"/>
                    <a:pt x="19672" y="109090"/>
                  </a:cubicBezTo>
                  <a:cubicBezTo>
                    <a:pt x="84590" y="0"/>
                    <a:pt x="84590" y="0"/>
                    <a:pt x="84590" y="0"/>
                  </a:cubicBezTo>
                  <a:lnTo>
                    <a:pt x="102295" y="10909"/>
                  </a:lnTo>
                  <a:close/>
                  <a:moveTo>
                    <a:pt x="19672" y="32727"/>
                  </a:moveTo>
                  <a:cubicBezTo>
                    <a:pt x="19672" y="39272"/>
                    <a:pt x="21639" y="43636"/>
                    <a:pt x="27540" y="43636"/>
                  </a:cubicBezTo>
                  <a:cubicBezTo>
                    <a:pt x="33442" y="43636"/>
                    <a:pt x="35409" y="39272"/>
                    <a:pt x="35409" y="32727"/>
                  </a:cubicBezTo>
                  <a:cubicBezTo>
                    <a:pt x="35409" y="28363"/>
                    <a:pt x="33442" y="21818"/>
                    <a:pt x="27540" y="21818"/>
                  </a:cubicBezTo>
                  <a:cubicBezTo>
                    <a:pt x="21639" y="21818"/>
                    <a:pt x="19672" y="28363"/>
                    <a:pt x="19672" y="32727"/>
                  </a:cubicBezTo>
                  <a:close/>
                  <a:moveTo>
                    <a:pt x="120000" y="87272"/>
                  </a:moveTo>
                  <a:cubicBezTo>
                    <a:pt x="120000" y="104727"/>
                    <a:pt x="108196" y="115636"/>
                    <a:pt x="92459" y="115636"/>
                  </a:cubicBezTo>
                  <a:cubicBezTo>
                    <a:pt x="78688" y="115636"/>
                    <a:pt x="66885" y="104727"/>
                    <a:pt x="66885" y="87272"/>
                  </a:cubicBezTo>
                  <a:cubicBezTo>
                    <a:pt x="66885" y="69818"/>
                    <a:pt x="78688" y="58909"/>
                    <a:pt x="92459" y="58909"/>
                  </a:cubicBezTo>
                  <a:cubicBezTo>
                    <a:pt x="108196" y="58909"/>
                    <a:pt x="120000" y="69818"/>
                    <a:pt x="120000" y="87272"/>
                  </a:cubicBezTo>
                  <a:close/>
                  <a:moveTo>
                    <a:pt x="84590" y="87272"/>
                  </a:moveTo>
                  <a:cubicBezTo>
                    <a:pt x="84590" y="93818"/>
                    <a:pt x="86557" y="98181"/>
                    <a:pt x="92459" y="98181"/>
                  </a:cubicBezTo>
                  <a:cubicBezTo>
                    <a:pt x="100327" y="98181"/>
                    <a:pt x="100327" y="93818"/>
                    <a:pt x="100327" y="87272"/>
                  </a:cubicBezTo>
                  <a:cubicBezTo>
                    <a:pt x="100327" y="80727"/>
                    <a:pt x="100327" y="76363"/>
                    <a:pt x="92459" y="76363"/>
                  </a:cubicBezTo>
                  <a:cubicBezTo>
                    <a:pt x="86557" y="76363"/>
                    <a:pt x="84590" y="80727"/>
                    <a:pt x="84590" y="87272"/>
                  </a:cubicBez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grpSp>
      <p:grpSp>
        <p:nvGrpSpPr>
          <p:cNvPr id="24" name="Shape 866">
            <a:extLst>
              <a:ext uri="{FF2B5EF4-FFF2-40B4-BE49-F238E27FC236}">
                <a16:creationId xmlns:a16="http://schemas.microsoft.com/office/drawing/2014/main" id="{ACEE6E2E-B4B3-4DE5-AA74-2B161BF2E763}"/>
              </a:ext>
            </a:extLst>
          </p:cNvPr>
          <p:cNvGrpSpPr/>
          <p:nvPr/>
        </p:nvGrpSpPr>
        <p:grpSpPr>
          <a:xfrm>
            <a:off x="6133700" y="4999057"/>
            <a:ext cx="620196" cy="559690"/>
            <a:chOff x="5894388" y="-1158875"/>
            <a:chExt cx="976312" cy="881062"/>
          </a:xfrm>
        </p:grpSpPr>
        <p:sp>
          <p:nvSpPr>
            <p:cNvPr id="25" name="Shape 867">
              <a:extLst>
                <a:ext uri="{FF2B5EF4-FFF2-40B4-BE49-F238E27FC236}">
                  <a16:creationId xmlns:a16="http://schemas.microsoft.com/office/drawing/2014/main" id="{92D87AC0-6EA2-404E-A6A4-4C854F11AA9F}"/>
                </a:ext>
              </a:extLst>
            </p:cNvPr>
            <p:cNvSpPr/>
            <p:nvPr/>
          </p:nvSpPr>
          <p:spPr>
            <a:xfrm>
              <a:off x="6434138" y="-1158875"/>
              <a:ext cx="179387" cy="179387"/>
            </a:xfrm>
            <a:custGeom>
              <a:avLst/>
              <a:gdLst/>
              <a:ahLst/>
              <a:cxnLst/>
              <a:rect l="0" t="0" r="0" b="0"/>
              <a:pathLst>
                <a:path w="120000" h="120000" extrusionOk="0">
                  <a:moveTo>
                    <a:pt x="59999" y="119999"/>
                  </a:moveTo>
                  <a:cubicBezTo>
                    <a:pt x="92142" y="119999"/>
                    <a:pt x="119999" y="92142"/>
                    <a:pt x="119999" y="59999"/>
                  </a:cubicBezTo>
                  <a:cubicBezTo>
                    <a:pt x="119999" y="27857"/>
                    <a:pt x="92142" y="0"/>
                    <a:pt x="59999" y="0"/>
                  </a:cubicBezTo>
                  <a:cubicBezTo>
                    <a:pt x="27857" y="0"/>
                    <a:pt x="0" y="27857"/>
                    <a:pt x="0" y="59999"/>
                  </a:cubicBezTo>
                  <a:cubicBezTo>
                    <a:pt x="0" y="92142"/>
                    <a:pt x="27857" y="119999"/>
                    <a:pt x="59999" y="119999"/>
                  </a:cubicBezTo>
                  <a:close/>
                  <a:moveTo>
                    <a:pt x="59999" y="34285"/>
                  </a:moveTo>
                  <a:cubicBezTo>
                    <a:pt x="75000" y="34285"/>
                    <a:pt x="85714" y="44999"/>
                    <a:pt x="85714" y="59999"/>
                  </a:cubicBezTo>
                  <a:cubicBezTo>
                    <a:pt x="85714" y="75000"/>
                    <a:pt x="75000" y="85714"/>
                    <a:pt x="59999" y="85714"/>
                  </a:cubicBezTo>
                  <a:cubicBezTo>
                    <a:pt x="44999" y="85714"/>
                    <a:pt x="34285" y="75000"/>
                    <a:pt x="34285" y="59999"/>
                  </a:cubicBezTo>
                  <a:cubicBezTo>
                    <a:pt x="34285" y="44999"/>
                    <a:pt x="44999" y="34285"/>
                    <a:pt x="59999" y="34285"/>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6" name="Shape 868">
              <a:extLst>
                <a:ext uri="{FF2B5EF4-FFF2-40B4-BE49-F238E27FC236}">
                  <a16:creationId xmlns:a16="http://schemas.microsoft.com/office/drawing/2014/main" id="{39ECC4FE-48F1-445F-8438-758BB68D0226}"/>
                </a:ext>
              </a:extLst>
            </p:cNvPr>
            <p:cNvSpPr/>
            <p:nvPr/>
          </p:nvSpPr>
          <p:spPr>
            <a:xfrm>
              <a:off x="6665913" y="-979488"/>
              <a:ext cx="179387" cy="180975"/>
            </a:xfrm>
            <a:custGeom>
              <a:avLst/>
              <a:gdLst/>
              <a:ahLst/>
              <a:cxnLst/>
              <a:rect l="0" t="0" r="0" b="0"/>
              <a:pathLst>
                <a:path w="120000" h="120000" extrusionOk="0">
                  <a:moveTo>
                    <a:pt x="0" y="59999"/>
                  </a:moveTo>
                  <a:cubicBezTo>
                    <a:pt x="0" y="92142"/>
                    <a:pt x="27857" y="119999"/>
                    <a:pt x="59999" y="119999"/>
                  </a:cubicBezTo>
                  <a:cubicBezTo>
                    <a:pt x="92142" y="119999"/>
                    <a:pt x="119999" y="92142"/>
                    <a:pt x="119999" y="59999"/>
                  </a:cubicBezTo>
                  <a:cubicBezTo>
                    <a:pt x="119999" y="27857"/>
                    <a:pt x="92142" y="0"/>
                    <a:pt x="59999" y="0"/>
                  </a:cubicBezTo>
                  <a:cubicBezTo>
                    <a:pt x="27857" y="0"/>
                    <a:pt x="0" y="27857"/>
                    <a:pt x="0" y="59999"/>
                  </a:cubicBezTo>
                  <a:close/>
                  <a:moveTo>
                    <a:pt x="85714" y="59999"/>
                  </a:moveTo>
                  <a:cubicBezTo>
                    <a:pt x="85714" y="75000"/>
                    <a:pt x="75000" y="85714"/>
                    <a:pt x="59999" y="85714"/>
                  </a:cubicBezTo>
                  <a:cubicBezTo>
                    <a:pt x="44999" y="85714"/>
                    <a:pt x="34285" y="75000"/>
                    <a:pt x="34285" y="59999"/>
                  </a:cubicBezTo>
                  <a:cubicBezTo>
                    <a:pt x="34285" y="44999"/>
                    <a:pt x="44999" y="34285"/>
                    <a:pt x="59999" y="34285"/>
                  </a:cubicBezTo>
                  <a:cubicBezTo>
                    <a:pt x="75000" y="34285"/>
                    <a:pt x="85714" y="44999"/>
                    <a:pt x="85714" y="59999"/>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7" name="Shape 869">
              <a:extLst>
                <a:ext uri="{FF2B5EF4-FFF2-40B4-BE49-F238E27FC236}">
                  <a16:creationId xmlns:a16="http://schemas.microsoft.com/office/drawing/2014/main" id="{875D91EB-B2B0-4023-A3FE-69C313B020AB}"/>
                </a:ext>
              </a:extLst>
            </p:cNvPr>
            <p:cNvSpPr/>
            <p:nvPr/>
          </p:nvSpPr>
          <p:spPr>
            <a:xfrm>
              <a:off x="6494463" y="-1155700"/>
              <a:ext cx="276225" cy="354012"/>
            </a:xfrm>
            <a:custGeom>
              <a:avLst/>
              <a:gdLst/>
              <a:ahLst/>
              <a:cxnLst/>
              <a:rect l="0" t="0" r="0" b="0"/>
              <a:pathLst>
                <a:path w="120000" h="120000" extrusionOk="0">
                  <a:moveTo>
                    <a:pt x="5581" y="116727"/>
                  </a:moveTo>
                  <a:cubicBezTo>
                    <a:pt x="11162" y="120000"/>
                    <a:pt x="18139" y="118909"/>
                    <a:pt x="20930" y="115636"/>
                  </a:cubicBezTo>
                  <a:cubicBezTo>
                    <a:pt x="20930" y="115636"/>
                    <a:pt x="20930" y="115636"/>
                    <a:pt x="20930" y="115636"/>
                  </a:cubicBezTo>
                  <a:cubicBezTo>
                    <a:pt x="115813" y="15272"/>
                    <a:pt x="115813" y="15272"/>
                    <a:pt x="115813" y="15272"/>
                  </a:cubicBezTo>
                  <a:cubicBezTo>
                    <a:pt x="120000" y="10909"/>
                    <a:pt x="118604" y="5454"/>
                    <a:pt x="114418" y="3272"/>
                  </a:cubicBezTo>
                  <a:cubicBezTo>
                    <a:pt x="108837" y="0"/>
                    <a:pt x="101860" y="1090"/>
                    <a:pt x="99069" y="4363"/>
                  </a:cubicBezTo>
                  <a:cubicBezTo>
                    <a:pt x="99069" y="4363"/>
                    <a:pt x="99069" y="4363"/>
                    <a:pt x="99069" y="4363"/>
                  </a:cubicBezTo>
                  <a:cubicBezTo>
                    <a:pt x="4186" y="104727"/>
                    <a:pt x="4186" y="104727"/>
                    <a:pt x="4186" y="104727"/>
                  </a:cubicBezTo>
                  <a:cubicBezTo>
                    <a:pt x="0" y="109090"/>
                    <a:pt x="1395" y="114545"/>
                    <a:pt x="5581" y="116727"/>
                  </a:cubicBezTo>
                  <a:cubicBezTo>
                    <a:pt x="5581" y="116727"/>
                    <a:pt x="5581" y="116727"/>
                    <a:pt x="5581" y="116727"/>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8" name="Shape 870">
              <a:extLst>
                <a:ext uri="{FF2B5EF4-FFF2-40B4-BE49-F238E27FC236}">
                  <a16:creationId xmlns:a16="http://schemas.microsoft.com/office/drawing/2014/main" id="{68289D19-E2E5-4E4A-B987-19D0962A079A}"/>
                </a:ext>
              </a:extLst>
            </p:cNvPr>
            <p:cNvSpPr/>
            <p:nvPr/>
          </p:nvSpPr>
          <p:spPr>
            <a:xfrm>
              <a:off x="5894388" y="-939800"/>
              <a:ext cx="436562" cy="153987"/>
            </a:xfrm>
            <a:custGeom>
              <a:avLst/>
              <a:gdLst/>
              <a:ahLst/>
              <a:cxnLst/>
              <a:rect l="0" t="0" r="0" b="0"/>
              <a:pathLst>
                <a:path w="120000" h="120000" extrusionOk="0">
                  <a:moveTo>
                    <a:pt x="60000" y="0"/>
                  </a:moveTo>
                  <a:cubicBezTo>
                    <a:pt x="50294" y="0"/>
                    <a:pt x="0" y="2500"/>
                    <a:pt x="0" y="60000"/>
                  </a:cubicBezTo>
                  <a:cubicBezTo>
                    <a:pt x="0" y="117500"/>
                    <a:pt x="50294" y="120000"/>
                    <a:pt x="60000" y="120000"/>
                  </a:cubicBezTo>
                  <a:cubicBezTo>
                    <a:pt x="69705" y="120000"/>
                    <a:pt x="120000" y="117500"/>
                    <a:pt x="120000" y="60000"/>
                  </a:cubicBezTo>
                  <a:cubicBezTo>
                    <a:pt x="120000" y="2500"/>
                    <a:pt x="69705" y="0"/>
                    <a:pt x="60000" y="0"/>
                  </a:cubicBezTo>
                  <a:close/>
                  <a:moveTo>
                    <a:pt x="60000" y="80000"/>
                  </a:moveTo>
                  <a:cubicBezTo>
                    <a:pt x="36176" y="80000"/>
                    <a:pt x="21176" y="67500"/>
                    <a:pt x="15882" y="60000"/>
                  </a:cubicBezTo>
                  <a:cubicBezTo>
                    <a:pt x="21176" y="52500"/>
                    <a:pt x="36176" y="40000"/>
                    <a:pt x="60000" y="40000"/>
                  </a:cubicBezTo>
                  <a:cubicBezTo>
                    <a:pt x="83823" y="40000"/>
                    <a:pt x="98823" y="52500"/>
                    <a:pt x="104117" y="60000"/>
                  </a:cubicBezTo>
                  <a:cubicBezTo>
                    <a:pt x="98823" y="67500"/>
                    <a:pt x="83823" y="80000"/>
                    <a:pt x="60000" y="80000"/>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29" name="Shape 871">
              <a:extLst>
                <a:ext uri="{FF2B5EF4-FFF2-40B4-BE49-F238E27FC236}">
                  <a16:creationId xmlns:a16="http://schemas.microsoft.com/office/drawing/2014/main" id="{E6D982A2-AA72-4419-A1E3-AD3440665F60}"/>
                </a:ext>
              </a:extLst>
            </p:cNvPr>
            <p:cNvSpPr/>
            <p:nvPr/>
          </p:nvSpPr>
          <p:spPr>
            <a:xfrm>
              <a:off x="5894388" y="-808038"/>
              <a:ext cx="436562" cy="106362"/>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0" name="Shape 872">
              <a:extLst>
                <a:ext uri="{FF2B5EF4-FFF2-40B4-BE49-F238E27FC236}">
                  <a16:creationId xmlns:a16="http://schemas.microsoft.com/office/drawing/2014/main" id="{4794EA96-B7DE-4400-95B9-76FFE71A2C35}"/>
                </a:ext>
              </a:extLst>
            </p:cNvPr>
            <p:cNvSpPr/>
            <p:nvPr/>
          </p:nvSpPr>
          <p:spPr>
            <a:xfrm>
              <a:off x="5894388" y="-717550"/>
              <a:ext cx="436562" cy="104775"/>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1" name="Shape 873">
              <a:extLst>
                <a:ext uri="{FF2B5EF4-FFF2-40B4-BE49-F238E27FC236}">
                  <a16:creationId xmlns:a16="http://schemas.microsoft.com/office/drawing/2014/main" id="{E00F4565-8A88-46D7-9A97-0F43E3AA214B}"/>
                </a:ext>
              </a:extLst>
            </p:cNvPr>
            <p:cNvSpPr/>
            <p:nvPr/>
          </p:nvSpPr>
          <p:spPr>
            <a:xfrm>
              <a:off x="5894388" y="-628650"/>
              <a:ext cx="436562" cy="106362"/>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2" name="Shape 874">
              <a:extLst>
                <a:ext uri="{FF2B5EF4-FFF2-40B4-BE49-F238E27FC236}">
                  <a16:creationId xmlns:a16="http://schemas.microsoft.com/office/drawing/2014/main" id="{989DD658-AE19-4437-BC3C-D7614982D19E}"/>
                </a:ext>
              </a:extLst>
            </p:cNvPr>
            <p:cNvSpPr/>
            <p:nvPr/>
          </p:nvSpPr>
          <p:spPr>
            <a:xfrm>
              <a:off x="5894388" y="-538163"/>
              <a:ext cx="436562" cy="106362"/>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3" name="Shape 875">
              <a:extLst>
                <a:ext uri="{FF2B5EF4-FFF2-40B4-BE49-F238E27FC236}">
                  <a16:creationId xmlns:a16="http://schemas.microsoft.com/office/drawing/2014/main" id="{1D440B31-64DB-49EE-A880-E477FA4E9B23}"/>
                </a:ext>
              </a:extLst>
            </p:cNvPr>
            <p:cNvSpPr/>
            <p:nvPr/>
          </p:nvSpPr>
          <p:spPr>
            <a:xfrm>
              <a:off x="5894388" y="-447675"/>
              <a:ext cx="436562" cy="106362"/>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4" name="Shape 876">
              <a:extLst>
                <a:ext uri="{FF2B5EF4-FFF2-40B4-BE49-F238E27FC236}">
                  <a16:creationId xmlns:a16="http://schemas.microsoft.com/office/drawing/2014/main" id="{A73BC412-C644-4BCC-AA9D-360AB645DB31}"/>
                </a:ext>
              </a:extLst>
            </p:cNvPr>
            <p:cNvSpPr/>
            <p:nvPr/>
          </p:nvSpPr>
          <p:spPr>
            <a:xfrm>
              <a:off x="6434138" y="-695325"/>
              <a:ext cx="436562" cy="153987"/>
            </a:xfrm>
            <a:custGeom>
              <a:avLst/>
              <a:gdLst/>
              <a:ahLst/>
              <a:cxnLst/>
              <a:rect l="0" t="0" r="0" b="0"/>
              <a:pathLst>
                <a:path w="120000" h="120000" extrusionOk="0">
                  <a:moveTo>
                    <a:pt x="60000" y="120000"/>
                  </a:moveTo>
                  <a:cubicBezTo>
                    <a:pt x="69705" y="120000"/>
                    <a:pt x="120000" y="117500"/>
                    <a:pt x="120000" y="60000"/>
                  </a:cubicBezTo>
                  <a:cubicBezTo>
                    <a:pt x="120000" y="2500"/>
                    <a:pt x="69705" y="0"/>
                    <a:pt x="60000" y="0"/>
                  </a:cubicBezTo>
                  <a:cubicBezTo>
                    <a:pt x="50294" y="0"/>
                    <a:pt x="0" y="2500"/>
                    <a:pt x="0" y="60000"/>
                  </a:cubicBezTo>
                  <a:cubicBezTo>
                    <a:pt x="0" y="117500"/>
                    <a:pt x="50294" y="120000"/>
                    <a:pt x="60000" y="120000"/>
                  </a:cubicBezTo>
                  <a:close/>
                  <a:moveTo>
                    <a:pt x="60000" y="40000"/>
                  </a:moveTo>
                  <a:cubicBezTo>
                    <a:pt x="83823" y="40000"/>
                    <a:pt x="98823" y="52500"/>
                    <a:pt x="104117" y="60000"/>
                  </a:cubicBezTo>
                  <a:cubicBezTo>
                    <a:pt x="98823" y="67500"/>
                    <a:pt x="83823" y="80000"/>
                    <a:pt x="60000" y="80000"/>
                  </a:cubicBezTo>
                  <a:cubicBezTo>
                    <a:pt x="36176" y="80000"/>
                    <a:pt x="21176" y="67500"/>
                    <a:pt x="15882" y="60000"/>
                  </a:cubicBezTo>
                  <a:cubicBezTo>
                    <a:pt x="21176" y="52500"/>
                    <a:pt x="36176" y="40000"/>
                    <a:pt x="60000" y="40000"/>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5" name="Shape 877">
              <a:extLst>
                <a:ext uri="{FF2B5EF4-FFF2-40B4-BE49-F238E27FC236}">
                  <a16:creationId xmlns:a16="http://schemas.microsoft.com/office/drawing/2014/main" id="{224BEAEF-609E-4699-9625-9517C738A947}"/>
                </a:ext>
              </a:extLst>
            </p:cNvPr>
            <p:cNvSpPr/>
            <p:nvPr/>
          </p:nvSpPr>
          <p:spPr>
            <a:xfrm>
              <a:off x="6434138" y="-563563"/>
              <a:ext cx="436562" cy="106362"/>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6" name="Shape 878">
              <a:extLst>
                <a:ext uri="{FF2B5EF4-FFF2-40B4-BE49-F238E27FC236}">
                  <a16:creationId xmlns:a16="http://schemas.microsoft.com/office/drawing/2014/main" id="{F166DD10-940A-4A4C-AC28-39E963BBCBCD}"/>
                </a:ext>
              </a:extLst>
            </p:cNvPr>
            <p:cNvSpPr/>
            <p:nvPr/>
          </p:nvSpPr>
          <p:spPr>
            <a:xfrm>
              <a:off x="6434138" y="-473075"/>
              <a:ext cx="436562" cy="104775"/>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37" name="Shape 879">
              <a:extLst>
                <a:ext uri="{FF2B5EF4-FFF2-40B4-BE49-F238E27FC236}">
                  <a16:creationId xmlns:a16="http://schemas.microsoft.com/office/drawing/2014/main" id="{36845430-F6D7-4BD4-B8C9-16F745BFC55B}"/>
                </a:ext>
              </a:extLst>
            </p:cNvPr>
            <p:cNvSpPr/>
            <p:nvPr/>
          </p:nvSpPr>
          <p:spPr>
            <a:xfrm>
              <a:off x="6434138" y="-384175"/>
              <a:ext cx="436562" cy="106362"/>
            </a:xfrm>
            <a:custGeom>
              <a:avLst/>
              <a:gdLst/>
              <a:ahLst/>
              <a:cxnLst/>
              <a:rect l="0" t="0" r="0" b="0"/>
              <a:pathLst>
                <a:path w="120000" h="120000" extrusionOk="0">
                  <a:moveTo>
                    <a:pt x="112941" y="3636"/>
                  </a:moveTo>
                  <a:cubicBezTo>
                    <a:pt x="109411" y="3636"/>
                    <a:pt x="106764" y="14545"/>
                    <a:pt x="105882" y="29090"/>
                  </a:cubicBezTo>
                  <a:cubicBezTo>
                    <a:pt x="102352" y="40000"/>
                    <a:pt x="86470" y="61818"/>
                    <a:pt x="60000" y="61818"/>
                  </a:cubicBezTo>
                  <a:cubicBezTo>
                    <a:pt x="33529" y="61818"/>
                    <a:pt x="16764" y="40000"/>
                    <a:pt x="14117" y="29090"/>
                  </a:cubicBezTo>
                  <a:cubicBezTo>
                    <a:pt x="14117" y="10909"/>
                    <a:pt x="10588" y="0"/>
                    <a:pt x="6176" y="0"/>
                  </a:cubicBezTo>
                  <a:cubicBezTo>
                    <a:pt x="2647" y="3636"/>
                    <a:pt x="0" y="18181"/>
                    <a:pt x="0" y="32727"/>
                  </a:cubicBezTo>
                  <a:cubicBezTo>
                    <a:pt x="0" y="116363"/>
                    <a:pt x="50294" y="120000"/>
                    <a:pt x="60000" y="120000"/>
                  </a:cubicBezTo>
                  <a:cubicBezTo>
                    <a:pt x="69705" y="120000"/>
                    <a:pt x="120000" y="116363"/>
                    <a:pt x="120000" y="32727"/>
                  </a:cubicBezTo>
                  <a:cubicBezTo>
                    <a:pt x="120000" y="18181"/>
                    <a:pt x="116470" y="3636"/>
                    <a:pt x="112941" y="3636"/>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grpSp>
      <p:sp>
        <p:nvSpPr>
          <p:cNvPr id="38" name="Shape 880">
            <a:extLst>
              <a:ext uri="{FF2B5EF4-FFF2-40B4-BE49-F238E27FC236}">
                <a16:creationId xmlns:a16="http://schemas.microsoft.com/office/drawing/2014/main" id="{0DA94B54-3BF2-46C6-881A-B77FB5CD84E0}"/>
              </a:ext>
            </a:extLst>
          </p:cNvPr>
          <p:cNvSpPr/>
          <p:nvPr/>
        </p:nvSpPr>
        <p:spPr>
          <a:xfrm>
            <a:off x="7852859" y="4948801"/>
            <a:ext cx="560766" cy="562046"/>
          </a:xfrm>
          <a:custGeom>
            <a:avLst/>
            <a:gdLst/>
            <a:ahLst/>
            <a:cxnLst/>
            <a:rect l="0" t="0" r="0" b="0"/>
            <a:pathLst>
              <a:path w="120000" h="120000" extrusionOk="0">
                <a:moveTo>
                  <a:pt x="60000" y="0"/>
                </a:moveTo>
                <a:cubicBezTo>
                  <a:pt x="26666" y="0"/>
                  <a:pt x="0" y="26666"/>
                  <a:pt x="0" y="60000"/>
                </a:cubicBezTo>
                <a:cubicBezTo>
                  <a:pt x="0" y="93333"/>
                  <a:pt x="26666" y="120000"/>
                  <a:pt x="60000" y="120000"/>
                </a:cubicBezTo>
                <a:cubicBezTo>
                  <a:pt x="93333" y="120000"/>
                  <a:pt x="120000" y="93333"/>
                  <a:pt x="120000" y="60000"/>
                </a:cubicBezTo>
                <a:cubicBezTo>
                  <a:pt x="120000" y="26666"/>
                  <a:pt x="93333" y="0"/>
                  <a:pt x="60000" y="0"/>
                </a:cubicBezTo>
                <a:close/>
                <a:moveTo>
                  <a:pt x="60000" y="4444"/>
                </a:moveTo>
                <a:cubicBezTo>
                  <a:pt x="90555" y="4444"/>
                  <a:pt x="115555" y="29444"/>
                  <a:pt x="115555" y="60000"/>
                </a:cubicBezTo>
                <a:cubicBezTo>
                  <a:pt x="115555" y="90555"/>
                  <a:pt x="90555" y="115555"/>
                  <a:pt x="60000" y="115555"/>
                </a:cubicBezTo>
                <a:cubicBezTo>
                  <a:pt x="29444" y="115555"/>
                  <a:pt x="4444" y="90555"/>
                  <a:pt x="4444" y="60000"/>
                </a:cubicBezTo>
                <a:cubicBezTo>
                  <a:pt x="4444" y="29444"/>
                  <a:pt x="29444" y="4444"/>
                  <a:pt x="60000" y="4444"/>
                </a:cubicBezTo>
                <a:close/>
                <a:moveTo>
                  <a:pt x="60000" y="22222"/>
                </a:moveTo>
                <a:cubicBezTo>
                  <a:pt x="58888" y="22222"/>
                  <a:pt x="57777" y="23333"/>
                  <a:pt x="57777" y="24444"/>
                </a:cubicBezTo>
                <a:cubicBezTo>
                  <a:pt x="57777" y="60000"/>
                  <a:pt x="57777" y="60000"/>
                  <a:pt x="57777" y="60000"/>
                </a:cubicBezTo>
                <a:cubicBezTo>
                  <a:pt x="57777" y="61111"/>
                  <a:pt x="58888" y="62222"/>
                  <a:pt x="60000" y="62222"/>
                </a:cubicBezTo>
                <a:cubicBezTo>
                  <a:pt x="91111" y="62222"/>
                  <a:pt x="91111" y="62222"/>
                  <a:pt x="91111" y="62222"/>
                </a:cubicBezTo>
                <a:cubicBezTo>
                  <a:pt x="92222" y="62222"/>
                  <a:pt x="93333" y="61111"/>
                  <a:pt x="93333" y="60000"/>
                </a:cubicBezTo>
                <a:cubicBezTo>
                  <a:pt x="93333" y="58888"/>
                  <a:pt x="92222" y="57777"/>
                  <a:pt x="91111" y="57777"/>
                </a:cubicBezTo>
                <a:cubicBezTo>
                  <a:pt x="62222" y="57777"/>
                  <a:pt x="62222" y="57777"/>
                  <a:pt x="62222" y="57777"/>
                </a:cubicBezTo>
                <a:cubicBezTo>
                  <a:pt x="62222" y="24444"/>
                  <a:pt x="62222" y="24444"/>
                  <a:pt x="62222" y="24444"/>
                </a:cubicBezTo>
                <a:cubicBezTo>
                  <a:pt x="62222" y="23333"/>
                  <a:pt x="61111" y="22222"/>
                  <a:pt x="60000" y="22222"/>
                </a:cubicBezTo>
                <a:close/>
              </a:path>
            </a:pathLst>
          </a:custGeom>
          <a:solidFill>
            <a:schemeClr val="accent5"/>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grpSp>
        <p:nvGrpSpPr>
          <p:cNvPr id="39" name="Shape 889">
            <a:extLst>
              <a:ext uri="{FF2B5EF4-FFF2-40B4-BE49-F238E27FC236}">
                <a16:creationId xmlns:a16="http://schemas.microsoft.com/office/drawing/2014/main" id="{5F1911BB-0EC0-4BAF-BF79-D9DBEDB4AB91}"/>
              </a:ext>
            </a:extLst>
          </p:cNvPr>
          <p:cNvGrpSpPr/>
          <p:nvPr/>
        </p:nvGrpSpPr>
        <p:grpSpPr>
          <a:xfrm>
            <a:off x="9527266" y="4864314"/>
            <a:ext cx="553386" cy="632987"/>
            <a:chOff x="-1817688" y="2617788"/>
            <a:chExt cx="1147763" cy="1312862"/>
          </a:xfrm>
        </p:grpSpPr>
        <p:sp>
          <p:nvSpPr>
            <p:cNvPr id="40" name="Shape 890">
              <a:extLst>
                <a:ext uri="{FF2B5EF4-FFF2-40B4-BE49-F238E27FC236}">
                  <a16:creationId xmlns:a16="http://schemas.microsoft.com/office/drawing/2014/main" id="{EF4A29C2-7D33-47B8-97BB-65966E98C311}"/>
                </a:ext>
              </a:extLst>
            </p:cNvPr>
            <p:cNvSpPr/>
            <p:nvPr/>
          </p:nvSpPr>
          <p:spPr>
            <a:xfrm>
              <a:off x="-1660525" y="3121025"/>
              <a:ext cx="211138" cy="153987"/>
            </a:xfrm>
            <a:custGeom>
              <a:avLst/>
              <a:gdLst/>
              <a:ahLst/>
              <a:cxnLst/>
              <a:rect l="0" t="0" r="0" b="0"/>
              <a:pathLst>
                <a:path w="120000" h="120000" extrusionOk="0">
                  <a:moveTo>
                    <a:pt x="12631" y="108865"/>
                  </a:moveTo>
                  <a:lnTo>
                    <a:pt x="19849" y="115051"/>
                  </a:lnTo>
                  <a:lnTo>
                    <a:pt x="25263" y="120000"/>
                  </a:lnTo>
                  <a:lnTo>
                    <a:pt x="25263" y="34639"/>
                  </a:lnTo>
                  <a:lnTo>
                    <a:pt x="120000" y="34639"/>
                  </a:lnTo>
                  <a:lnTo>
                    <a:pt x="120000" y="27216"/>
                  </a:lnTo>
                  <a:lnTo>
                    <a:pt x="120000" y="0"/>
                  </a:lnTo>
                  <a:lnTo>
                    <a:pt x="0" y="0"/>
                  </a:lnTo>
                  <a:lnTo>
                    <a:pt x="0" y="120000"/>
                  </a:lnTo>
                  <a:lnTo>
                    <a:pt x="7218" y="115051"/>
                  </a:lnTo>
                  <a:lnTo>
                    <a:pt x="12631" y="108865"/>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1" name="Shape 891">
              <a:extLst>
                <a:ext uri="{FF2B5EF4-FFF2-40B4-BE49-F238E27FC236}">
                  <a16:creationId xmlns:a16="http://schemas.microsoft.com/office/drawing/2014/main" id="{326BED23-5711-4F74-91F8-CDCC072B9ACA}"/>
                </a:ext>
              </a:extLst>
            </p:cNvPr>
            <p:cNvSpPr/>
            <p:nvPr/>
          </p:nvSpPr>
          <p:spPr>
            <a:xfrm>
              <a:off x="-1038225" y="3121025"/>
              <a:ext cx="211138" cy="153987"/>
            </a:xfrm>
            <a:custGeom>
              <a:avLst/>
              <a:gdLst/>
              <a:ahLst/>
              <a:cxnLst/>
              <a:rect l="0" t="0" r="0" b="0"/>
              <a:pathLst>
                <a:path w="120000" h="120000" extrusionOk="0">
                  <a:moveTo>
                    <a:pt x="0" y="34639"/>
                  </a:moveTo>
                  <a:lnTo>
                    <a:pt x="94736" y="34639"/>
                  </a:lnTo>
                  <a:lnTo>
                    <a:pt x="94736" y="120000"/>
                  </a:lnTo>
                  <a:lnTo>
                    <a:pt x="100150" y="115051"/>
                  </a:lnTo>
                  <a:lnTo>
                    <a:pt x="107368" y="108865"/>
                  </a:lnTo>
                  <a:lnTo>
                    <a:pt x="112781" y="115051"/>
                  </a:lnTo>
                  <a:lnTo>
                    <a:pt x="120000" y="120000"/>
                  </a:lnTo>
                  <a:lnTo>
                    <a:pt x="120000" y="0"/>
                  </a:lnTo>
                  <a:lnTo>
                    <a:pt x="0" y="0"/>
                  </a:lnTo>
                  <a:lnTo>
                    <a:pt x="0" y="27216"/>
                  </a:lnTo>
                  <a:lnTo>
                    <a:pt x="0" y="34639"/>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2" name="Shape 892">
              <a:extLst>
                <a:ext uri="{FF2B5EF4-FFF2-40B4-BE49-F238E27FC236}">
                  <a16:creationId xmlns:a16="http://schemas.microsoft.com/office/drawing/2014/main" id="{FF3850CE-6A35-4548-A06F-43957D35CC4D}"/>
                </a:ext>
              </a:extLst>
            </p:cNvPr>
            <p:cNvSpPr/>
            <p:nvPr/>
          </p:nvSpPr>
          <p:spPr>
            <a:xfrm>
              <a:off x="-1362075" y="2617788"/>
              <a:ext cx="236538" cy="268287"/>
            </a:xfrm>
            <a:custGeom>
              <a:avLst/>
              <a:gdLst/>
              <a:ahLst/>
              <a:cxnLst/>
              <a:rect l="0" t="0" r="0" b="0"/>
              <a:pathLst>
                <a:path w="120000" h="120000" extrusionOk="0">
                  <a:moveTo>
                    <a:pt x="120000" y="90177"/>
                  </a:moveTo>
                  <a:lnTo>
                    <a:pt x="120000" y="29822"/>
                  </a:lnTo>
                  <a:lnTo>
                    <a:pt x="60402" y="0"/>
                  </a:lnTo>
                  <a:lnTo>
                    <a:pt x="0" y="29822"/>
                  </a:lnTo>
                  <a:lnTo>
                    <a:pt x="0" y="90177"/>
                  </a:lnTo>
                  <a:lnTo>
                    <a:pt x="60402" y="120000"/>
                  </a:lnTo>
                  <a:lnTo>
                    <a:pt x="120000" y="90177"/>
                  </a:lnTo>
                  <a:close/>
                  <a:moveTo>
                    <a:pt x="22550" y="41893"/>
                  </a:moveTo>
                  <a:lnTo>
                    <a:pt x="60402" y="22721"/>
                  </a:lnTo>
                  <a:lnTo>
                    <a:pt x="97449" y="41893"/>
                  </a:lnTo>
                  <a:lnTo>
                    <a:pt x="97449" y="78816"/>
                  </a:lnTo>
                  <a:lnTo>
                    <a:pt x="60402" y="97278"/>
                  </a:lnTo>
                  <a:lnTo>
                    <a:pt x="22550" y="78816"/>
                  </a:lnTo>
                  <a:lnTo>
                    <a:pt x="22550" y="41893"/>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3" name="Shape 893">
              <a:extLst>
                <a:ext uri="{FF2B5EF4-FFF2-40B4-BE49-F238E27FC236}">
                  <a16:creationId xmlns:a16="http://schemas.microsoft.com/office/drawing/2014/main" id="{8D9007B7-D5FC-46E5-9014-1DE5C91A1C1E}"/>
                </a:ext>
              </a:extLst>
            </p:cNvPr>
            <p:cNvSpPr/>
            <p:nvPr/>
          </p:nvSpPr>
          <p:spPr>
            <a:xfrm>
              <a:off x="-1423988" y="2886075"/>
              <a:ext cx="360363" cy="368300"/>
            </a:xfrm>
            <a:custGeom>
              <a:avLst/>
              <a:gdLst/>
              <a:ahLst/>
              <a:cxnLst/>
              <a:rect l="0" t="0" r="0" b="0"/>
              <a:pathLst>
                <a:path w="120000" h="120000" extrusionOk="0">
                  <a:moveTo>
                    <a:pt x="120000" y="87931"/>
                  </a:moveTo>
                  <a:lnTo>
                    <a:pt x="120000" y="20172"/>
                  </a:lnTo>
                  <a:lnTo>
                    <a:pt x="83524" y="0"/>
                  </a:lnTo>
                  <a:lnTo>
                    <a:pt x="60264" y="13965"/>
                  </a:lnTo>
                  <a:lnTo>
                    <a:pt x="36475" y="0"/>
                  </a:lnTo>
                  <a:lnTo>
                    <a:pt x="0" y="20172"/>
                  </a:lnTo>
                  <a:lnTo>
                    <a:pt x="0" y="86896"/>
                  </a:lnTo>
                  <a:lnTo>
                    <a:pt x="60264" y="120000"/>
                  </a:lnTo>
                  <a:lnTo>
                    <a:pt x="120000" y="87931"/>
                  </a:lnTo>
                  <a:close/>
                  <a:moveTo>
                    <a:pt x="15330" y="28448"/>
                  </a:moveTo>
                  <a:lnTo>
                    <a:pt x="36475" y="17068"/>
                  </a:lnTo>
                  <a:lnTo>
                    <a:pt x="52334" y="26379"/>
                  </a:lnTo>
                  <a:lnTo>
                    <a:pt x="52334" y="60517"/>
                  </a:lnTo>
                  <a:lnTo>
                    <a:pt x="67665" y="60517"/>
                  </a:lnTo>
                  <a:lnTo>
                    <a:pt x="67665" y="26379"/>
                  </a:lnTo>
                  <a:lnTo>
                    <a:pt x="84581" y="17068"/>
                  </a:lnTo>
                  <a:lnTo>
                    <a:pt x="105726" y="28448"/>
                  </a:lnTo>
                  <a:lnTo>
                    <a:pt x="105726" y="79655"/>
                  </a:lnTo>
                  <a:lnTo>
                    <a:pt x="60264" y="104482"/>
                  </a:lnTo>
                  <a:lnTo>
                    <a:pt x="15330" y="79655"/>
                  </a:lnTo>
                  <a:lnTo>
                    <a:pt x="15330" y="28448"/>
                  </a:lnTo>
                  <a:lnTo>
                    <a:pt x="15330" y="28448"/>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4" name="Shape 894">
              <a:extLst>
                <a:ext uri="{FF2B5EF4-FFF2-40B4-BE49-F238E27FC236}">
                  <a16:creationId xmlns:a16="http://schemas.microsoft.com/office/drawing/2014/main" id="{13CE3DB2-9E17-4AC6-BD25-41333C33E1CB}"/>
                </a:ext>
              </a:extLst>
            </p:cNvPr>
            <p:cNvSpPr/>
            <p:nvPr/>
          </p:nvSpPr>
          <p:spPr>
            <a:xfrm>
              <a:off x="-1757363" y="3290888"/>
              <a:ext cx="238125" cy="268287"/>
            </a:xfrm>
            <a:custGeom>
              <a:avLst/>
              <a:gdLst/>
              <a:ahLst/>
              <a:cxnLst/>
              <a:rect l="0" t="0" r="0" b="0"/>
              <a:pathLst>
                <a:path w="120000" h="120000" extrusionOk="0">
                  <a:moveTo>
                    <a:pt x="120000" y="90177"/>
                  </a:moveTo>
                  <a:lnTo>
                    <a:pt x="120000" y="29822"/>
                  </a:lnTo>
                  <a:lnTo>
                    <a:pt x="60000" y="0"/>
                  </a:lnTo>
                  <a:lnTo>
                    <a:pt x="0" y="29822"/>
                  </a:lnTo>
                  <a:lnTo>
                    <a:pt x="0" y="90177"/>
                  </a:lnTo>
                  <a:lnTo>
                    <a:pt x="60000" y="120000"/>
                  </a:lnTo>
                  <a:lnTo>
                    <a:pt x="120000" y="90177"/>
                  </a:lnTo>
                  <a:close/>
                  <a:moveTo>
                    <a:pt x="23200" y="41183"/>
                  </a:moveTo>
                  <a:lnTo>
                    <a:pt x="60000" y="22721"/>
                  </a:lnTo>
                  <a:lnTo>
                    <a:pt x="97600" y="41183"/>
                  </a:lnTo>
                  <a:lnTo>
                    <a:pt x="97600" y="78816"/>
                  </a:lnTo>
                  <a:lnTo>
                    <a:pt x="60000" y="97278"/>
                  </a:lnTo>
                  <a:lnTo>
                    <a:pt x="23200" y="78816"/>
                  </a:lnTo>
                  <a:lnTo>
                    <a:pt x="23200" y="41183"/>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5" name="Shape 895">
              <a:extLst>
                <a:ext uri="{FF2B5EF4-FFF2-40B4-BE49-F238E27FC236}">
                  <a16:creationId xmlns:a16="http://schemas.microsoft.com/office/drawing/2014/main" id="{A04B928C-F888-4E42-B021-3E4FA716B999}"/>
                </a:ext>
              </a:extLst>
            </p:cNvPr>
            <p:cNvSpPr/>
            <p:nvPr/>
          </p:nvSpPr>
          <p:spPr>
            <a:xfrm>
              <a:off x="-1817688" y="3559175"/>
              <a:ext cx="361950" cy="371475"/>
            </a:xfrm>
            <a:custGeom>
              <a:avLst/>
              <a:gdLst/>
              <a:ahLst/>
              <a:cxnLst/>
              <a:rect l="0" t="0" r="0" b="0"/>
              <a:pathLst>
                <a:path w="120000" h="120000" extrusionOk="0">
                  <a:moveTo>
                    <a:pt x="59473" y="13333"/>
                  </a:moveTo>
                  <a:lnTo>
                    <a:pt x="36315" y="0"/>
                  </a:lnTo>
                  <a:lnTo>
                    <a:pt x="0" y="19487"/>
                  </a:lnTo>
                  <a:lnTo>
                    <a:pt x="0" y="87179"/>
                  </a:lnTo>
                  <a:lnTo>
                    <a:pt x="59473" y="120000"/>
                  </a:lnTo>
                  <a:lnTo>
                    <a:pt x="119999" y="87179"/>
                  </a:lnTo>
                  <a:lnTo>
                    <a:pt x="119999" y="19487"/>
                  </a:lnTo>
                  <a:lnTo>
                    <a:pt x="84210" y="0"/>
                  </a:lnTo>
                  <a:lnTo>
                    <a:pt x="59473" y="13333"/>
                  </a:lnTo>
                  <a:close/>
                  <a:moveTo>
                    <a:pt x="105263" y="28205"/>
                  </a:moveTo>
                  <a:lnTo>
                    <a:pt x="105263" y="78461"/>
                  </a:lnTo>
                  <a:lnTo>
                    <a:pt x="60526" y="103589"/>
                  </a:lnTo>
                  <a:lnTo>
                    <a:pt x="14736" y="78461"/>
                  </a:lnTo>
                  <a:lnTo>
                    <a:pt x="14736" y="28205"/>
                  </a:lnTo>
                  <a:lnTo>
                    <a:pt x="36315" y="16410"/>
                  </a:lnTo>
                  <a:lnTo>
                    <a:pt x="53157" y="25641"/>
                  </a:lnTo>
                  <a:lnTo>
                    <a:pt x="53157" y="60000"/>
                  </a:lnTo>
                  <a:lnTo>
                    <a:pt x="67894" y="60000"/>
                  </a:lnTo>
                  <a:lnTo>
                    <a:pt x="67894" y="25641"/>
                  </a:lnTo>
                  <a:lnTo>
                    <a:pt x="84210" y="16410"/>
                  </a:lnTo>
                  <a:lnTo>
                    <a:pt x="105263" y="28205"/>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6" name="Shape 896">
              <a:extLst>
                <a:ext uri="{FF2B5EF4-FFF2-40B4-BE49-F238E27FC236}">
                  <a16:creationId xmlns:a16="http://schemas.microsoft.com/office/drawing/2014/main" id="{48EAF544-FBC9-46FF-AFB3-18BB7A15CB67}"/>
                </a:ext>
              </a:extLst>
            </p:cNvPr>
            <p:cNvSpPr/>
            <p:nvPr/>
          </p:nvSpPr>
          <p:spPr>
            <a:xfrm>
              <a:off x="-1362075" y="3290888"/>
              <a:ext cx="236538" cy="268287"/>
            </a:xfrm>
            <a:custGeom>
              <a:avLst/>
              <a:gdLst/>
              <a:ahLst/>
              <a:cxnLst/>
              <a:rect l="0" t="0" r="0" b="0"/>
              <a:pathLst>
                <a:path w="120000" h="120000" extrusionOk="0">
                  <a:moveTo>
                    <a:pt x="120000" y="90177"/>
                  </a:moveTo>
                  <a:lnTo>
                    <a:pt x="120000" y="29822"/>
                  </a:lnTo>
                  <a:lnTo>
                    <a:pt x="60402" y="0"/>
                  </a:lnTo>
                  <a:lnTo>
                    <a:pt x="0" y="29822"/>
                  </a:lnTo>
                  <a:lnTo>
                    <a:pt x="0" y="90177"/>
                  </a:lnTo>
                  <a:lnTo>
                    <a:pt x="60402" y="120000"/>
                  </a:lnTo>
                  <a:lnTo>
                    <a:pt x="120000" y="90177"/>
                  </a:lnTo>
                  <a:close/>
                  <a:moveTo>
                    <a:pt x="22550" y="41183"/>
                  </a:moveTo>
                  <a:lnTo>
                    <a:pt x="60402" y="22721"/>
                  </a:lnTo>
                  <a:lnTo>
                    <a:pt x="97449" y="41183"/>
                  </a:lnTo>
                  <a:lnTo>
                    <a:pt x="97449" y="78816"/>
                  </a:lnTo>
                  <a:lnTo>
                    <a:pt x="60402" y="97278"/>
                  </a:lnTo>
                  <a:lnTo>
                    <a:pt x="22550" y="78816"/>
                  </a:lnTo>
                  <a:lnTo>
                    <a:pt x="22550" y="41183"/>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7" name="Shape 897">
              <a:extLst>
                <a:ext uri="{FF2B5EF4-FFF2-40B4-BE49-F238E27FC236}">
                  <a16:creationId xmlns:a16="http://schemas.microsoft.com/office/drawing/2014/main" id="{D6B17CCC-27D2-4791-A70F-28971F9879BE}"/>
                </a:ext>
              </a:extLst>
            </p:cNvPr>
            <p:cNvSpPr/>
            <p:nvPr/>
          </p:nvSpPr>
          <p:spPr>
            <a:xfrm>
              <a:off x="-1423988" y="3559175"/>
              <a:ext cx="360363" cy="371475"/>
            </a:xfrm>
            <a:custGeom>
              <a:avLst/>
              <a:gdLst/>
              <a:ahLst/>
              <a:cxnLst/>
              <a:rect l="0" t="0" r="0" b="0"/>
              <a:pathLst>
                <a:path w="120000" h="120000" extrusionOk="0">
                  <a:moveTo>
                    <a:pt x="60264" y="13333"/>
                  </a:moveTo>
                  <a:lnTo>
                    <a:pt x="36475" y="0"/>
                  </a:lnTo>
                  <a:lnTo>
                    <a:pt x="0" y="19487"/>
                  </a:lnTo>
                  <a:lnTo>
                    <a:pt x="0" y="87179"/>
                  </a:lnTo>
                  <a:lnTo>
                    <a:pt x="60264" y="120000"/>
                  </a:lnTo>
                  <a:lnTo>
                    <a:pt x="120000" y="87179"/>
                  </a:lnTo>
                  <a:lnTo>
                    <a:pt x="120000" y="19487"/>
                  </a:lnTo>
                  <a:lnTo>
                    <a:pt x="83524" y="0"/>
                  </a:lnTo>
                  <a:lnTo>
                    <a:pt x="60264" y="13333"/>
                  </a:lnTo>
                  <a:close/>
                  <a:moveTo>
                    <a:pt x="104669" y="28205"/>
                  </a:moveTo>
                  <a:lnTo>
                    <a:pt x="104669" y="78461"/>
                  </a:lnTo>
                  <a:lnTo>
                    <a:pt x="60264" y="103589"/>
                  </a:lnTo>
                  <a:lnTo>
                    <a:pt x="15330" y="78461"/>
                  </a:lnTo>
                  <a:lnTo>
                    <a:pt x="15330" y="28205"/>
                  </a:lnTo>
                  <a:lnTo>
                    <a:pt x="36475" y="16410"/>
                  </a:lnTo>
                  <a:lnTo>
                    <a:pt x="52334" y="25641"/>
                  </a:lnTo>
                  <a:lnTo>
                    <a:pt x="52334" y="60000"/>
                  </a:lnTo>
                  <a:lnTo>
                    <a:pt x="67665" y="60000"/>
                  </a:lnTo>
                  <a:lnTo>
                    <a:pt x="67665" y="25641"/>
                  </a:lnTo>
                  <a:lnTo>
                    <a:pt x="84581" y="16410"/>
                  </a:lnTo>
                  <a:lnTo>
                    <a:pt x="104669" y="28205"/>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8" name="Shape 898">
              <a:extLst>
                <a:ext uri="{FF2B5EF4-FFF2-40B4-BE49-F238E27FC236}">
                  <a16:creationId xmlns:a16="http://schemas.microsoft.com/office/drawing/2014/main" id="{5BC6BC8E-3806-4DB4-9B4B-D67EC34C5CBE}"/>
                </a:ext>
              </a:extLst>
            </p:cNvPr>
            <p:cNvSpPr/>
            <p:nvPr/>
          </p:nvSpPr>
          <p:spPr>
            <a:xfrm>
              <a:off x="-968375" y="3290888"/>
              <a:ext cx="238125" cy="268287"/>
            </a:xfrm>
            <a:custGeom>
              <a:avLst/>
              <a:gdLst/>
              <a:ahLst/>
              <a:cxnLst/>
              <a:rect l="0" t="0" r="0" b="0"/>
              <a:pathLst>
                <a:path w="120000" h="120000" extrusionOk="0">
                  <a:moveTo>
                    <a:pt x="120000" y="90177"/>
                  </a:moveTo>
                  <a:lnTo>
                    <a:pt x="120000" y="29822"/>
                  </a:lnTo>
                  <a:lnTo>
                    <a:pt x="60000" y="0"/>
                  </a:lnTo>
                  <a:lnTo>
                    <a:pt x="0" y="29822"/>
                  </a:lnTo>
                  <a:lnTo>
                    <a:pt x="0" y="90177"/>
                  </a:lnTo>
                  <a:lnTo>
                    <a:pt x="60000" y="120000"/>
                  </a:lnTo>
                  <a:lnTo>
                    <a:pt x="120000" y="90177"/>
                  </a:lnTo>
                  <a:close/>
                  <a:moveTo>
                    <a:pt x="22400" y="41183"/>
                  </a:moveTo>
                  <a:lnTo>
                    <a:pt x="60000" y="22721"/>
                  </a:lnTo>
                  <a:lnTo>
                    <a:pt x="96800" y="41183"/>
                  </a:lnTo>
                  <a:lnTo>
                    <a:pt x="96800" y="78816"/>
                  </a:lnTo>
                  <a:lnTo>
                    <a:pt x="60000" y="97278"/>
                  </a:lnTo>
                  <a:lnTo>
                    <a:pt x="22400" y="78816"/>
                  </a:lnTo>
                  <a:lnTo>
                    <a:pt x="22400" y="41183"/>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49" name="Shape 899">
              <a:extLst>
                <a:ext uri="{FF2B5EF4-FFF2-40B4-BE49-F238E27FC236}">
                  <a16:creationId xmlns:a16="http://schemas.microsoft.com/office/drawing/2014/main" id="{23E67FAC-31CC-414C-8B6A-3351E8C061B6}"/>
                </a:ext>
              </a:extLst>
            </p:cNvPr>
            <p:cNvSpPr/>
            <p:nvPr/>
          </p:nvSpPr>
          <p:spPr>
            <a:xfrm>
              <a:off x="-1031875" y="3559175"/>
              <a:ext cx="361950" cy="371475"/>
            </a:xfrm>
            <a:custGeom>
              <a:avLst/>
              <a:gdLst/>
              <a:ahLst/>
              <a:cxnLst/>
              <a:rect l="0" t="0" r="0" b="0"/>
              <a:pathLst>
                <a:path w="120000" h="120000" extrusionOk="0">
                  <a:moveTo>
                    <a:pt x="60526" y="13333"/>
                  </a:moveTo>
                  <a:lnTo>
                    <a:pt x="35789" y="0"/>
                  </a:lnTo>
                  <a:lnTo>
                    <a:pt x="0" y="19487"/>
                  </a:lnTo>
                  <a:lnTo>
                    <a:pt x="0" y="87179"/>
                  </a:lnTo>
                  <a:lnTo>
                    <a:pt x="59473" y="120000"/>
                  </a:lnTo>
                  <a:lnTo>
                    <a:pt x="119999" y="87179"/>
                  </a:lnTo>
                  <a:lnTo>
                    <a:pt x="119999" y="19487"/>
                  </a:lnTo>
                  <a:lnTo>
                    <a:pt x="83684" y="0"/>
                  </a:lnTo>
                  <a:lnTo>
                    <a:pt x="60526" y="13333"/>
                  </a:lnTo>
                  <a:close/>
                  <a:moveTo>
                    <a:pt x="105263" y="28205"/>
                  </a:moveTo>
                  <a:lnTo>
                    <a:pt x="105263" y="78461"/>
                  </a:lnTo>
                  <a:lnTo>
                    <a:pt x="60526" y="103589"/>
                  </a:lnTo>
                  <a:lnTo>
                    <a:pt x="14736" y="78461"/>
                  </a:lnTo>
                  <a:lnTo>
                    <a:pt x="14736" y="28205"/>
                  </a:lnTo>
                  <a:lnTo>
                    <a:pt x="35789" y="16410"/>
                  </a:lnTo>
                  <a:lnTo>
                    <a:pt x="53157" y="25641"/>
                  </a:lnTo>
                  <a:lnTo>
                    <a:pt x="53157" y="60000"/>
                  </a:lnTo>
                  <a:lnTo>
                    <a:pt x="67894" y="60000"/>
                  </a:lnTo>
                  <a:lnTo>
                    <a:pt x="67894" y="25641"/>
                  </a:lnTo>
                  <a:lnTo>
                    <a:pt x="84736" y="16410"/>
                  </a:lnTo>
                  <a:lnTo>
                    <a:pt x="105263" y="28205"/>
                  </a:lnTo>
                  <a:close/>
                </a:path>
              </a:pathLst>
            </a:custGeom>
            <a:solidFill>
              <a:schemeClr val="accent6"/>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grpSp>
    </p:spTree>
    <p:extLst>
      <p:ext uri="{BB962C8B-B14F-4D97-AF65-F5344CB8AC3E}">
        <p14:creationId xmlns:p14="http://schemas.microsoft.com/office/powerpoint/2010/main" val="1529560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AA2B-380D-1442-8454-996F8AA8FEEB}"/>
              </a:ext>
            </a:extLst>
          </p:cNvPr>
          <p:cNvSpPr>
            <a:spLocks noGrp="1"/>
          </p:cNvSpPr>
          <p:nvPr>
            <p:ph type="title"/>
          </p:nvPr>
        </p:nvSpPr>
        <p:spPr>
          <a:xfrm>
            <a:off x="465316" y="1183882"/>
            <a:ext cx="11557316" cy="3739442"/>
          </a:xfrm>
        </p:spPr>
        <p:txBody>
          <a:bodyPr/>
          <a:lstStyle/>
          <a:p>
            <a:pPr>
              <a:lnSpc>
                <a:spcPct val="100000"/>
              </a:lnSpc>
              <a:spcBef>
                <a:spcPts val="0"/>
              </a:spcBef>
            </a:pPr>
            <a:r>
              <a:rPr lang="en-US" dirty="0">
                <a:latin typeface="AvenirNext forINTUIT Demi"/>
              </a:rPr>
              <a:t>What is the Demand for </a:t>
            </a:r>
            <a:r>
              <a:rPr lang="en-US">
                <a:latin typeface="AvenirNext forINTUIT Demi"/>
              </a:rPr>
              <a:t>QuickBooks Online Trained/Certified Professionals?</a:t>
            </a:r>
            <a:endParaRPr lang="en-US" b="0">
              <a:latin typeface="AvenirNext forINTUIT Demi"/>
            </a:endParaRPr>
          </a:p>
        </p:txBody>
      </p:sp>
    </p:spTree>
    <p:extLst>
      <p:ext uri="{BB962C8B-B14F-4D97-AF65-F5344CB8AC3E}">
        <p14:creationId xmlns:p14="http://schemas.microsoft.com/office/powerpoint/2010/main" val="2284866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CD79-2B7B-F14D-948E-926DC82580A9}"/>
              </a:ext>
            </a:extLst>
          </p:cNvPr>
          <p:cNvSpPr>
            <a:spLocks noGrp="1"/>
          </p:cNvSpPr>
          <p:nvPr>
            <p:ph type="title"/>
          </p:nvPr>
        </p:nvSpPr>
        <p:spPr>
          <a:xfrm>
            <a:off x="141122" y="457200"/>
            <a:ext cx="11105418" cy="864231"/>
          </a:xfrm>
        </p:spPr>
        <p:txBody>
          <a:bodyPr/>
          <a:lstStyle/>
          <a:p>
            <a:r>
              <a:rPr lang="en-US" sz="2800" dirty="0">
                <a:latin typeface="AvenirNext forINTUIT"/>
              </a:rPr>
              <a:t>The Demand for QuickBooks Online Trained/Certified Professionals</a:t>
            </a:r>
            <a:endParaRPr lang="en-US" sz="2800" dirty="0"/>
          </a:p>
        </p:txBody>
      </p:sp>
      <p:sp>
        <p:nvSpPr>
          <p:cNvPr id="3" name="TextBox 2">
            <a:extLst>
              <a:ext uri="{FF2B5EF4-FFF2-40B4-BE49-F238E27FC236}">
                <a16:creationId xmlns:a16="http://schemas.microsoft.com/office/drawing/2014/main" id="{219BB091-AAC6-445C-9705-86323A8CE144}"/>
              </a:ext>
            </a:extLst>
          </p:cNvPr>
          <p:cNvSpPr txBox="1"/>
          <p:nvPr/>
        </p:nvSpPr>
        <p:spPr>
          <a:xfrm>
            <a:off x="585216" y="1327743"/>
            <a:ext cx="6592824" cy="1846659"/>
          </a:xfrm>
          <a:prstGeom prst="rect">
            <a:avLst/>
          </a:prstGeom>
          <a:noFill/>
        </p:spPr>
        <p:txBody>
          <a:bodyPr wrap="square" rtlCol="0" anchor="t">
            <a:spAutoFit/>
          </a:bodyPr>
          <a:lstStyle/>
          <a:p>
            <a:pPr marL="285750" indent="-285750" algn="l">
              <a:buFont typeface="Arial" panose="020B0604020202020204" pitchFamily="34" charset="0"/>
              <a:buChar char="•"/>
            </a:pPr>
            <a:r>
              <a:rPr lang="en-US" sz="1800" dirty="0">
                <a:solidFill>
                  <a:srgbClr val="0077C5"/>
                </a:solidFill>
                <a:latin typeface="+mn-lt"/>
              </a:rPr>
              <a:t>Over 7 million U.S. businesses use QuickBooks Online to manage finances</a:t>
            </a:r>
          </a:p>
          <a:p>
            <a:pPr marL="285750" indent="-285750" algn="l">
              <a:buFont typeface="Arial" panose="020B0604020202020204" pitchFamily="34" charset="0"/>
              <a:buChar char="•"/>
            </a:pPr>
            <a:endParaRPr lang="en-US" sz="1800" dirty="0">
              <a:solidFill>
                <a:srgbClr val="0077C5"/>
              </a:solidFill>
              <a:latin typeface="+mn-lt"/>
            </a:endParaRPr>
          </a:p>
          <a:p>
            <a:pPr marL="285750" indent="-285750" algn="l">
              <a:buFont typeface="Arial" panose="020B0604020202020204" pitchFamily="34" charset="0"/>
              <a:buChar char="•"/>
            </a:pPr>
            <a:r>
              <a:rPr lang="en-US" sz="1800" dirty="0">
                <a:solidFill>
                  <a:srgbClr val="0077C5"/>
                </a:solidFill>
                <a:latin typeface="+mn-lt"/>
              </a:rPr>
              <a:t>30% of customers seek assistance in QuickBooks in any given month</a:t>
            </a:r>
          </a:p>
          <a:p>
            <a:pPr marL="285750" indent="-285750" algn="l">
              <a:buFont typeface="Arial" panose="020B0604020202020204" pitchFamily="34" charset="0"/>
              <a:buChar char="•"/>
            </a:pPr>
            <a:endParaRPr lang="en-US" sz="2400" dirty="0">
              <a:solidFill>
                <a:srgbClr val="0077C5"/>
              </a:solidFill>
              <a:latin typeface="+mn-lt"/>
            </a:endParaRPr>
          </a:p>
        </p:txBody>
      </p:sp>
      <p:pic>
        <p:nvPicPr>
          <p:cNvPr id="4" name="Picture 4" descr="A picture containing person, person, people, person&#10;&#10;Description automatically generated">
            <a:extLst>
              <a:ext uri="{FF2B5EF4-FFF2-40B4-BE49-F238E27FC236}">
                <a16:creationId xmlns:a16="http://schemas.microsoft.com/office/drawing/2014/main" id="{2D067BEB-A046-477C-81C4-0F7BB9043865}"/>
              </a:ext>
            </a:extLst>
          </p:cNvPr>
          <p:cNvPicPr>
            <a:picLocks noChangeAspect="1"/>
          </p:cNvPicPr>
          <p:nvPr/>
        </p:nvPicPr>
        <p:blipFill>
          <a:blip r:embed="rId3"/>
          <a:stretch>
            <a:fillRect/>
          </a:stretch>
        </p:blipFill>
        <p:spPr>
          <a:xfrm>
            <a:off x="3044018" y="3180265"/>
            <a:ext cx="6324031" cy="3272328"/>
          </a:xfrm>
          <a:prstGeom prst="rect">
            <a:avLst/>
          </a:prstGeom>
        </p:spPr>
      </p:pic>
      <p:sp>
        <p:nvSpPr>
          <p:cNvPr id="5" name="TextBox 4">
            <a:extLst>
              <a:ext uri="{FF2B5EF4-FFF2-40B4-BE49-F238E27FC236}">
                <a16:creationId xmlns:a16="http://schemas.microsoft.com/office/drawing/2014/main" id="{357B1F4D-40D4-42F9-8E03-5E33FCA34F66}"/>
              </a:ext>
            </a:extLst>
          </p:cNvPr>
          <p:cNvSpPr txBox="1"/>
          <p:nvPr/>
        </p:nvSpPr>
        <p:spPr>
          <a:xfrm>
            <a:off x="7545578" y="1179277"/>
            <a:ext cx="4202059"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1800" dirty="0">
                <a:solidFill>
                  <a:srgbClr val="0077C5"/>
                </a:solidFill>
                <a:latin typeface="+mn-lt"/>
              </a:rPr>
              <a:t>Outsourcing the bookkeeping function is an important trend; accounting firms throughout the U.S. are looking for QuickBooks trained professionals.</a:t>
            </a:r>
          </a:p>
          <a:p>
            <a:pPr algn="l"/>
            <a:r>
              <a:rPr lang="en-US" dirty="0"/>
              <a:t>d text</a:t>
            </a:r>
          </a:p>
        </p:txBody>
      </p:sp>
    </p:spTree>
    <p:extLst>
      <p:ext uri="{BB962C8B-B14F-4D97-AF65-F5344CB8AC3E}">
        <p14:creationId xmlns:p14="http://schemas.microsoft.com/office/powerpoint/2010/main" val="40272147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B513A1-F2E6-4A24-915D-4F2C1DDE8EFC}"/>
              </a:ext>
            </a:extLst>
          </p:cNvPr>
          <p:cNvSpPr>
            <a:spLocks noGrp="1"/>
          </p:cNvSpPr>
          <p:nvPr>
            <p:ph type="title"/>
          </p:nvPr>
        </p:nvSpPr>
        <p:spPr/>
        <p:txBody>
          <a:bodyPr/>
          <a:lstStyle/>
          <a:p>
            <a:r>
              <a:rPr lang="en-US" dirty="0"/>
              <a:t>Let’s Fix This!</a:t>
            </a:r>
          </a:p>
        </p:txBody>
      </p:sp>
      <p:sp>
        <p:nvSpPr>
          <p:cNvPr id="8" name="TextBox 7">
            <a:extLst>
              <a:ext uri="{FF2B5EF4-FFF2-40B4-BE49-F238E27FC236}">
                <a16:creationId xmlns:a16="http://schemas.microsoft.com/office/drawing/2014/main" id="{321612AB-CC6E-4AFD-B541-5EA48F99F26A}"/>
              </a:ext>
            </a:extLst>
          </p:cNvPr>
          <p:cNvSpPr txBox="1"/>
          <p:nvPr/>
        </p:nvSpPr>
        <p:spPr>
          <a:xfrm>
            <a:off x="579314" y="1493296"/>
            <a:ext cx="6596742" cy="2954655"/>
          </a:xfrm>
          <a:prstGeom prst="rect">
            <a:avLst/>
          </a:prstGeom>
          <a:noFill/>
        </p:spPr>
        <p:txBody>
          <a:bodyPr wrap="square">
            <a:spAutoFit/>
          </a:bodyPr>
          <a:lstStyle/>
          <a:p>
            <a:r>
              <a:rPr lang="en-US" sz="2400" b="0" i="0" dirty="0">
                <a:effectLst/>
                <a:latin typeface="AvenirNext forINTUIT" panose="020B0503020202020204" pitchFamily="34" charset="77"/>
                <a:ea typeface="Helvetica Neue"/>
                <a:cs typeface="Helvetica Neue"/>
                <a:sym typeface="Helvetica Neue"/>
              </a:rPr>
              <a:t>Search Results</a:t>
            </a:r>
          </a:p>
          <a:p>
            <a:r>
              <a:rPr lang="en-US" sz="2400" b="0" i="0" dirty="0">
                <a:solidFill>
                  <a:srgbClr val="0077C5"/>
                </a:solidFill>
                <a:effectLst/>
                <a:latin typeface="AvenirNext forINTUIT" panose="020B0503020202020204" pitchFamily="34" charset="77"/>
                <a:ea typeface="Helvetica Neue"/>
                <a:cs typeface="Helvetica Neue"/>
                <a:sym typeface="Helvetica Neue"/>
              </a:rPr>
              <a:t>Over </a:t>
            </a:r>
            <a:r>
              <a:rPr lang="en-US" sz="2400" b="1" i="0" dirty="0">
                <a:solidFill>
                  <a:srgbClr val="0077C5"/>
                </a:solidFill>
                <a:effectLst/>
                <a:latin typeface="AvenirNext forINTUIT" panose="020B0503020202020204" pitchFamily="34" charset="77"/>
                <a:ea typeface="Helvetica Neue"/>
                <a:cs typeface="Helvetica Neue"/>
                <a:sym typeface="Helvetica Neue"/>
              </a:rPr>
              <a:t>627,000</a:t>
            </a:r>
            <a:r>
              <a:rPr lang="en-US" sz="2400" b="0" i="0" dirty="0">
                <a:solidFill>
                  <a:srgbClr val="0077C5"/>
                </a:solidFill>
                <a:effectLst/>
                <a:latin typeface="AvenirNext forINTUIT" panose="020B0503020202020204" pitchFamily="34" charset="77"/>
                <a:ea typeface="Helvetica Neue"/>
                <a:cs typeface="Helvetica Neue"/>
                <a:sym typeface="Helvetica Neue"/>
              </a:rPr>
              <a:t> new businesses open each year, according to SBA estimates. </a:t>
            </a:r>
          </a:p>
          <a:p>
            <a:endParaRPr lang="en-US" sz="2400" b="0" dirty="0">
              <a:solidFill>
                <a:srgbClr val="0077C5"/>
              </a:solidFill>
              <a:latin typeface="AvenirNext forINTUIT" panose="020B0503020202020204" pitchFamily="34" charset="77"/>
            </a:endParaRPr>
          </a:p>
          <a:p>
            <a:r>
              <a:rPr lang="en-US" sz="2400" b="0" i="0" dirty="0">
                <a:solidFill>
                  <a:srgbClr val="0077C5"/>
                </a:solidFill>
                <a:effectLst/>
                <a:latin typeface="AvenirNext forINTUIT" panose="020B0503020202020204" pitchFamily="34" charset="77"/>
                <a:ea typeface="Helvetica Neue"/>
                <a:cs typeface="Helvetica Neue"/>
                <a:sym typeface="Helvetica Neue"/>
              </a:rPr>
              <a:t>At the same time, about </a:t>
            </a:r>
            <a:r>
              <a:rPr lang="en-US" sz="2400" b="1" i="0" dirty="0">
                <a:solidFill>
                  <a:srgbClr val="0077C5"/>
                </a:solidFill>
                <a:effectLst/>
                <a:latin typeface="AvenirNext forINTUIT" panose="020B0503020202020204" pitchFamily="34" charset="77"/>
                <a:ea typeface="Helvetica Neue"/>
                <a:cs typeface="Helvetica Neue"/>
                <a:sym typeface="Helvetica Neue"/>
              </a:rPr>
              <a:t>595,000 businesses</a:t>
            </a:r>
            <a:r>
              <a:rPr lang="en-US" sz="2400" b="0" i="0" dirty="0">
                <a:solidFill>
                  <a:srgbClr val="0077C5"/>
                </a:solidFill>
                <a:effectLst/>
                <a:latin typeface="AvenirNext forINTUIT" panose="020B0503020202020204" pitchFamily="34" charset="77"/>
                <a:ea typeface="Helvetica Neue"/>
                <a:cs typeface="Helvetica Neue"/>
                <a:sym typeface="Helvetica Neue"/>
              </a:rPr>
              <a:t> close each year </a:t>
            </a:r>
          </a:p>
          <a:p>
            <a:pPr algn="l"/>
            <a:endParaRPr lang="en-US" dirty="0">
              <a:solidFill>
                <a:srgbClr val="0077C5"/>
              </a:solidFill>
              <a:latin typeface="AvenirNext forINTUIT"/>
            </a:endParaRPr>
          </a:p>
          <a:p>
            <a:r>
              <a:rPr lang="en-US" sz="1400" b="0" i="0" dirty="0">
                <a:solidFill>
                  <a:srgbClr val="0077C5"/>
                </a:solidFill>
                <a:effectLst/>
                <a:latin typeface="AvenirNext forINTUIT" panose="020B0503020202020204" pitchFamily="34" charset="77"/>
                <a:ea typeface="Helvetica Neue"/>
                <a:cs typeface="Helvetica Neue"/>
                <a:sym typeface="Helvetica Neue"/>
              </a:rPr>
              <a:t> </a:t>
            </a:r>
          </a:p>
          <a:p>
            <a:pPr algn="l"/>
            <a:endParaRPr lang="en-US" dirty="0">
              <a:latin typeface="AvenirNext forINTUIT"/>
            </a:endParaRPr>
          </a:p>
        </p:txBody>
      </p:sp>
      <p:pic>
        <p:nvPicPr>
          <p:cNvPr id="2" name="Picture 2" descr="A close up of a sign&#10;&#10;Description automatically generated">
            <a:extLst>
              <a:ext uri="{FF2B5EF4-FFF2-40B4-BE49-F238E27FC236}">
                <a16:creationId xmlns:a16="http://schemas.microsoft.com/office/drawing/2014/main" id="{B70CB019-C6A5-49BB-9805-8735CED57A26}"/>
              </a:ext>
            </a:extLst>
          </p:cNvPr>
          <p:cNvPicPr>
            <a:picLocks noChangeAspect="1"/>
          </p:cNvPicPr>
          <p:nvPr/>
        </p:nvPicPr>
        <p:blipFill>
          <a:blip r:embed="rId3"/>
          <a:stretch>
            <a:fillRect/>
          </a:stretch>
        </p:blipFill>
        <p:spPr>
          <a:xfrm>
            <a:off x="8230275" y="1781078"/>
            <a:ext cx="3812028" cy="2371654"/>
          </a:xfrm>
          <a:prstGeom prst="rect">
            <a:avLst/>
          </a:prstGeom>
        </p:spPr>
      </p:pic>
    </p:spTree>
    <p:extLst>
      <p:ext uri="{BB962C8B-B14F-4D97-AF65-F5344CB8AC3E}">
        <p14:creationId xmlns:p14="http://schemas.microsoft.com/office/powerpoint/2010/main" val="1079222362"/>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63AC66E-0737-AD4B-B57E-536DA48C5308}"/>
              </a:ext>
            </a:extLst>
          </p:cNvPr>
          <p:cNvSpPr>
            <a:spLocks noGrp="1"/>
          </p:cNvSpPr>
          <p:nvPr>
            <p:ph type="title"/>
          </p:nvPr>
        </p:nvSpPr>
        <p:spPr/>
        <p:txBody>
          <a:bodyPr/>
          <a:lstStyle/>
          <a:p>
            <a:r>
              <a:rPr lang="en-US" sz="4000" dirty="0">
                <a:solidFill>
                  <a:schemeClr val="tx1"/>
                </a:solidFill>
                <a:latin typeface="AvenirNext forINTUIT"/>
              </a:rPr>
              <a:t>Career Opportunities</a:t>
            </a:r>
            <a:endParaRPr lang="en-US" dirty="0">
              <a:solidFill>
                <a:schemeClr val="tx1"/>
              </a:solidFill>
            </a:endParaRPr>
          </a:p>
        </p:txBody>
      </p:sp>
      <p:sp>
        <p:nvSpPr>
          <p:cNvPr id="3" name="Text Placeholder 2"/>
          <p:cNvSpPr>
            <a:spLocks noGrp="1"/>
          </p:cNvSpPr>
          <p:nvPr>
            <p:ph type="body" sz="quarter" idx="4294967295"/>
          </p:nvPr>
        </p:nvSpPr>
        <p:spPr>
          <a:xfrm>
            <a:off x="0" y="969963"/>
            <a:ext cx="11104563" cy="457200"/>
          </a:xfrm>
        </p:spPr>
        <p:txBody>
          <a:bodyPr vert="horz" lIns="91424" tIns="45711" rIns="182880" bIns="45711" rtlCol="0" anchor="t">
            <a:noAutofit/>
          </a:bodyPr>
          <a:lstStyle/>
          <a:p>
            <a:pPr marL="285750" indent="-285750">
              <a:buFont typeface="Arial"/>
              <a:buChar char="•"/>
            </a:pPr>
            <a:endParaRPr lang="en-US" b="0" dirty="0"/>
          </a:p>
          <a:p>
            <a:pPr marL="285750" indent="-285750">
              <a:buFont typeface="Arial"/>
              <a:buChar char="•"/>
            </a:pPr>
            <a:endParaRPr lang="en-US" dirty="0">
              <a:solidFill>
                <a:srgbClr val="0077C5"/>
              </a:solidFill>
            </a:endParaRPr>
          </a:p>
          <a:p>
            <a:pPr marL="285750" indent="-285750">
              <a:buFont typeface="Arial"/>
              <a:buChar char="•"/>
            </a:pPr>
            <a:endParaRPr lang="en-US" dirty="0">
              <a:solidFill>
                <a:srgbClr val="0077C5"/>
              </a:solidFill>
            </a:endParaRPr>
          </a:p>
          <a:p>
            <a:pPr marL="285750" indent="-285750">
              <a:buFont typeface="Arial"/>
              <a:buChar char="•"/>
            </a:pPr>
            <a:endParaRPr lang="en-US" dirty="0">
              <a:solidFill>
                <a:srgbClr val="0077C5"/>
              </a:solidFill>
            </a:endParaRPr>
          </a:p>
          <a:p>
            <a:endParaRPr lang="en-US" dirty="0">
              <a:solidFill>
                <a:srgbClr val="FF0000"/>
              </a:solidFill>
            </a:endParaRPr>
          </a:p>
          <a:p>
            <a:pPr lvl="4"/>
            <a:endParaRPr lang="en-US" dirty="0">
              <a:solidFill>
                <a:srgbClr val="FF0000"/>
              </a:solidFill>
            </a:endParaRPr>
          </a:p>
          <a:p>
            <a:pPr lvl="1"/>
            <a:endParaRPr lang="en-US" dirty="0">
              <a:solidFill>
                <a:srgbClr val="FF0000"/>
              </a:solidFill>
            </a:endParaRPr>
          </a:p>
        </p:txBody>
      </p:sp>
      <p:sp>
        <p:nvSpPr>
          <p:cNvPr id="9" name="TextBox 8">
            <a:extLst>
              <a:ext uri="{FF2B5EF4-FFF2-40B4-BE49-F238E27FC236}">
                <a16:creationId xmlns:a16="http://schemas.microsoft.com/office/drawing/2014/main" id="{ECB7C7D5-1345-4588-8D8C-D58B3F2DA106}"/>
              </a:ext>
            </a:extLst>
          </p:cNvPr>
          <p:cNvSpPr txBox="1"/>
          <p:nvPr/>
        </p:nvSpPr>
        <p:spPr>
          <a:xfrm>
            <a:off x="6175471" y="1427163"/>
            <a:ext cx="5512180"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venirNext forINTUIT"/>
                <a:cs typeface="Segoe UI"/>
              </a:rPr>
              <a:t>\</a:t>
            </a:r>
            <a:endParaRPr lang="en-US" sz="2800" dirty="0">
              <a:solidFill>
                <a:srgbClr val="0077C5"/>
              </a:solidFill>
              <a:latin typeface="AvenirNext forINTUIT"/>
              <a:cs typeface="Segoe UI"/>
            </a:endParaRPr>
          </a:p>
          <a:p>
            <a:pPr marL="457200" lvl="3" indent="-457200" algn="l">
              <a:buFont typeface="Arial" panose="020B0604020202020204" pitchFamily="34" charset="0"/>
              <a:buChar char="•"/>
            </a:pPr>
            <a:r>
              <a:rPr lang="en-US" sz="2400" dirty="0">
                <a:solidFill>
                  <a:srgbClr val="0077C5"/>
                </a:solidFill>
                <a:latin typeface="AvenirNext forINTUIT"/>
                <a:cs typeface="Segoe UI"/>
              </a:rPr>
              <a:t>Contract workers</a:t>
            </a:r>
            <a:r>
              <a:rPr lang="en-US" sz="2400" dirty="0">
                <a:latin typeface="AvenirNext forINTUIT"/>
                <a:cs typeface="Segoe UI"/>
              </a:rPr>
              <a:t>​</a:t>
            </a:r>
            <a:r>
              <a:rPr lang="en-US" sz="2400" dirty="0">
                <a:solidFill>
                  <a:srgbClr val="0077C5"/>
                </a:solidFill>
                <a:latin typeface="AvenirNext forINTUIT"/>
                <a:cs typeface="Segoe UI"/>
              </a:rPr>
              <a:t> who want to be their own boss (between 6.9 and 9.6 percent of all workers)</a:t>
            </a:r>
          </a:p>
          <a:p>
            <a:pPr marL="457200" lvl="3" indent="-457200" algn="l">
              <a:buFont typeface="Arial" panose="020B0604020202020204" pitchFamily="34" charset="0"/>
              <a:buChar char="•"/>
            </a:pPr>
            <a:endParaRPr lang="en-US" sz="2400" dirty="0">
              <a:solidFill>
                <a:srgbClr val="0077C5"/>
              </a:solidFill>
              <a:latin typeface="AvenirNext forINTUIT"/>
              <a:cs typeface="Segoe UI"/>
            </a:endParaRPr>
          </a:p>
          <a:p>
            <a:pPr marL="457200" lvl="3" indent="-457200" algn="l">
              <a:buFont typeface="Arial" panose="020B0604020202020204" pitchFamily="34" charset="0"/>
              <a:buChar char="•"/>
            </a:pPr>
            <a:r>
              <a:rPr lang="en-US" sz="2400" dirty="0">
                <a:solidFill>
                  <a:srgbClr val="0077C5"/>
                </a:solidFill>
                <a:latin typeface="AvenirNext forINTUIT"/>
                <a:cs typeface="Segoe UI"/>
              </a:rPr>
              <a:t>Full-time Employees (FTE-with benefits)</a:t>
            </a:r>
          </a:p>
          <a:p>
            <a:pPr lvl="3" indent="0" algn="l"/>
            <a:r>
              <a:rPr lang="en-US" sz="2400" dirty="0">
                <a:solidFill>
                  <a:srgbClr val="0077C5"/>
                </a:solidFill>
                <a:latin typeface="AvenirNext forINTUIT"/>
                <a:cs typeface="Segoe UI"/>
              </a:rPr>
              <a:t> </a:t>
            </a:r>
          </a:p>
          <a:p>
            <a:pPr marL="457200" lvl="3" indent="-457200" algn="l">
              <a:buFont typeface="Arial" panose="020B0604020202020204" pitchFamily="34" charset="0"/>
              <a:buChar char="•"/>
            </a:pPr>
            <a:r>
              <a:rPr lang="en-US" sz="2400" dirty="0">
                <a:solidFill>
                  <a:srgbClr val="0077C5"/>
                </a:solidFill>
                <a:latin typeface="AvenirNext forINTUIT"/>
                <a:cs typeface="Segoe UI"/>
              </a:rPr>
              <a:t>Part-time Employees (PTE)</a:t>
            </a:r>
          </a:p>
          <a:p>
            <a:pPr marL="457200" lvl="3" indent="-457200" algn="l">
              <a:buFont typeface="Arial" panose="020B0604020202020204" pitchFamily="34" charset="0"/>
              <a:buChar char="•"/>
            </a:pPr>
            <a:endParaRPr lang="en-US" sz="2400" dirty="0">
              <a:solidFill>
                <a:srgbClr val="0077C5"/>
              </a:solidFill>
              <a:latin typeface="AvenirNext forINTUIT"/>
              <a:cs typeface="Segoe UI"/>
            </a:endParaRPr>
          </a:p>
          <a:p>
            <a:pPr marL="457200" lvl="3" indent="-457200" algn="l">
              <a:buFont typeface="Arial" panose="020B0604020202020204" pitchFamily="34" charset="0"/>
              <a:buChar char="•"/>
            </a:pPr>
            <a:r>
              <a:rPr lang="en-US" sz="2400" dirty="0">
                <a:solidFill>
                  <a:srgbClr val="0077C5"/>
                </a:solidFill>
                <a:latin typeface="AvenirNext forINTUIT"/>
                <a:cs typeface="Segoe UI"/>
              </a:rPr>
              <a:t>Degreed Accountants who want to start their own practice</a:t>
            </a:r>
            <a:br>
              <a:rPr lang="en-US" sz="2800" dirty="0">
                <a:latin typeface="AvenirNext forINTUIT"/>
                <a:cs typeface="Segoe UI"/>
              </a:rPr>
            </a:br>
            <a:r>
              <a:rPr lang="en-US" dirty="0">
                <a:latin typeface="AvenirNext forINTUIT"/>
                <a:cs typeface="Segoe UI"/>
              </a:rPr>
              <a:t>​</a:t>
            </a:r>
          </a:p>
        </p:txBody>
      </p:sp>
      <p:pic>
        <p:nvPicPr>
          <p:cNvPr id="4" name="Picture 3" descr="A person standing posing for the camera&#10;&#10;Description automatically generated">
            <a:extLst>
              <a:ext uri="{FF2B5EF4-FFF2-40B4-BE49-F238E27FC236}">
                <a16:creationId xmlns:a16="http://schemas.microsoft.com/office/drawing/2014/main" id="{C71A4FBF-B553-4C4C-88CA-C9D1CF1C6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15" y="2130551"/>
            <a:ext cx="5231815" cy="3091897"/>
          </a:xfrm>
          <a:prstGeom prst="rect">
            <a:avLst/>
          </a:prstGeom>
        </p:spPr>
      </p:pic>
    </p:spTree>
    <p:extLst>
      <p:ext uri="{BB962C8B-B14F-4D97-AF65-F5344CB8AC3E}">
        <p14:creationId xmlns:p14="http://schemas.microsoft.com/office/powerpoint/2010/main" val="16562549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AA2B-380D-1442-8454-996F8AA8FEEB}"/>
              </a:ext>
            </a:extLst>
          </p:cNvPr>
          <p:cNvSpPr>
            <a:spLocks noGrp="1"/>
          </p:cNvSpPr>
          <p:nvPr>
            <p:ph type="title"/>
          </p:nvPr>
        </p:nvSpPr>
        <p:spPr>
          <a:xfrm>
            <a:off x="1494956" y="1972099"/>
            <a:ext cx="9237235" cy="2904871"/>
          </a:xfrm>
        </p:spPr>
        <p:txBody>
          <a:bodyPr/>
          <a:lstStyle/>
          <a:p>
            <a:pPr algn="ctr"/>
            <a:r>
              <a:rPr lang="en-US" dirty="0"/>
              <a:t>What’s included for the educator?</a:t>
            </a:r>
          </a:p>
        </p:txBody>
      </p:sp>
    </p:spTree>
    <p:extLst>
      <p:ext uri="{BB962C8B-B14F-4D97-AF65-F5344CB8AC3E}">
        <p14:creationId xmlns:p14="http://schemas.microsoft.com/office/powerpoint/2010/main" val="189447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007325E-00D8-4CA9-9270-D22E00BEDE48}"/>
              </a:ext>
            </a:extLst>
          </p:cNvPr>
          <p:cNvSpPr>
            <a:spLocks noGrp="1"/>
          </p:cNvSpPr>
          <p:nvPr>
            <p:ph type="body" sz="quarter" idx="12"/>
          </p:nvPr>
        </p:nvSpPr>
        <p:spPr>
          <a:xfrm>
            <a:off x="79023" y="5063693"/>
            <a:ext cx="12022666" cy="1176193"/>
          </a:xfrm>
        </p:spPr>
        <p:txBody>
          <a:bodyPr/>
          <a:lstStyle/>
          <a:p>
            <a:pPr algn="ctr"/>
            <a:r>
              <a:rPr lang="en-US" sz="1600" b="1" i="0" u="none" strike="noStrike" dirty="0">
                <a:solidFill>
                  <a:srgbClr val="0077C5"/>
                </a:solidFill>
                <a:effectLst/>
                <a:latin typeface="Arial Unicode MS"/>
                <a:hlinkClick r:id="rId3"/>
              </a:rPr>
              <a:t>https://www.intuit.com/partners/education-program/products/quickbooks/</a:t>
            </a:r>
            <a:endParaRPr lang="en-US" sz="1600" b="1" i="0" u="none" strike="noStrike" dirty="0">
              <a:solidFill>
                <a:srgbClr val="0077C5"/>
              </a:solidFill>
              <a:effectLst/>
              <a:latin typeface="Arial Unicode MS"/>
            </a:endParaRPr>
          </a:p>
          <a:p>
            <a:pPr algn="ctr"/>
            <a:r>
              <a:rPr lang="en-US" sz="1600" b="1" i="0" u="none" strike="noStrike" dirty="0">
                <a:solidFill>
                  <a:srgbClr val="0077C5"/>
                </a:solidFill>
                <a:effectLst/>
                <a:latin typeface="Arial Unicode MS"/>
                <a:hlinkClick r:id="rId4"/>
              </a:rPr>
              <a:t>https://www.intuit.com/partners/education-program/</a:t>
            </a:r>
            <a:r>
              <a:rPr lang="en-US" sz="1600" b="1" dirty="0">
                <a:solidFill>
                  <a:srgbClr val="0077C5"/>
                </a:solidFill>
                <a:hlinkClick r:id="rId4"/>
              </a:rPr>
              <a:t> </a:t>
            </a:r>
            <a:endParaRPr lang="en-US" sz="1600" b="1" dirty="0">
              <a:solidFill>
                <a:srgbClr val="0077C5"/>
              </a:solidFill>
            </a:endParaRPr>
          </a:p>
          <a:p>
            <a:pPr algn="ctr"/>
            <a:endParaRPr lang="en-US" sz="1600" b="1" dirty="0">
              <a:solidFill>
                <a:srgbClr val="0077C5"/>
              </a:solidFill>
            </a:endParaRPr>
          </a:p>
          <a:p>
            <a:pPr algn="ctr"/>
            <a:endParaRPr lang="en-US" sz="1600" b="1" dirty="0">
              <a:solidFill>
                <a:srgbClr val="0077C5"/>
              </a:solidFill>
            </a:endParaRPr>
          </a:p>
        </p:txBody>
      </p:sp>
      <p:sp>
        <p:nvSpPr>
          <p:cNvPr id="11" name="Title 2">
            <a:extLst>
              <a:ext uri="{FF2B5EF4-FFF2-40B4-BE49-F238E27FC236}">
                <a16:creationId xmlns:a16="http://schemas.microsoft.com/office/drawing/2014/main" id="{4BFF77A4-811E-4C32-A621-E49A4E9538FE}"/>
              </a:ext>
            </a:extLst>
          </p:cNvPr>
          <p:cNvSpPr>
            <a:spLocks noGrp="1"/>
          </p:cNvSpPr>
          <p:nvPr>
            <p:ph type="title"/>
          </p:nvPr>
        </p:nvSpPr>
        <p:spPr>
          <a:xfrm>
            <a:off x="502920" y="1974971"/>
            <a:ext cx="8712798" cy="2437245"/>
          </a:xfrm>
        </p:spPr>
        <p:txBody>
          <a:bodyPr/>
          <a:lstStyle/>
          <a:p>
            <a:r>
              <a:rPr lang="en-US"/>
              <a:t>Educator Resources &amp; Portals</a:t>
            </a:r>
            <a:endParaRPr lang="en-US" dirty="0"/>
          </a:p>
        </p:txBody>
      </p:sp>
    </p:spTree>
    <p:extLst>
      <p:ext uri="{BB962C8B-B14F-4D97-AF65-F5344CB8AC3E}">
        <p14:creationId xmlns:p14="http://schemas.microsoft.com/office/powerpoint/2010/main" val="2665087012"/>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9AF9F-869E-E240-BD18-C82AF09C87FE}"/>
              </a:ext>
            </a:extLst>
          </p:cNvPr>
          <p:cNvSpPr>
            <a:spLocks noGrp="1"/>
          </p:cNvSpPr>
          <p:nvPr>
            <p:ph type="title"/>
          </p:nvPr>
        </p:nvSpPr>
        <p:spPr/>
        <p:txBody>
          <a:bodyPr/>
          <a:lstStyle/>
          <a:p>
            <a:r>
              <a:rPr lang="en-US" dirty="0">
                <a:latin typeface="AvenirNext forINTUIT"/>
              </a:rPr>
              <a:t>Educators Do Not Need to be Experts</a:t>
            </a:r>
            <a:endParaRPr lang="en-US" dirty="0"/>
          </a:p>
        </p:txBody>
      </p:sp>
      <p:sp>
        <p:nvSpPr>
          <p:cNvPr id="2" name="TextBox 1">
            <a:extLst>
              <a:ext uri="{FF2B5EF4-FFF2-40B4-BE49-F238E27FC236}">
                <a16:creationId xmlns:a16="http://schemas.microsoft.com/office/drawing/2014/main" id="{400EE46C-EF0E-474C-A46F-05D8FA50F936}"/>
              </a:ext>
            </a:extLst>
          </p:cNvPr>
          <p:cNvSpPr txBox="1"/>
          <p:nvPr/>
        </p:nvSpPr>
        <p:spPr>
          <a:xfrm>
            <a:off x="726732" y="1841295"/>
            <a:ext cx="5527764" cy="3323987"/>
          </a:xfrm>
          <a:prstGeom prst="rect">
            <a:avLst/>
          </a:prstGeom>
          <a:noFill/>
        </p:spPr>
        <p:txBody>
          <a:bodyPr wrap="square" rtlCol="0">
            <a:spAutoFit/>
          </a:bodyPr>
          <a:lstStyle/>
          <a:p>
            <a:pPr marL="457200" indent="-457200" algn="l">
              <a:buFont typeface="Arial" panose="020B0604020202020204" pitchFamily="34" charset="0"/>
              <a:buChar char="•"/>
            </a:pPr>
            <a:r>
              <a:rPr lang="en-US" sz="2400" dirty="0">
                <a:solidFill>
                  <a:srgbClr val="0077C5"/>
                </a:solidFill>
                <a:latin typeface="+mn-lt"/>
              </a:rPr>
              <a:t>Easy to learn and easy to deliver</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Training videos per topic</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cs typeface="Calibri"/>
              </a:rPr>
              <a:t>Adapts to any level of expertise</a:t>
            </a:r>
            <a:r>
              <a:rPr lang="en-US" sz="2400" dirty="0">
                <a:solidFill>
                  <a:srgbClr val="008CD0"/>
                </a:solidFill>
                <a:latin typeface="+mn-lt"/>
                <a:cs typeface="Calibri"/>
              </a:rPr>
              <a:t>​</a:t>
            </a:r>
          </a:p>
          <a:p>
            <a:pPr marL="457200" indent="-457200" algn="l">
              <a:buFont typeface="Arial" panose="020B0604020202020204" pitchFamily="34" charset="0"/>
              <a:buChar char="•"/>
            </a:pPr>
            <a:endParaRPr lang="en-US" sz="2400" dirty="0">
              <a:solidFill>
                <a:srgbClr val="0077C5"/>
              </a:solidFill>
              <a:latin typeface="+mn-lt"/>
            </a:endParaRPr>
          </a:p>
          <a:p>
            <a:pPr marL="457200" indent="-457200" algn="l">
              <a:buFont typeface="Arial" panose="020B0604020202020204" pitchFamily="34" charset="0"/>
              <a:buChar char="•"/>
            </a:pPr>
            <a:r>
              <a:rPr lang="en-US" sz="2400" dirty="0">
                <a:solidFill>
                  <a:srgbClr val="0077C5"/>
                </a:solidFill>
                <a:latin typeface="+mn-lt"/>
              </a:rPr>
              <a:t>Intuit Education support</a:t>
            </a:r>
          </a:p>
          <a:p>
            <a:endParaRPr lang="en-US" sz="2800" dirty="0">
              <a:solidFill>
                <a:srgbClr val="0077C5"/>
              </a:solidFill>
            </a:endParaRPr>
          </a:p>
          <a:p>
            <a:endParaRPr lang="en-US" dirty="0">
              <a:solidFill>
                <a:srgbClr val="0077C5"/>
              </a:solidFill>
            </a:endParaRPr>
          </a:p>
        </p:txBody>
      </p:sp>
      <p:pic>
        <p:nvPicPr>
          <p:cNvPr id="4" name="Picture 4" descr="A person sitting at a table using a computer&#10;&#10;Description automatically generated">
            <a:extLst>
              <a:ext uri="{FF2B5EF4-FFF2-40B4-BE49-F238E27FC236}">
                <a16:creationId xmlns:a16="http://schemas.microsoft.com/office/drawing/2014/main" id="{9E8830C1-5EFE-4634-B3FC-835A7FCC204E}"/>
              </a:ext>
            </a:extLst>
          </p:cNvPr>
          <p:cNvPicPr>
            <a:picLocks noChangeAspect="1"/>
          </p:cNvPicPr>
          <p:nvPr/>
        </p:nvPicPr>
        <p:blipFill>
          <a:blip r:embed="rId3"/>
          <a:stretch>
            <a:fillRect/>
          </a:stretch>
        </p:blipFill>
        <p:spPr>
          <a:xfrm>
            <a:off x="6956605" y="1794069"/>
            <a:ext cx="4859969" cy="3650382"/>
          </a:xfrm>
          <a:prstGeom prst="rect">
            <a:avLst/>
          </a:prstGeom>
        </p:spPr>
      </p:pic>
    </p:spTree>
    <p:extLst>
      <p:ext uri="{BB962C8B-B14F-4D97-AF65-F5344CB8AC3E}">
        <p14:creationId xmlns:p14="http://schemas.microsoft.com/office/powerpoint/2010/main" val="25695825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9AF9F-869E-E240-BD18-C82AF09C87FE}"/>
              </a:ext>
            </a:extLst>
          </p:cNvPr>
          <p:cNvSpPr>
            <a:spLocks noGrp="1"/>
          </p:cNvSpPr>
          <p:nvPr>
            <p:ph type="title"/>
          </p:nvPr>
        </p:nvSpPr>
        <p:spPr/>
        <p:txBody>
          <a:bodyPr/>
          <a:lstStyle/>
          <a:p>
            <a:r>
              <a:rPr lang="en-US" dirty="0">
                <a:latin typeface="AvenirNext forINTUIT"/>
              </a:rPr>
              <a:t>We Listened to your Feedback</a:t>
            </a:r>
            <a:endParaRPr lang="en-US" dirty="0"/>
          </a:p>
        </p:txBody>
      </p:sp>
      <p:sp>
        <p:nvSpPr>
          <p:cNvPr id="4" name="TextBox 3">
            <a:extLst>
              <a:ext uri="{FF2B5EF4-FFF2-40B4-BE49-F238E27FC236}">
                <a16:creationId xmlns:a16="http://schemas.microsoft.com/office/drawing/2014/main" id="{CD975961-1AC2-4891-9012-D915E71DCEF6}"/>
              </a:ext>
            </a:extLst>
          </p:cNvPr>
          <p:cNvSpPr txBox="1"/>
          <p:nvPr/>
        </p:nvSpPr>
        <p:spPr>
          <a:xfrm>
            <a:off x="662055" y="1482335"/>
            <a:ext cx="63971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a:buFont typeface="Arial" panose="020B0604020202020204" pitchFamily="34" charset="0"/>
              <a:buChar char="•"/>
            </a:pPr>
            <a:r>
              <a:rPr lang="en-US" sz="2400" dirty="0">
                <a:solidFill>
                  <a:srgbClr val="008CD0"/>
                </a:solidFill>
                <a:latin typeface="AvenirNext forINTUIT"/>
                <a:cs typeface="Calibri"/>
              </a:rPr>
              <a:t>Multiple curriculum​ choices</a:t>
            </a:r>
          </a:p>
          <a:p>
            <a:pPr marL="457200" indent="-457200" algn="l">
              <a:buFont typeface="Arial" panose="020B0604020202020204" pitchFamily="34" charset="0"/>
              <a:buChar char="•"/>
            </a:pPr>
            <a:endParaRPr lang="en-US" sz="2400" dirty="0">
              <a:solidFill>
                <a:srgbClr val="008CD0"/>
              </a:solidFill>
              <a:latin typeface="AvenirNext forINTUIT"/>
              <a:cs typeface="Calibri"/>
            </a:endParaRPr>
          </a:p>
          <a:p>
            <a:pPr marL="457200" indent="-457200" algn="l">
              <a:buFont typeface="Arial" panose="020B0604020202020204" pitchFamily="34" charset="0"/>
              <a:buChar char="•"/>
            </a:pPr>
            <a:r>
              <a:rPr lang="en-US" sz="2400" dirty="0">
                <a:solidFill>
                  <a:srgbClr val="008CD0"/>
                </a:solidFill>
                <a:latin typeface="AvenirNext forINTUIT"/>
                <a:cs typeface="Calibri"/>
              </a:rPr>
              <a:t>Integrates with current curriculum</a:t>
            </a:r>
          </a:p>
          <a:p>
            <a:pPr marL="457200" indent="-457200" algn="l">
              <a:buFont typeface="Arial" panose="020B0604020202020204" pitchFamily="34" charset="0"/>
              <a:buChar char="•"/>
            </a:pPr>
            <a:endParaRPr lang="en-US" sz="2400" dirty="0">
              <a:solidFill>
                <a:srgbClr val="008CD0"/>
              </a:solidFill>
              <a:latin typeface="AvenirNext forINTUIT"/>
              <a:cs typeface="Calibri"/>
            </a:endParaRPr>
          </a:p>
          <a:p>
            <a:pPr marL="457200" indent="-457200" algn="l">
              <a:buFont typeface="Arial" panose="020B0604020202020204" pitchFamily="34" charset="0"/>
              <a:buChar char="•"/>
            </a:pPr>
            <a:r>
              <a:rPr lang="en-US" sz="2400" dirty="0">
                <a:solidFill>
                  <a:srgbClr val="008CD0"/>
                </a:solidFill>
                <a:latin typeface="AvenirNext forINTUIT"/>
                <a:cs typeface="Calibri"/>
              </a:rPr>
              <a:t>Optional practical approach​</a:t>
            </a:r>
          </a:p>
          <a:p>
            <a:pPr marL="457200" indent="-457200" algn="l">
              <a:buFont typeface="Arial" panose="020B0604020202020204" pitchFamily="34" charset="0"/>
              <a:buChar char="•"/>
            </a:pPr>
            <a:endParaRPr lang="en-US" sz="2400" dirty="0">
              <a:solidFill>
                <a:srgbClr val="008CD0"/>
              </a:solidFill>
              <a:latin typeface="AvenirNext forINTUIT"/>
              <a:cs typeface="Calibri"/>
            </a:endParaRPr>
          </a:p>
          <a:p>
            <a:pPr marL="457200" indent="-457200" algn="l">
              <a:buFont typeface="Arial" panose="020B0604020202020204" pitchFamily="34" charset="0"/>
              <a:buChar char="•"/>
            </a:pPr>
            <a:r>
              <a:rPr lang="en-US" sz="2400" dirty="0">
                <a:solidFill>
                  <a:srgbClr val="008CD0"/>
                </a:solidFill>
                <a:latin typeface="AvenirNext forINTUIT"/>
                <a:cs typeface="Calibri"/>
              </a:rPr>
              <a:t>Engaging, educational and fun</a:t>
            </a:r>
          </a:p>
          <a:p>
            <a:pPr algn="l"/>
            <a:r>
              <a:rPr lang="en-US" sz="2400" dirty="0">
                <a:solidFill>
                  <a:srgbClr val="008CD0"/>
                </a:solidFill>
                <a:latin typeface="AvenirNext forINTUIT"/>
                <a:cs typeface="Calibri"/>
              </a:rPr>
              <a:t>​</a:t>
            </a:r>
          </a:p>
          <a:p>
            <a:pPr marL="457200" indent="-457200" algn="l">
              <a:buFont typeface="Arial" panose="020B0604020202020204" pitchFamily="34" charset="0"/>
              <a:buChar char="•"/>
            </a:pPr>
            <a:r>
              <a:rPr lang="en-US" sz="2400" dirty="0">
                <a:solidFill>
                  <a:srgbClr val="008CD0"/>
                </a:solidFill>
                <a:latin typeface="AvenirNext forINTUIT"/>
                <a:cs typeface="Calibri"/>
              </a:rPr>
              <a:t>Flexible​ - adapts to your time frame</a:t>
            </a:r>
          </a:p>
        </p:txBody>
      </p:sp>
      <p:pic>
        <p:nvPicPr>
          <p:cNvPr id="2" name="Picture 4" descr="Table&#10;&#10;Description automatically generated">
            <a:extLst>
              <a:ext uri="{FF2B5EF4-FFF2-40B4-BE49-F238E27FC236}">
                <a16:creationId xmlns:a16="http://schemas.microsoft.com/office/drawing/2014/main" id="{A4553D9B-FA20-481B-A403-C9FEA57EC282}"/>
              </a:ext>
            </a:extLst>
          </p:cNvPr>
          <p:cNvPicPr>
            <a:picLocks noChangeAspect="1"/>
          </p:cNvPicPr>
          <p:nvPr/>
        </p:nvPicPr>
        <p:blipFill>
          <a:blip r:embed="rId3"/>
          <a:stretch>
            <a:fillRect/>
          </a:stretch>
        </p:blipFill>
        <p:spPr>
          <a:xfrm>
            <a:off x="6092150" y="2691275"/>
            <a:ext cx="6078851" cy="1475450"/>
          </a:xfrm>
          <a:prstGeom prst="rect">
            <a:avLst/>
          </a:prstGeom>
        </p:spPr>
      </p:pic>
    </p:spTree>
    <p:extLst>
      <p:ext uri="{BB962C8B-B14F-4D97-AF65-F5344CB8AC3E}">
        <p14:creationId xmlns:p14="http://schemas.microsoft.com/office/powerpoint/2010/main" val="1582707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A6EF06A-EAF4-E541-BCBC-A41A41341137}"/>
              </a:ext>
            </a:extLst>
          </p:cNvPr>
          <p:cNvSpPr>
            <a:spLocks noGrp="1"/>
          </p:cNvSpPr>
          <p:nvPr>
            <p:ph type="body" sz="quarter" idx="11"/>
          </p:nvPr>
        </p:nvSpPr>
        <p:spPr>
          <a:xfrm>
            <a:off x="643715" y="1446000"/>
            <a:ext cx="5411788" cy="4706899"/>
          </a:xfrm>
        </p:spPr>
        <p:txBody>
          <a:bodyPr/>
          <a:lstStyle/>
          <a:p>
            <a:pPr>
              <a:lnSpc>
                <a:spcPct val="100000"/>
              </a:lnSpc>
              <a:spcBef>
                <a:spcPts val="0"/>
              </a:spcBef>
            </a:pPr>
            <a:r>
              <a:rPr lang="en-US" sz="1800" dirty="0">
                <a:latin typeface="AvenirNext forINTUIT Medium"/>
              </a:rPr>
              <a:t>Kristine Mehler, Director of Training Development at QB Express, CEO of TLG Financial Foundations and TLG Consulting Inc., was born to teach. As an educator in the public-school system for 8 years, Kristine developed a passion for creating meaningful, engaging curriculum to “give back” to both students and educators. </a:t>
            </a:r>
          </a:p>
          <a:p>
            <a:pPr>
              <a:lnSpc>
                <a:spcPct val="100000"/>
              </a:lnSpc>
              <a:spcBef>
                <a:spcPts val="0"/>
              </a:spcBef>
            </a:pPr>
            <a:endParaRPr lang="en-US" sz="1800" dirty="0">
              <a:latin typeface="AvenirNext forINTUIT Medium"/>
            </a:endParaRPr>
          </a:p>
          <a:p>
            <a:pPr>
              <a:lnSpc>
                <a:spcPct val="100000"/>
              </a:lnSpc>
              <a:spcBef>
                <a:spcPts val="0"/>
              </a:spcBef>
            </a:pPr>
            <a:r>
              <a:rPr lang="en-US" sz="1800" dirty="0">
                <a:latin typeface="AvenirNext forINTUIT Medium"/>
              </a:rPr>
              <a:t>Kristine is a Certified QuickBooks ProAdvisor and has a comprehensive background in Accounting, Business Consulting, and Education. For the past 20 years she has focused on helping small business owners achieve a high level of success with the implementation of technology solutions, specifically QuickBooks® software.</a:t>
            </a:r>
          </a:p>
          <a:p>
            <a:endParaRPr lang="en-US" sz="1800" dirty="0"/>
          </a:p>
        </p:txBody>
      </p:sp>
      <p:sp>
        <p:nvSpPr>
          <p:cNvPr id="2" name="TextBox 1">
            <a:extLst>
              <a:ext uri="{FF2B5EF4-FFF2-40B4-BE49-F238E27FC236}">
                <a16:creationId xmlns:a16="http://schemas.microsoft.com/office/drawing/2014/main" id="{BD2CF659-FBF7-C849-B017-3F86848A6DEF}"/>
              </a:ext>
            </a:extLst>
          </p:cNvPr>
          <p:cNvSpPr txBox="1"/>
          <p:nvPr/>
        </p:nvSpPr>
        <p:spPr>
          <a:xfrm>
            <a:off x="643715" y="741315"/>
            <a:ext cx="4636993" cy="523220"/>
          </a:xfrm>
          <a:prstGeom prst="rect">
            <a:avLst/>
          </a:prstGeom>
          <a:noFill/>
        </p:spPr>
        <p:txBody>
          <a:bodyPr wrap="square" rtlCol="0" anchor="t">
            <a:spAutoFit/>
          </a:bodyPr>
          <a:lstStyle/>
          <a:p>
            <a:r>
              <a:rPr lang="en-US" sz="2800" dirty="0">
                <a:solidFill>
                  <a:schemeClr val="tx1"/>
                </a:solidFill>
              </a:rPr>
              <a:t>Kristine Mehler</a:t>
            </a:r>
          </a:p>
        </p:txBody>
      </p:sp>
      <p:pic>
        <p:nvPicPr>
          <p:cNvPr id="3" name="Picture Placeholder 9" descr="A person wearing a blue shirt and smiling at the camera&#10;&#10;Description automatically generated">
            <a:extLst>
              <a:ext uri="{FF2B5EF4-FFF2-40B4-BE49-F238E27FC236}">
                <a16:creationId xmlns:a16="http://schemas.microsoft.com/office/drawing/2014/main" id="{E9198EAC-3549-4CDA-B309-E0F8AFE1AAF5}"/>
              </a:ext>
            </a:extLst>
          </p:cNvPr>
          <p:cNvPicPr>
            <a:picLocks noChangeAspect="1"/>
          </p:cNvPicPr>
          <p:nvPr/>
        </p:nvPicPr>
        <p:blipFill>
          <a:blip r:embed="rId3"/>
          <a:srcRect/>
          <a:stretch>
            <a:fillRect/>
          </a:stretch>
        </p:blipFill>
        <p:spPr>
          <a:xfrm>
            <a:off x="7261565" y="1260280"/>
            <a:ext cx="2662749" cy="3993597"/>
          </a:xfrm>
          <a:prstGeom prst="ellipse">
            <a:avLst/>
          </a:prstGeom>
        </p:spPr>
      </p:pic>
      <p:sp>
        <p:nvSpPr>
          <p:cNvPr id="4" name="TextBox 3">
            <a:extLst>
              <a:ext uri="{FF2B5EF4-FFF2-40B4-BE49-F238E27FC236}">
                <a16:creationId xmlns:a16="http://schemas.microsoft.com/office/drawing/2014/main" id="{337DABD2-91A6-45A9-B396-31DA8F9FBF74}"/>
              </a:ext>
            </a:extLst>
          </p:cNvPr>
          <p:cNvSpPr txBox="1"/>
          <p:nvPr/>
        </p:nvSpPr>
        <p:spPr>
          <a:xfrm>
            <a:off x="6502042" y="5428389"/>
            <a:ext cx="4636993" cy="461665"/>
          </a:xfrm>
          <a:prstGeom prst="rect">
            <a:avLst/>
          </a:prstGeom>
          <a:noFill/>
        </p:spPr>
        <p:txBody>
          <a:bodyPr wrap="square" lIns="91440" tIns="45720" rIns="91440" bIns="45720" rtlCol="0" anchor="t">
            <a:spAutoFit/>
          </a:bodyPr>
          <a:lstStyle/>
          <a:p>
            <a:r>
              <a:rPr lang="en-US" sz="2400" b="0" dirty="0">
                <a:solidFill>
                  <a:schemeClr val="tx1"/>
                </a:solidFill>
              </a:rPr>
              <a:t>Kristine@tlgff.com</a:t>
            </a:r>
            <a:endParaRPr lang="en-US" dirty="0">
              <a:solidFill>
                <a:schemeClr val="tx1"/>
              </a:solidFill>
            </a:endParaRPr>
          </a:p>
        </p:txBody>
      </p:sp>
    </p:spTree>
    <p:extLst>
      <p:ext uri="{BB962C8B-B14F-4D97-AF65-F5344CB8AC3E}">
        <p14:creationId xmlns:p14="http://schemas.microsoft.com/office/powerpoint/2010/main" val="4256340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184C2-1C9E-4863-85D0-CA183B7DC491}"/>
              </a:ext>
            </a:extLst>
          </p:cNvPr>
          <p:cNvSpPr>
            <a:spLocks noGrp="1"/>
          </p:cNvSpPr>
          <p:nvPr>
            <p:ph type="title"/>
          </p:nvPr>
        </p:nvSpPr>
        <p:spPr/>
        <p:txBody>
          <a:bodyPr/>
          <a:lstStyle/>
          <a:p>
            <a:r>
              <a:rPr lang="en-US" dirty="0">
                <a:latin typeface="AvenirNext forINTUIT"/>
              </a:rPr>
              <a:t>What's Included for Educators</a:t>
            </a:r>
            <a:endParaRPr lang="en-US" dirty="0"/>
          </a:p>
        </p:txBody>
      </p:sp>
      <p:pic>
        <p:nvPicPr>
          <p:cNvPr id="2" name="Picture 4" descr="A screenshot of a cell phone&#10;&#10;Description automatically generated">
            <a:extLst>
              <a:ext uri="{FF2B5EF4-FFF2-40B4-BE49-F238E27FC236}">
                <a16:creationId xmlns:a16="http://schemas.microsoft.com/office/drawing/2014/main" id="{882B1A49-899C-40FC-A891-4F49306E2FD0}"/>
              </a:ext>
            </a:extLst>
          </p:cNvPr>
          <p:cNvPicPr>
            <a:picLocks noChangeAspect="1"/>
          </p:cNvPicPr>
          <p:nvPr/>
        </p:nvPicPr>
        <p:blipFill>
          <a:blip r:embed="rId3"/>
          <a:stretch>
            <a:fillRect/>
          </a:stretch>
        </p:blipFill>
        <p:spPr>
          <a:xfrm>
            <a:off x="3275493" y="1108116"/>
            <a:ext cx="5367430" cy="3519038"/>
          </a:xfrm>
          <a:prstGeom prst="rect">
            <a:avLst/>
          </a:prstGeom>
        </p:spPr>
      </p:pic>
      <p:pic>
        <p:nvPicPr>
          <p:cNvPr id="5" name="Picture 5" descr="A picture containing computer&#10;&#10;Description automatically generated">
            <a:extLst>
              <a:ext uri="{FF2B5EF4-FFF2-40B4-BE49-F238E27FC236}">
                <a16:creationId xmlns:a16="http://schemas.microsoft.com/office/drawing/2014/main" id="{3C8E3724-337D-4FBB-A85C-2188DB8B2374}"/>
              </a:ext>
            </a:extLst>
          </p:cNvPr>
          <p:cNvPicPr>
            <a:picLocks noChangeAspect="1"/>
          </p:cNvPicPr>
          <p:nvPr/>
        </p:nvPicPr>
        <p:blipFill>
          <a:blip r:embed="rId4"/>
          <a:stretch>
            <a:fillRect/>
          </a:stretch>
        </p:blipFill>
        <p:spPr>
          <a:xfrm>
            <a:off x="4412818" y="4636877"/>
            <a:ext cx="3373415" cy="2037738"/>
          </a:xfrm>
          <a:prstGeom prst="rect">
            <a:avLst/>
          </a:prstGeom>
        </p:spPr>
      </p:pic>
    </p:spTree>
    <p:extLst>
      <p:ext uri="{BB962C8B-B14F-4D97-AF65-F5344CB8AC3E}">
        <p14:creationId xmlns:p14="http://schemas.microsoft.com/office/powerpoint/2010/main" val="381237594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184C2-1C9E-4863-85D0-CA183B7DC491}"/>
              </a:ext>
            </a:extLst>
          </p:cNvPr>
          <p:cNvSpPr>
            <a:spLocks noGrp="1"/>
          </p:cNvSpPr>
          <p:nvPr>
            <p:ph type="title"/>
          </p:nvPr>
        </p:nvSpPr>
        <p:spPr/>
        <p:txBody>
          <a:bodyPr/>
          <a:lstStyle/>
          <a:p>
            <a:r>
              <a:rPr lang="en-US" dirty="0">
                <a:latin typeface="AvenirNext forINTUIT"/>
              </a:rPr>
              <a:t>Exploring the Educator Portal</a:t>
            </a:r>
            <a:endParaRPr lang="en-US" dirty="0"/>
          </a:p>
        </p:txBody>
      </p:sp>
      <p:pic>
        <p:nvPicPr>
          <p:cNvPr id="2" name="Picture 3" descr="Graphical user interface, application&#10;&#10;Description automatically generated">
            <a:extLst>
              <a:ext uri="{FF2B5EF4-FFF2-40B4-BE49-F238E27FC236}">
                <a16:creationId xmlns:a16="http://schemas.microsoft.com/office/drawing/2014/main" id="{973A86BF-2E8C-482E-8333-9289AA6DF177}"/>
              </a:ext>
            </a:extLst>
          </p:cNvPr>
          <p:cNvPicPr>
            <a:picLocks noChangeAspect="1"/>
          </p:cNvPicPr>
          <p:nvPr/>
        </p:nvPicPr>
        <p:blipFill>
          <a:blip r:embed="rId3"/>
          <a:stretch>
            <a:fillRect/>
          </a:stretch>
        </p:blipFill>
        <p:spPr>
          <a:xfrm>
            <a:off x="1484601" y="1053835"/>
            <a:ext cx="8585773" cy="5122203"/>
          </a:xfrm>
          <a:prstGeom prst="rect">
            <a:avLst/>
          </a:prstGeom>
        </p:spPr>
      </p:pic>
    </p:spTree>
    <p:extLst>
      <p:ext uri="{BB962C8B-B14F-4D97-AF65-F5344CB8AC3E}">
        <p14:creationId xmlns:p14="http://schemas.microsoft.com/office/powerpoint/2010/main" val="163856011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184C2-1C9E-4863-85D0-CA183B7DC491}"/>
              </a:ext>
            </a:extLst>
          </p:cNvPr>
          <p:cNvSpPr>
            <a:spLocks noGrp="1"/>
          </p:cNvSpPr>
          <p:nvPr>
            <p:ph type="title"/>
          </p:nvPr>
        </p:nvSpPr>
        <p:spPr/>
        <p:txBody>
          <a:bodyPr/>
          <a:lstStyle/>
          <a:p>
            <a:r>
              <a:rPr lang="en-US" dirty="0">
                <a:latin typeface="AvenirNext forINTUIT"/>
              </a:rPr>
              <a:t>Accessing the Free QuickBooks Online Curriculum</a:t>
            </a:r>
            <a:endParaRPr lang="en-US" dirty="0"/>
          </a:p>
        </p:txBody>
      </p:sp>
      <p:pic>
        <p:nvPicPr>
          <p:cNvPr id="4" name="Picture 4" descr="A picture containing bird, tree, flower&#10;&#10;Description automatically generated">
            <a:extLst>
              <a:ext uri="{FF2B5EF4-FFF2-40B4-BE49-F238E27FC236}">
                <a16:creationId xmlns:a16="http://schemas.microsoft.com/office/drawing/2014/main" id="{3FE7A005-A59B-4EA7-8AE1-45E16D3D0337}"/>
              </a:ext>
            </a:extLst>
          </p:cNvPr>
          <p:cNvPicPr>
            <a:picLocks noChangeAspect="1"/>
          </p:cNvPicPr>
          <p:nvPr/>
        </p:nvPicPr>
        <p:blipFill>
          <a:blip r:embed="rId3"/>
          <a:stretch>
            <a:fillRect/>
          </a:stretch>
        </p:blipFill>
        <p:spPr>
          <a:xfrm>
            <a:off x="853548" y="1625115"/>
            <a:ext cx="10487575" cy="4005585"/>
          </a:xfrm>
          <a:prstGeom prst="rect">
            <a:avLst/>
          </a:prstGeom>
        </p:spPr>
      </p:pic>
    </p:spTree>
    <p:extLst>
      <p:ext uri="{BB962C8B-B14F-4D97-AF65-F5344CB8AC3E}">
        <p14:creationId xmlns:p14="http://schemas.microsoft.com/office/powerpoint/2010/main" val="1666342360"/>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a:extLst>
              <a:ext uri="{FF2B5EF4-FFF2-40B4-BE49-F238E27FC236}">
                <a16:creationId xmlns:a16="http://schemas.microsoft.com/office/drawing/2014/main" id="{E38A5E40-7114-8740-8544-958B69D8B9B5}"/>
              </a:ext>
            </a:extLst>
          </p:cNvPr>
          <p:cNvGraphicFramePr/>
          <p:nvPr>
            <p:extLst>
              <p:ext uri="{D42A27DB-BD31-4B8C-83A1-F6EECF244321}">
                <p14:modId xmlns:p14="http://schemas.microsoft.com/office/powerpoint/2010/main" val="1670879932"/>
              </p:ext>
            </p:extLst>
          </p:nvPr>
        </p:nvGraphicFramePr>
        <p:xfrm>
          <a:off x="578142" y="1209372"/>
          <a:ext cx="10914063" cy="1606324"/>
        </p:xfrm>
        <a:graphic>
          <a:graphicData uri="http://schemas.openxmlformats.org/drawingml/2006/table">
            <a:tbl>
              <a:tblPr>
                <a:tableStyleId>{4C3C2611-4C71-4FC5-86AE-919BDF0F9419}</a:tableStyleId>
              </a:tblPr>
              <a:tblGrid>
                <a:gridCol w="10914063">
                  <a:extLst>
                    <a:ext uri="{9D8B030D-6E8A-4147-A177-3AD203B41FA5}">
                      <a16:colId xmlns:a16="http://schemas.microsoft.com/office/drawing/2014/main" val="20000"/>
                    </a:ext>
                  </a:extLst>
                </a:gridCol>
              </a:tblGrid>
              <a:tr h="771869">
                <a:tc>
                  <a:txBody>
                    <a:bodyPr/>
                    <a:lstStyle/>
                    <a:p>
                      <a:pPr marL="0" marR="0" indent="9525" algn="l" rtl="0" eaLnBrk="1" latinLnBrk="0" hangingPunct="1">
                        <a:lnSpc>
                          <a:spcPct val="100000"/>
                        </a:lnSpc>
                        <a:spcBef>
                          <a:spcPts val="0"/>
                        </a:spcBef>
                        <a:spcAft>
                          <a:spcPts val="0"/>
                        </a:spcAft>
                        <a:buClrTx/>
                        <a:buSzTx/>
                        <a:buFontTx/>
                        <a:buNone/>
                      </a:pPr>
                      <a:r>
                        <a:rPr lang="en-US" sz="2800" b="1" i="0" u="none" strike="noStrike" kern="1200" cap="none" spc="0" baseline="0" dirty="0">
                          <a:ln>
                            <a:noFill/>
                          </a:ln>
                          <a:solidFill>
                            <a:schemeClr val="tx1"/>
                          </a:solidFill>
                          <a:uFillTx/>
                          <a:latin typeface="AvenirNext forINTUIT Demi"/>
                          <a:ea typeface="Helvetica Neue"/>
                          <a:cs typeface="Helvetica Neue"/>
                        </a:rPr>
                        <a:t>Week 2 (1/27):</a:t>
                      </a:r>
                      <a:r>
                        <a:rPr lang="en-US" sz="2800" b="1" i="0" u="none" strike="noStrike" kern="1200" cap="none" spc="0" baseline="0" dirty="0">
                          <a:ln>
                            <a:noFill/>
                          </a:ln>
                          <a:solidFill>
                            <a:srgbClr val="0077C5"/>
                          </a:solidFill>
                          <a:uFillTx/>
                          <a:latin typeface="AvenirNext forINTUIT Demi"/>
                          <a:ea typeface="Helvetica Neue"/>
                          <a:cs typeface="Helvetica Neue"/>
                        </a:rPr>
                        <a:t> Deep Dive into QuickBooks Online</a:t>
                      </a:r>
                      <a:endParaRPr lang="en-US" sz="2800" b="1" i="0" u="none" strike="noStrike" kern="1200" cap="none" spc="0" baseline="0" dirty="0">
                        <a:ln>
                          <a:noFill/>
                        </a:ln>
                        <a:solidFill>
                          <a:srgbClr val="0077C5"/>
                        </a:solidFill>
                        <a:uFillTx/>
                        <a:latin typeface="AvenirNext forINTUIT Demi"/>
                        <a:ea typeface="Helvetica Neue"/>
                        <a:cs typeface="Helvetica Neue"/>
                        <a:sym typeface="AvenirNext forINTUIT Demi"/>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1"/>
                  </a:ext>
                </a:extLst>
              </a:tr>
              <a:tr h="834455">
                <a:tc>
                  <a:txBody>
                    <a:bodyPr/>
                    <a:lstStyle/>
                    <a:p>
                      <a:pPr marL="0" marR="0" lvl="0" indent="0" algn="l" rtl="0" eaLnBrk="1" fontAlgn="auto" latinLnBrk="0" hangingPunct="1">
                        <a:lnSpc>
                          <a:spcPct val="100000"/>
                        </a:lnSpc>
                        <a:spcBef>
                          <a:spcPts val="0"/>
                        </a:spcBef>
                        <a:spcAft>
                          <a:spcPts val="0"/>
                        </a:spcAft>
                        <a:buClrTx/>
                        <a:buSzTx/>
                        <a:buFontTx/>
                        <a:buNone/>
                      </a:pPr>
                      <a:r>
                        <a:rPr lang="en-US" sz="2800" b="1" i="0" u="none" strike="noStrike" kern="1200" cap="none" spc="0" baseline="0" dirty="0">
                          <a:ln>
                            <a:noFill/>
                          </a:ln>
                          <a:solidFill>
                            <a:schemeClr val="tx1"/>
                          </a:solidFill>
                          <a:uFillTx/>
                          <a:latin typeface="AvenirNext forINTUIT Demi"/>
                        </a:rPr>
                        <a:t>Week 3 (2/3):</a:t>
                      </a:r>
                      <a:r>
                        <a:rPr lang="en-US" sz="2800" b="1" i="0" u="none" strike="noStrike" kern="1200" cap="none" spc="0" baseline="0" dirty="0">
                          <a:ln>
                            <a:noFill/>
                          </a:ln>
                          <a:solidFill>
                            <a:srgbClr val="0070C0"/>
                          </a:solidFill>
                          <a:uFillTx/>
                          <a:latin typeface="AvenirNext forINTUIT Demi"/>
                        </a:rPr>
                        <a:t> Implementing into Your Classroom</a:t>
                      </a:r>
                      <a:endParaRPr lang="en-US" sz="2800" b="0" i="0" u="none" strike="noStrike" kern="1200" cap="none" spc="0" baseline="0" noProof="0" dirty="0">
                        <a:ln>
                          <a:noFill/>
                        </a:ln>
                        <a:uFillTx/>
                        <a:latin typeface="AvenirNext forINTUIT Demi"/>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itle 6">
            <a:extLst>
              <a:ext uri="{FF2B5EF4-FFF2-40B4-BE49-F238E27FC236}">
                <a16:creationId xmlns:a16="http://schemas.microsoft.com/office/drawing/2014/main" id="{97B763FD-3E5E-B145-BA89-563435C1EE61}"/>
              </a:ext>
            </a:extLst>
          </p:cNvPr>
          <p:cNvSpPr>
            <a:spLocks noGrp="1"/>
          </p:cNvSpPr>
          <p:nvPr>
            <p:ph type="title"/>
          </p:nvPr>
        </p:nvSpPr>
        <p:spPr/>
        <p:txBody>
          <a:bodyPr/>
          <a:lstStyle/>
          <a:p>
            <a:r>
              <a:rPr lang="en-US" dirty="0">
                <a:latin typeface="AvenirNext forINTUIT"/>
              </a:rPr>
              <a:t>Next Steps: QuickBooks Sessions</a:t>
            </a:r>
            <a:endParaRPr lang="en-US" dirty="0"/>
          </a:p>
        </p:txBody>
      </p:sp>
    </p:spTree>
    <p:extLst>
      <p:ext uri="{BB962C8B-B14F-4D97-AF65-F5344CB8AC3E}">
        <p14:creationId xmlns:p14="http://schemas.microsoft.com/office/powerpoint/2010/main" val="426165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mc:AlternateContent xmlns:mc="http://schemas.openxmlformats.org/markup-compatibility/2006">
        <mc:Choice xmlns:p14="http://schemas.microsoft.com/office/powerpoint/2010/main" xmlns:aink="http://schemas.microsoft.com/office/drawing/2016/ink" Requires="p14 aink">
          <p:contentPart p14:bwMode="auto" r:id="rId3">
            <p14:nvContentPartPr>
              <p14:cNvPr id="11" name="Ink 10">
                <a:extLst>
                  <a:ext uri="{FF2B5EF4-FFF2-40B4-BE49-F238E27FC236}">
                    <a16:creationId xmlns:a16="http://schemas.microsoft.com/office/drawing/2014/main" id="{7FFD326A-25C0-A545-8D8F-6D18EF3B13EF}"/>
                  </a:ext>
                </a:extLst>
              </p14:cNvPr>
              <p14:cNvContentPartPr/>
              <p14:nvPr/>
            </p14:nvContentPartPr>
            <p14:xfrm>
              <a:off x="-659980" y="1545240"/>
              <a:ext cx="3600" cy="3600"/>
            </p14:xfrm>
          </p:contentPart>
        </mc:Choice>
        <mc:Fallback>
          <p:pic>
            <p:nvPicPr>
              <p:cNvPr id="11" name="Ink 10">
                <a:extLst>
                  <a:ext uri="{FF2B5EF4-FFF2-40B4-BE49-F238E27FC236}">
                    <a16:creationId xmlns:a16="http://schemas.microsoft.com/office/drawing/2014/main" id="{7FFD326A-25C0-A545-8D8F-6D18EF3B13EF}"/>
                  </a:ext>
                </a:extLst>
              </p:cNvPr>
              <p:cNvPicPr/>
              <p:nvPr/>
            </p:nvPicPr>
            <p:blipFill>
              <a:blip r:embed="rId4"/>
              <a:stretch>
                <a:fillRect/>
              </a:stretch>
            </p:blipFill>
            <p:spPr>
              <a:xfrm>
                <a:off x="-677980" y="1437240"/>
                <a:ext cx="39240" cy="219240"/>
              </a:xfrm>
              <a:prstGeom prst="rect">
                <a:avLst/>
              </a:prstGeom>
            </p:spPr>
          </p:pic>
        </mc:Fallback>
      </mc:AlternateContent>
      <p:sp>
        <p:nvSpPr>
          <p:cNvPr id="13" name="Picture Placeholder 12">
            <a:extLst>
              <a:ext uri="{FF2B5EF4-FFF2-40B4-BE49-F238E27FC236}">
                <a16:creationId xmlns:a16="http://schemas.microsoft.com/office/drawing/2014/main" id="{75AF5FB3-447E-EE4B-BD2A-6E3583AC24FC}"/>
              </a:ext>
            </a:extLst>
          </p:cNvPr>
          <p:cNvSpPr>
            <a:spLocks noGrp="1"/>
          </p:cNvSpPr>
          <p:nvPr>
            <p:ph type="pic" idx="2"/>
          </p:nvPr>
        </p:nvSpPr>
        <p:spPr/>
      </p:sp>
      <p:pic>
        <p:nvPicPr>
          <p:cNvPr id="14" name="Picture 13">
            <a:extLst>
              <a:ext uri="{FF2B5EF4-FFF2-40B4-BE49-F238E27FC236}">
                <a16:creationId xmlns:a16="http://schemas.microsoft.com/office/drawing/2014/main" id="{7283AD59-D73B-614B-91E5-43DEBD796468}"/>
              </a:ext>
            </a:extLst>
          </p:cNvPr>
          <p:cNvPicPr>
            <a:picLocks noChangeAspect="1"/>
          </p:cNvPicPr>
          <p:nvPr/>
        </p:nvPicPr>
        <p:blipFill>
          <a:blip r:embed="rId5"/>
          <a:stretch>
            <a:fillRect/>
          </a:stretch>
        </p:blipFill>
        <p:spPr>
          <a:xfrm>
            <a:off x="-1" y="0"/>
            <a:ext cx="12185557" cy="6858000"/>
          </a:xfrm>
          <a:prstGeom prst="rect">
            <a:avLst/>
          </a:prstGeom>
        </p:spPr>
      </p:pic>
    </p:spTree>
    <p:extLst>
      <p:ext uri="{BB962C8B-B14F-4D97-AF65-F5344CB8AC3E}">
        <p14:creationId xmlns:p14="http://schemas.microsoft.com/office/powerpoint/2010/main" val="3945217419"/>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pic>
        <p:nvPicPr>
          <p:cNvPr id="2204" name="Google Shape;2204;p204"/>
          <p:cNvPicPr preferRelativeResize="0">
            <a:picLocks noGrp="1"/>
          </p:cNvPicPr>
          <p:nvPr>
            <p:ph type="pic" idx="2"/>
          </p:nvPr>
        </p:nvPicPr>
        <p:blipFill rotWithShape="1">
          <a:blip r:embed="rId3">
            <a:alphaModFix/>
          </a:blip>
          <a:srcRect/>
          <a:stretch/>
        </p:blipFill>
        <p:spPr>
          <a:xfrm>
            <a:off x="0" y="893"/>
            <a:ext cx="12188825" cy="6856214"/>
          </a:xfrm>
          <a:prstGeom prst="rect">
            <a:avLst/>
          </a:prstGeom>
          <a:noFill/>
          <a:ln>
            <a:noFill/>
          </a:ln>
        </p:spPr>
      </p:pic>
    </p:spTree>
    <p:extLst>
      <p:ext uri="{BB962C8B-B14F-4D97-AF65-F5344CB8AC3E}">
        <p14:creationId xmlns:p14="http://schemas.microsoft.com/office/powerpoint/2010/main" val="3610730374"/>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907"/>
        <p:cNvGrpSpPr/>
        <p:nvPr/>
      </p:nvGrpSpPr>
      <p:grpSpPr>
        <a:xfrm>
          <a:off x="0" y="0"/>
          <a:ext cx="0" cy="0"/>
          <a:chOff x="0" y="0"/>
          <a:chExt cx="0" cy="0"/>
        </a:xfrm>
      </p:grpSpPr>
      <p:cxnSp>
        <p:nvCxnSpPr>
          <p:cNvPr id="908" name="Shape 908"/>
          <p:cNvCxnSpPr/>
          <p:nvPr/>
        </p:nvCxnSpPr>
        <p:spPr>
          <a:xfrm>
            <a:off x="1514898" y="2388094"/>
            <a:ext cx="0" cy="676025"/>
          </a:xfrm>
          <a:prstGeom prst="straightConnector1">
            <a:avLst/>
          </a:prstGeom>
          <a:noFill/>
          <a:ln w="12700" cap="flat" cmpd="sng">
            <a:solidFill>
              <a:schemeClr val="accent2"/>
            </a:solidFill>
            <a:prstDash val="solid"/>
            <a:miter lim="800000"/>
            <a:headEnd type="none" w="med" len="med"/>
            <a:tailEnd type="none" w="med" len="med"/>
          </a:ln>
        </p:spPr>
      </p:cxnSp>
      <p:cxnSp>
        <p:nvCxnSpPr>
          <p:cNvPr id="909" name="Shape 909"/>
          <p:cNvCxnSpPr/>
          <p:nvPr/>
        </p:nvCxnSpPr>
        <p:spPr>
          <a:xfrm>
            <a:off x="4443785" y="2388094"/>
            <a:ext cx="0" cy="676025"/>
          </a:xfrm>
          <a:prstGeom prst="straightConnector1">
            <a:avLst/>
          </a:prstGeom>
          <a:noFill/>
          <a:ln w="12700" cap="flat" cmpd="sng">
            <a:solidFill>
              <a:schemeClr val="accent4"/>
            </a:solidFill>
            <a:prstDash val="solid"/>
            <a:miter lim="800000"/>
            <a:headEnd type="none" w="med" len="med"/>
            <a:tailEnd type="none" w="med" len="med"/>
          </a:ln>
        </p:spPr>
      </p:cxnSp>
      <p:cxnSp>
        <p:nvCxnSpPr>
          <p:cNvPr id="910" name="Shape 910"/>
          <p:cNvCxnSpPr/>
          <p:nvPr/>
        </p:nvCxnSpPr>
        <p:spPr>
          <a:xfrm>
            <a:off x="7372673" y="2388094"/>
            <a:ext cx="0" cy="676025"/>
          </a:xfrm>
          <a:prstGeom prst="straightConnector1">
            <a:avLst/>
          </a:prstGeom>
          <a:noFill/>
          <a:ln w="12700" cap="flat" cmpd="sng">
            <a:solidFill>
              <a:schemeClr val="accent5"/>
            </a:solidFill>
            <a:prstDash val="solid"/>
            <a:miter lim="800000"/>
            <a:headEnd type="none" w="med" len="med"/>
            <a:tailEnd type="none" w="med" len="med"/>
          </a:ln>
        </p:spPr>
      </p:cxnSp>
      <p:sp>
        <p:nvSpPr>
          <p:cNvPr id="911" name="Shape 911"/>
          <p:cNvSpPr/>
          <p:nvPr/>
        </p:nvSpPr>
        <p:spPr>
          <a:xfrm>
            <a:off x="-1" y="1702466"/>
            <a:ext cx="8868826" cy="817402"/>
          </a:xfrm>
          <a:prstGeom prst="homePlate">
            <a:avLst>
              <a:gd name="adj" fmla="val 35798"/>
            </a:avLst>
          </a:prstGeom>
          <a:solidFill>
            <a:schemeClr val="accent1"/>
          </a:solidFill>
          <a:ln>
            <a:noFill/>
          </a:ln>
        </p:spPr>
        <p:txBody>
          <a:bodyPr spcFirstLastPara="1" wrap="square" lIns="91401" tIns="45688" rIns="91401" bIns="45688" anchor="ctr" anchorCtr="0">
            <a:noAutofit/>
          </a:bodyPr>
          <a:lstStyle/>
          <a:p>
            <a:pPr>
              <a:buClr>
                <a:srgbClr val="000000"/>
              </a:buClr>
              <a:buSzPts val="1800"/>
            </a:pPr>
            <a:endParaRPr sz="1799" b="0">
              <a:solidFill>
                <a:schemeClr val="lt1"/>
              </a:solidFill>
            </a:endParaRPr>
          </a:p>
        </p:txBody>
      </p:sp>
      <p:sp>
        <p:nvSpPr>
          <p:cNvPr id="912" name="Shape 912"/>
          <p:cNvSpPr txBox="1"/>
          <p:nvPr/>
        </p:nvSpPr>
        <p:spPr>
          <a:xfrm>
            <a:off x="1369656" y="89355"/>
            <a:ext cx="7124431" cy="984629"/>
          </a:xfrm>
          <a:prstGeom prst="rect">
            <a:avLst/>
          </a:prstGeom>
          <a:noFill/>
          <a:ln>
            <a:noFill/>
          </a:ln>
        </p:spPr>
        <p:txBody>
          <a:bodyPr spcFirstLastPara="1" wrap="square" lIns="0" tIns="0" rIns="0" bIns="0" anchor="t" anchorCtr="0">
            <a:noAutofit/>
          </a:bodyPr>
          <a:lstStyle/>
          <a:p>
            <a:pPr algn="l">
              <a:buClr>
                <a:srgbClr val="0077C5"/>
              </a:buClr>
              <a:buSzPts val="3000"/>
            </a:pPr>
            <a:r>
              <a:rPr lang="en-IN" sz="2999" b="0" dirty="0">
                <a:solidFill>
                  <a:srgbClr val="0077C5"/>
                </a:solidFill>
                <a:latin typeface="Helvetica Neue Light"/>
                <a:ea typeface="Helvetica Neue Light"/>
                <a:cs typeface="Helvetica Neue Light"/>
                <a:sym typeface="Helvetica Neue Light"/>
              </a:rPr>
              <a:t>Small Business Customer Insights</a:t>
            </a:r>
            <a:br>
              <a:rPr lang="en-IN" sz="2999" b="0" dirty="0">
                <a:solidFill>
                  <a:srgbClr val="0077C5"/>
                </a:solidFill>
                <a:latin typeface="Helvetica Neue Light"/>
                <a:ea typeface="Helvetica Neue Light"/>
                <a:cs typeface="Helvetica Neue Light"/>
                <a:sym typeface="Helvetica Neue Light"/>
              </a:rPr>
            </a:br>
            <a:r>
              <a:rPr lang="en-IN" sz="2999" b="0" dirty="0">
                <a:solidFill>
                  <a:srgbClr val="595959"/>
                </a:solidFill>
                <a:latin typeface="Helvetica Neue Light"/>
                <a:ea typeface="Helvetica Neue Light"/>
                <a:cs typeface="Helvetica Neue Light"/>
                <a:sym typeface="Helvetica Neue Light"/>
              </a:rPr>
              <a:t>&amp; Key Pain Points</a:t>
            </a:r>
            <a:endParaRPr dirty="0"/>
          </a:p>
        </p:txBody>
      </p:sp>
      <p:sp>
        <p:nvSpPr>
          <p:cNvPr id="913" name="Shape 913"/>
          <p:cNvSpPr txBox="1"/>
          <p:nvPr/>
        </p:nvSpPr>
        <p:spPr>
          <a:xfrm>
            <a:off x="227400" y="1834239"/>
            <a:ext cx="8065313" cy="553854"/>
          </a:xfrm>
          <a:prstGeom prst="rect">
            <a:avLst/>
          </a:prstGeom>
          <a:noFill/>
          <a:ln>
            <a:noFill/>
          </a:ln>
        </p:spPr>
        <p:txBody>
          <a:bodyPr spcFirstLastPara="1" wrap="square" lIns="0" tIns="0" rIns="0" bIns="0" anchor="ctr" anchorCtr="0">
            <a:noAutofit/>
          </a:bodyPr>
          <a:lstStyle/>
          <a:p>
            <a:pPr>
              <a:buClr>
                <a:schemeClr val="lt1"/>
              </a:buClr>
              <a:buSzPts val="1800"/>
            </a:pPr>
            <a:r>
              <a:rPr lang="en-IN" sz="1799" b="0">
                <a:solidFill>
                  <a:schemeClr val="lt1"/>
                </a:solidFill>
                <a:latin typeface="Helvetica Neue Light"/>
                <a:ea typeface="Helvetica Neue Light"/>
                <a:cs typeface="Helvetica Neue Light"/>
                <a:sym typeface="Helvetica Neue Light"/>
              </a:rPr>
              <a:t>SMALL BUSINESSES NEED A SYSTEM OF TOOLS TO HELP THEM OPERATE MORE EFFICIENTLY </a:t>
            </a:r>
            <a:endParaRPr/>
          </a:p>
        </p:txBody>
      </p:sp>
      <p:sp>
        <p:nvSpPr>
          <p:cNvPr id="914" name="Shape 914"/>
          <p:cNvSpPr/>
          <p:nvPr/>
        </p:nvSpPr>
        <p:spPr>
          <a:xfrm>
            <a:off x="838571" y="2972239"/>
            <a:ext cx="1352654" cy="1352654"/>
          </a:xfrm>
          <a:prstGeom prst="ellipse">
            <a:avLst/>
          </a:prstGeom>
          <a:solidFill>
            <a:schemeClr val="lt1"/>
          </a:solidFill>
          <a:ln w="38100" cap="flat" cmpd="sng">
            <a:solidFill>
              <a:schemeClr val="accent2"/>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a:solidFill>
                <a:schemeClr val="lt1"/>
              </a:solidFill>
            </a:endParaRPr>
          </a:p>
        </p:txBody>
      </p:sp>
      <p:sp>
        <p:nvSpPr>
          <p:cNvPr id="915" name="Shape 915"/>
          <p:cNvSpPr/>
          <p:nvPr/>
        </p:nvSpPr>
        <p:spPr>
          <a:xfrm>
            <a:off x="3767458" y="2972239"/>
            <a:ext cx="1352654" cy="1352654"/>
          </a:xfrm>
          <a:prstGeom prst="ellipse">
            <a:avLst/>
          </a:prstGeom>
          <a:solidFill>
            <a:schemeClr val="lt1"/>
          </a:solidFill>
          <a:ln w="38100" cap="flat" cmpd="sng">
            <a:solidFill>
              <a:schemeClr val="accent4"/>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a:solidFill>
                <a:schemeClr val="lt1"/>
              </a:solidFill>
            </a:endParaRPr>
          </a:p>
        </p:txBody>
      </p:sp>
      <p:sp>
        <p:nvSpPr>
          <p:cNvPr id="916" name="Shape 916"/>
          <p:cNvSpPr/>
          <p:nvPr/>
        </p:nvSpPr>
        <p:spPr>
          <a:xfrm>
            <a:off x="6696346" y="2972239"/>
            <a:ext cx="1352654" cy="1352654"/>
          </a:xfrm>
          <a:prstGeom prst="ellipse">
            <a:avLst/>
          </a:prstGeom>
          <a:solidFill>
            <a:schemeClr val="lt1"/>
          </a:solidFill>
          <a:ln w="38100" cap="flat" cmpd="sng">
            <a:solidFill>
              <a:schemeClr val="accent5"/>
            </a:solidFill>
            <a:prstDash val="solid"/>
            <a:miter lim="800000"/>
            <a:headEnd type="none" w="med" len="med"/>
            <a:tailEnd type="none" w="med" len="med"/>
          </a:ln>
        </p:spPr>
        <p:txBody>
          <a:bodyPr spcFirstLastPara="1" wrap="square" lIns="91401" tIns="45688" rIns="91401" bIns="45688" anchor="ctr" anchorCtr="0">
            <a:noAutofit/>
          </a:bodyPr>
          <a:lstStyle/>
          <a:p>
            <a:pPr>
              <a:buClr>
                <a:srgbClr val="000000"/>
              </a:buClr>
              <a:buSzPts val="1800"/>
            </a:pPr>
            <a:endParaRPr sz="1799" b="0">
              <a:solidFill>
                <a:schemeClr val="lt1"/>
              </a:solidFill>
            </a:endParaRPr>
          </a:p>
        </p:txBody>
      </p:sp>
      <p:sp>
        <p:nvSpPr>
          <p:cNvPr id="917" name="Shape 917"/>
          <p:cNvSpPr txBox="1"/>
          <p:nvPr/>
        </p:nvSpPr>
        <p:spPr>
          <a:xfrm>
            <a:off x="535838" y="4448943"/>
            <a:ext cx="1958121" cy="246157"/>
          </a:xfrm>
          <a:prstGeom prst="rect">
            <a:avLst/>
          </a:prstGeom>
          <a:noFill/>
          <a:ln>
            <a:noFill/>
          </a:ln>
        </p:spPr>
        <p:txBody>
          <a:bodyPr spcFirstLastPara="1" wrap="square" lIns="0" tIns="0" rIns="0" bIns="0" anchor="t" anchorCtr="0">
            <a:noAutofit/>
          </a:bodyPr>
          <a:lstStyle/>
          <a:p>
            <a:pPr>
              <a:buClr>
                <a:schemeClr val="accent2"/>
              </a:buClr>
              <a:buSzPts val="1600"/>
            </a:pPr>
            <a:r>
              <a:rPr lang="en-IN" sz="1600" b="0" dirty="0">
                <a:solidFill>
                  <a:schemeClr val="accent2"/>
                </a:solidFill>
                <a:latin typeface="Helvetica Neue Light"/>
                <a:ea typeface="Helvetica Neue Light"/>
                <a:cs typeface="Helvetica Neue Light"/>
                <a:sym typeface="Helvetica Neue Light"/>
              </a:rPr>
              <a:t>Improve cash flow </a:t>
            </a:r>
            <a:endParaRPr dirty="0"/>
          </a:p>
        </p:txBody>
      </p:sp>
      <p:sp>
        <p:nvSpPr>
          <p:cNvPr id="918" name="Shape 918"/>
          <p:cNvSpPr txBox="1"/>
          <p:nvPr/>
        </p:nvSpPr>
        <p:spPr>
          <a:xfrm>
            <a:off x="3334760" y="4448943"/>
            <a:ext cx="2218052" cy="246157"/>
          </a:xfrm>
          <a:prstGeom prst="rect">
            <a:avLst/>
          </a:prstGeom>
          <a:noFill/>
          <a:ln>
            <a:noFill/>
          </a:ln>
        </p:spPr>
        <p:txBody>
          <a:bodyPr spcFirstLastPara="1" wrap="square" lIns="0" tIns="0" rIns="0" bIns="0" anchor="t" anchorCtr="0">
            <a:noAutofit/>
          </a:bodyPr>
          <a:lstStyle/>
          <a:p>
            <a:pPr>
              <a:buClr>
                <a:schemeClr val="accent4"/>
              </a:buClr>
              <a:buSzPts val="1600"/>
            </a:pPr>
            <a:r>
              <a:rPr lang="en-IN" sz="1600" b="0" dirty="0">
                <a:solidFill>
                  <a:schemeClr val="accent4"/>
                </a:solidFill>
                <a:latin typeface="Helvetica Neue Light"/>
                <a:ea typeface="Helvetica Neue Light"/>
                <a:cs typeface="Helvetica Neue Light"/>
                <a:sym typeface="Helvetica Neue Light"/>
              </a:rPr>
              <a:t>Reduce workarounds </a:t>
            </a:r>
            <a:endParaRPr dirty="0"/>
          </a:p>
        </p:txBody>
      </p:sp>
      <p:sp>
        <p:nvSpPr>
          <p:cNvPr id="919" name="Shape 919"/>
          <p:cNvSpPr txBox="1"/>
          <p:nvPr/>
        </p:nvSpPr>
        <p:spPr>
          <a:xfrm>
            <a:off x="6251260" y="4448943"/>
            <a:ext cx="2242828" cy="246157"/>
          </a:xfrm>
          <a:prstGeom prst="rect">
            <a:avLst/>
          </a:prstGeom>
          <a:noFill/>
          <a:ln>
            <a:noFill/>
          </a:ln>
        </p:spPr>
        <p:txBody>
          <a:bodyPr spcFirstLastPara="1" wrap="square" lIns="0" tIns="0" rIns="0" bIns="0" anchor="t" anchorCtr="0">
            <a:noAutofit/>
          </a:bodyPr>
          <a:lstStyle/>
          <a:p>
            <a:pPr>
              <a:buClr>
                <a:schemeClr val="accent5"/>
              </a:buClr>
              <a:buSzPts val="1600"/>
            </a:pPr>
            <a:r>
              <a:rPr lang="en-IN" sz="1600" b="0">
                <a:solidFill>
                  <a:schemeClr val="accent5"/>
                </a:solidFill>
                <a:latin typeface="Helvetica Neue Light"/>
                <a:ea typeface="Helvetica Neue Light"/>
                <a:cs typeface="Helvetica Neue Light"/>
                <a:sym typeface="Helvetica Neue Light"/>
              </a:rPr>
              <a:t>Complete confidence</a:t>
            </a:r>
            <a:endParaRPr/>
          </a:p>
        </p:txBody>
      </p:sp>
      <p:sp>
        <p:nvSpPr>
          <p:cNvPr id="920" name="Shape 920"/>
          <p:cNvSpPr txBox="1"/>
          <p:nvPr/>
        </p:nvSpPr>
        <p:spPr>
          <a:xfrm>
            <a:off x="148711" y="4794644"/>
            <a:ext cx="2732375" cy="492315"/>
          </a:xfrm>
          <a:prstGeom prst="rect">
            <a:avLst/>
          </a:prstGeom>
          <a:noFill/>
          <a:ln>
            <a:noFill/>
          </a:ln>
        </p:spPr>
        <p:txBody>
          <a:bodyPr spcFirstLastPara="1" wrap="square" lIns="0" tIns="0" rIns="0" bIns="0" anchor="t" anchorCtr="0">
            <a:noAutofit/>
          </a:bodyPr>
          <a:lstStyle/>
          <a:p>
            <a:pPr>
              <a:buClr>
                <a:srgbClr val="7F7F7F"/>
              </a:buClr>
              <a:buSzPts val="1600"/>
            </a:pPr>
            <a:r>
              <a:rPr lang="en-IN" sz="1600" b="0">
                <a:solidFill>
                  <a:srgbClr val="7F7F7F"/>
                </a:solidFill>
                <a:latin typeface="Helvetica Neue Light"/>
                <a:ea typeface="Helvetica Neue Light"/>
                <a:cs typeface="Helvetica Neue Light"/>
                <a:sym typeface="Helvetica Neue Light"/>
              </a:rPr>
              <a:t>enable small businesses to make more money  </a:t>
            </a:r>
            <a:endParaRPr/>
          </a:p>
        </p:txBody>
      </p:sp>
      <p:sp>
        <p:nvSpPr>
          <p:cNvPr id="921" name="Shape 921"/>
          <p:cNvSpPr txBox="1"/>
          <p:nvPr/>
        </p:nvSpPr>
        <p:spPr>
          <a:xfrm>
            <a:off x="3077598" y="4794643"/>
            <a:ext cx="2732375" cy="738472"/>
          </a:xfrm>
          <a:prstGeom prst="rect">
            <a:avLst/>
          </a:prstGeom>
          <a:noFill/>
          <a:ln>
            <a:noFill/>
          </a:ln>
        </p:spPr>
        <p:txBody>
          <a:bodyPr spcFirstLastPara="1" wrap="square" lIns="0" tIns="0" rIns="0" bIns="0" anchor="t" anchorCtr="0">
            <a:noAutofit/>
          </a:bodyPr>
          <a:lstStyle/>
          <a:p>
            <a:pPr>
              <a:buClr>
                <a:srgbClr val="7F7F7F"/>
              </a:buClr>
              <a:buSzPts val="1600"/>
            </a:pPr>
            <a:r>
              <a:rPr lang="en-IN" sz="1600" b="0">
                <a:solidFill>
                  <a:srgbClr val="7F7F7F"/>
                </a:solidFill>
                <a:latin typeface="Helvetica Neue Light"/>
                <a:ea typeface="Helvetica Neue Light"/>
                <a:cs typeface="Helvetica Neue Light"/>
                <a:sym typeface="Helvetica Neue Light"/>
              </a:rPr>
              <a:t>help SMB's save time by creating seamless experiences</a:t>
            </a:r>
            <a:endParaRPr/>
          </a:p>
        </p:txBody>
      </p:sp>
      <p:sp>
        <p:nvSpPr>
          <p:cNvPr id="922" name="Shape 922"/>
          <p:cNvSpPr txBox="1"/>
          <p:nvPr/>
        </p:nvSpPr>
        <p:spPr>
          <a:xfrm>
            <a:off x="6006487" y="4794644"/>
            <a:ext cx="2732375" cy="984629"/>
          </a:xfrm>
          <a:prstGeom prst="rect">
            <a:avLst/>
          </a:prstGeom>
          <a:noFill/>
          <a:ln>
            <a:noFill/>
          </a:ln>
        </p:spPr>
        <p:txBody>
          <a:bodyPr spcFirstLastPara="1" wrap="square" lIns="0" tIns="0" rIns="0" bIns="0" anchor="t" anchorCtr="0">
            <a:noAutofit/>
          </a:bodyPr>
          <a:lstStyle/>
          <a:p>
            <a:pPr>
              <a:buClr>
                <a:srgbClr val="7F7F7F"/>
              </a:buClr>
              <a:buSzPts val="1600"/>
            </a:pPr>
            <a:r>
              <a:rPr lang="en-IN" sz="1600" b="0">
                <a:solidFill>
                  <a:srgbClr val="7F7F7F"/>
                </a:solidFill>
                <a:latin typeface="Helvetica Neue Light"/>
                <a:ea typeface="Helvetica Neue Light"/>
                <a:cs typeface="Helvetica Neue Light"/>
                <a:sym typeface="Helvetica Neue Light"/>
              </a:rPr>
              <a:t>empower SMBs to have confidence in their data, compliance, and decision-making </a:t>
            </a:r>
            <a:endParaRPr/>
          </a:p>
        </p:txBody>
      </p:sp>
      <p:grpSp>
        <p:nvGrpSpPr>
          <p:cNvPr id="923" name="Shape 923"/>
          <p:cNvGrpSpPr/>
          <p:nvPr/>
        </p:nvGrpSpPr>
        <p:grpSpPr>
          <a:xfrm>
            <a:off x="1248267" y="3345653"/>
            <a:ext cx="533261" cy="605826"/>
            <a:chOff x="-1784350" y="2973388"/>
            <a:chExt cx="1003300" cy="1139826"/>
          </a:xfrm>
        </p:grpSpPr>
        <p:sp>
          <p:nvSpPr>
            <p:cNvPr id="924" name="Shape 924"/>
            <p:cNvSpPr/>
            <p:nvPr/>
          </p:nvSpPr>
          <p:spPr>
            <a:xfrm>
              <a:off x="-1665288" y="3681413"/>
              <a:ext cx="203200" cy="428625"/>
            </a:xfrm>
            <a:custGeom>
              <a:avLst/>
              <a:gdLst/>
              <a:ahLst/>
              <a:cxnLst/>
              <a:rect l="0" t="0" r="0" b="0"/>
              <a:pathLst>
                <a:path w="120000" h="120000" extrusionOk="0">
                  <a:moveTo>
                    <a:pt x="104761" y="120000"/>
                  </a:moveTo>
                  <a:cubicBezTo>
                    <a:pt x="112380" y="120000"/>
                    <a:pt x="120000" y="117313"/>
                    <a:pt x="120000" y="112835"/>
                  </a:cubicBezTo>
                  <a:cubicBezTo>
                    <a:pt x="120000" y="7164"/>
                    <a:pt x="120000" y="7164"/>
                    <a:pt x="120000" y="7164"/>
                  </a:cubicBezTo>
                  <a:cubicBezTo>
                    <a:pt x="120000" y="3582"/>
                    <a:pt x="112380" y="0"/>
                    <a:pt x="104761" y="0"/>
                  </a:cubicBezTo>
                  <a:cubicBezTo>
                    <a:pt x="15238" y="0"/>
                    <a:pt x="15238" y="0"/>
                    <a:pt x="15238" y="0"/>
                  </a:cubicBezTo>
                  <a:cubicBezTo>
                    <a:pt x="5714" y="0"/>
                    <a:pt x="0" y="3582"/>
                    <a:pt x="0" y="7164"/>
                  </a:cubicBezTo>
                  <a:cubicBezTo>
                    <a:pt x="0" y="112835"/>
                    <a:pt x="0" y="112835"/>
                    <a:pt x="0" y="112835"/>
                  </a:cubicBezTo>
                  <a:cubicBezTo>
                    <a:pt x="0" y="117313"/>
                    <a:pt x="5714" y="120000"/>
                    <a:pt x="15238" y="120000"/>
                  </a:cubicBezTo>
                  <a:lnTo>
                    <a:pt x="104761" y="120000"/>
                  </a:lnTo>
                  <a:close/>
                  <a:moveTo>
                    <a:pt x="30476" y="14328"/>
                  </a:moveTo>
                  <a:cubicBezTo>
                    <a:pt x="89523" y="14328"/>
                    <a:pt x="89523" y="14328"/>
                    <a:pt x="89523" y="14328"/>
                  </a:cubicBezTo>
                  <a:cubicBezTo>
                    <a:pt x="89523" y="105671"/>
                    <a:pt x="89523" y="105671"/>
                    <a:pt x="89523" y="105671"/>
                  </a:cubicBezTo>
                  <a:cubicBezTo>
                    <a:pt x="30476" y="105671"/>
                    <a:pt x="30476" y="105671"/>
                    <a:pt x="30476" y="105671"/>
                  </a:cubicBezTo>
                  <a:lnTo>
                    <a:pt x="30476" y="14328"/>
                  </a:ln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925" name="Shape 925"/>
            <p:cNvSpPr/>
            <p:nvPr/>
          </p:nvSpPr>
          <p:spPr>
            <a:xfrm>
              <a:off x="-1350963" y="3530601"/>
              <a:ext cx="203200" cy="582613"/>
            </a:xfrm>
            <a:custGeom>
              <a:avLst/>
              <a:gdLst/>
              <a:ahLst/>
              <a:cxnLst/>
              <a:rect l="0" t="0" r="0" b="0"/>
              <a:pathLst>
                <a:path w="120000" h="120000" extrusionOk="0">
                  <a:moveTo>
                    <a:pt x="0" y="5274"/>
                  </a:moveTo>
                  <a:cubicBezTo>
                    <a:pt x="0" y="114725"/>
                    <a:pt x="0" y="114725"/>
                    <a:pt x="0" y="114725"/>
                  </a:cubicBezTo>
                  <a:cubicBezTo>
                    <a:pt x="0" y="117362"/>
                    <a:pt x="7619" y="120000"/>
                    <a:pt x="15238" y="120000"/>
                  </a:cubicBezTo>
                  <a:cubicBezTo>
                    <a:pt x="104761" y="120000"/>
                    <a:pt x="104761" y="120000"/>
                    <a:pt x="104761" y="120000"/>
                  </a:cubicBezTo>
                  <a:cubicBezTo>
                    <a:pt x="112380" y="120000"/>
                    <a:pt x="120000" y="117362"/>
                    <a:pt x="120000" y="114725"/>
                  </a:cubicBezTo>
                  <a:cubicBezTo>
                    <a:pt x="120000" y="5274"/>
                    <a:pt x="120000" y="5274"/>
                    <a:pt x="120000" y="5274"/>
                  </a:cubicBezTo>
                  <a:cubicBezTo>
                    <a:pt x="120000" y="2637"/>
                    <a:pt x="112380" y="0"/>
                    <a:pt x="104761" y="0"/>
                  </a:cubicBezTo>
                  <a:cubicBezTo>
                    <a:pt x="15238" y="0"/>
                    <a:pt x="15238" y="0"/>
                    <a:pt x="15238" y="0"/>
                  </a:cubicBezTo>
                  <a:cubicBezTo>
                    <a:pt x="7619" y="0"/>
                    <a:pt x="0" y="2637"/>
                    <a:pt x="0" y="5274"/>
                  </a:cubicBezTo>
                  <a:close/>
                  <a:moveTo>
                    <a:pt x="30476" y="10549"/>
                  </a:moveTo>
                  <a:cubicBezTo>
                    <a:pt x="89523" y="10549"/>
                    <a:pt x="89523" y="10549"/>
                    <a:pt x="89523" y="10549"/>
                  </a:cubicBezTo>
                  <a:cubicBezTo>
                    <a:pt x="89523" y="109450"/>
                    <a:pt x="89523" y="109450"/>
                    <a:pt x="89523" y="109450"/>
                  </a:cubicBezTo>
                  <a:cubicBezTo>
                    <a:pt x="30476" y="109450"/>
                    <a:pt x="30476" y="109450"/>
                    <a:pt x="30476" y="109450"/>
                  </a:cubicBezTo>
                  <a:lnTo>
                    <a:pt x="30476" y="10549"/>
                  </a:ln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926" name="Shape 926"/>
            <p:cNvSpPr/>
            <p:nvPr/>
          </p:nvSpPr>
          <p:spPr>
            <a:xfrm>
              <a:off x="-1031875" y="3290888"/>
              <a:ext cx="203200" cy="822325"/>
            </a:xfrm>
            <a:custGeom>
              <a:avLst/>
              <a:gdLst/>
              <a:ahLst/>
              <a:cxnLst/>
              <a:rect l="0" t="0" r="0" b="0"/>
              <a:pathLst>
                <a:path w="120000" h="120000" extrusionOk="0">
                  <a:moveTo>
                    <a:pt x="120000" y="115797"/>
                  </a:moveTo>
                  <a:cubicBezTo>
                    <a:pt x="120000" y="3735"/>
                    <a:pt x="120000" y="3735"/>
                    <a:pt x="120000" y="3735"/>
                  </a:cubicBezTo>
                  <a:cubicBezTo>
                    <a:pt x="120000" y="1400"/>
                    <a:pt x="114285" y="0"/>
                    <a:pt x="104761" y="0"/>
                  </a:cubicBezTo>
                  <a:cubicBezTo>
                    <a:pt x="15238" y="0"/>
                    <a:pt x="15238" y="0"/>
                    <a:pt x="15238" y="0"/>
                  </a:cubicBezTo>
                  <a:cubicBezTo>
                    <a:pt x="7619" y="0"/>
                    <a:pt x="0" y="1400"/>
                    <a:pt x="0" y="3735"/>
                  </a:cubicBezTo>
                  <a:cubicBezTo>
                    <a:pt x="0" y="116264"/>
                    <a:pt x="0" y="116264"/>
                    <a:pt x="0" y="116264"/>
                  </a:cubicBezTo>
                  <a:cubicBezTo>
                    <a:pt x="0" y="118132"/>
                    <a:pt x="7619" y="120000"/>
                    <a:pt x="15238" y="120000"/>
                  </a:cubicBezTo>
                  <a:cubicBezTo>
                    <a:pt x="104761" y="120000"/>
                    <a:pt x="104761" y="120000"/>
                    <a:pt x="104761" y="120000"/>
                  </a:cubicBezTo>
                  <a:cubicBezTo>
                    <a:pt x="114285" y="119533"/>
                    <a:pt x="120000" y="118132"/>
                    <a:pt x="120000" y="115797"/>
                  </a:cubicBezTo>
                  <a:close/>
                  <a:moveTo>
                    <a:pt x="89523" y="112062"/>
                  </a:moveTo>
                  <a:cubicBezTo>
                    <a:pt x="30476" y="112062"/>
                    <a:pt x="30476" y="112062"/>
                    <a:pt x="30476" y="112062"/>
                  </a:cubicBezTo>
                  <a:cubicBezTo>
                    <a:pt x="30476" y="7470"/>
                    <a:pt x="30476" y="7470"/>
                    <a:pt x="30476" y="7470"/>
                  </a:cubicBezTo>
                  <a:cubicBezTo>
                    <a:pt x="89523" y="7470"/>
                    <a:pt x="89523" y="7470"/>
                    <a:pt x="89523" y="7470"/>
                  </a:cubicBezTo>
                  <a:lnTo>
                    <a:pt x="89523" y="112062"/>
                  </a:ln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927" name="Shape 927"/>
            <p:cNvSpPr/>
            <p:nvPr/>
          </p:nvSpPr>
          <p:spPr>
            <a:xfrm>
              <a:off x="-1069975" y="2973388"/>
              <a:ext cx="288925" cy="288925"/>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60000" y="22666"/>
                  </a:moveTo>
                  <a:cubicBezTo>
                    <a:pt x="81333" y="22666"/>
                    <a:pt x="98666" y="40000"/>
                    <a:pt x="98666" y="61333"/>
                  </a:cubicBezTo>
                  <a:cubicBezTo>
                    <a:pt x="98666" y="82666"/>
                    <a:pt x="80000" y="98666"/>
                    <a:pt x="60000" y="98666"/>
                  </a:cubicBezTo>
                  <a:cubicBezTo>
                    <a:pt x="38666" y="98666"/>
                    <a:pt x="21333" y="81333"/>
                    <a:pt x="21333" y="60000"/>
                  </a:cubicBezTo>
                  <a:cubicBezTo>
                    <a:pt x="21333" y="38666"/>
                    <a:pt x="38666" y="22666"/>
                    <a:pt x="60000" y="22666"/>
                  </a:cubicBez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928" name="Shape 928"/>
            <p:cNvSpPr/>
            <p:nvPr/>
          </p:nvSpPr>
          <p:spPr>
            <a:xfrm>
              <a:off x="-947738" y="3070226"/>
              <a:ext cx="41275" cy="92075"/>
            </a:xfrm>
            <a:custGeom>
              <a:avLst/>
              <a:gdLst/>
              <a:ahLst/>
              <a:cxnLst/>
              <a:rect l="0" t="0" r="0" b="0"/>
              <a:pathLst>
                <a:path w="120000" h="120000" extrusionOk="0">
                  <a:moveTo>
                    <a:pt x="55384" y="95172"/>
                  </a:moveTo>
                  <a:cubicBezTo>
                    <a:pt x="36923" y="95172"/>
                    <a:pt x="18461" y="91034"/>
                    <a:pt x="9230" y="86896"/>
                  </a:cubicBezTo>
                  <a:cubicBezTo>
                    <a:pt x="0" y="99310"/>
                    <a:pt x="0" y="99310"/>
                    <a:pt x="0" y="99310"/>
                  </a:cubicBezTo>
                  <a:cubicBezTo>
                    <a:pt x="9230" y="103448"/>
                    <a:pt x="27692" y="107586"/>
                    <a:pt x="46153" y="107586"/>
                  </a:cubicBezTo>
                  <a:cubicBezTo>
                    <a:pt x="46153" y="120000"/>
                    <a:pt x="46153" y="120000"/>
                    <a:pt x="46153" y="120000"/>
                  </a:cubicBezTo>
                  <a:cubicBezTo>
                    <a:pt x="73846" y="120000"/>
                    <a:pt x="73846" y="120000"/>
                    <a:pt x="73846" y="120000"/>
                  </a:cubicBezTo>
                  <a:cubicBezTo>
                    <a:pt x="73846" y="107586"/>
                    <a:pt x="73846" y="107586"/>
                    <a:pt x="73846" y="107586"/>
                  </a:cubicBezTo>
                  <a:cubicBezTo>
                    <a:pt x="101538" y="103448"/>
                    <a:pt x="120000" y="91034"/>
                    <a:pt x="120000" y="82758"/>
                  </a:cubicBezTo>
                  <a:cubicBezTo>
                    <a:pt x="120000" y="66206"/>
                    <a:pt x="101538" y="57931"/>
                    <a:pt x="73846" y="53793"/>
                  </a:cubicBezTo>
                  <a:cubicBezTo>
                    <a:pt x="36923" y="49655"/>
                    <a:pt x="27692" y="41379"/>
                    <a:pt x="27692" y="37241"/>
                  </a:cubicBezTo>
                  <a:cubicBezTo>
                    <a:pt x="27692" y="28965"/>
                    <a:pt x="36923" y="24827"/>
                    <a:pt x="64615" y="24827"/>
                  </a:cubicBezTo>
                  <a:cubicBezTo>
                    <a:pt x="92307" y="24827"/>
                    <a:pt x="101538" y="24827"/>
                    <a:pt x="110769" y="28965"/>
                  </a:cubicBezTo>
                  <a:cubicBezTo>
                    <a:pt x="110769" y="16551"/>
                    <a:pt x="110769" y="16551"/>
                    <a:pt x="110769" y="16551"/>
                  </a:cubicBezTo>
                  <a:cubicBezTo>
                    <a:pt x="101538" y="16551"/>
                    <a:pt x="92307" y="12413"/>
                    <a:pt x="73846" y="12413"/>
                  </a:cubicBezTo>
                  <a:cubicBezTo>
                    <a:pt x="73846" y="0"/>
                    <a:pt x="73846" y="0"/>
                    <a:pt x="73846" y="0"/>
                  </a:cubicBezTo>
                  <a:cubicBezTo>
                    <a:pt x="46153" y="0"/>
                    <a:pt x="46153" y="0"/>
                    <a:pt x="46153" y="0"/>
                  </a:cubicBezTo>
                  <a:cubicBezTo>
                    <a:pt x="46153" y="12413"/>
                    <a:pt x="46153" y="12413"/>
                    <a:pt x="46153" y="12413"/>
                  </a:cubicBezTo>
                  <a:cubicBezTo>
                    <a:pt x="18461" y="16551"/>
                    <a:pt x="0" y="24827"/>
                    <a:pt x="0" y="37241"/>
                  </a:cubicBezTo>
                  <a:cubicBezTo>
                    <a:pt x="0" y="49655"/>
                    <a:pt x="18461" y="57931"/>
                    <a:pt x="55384" y="66206"/>
                  </a:cubicBezTo>
                  <a:cubicBezTo>
                    <a:pt x="73846" y="70344"/>
                    <a:pt x="92307" y="74482"/>
                    <a:pt x="92307" y="82758"/>
                  </a:cubicBezTo>
                  <a:cubicBezTo>
                    <a:pt x="92307" y="91034"/>
                    <a:pt x="73846" y="95172"/>
                    <a:pt x="55384" y="95172"/>
                  </a:cubicBez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929" name="Shape 929"/>
            <p:cNvSpPr/>
            <p:nvPr/>
          </p:nvSpPr>
          <p:spPr>
            <a:xfrm>
              <a:off x="-1784350" y="3149601"/>
              <a:ext cx="608013" cy="422275"/>
            </a:xfrm>
            <a:custGeom>
              <a:avLst/>
              <a:gdLst/>
              <a:ahLst/>
              <a:cxnLst/>
              <a:rect l="0" t="0" r="0" b="0"/>
              <a:pathLst>
                <a:path w="120000" h="120000" extrusionOk="0">
                  <a:moveTo>
                    <a:pt x="5714" y="120000"/>
                  </a:moveTo>
                  <a:cubicBezTo>
                    <a:pt x="5714" y="120000"/>
                    <a:pt x="6349" y="120000"/>
                    <a:pt x="6349" y="120000"/>
                  </a:cubicBezTo>
                  <a:cubicBezTo>
                    <a:pt x="8888" y="119090"/>
                    <a:pt x="69206" y="103636"/>
                    <a:pt x="104126" y="51818"/>
                  </a:cubicBezTo>
                  <a:cubicBezTo>
                    <a:pt x="119365" y="65454"/>
                    <a:pt x="119365" y="65454"/>
                    <a:pt x="119365" y="65454"/>
                  </a:cubicBezTo>
                  <a:cubicBezTo>
                    <a:pt x="120000" y="0"/>
                    <a:pt x="120000" y="0"/>
                    <a:pt x="120000" y="0"/>
                  </a:cubicBezTo>
                  <a:cubicBezTo>
                    <a:pt x="80000" y="31818"/>
                    <a:pt x="80000" y="31818"/>
                    <a:pt x="80000" y="31818"/>
                  </a:cubicBezTo>
                  <a:cubicBezTo>
                    <a:pt x="94603" y="44545"/>
                    <a:pt x="94603" y="44545"/>
                    <a:pt x="94603" y="44545"/>
                  </a:cubicBezTo>
                  <a:cubicBezTo>
                    <a:pt x="62222" y="90000"/>
                    <a:pt x="5079" y="104545"/>
                    <a:pt x="4444" y="105454"/>
                  </a:cubicBezTo>
                  <a:cubicBezTo>
                    <a:pt x="1904" y="106363"/>
                    <a:pt x="0" y="110000"/>
                    <a:pt x="634" y="113636"/>
                  </a:cubicBezTo>
                  <a:cubicBezTo>
                    <a:pt x="1269" y="117272"/>
                    <a:pt x="3174" y="120000"/>
                    <a:pt x="5714" y="120000"/>
                  </a:cubicBezTo>
                  <a:close/>
                </a:path>
              </a:pathLst>
            </a:custGeom>
            <a:solidFill>
              <a:schemeClr val="accent2"/>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grpSp>
      <p:sp>
        <p:nvSpPr>
          <p:cNvPr id="930" name="Shape 930"/>
          <p:cNvSpPr/>
          <p:nvPr/>
        </p:nvSpPr>
        <p:spPr>
          <a:xfrm>
            <a:off x="4098824" y="3328409"/>
            <a:ext cx="689922" cy="640313"/>
          </a:xfrm>
          <a:custGeom>
            <a:avLst/>
            <a:gdLst/>
            <a:ahLst/>
            <a:cxnLst/>
            <a:rect l="0" t="0" r="0" b="0"/>
            <a:pathLst>
              <a:path w="120000" h="120000" extrusionOk="0">
                <a:moveTo>
                  <a:pt x="117741" y="115826"/>
                </a:moveTo>
                <a:cubicBezTo>
                  <a:pt x="102258" y="115826"/>
                  <a:pt x="102258" y="115826"/>
                  <a:pt x="102258" y="115826"/>
                </a:cubicBezTo>
                <a:cubicBezTo>
                  <a:pt x="102258" y="82434"/>
                  <a:pt x="102258" y="82434"/>
                  <a:pt x="102258" y="82434"/>
                </a:cubicBezTo>
                <a:cubicBezTo>
                  <a:pt x="102258" y="81043"/>
                  <a:pt x="101290" y="80347"/>
                  <a:pt x="100322" y="80347"/>
                </a:cubicBezTo>
                <a:cubicBezTo>
                  <a:pt x="80000" y="80347"/>
                  <a:pt x="80000" y="80347"/>
                  <a:pt x="80000" y="80347"/>
                </a:cubicBezTo>
                <a:cubicBezTo>
                  <a:pt x="79032" y="80347"/>
                  <a:pt x="78064" y="81043"/>
                  <a:pt x="78064" y="82434"/>
                </a:cubicBezTo>
                <a:cubicBezTo>
                  <a:pt x="78064" y="115826"/>
                  <a:pt x="78064" y="115826"/>
                  <a:pt x="78064" y="115826"/>
                </a:cubicBezTo>
                <a:cubicBezTo>
                  <a:pt x="71612" y="115826"/>
                  <a:pt x="71612" y="115826"/>
                  <a:pt x="71612" y="115826"/>
                </a:cubicBezTo>
                <a:cubicBezTo>
                  <a:pt x="71612" y="58086"/>
                  <a:pt x="71612" y="58086"/>
                  <a:pt x="71612" y="58086"/>
                </a:cubicBezTo>
                <a:cubicBezTo>
                  <a:pt x="71612" y="57043"/>
                  <a:pt x="70967" y="56000"/>
                  <a:pt x="69677" y="56000"/>
                </a:cubicBezTo>
                <a:cubicBezTo>
                  <a:pt x="49354" y="56000"/>
                  <a:pt x="49354" y="56000"/>
                  <a:pt x="49354" y="56000"/>
                </a:cubicBezTo>
                <a:cubicBezTo>
                  <a:pt x="48387" y="56000"/>
                  <a:pt x="47419" y="57043"/>
                  <a:pt x="47419" y="58086"/>
                </a:cubicBezTo>
                <a:cubicBezTo>
                  <a:pt x="47419" y="115826"/>
                  <a:pt x="47419" y="115826"/>
                  <a:pt x="47419" y="115826"/>
                </a:cubicBezTo>
                <a:cubicBezTo>
                  <a:pt x="40645" y="115826"/>
                  <a:pt x="40645" y="115826"/>
                  <a:pt x="40645" y="115826"/>
                </a:cubicBezTo>
                <a:cubicBezTo>
                  <a:pt x="40645" y="31304"/>
                  <a:pt x="40645" y="31304"/>
                  <a:pt x="40645" y="31304"/>
                </a:cubicBezTo>
                <a:cubicBezTo>
                  <a:pt x="40645" y="30260"/>
                  <a:pt x="39677" y="29217"/>
                  <a:pt x="38709" y="29217"/>
                </a:cubicBezTo>
                <a:cubicBezTo>
                  <a:pt x="18387" y="29217"/>
                  <a:pt x="18387" y="29217"/>
                  <a:pt x="18387" y="29217"/>
                </a:cubicBezTo>
                <a:cubicBezTo>
                  <a:pt x="17419" y="29217"/>
                  <a:pt x="16451" y="30260"/>
                  <a:pt x="16451" y="31304"/>
                </a:cubicBezTo>
                <a:cubicBezTo>
                  <a:pt x="16451" y="115826"/>
                  <a:pt x="16451" y="115826"/>
                  <a:pt x="16451" y="115826"/>
                </a:cubicBezTo>
                <a:cubicBezTo>
                  <a:pt x="1935" y="115826"/>
                  <a:pt x="1935" y="115826"/>
                  <a:pt x="1935" y="115826"/>
                </a:cubicBezTo>
                <a:cubicBezTo>
                  <a:pt x="967" y="115826"/>
                  <a:pt x="0" y="116869"/>
                  <a:pt x="0" y="117913"/>
                </a:cubicBezTo>
                <a:cubicBezTo>
                  <a:pt x="0" y="118956"/>
                  <a:pt x="967" y="120000"/>
                  <a:pt x="1935" y="120000"/>
                </a:cubicBezTo>
                <a:cubicBezTo>
                  <a:pt x="117741" y="120000"/>
                  <a:pt x="117741" y="120000"/>
                  <a:pt x="117741" y="120000"/>
                </a:cubicBezTo>
                <a:cubicBezTo>
                  <a:pt x="118709" y="120000"/>
                  <a:pt x="119677" y="118956"/>
                  <a:pt x="119677" y="117913"/>
                </a:cubicBezTo>
                <a:cubicBezTo>
                  <a:pt x="119677" y="116869"/>
                  <a:pt x="118709" y="115826"/>
                  <a:pt x="117741" y="115826"/>
                </a:cubicBezTo>
                <a:close/>
                <a:moveTo>
                  <a:pt x="81935" y="84521"/>
                </a:moveTo>
                <a:cubicBezTo>
                  <a:pt x="98709" y="84521"/>
                  <a:pt x="98709" y="84521"/>
                  <a:pt x="98709" y="84521"/>
                </a:cubicBezTo>
                <a:cubicBezTo>
                  <a:pt x="98709" y="115826"/>
                  <a:pt x="98709" y="115826"/>
                  <a:pt x="98709" y="115826"/>
                </a:cubicBezTo>
                <a:cubicBezTo>
                  <a:pt x="81935" y="115826"/>
                  <a:pt x="81935" y="115826"/>
                  <a:pt x="81935" y="115826"/>
                </a:cubicBezTo>
                <a:lnTo>
                  <a:pt x="81935" y="84521"/>
                </a:lnTo>
                <a:close/>
                <a:moveTo>
                  <a:pt x="51290" y="60173"/>
                </a:moveTo>
                <a:cubicBezTo>
                  <a:pt x="67741" y="60173"/>
                  <a:pt x="67741" y="60173"/>
                  <a:pt x="67741" y="60173"/>
                </a:cubicBezTo>
                <a:cubicBezTo>
                  <a:pt x="67741" y="115826"/>
                  <a:pt x="67741" y="115826"/>
                  <a:pt x="67741" y="115826"/>
                </a:cubicBezTo>
                <a:cubicBezTo>
                  <a:pt x="51290" y="115826"/>
                  <a:pt x="51290" y="115826"/>
                  <a:pt x="51290" y="115826"/>
                </a:cubicBezTo>
                <a:lnTo>
                  <a:pt x="51290" y="60173"/>
                </a:lnTo>
                <a:close/>
                <a:moveTo>
                  <a:pt x="20322" y="33391"/>
                </a:moveTo>
                <a:cubicBezTo>
                  <a:pt x="36774" y="33391"/>
                  <a:pt x="36774" y="33391"/>
                  <a:pt x="36774" y="33391"/>
                </a:cubicBezTo>
                <a:cubicBezTo>
                  <a:pt x="36774" y="115826"/>
                  <a:pt x="36774" y="115826"/>
                  <a:pt x="36774" y="115826"/>
                </a:cubicBezTo>
                <a:cubicBezTo>
                  <a:pt x="20322" y="115826"/>
                  <a:pt x="20322" y="115826"/>
                  <a:pt x="20322" y="115826"/>
                </a:cubicBezTo>
                <a:lnTo>
                  <a:pt x="20322" y="33391"/>
                </a:lnTo>
                <a:close/>
                <a:moveTo>
                  <a:pt x="120000" y="60173"/>
                </a:moveTo>
                <a:cubicBezTo>
                  <a:pt x="120000" y="60869"/>
                  <a:pt x="119354" y="61565"/>
                  <a:pt x="118709" y="61913"/>
                </a:cubicBezTo>
                <a:cubicBezTo>
                  <a:pt x="98709" y="67130"/>
                  <a:pt x="98709" y="67130"/>
                  <a:pt x="98709" y="67130"/>
                </a:cubicBezTo>
                <a:cubicBezTo>
                  <a:pt x="98387" y="67130"/>
                  <a:pt x="98387" y="67130"/>
                  <a:pt x="98064" y="67130"/>
                </a:cubicBezTo>
                <a:cubicBezTo>
                  <a:pt x="97096" y="67130"/>
                  <a:pt x="96451" y="66434"/>
                  <a:pt x="96129" y="65391"/>
                </a:cubicBezTo>
                <a:cubicBezTo>
                  <a:pt x="95806" y="64347"/>
                  <a:pt x="96451" y="63304"/>
                  <a:pt x="97419" y="62956"/>
                </a:cubicBezTo>
                <a:cubicBezTo>
                  <a:pt x="110322" y="59478"/>
                  <a:pt x="110322" y="59478"/>
                  <a:pt x="110322" y="59478"/>
                </a:cubicBezTo>
                <a:cubicBezTo>
                  <a:pt x="57419" y="54608"/>
                  <a:pt x="25806" y="4173"/>
                  <a:pt x="25483" y="3478"/>
                </a:cubicBezTo>
                <a:cubicBezTo>
                  <a:pt x="24838" y="2434"/>
                  <a:pt x="25161" y="1391"/>
                  <a:pt x="26129" y="695"/>
                </a:cubicBezTo>
                <a:cubicBezTo>
                  <a:pt x="27096" y="0"/>
                  <a:pt x="28064" y="347"/>
                  <a:pt x="28709" y="1043"/>
                </a:cubicBezTo>
                <a:cubicBezTo>
                  <a:pt x="29032" y="1739"/>
                  <a:pt x="59032" y="49739"/>
                  <a:pt x="109354" y="55304"/>
                </a:cubicBezTo>
                <a:cubicBezTo>
                  <a:pt x="99677" y="47652"/>
                  <a:pt x="99677" y="47652"/>
                  <a:pt x="99677" y="47652"/>
                </a:cubicBezTo>
                <a:cubicBezTo>
                  <a:pt x="98709" y="46956"/>
                  <a:pt x="98709" y="45565"/>
                  <a:pt x="99354" y="44869"/>
                </a:cubicBezTo>
                <a:cubicBezTo>
                  <a:pt x="100000" y="43826"/>
                  <a:pt x="100967" y="43478"/>
                  <a:pt x="101935" y="44173"/>
                </a:cubicBezTo>
                <a:cubicBezTo>
                  <a:pt x="119354" y="58086"/>
                  <a:pt x="119354" y="58086"/>
                  <a:pt x="119354" y="58086"/>
                </a:cubicBezTo>
                <a:cubicBezTo>
                  <a:pt x="120000" y="58434"/>
                  <a:pt x="120000" y="59478"/>
                  <a:pt x="120000" y="60173"/>
                </a:cubicBezTo>
                <a:close/>
              </a:path>
            </a:pathLst>
          </a:custGeom>
          <a:solidFill>
            <a:schemeClr val="accent4"/>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sp>
        <p:nvSpPr>
          <p:cNvPr id="931" name="Shape 931"/>
          <p:cNvSpPr/>
          <p:nvPr/>
        </p:nvSpPr>
        <p:spPr>
          <a:xfrm>
            <a:off x="7107031" y="3381670"/>
            <a:ext cx="531284" cy="529968"/>
          </a:xfrm>
          <a:custGeom>
            <a:avLst/>
            <a:gdLst/>
            <a:ahLst/>
            <a:cxnLst/>
            <a:rect l="0" t="0" r="0" b="0"/>
            <a:pathLst>
              <a:path w="120000" h="120000" extrusionOk="0">
                <a:moveTo>
                  <a:pt x="87000" y="72900"/>
                </a:moveTo>
                <a:cubicBezTo>
                  <a:pt x="73800" y="60000"/>
                  <a:pt x="73800" y="60000"/>
                  <a:pt x="73800" y="60000"/>
                </a:cubicBezTo>
                <a:cubicBezTo>
                  <a:pt x="79800" y="54000"/>
                  <a:pt x="79800" y="54000"/>
                  <a:pt x="79800" y="54000"/>
                </a:cubicBezTo>
                <a:cubicBezTo>
                  <a:pt x="87000" y="60900"/>
                  <a:pt x="87000" y="60900"/>
                  <a:pt x="87000" y="60900"/>
                </a:cubicBezTo>
                <a:cubicBezTo>
                  <a:pt x="103800" y="43800"/>
                  <a:pt x="103800" y="43800"/>
                  <a:pt x="103800" y="43800"/>
                </a:cubicBezTo>
                <a:cubicBezTo>
                  <a:pt x="110100" y="49800"/>
                  <a:pt x="110100" y="49800"/>
                  <a:pt x="110100" y="49800"/>
                </a:cubicBezTo>
                <a:lnTo>
                  <a:pt x="87000" y="72900"/>
                </a:lnTo>
                <a:close/>
                <a:moveTo>
                  <a:pt x="91800" y="30300"/>
                </a:moveTo>
                <a:cubicBezTo>
                  <a:pt x="78900" y="30300"/>
                  <a:pt x="67800" y="39300"/>
                  <a:pt x="64800" y="51300"/>
                </a:cubicBezTo>
                <a:cubicBezTo>
                  <a:pt x="63000" y="50400"/>
                  <a:pt x="61200" y="50100"/>
                  <a:pt x="59400" y="49500"/>
                </a:cubicBezTo>
                <a:cubicBezTo>
                  <a:pt x="60600" y="48600"/>
                  <a:pt x="70500" y="41100"/>
                  <a:pt x="70500" y="27300"/>
                </a:cubicBezTo>
                <a:cubicBezTo>
                  <a:pt x="70500" y="15300"/>
                  <a:pt x="61500" y="0"/>
                  <a:pt x="43200" y="0"/>
                </a:cubicBezTo>
                <a:cubicBezTo>
                  <a:pt x="24900" y="0"/>
                  <a:pt x="15900" y="15300"/>
                  <a:pt x="15900" y="27300"/>
                </a:cubicBezTo>
                <a:cubicBezTo>
                  <a:pt x="15900" y="41400"/>
                  <a:pt x="26100" y="48600"/>
                  <a:pt x="27000" y="49500"/>
                </a:cubicBezTo>
                <a:cubicBezTo>
                  <a:pt x="21000" y="50700"/>
                  <a:pt x="0" y="58500"/>
                  <a:pt x="0" y="80400"/>
                </a:cubicBezTo>
                <a:cubicBezTo>
                  <a:pt x="0" y="120000"/>
                  <a:pt x="0" y="120000"/>
                  <a:pt x="0" y="120000"/>
                </a:cubicBezTo>
                <a:cubicBezTo>
                  <a:pt x="86400" y="120000"/>
                  <a:pt x="86400" y="120000"/>
                  <a:pt x="86400" y="120000"/>
                </a:cubicBezTo>
                <a:cubicBezTo>
                  <a:pt x="86400" y="86100"/>
                  <a:pt x="86400" y="86100"/>
                  <a:pt x="86400" y="86100"/>
                </a:cubicBezTo>
                <a:cubicBezTo>
                  <a:pt x="88200" y="86400"/>
                  <a:pt x="90000" y="86400"/>
                  <a:pt x="91800" y="86400"/>
                </a:cubicBezTo>
                <a:cubicBezTo>
                  <a:pt x="107400" y="86400"/>
                  <a:pt x="120000" y="73800"/>
                  <a:pt x="120000" y="58500"/>
                </a:cubicBezTo>
                <a:cubicBezTo>
                  <a:pt x="120000" y="42900"/>
                  <a:pt x="107400" y="30300"/>
                  <a:pt x="91800" y="30300"/>
                </a:cubicBezTo>
                <a:close/>
                <a:moveTo>
                  <a:pt x="20400" y="27300"/>
                </a:moveTo>
                <a:cubicBezTo>
                  <a:pt x="20400" y="14700"/>
                  <a:pt x="30600" y="4500"/>
                  <a:pt x="43200" y="4500"/>
                </a:cubicBezTo>
                <a:cubicBezTo>
                  <a:pt x="55800" y="4500"/>
                  <a:pt x="66000" y="14700"/>
                  <a:pt x="66000" y="27300"/>
                </a:cubicBezTo>
                <a:cubicBezTo>
                  <a:pt x="66000" y="39900"/>
                  <a:pt x="55800" y="50100"/>
                  <a:pt x="43200" y="50100"/>
                </a:cubicBezTo>
                <a:cubicBezTo>
                  <a:pt x="30600" y="50100"/>
                  <a:pt x="20400" y="39900"/>
                  <a:pt x="20400" y="27300"/>
                </a:cubicBezTo>
                <a:close/>
                <a:moveTo>
                  <a:pt x="81900" y="115200"/>
                </a:moveTo>
                <a:cubicBezTo>
                  <a:pt x="66600" y="115200"/>
                  <a:pt x="66600" y="115200"/>
                  <a:pt x="66600" y="115200"/>
                </a:cubicBezTo>
                <a:cubicBezTo>
                  <a:pt x="66600" y="83700"/>
                  <a:pt x="66600" y="83700"/>
                  <a:pt x="66600" y="83700"/>
                </a:cubicBezTo>
                <a:cubicBezTo>
                  <a:pt x="66600" y="78900"/>
                  <a:pt x="61800" y="78600"/>
                  <a:pt x="61800" y="78600"/>
                </a:cubicBezTo>
                <a:cubicBezTo>
                  <a:pt x="61800" y="78600"/>
                  <a:pt x="61800" y="106500"/>
                  <a:pt x="61800" y="115200"/>
                </a:cubicBezTo>
                <a:cubicBezTo>
                  <a:pt x="24600" y="115200"/>
                  <a:pt x="24600" y="115200"/>
                  <a:pt x="24600" y="115200"/>
                </a:cubicBezTo>
                <a:cubicBezTo>
                  <a:pt x="24600" y="78600"/>
                  <a:pt x="24600" y="78600"/>
                  <a:pt x="24600" y="78600"/>
                </a:cubicBezTo>
                <a:cubicBezTo>
                  <a:pt x="24600" y="78600"/>
                  <a:pt x="19800" y="78900"/>
                  <a:pt x="19800" y="83700"/>
                </a:cubicBezTo>
                <a:cubicBezTo>
                  <a:pt x="19800" y="115200"/>
                  <a:pt x="19800" y="115200"/>
                  <a:pt x="19800" y="115200"/>
                </a:cubicBezTo>
                <a:cubicBezTo>
                  <a:pt x="4500" y="115200"/>
                  <a:pt x="4500" y="115200"/>
                  <a:pt x="4500" y="115200"/>
                </a:cubicBezTo>
                <a:cubicBezTo>
                  <a:pt x="4500" y="80400"/>
                  <a:pt x="4500" y="80400"/>
                  <a:pt x="4500" y="80400"/>
                </a:cubicBezTo>
                <a:cubicBezTo>
                  <a:pt x="4500" y="65400"/>
                  <a:pt x="18900" y="53400"/>
                  <a:pt x="33900" y="53400"/>
                </a:cubicBezTo>
                <a:cubicBezTo>
                  <a:pt x="42300" y="63600"/>
                  <a:pt x="42300" y="63600"/>
                  <a:pt x="42300" y="63600"/>
                </a:cubicBezTo>
                <a:cubicBezTo>
                  <a:pt x="33900" y="102000"/>
                  <a:pt x="33900" y="102000"/>
                  <a:pt x="33900" y="102000"/>
                </a:cubicBezTo>
                <a:cubicBezTo>
                  <a:pt x="43200" y="111600"/>
                  <a:pt x="43200" y="111600"/>
                  <a:pt x="43200" y="111600"/>
                </a:cubicBezTo>
                <a:cubicBezTo>
                  <a:pt x="52500" y="102000"/>
                  <a:pt x="52500" y="102000"/>
                  <a:pt x="52500" y="102000"/>
                </a:cubicBezTo>
                <a:cubicBezTo>
                  <a:pt x="44100" y="63600"/>
                  <a:pt x="44100" y="63600"/>
                  <a:pt x="44100" y="63600"/>
                </a:cubicBezTo>
                <a:cubicBezTo>
                  <a:pt x="52500" y="53400"/>
                  <a:pt x="52500" y="53400"/>
                  <a:pt x="52500" y="53400"/>
                </a:cubicBezTo>
                <a:cubicBezTo>
                  <a:pt x="56100" y="53400"/>
                  <a:pt x="60600" y="54300"/>
                  <a:pt x="63900" y="55800"/>
                </a:cubicBezTo>
                <a:cubicBezTo>
                  <a:pt x="63900" y="56700"/>
                  <a:pt x="63900" y="57600"/>
                  <a:pt x="63900" y="58500"/>
                </a:cubicBezTo>
                <a:cubicBezTo>
                  <a:pt x="63900" y="70500"/>
                  <a:pt x="71400" y="80700"/>
                  <a:pt x="81900" y="84600"/>
                </a:cubicBezTo>
                <a:cubicBezTo>
                  <a:pt x="81900" y="115200"/>
                  <a:pt x="81900" y="115200"/>
                  <a:pt x="81900" y="115200"/>
                </a:cubicBezTo>
                <a:close/>
                <a:moveTo>
                  <a:pt x="91800" y="81900"/>
                </a:moveTo>
                <a:cubicBezTo>
                  <a:pt x="78900" y="81900"/>
                  <a:pt x="68400" y="71400"/>
                  <a:pt x="68400" y="58500"/>
                </a:cubicBezTo>
                <a:cubicBezTo>
                  <a:pt x="68400" y="45300"/>
                  <a:pt x="78900" y="34800"/>
                  <a:pt x="91800" y="34800"/>
                </a:cubicBezTo>
                <a:cubicBezTo>
                  <a:pt x="105000" y="34800"/>
                  <a:pt x="115500" y="45300"/>
                  <a:pt x="115500" y="58500"/>
                </a:cubicBezTo>
                <a:cubicBezTo>
                  <a:pt x="115500" y="71400"/>
                  <a:pt x="105000" y="81900"/>
                  <a:pt x="91800" y="81900"/>
                </a:cubicBezTo>
                <a:close/>
              </a:path>
            </a:pathLst>
          </a:custGeom>
          <a:solidFill>
            <a:schemeClr val="accent5"/>
          </a:solidFill>
          <a:ln>
            <a:noFill/>
          </a:ln>
        </p:spPr>
        <p:txBody>
          <a:bodyPr spcFirstLastPara="1" wrap="square" lIns="91401" tIns="45688" rIns="91401" bIns="45688" anchor="t" anchorCtr="0">
            <a:noAutofit/>
          </a:bodyPr>
          <a:lstStyle/>
          <a:p>
            <a:pPr algn="l">
              <a:buClr>
                <a:srgbClr val="000000"/>
              </a:buClr>
              <a:buSzPts val="1800"/>
            </a:pPr>
            <a:endParaRPr sz="1799" b="0">
              <a:solidFill>
                <a:schemeClr val="dk1"/>
              </a:solidFill>
            </a:endParaRPr>
          </a:p>
        </p:txBody>
      </p:sp>
      <p:pic>
        <p:nvPicPr>
          <p:cNvPr id="932" name="Shape 932" descr="Hooker's_Sweet_Treats_-_Secondary_-_Detail_-_Chocolate.jpg"/>
          <p:cNvPicPr preferRelativeResize="0"/>
          <p:nvPr/>
        </p:nvPicPr>
        <p:blipFill rotWithShape="1">
          <a:blip r:embed="rId3">
            <a:alphaModFix/>
          </a:blip>
          <a:srcRect l="9911" r="51361"/>
          <a:stretch/>
        </p:blipFill>
        <p:spPr>
          <a:xfrm>
            <a:off x="8868826" y="892"/>
            <a:ext cx="3299250" cy="6415756"/>
          </a:xfrm>
          <a:prstGeom prst="rect">
            <a:avLst/>
          </a:prstGeom>
          <a:noFill/>
          <a:ln>
            <a:noFill/>
          </a:ln>
          <a:effectLst>
            <a:outerShdw blurRad="50800" dist="38100" dir="10800000" algn="r" rotWithShape="0">
              <a:srgbClr val="000000">
                <a:alpha val="40000"/>
              </a:srgbClr>
            </a:outerShdw>
          </a:effectLst>
        </p:spPr>
      </p:pic>
      <p:sp>
        <p:nvSpPr>
          <p:cNvPr id="933" name="Shape 933"/>
          <p:cNvSpPr txBox="1"/>
          <p:nvPr/>
        </p:nvSpPr>
        <p:spPr>
          <a:xfrm>
            <a:off x="9053271" y="135577"/>
            <a:ext cx="2951110" cy="646163"/>
          </a:xfrm>
          <a:prstGeom prst="rect">
            <a:avLst/>
          </a:prstGeom>
          <a:noFill/>
          <a:ln>
            <a:noFill/>
          </a:ln>
        </p:spPr>
        <p:txBody>
          <a:bodyPr spcFirstLastPara="1" wrap="square" lIns="91401" tIns="45688" rIns="91401" bIns="45688" anchor="t" anchorCtr="0">
            <a:noAutofit/>
          </a:bodyPr>
          <a:lstStyle/>
          <a:p>
            <a:pPr>
              <a:buClr>
                <a:schemeClr val="lt1"/>
              </a:buClr>
              <a:buSzPts val="1800"/>
            </a:pPr>
            <a:r>
              <a:rPr lang="en-IN" sz="1799" b="0">
                <a:solidFill>
                  <a:schemeClr val="lt1"/>
                </a:solidFill>
                <a:latin typeface="Helvetica Neue Light"/>
                <a:ea typeface="Helvetica Neue Light"/>
                <a:cs typeface="Helvetica Neue Light"/>
                <a:sym typeface="Helvetica Neue Light"/>
              </a:rPr>
              <a:t>Hooker's Sweet Treats, </a:t>
            </a:r>
            <a:endParaRPr/>
          </a:p>
          <a:p>
            <a:pPr>
              <a:buClr>
                <a:schemeClr val="lt1"/>
              </a:buClr>
              <a:buSzPts val="1800"/>
            </a:pPr>
            <a:r>
              <a:rPr lang="en-IN" sz="1799" b="0">
                <a:solidFill>
                  <a:schemeClr val="lt1"/>
                </a:solidFill>
                <a:latin typeface="Helvetica Neue Light"/>
                <a:ea typeface="Helvetica Neue Light"/>
                <a:cs typeface="Helvetica Neue Light"/>
                <a:sym typeface="Helvetica Neue Light"/>
              </a:rPr>
              <a:t>San Francisco</a:t>
            </a:r>
            <a:endParaRPr/>
          </a:p>
        </p:txBody>
      </p:sp>
    </p:spTree>
    <p:extLst>
      <p:ext uri="{BB962C8B-B14F-4D97-AF65-F5344CB8AC3E}">
        <p14:creationId xmlns:p14="http://schemas.microsoft.com/office/powerpoint/2010/main" val="155733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a:extLst>
              <a:ext uri="{FF2B5EF4-FFF2-40B4-BE49-F238E27FC236}">
                <a16:creationId xmlns:a16="http://schemas.microsoft.com/office/drawing/2014/main" id="{E38A5E40-7114-8740-8544-958B69D8B9B5}"/>
              </a:ext>
            </a:extLst>
          </p:cNvPr>
          <p:cNvGraphicFramePr/>
          <p:nvPr>
            <p:extLst>
              <p:ext uri="{D42A27DB-BD31-4B8C-83A1-F6EECF244321}">
                <p14:modId xmlns:p14="http://schemas.microsoft.com/office/powerpoint/2010/main" val="420105412"/>
              </p:ext>
            </p:extLst>
          </p:nvPr>
        </p:nvGraphicFramePr>
        <p:xfrm>
          <a:off x="578142" y="1209372"/>
          <a:ext cx="10914063" cy="2378193"/>
        </p:xfrm>
        <a:graphic>
          <a:graphicData uri="http://schemas.openxmlformats.org/drawingml/2006/table">
            <a:tbl>
              <a:tblPr>
                <a:tableStyleId>{4C3C2611-4C71-4FC5-86AE-919BDF0F9419}</a:tableStyleId>
              </a:tblPr>
              <a:tblGrid>
                <a:gridCol w="10914063">
                  <a:extLst>
                    <a:ext uri="{9D8B030D-6E8A-4147-A177-3AD203B41FA5}">
                      <a16:colId xmlns:a16="http://schemas.microsoft.com/office/drawing/2014/main" val="20000"/>
                    </a:ext>
                  </a:extLst>
                </a:gridCol>
              </a:tblGrid>
              <a:tr h="771869">
                <a:tc>
                  <a:txBody>
                    <a:bodyPr/>
                    <a:lstStyle/>
                    <a:p>
                      <a:pPr marL="0" marR="0" lvl="0" indent="9525" algn="l">
                        <a:lnSpc>
                          <a:spcPct val="100000"/>
                        </a:lnSpc>
                        <a:spcBef>
                          <a:spcPts val="0"/>
                        </a:spcBef>
                        <a:spcAft>
                          <a:spcPts val="0"/>
                        </a:spcAft>
                        <a:buNone/>
                      </a:pPr>
                      <a:r>
                        <a:rPr lang="en-US" sz="2800" b="1" i="0" u="none" strike="noStrike" kern="1200" cap="none" spc="0" baseline="0" noProof="0" dirty="0">
                          <a:ln>
                            <a:noFill/>
                          </a:ln>
                          <a:solidFill>
                            <a:schemeClr val="tx1"/>
                          </a:solidFill>
                          <a:uFillTx/>
                          <a:latin typeface="AvenirNext forINTUIT Demi"/>
                        </a:rPr>
                        <a:t>Week 1 (1/20):</a:t>
                      </a:r>
                      <a:r>
                        <a:rPr lang="en-US" sz="2800" b="1" i="0" u="none" strike="noStrike" kern="1200" cap="none" spc="0" baseline="0" noProof="0" dirty="0">
                          <a:ln>
                            <a:noFill/>
                          </a:ln>
                          <a:solidFill>
                            <a:srgbClr val="0077C5"/>
                          </a:solidFill>
                          <a:uFillTx/>
                          <a:latin typeface="AvenirNext forINTUIT Demi"/>
                        </a:rPr>
                        <a:t> What is QuickBooks Online?</a:t>
                      </a:r>
                      <a:endParaRPr lang="en-US" sz="2800" b="1" i="0" u="none" strike="noStrike" kern="1200" cap="none" spc="0" baseline="0" dirty="0">
                        <a:ln>
                          <a:noFill/>
                        </a:ln>
                        <a:solidFill>
                          <a:srgbClr val="0077C5"/>
                        </a:solidFill>
                        <a:uFillTx/>
                        <a:latin typeface="AvenirNext forINTUIT Demi"/>
                        <a:ea typeface="Helvetica Neue"/>
                        <a:cs typeface="Helvetica Neue"/>
                        <a:sym typeface="AvenirNext forINTUIT"/>
                      </a:endParaRPr>
                    </a:p>
                  </a:txBody>
                  <a:tcPr marL="0" marR="25393" marT="25393" marB="25393" anchor="ctr" horzOverflow="overflow">
                    <a:lnL w="3175">
                      <a:miter lim="400000"/>
                    </a:lnL>
                    <a:lnR w="3175">
                      <a:miter lim="400000"/>
                    </a:lnR>
                    <a:lnT w="3175">
                      <a:miter lim="400000"/>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0"/>
                  </a:ext>
                </a:extLst>
              </a:tr>
              <a:tr h="771869">
                <a:tc>
                  <a:txBody>
                    <a:bodyPr/>
                    <a:lstStyle/>
                    <a:p>
                      <a:pPr marL="0" marR="0" indent="9525" algn="l" rtl="0" eaLnBrk="1" latinLnBrk="0" hangingPunct="1">
                        <a:lnSpc>
                          <a:spcPct val="100000"/>
                        </a:lnSpc>
                        <a:spcBef>
                          <a:spcPts val="0"/>
                        </a:spcBef>
                        <a:spcAft>
                          <a:spcPts val="0"/>
                        </a:spcAft>
                        <a:buClrTx/>
                        <a:buSzTx/>
                        <a:buFontTx/>
                        <a:buNone/>
                      </a:pPr>
                      <a:r>
                        <a:rPr lang="en-US" sz="2800" b="1" i="0" u="none" strike="noStrike" kern="1200" cap="none" spc="0" baseline="0" dirty="0">
                          <a:ln>
                            <a:noFill/>
                          </a:ln>
                          <a:solidFill>
                            <a:schemeClr val="tx1"/>
                          </a:solidFill>
                          <a:uFillTx/>
                          <a:latin typeface="AvenirNext forINTUIT Demi"/>
                          <a:ea typeface="Helvetica Neue"/>
                          <a:cs typeface="Helvetica Neue"/>
                        </a:rPr>
                        <a:t>Week 2 (1/27):</a:t>
                      </a:r>
                      <a:r>
                        <a:rPr lang="en-US" sz="2800" b="1" i="0" u="none" strike="noStrike" kern="1200" cap="none" spc="0" baseline="0" dirty="0">
                          <a:ln>
                            <a:noFill/>
                          </a:ln>
                          <a:solidFill>
                            <a:srgbClr val="0077C5"/>
                          </a:solidFill>
                          <a:uFillTx/>
                          <a:latin typeface="AvenirNext forINTUIT Demi"/>
                          <a:ea typeface="Helvetica Neue"/>
                          <a:cs typeface="Helvetica Neue"/>
                        </a:rPr>
                        <a:t> Deep Dive into QuickBooks Online</a:t>
                      </a:r>
                      <a:endParaRPr lang="en-US" sz="2800" b="1" i="0" u="none" strike="noStrike" kern="1200" cap="none" spc="0" baseline="0" dirty="0">
                        <a:ln>
                          <a:noFill/>
                        </a:ln>
                        <a:solidFill>
                          <a:srgbClr val="0077C5"/>
                        </a:solidFill>
                        <a:uFillTx/>
                        <a:latin typeface="AvenirNext forINTUIT Demi"/>
                        <a:ea typeface="Helvetica Neue"/>
                        <a:cs typeface="Helvetica Neue"/>
                        <a:sym typeface="AvenirNext forINTUIT Demi"/>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1"/>
                  </a:ext>
                </a:extLst>
              </a:tr>
              <a:tr h="834455">
                <a:tc>
                  <a:txBody>
                    <a:bodyPr/>
                    <a:lstStyle/>
                    <a:p>
                      <a:pPr marL="0" marR="0" lvl="0" indent="0" algn="l" rtl="0" eaLnBrk="1" fontAlgn="auto" latinLnBrk="0" hangingPunct="1">
                        <a:lnSpc>
                          <a:spcPct val="100000"/>
                        </a:lnSpc>
                        <a:spcBef>
                          <a:spcPts val="0"/>
                        </a:spcBef>
                        <a:spcAft>
                          <a:spcPts val="0"/>
                        </a:spcAft>
                        <a:buClrTx/>
                        <a:buSzTx/>
                        <a:buFontTx/>
                        <a:buNone/>
                      </a:pPr>
                      <a:r>
                        <a:rPr lang="en-US" sz="2800" b="1" i="0" u="none" strike="noStrike" kern="1200" cap="none" spc="0" baseline="0" dirty="0">
                          <a:ln>
                            <a:noFill/>
                          </a:ln>
                          <a:solidFill>
                            <a:schemeClr val="tx1"/>
                          </a:solidFill>
                          <a:uFillTx/>
                          <a:latin typeface="AvenirNext forINTUIT Demi"/>
                        </a:rPr>
                        <a:t>Week 3 (2/3):</a:t>
                      </a:r>
                      <a:r>
                        <a:rPr lang="en-US" sz="2800" b="1" i="0" u="none" strike="noStrike" kern="1200" cap="none" spc="0" baseline="0" dirty="0">
                          <a:ln>
                            <a:noFill/>
                          </a:ln>
                          <a:solidFill>
                            <a:srgbClr val="0070C0"/>
                          </a:solidFill>
                          <a:uFillTx/>
                          <a:latin typeface="AvenirNext forINTUIT Demi"/>
                        </a:rPr>
                        <a:t> Implementing into Your Classroom</a:t>
                      </a:r>
                      <a:endParaRPr lang="en-US" sz="2800" b="0" i="0" u="none" strike="noStrike" kern="1200" cap="none" spc="0" baseline="0" noProof="0">
                        <a:ln>
                          <a:noFill/>
                        </a:ln>
                        <a:uFillTx/>
                        <a:latin typeface="AvenirNext forINTUIT Demi"/>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itle 6">
            <a:extLst>
              <a:ext uri="{FF2B5EF4-FFF2-40B4-BE49-F238E27FC236}">
                <a16:creationId xmlns:a16="http://schemas.microsoft.com/office/drawing/2014/main" id="{97B763FD-3E5E-B145-BA89-563435C1EE61}"/>
              </a:ext>
            </a:extLst>
          </p:cNvPr>
          <p:cNvSpPr>
            <a:spLocks noGrp="1"/>
          </p:cNvSpPr>
          <p:nvPr>
            <p:ph type="title"/>
          </p:nvPr>
        </p:nvSpPr>
        <p:spPr/>
        <p:txBody>
          <a:bodyPr/>
          <a:lstStyle/>
          <a:p>
            <a:r>
              <a:rPr lang="en-US" dirty="0">
                <a:latin typeface="AvenirNext forINTUIT"/>
              </a:rPr>
              <a:t>QuickBooks Sessions</a:t>
            </a:r>
            <a:endParaRPr lang="en-US" dirty="0"/>
          </a:p>
        </p:txBody>
      </p:sp>
    </p:spTree>
    <p:extLst>
      <p:ext uri="{BB962C8B-B14F-4D97-AF65-F5344CB8AC3E}">
        <p14:creationId xmlns:p14="http://schemas.microsoft.com/office/powerpoint/2010/main" val="298086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a:extLst>
              <a:ext uri="{FF2B5EF4-FFF2-40B4-BE49-F238E27FC236}">
                <a16:creationId xmlns:a16="http://schemas.microsoft.com/office/drawing/2014/main" id="{E38A5E40-7114-8740-8544-958B69D8B9B5}"/>
              </a:ext>
            </a:extLst>
          </p:cNvPr>
          <p:cNvGraphicFramePr/>
          <p:nvPr>
            <p:extLst>
              <p:ext uri="{D42A27DB-BD31-4B8C-83A1-F6EECF244321}">
                <p14:modId xmlns:p14="http://schemas.microsoft.com/office/powerpoint/2010/main" val="3813957302"/>
              </p:ext>
            </p:extLst>
          </p:nvPr>
        </p:nvGraphicFramePr>
        <p:xfrm>
          <a:off x="578142" y="1209372"/>
          <a:ext cx="10914063" cy="4850273"/>
        </p:xfrm>
        <a:graphic>
          <a:graphicData uri="http://schemas.openxmlformats.org/drawingml/2006/table">
            <a:tbl>
              <a:tblPr>
                <a:tableStyleId>{4C3C2611-4C71-4FC5-86AE-919BDF0F9419}</a:tableStyleId>
              </a:tblPr>
              <a:tblGrid>
                <a:gridCol w="10914063">
                  <a:extLst>
                    <a:ext uri="{9D8B030D-6E8A-4147-A177-3AD203B41FA5}">
                      <a16:colId xmlns:a16="http://schemas.microsoft.com/office/drawing/2014/main" val="20000"/>
                    </a:ext>
                  </a:extLst>
                </a:gridCol>
              </a:tblGrid>
              <a:tr h="771870">
                <a:tc>
                  <a:txBody>
                    <a:bodyPr/>
                    <a:lstStyle/>
                    <a:p>
                      <a:pPr marL="0" marR="0" lvl="0" indent="9525" algn="l">
                        <a:lnSpc>
                          <a:spcPct val="100000"/>
                        </a:lnSpc>
                        <a:spcBef>
                          <a:spcPts val="0"/>
                        </a:spcBef>
                        <a:spcAft>
                          <a:spcPts val="0"/>
                        </a:spcAft>
                        <a:buNone/>
                      </a:pPr>
                      <a:r>
                        <a:rPr lang="en-US" sz="2400" b="1" i="0" u="none" strike="noStrike" kern="1200" cap="none" spc="0" baseline="0" noProof="0" dirty="0">
                          <a:ln>
                            <a:noFill/>
                          </a:ln>
                          <a:solidFill>
                            <a:srgbClr val="0077C5"/>
                          </a:solidFill>
                          <a:uFillTx/>
                          <a:latin typeface="AvenirNext forINTUIT Demi"/>
                        </a:rPr>
                        <a:t>What is QuickBooks Online?</a:t>
                      </a:r>
                      <a:endParaRPr lang="en-US" sz="2400" b="1" i="0" u="none" strike="noStrike" kern="1200" cap="none" spc="0" baseline="0" dirty="0">
                        <a:ln>
                          <a:noFill/>
                        </a:ln>
                        <a:solidFill>
                          <a:srgbClr val="0077C5"/>
                        </a:solidFill>
                        <a:uFillTx/>
                        <a:latin typeface="AvenirNext forINTUIT Demi"/>
                        <a:ea typeface="Helvetica Neue"/>
                        <a:cs typeface="Helvetica Neue"/>
                        <a:sym typeface="AvenirNext forINTUIT"/>
                      </a:endParaRPr>
                    </a:p>
                  </a:txBody>
                  <a:tcPr marL="0" marR="25393" marT="25393" marB="25393" anchor="ctr" horzOverflow="overflow">
                    <a:lnL w="3175">
                      <a:miter lim="400000"/>
                    </a:lnL>
                    <a:lnR w="3175">
                      <a:miter lim="400000"/>
                    </a:lnR>
                    <a:lnT w="3175">
                      <a:miter lim="400000"/>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0"/>
                  </a:ext>
                </a:extLst>
              </a:tr>
              <a:tr h="771870">
                <a:tc>
                  <a:txBody>
                    <a:bodyPr/>
                    <a:lstStyle/>
                    <a:p>
                      <a:pPr marL="0" marR="0" indent="9525" algn="l" defTabSz="412687" rtl="0" eaLnBrk="1" latinLnBrk="0" hangingPunct="1">
                        <a:lnSpc>
                          <a:spcPct val="100000"/>
                        </a:lnSpc>
                        <a:spcBef>
                          <a:spcPts val="0"/>
                        </a:spcBef>
                        <a:spcAft>
                          <a:spcPts val="0"/>
                        </a:spcAft>
                        <a:buClrTx/>
                        <a:buSzTx/>
                        <a:buFontTx/>
                        <a:buNone/>
                        <a:tabLst/>
                        <a:defRPr sz="1800">
                          <a:solidFill>
                            <a:srgbClr val="000000"/>
                          </a:solidFill>
                        </a:defRPr>
                      </a:pPr>
                      <a:r>
                        <a:rPr lang="en-US" sz="2400" b="1" i="0" u="none" strike="noStrike" kern="1200" cap="none" spc="0" baseline="0" dirty="0">
                          <a:ln>
                            <a:noFill/>
                          </a:ln>
                          <a:solidFill>
                            <a:srgbClr val="0077C5"/>
                          </a:solidFill>
                          <a:uFillTx/>
                          <a:latin typeface="AvenirNext forINTUIT Demi"/>
                          <a:ea typeface="Helvetica Neue"/>
                          <a:cs typeface="Helvetica Neue"/>
                          <a:sym typeface="AvenirNext forINTUIT Demi"/>
                        </a:rPr>
                        <a:t>How does teaching QuickBooks impact Industry?</a:t>
                      </a: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1"/>
                  </a:ext>
                </a:extLst>
              </a:tr>
              <a:tr h="834456">
                <a:tc>
                  <a:txBody>
                    <a:bodyPr/>
                    <a:lstStyle/>
                    <a:p>
                      <a:pPr marL="0" marR="0" lvl="0" indent="0" algn="l" rtl="0" eaLnBrk="1" fontAlgn="auto" latinLnBrk="0" hangingPunct="1">
                        <a:lnSpc>
                          <a:spcPct val="100000"/>
                        </a:lnSpc>
                        <a:spcBef>
                          <a:spcPts val="0"/>
                        </a:spcBef>
                        <a:spcAft>
                          <a:spcPts val="0"/>
                        </a:spcAft>
                        <a:buClrTx/>
                        <a:buSzTx/>
                        <a:buFontTx/>
                        <a:buNone/>
                      </a:pPr>
                      <a:r>
                        <a:rPr lang="en-US" sz="2400" b="1" i="0" u="none" strike="noStrike" kern="1200" cap="none" spc="0" baseline="0" dirty="0">
                          <a:ln>
                            <a:noFill/>
                          </a:ln>
                          <a:solidFill>
                            <a:srgbClr val="0070C0"/>
                          </a:solidFill>
                          <a:uFillTx/>
                          <a:latin typeface="AvenirNext forINTUIT Demi"/>
                          <a:ea typeface="Helvetica Neue"/>
                          <a:cs typeface="Helvetica Neue"/>
                        </a:rPr>
                        <a:t>Why is it relevant for your students future success?</a:t>
                      </a:r>
                      <a:endParaRPr lang="en-US" sz="2400" b="0" i="0" u="none" strike="noStrike" kern="1200" cap="none" spc="0" baseline="0" noProof="0" dirty="0">
                        <a:ln>
                          <a:noFill/>
                        </a:ln>
                        <a:uFillTx/>
                        <a:latin typeface="AvenirNext forINTUIT Demi"/>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2"/>
                  </a:ext>
                </a:extLst>
              </a:tr>
              <a:tr h="771870">
                <a:tc>
                  <a:txBody>
                    <a:bodyPr/>
                    <a:lstStyle/>
                    <a:p>
                      <a:pPr marL="0" marR="0" indent="9525" algn="l" defTabSz="412687" rtl="0" eaLnBrk="1" latinLnBrk="0" hangingPunct="1">
                        <a:lnSpc>
                          <a:spcPct val="100000"/>
                        </a:lnSpc>
                        <a:spcBef>
                          <a:spcPts val="0"/>
                        </a:spcBef>
                        <a:spcAft>
                          <a:spcPts val="0"/>
                        </a:spcAft>
                        <a:buClrTx/>
                        <a:buSzTx/>
                        <a:buFontTx/>
                        <a:buNone/>
                        <a:tabLst/>
                        <a:defRPr sz="1800">
                          <a:solidFill>
                            <a:srgbClr val="000000"/>
                          </a:solidFill>
                        </a:defRPr>
                      </a:pPr>
                      <a:r>
                        <a:rPr lang="en-US" sz="2400" b="1" i="0" u="none" strike="noStrike" kern="1200" cap="none" spc="0" baseline="0" dirty="0">
                          <a:ln>
                            <a:noFill/>
                          </a:ln>
                          <a:solidFill>
                            <a:srgbClr val="0077C5"/>
                          </a:solidFill>
                          <a:uFillTx/>
                          <a:latin typeface="AvenirNext forINTUIT Demi"/>
                          <a:ea typeface="Helvetica Neue"/>
                          <a:cs typeface="Helvetica Neue"/>
                        </a:rPr>
                        <a:t>What</a:t>
                      </a:r>
                      <a:r>
                        <a:rPr lang="en-US" sz="2400" b="1" i="0" u="none" strike="noStrike" kern="1200" cap="none" spc="0" baseline="0" dirty="0">
                          <a:ln>
                            <a:noFill/>
                          </a:ln>
                          <a:solidFill>
                            <a:srgbClr val="0077C5"/>
                          </a:solidFill>
                          <a:uFillTx/>
                          <a:latin typeface="AvenirNext forINTUIT Demi"/>
                          <a:ea typeface="Helvetica Neue"/>
                          <a:cs typeface="Helvetica Neue"/>
                          <a:sym typeface="AvenirNext forINTUIT Demi"/>
                        </a:rPr>
                        <a:t>’s included for the educator?</a:t>
                      </a: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3"/>
                  </a:ext>
                </a:extLst>
              </a:tr>
              <a:tr h="771870">
                <a:tc>
                  <a:txBody>
                    <a:bodyPr/>
                    <a:lstStyle/>
                    <a:p>
                      <a:pPr marL="0" marR="0" lvl="0" indent="9525" algn="l" defTabSz="457039" rtl="0" eaLnBrk="1" fontAlgn="auto" latinLnBrk="0" hangingPunct="1">
                        <a:lnSpc>
                          <a:spcPct val="100000"/>
                        </a:lnSpc>
                        <a:spcBef>
                          <a:spcPts val="0"/>
                        </a:spcBef>
                        <a:spcAft>
                          <a:spcPts val="0"/>
                        </a:spcAft>
                        <a:buClrTx/>
                        <a:buSzTx/>
                        <a:buFontTx/>
                        <a:buNone/>
                        <a:tabLst/>
                        <a:defRPr/>
                      </a:pPr>
                      <a:r>
                        <a:rPr lang="en-US" sz="2400" b="1" i="0" u="none" strike="noStrike" kern="1200" cap="none" spc="0" baseline="0" noProof="0" dirty="0">
                          <a:ln>
                            <a:noFill/>
                          </a:ln>
                          <a:solidFill>
                            <a:srgbClr val="0077C5"/>
                          </a:solidFill>
                          <a:uFillTx/>
                          <a:latin typeface="AvenirNext forINTUIT"/>
                        </a:rPr>
                        <a:t>Q&amp;A</a:t>
                      </a:r>
                      <a:endParaRPr lang="en-US" sz="2400" b="0" i="0" u="none" strike="noStrike" kern="1200" cap="none" spc="0" baseline="0" noProof="0" dirty="0">
                        <a:ln>
                          <a:noFill/>
                        </a:ln>
                        <a:uFillTx/>
                      </a:endParaRPr>
                    </a:p>
                    <a:p>
                      <a:pPr marL="0" marR="0" lvl="0" indent="9525" algn="l">
                        <a:lnSpc>
                          <a:spcPct val="100000"/>
                        </a:lnSpc>
                        <a:spcBef>
                          <a:spcPts val="0"/>
                        </a:spcBef>
                        <a:spcAft>
                          <a:spcPts val="0"/>
                        </a:spcAft>
                        <a:buFontTx/>
                        <a:buNone/>
                      </a:pPr>
                      <a:endParaRPr lang="en-US" sz="2400" b="1" i="0" u="none" strike="noStrike" kern="1200" cap="none" spc="0" baseline="0" dirty="0">
                        <a:ln>
                          <a:noFill/>
                        </a:ln>
                        <a:solidFill>
                          <a:srgbClr val="0077C5"/>
                        </a:solidFill>
                        <a:uFillTx/>
                        <a:latin typeface="AvenirNext forINTUIT Demi"/>
                        <a:ea typeface="Helvetica Neue"/>
                        <a:cs typeface="Helvetica Neue"/>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solidFill>
                        <a:srgbClr val="C7CAD0"/>
                      </a:solidFill>
                      <a:prstDash val="solid"/>
                      <a:round/>
                      <a:headEnd type="none" w="med" len="med"/>
                      <a:tailEnd type="none" w="med" len="med"/>
                    </a:lnB>
                  </a:tcPr>
                </a:tc>
                <a:extLst>
                  <a:ext uri="{0D108BD9-81ED-4DB2-BD59-A6C34878D82A}">
                    <a16:rowId xmlns:a16="http://schemas.microsoft.com/office/drawing/2014/main" val="10004"/>
                  </a:ext>
                </a:extLst>
              </a:tr>
              <a:tr h="917901">
                <a:tc>
                  <a:txBody>
                    <a:bodyPr/>
                    <a:lstStyle/>
                    <a:p>
                      <a:pPr marL="0" lvl="0" indent="9525" algn="l">
                        <a:lnSpc>
                          <a:spcPct val="100000"/>
                        </a:lnSpc>
                        <a:spcBef>
                          <a:spcPts val="0"/>
                        </a:spcBef>
                        <a:spcAft>
                          <a:spcPts val="0"/>
                        </a:spcAft>
                        <a:buNone/>
                      </a:pPr>
                      <a:endParaRPr lang="en-US" sz="2400" b="0" i="0" u="none" strike="noStrike" kern="1200" cap="none" spc="0" baseline="0" noProof="0" dirty="0">
                        <a:ln>
                          <a:noFill/>
                        </a:ln>
                        <a:solidFill>
                          <a:srgbClr val="000000"/>
                        </a:solidFill>
                        <a:uFillTx/>
                        <a:latin typeface="AvenirNext forINTUIT"/>
                      </a:endParaRPr>
                    </a:p>
                  </a:txBody>
                  <a:tcPr marL="0" marR="25393" marT="25393" marB="25393" anchor="ctr" horzOverflow="overflow">
                    <a:lnL w="3175">
                      <a:miter lim="400000"/>
                    </a:lnL>
                    <a:lnR w="3175">
                      <a:miter lim="400000"/>
                    </a:lnR>
                    <a:lnT w="12700" cap="flat" cmpd="sng" algn="ctr">
                      <a:solidFill>
                        <a:srgbClr val="C7CAD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09023463"/>
                  </a:ext>
                </a:extLst>
              </a:tr>
            </a:tbl>
          </a:graphicData>
        </a:graphic>
      </p:graphicFrame>
      <p:sp>
        <p:nvSpPr>
          <p:cNvPr id="7" name="Title 6">
            <a:extLst>
              <a:ext uri="{FF2B5EF4-FFF2-40B4-BE49-F238E27FC236}">
                <a16:creationId xmlns:a16="http://schemas.microsoft.com/office/drawing/2014/main" id="{97B763FD-3E5E-B145-BA89-563435C1EE61}"/>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2561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AA2B-380D-1442-8454-996F8AA8FEEB}"/>
              </a:ext>
            </a:extLst>
          </p:cNvPr>
          <p:cNvSpPr>
            <a:spLocks noGrp="1"/>
          </p:cNvSpPr>
          <p:nvPr>
            <p:ph type="title"/>
          </p:nvPr>
        </p:nvSpPr>
        <p:spPr>
          <a:xfrm>
            <a:off x="912803" y="1972099"/>
            <a:ext cx="9237235" cy="2904871"/>
          </a:xfrm>
        </p:spPr>
        <p:txBody>
          <a:bodyPr/>
          <a:lstStyle/>
          <a:p>
            <a:pPr algn="ctr"/>
            <a:r>
              <a:rPr lang="en-US">
                <a:latin typeface="AvenirNext forINTUIT"/>
              </a:rPr>
              <a:t>What Is QuickBooks Online?</a:t>
            </a:r>
            <a:endParaRPr lang="en-US" dirty="0"/>
          </a:p>
        </p:txBody>
      </p:sp>
    </p:spTree>
    <p:extLst>
      <p:ext uri="{BB962C8B-B14F-4D97-AF65-F5344CB8AC3E}">
        <p14:creationId xmlns:p14="http://schemas.microsoft.com/office/powerpoint/2010/main" val="19138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7720722" y="2133221"/>
            <a:ext cx="3574022" cy="2850449"/>
          </a:xfrm>
        </p:spPr>
        <p:txBody>
          <a:bodyPr>
            <a:normAutofit/>
          </a:bodyPr>
          <a:lstStyle/>
          <a:p>
            <a:r>
              <a:rPr lang="en-US" sz="2400" dirty="0"/>
              <a:t>QuickBooks Online is a small business accounting software used by businesses to manage income and expenses and keep track of the financial health of their business.</a:t>
            </a:r>
            <a:endParaRPr lang="en-US" sz="2400" i="1" dirty="0"/>
          </a:p>
        </p:txBody>
      </p:sp>
      <p:sp>
        <p:nvSpPr>
          <p:cNvPr id="3" name="Title 2"/>
          <p:cNvSpPr>
            <a:spLocks noGrp="1"/>
          </p:cNvSpPr>
          <p:nvPr>
            <p:ph type="title"/>
          </p:nvPr>
        </p:nvSpPr>
        <p:spPr/>
        <p:txBody>
          <a:bodyPr/>
          <a:lstStyle/>
          <a:p>
            <a:r>
              <a:rPr lang="en-US" dirty="0"/>
              <a:t>What is QuickBooks Online?  (QBO)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86" y="1276697"/>
            <a:ext cx="6593031" cy="4744569"/>
          </a:xfrm>
          <a:prstGeom prst="rect">
            <a:avLst/>
          </a:prstGeom>
        </p:spPr>
      </p:pic>
    </p:spTree>
    <p:extLst>
      <p:ext uri="{BB962C8B-B14F-4D97-AF65-F5344CB8AC3E}">
        <p14:creationId xmlns:p14="http://schemas.microsoft.com/office/powerpoint/2010/main" val="32125936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F48CEB-CE6A-4343-A2A3-4D21FC751D8E}"/>
              </a:ext>
            </a:extLst>
          </p:cNvPr>
          <p:cNvSpPr>
            <a:spLocks noGrp="1"/>
          </p:cNvSpPr>
          <p:nvPr>
            <p:ph type="title"/>
          </p:nvPr>
        </p:nvSpPr>
        <p:spPr/>
        <p:txBody>
          <a:bodyPr/>
          <a:lstStyle/>
          <a:p>
            <a:r>
              <a:rPr lang="en-US" dirty="0">
                <a:latin typeface="AvenirNext forINTUIT"/>
              </a:rPr>
              <a:t>The Leading Small Business Cloud Accounting Software</a:t>
            </a:r>
            <a:endParaRPr lang="en-US" dirty="0"/>
          </a:p>
        </p:txBody>
      </p:sp>
      <p:sp>
        <p:nvSpPr>
          <p:cNvPr id="2" name="TextBox 1">
            <a:extLst>
              <a:ext uri="{FF2B5EF4-FFF2-40B4-BE49-F238E27FC236}">
                <a16:creationId xmlns:a16="http://schemas.microsoft.com/office/drawing/2014/main" id="{5F7F6F2C-1D88-4EB2-84A9-881F8831055D}"/>
              </a:ext>
            </a:extLst>
          </p:cNvPr>
          <p:cNvSpPr txBox="1"/>
          <p:nvPr/>
        </p:nvSpPr>
        <p:spPr>
          <a:xfrm>
            <a:off x="198329" y="1262106"/>
            <a:ext cx="6795950" cy="1938992"/>
          </a:xfrm>
          <a:prstGeom prst="rect">
            <a:avLst/>
          </a:prstGeom>
          <a:noFill/>
        </p:spPr>
        <p:txBody>
          <a:bodyPr wrap="square" lIns="91440" tIns="45720" rIns="91440" bIns="45720" rtlCol="0" anchor="t">
            <a:spAutoFit/>
          </a:bodyPr>
          <a:lstStyle/>
          <a:p>
            <a:pPr marL="342900" indent="-342900" algn="l">
              <a:lnSpc>
                <a:spcPct val="100000"/>
              </a:lnSpc>
              <a:buFont typeface="Arial"/>
              <a:buChar char="•"/>
            </a:pPr>
            <a:r>
              <a:rPr lang="en-US" sz="2400" dirty="0">
                <a:solidFill>
                  <a:srgbClr val="008CD0"/>
                </a:solidFill>
                <a:latin typeface="AvenirNext forINTUIT"/>
              </a:rPr>
              <a:t>Always Updated </a:t>
            </a:r>
            <a:endParaRPr lang="en-US" dirty="0"/>
          </a:p>
          <a:p>
            <a:pPr marL="342900" indent="-342900" algn="l">
              <a:lnSpc>
                <a:spcPct val="100000"/>
              </a:lnSpc>
              <a:buFont typeface="Arial"/>
              <a:buChar char="•"/>
            </a:pPr>
            <a:r>
              <a:rPr lang="en-US" sz="2400" dirty="0">
                <a:solidFill>
                  <a:srgbClr val="008CD0"/>
                </a:solidFill>
                <a:latin typeface="AvenirNext forINTUIT"/>
              </a:rPr>
              <a:t>Saves Valuable Time </a:t>
            </a:r>
          </a:p>
          <a:p>
            <a:pPr marL="342900" indent="-342900" algn="l">
              <a:lnSpc>
                <a:spcPct val="100000"/>
              </a:lnSpc>
              <a:buFont typeface="Arial"/>
              <a:buChar char="•"/>
            </a:pPr>
            <a:r>
              <a:rPr lang="en-US" sz="2400" dirty="0">
                <a:solidFill>
                  <a:srgbClr val="008CD0"/>
                </a:solidFill>
                <a:latin typeface="AvenirNext forINTUIT"/>
              </a:rPr>
              <a:t>Provides Real-Time Financial Information</a:t>
            </a:r>
          </a:p>
          <a:p>
            <a:pPr marL="342900" indent="-342900" algn="l">
              <a:lnSpc>
                <a:spcPct val="100000"/>
              </a:lnSpc>
              <a:buFont typeface="Arial"/>
              <a:buChar char="•"/>
            </a:pPr>
            <a:r>
              <a:rPr lang="en-US" sz="2400" dirty="0">
                <a:solidFill>
                  <a:srgbClr val="008CD0"/>
                </a:solidFill>
                <a:latin typeface="AvenirNext forINTUIT"/>
              </a:rPr>
              <a:t>Ideal for the Virtual Teaching Environment</a:t>
            </a:r>
          </a:p>
          <a:p>
            <a:pPr marL="342900" indent="-342900" algn="l">
              <a:buFont typeface="Arial"/>
              <a:buChar char="•"/>
            </a:pPr>
            <a:endParaRPr lang="en-US" sz="2400" dirty="0">
              <a:solidFill>
                <a:srgbClr val="008CD0"/>
              </a:solidFill>
              <a:latin typeface="AvenirNext forINTUIT"/>
            </a:endParaRPr>
          </a:p>
        </p:txBody>
      </p:sp>
      <p:pic>
        <p:nvPicPr>
          <p:cNvPr id="3" name="Picture 4" descr="A person sitting at a table using a computer&#10;&#10;Description automatically generated">
            <a:extLst>
              <a:ext uri="{FF2B5EF4-FFF2-40B4-BE49-F238E27FC236}">
                <a16:creationId xmlns:a16="http://schemas.microsoft.com/office/drawing/2014/main" id="{A31E7A9F-5BFF-407C-AA44-905F0B29FD38}"/>
              </a:ext>
            </a:extLst>
          </p:cNvPr>
          <p:cNvPicPr>
            <a:picLocks noChangeAspect="1"/>
          </p:cNvPicPr>
          <p:nvPr/>
        </p:nvPicPr>
        <p:blipFill>
          <a:blip r:embed="rId3"/>
          <a:stretch>
            <a:fillRect/>
          </a:stretch>
        </p:blipFill>
        <p:spPr>
          <a:xfrm>
            <a:off x="6054932" y="2986529"/>
            <a:ext cx="5555756" cy="3251557"/>
          </a:xfrm>
          <a:prstGeom prst="rect">
            <a:avLst/>
          </a:prstGeom>
        </p:spPr>
      </p:pic>
    </p:spTree>
    <p:extLst>
      <p:ext uri="{BB962C8B-B14F-4D97-AF65-F5344CB8AC3E}">
        <p14:creationId xmlns:p14="http://schemas.microsoft.com/office/powerpoint/2010/main" val="4002098825"/>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F48CEB-CE6A-4343-A2A3-4D21FC751D8E}"/>
              </a:ext>
            </a:extLst>
          </p:cNvPr>
          <p:cNvSpPr>
            <a:spLocks noGrp="1"/>
          </p:cNvSpPr>
          <p:nvPr>
            <p:ph type="title"/>
          </p:nvPr>
        </p:nvSpPr>
        <p:spPr/>
        <p:txBody>
          <a:bodyPr/>
          <a:lstStyle/>
          <a:p>
            <a:r>
              <a:rPr lang="en-US" dirty="0">
                <a:latin typeface="AvenirNext forINTUIT"/>
              </a:rPr>
              <a:t>Easy to Learn</a:t>
            </a:r>
            <a:endParaRPr lang="en-US" dirty="0"/>
          </a:p>
        </p:txBody>
      </p:sp>
      <p:pic>
        <p:nvPicPr>
          <p:cNvPr id="2" name="Picture 3" descr="A group of people sitting at a table using a computer&#10;&#10;Description automatically generated">
            <a:extLst>
              <a:ext uri="{FF2B5EF4-FFF2-40B4-BE49-F238E27FC236}">
                <a16:creationId xmlns:a16="http://schemas.microsoft.com/office/drawing/2014/main" id="{81AAC746-0FD1-4BE1-BA72-F369FF977B0B}"/>
              </a:ext>
            </a:extLst>
          </p:cNvPr>
          <p:cNvPicPr>
            <a:picLocks noChangeAspect="1"/>
          </p:cNvPicPr>
          <p:nvPr/>
        </p:nvPicPr>
        <p:blipFill>
          <a:blip r:embed="rId3"/>
          <a:stretch>
            <a:fillRect/>
          </a:stretch>
        </p:blipFill>
        <p:spPr>
          <a:xfrm>
            <a:off x="6132622" y="1024824"/>
            <a:ext cx="4174585" cy="4816990"/>
          </a:xfrm>
          <a:prstGeom prst="rect">
            <a:avLst/>
          </a:prstGeom>
        </p:spPr>
      </p:pic>
      <p:sp>
        <p:nvSpPr>
          <p:cNvPr id="4" name="TextBox 3">
            <a:extLst>
              <a:ext uri="{FF2B5EF4-FFF2-40B4-BE49-F238E27FC236}">
                <a16:creationId xmlns:a16="http://schemas.microsoft.com/office/drawing/2014/main" id="{9558C873-F60D-42CF-A79A-655941517FFE}"/>
              </a:ext>
            </a:extLst>
          </p:cNvPr>
          <p:cNvSpPr txBox="1"/>
          <p:nvPr/>
        </p:nvSpPr>
        <p:spPr>
          <a:xfrm>
            <a:off x="4722812" y="320040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5" name="TextBox 4">
            <a:extLst>
              <a:ext uri="{FF2B5EF4-FFF2-40B4-BE49-F238E27FC236}">
                <a16:creationId xmlns:a16="http://schemas.microsoft.com/office/drawing/2014/main" id="{1DCB8289-63AC-4D38-98CB-0179F1CC3897}"/>
              </a:ext>
            </a:extLst>
          </p:cNvPr>
          <p:cNvSpPr txBox="1"/>
          <p:nvPr/>
        </p:nvSpPr>
        <p:spPr>
          <a:xfrm>
            <a:off x="4865687" y="3343275"/>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7" name="TextBox 6">
            <a:extLst>
              <a:ext uri="{FF2B5EF4-FFF2-40B4-BE49-F238E27FC236}">
                <a16:creationId xmlns:a16="http://schemas.microsoft.com/office/drawing/2014/main" id="{A871B187-A584-4051-8189-724C57E61A61}"/>
              </a:ext>
            </a:extLst>
          </p:cNvPr>
          <p:cNvSpPr txBox="1"/>
          <p:nvPr/>
        </p:nvSpPr>
        <p:spPr>
          <a:xfrm>
            <a:off x="338481" y="2769255"/>
            <a:ext cx="516024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0" i="1" dirty="0">
                <a:solidFill>
                  <a:schemeClr val="tx1"/>
                </a:solidFill>
              </a:rPr>
              <a:t>"Learning QuickBooks Online was so easy.  </a:t>
            </a:r>
            <a:r>
              <a:rPr lang="en-US" i="1" dirty="0">
                <a:solidFill>
                  <a:schemeClr val="tx1"/>
                </a:solidFill>
              </a:rPr>
              <a:t>Free tools</a:t>
            </a:r>
            <a:r>
              <a:rPr lang="en-US" b="0" i="1" dirty="0">
                <a:solidFill>
                  <a:schemeClr val="tx1"/>
                </a:solidFill>
              </a:rPr>
              <a:t> provided by Intuit as well as online resources helped me learn the software and add to my class in a week"</a:t>
            </a:r>
            <a:endParaRPr lang="en-US" dirty="0">
              <a:solidFill>
                <a:schemeClr val="tx1"/>
              </a:solidFill>
            </a:endParaRPr>
          </a:p>
          <a:p>
            <a:pPr algn="l"/>
            <a:endParaRPr lang="en-US">
              <a:solidFill>
                <a:schemeClr val="accent1"/>
              </a:solidFill>
            </a:endParaRPr>
          </a:p>
          <a:p>
            <a:pPr algn="l"/>
            <a:r>
              <a:rPr lang="en-US" sz="1800" dirty="0">
                <a:solidFill>
                  <a:schemeClr val="accent1"/>
                </a:solidFill>
              </a:rPr>
              <a:t>-Lisa, HS Educator in Texas</a:t>
            </a:r>
          </a:p>
        </p:txBody>
      </p:sp>
    </p:spTree>
    <p:extLst>
      <p:ext uri="{BB962C8B-B14F-4D97-AF65-F5344CB8AC3E}">
        <p14:creationId xmlns:p14="http://schemas.microsoft.com/office/powerpoint/2010/main" val="2686316561"/>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uit Light">
  <a:themeElements>
    <a:clrScheme name="Intuit v01">
      <a:dk1>
        <a:srgbClr val="000000"/>
      </a:dk1>
      <a:lt1>
        <a:srgbClr val="FFFFFF"/>
      </a:lt1>
      <a:dk2>
        <a:srgbClr val="8D9096"/>
      </a:dk2>
      <a:lt2>
        <a:srgbClr val="BABEC5"/>
      </a:lt2>
      <a:accent1>
        <a:srgbClr val="0077C5"/>
      </a:accent1>
      <a:accent2>
        <a:srgbClr val="34BFFF"/>
      </a:accent2>
      <a:accent3>
        <a:srgbClr val="6B6C72"/>
      </a:accent3>
      <a:accent4>
        <a:srgbClr val="7FD000"/>
      </a:accent4>
      <a:accent5>
        <a:srgbClr val="FF8000"/>
      </a:accent5>
      <a:accent6>
        <a:srgbClr val="D52B1E"/>
      </a:accent6>
      <a:hlink>
        <a:srgbClr val="0077C5"/>
      </a:hlink>
      <a:folHlink>
        <a:srgbClr val="6436AF"/>
      </a:folHlink>
    </a:clrScheme>
    <a:fontScheme name="Custom 1">
      <a:majorFont>
        <a:latin typeface="AvenirNext forINTUIT Demi"/>
        <a:ea typeface=""/>
        <a:cs typeface=""/>
      </a:majorFont>
      <a:minorFont>
        <a:latin typeface="AvenirNext forINTUIT "/>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DBD7B83-3914-1D4A-9691-E45FF11614E7}" vid="{C5B8671C-C1DE-964A-A2F3-90B25A21BD71}"/>
    </a:ext>
  </a:extLst>
</a:theme>
</file>

<file path=ppt/theme/theme2.xml><?xml version="1.0" encoding="utf-8"?>
<a:theme xmlns:a="http://schemas.openxmlformats.org/drawingml/2006/main" name="Intuit Blue">
  <a:themeElements>
    <a:clrScheme name="Intuit v01">
      <a:dk1>
        <a:srgbClr val="000000"/>
      </a:dk1>
      <a:lt1>
        <a:srgbClr val="FFFFFF"/>
      </a:lt1>
      <a:dk2>
        <a:srgbClr val="8D9096"/>
      </a:dk2>
      <a:lt2>
        <a:srgbClr val="BABEC5"/>
      </a:lt2>
      <a:accent1>
        <a:srgbClr val="0077C5"/>
      </a:accent1>
      <a:accent2>
        <a:srgbClr val="34BFFF"/>
      </a:accent2>
      <a:accent3>
        <a:srgbClr val="6B6C72"/>
      </a:accent3>
      <a:accent4>
        <a:srgbClr val="7FD000"/>
      </a:accent4>
      <a:accent5>
        <a:srgbClr val="FF8000"/>
      </a:accent5>
      <a:accent6>
        <a:srgbClr val="D52B1E"/>
      </a:accent6>
      <a:hlink>
        <a:srgbClr val="0077C5"/>
      </a:hlink>
      <a:folHlink>
        <a:srgbClr val="6436AF"/>
      </a:folHlink>
    </a:clrScheme>
    <a:fontScheme name="Intuit">
      <a:majorFont>
        <a:latin typeface="AvenirNext forINTUIT"/>
        <a:ea typeface=""/>
        <a:cs typeface=""/>
        <a:font script="Jpan" typeface="ＭＳ ゴシック"/>
        <a:font script="Hans" typeface="宋体"/>
        <a:font script="Hant" typeface="新細明體"/>
      </a:majorFont>
      <a:minorFont>
        <a:latin typeface="AvenirNext forINTUIT"/>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DBD7B83-3914-1D4A-9691-E45FF11614E7}" vid="{3622398F-169F-8F4B-9019-5F4F16EF9EF6}"/>
    </a:ext>
  </a:extLst>
</a:theme>
</file>

<file path=ppt/theme/theme3.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AvenirNext forINTUIT Demi"/>
        <a:ea typeface="AvenirNext forINTUIT Demi"/>
        <a:cs typeface="AvenirNext forINTUIT Demi"/>
      </a:majorFont>
      <a:minorFont>
        <a:latin typeface="AvenirNext forINTUIT Demi"/>
        <a:ea typeface="AvenirNext forINTUIT Demi"/>
        <a:cs typeface="AvenirNext forINTUIT Demi"/>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9EB"/>
        </a:solidFill>
        <a:ln w="3175"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venirNext forINTUIT"/>
            <a:ea typeface="AvenirNext forINTUIT"/>
            <a:cs typeface="AvenirNext forINTUIT"/>
            <a:sym typeface="AvenirNext forINTUI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901553-D179-4BD3-A743-6EEDFE45D7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C77F00-3D90-46E5-ACD2-8FFE5267EF44}">
  <ds:schemaRefs>
    <ds:schemaRef ds:uri="http://schemas.microsoft.com/sharepoint/v3/contenttype/forms"/>
  </ds:schemaRefs>
</ds:datastoreItem>
</file>

<file path=customXml/itemProps3.xml><?xml version="1.0" encoding="utf-8"?>
<ds:datastoreItem xmlns:ds="http://schemas.openxmlformats.org/officeDocument/2006/customXml" ds:itemID="{7E0FA41F-AA05-4804-82D9-B48961883C06}">
  <ds:schemaRefs>
    <ds:schemaRef ds:uri="bfa4db11-c700-41fb-b639-f7e6b4e680b5"/>
    <ds:schemaRef ds:uri="http://purl.org/dc/elements/1.1/"/>
    <ds:schemaRef ds:uri="http://purl.org/dc/dcmitype/"/>
    <ds:schemaRef ds:uri="9cd82c5b-74c9-4827-94f1-5bf219ae6b20"/>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Intuit Light</Template>
  <TotalTime>8706</TotalTime>
  <Words>3862</Words>
  <Application>Microsoft Office PowerPoint</Application>
  <PresentationFormat>Custom</PresentationFormat>
  <Paragraphs>415</Paragraphs>
  <Slides>36</Slides>
  <Notes>36</Notes>
  <HiddenSlides>4</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6" baseType="lpstr">
      <vt:lpstr>Arial</vt:lpstr>
      <vt:lpstr>Arial Black</vt:lpstr>
      <vt:lpstr>Arial Unicode MS</vt:lpstr>
      <vt:lpstr>Arial,Sans-Serif</vt:lpstr>
      <vt:lpstr>Avenir</vt:lpstr>
      <vt:lpstr>Avenir Next forINTUIT</vt:lpstr>
      <vt:lpstr>AvenirNext forINTUIT</vt:lpstr>
      <vt:lpstr>AvenirNext forINTUIT </vt:lpstr>
      <vt:lpstr>AvenirNext forINTUIT Demi</vt:lpstr>
      <vt:lpstr>AvenirNext forINTUIT Medium</vt:lpstr>
      <vt:lpstr>AvenirNext forINTUIT Regular</vt:lpstr>
      <vt:lpstr>Calibri</vt:lpstr>
      <vt:lpstr>Courier New</vt:lpstr>
      <vt:lpstr>Helvetica Neue</vt:lpstr>
      <vt:lpstr>Helvetica Neue Light</vt:lpstr>
      <vt:lpstr>Lucida Grande</vt:lpstr>
      <vt:lpstr>Noto Sans Symbols</vt:lpstr>
      <vt:lpstr>Intuit Light</vt:lpstr>
      <vt:lpstr>Intuit Blue</vt:lpstr>
      <vt:lpstr>think-cell Slide</vt:lpstr>
      <vt:lpstr>What is QuickBooks Online and Why is it Relevant?</vt:lpstr>
      <vt:lpstr>PowerPoint Presentation</vt:lpstr>
      <vt:lpstr>PowerPoint Presentation</vt:lpstr>
      <vt:lpstr>QuickBooks Sessions</vt:lpstr>
      <vt:lpstr>Agenda</vt:lpstr>
      <vt:lpstr>What Is QuickBooks Online?</vt:lpstr>
      <vt:lpstr>What is QuickBooks Online?  (QBO)</vt:lpstr>
      <vt:lpstr>The Leading Small Business Cloud Accounting Software</vt:lpstr>
      <vt:lpstr>Easy to Learn</vt:lpstr>
      <vt:lpstr>Convenience</vt:lpstr>
      <vt:lpstr>Ability to Collaborate </vt:lpstr>
      <vt:lpstr>How does teaching QuickBooks Online impact Industry? </vt:lpstr>
      <vt:lpstr>PowerPoint Presentation</vt:lpstr>
      <vt:lpstr>How QuickBooks Online Simplifies the Bookkeeping and Accounting Process</vt:lpstr>
      <vt:lpstr>How QuickBooks Online Simplifies the Bookkeeping and Accounting Process</vt:lpstr>
      <vt:lpstr>Integrations</vt:lpstr>
      <vt:lpstr>Why is it relevant?</vt:lpstr>
      <vt:lpstr>Life Skills</vt:lpstr>
      <vt:lpstr>Life Skills</vt:lpstr>
      <vt:lpstr>Job Skills</vt:lpstr>
      <vt:lpstr>Entrepreneurial Skills</vt:lpstr>
      <vt:lpstr>What is the Demand for QuickBooks Online Trained/Certified Professionals?</vt:lpstr>
      <vt:lpstr>The Demand for QuickBooks Online Trained/Certified Professionals</vt:lpstr>
      <vt:lpstr>Let’s Fix This!</vt:lpstr>
      <vt:lpstr>Career Opportunities</vt:lpstr>
      <vt:lpstr>What’s included for the educator?</vt:lpstr>
      <vt:lpstr>Educator Resources &amp; Portals</vt:lpstr>
      <vt:lpstr>Educators Do Not Need to be Experts</vt:lpstr>
      <vt:lpstr>We Listened to your Feedback</vt:lpstr>
      <vt:lpstr>What's Included for Educators</vt:lpstr>
      <vt:lpstr>Exploring the Educator Portal</vt:lpstr>
      <vt:lpstr>Accessing the Free QuickBooks Online Curriculum</vt:lpstr>
      <vt:lpstr>Next Steps: QuickBooks Sessions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1</dc:title>
  <dc:creator>Watkins, Emily</dc:creator>
  <cp:lastModifiedBy>Jarvon Carson</cp:lastModifiedBy>
  <cp:revision>2457</cp:revision>
  <cp:lastPrinted>2019-10-24T17:59:09Z</cp:lastPrinted>
  <dcterms:created xsi:type="dcterms:W3CDTF">2020-07-16T16:06:49Z</dcterms:created>
  <dcterms:modified xsi:type="dcterms:W3CDTF">2021-01-25T14:27:25Z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